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8" r:id="rId1"/>
  </p:sldMasterIdLst>
  <p:notesMasterIdLst>
    <p:notesMasterId r:id="rId17"/>
  </p:notesMasterIdLst>
  <p:sldIdLst>
    <p:sldId id="337" r:id="rId2"/>
    <p:sldId id="270" r:id="rId3"/>
    <p:sldId id="334" r:id="rId4"/>
    <p:sldId id="335" r:id="rId5"/>
    <p:sldId id="348" r:id="rId6"/>
    <p:sldId id="349" r:id="rId7"/>
    <p:sldId id="350" r:id="rId8"/>
    <p:sldId id="351" r:id="rId9"/>
    <p:sldId id="352" r:id="rId10"/>
    <p:sldId id="342" r:id="rId11"/>
    <p:sldId id="346" r:id="rId12"/>
    <p:sldId id="347" r:id="rId13"/>
    <p:sldId id="353" r:id="rId14"/>
    <p:sldId id="343" r:id="rId15"/>
    <p:sldId id="344" r:id="rId16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0B23"/>
    <a:srgbClr val="A60643"/>
    <a:srgbClr val="960052"/>
    <a:srgbClr val="D00000"/>
    <a:srgbClr val="F6A30E"/>
    <a:srgbClr val="BF1F1F"/>
    <a:srgbClr val="8E004E"/>
    <a:srgbClr val="960E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>
      <p:cViewPr varScale="1">
        <p:scale>
          <a:sx n="64" d="100"/>
          <a:sy n="64" d="100"/>
        </p:scale>
        <p:origin x="121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609F893-D5C4-47F0-BD12-4E868B004D0A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EDE9276-EB7F-4896-9C0B-AA419659A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484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75246-265D-4B0C-95A5-94610321BA89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8C8C8"/>
                </a:solidFill>
              </a:defRPr>
            </a:lvl1pPr>
          </a:lstStyle>
          <a:p>
            <a:pPr>
              <a:defRPr/>
            </a:pPr>
            <a:fld id="{C6452E2D-0787-4CE4-81B4-78E38BF100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341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E54F-E1F4-4072-A0E8-038F22766154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F2B3D-B1D3-433E-B351-44C4DB621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44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E1EF6-B05F-4B6E-B4AF-6AF9A9FFD7BF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1BB55-DABB-4BA4-967A-E9876A4F1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01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7A516-B258-452A-A3C7-CCF991AFED51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FA3F9-A18B-4BDE-9134-FC805DF07A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60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DEC4E-9DB6-4FF2-97A0-63AC038FBAF7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8C8C8"/>
                </a:solidFill>
              </a:defRPr>
            </a:lvl1pPr>
          </a:lstStyle>
          <a:p>
            <a:pPr>
              <a:defRPr/>
            </a:pPr>
            <a:fld id="{EC41D305-B76F-46E1-BD35-D5D1D92866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426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B2FC5-B417-43AB-960A-69AC85106575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3DC29-1E2C-44C1-A629-0874C42CE7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96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E0F44-914C-4C9F-AF14-AEC643AA3AD3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F2B05-F7E6-4BCB-BBEA-82C4B575A0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18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3A8AD-3B75-433E-A7A6-36E59FCADB96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38916-6977-43E9-A950-BF84ACB35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90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D8AB0-F0F4-469E-88E9-223F7C279D1E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C6F01-E953-4756-BCA5-54D3044BB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493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9F896-B2E5-4291-9716-CFBEC0C73098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71A12-77F4-4F59-9016-19DEE0829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69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FEE40-D0CC-4F86-9CBE-E88740C01961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3DF70-1A68-484A-9FC9-C11383D792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04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20B5EA-E3D2-4C29-AF12-21C6D5AAB710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616161"/>
                </a:solidFill>
              </a:defRPr>
            </a:lvl1pPr>
          </a:lstStyle>
          <a:p>
            <a:pPr>
              <a:defRPr/>
            </a:pPr>
            <a:fld id="{61E2E585-886F-4033-877E-31193BAD23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85" r:id="rId2"/>
    <p:sldLayoutId id="2147484694" r:id="rId3"/>
    <p:sldLayoutId id="2147484686" r:id="rId4"/>
    <p:sldLayoutId id="2147484687" r:id="rId5"/>
    <p:sldLayoutId id="2147484688" r:id="rId6"/>
    <p:sldLayoutId id="2147484689" r:id="rId7"/>
    <p:sldLayoutId id="2147484690" r:id="rId8"/>
    <p:sldLayoutId id="2147484695" r:id="rId9"/>
    <p:sldLayoutId id="2147484691" r:id="rId10"/>
    <p:sldLayoutId id="21474846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305800" cy="5410200"/>
          </a:xfrm>
        </p:spPr>
        <p:txBody>
          <a:bodyPr/>
          <a:lstStyle/>
          <a:p>
            <a:pPr marL="0" indent="0" algn="ctr">
              <a:buNone/>
            </a:pPr>
            <a:endParaRPr lang="en-US" altLang="zh-CN" sz="40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0" indent="0" algn="ctr">
              <a:buNone/>
            </a:pPr>
            <a:r>
              <a:rPr lang="zh-CN" altLang="en-US" sz="3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建立歸向神的家庭</a:t>
            </a:r>
            <a:endParaRPr lang="en-US" sz="38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0" indent="0" algn="ctr">
              <a:buNone/>
            </a:pPr>
            <a:r>
              <a:rPr lang="zh-CN" altLang="en-US" sz="3000" b="1" dirty="0">
                <a:solidFill>
                  <a:srgbClr val="C0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耶和華以便以謝</a:t>
            </a:r>
            <a:endParaRPr lang="en-US" sz="3000" b="1" dirty="0">
              <a:solidFill>
                <a:srgbClr val="C000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0" indent="0" algn="ctr">
              <a:buNone/>
            </a:pPr>
            <a:r>
              <a:rPr lang="zh-CN" altLang="en-US" sz="20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經文 撒上 </a:t>
            </a:r>
            <a:r>
              <a:rPr lang="en-US" sz="20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7:1-13</a:t>
            </a:r>
          </a:p>
          <a:p>
            <a:pPr marL="0" indent="0" algn="ctr">
              <a:buNone/>
            </a:pPr>
            <a:endParaRPr lang="en-US" altLang="zh-CN" sz="36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不是倚靠約櫃，而是順服耶和華</a:t>
            </a:r>
            <a:r>
              <a:rPr lang="en-US" altLang="zh-CN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		</a:t>
            </a:r>
            <a:r>
              <a:rPr lang="zh-CN" alt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撒上 </a:t>
            </a:r>
            <a:r>
              <a:rPr 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4:10-11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不是獻上祭物，而是獻上自己 </a:t>
            </a:r>
            <a:r>
              <a:rPr 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</a:t>
            </a:r>
            <a:r>
              <a:rPr 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zh-CN" alt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撒上 </a:t>
            </a:r>
            <a:r>
              <a:rPr 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13:8-1</a:t>
            </a:r>
            <a:r>
              <a:rPr lang="en-US" altLang="zh-CN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endParaRPr lang="en-US" sz="20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以便以謝的提醒：讓神重新居首位</a:t>
            </a: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</a:t>
            </a:r>
            <a:r>
              <a:rPr lang="en-US" altLang="zh-CN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zh-CN" alt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撒上 </a:t>
            </a:r>
            <a:r>
              <a:rPr lang="en-US" sz="20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7:5-9</a:t>
            </a:r>
          </a:p>
          <a:p>
            <a:pPr marL="514350" lvl="0" indent="-514350">
              <a:buFont typeface="+mj-lt"/>
              <a:buAutoNum type="arabicPeriod"/>
            </a:pPr>
            <a:endParaRPr lang="en-US" sz="20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杜書萃</a:t>
            </a:r>
            <a:endParaRPr lang="en-US" sz="24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705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扫罗</a:t>
            </a:r>
            <a:r>
              <a:rPr lang="zh-CN" altLang="en-US" sz="3200" b="1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献祭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到底错在那裡？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如果将心比心，设身处地想一想，我们真的会责怪扫罗吗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扫罗说：   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因为我见百姓离开我散去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        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你也不照所定的日期来到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        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而且非利士人聚集在密抹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en-US" altLang="zh-CN" sz="12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所以我心里说：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恐怕我没有祷告耶和华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，非利士人下到吉甲攻击我，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我就勉强献上燔祭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CN" altLang="en-US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en-US" altLang="zh-CN" sz="2000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13:11-12</a:t>
            </a:r>
          </a:p>
          <a:p>
            <a:pPr marL="0" indent="0">
              <a:buNone/>
            </a:pPr>
            <a:endParaRPr lang="zh-CN" altLang="en-US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372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扫罗</a:t>
            </a:r>
            <a:r>
              <a:rPr lang="zh-CN" altLang="en-US" sz="3200" b="1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献祭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到底错在那裡？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行为层面上：扫罗越权献祭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en-US" altLang="zh-CN" sz="12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按照律法</a:t>
            </a:r>
            <a:r>
              <a:rPr lang="zh-CN" altLang="en-US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</a:p>
          <a:p>
            <a:pPr lvl="1"/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献祭是祭司（亚伦体系）的职责</a:t>
            </a:r>
          </a:p>
          <a:p>
            <a:pPr lvl="1"/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王不可擅自行使祭司职分</a:t>
            </a:r>
            <a:endParaRPr lang="en-US" altLang="zh-CN" sz="26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zh-CN" altLang="en-US" sz="12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但如果问题只是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「程序错误」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，神的审判似乎显得太重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直接宣告王位不长久。</a:t>
            </a:r>
          </a:p>
          <a:p>
            <a:pPr marL="0" indent="0">
              <a:buNone/>
            </a:pPr>
            <a:endParaRPr lang="zh-CN" altLang="en-US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333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扫罗</a:t>
            </a:r>
            <a:r>
              <a:rPr lang="zh-CN" altLang="en-US" sz="3200" b="1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献祭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底错在那裡？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看重献祭的仪式胜过</a:t>
            </a:r>
            <a:r>
              <a:rPr lang="zh-CN" altLang="en-US" sz="28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等候神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的带领</a:t>
            </a:r>
            <a:endParaRPr lang="en-US" altLang="zh-CN" sz="28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altLang="zh-CN" sz="10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</a:t>
            </a:r>
            <a:r>
              <a:rPr lang="zh-CN" altLang="en-US" sz="26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燔祭</a:t>
            </a: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</a:t>
            </a:r>
            <a:r>
              <a:rPr lang="zh-CN" altLang="en-US" sz="26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完全烧尽</a:t>
            </a: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，毫无保留奉献给神</a:t>
            </a:r>
            <a:endParaRPr lang="en-US" altLang="zh-CN" sz="26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献</a:t>
            </a:r>
            <a:r>
              <a:rPr lang="zh-CN" altLang="en-US" sz="26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燔祭</a:t>
            </a: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表示要</a:t>
            </a:r>
            <a:r>
              <a:rPr lang="zh-CN" altLang="en-US" sz="26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全然委身</a:t>
            </a:r>
            <a:r>
              <a:rPr lang="zh-CN" altLang="en-US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，完全交託给神</a:t>
            </a:r>
            <a:r>
              <a:rPr lang="en-US" altLang="zh-CN" sz="2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zh-CN" sz="12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扫罗知道献祭是神所要求的，但在危机时刻，他却轻忽了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神借着先知撒母耳所带来的指引</a:t>
            </a:r>
            <a:endParaRPr lang="en-US" altLang="zh-CN" sz="10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他相信的是献祭仪式能带来神的帮助，而不是神亲自的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带领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93700" lvl="1" indent="0">
              <a:buNone/>
            </a:pPr>
            <a:endParaRPr lang="en-US" altLang="zh-CN" sz="26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zh-CN" altLang="en-US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827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家庭守望者的责任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守望者的责任就是辨识出这两个兩個極其隱微、卻極其危險的屬靈陷阱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警惕护神符式的信仰</a:t>
            </a:r>
          </a:p>
          <a:p>
            <a:pPr marL="709613" lvl="1" indent="-342900"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不要只求神的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功能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，却不想顺服神的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主权</a:t>
            </a:r>
            <a:endParaRPr lang="en-US" altLang="zh-CN" sz="28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警惕按部就班的宗教程序</a:t>
            </a:r>
            <a:endParaRPr lang="en-US" altLang="zh-CN" sz="28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不要守住了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宗教的仪式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，却失去了爱神的生命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903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3. 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以便以謝的提醒：讓神重新居首位</a:t>
            </a:r>
            <a:endParaRPr lang="en-US" sz="20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撒母耳立下以便以谢的石头，就是要把以色列人从这种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护身符的信仰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走宗教程序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的虚假中拉回来。</a:t>
            </a: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2800" dirty="0">
              <a:solidFill>
                <a:srgbClr val="7030A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一个守望者的首要任务不是求神</a:t>
            </a:r>
            <a:r>
              <a:rPr lang="en-US" altLang="zh-CN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『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解决外患</a:t>
            </a:r>
            <a:r>
              <a:rPr lang="en-US" altLang="zh-CN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』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，而是带领全家</a:t>
            </a:r>
            <a:r>
              <a:rPr lang="en-US" altLang="zh-CN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『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解决内忧</a:t>
            </a:r>
            <a:r>
              <a:rPr lang="en-US" altLang="zh-CN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』-- </a:t>
            </a:r>
            <a:r>
              <a:rPr lang="zh-CN" altLang="en-US" sz="28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也就是处理我们与神之间的关係。</a:t>
            </a:r>
          </a:p>
        </p:txBody>
      </p:sp>
    </p:spTree>
    <p:extLst>
      <p:ext uri="{BB962C8B-B14F-4D97-AF65-F5344CB8AC3E}">
        <p14:creationId xmlns:p14="http://schemas.microsoft.com/office/powerpoint/2010/main" val="81455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示瑪 以色列人！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以色列啊，你要聽</a:t>
            </a: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！耶和華─我們神是獨一的主。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你要</a:t>
            </a:r>
            <a:r>
              <a:rPr lang="zh-TW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盡心</a:t>
            </a: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zh-TW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盡性</a:t>
            </a: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zh-TW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盡力愛耶和華─你的神</a:t>
            </a: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我今日所吩咐你的話都要記在心上，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也要</a:t>
            </a:r>
            <a:r>
              <a:rPr lang="zh-TW" altLang="en-US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殷勤教訓你的兒女</a:t>
            </a: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TW" altLang="en-US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無論你坐在家裡，行在路上，躺下，起來，都要談論。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也要繫在手上為記號，戴在額上為經文；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又要寫在你房屋的門框上，並你的城門上。</a:t>
            </a:r>
          </a:p>
        </p:txBody>
      </p:sp>
    </p:spTree>
    <p:extLst>
      <p:ext uri="{BB962C8B-B14F-4D97-AF65-F5344CB8AC3E}">
        <p14:creationId xmlns:p14="http://schemas.microsoft.com/office/powerpoint/2010/main" val="372623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marL="0" indent="0"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撒上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7:1-13</a:t>
            </a:r>
            <a:r>
              <a:rPr 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  </a:t>
            </a:r>
            <a:r>
              <a:rPr lang="zh-CN" altLang="en-US" sz="24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新譯本</a:t>
            </a:r>
            <a:endParaRPr lang="en-US" sz="24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334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基列．耶琳人就前来，把耶和华的约柜抬上去；他们把它抬到山上亚比拿达的家中，又把他的儿子以利亚撒分别为圣，看守耶和华的约柜。 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约柜停留在基列．耶琳很久，有二十年之久，以色列全家都痛悔，寻求耶和华。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于是撒母耳对以色列全家说：「如果你们一心归向耶和华，就当把外族的神和亚斯他录从你们中间除掉，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专心归向耶和华，单单事奉他，他必救你们脱离非利士人的手。」 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以色列人就除掉众巴力和亚斯他录，单单事奉耶和华。</a:t>
            </a:r>
          </a:p>
        </p:txBody>
      </p:sp>
    </p:spTree>
    <p:extLst>
      <p:ext uri="{BB962C8B-B14F-4D97-AF65-F5344CB8AC3E}">
        <p14:creationId xmlns:p14="http://schemas.microsoft.com/office/powerpoint/2010/main" val="392038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8991600" cy="5943600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撒母耳又说：「你们要把以色列众人都聚集在米斯巴，我好为你们向耶和华祷告。」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于是，他们聚集在米斯巴，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打了水，浇奠在耶和华面前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当日他们禁食，并且在那裡说：「我们得罪了耶和华。」撒母耳就在米斯巴治理以色列人。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非利士人听见以色列人集合在米斯巴，各城的领袖就上来攻打以色列人；以色列人听见了，都害怕起来。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以色列人对撒母耳说：「请你不要静默，为我们呼求耶和华我们的　神吧，好叫他拯救我们脱离非利士人的手。」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撒母耳就牵来一隻还在吃奶的羊羔，把牠作全牲的燔祭献给耶和华，又为以色列人向耶和华呼求，耶和华就应允他</a:t>
            </a:r>
          </a:p>
        </p:txBody>
      </p:sp>
    </p:spTree>
    <p:extLst>
      <p:ext uri="{BB962C8B-B14F-4D97-AF65-F5344CB8AC3E}">
        <p14:creationId xmlns:p14="http://schemas.microsoft.com/office/powerpoint/2010/main" val="153721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" y="894080"/>
            <a:ext cx="8991600" cy="5943600"/>
          </a:xfrm>
        </p:spPr>
        <p:txBody>
          <a:bodyPr/>
          <a:lstStyle/>
          <a:p>
            <a:pPr marL="514350" indent="-514350">
              <a:buFont typeface="+mj-lt"/>
              <a:buAutoNum type="arabicPeriod" startAt="10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撒母耳正在献上燔祭的时候，非利士人前来要与以色列人争战。当天，耶和华发出极大的雷声，攻击非利士人，使他们溃乱，他们就在以色列人面前被击败。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于是以色列人从米斯巴出去，追赶非利士人，击杀他们，直到伯．甲的下边。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撒母耳搬来了一块石头，把它竖立在米斯巴和善之间，给这块石头起名叫以便以谢，说：「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直到现在，耶和华都帮助我们。」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这样，非利士人就被制伏了，不再侵犯以色列的境界。撒母耳在世的日子，耶和华的手一直攻击非利士人。</a:t>
            </a:r>
          </a:p>
        </p:txBody>
      </p:sp>
    </p:spTree>
    <p:extLst>
      <p:ext uri="{BB962C8B-B14F-4D97-AF65-F5344CB8AC3E}">
        <p14:creationId xmlns:p14="http://schemas.microsoft.com/office/powerpoint/2010/main" val="253055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8" y="1524000"/>
            <a:ext cx="8991600" cy="3982720"/>
          </a:xfrm>
        </p:spPr>
        <p:txBody>
          <a:bodyPr/>
          <a:lstStyle/>
          <a:p>
            <a:pPr marL="514350" indent="-514350">
              <a:buFont typeface="+mj-lt"/>
              <a:buAutoNum type="arabicPeriod" startAt="10"/>
            </a:pP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撒母耳正在献上燔祭的时候，非利士人前来要与以色列人争战。当天，耶和华发出极大的雷声，攻击非利士人，使他们溃乱，他们就在以色列人面前被击败。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于是以色列人从米斯巴出去，追赶非利士人，击杀他们，直到伯．甲的下边。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撒母耳搬来了一块石头，把它竖立在米斯巴和善之间，给这块石头起名叫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以便以谢</a:t>
            </a: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，说：「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直到现在，耶和华都帮助我们。」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1. </a:t>
            </a:r>
            <a:endParaRPr lang="en-US" sz="20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607102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以便以谢</a:t>
            </a:r>
            <a:endParaRPr lang="en-US" sz="3200" b="1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8075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1. 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不是倚靠約櫃，而是倚靠耶和華</a:t>
            </a:r>
            <a:r>
              <a:rPr lang="zh-CN" altLang="en-US" sz="3200" dirty="0"/>
              <a:t>  </a:t>
            </a:r>
            <a:r>
              <a:rPr lang="zh-CN" altLang="en-US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撒上 </a:t>
            </a:r>
            <a:r>
              <a:rPr lang="en-US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4:10-11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Rabbit-foot Theology</a:t>
            </a:r>
            <a:r>
              <a:rPr lang="zh-CN" altLang="en-US" dirty="0">
                <a:solidFill>
                  <a:srgbClr val="002060"/>
                </a:solidFill>
              </a:rPr>
              <a:t>： 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护身符式信仰</a:t>
            </a:r>
            <a:endParaRPr lang="en-US" altLang="zh-CN" sz="28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6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相信神的大能，但是却忽略了神是掌权的</a:t>
            </a:r>
            <a:endParaRPr lang="en-US" altLang="zh-CN" sz="26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6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认为只要有宗教动作，神就必须照我们的期待行事</a:t>
            </a:r>
            <a:endParaRPr lang="en-US" altLang="zh-CN" sz="26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常常想把神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关进约柜裡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，可以随身携带，随时取用；但神是要我们走进祂的旨意裡，好让祂能引领我们。</a:t>
            </a:r>
            <a:endParaRPr 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CN" altLang="en-US" sz="28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662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2. 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不是献上祭物，而是献上自己  </a:t>
            </a:r>
            <a:r>
              <a:rPr lang="zh-CN" altLang="en-US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撒上 </a:t>
            </a:r>
            <a:r>
              <a:rPr lang="en-US" altLang="zh-CN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13:8-14</a:t>
            </a:r>
            <a:endParaRPr lang="en-US" sz="20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信仰不是「护身符式信仰」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信仰也不是</a:t>
            </a:r>
            <a:r>
              <a:rPr lang="zh-CN" altLang="en-US" sz="28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宗教仪式</a:t>
            </a:r>
            <a:endParaRPr lang="en-US" altLang="zh-CN" sz="2800" b="1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altLang="zh-CN" sz="28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扫罗王献祭</a:t>
            </a:r>
            <a:r>
              <a:rPr lang="zh-CN" altLang="en-US" sz="2800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的故事揭露了一个更深层的问题： </a:t>
            </a:r>
            <a:r>
              <a:rPr lang="zh-CN" altLang="en-US" sz="28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当人面对危机时，神是否真的还居首位？</a:t>
            </a:r>
          </a:p>
        </p:txBody>
      </p:sp>
    </p:spTree>
    <p:extLst>
      <p:ext uri="{BB962C8B-B14F-4D97-AF65-F5344CB8AC3E}">
        <p14:creationId xmlns:p14="http://schemas.microsoft.com/office/powerpoint/2010/main" val="1686161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2. 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不是献上祭物，而是献上自己  </a:t>
            </a:r>
            <a:r>
              <a:rPr lang="zh-CN" altLang="en-US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撒上 </a:t>
            </a:r>
            <a:r>
              <a:rPr lang="en-US" altLang="zh-CN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13:8-14</a:t>
            </a:r>
            <a:endParaRPr lang="en-US" sz="20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扫罗照著撒母耳所定的日期等了七天，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但撒母耳还没有来到吉甲，众人就离开扫罗散去了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 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扫罗说：「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你们把燔祭和平安祭带到我这裡来。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」他就献上燔祭。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514350" indent="-514350">
              <a:buFont typeface="+mj-lt"/>
              <a:buAutoNum type="arabicPeriod" startAt="8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他刚刚献完了燔祭，撒母耳就来到了；扫罗出去迎接他，向他问安。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撒母耳说：「你作了甚麽事？」扫罗回答：「因为我看见众民都离开我散去了，你又没有照所定的日子来到，而非利士人正在密抹聚集起来。</a:t>
            </a:r>
          </a:p>
        </p:txBody>
      </p:sp>
    </p:spTree>
    <p:extLst>
      <p:ext uri="{BB962C8B-B14F-4D97-AF65-F5344CB8AC3E}">
        <p14:creationId xmlns:p14="http://schemas.microsoft.com/office/powerpoint/2010/main" val="1193655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91600" cy="76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28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2. </a:t>
            </a:r>
            <a:r>
              <a:rPr lang="zh-CN" altLang="en-US" sz="3200" b="1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不是献上祭物，而是献上自己  </a:t>
            </a:r>
            <a:r>
              <a:rPr lang="zh-CN" altLang="en-US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撒上 </a:t>
            </a:r>
            <a:r>
              <a:rPr lang="en-US" altLang="zh-CN" sz="2000" dirty="0">
                <a:solidFill>
                  <a:srgbClr val="7030A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13:8-14</a:t>
            </a:r>
            <a:endParaRPr lang="en-US" sz="2000" dirty="0">
              <a:solidFill>
                <a:srgbClr val="7030A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4000"/>
          </a:xfrm>
        </p:spPr>
        <p:txBody>
          <a:bodyPr/>
          <a:lstStyle/>
          <a:p>
            <a:pPr marL="514350" indent="-514350">
              <a:buFont typeface="+mj-lt"/>
              <a:buAutoNum type="arabicPeriod" startAt="12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我心裡想：</a:t>
            </a:r>
            <a:r>
              <a:rPr lang="en-US" altLang="zh-CN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『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非利士人现在就要下到吉甲来攻打我，我却还没有向耶和华求恩。</a:t>
            </a:r>
            <a:r>
              <a:rPr lang="en-US" altLang="zh-CN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』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所以我就勉强自己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把燔祭献上了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。」 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撒母耳对扫罗说：「你作了糊涂事了！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你没有谨守耶和华你的　神吩咐你的命令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。如果你谨守，耶和华就必在以色列中坚立你的王位，直到永远。</a:t>
            </a:r>
            <a:endParaRPr lang="en-US" altLang="zh-CN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但现在你的王位必不长久</a:t>
            </a:r>
            <a:r>
              <a:rPr lang="zh-CN" altLang="en-US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，耶和华已经为自己找到一个合他心意的人，立他作自己子民的领袖，</a:t>
            </a:r>
            <a:r>
              <a:rPr lang="zh-CN" altLang="en-US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因为你没有谨守耶和华所吩咐你的。」</a:t>
            </a:r>
          </a:p>
          <a:p>
            <a:pPr marL="0" indent="0">
              <a:buNone/>
            </a:pPr>
            <a:endParaRPr lang="zh-CN" altLang="en-US" sz="2800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9193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68007F"/>
      </a:accent1>
      <a:accent2>
        <a:srgbClr val="9C007F"/>
      </a:accent2>
      <a:accent3>
        <a:srgbClr val="68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000000"/>
      </a:hlink>
      <a:folHlink>
        <a:srgbClr val="68007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68007F"/>
    </a:accent1>
    <a:accent2>
      <a:srgbClr val="9C007F"/>
    </a:accent2>
    <a:accent3>
      <a:srgbClr val="68007F"/>
    </a:accent3>
    <a:accent4>
      <a:srgbClr val="68007F"/>
    </a:accent4>
    <a:accent5>
      <a:srgbClr val="005BD3"/>
    </a:accent5>
    <a:accent6>
      <a:srgbClr val="00349E"/>
    </a:accent6>
    <a:hlink>
      <a:srgbClr val="000000"/>
    </a:hlink>
    <a:folHlink>
      <a:srgbClr val="68007F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68007F"/>
    </a:accent1>
    <a:accent2>
      <a:srgbClr val="9C007F"/>
    </a:accent2>
    <a:accent3>
      <a:srgbClr val="68007F"/>
    </a:accent3>
    <a:accent4>
      <a:srgbClr val="68007F"/>
    </a:accent4>
    <a:accent5>
      <a:srgbClr val="005BD3"/>
    </a:accent5>
    <a:accent6>
      <a:srgbClr val="00349E"/>
    </a:accent6>
    <a:hlink>
      <a:srgbClr val="000000"/>
    </a:hlink>
    <a:folHlink>
      <a:srgbClr val="68007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33864</TotalTime>
  <Words>1616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SimSun-ExtB</vt:lpstr>
      <vt:lpstr>Microsoft YaHei</vt:lpstr>
      <vt:lpstr>Arial</vt:lpstr>
      <vt:lpstr>Calibri</vt:lpstr>
      <vt:lpstr>Constantia</vt:lpstr>
      <vt:lpstr>Wingdings</vt:lpstr>
      <vt:lpstr>Wingdings 2</vt:lpstr>
      <vt:lpstr>Flow</vt:lpstr>
      <vt:lpstr>PowerPoint Presentation</vt:lpstr>
      <vt:lpstr>撒上 7:1-13  新譯本</vt:lpstr>
      <vt:lpstr>PowerPoint Presentation</vt:lpstr>
      <vt:lpstr>PowerPoint Presentation</vt:lpstr>
      <vt:lpstr> 1. </vt:lpstr>
      <vt:lpstr> 1. 不是倚靠約櫃，而是倚靠耶和華  撒上 4:10-11</vt:lpstr>
      <vt:lpstr> 2. 不是献上祭物，而是献上自己  撒上 13:8-14</vt:lpstr>
      <vt:lpstr> 2. 不是献上祭物，而是献上自己  撒上 13:8-14</vt:lpstr>
      <vt:lpstr> 2. 不是献上祭物，而是献上自己  撒上 13:8-14</vt:lpstr>
      <vt:lpstr> 扫罗献祭到底错在那裡？</vt:lpstr>
      <vt:lpstr> 扫罗献祭到底错在那裡？</vt:lpstr>
      <vt:lpstr> 扫罗献祭底错在那裡？</vt:lpstr>
      <vt:lpstr> 家庭守望者的责任</vt:lpstr>
      <vt:lpstr> 3. 以便以謝的提醒：讓神重新居首位</vt:lpstr>
      <vt:lpstr> 示瑪 以色列人！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奔那有盼望的路程 希伯來書 12:1-13</dc:title>
  <dc:creator>stu</dc:creator>
  <cp:lastModifiedBy>Jiao Nelson</cp:lastModifiedBy>
  <cp:revision>1233</cp:revision>
  <cp:lastPrinted>2016-05-01T02:09:01Z</cp:lastPrinted>
  <dcterms:created xsi:type="dcterms:W3CDTF">2010-08-28T21:19:40Z</dcterms:created>
  <dcterms:modified xsi:type="dcterms:W3CDTF">2026-04-19T20:19:13Z</dcterms:modified>
</cp:coreProperties>
</file>