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70" r:id="rId5"/>
    <p:sldId id="258" r:id="rId6"/>
    <p:sldId id="271" r:id="rId7"/>
    <p:sldId id="260" r:id="rId8"/>
    <p:sldId id="261" r:id="rId9"/>
    <p:sldId id="264" r:id="rId10"/>
    <p:sldId id="272" r:id="rId11"/>
    <p:sldId id="266" r:id="rId12"/>
    <p:sldId id="265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95"/>
    <p:restoredTop sz="94681"/>
  </p:normalViewPr>
  <p:slideViewPr>
    <p:cSldViewPr snapToGrid="0">
      <p:cViewPr varScale="1">
        <p:scale>
          <a:sx n="68" d="100"/>
          <a:sy n="68" d="100"/>
        </p:scale>
        <p:origin x="240" y="1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C4106-88B5-28D1-B27F-789AE2307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AE1106-C98B-139B-9291-9BF4EA090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ADF98-C431-3922-380F-F965F612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89BA3-A6E8-0347-48A0-E3FC0F45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5C6F0-38C2-FB47-B5B0-23A170FD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0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C420A-B2BF-49C6-14BA-A50497CFD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ED34FC-9651-5166-EF29-655F5FEE2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BCFB7-6014-A779-00DF-506071EAE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0AF5A-62B2-A4A5-D203-989BC271B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D33B7-DC74-7528-DD04-FC5403F74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03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AF7AB6-657E-5A3C-3722-D7D560A717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908585-E5EC-A6D0-42E2-80B00ED5F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5AB0F-C0EA-A56D-94B8-D25EF0E2F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CF92A-16C4-5856-FBA1-DAE66420A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F3A02-EF00-931D-3709-351D5439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8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8F8A8-FBAD-BF91-20D9-DF73C0055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58E58-A978-0608-871D-42F130657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6DD4E-C37B-8AA8-2FA2-A4813290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3F1C2-BD46-E632-D4AD-64F18E99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26D10-61E1-7311-0627-780A08227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0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BE442-45CC-8317-7517-9A2646476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8AF9A-81D9-34FC-93AD-9C088B790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CE853-BA12-1217-0013-F4FC0629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D8741-F5F3-5BB6-5873-B08B11C67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0DD9E-BF9D-9E6E-D411-072C8EC77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7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9B451-A5B4-4F76-8698-67D85C37D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A9237-0C60-2CD1-21FB-3BCEC20EC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F3F06-8CF6-BB01-3291-8C2602CA0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DD3CB-B60B-4FA9-A217-EEC0EA886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491CD-B68F-C6CB-4381-7A3C8229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15DE5-993F-FB0D-36C2-CCF49F988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0A72D-9D8C-4F82-F707-B943FA52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CB3FB-A47F-02AD-EDFA-04FD2B9B8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CF96A-63BF-9B81-5D90-2C69AC534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C18A1-400D-F984-74BB-53163FE85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963613-793D-A5EF-1EAD-99C0F69D7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A4C7D-FEF3-EDD0-3ACC-BDD8DF6EC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7210B2-4E73-75A8-F9BC-9CCBB955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ECD309-32C1-5C2C-30DB-D84A5884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2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58351-E480-BCA5-FE1C-3D1E0E1F0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CBF7A-7A22-C99B-0696-C04E92D7E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C90AB1-1B1B-F764-D9A0-68F50B856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5A73D-F6B2-F96A-97C2-C3A1D32F6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5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61870-9E5B-0E95-611C-11DE13A7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58062F-18AF-D1F5-7C0E-9AADE7B8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36AD6-071C-3C39-6EBB-38D96ED1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9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22B4-3172-A35C-521A-B12C289D2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3610B-890B-A4AD-573E-58C0D8FC1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DDB6E-8EB7-6C02-E480-C468A3B21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DDC8F-BBDE-B3C3-BF31-A0FB2E830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39D1F-DC85-3509-D209-6239EE84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AC7E8-2934-4747-50F9-3D23C681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3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4ABAA-7EA1-4A48-75B0-068ECA318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768009-2B78-D0AD-59CA-EC0818D2DD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BECE9A-DE2A-FA66-7BBD-9941FD1A2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F4D31-FD75-695E-848E-BD9072C14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401769-D4C4-540C-F1C9-8B5D39AC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645A5-B961-0615-3C89-D528182D4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9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EAD9C0-3A70-C4D4-2E93-5565F12A0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7B1D4-1C36-B50A-B965-FFD95F610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5E03F-0691-572F-ADD2-5AA557BFF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D389F5-5D5E-3D41-8445-9B8BDE555570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3A5ED-3FB5-F092-3B52-A90B0A3FD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8898C-7F99-33DD-46E7-1477BB6E64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2E5FDF-BCAB-384D-B64D-93E7942C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72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18C6DA-37C4-AA82-E4E2-9AA139F80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393" y="5097043"/>
            <a:ext cx="9163757" cy="450447"/>
          </a:xfrm>
        </p:spPr>
        <p:txBody>
          <a:bodyPr anchor="ctr">
            <a:noAutofit/>
          </a:bodyPr>
          <a:lstStyle/>
          <a:p>
            <a:r>
              <a:rPr lang="zh-TW" altLang="en-US" sz="2800" b="1" dirty="0">
                <a:solidFill>
                  <a:schemeClr val="tx2"/>
                </a:solidFill>
                <a:effectLst/>
                <a:latin typeface="Helvetica" pitchFamily="2" charset="0"/>
              </a:rPr>
              <a:t>經文：詩篇</a:t>
            </a:r>
            <a:r>
              <a:rPr lang="zh-TW" altLang="en-US" sz="2800" b="1" dirty="0">
                <a:solidFill>
                  <a:schemeClr val="tx2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US" altLang="zh-TW" sz="2800" b="1" dirty="0">
                <a:solidFill>
                  <a:schemeClr val="tx2"/>
                </a:solidFill>
                <a:effectLst/>
                <a:latin typeface="Helvetica Neue" panose="02000503000000020004" pitchFamily="2" charset="0"/>
              </a:rPr>
              <a:t>139:23–24</a:t>
            </a:r>
            <a:endParaRPr lang="en-US" sz="2800" dirty="0">
              <a:solidFill>
                <a:schemeClr val="tx2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14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0BC9C46-40AD-719A-30BD-BBD701F0E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597" y="935053"/>
            <a:ext cx="7528499" cy="3387826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630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37815-052E-D8D0-54DF-69D92AB97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BC40-5675-EF83-C74F-FB53D54F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altLang="zh-CN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2.</a:t>
            </a:r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所羅門王的禱告</a:t>
            </a:r>
            <a:r>
              <a:rPr lang="zh-CN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：</a:t>
            </a:r>
            <a:r>
              <a:rPr lang="zh-CN" altLang="en-US" dirty="0">
                <a:solidFill>
                  <a:srgbClr val="FF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代表以色列民</a:t>
            </a:r>
            <a:r>
              <a:rPr lang="zh-CN" altLang="en-US" dirty="0">
                <a:solidFill>
                  <a:srgbClr val="FF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向神認罪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1EF41-4399-B123-9A51-65DD29F22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TW" altLang="en-US" dirty="0"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  <a:p>
            <a:r>
              <a:rPr lang="zh-TW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所羅門</a:t>
            </a:r>
            <a:r>
              <a:rPr lang="zh-TW" altLang="en-US" sz="4000" dirty="0">
                <a:latin typeface="Helvetica Neue" panose="02000503000000020004" pitchFamily="2" charset="0"/>
                <a:ea typeface="PingFang SC" panose="020B0400000000000000" pitchFamily="34" charset="-122"/>
              </a:rPr>
              <a:t>在</a:t>
            </a:r>
            <a:r>
              <a:rPr lang="zh-TW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王上</a:t>
            </a:r>
            <a:r>
              <a:rPr lang="zh-TW" altLang="en-US" sz="4000" dirty="0">
                <a:latin typeface="Helvetica Neue" panose="02000503000000020004" pitchFamily="2" charset="0"/>
                <a:ea typeface="PingFang SC" panose="020B0400000000000000" pitchFamily="34" charset="-122"/>
              </a:rPr>
              <a:t> </a:t>
            </a:r>
            <a:r>
              <a:rPr lang="en-US" altLang="zh-TW" sz="4000" dirty="0">
                <a:latin typeface="Helvetica Neue" panose="02000503000000020004" pitchFamily="2" charset="0"/>
                <a:ea typeface="PingFang SC" panose="020B0400000000000000" pitchFamily="34" charset="-122"/>
              </a:rPr>
              <a:t>8</a:t>
            </a:r>
            <a:r>
              <a:rPr lang="zh-TW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章不是單單代百姓說話</a:t>
            </a:r>
            <a:r>
              <a:rPr lang="zh-CN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。</a:t>
            </a:r>
            <a:r>
              <a:rPr lang="en-US" sz="4000" dirty="0" err="1"/>
              <a:t>如同大祭司的禱告</a:t>
            </a:r>
            <a:r>
              <a:rPr lang="zh-CN" altLang="en-US" sz="4000" dirty="0">
                <a:sym typeface="Wingdings" pitchFamily="2" charset="2"/>
              </a:rPr>
              <a:t> （</a:t>
            </a:r>
            <a:r>
              <a:rPr lang="en-US" altLang="zh-CN" sz="4000" dirty="0">
                <a:solidFill>
                  <a:srgbClr val="C00000"/>
                </a:solidFill>
              </a:rPr>
              <a:t>12</a:t>
            </a:r>
            <a:r>
              <a:rPr lang="zh-CN" altLang="en-US" sz="4000" dirty="0">
                <a:solidFill>
                  <a:srgbClr val="C00000"/>
                </a:solidFill>
              </a:rPr>
              <a:t>肩牌</a:t>
            </a:r>
            <a:r>
              <a:rPr lang="en-US" altLang="zh-CN" sz="4000" dirty="0">
                <a:solidFill>
                  <a:srgbClr val="C00000"/>
                </a:solidFill>
              </a:rPr>
              <a:t>12</a:t>
            </a:r>
            <a:r>
              <a:rPr lang="zh-CN" altLang="en-US" sz="4000" dirty="0">
                <a:solidFill>
                  <a:srgbClr val="C00000"/>
                </a:solidFill>
              </a:rPr>
              <a:t>支派）</a:t>
            </a:r>
            <a:endParaRPr lang="en-US" sz="4000" dirty="0">
              <a:solidFill>
                <a:srgbClr val="C00000"/>
              </a:solidFill>
            </a:endParaRPr>
          </a:p>
          <a:p>
            <a:r>
              <a:rPr lang="zh-TW" altLang="en-US" sz="4000" u="sng" dirty="0">
                <a:solidFill>
                  <a:srgbClr val="FF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而是把自己也放進禱告中</a:t>
            </a:r>
            <a:r>
              <a:rPr lang="zh-CN" altLang="en-US" sz="4000" u="sng" dirty="0">
                <a:solidFill>
                  <a:srgbClr val="FF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，與以色列民合一。</a:t>
            </a:r>
            <a:r>
              <a:rPr lang="zh-TW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帶著謙卑、認罪和自我懇求站在神面前。</a:t>
            </a:r>
            <a:r>
              <a:rPr lang="en-US" altLang="zh-CN" sz="4000" dirty="0"/>
              <a:t> </a:t>
            </a:r>
            <a:r>
              <a:rPr lang="zh-CN" altLang="en-US" sz="4000" dirty="0"/>
              <a:t>（</a:t>
            </a:r>
            <a:r>
              <a:rPr lang="en-US" altLang="zh-CN" sz="4000" dirty="0">
                <a:solidFill>
                  <a:srgbClr val="C00000"/>
                </a:solidFill>
              </a:rPr>
              <a:t>12</a:t>
            </a:r>
            <a:r>
              <a:rPr lang="zh-CN" altLang="en-US" sz="4000" dirty="0">
                <a:solidFill>
                  <a:srgbClr val="C00000"/>
                </a:solidFill>
              </a:rPr>
              <a:t>胸牌</a:t>
            </a:r>
            <a:r>
              <a:rPr lang="en-US" altLang="zh-CN" sz="4000" dirty="0">
                <a:solidFill>
                  <a:srgbClr val="C00000"/>
                </a:solidFill>
              </a:rPr>
              <a:t>12</a:t>
            </a:r>
            <a:r>
              <a:rPr lang="zh-CN" altLang="en-US" sz="4000" dirty="0">
                <a:solidFill>
                  <a:srgbClr val="C00000"/>
                </a:solidFill>
              </a:rPr>
              <a:t>支派）</a:t>
            </a:r>
            <a:endParaRPr lang="zh-TW" altLang="en-US" sz="4000" dirty="0">
              <a:solidFill>
                <a:srgbClr val="C00000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0352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62939-2B95-B341-32EF-FB470549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</a:t>
            </a:r>
            <a:r>
              <a:rPr lang="zh-CN" altLang="en-US" dirty="0"/>
              <a:t> </a:t>
            </a:r>
            <a:r>
              <a:rPr lang="en-US" dirty="0" err="1"/>
              <a:t>以賽亞的禱告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zh-TW" altLang="en-US" sz="5400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把自己放入禱告中</a:t>
            </a:r>
            <a:endParaRPr lang="en-US" dirty="0">
              <a:solidFill>
                <a:srgbClr val="FF000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36F04-8007-F27E-FF9E-B6886B965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我又聽見主的聲音說：</a:t>
            </a:r>
            <a:r>
              <a:rPr lang="en-US" altLang="zh-TW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我可以差遣誰呢？誰肯為我們去呢？</a:t>
            </a:r>
            <a:r>
              <a:rPr lang="en-US" altLang="zh-TW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CN" altLang="en-US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（以賽亞</a:t>
            </a:r>
            <a:r>
              <a:rPr lang="en-US" altLang="zh-CN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TW" sz="4400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4400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CN" altLang="en-US" sz="4400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「以賽亞」</a:t>
            </a:r>
            <a:r>
              <a:rPr lang="zh-TW" altLang="en-US" sz="4400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說：</a:t>
            </a:r>
            <a:r>
              <a:rPr lang="en-US" altLang="zh-CN" sz="4400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---</a:t>
            </a:r>
            <a:endParaRPr lang="en-US" altLang="zh-TW" sz="4400" dirty="0">
              <a:solidFill>
                <a:srgbClr val="FF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en-US" altLang="zh-TW" sz="4400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4800" b="1" u="sng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我在這裡，請差遣我！</a:t>
            </a:r>
            <a:r>
              <a:rPr lang="en-US" altLang="zh-TW" sz="4400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</a:p>
          <a:p>
            <a:endParaRPr lang="en-US" altLang="zh-TW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很清楚</a:t>
            </a:r>
            <a:r>
              <a:rPr lang="zh-CN" altLang="en-US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，以賽亞</a:t>
            </a:r>
            <a:r>
              <a:rPr lang="en-US" altLang="zh-CN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『</a:t>
            </a:r>
            <a:r>
              <a:rPr lang="zh-CN" altLang="en-US" sz="3600" u="sng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把自己放在禱告中！回應神！</a:t>
            </a:r>
            <a:r>
              <a:rPr lang="en-US" altLang="zh-CN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』</a:t>
            </a:r>
            <a:endParaRPr lang="zh-TW" altLang="en-US" sz="3600" dirty="0">
              <a:effectLst/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91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88072-F256-04E1-A359-7C9F4DF2A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1969B-5EC3-8AD0-3B5B-E25D1CF11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0738" cy="1325563"/>
          </a:xfrm>
        </p:spPr>
        <p:txBody>
          <a:bodyPr/>
          <a:lstStyle/>
          <a:p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生活應用</a:t>
            </a:r>
            <a:r>
              <a:rPr lang="zh-CN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：</a:t>
            </a:r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禱告是自我交託與</a:t>
            </a:r>
            <a:r>
              <a:rPr lang="zh-TW" altLang="en-US" dirty="0">
                <a:latin typeface="PingFang SC" panose="020B0400000000000000" pitchFamily="34" charset="-122"/>
                <a:ea typeface="PingFang SC" panose="020B0400000000000000" pitchFamily="34" charset="-122"/>
              </a:rPr>
              <a:t>改變</a:t>
            </a:r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的行動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D3DB1-F130-85A0-BB1D-E1B4ED0CB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反思問題</a:t>
            </a:r>
            <a:r>
              <a:rPr lang="zh-TW" altLang="en-US" sz="40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：</a:t>
            </a:r>
          </a:p>
          <a:p>
            <a:pPr marL="0" indent="0">
              <a:buNone/>
            </a:pPr>
            <a:r>
              <a:rPr lang="zh-TW" altLang="en-US" sz="4000" dirty="0">
                <a:solidFill>
                  <a:srgbClr val="C0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面對今天</a:t>
            </a:r>
            <a:r>
              <a:rPr lang="zh-CN" altLang="en-US" sz="4000" dirty="0">
                <a:solidFill>
                  <a:srgbClr val="C0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（個人，家庭，教會）的問題，</a:t>
            </a:r>
            <a:r>
              <a:rPr lang="zh-CN" altLang="en-US" sz="4000" b="1" u="sng" dirty="0">
                <a:solidFill>
                  <a:srgbClr val="C0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抱怨容易，解決問題困難，你在哪裡？有什麼是我該盡的本分？</a:t>
            </a:r>
            <a:endParaRPr lang="en-US" altLang="zh-CN" sz="4000" b="1" u="sng" dirty="0">
              <a:solidFill>
                <a:srgbClr val="C00000"/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0070C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我的禱告只是口頭表達，還是</a:t>
            </a:r>
            <a:r>
              <a:rPr lang="zh-TW" altLang="en-US" sz="4000" b="1" u="sng" dirty="0">
                <a:solidFill>
                  <a:srgbClr val="0070C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實際委身</a:t>
            </a:r>
            <a:r>
              <a:rPr lang="zh-TW" altLang="en-US" sz="4000" b="1" dirty="0">
                <a:solidFill>
                  <a:srgbClr val="0070C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？</a:t>
            </a:r>
            <a:r>
              <a:rPr lang="zh-TW" altLang="en-US" sz="4000" b="1" u="sng" dirty="0">
                <a:solidFill>
                  <a:srgbClr val="0070C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我是否願意成為禱告的回應者？</a:t>
            </a:r>
          </a:p>
          <a:p>
            <a:pPr marL="0" indent="0">
              <a:buNone/>
            </a:pPr>
            <a:endParaRPr lang="zh-TW" altLang="en-US" sz="4000" dirty="0">
              <a:solidFill>
                <a:srgbClr val="FF0000"/>
              </a:solidFill>
              <a:effectLst/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63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5E9BC-1776-7CC4-A798-A84DCB290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結論</a:t>
            </a:r>
            <a:r>
              <a:rPr lang="zh-CN" altLang="en-US" dirty="0"/>
              <a:t>：</a:t>
            </a:r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 </a:t>
            </a:r>
            <a:br>
              <a:rPr lang="en-US" altLang="zh-TW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</a:br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你過去的禱告多是「請求」還是「改變」？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AEA89-18BA-40B8-4730-E4CF34E16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4113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0070C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如果你求神改變你的環境</a:t>
            </a:r>
            <a:r>
              <a:rPr lang="zh-CN" altLang="en-US" sz="4000" dirty="0">
                <a:solidFill>
                  <a:srgbClr val="0070C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，或改變別人，應該要</a:t>
            </a:r>
            <a:r>
              <a:rPr lang="zh-CN" altLang="en-US" sz="4000" dirty="0">
                <a:solidFill>
                  <a:srgbClr val="0070C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思考，有什麼是自己應該要改變的？</a:t>
            </a:r>
            <a:endParaRPr lang="zh-TW" altLang="en-US" sz="4000" dirty="0">
              <a:solidFill>
                <a:srgbClr val="0070C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  <a:p>
            <a:r>
              <a:rPr lang="zh-TW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最近一次你在禱告中</a:t>
            </a:r>
            <a:r>
              <a:rPr lang="zh-TW" altLang="en-US" sz="4000" u="sng" dirty="0">
                <a:solidFill>
                  <a:srgbClr val="FF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被神光照或被改變</a:t>
            </a:r>
            <a:r>
              <a:rPr lang="zh-TW" altLang="en-US" sz="4000" dirty="0">
                <a:latin typeface="PingFang SC" panose="020B0400000000000000" pitchFamily="34" charset="-122"/>
                <a:ea typeface="PingFang SC" panose="020B0400000000000000" pitchFamily="34" charset="-122"/>
              </a:rPr>
              <a:t>的經歷是什麼？</a:t>
            </a:r>
          </a:p>
          <a:p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嘗試每天使用詩篇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effectLst/>
                <a:latin typeface="Helvetica Neue" panose="02000503000000020004" pitchFamily="2" charset="0"/>
                <a:ea typeface="PingFang SC" panose="020B0400000000000000" pitchFamily="34" charset="-122"/>
              </a:rPr>
              <a:t> 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effectLst/>
                <a:latin typeface="Helvetica Neue" panose="02000503000000020004" pitchFamily="2" charset="0"/>
                <a:ea typeface="PingFang SC" panose="020B0400000000000000" pitchFamily="34" charset="-122"/>
              </a:rPr>
              <a:t>139:23-24 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作為禱告開頭，訓練心靈的敏銳與悔改。</a:t>
            </a:r>
            <a:endParaRPr lang="en-US" altLang="zh-TW" sz="4000" dirty="0">
              <a:solidFill>
                <a:schemeClr val="accent6">
                  <a:lumMod val="75000"/>
                </a:schemeClr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56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4C293A-940B-F518-131F-010702B7B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AB41AAE-A18C-2D10-0254-C7EB53EBB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067F9-5E4E-0F78-7ED8-9CED1D0E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286012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4000" dirty="0" err="1">
                <a:solidFill>
                  <a:srgbClr val="002060"/>
                </a:solidFill>
              </a:rPr>
              <a:t>經文</a:t>
            </a:r>
            <a:r>
              <a:rPr lang="en-US" altLang="zh-CN" sz="4000" dirty="0">
                <a:solidFill>
                  <a:srgbClr val="002060"/>
                </a:solidFill>
              </a:rPr>
              <a:t>·</a:t>
            </a:r>
            <a:r>
              <a:rPr lang="zh-CN" altLang="en-US" sz="4000" dirty="0">
                <a:solidFill>
                  <a:srgbClr val="002060"/>
                </a:solidFill>
              </a:rPr>
              <a:t>詩篇</a:t>
            </a:r>
            <a:r>
              <a:rPr lang="en-US" altLang="zh-TW" sz="4000" b="1" dirty="0">
                <a:solidFill>
                  <a:srgbClr val="002060"/>
                </a:solidFill>
                <a:effectLst/>
                <a:latin typeface="Helvetica Neue" panose="02000503000000020004" pitchFamily="2" charset="0"/>
              </a:rPr>
              <a:t>139:23–24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292CB-CFF9-3A05-D1C2-6AEC4DD13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487" y="2005140"/>
            <a:ext cx="5964677" cy="419360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神啊，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求你鑒察我，</a:t>
            </a:r>
            <a:endParaRPr lang="en-US" altLang="zh-TW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知道我的心思，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試煉我，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知道我的意念。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看在我裡面有什麼惡行沒有，引導我走永生的道路。</a:t>
            </a:r>
            <a:endParaRPr lang="zh-TW" altLang="en-US" sz="3600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C1D664-842A-5981-2E16-0F0BC0DD92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2584"/>
          <a:stretch>
            <a:fillRect/>
          </a:stretch>
        </p:blipFill>
        <p:spPr>
          <a:xfrm>
            <a:off x="6957062" y="0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884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A0A29-11A6-D6F7-CA50-9D6A783A8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禱告三問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3A95C-5CBB-A953-D21A-2FC216DA4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rgbClr val="7030A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你曾經為</a:t>
            </a:r>
            <a:r>
              <a:rPr lang="en-US" sz="4000" b="1" u="sng" dirty="0" err="1">
                <a:solidFill>
                  <a:srgbClr val="7030A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某一件事</a:t>
            </a:r>
            <a:r>
              <a:rPr lang="en-US" sz="4000" dirty="0" err="1">
                <a:solidFill>
                  <a:srgbClr val="7030A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求告神嗎</a:t>
            </a:r>
            <a:r>
              <a:rPr lang="zh-CN" altLang="en-US" sz="4000" dirty="0">
                <a:solidFill>
                  <a:srgbClr val="7030A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？</a:t>
            </a:r>
            <a:endParaRPr lang="en-US" sz="4000" dirty="0">
              <a:solidFill>
                <a:srgbClr val="7030A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 algn="ctr"/>
            <a:endParaRPr lang="en-US" sz="4000" dirty="0">
              <a:solidFill>
                <a:srgbClr val="0070C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 algn="ctr"/>
            <a:r>
              <a:rPr lang="en-US" sz="4000" dirty="0" err="1">
                <a:solidFill>
                  <a:srgbClr val="0070C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你曾</a:t>
            </a:r>
            <a:r>
              <a:rPr lang="en-US" sz="4000" b="1" u="sng" dirty="0" err="1">
                <a:solidFill>
                  <a:srgbClr val="0070C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為別人的需要</a:t>
            </a:r>
            <a:r>
              <a:rPr lang="en-US" sz="4000" dirty="0" err="1">
                <a:solidFill>
                  <a:srgbClr val="0070C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禱告神嗎</a:t>
            </a:r>
            <a:r>
              <a:rPr lang="zh-CN" altLang="en-US" sz="4000" dirty="0">
                <a:solidFill>
                  <a:srgbClr val="0070C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？</a:t>
            </a:r>
            <a:endParaRPr lang="en-US" sz="4000" dirty="0">
              <a:solidFill>
                <a:srgbClr val="0070C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 algn="ctr"/>
            <a:endParaRPr lang="en-US" sz="4000" dirty="0"/>
          </a:p>
          <a:p>
            <a:pPr algn="ctr"/>
            <a:r>
              <a:rPr lang="en-US" sz="4000" dirty="0" err="1">
                <a:solidFill>
                  <a:srgbClr val="C0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你曾經</a:t>
            </a:r>
            <a:r>
              <a:rPr lang="en-US" sz="4000" b="1" u="sng" dirty="0" err="1">
                <a:solidFill>
                  <a:srgbClr val="C0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為自己</a:t>
            </a:r>
            <a:r>
              <a:rPr lang="en-US" sz="4000" dirty="0" err="1">
                <a:solidFill>
                  <a:srgbClr val="C0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禱告嗎</a:t>
            </a:r>
            <a:r>
              <a:rPr lang="zh-CN" altLang="en-US" sz="4000" dirty="0">
                <a:solidFill>
                  <a:srgbClr val="C0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？</a:t>
            </a:r>
            <a:endParaRPr lang="en-US" sz="4000" dirty="0">
              <a:solidFill>
                <a:srgbClr val="C0000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447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3C940F-D5F9-9282-084A-EAB5CCBD7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286012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4000" dirty="0" err="1">
                <a:solidFill>
                  <a:srgbClr val="002060"/>
                </a:solidFill>
              </a:rPr>
              <a:t>經文</a:t>
            </a:r>
            <a:r>
              <a:rPr lang="en-US" altLang="zh-CN" sz="4000" dirty="0">
                <a:solidFill>
                  <a:srgbClr val="002060"/>
                </a:solidFill>
              </a:rPr>
              <a:t>·</a:t>
            </a:r>
            <a:r>
              <a:rPr lang="zh-CN" altLang="en-US" sz="4000" dirty="0">
                <a:solidFill>
                  <a:srgbClr val="002060"/>
                </a:solidFill>
              </a:rPr>
              <a:t>詩篇</a:t>
            </a:r>
            <a:r>
              <a:rPr lang="en-US" altLang="zh-TW" sz="4000" b="1" dirty="0">
                <a:solidFill>
                  <a:srgbClr val="002060"/>
                </a:solidFill>
                <a:effectLst/>
                <a:latin typeface="Helvetica Neue" panose="02000503000000020004" pitchFamily="2" charset="0"/>
              </a:rPr>
              <a:t>139:23–24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B967B-CEAB-A10B-BCD7-F6F2883BE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487" y="2005140"/>
            <a:ext cx="5964677" cy="419360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神啊，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求你鑒察我，</a:t>
            </a:r>
            <a:endParaRPr lang="en-US" altLang="zh-TW" sz="36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知道我的心思，</a:t>
            </a:r>
            <a:endParaRPr lang="en-US" altLang="zh-TW" sz="3600" b="1" dirty="0">
              <a:solidFill>
                <a:srgbClr val="7030A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試煉我，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知道我的意念。</a:t>
            </a:r>
            <a:endParaRPr lang="en-US" altLang="zh-TW" sz="3600" b="1" dirty="0">
              <a:solidFill>
                <a:srgbClr val="0070C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看在我裡面有什麼惡行沒有，引導我走永生的道路。</a:t>
            </a:r>
            <a:endParaRPr lang="zh-TW" altLang="en-US" sz="3600" dirty="0">
              <a:solidFill>
                <a:srgbClr val="C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10B2DF-C274-0EBB-DA9C-C8F2B39D57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2584"/>
          <a:stretch>
            <a:fillRect/>
          </a:stretch>
        </p:blipFill>
        <p:spPr>
          <a:xfrm>
            <a:off x="6957062" y="0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764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9BC25-2366-4C42-55CB-A1059B3C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Klee Medium" panose="02020600000000000000" pitchFamily="18" charset="-128"/>
                <a:ea typeface="Klee Medium" panose="02020600000000000000" pitchFamily="18" charset="-128"/>
              </a:rPr>
              <a:t>有一個猶太拉比曾經說</a:t>
            </a:r>
            <a:r>
              <a:rPr lang="zh-CN" altLang="en-US" dirty="0">
                <a:latin typeface="Klee Medium" panose="02020600000000000000" pitchFamily="18" charset="-128"/>
                <a:ea typeface="Klee Medium" panose="02020600000000000000" pitchFamily="18" charset="-128"/>
              </a:rPr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ACFCB-1821-153C-165C-E7F08046D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CN" sz="4400" dirty="0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『</a:t>
            </a:r>
            <a:r>
              <a:rPr lang="zh-CN" altLang="en-US" sz="4400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我們猶太人和你們基督徒不一樣</a:t>
            </a:r>
            <a:endParaRPr lang="en-US" altLang="zh-CN" sz="4400" dirty="0">
              <a:solidFill>
                <a:srgbClr val="FF000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rgbClr val="0070C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你們基督徒禱告都是向神祈求，</a:t>
            </a:r>
            <a:endParaRPr lang="en-US" altLang="zh-CN" sz="4800" b="1" dirty="0">
              <a:solidFill>
                <a:srgbClr val="0070C0"/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marL="0" indent="0" algn="ctr">
              <a:buNone/>
            </a:pPr>
            <a:r>
              <a:rPr lang="zh-CN" altLang="en-US" sz="4800" dirty="0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而我們猶太人禱告，</a:t>
            </a:r>
            <a:endParaRPr lang="en-US" altLang="zh-CN" sz="4800" dirty="0">
              <a:solidFill>
                <a:srgbClr val="FF0000"/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marL="0" indent="0" algn="ctr">
              <a:buNone/>
            </a:pPr>
            <a:r>
              <a:rPr lang="zh-CN" altLang="en-US" sz="4800" b="1" u="sng" dirty="0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不但向神祈求，</a:t>
            </a:r>
            <a:endParaRPr lang="en-US" altLang="zh-CN" sz="4800" b="1" u="sng" dirty="0">
              <a:solidFill>
                <a:srgbClr val="FF0000"/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marL="0" indent="0" algn="ctr">
              <a:buNone/>
            </a:pPr>
            <a:r>
              <a:rPr lang="zh-CN" altLang="en-US" sz="5400" b="1" u="sng" dirty="0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我們也會向自己禱告</a:t>
            </a:r>
            <a:r>
              <a:rPr lang="zh-CN" altLang="en-US" sz="5400" b="1" dirty="0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！</a:t>
            </a:r>
            <a:r>
              <a:rPr lang="en-US" altLang="zh-CN" sz="5400" b="1" dirty="0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』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670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A9F829-2FAF-20A6-695C-B16619A47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endParaRPr lang="en-US" sz="4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733B7-33C5-A5B5-9F4A-5427B8C7B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8"/>
            <a:ext cx="10252120" cy="4075796"/>
          </a:xfrm>
        </p:spPr>
        <p:txBody>
          <a:bodyPr anchor="ctr">
            <a:normAutofit/>
          </a:bodyPr>
          <a:lstStyle/>
          <a:p>
            <a:r>
              <a:rPr lang="zh-TW" altLang="en-US" sz="32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希伯來文「</a:t>
            </a:r>
            <a:r>
              <a:rPr lang="zh-TW" altLang="en-US" sz="3200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禱告</a:t>
            </a:r>
            <a:r>
              <a:rPr lang="zh-TW" altLang="en-US" sz="32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」（</a:t>
            </a:r>
            <a:r>
              <a:rPr lang="en-US" sz="3200" dirty="0" err="1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hitpalel</a:t>
            </a:r>
            <a:r>
              <a:rPr lang="en-US" sz="32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）</a:t>
            </a:r>
            <a:r>
              <a:rPr lang="zh-TW" altLang="en-US" sz="32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這個</a:t>
            </a:r>
            <a:r>
              <a:rPr lang="zh-TW" altLang="en-US" sz="3200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動詞語態</a:t>
            </a:r>
            <a:r>
              <a:rPr lang="zh-TW" altLang="en-US" sz="32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叫做 </a:t>
            </a:r>
            <a:r>
              <a:rPr lang="en-US" sz="3200" b="1" dirty="0" err="1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Hitpael</a:t>
            </a:r>
            <a:r>
              <a:rPr lang="zh-CN" altLang="en-US" sz="3200" b="1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 </a:t>
            </a:r>
            <a:r>
              <a:rPr lang="en-US" altLang="zh-CN" sz="3200" dirty="0">
                <a:latin typeface="Yuanti TC" panose="02010600040101010101" pitchFamily="2" charset="-120"/>
                <a:ea typeface="Yuanti TC" panose="02010600040101010101" pitchFamily="2" charset="-120"/>
              </a:rPr>
              <a:t>『</a:t>
            </a:r>
            <a:r>
              <a:rPr lang="zh-TW" altLang="en-US" sz="3200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反身式</a:t>
            </a:r>
            <a:r>
              <a:rPr lang="en-US" altLang="zh-CN" sz="3200" dirty="0">
                <a:latin typeface="Yuanti TC" panose="02010600040101010101" pitchFamily="2" charset="-120"/>
                <a:ea typeface="Yuanti TC" panose="02010600040101010101" pitchFamily="2" charset="-120"/>
              </a:rPr>
              <a:t>』</a:t>
            </a:r>
            <a:endParaRPr lang="en-US" sz="3200" dirty="0">
              <a:solidFill>
                <a:srgbClr val="C00000"/>
              </a:solidFill>
              <a:effectLst/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r>
              <a:rPr lang="en-US" altLang="zh-CN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『</a:t>
            </a:r>
            <a:r>
              <a:rPr lang="zh-TW" altLang="en-US" sz="3200" dirty="0">
                <a:solidFill>
                  <a:srgbClr val="FF000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反身式</a:t>
            </a:r>
            <a:r>
              <a:rPr lang="en-US" altLang="zh-CN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』</a:t>
            </a:r>
            <a:r>
              <a:rPr lang="zh-CN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動詞（</a:t>
            </a:r>
            <a:r>
              <a:rPr lang="en-US" altLang="zh-CN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reflexive)</a:t>
            </a:r>
            <a:r>
              <a:rPr lang="zh-CN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 </a:t>
            </a:r>
            <a:r>
              <a:rPr lang="zh-TW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的含意</a:t>
            </a:r>
            <a:r>
              <a:rPr lang="en-US" altLang="zh-CN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.</a:t>
            </a:r>
            <a:r>
              <a:rPr lang="zh-CN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 </a:t>
            </a:r>
            <a:r>
              <a:rPr lang="zh-TW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意思是</a:t>
            </a:r>
            <a:r>
              <a:rPr lang="zh-TW" altLang="en-US" sz="3200" dirty="0">
                <a:solidFill>
                  <a:srgbClr val="FF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動作回到行動者自己身上</a:t>
            </a:r>
            <a:r>
              <a:rPr lang="zh-TW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。</a:t>
            </a:r>
            <a:r>
              <a:rPr lang="en-US" altLang="zh-CN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(</a:t>
            </a:r>
            <a:r>
              <a:rPr lang="zh-CN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祭司</a:t>
            </a:r>
            <a:r>
              <a:rPr lang="zh-CN" altLang="en-US" sz="3200" u="sng" dirty="0">
                <a:solidFill>
                  <a:srgbClr val="FF000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潔淨</a:t>
            </a:r>
            <a:r>
              <a:rPr lang="zh-CN" altLang="en-US" sz="3200" dirty="0">
                <a:latin typeface="Klee Medium" panose="02020600000000000000" pitchFamily="18" charset="-128"/>
                <a:ea typeface="Klee Medium" panose="02020600000000000000" pitchFamily="18" charset="-128"/>
              </a:rPr>
              <a:t>人民 </a:t>
            </a:r>
            <a:r>
              <a:rPr lang="en-US" altLang="zh-CN" sz="3200" dirty="0">
                <a:latin typeface="Klee Medium" panose="02020600000000000000" pitchFamily="18" charset="-128"/>
                <a:ea typeface="Klee Medium" panose="02020600000000000000" pitchFamily="18" charset="-128"/>
              </a:rPr>
              <a:t>VS</a:t>
            </a:r>
            <a:r>
              <a:rPr lang="zh-CN" altLang="en-US" sz="3200" dirty="0">
                <a:latin typeface="Klee Medium" panose="02020600000000000000" pitchFamily="18" charset="-128"/>
                <a:ea typeface="Klee Medium" panose="02020600000000000000" pitchFamily="18" charset="-128"/>
              </a:rPr>
              <a:t> 祭司</a:t>
            </a:r>
            <a:r>
              <a:rPr lang="zh-CN" altLang="en-US" sz="3200" u="sng" dirty="0">
                <a:solidFill>
                  <a:srgbClr val="FF0000"/>
                </a:solidFill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自潔</a:t>
            </a:r>
            <a:r>
              <a:rPr lang="zh-CN" altLang="en-US" sz="3200" dirty="0">
                <a:effectLst/>
                <a:latin typeface="Klee Medium" panose="02020600000000000000" pitchFamily="18" charset="-128"/>
                <a:ea typeface="Klee Medium" panose="02020600000000000000" pitchFamily="18" charset="-128"/>
              </a:rPr>
              <a:t>）</a:t>
            </a:r>
            <a:endParaRPr lang="en-US" altLang="zh-TW" sz="3200" dirty="0">
              <a:effectLst/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r>
              <a:rPr lang="zh-TW" altLang="en-US" sz="3200" b="1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禱告</a:t>
            </a:r>
            <a:r>
              <a:rPr lang="zh-TW" altLang="en-US" sz="3200" dirty="0">
                <a:solidFill>
                  <a:srgbClr val="0070C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當然不是</a:t>
            </a:r>
            <a:r>
              <a:rPr lang="en-US" altLang="zh-CN" sz="3200" dirty="0">
                <a:latin typeface="Yuanti TC" panose="02010600040101010101" pitchFamily="2" charset="-120"/>
                <a:ea typeface="Yuanti TC" panose="02010600040101010101" pitchFamily="2" charset="-120"/>
              </a:rPr>
              <a:t>『</a:t>
            </a:r>
            <a:r>
              <a:rPr lang="zh-CN" altLang="en-US" sz="3200" dirty="0">
                <a:solidFill>
                  <a:srgbClr val="0070C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向自己禱告</a:t>
            </a:r>
            <a:r>
              <a:rPr lang="en-US" altLang="zh-CN" sz="3200" dirty="0">
                <a:latin typeface="Yuanti TC" panose="02010600040101010101" pitchFamily="2" charset="-120"/>
                <a:ea typeface="Yuanti TC" panose="02010600040101010101" pitchFamily="2" charset="-120"/>
              </a:rPr>
              <a:t>』</a:t>
            </a:r>
            <a:r>
              <a:rPr lang="zh-CN" altLang="en-US" sz="3200" dirty="0">
                <a:latin typeface="Yuanti TC" panose="02010600040101010101" pitchFamily="2" charset="-120"/>
                <a:ea typeface="Yuanti TC" panose="02010600040101010101" pitchFamily="2" charset="-120"/>
              </a:rPr>
              <a:t>  （我們不是神！）</a:t>
            </a:r>
            <a:endParaRPr lang="en-US" altLang="zh-CN" sz="3200" dirty="0"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r>
              <a:rPr lang="zh-CN" altLang="en-US" sz="3200" dirty="0">
                <a:latin typeface="Yuanti TC" panose="02010600040101010101" pitchFamily="2" charset="-120"/>
                <a:ea typeface="Yuanti TC" panose="02010600040101010101" pitchFamily="2" charset="-120"/>
              </a:rPr>
              <a:t>而是</a:t>
            </a:r>
            <a:r>
              <a:rPr lang="zh-CN" altLang="en-US" sz="3200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「</a:t>
            </a:r>
            <a:r>
              <a:rPr lang="zh-CN" altLang="en-US" sz="3200" b="1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把自己放在禱告中</a:t>
            </a:r>
            <a:r>
              <a:rPr lang="en-US" altLang="zh-CN" sz="3200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』</a:t>
            </a:r>
            <a:r>
              <a:rPr lang="zh-CN" altLang="en-US" sz="3200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 （在禱告中自醒）</a:t>
            </a:r>
            <a:endParaRPr lang="en-US" altLang="zh-TW" sz="3200" u="sng" dirty="0">
              <a:solidFill>
                <a:srgbClr val="FF0000"/>
              </a:solidFill>
              <a:effectLst/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endParaRPr lang="en-US" sz="2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D4D32F-A6DF-558E-8F32-5D6F174BD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561" y="261439"/>
            <a:ext cx="3456323" cy="155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0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442E1A-A88D-8DE5-3AC0-50E057F87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82D7FA8-4B24-06DC-10BC-B0976EE85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AD867E-ABFE-3088-9A1C-9021B21BA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endParaRPr lang="en-US" sz="4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5B9064-74B9-3FE5-4CBA-8BBCFAFF8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65DDE8-A1D5-0031-E087-4EC2DEA0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F0025-FB11-FBC4-3015-44DC0EDB3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8"/>
            <a:ext cx="11188789" cy="4075796"/>
          </a:xfrm>
        </p:spPr>
        <p:txBody>
          <a:bodyPr anchor="ctr">
            <a:normAutofit/>
          </a:bodyPr>
          <a:lstStyle/>
          <a:p>
            <a:r>
              <a:rPr lang="zh-CN" altLang="en-US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禱告三個主要含義：</a:t>
            </a:r>
            <a:endParaRPr lang="en-US" altLang="zh-TW" dirty="0"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 lvl="1"/>
            <a:r>
              <a:rPr lang="zh-TW" altLang="en-US" sz="2800" b="1" dirty="0">
                <a:solidFill>
                  <a:srgbClr val="0070C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自我審視</a:t>
            </a:r>
            <a:r>
              <a:rPr lang="zh-TW" altLang="en-US" sz="28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：</a:t>
            </a:r>
            <a:r>
              <a:rPr lang="zh-TW" altLang="en-US" sz="2800" dirty="0">
                <a:latin typeface="Yuanti TC" panose="02010600040101010101" pitchFamily="2" charset="-120"/>
                <a:ea typeface="Yuanti TC" panose="02010600040101010101" pitchFamily="2" charset="-120"/>
              </a:rPr>
              <a:t>在</a:t>
            </a:r>
            <a:r>
              <a:rPr lang="zh-TW" altLang="en-US" sz="28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神面前，</a:t>
            </a:r>
            <a:r>
              <a:rPr lang="zh-TW" altLang="en-US" sz="2800" b="1" dirty="0">
                <a:solidFill>
                  <a:srgbClr val="C0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省察</a:t>
            </a:r>
            <a:r>
              <a:rPr lang="zh-TW" altLang="en-US" sz="2800" b="1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自己的內心</a:t>
            </a:r>
            <a:r>
              <a:rPr lang="zh-TW" altLang="en-US" sz="2800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、動機、生活</a:t>
            </a:r>
            <a:r>
              <a:rPr lang="zh-CN" altLang="en-US" sz="2800" dirty="0">
                <a:solidFill>
                  <a:srgbClr val="C0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，動作</a:t>
            </a:r>
            <a:endParaRPr lang="en-US" altLang="zh-TW" sz="2800" dirty="0">
              <a:solidFill>
                <a:srgbClr val="C00000"/>
              </a:solidFill>
              <a:effectLst/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 lvl="1"/>
            <a:r>
              <a:rPr lang="zh-TW" altLang="en-US" sz="2800" b="1" dirty="0">
                <a:solidFill>
                  <a:srgbClr val="0070C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與神對話中的自我轉變</a:t>
            </a:r>
            <a:r>
              <a:rPr lang="zh-TW" altLang="en-US" sz="28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：不是改變神，而是</a:t>
            </a:r>
            <a:r>
              <a:rPr lang="zh-TW" altLang="en-US" sz="2800" b="1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讓自己被神改變</a:t>
            </a:r>
            <a:r>
              <a:rPr lang="zh-TW" altLang="en-US" sz="28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。</a:t>
            </a:r>
          </a:p>
          <a:p>
            <a:pPr lvl="1"/>
            <a:r>
              <a:rPr lang="zh-TW" altLang="en-US" sz="2800" b="1" dirty="0">
                <a:solidFill>
                  <a:srgbClr val="0070C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認罪與悔改</a:t>
            </a:r>
            <a:r>
              <a:rPr lang="zh-TW" altLang="en-US" sz="28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：</a:t>
            </a:r>
            <a:r>
              <a:rPr lang="zh-TW" altLang="en-US" sz="2800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將自己擺在</a:t>
            </a:r>
            <a:r>
              <a:rPr lang="zh-TW" altLang="en-US" sz="2800" b="1" dirty="0">
                <a:solidFill>
                  <a:srgbClr val="C0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神的光中</a:t>
            </a:r>
            <a:r>
              <a:rPr lang="zh-TW" altLang="en-US" sz="28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。</a:t>
            </a:r>
          </a:p>
          <a:p>
            <a:r>
              <a:rPr lang="zh-CN" altLang="en-US" dirty="0">
                <a:latin typeface="Yuanti TC" panose="02010600040101010101" pitchFamily="2" charset="-120"/>
                <a:ea typeface="Yuanti TC" panose="02010600040101010101" pitchFamily="2" charset="-120"/>
              </a:rPr>
              <a:t>例子：</a:t>
            </a:r>
            <a:endParaRPr lang="en-US" altLang="zh-CN" dirty="0"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r>
              <a:rPr lang="zh-CN" altLang="en-US" dirty="0">
                <a:latin typeface="Yuanti TC" panose="02010600040101010101" pitchFamily="2" charset="-120"/>
                <a:ea typeface="Yuanti TC" panose="02010600040101010101" pitchFamily="2" charset="-120"/>
              </a:rPr>
              <a:t>法利賽人：在聖殿稱讚自己的敬虔，批評人！  </a:t>
            </a:r>
            <a:r>
              <a:rPr lang="en-US" altLang="zh-CN" dirty="0">
                <a:latin typeface="Yuanti TC" panose="02010600040101010101" pitchFamily="2" charset="-120"/>
                <a:ea typeface="Yuanti TC" panose="02010600040101010101" pitchFamily="2" charset="-120"/>
              </a:rPr>
              <a:t>-</a:t>
            </a:r>
            <a:r>
              <a:rPr lang="zh-CN" altLang="en-US" dirty="0">
                <a:latin typeface="Yuanti TC" panose="02010600040101010101" pitchFamily="2" charset="-120"/>
                <a:ea typeface="Yuanti TC" panose="02010600040101010101" pitchFamily="2" charset="-120"/>
              </a:rPr>
              <a:t> </a:t>
            </a:r>
            <a:r>
              <a:rPr lang="zh-CN" altLang="en-US" b="1" dirty="0">
                <a:latin typeface="Yuanti TC" panose="02010600040101010101" pitchFamily="2" charset="-120"/>
                <a:ea typeface="Yuanti TC" panose="02010600040101010101" pitchFamily="2" charset="-120"/>
              </a:rPr>
              <a:t>自言自語</a:t>
            </a:r>
            <a:endParaRPr lang="en-US" altLang="zh-CN" dirty="0"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罪人：        </a:t>
            </a:r>
            <a:r>
              <a:rPr lang="zh-CN" altLang="en-US" sz="3200" b="1" u="sng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神啊！開恩可憐我這個罪人！ </a:t>
            </a:r>
            <a:r>
              <a:rPr lang="en-US" altLang="zh-CN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-</a:t>
            </a:r>
            <a:r>
              <a:rPr lang="zh-CN" altLang="en-US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 </a:t>
            </a:r>
            <a:r>
              <a:rPr lang="zh-CN" altLang="en-US" sz="3200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在禱告中省察自己</a:t>
            </a:r>
            <a:endParaRPr lang="en-US" altLang="zh-CN" sz="3200" dirty="0">
              <a:solidFill>
                <a:srgbClr val="FF0000"/>
              </a:solidFill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endParaRPr lang="en-US" sz="2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62BA5C-83E1-196B-FE6B-C39341F13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2522CD-6D01-2E3D-E583-243FC609E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561" y="261439"/>
            <a:ext cx="3456323" cy="155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884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0EC92-6B08-0DEF-AEA2-212194A88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392AB-BEA4-A5B1-1D36-3CE626845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聖經經文中的</a:t>
            </a:r>
            <a:r>
              <a:rPr lang="zh-TW" altLang="en-US" sz="4800" u="sng" dirty="0">
                <a:solidFill>
                  <a:srgbClr val="FF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自我省察</a:t>
            </a:r>
            <a:r>
              <a:rPr lang="zh-TW" altLang="en-US" sz="4800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的</a:t>
            </a:r>
            <a:r>
              <a:rPr lang="zh-TW" altLang="en-US" sz="4800" dirty="0">
                <a:latin typeface="PingFang SC" panose="020B0400000000000000" pitchFamily="34" charset="-122"/>
                <a:ea typeface="PingFang SC" panose="020B0400000000000000" pitchFamily="34" charset="-122"/>
              </a:rPr>
              <a:t>禱告</a:t>
            </a:r>
            <a:r>
              <a:rPr lang="zh-CN" altLang="en-US" sz="4800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：</a:t>
            </a: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136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1B19C-1C17-28E2-93C4-6D1D1874F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solidFill>
                  <a:srgbClr val="00206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1.</a:t>
            </a:r>
            <a:r>
              <a:rPr lang="zh-CN" altLang="en-US" dirty="0">
                <a:solidFill>
                  <a:srgbClr val="00206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大衛的禱告：</a:t>
            </a:r>
            <a:r>
              <a:rPr lang="zh-CN" altLang="en-US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求神光照內心的</a:t>
            </a:r>
            <a:r>
              <a:rPr lang="zh-TW" altLang="en-US" b="1" dirty="0">
                <a:solidFill>
                  <a:srgbClr val="FF000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幽暗</a:t>
            </a:r>
            <a:br>
              <a:rPr lang="en-US" altLang="zh-TW" dirty="0">
                <a:solidFill>
                  <a:srgbClr val="00206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</a:br>
            <a:r>
              <a:rPr lang="en-US" altLang="zh-TW" dirty="0">
                <a:solidFill>
                  <a:srgbClr val="00206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		</a:t>
            </a:r>
            <a:r>
              <a:rPr lang="zh-CN" altLang="en-US" sz="3600" dirty="0">
                <a:solidFill>
                  <a:srgbClr val="002060"/>
                </a:solidFill>
                <a:latin typeface="Yuanti TC" panose="02010600040101010101" pitchFamily="2" charset="-120"/>
                <a:ea typeface="Yuanti TC" panose="02010600040101010101" pitchFamily="2" charset="-120"/>
              </a:rPr>
              <a:t>詩篇</a:t>
            </a:r>
            <a:r>
              <a:rPr lang="en-US" altLang="zh-TW" sz="3600" b="1" dirty="0">
                <a:solidFill>
                  <a:srgbClr val="00206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139:23–24</a:t>
            </a:r>
            <a:endParaRPr lang="en-US" dirty="0">
              <a:latin typeface="Yuanti TC" panose="02010600040101010101" pitchFamily="2" charset="-120"/>
              <a:ea typeface="Yuanti TC" panose="02010600040101010101" pitchFamily="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9A92E-2633-29A0-6190-4D7445BF3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3154" cy="4351338"/>
          </a:xfrm>
        </p:spPr>
        <p:txBody>
          <a:bodyPr>
            <a:noAutofit/>
          </a:bodyPr>
          <a:lstStyle/>
          <a:p>
            <a:r>
              <a:rPr lang="zh-TW" altLang="en-US" sz="4400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神啊，求你</a:t>
            </a:r>
            <a:r>
              <a:rPr lang="zh-TW" altLang="en-US" sz="4400" b="1" u="sng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鑒察我</a:t>
            </a:r>
            <a:r>
              <a:rPr lang="zh-TW" altLang="en-US" sz="4400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，知道我的心思，</a:t>
            </a:r>
            <a:r>
              <a:rPr lang="zh-TW" altLang="en-US" sz="4400" b="1" u="sng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試煉我</a:t>
            </a:r>
            <a:r>
              <a:rPr lang="zh-TW" altLang="en-US" sz="4400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，知道我的意念。</a:t>
            </a:r>
            <a:r>
              <a:rPr lang="zh-TW" altLang="en-US" sz="4400" b="1" u="sng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看在我裡面</a:t>
            </a:r>
            <a:r>
              <a:rPr lang="zh-TW" altLang="en-US" sz="4400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有什麼惡行沒有，</a:t>
            </a:r>
            <a:r>
              <a:rPr lang="zh-TW" altLang="en-US" sz="4400" b="1" u="sng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引導我</a:t>
            </a:r>
            <a:r>
              <a:rPr lang="zh-TW" altLang="en-US" sz="4400" dirty="0">
                <a:solidFill>
                  <a:srgbClr val="7030A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走永生的道路。</a:t>
            </a:r>
            <a:endParaRPr lang="en-US" altLang="zh-TW" sz="3600" dirty="0">
              <a:effectLst/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pPr>
              <a:buNone/>
            </a:pPr>
            <a:r>
              <a:rPr lang="en-US" altLang="zh-TW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• </a:t>
            </a:r>
            <a:r>
              <a:rPr lang="zh-TW" altLang="en-US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大衛的禱告不只是請求，而是</a:t>
            </a:r>
            <a:r>
              <a:rPr lang="en-US" altLang="zh-CN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『</a:t>
            </a:r>
            <a:r>
              <a:rPr lang="zh-TW" altLang="en-US" sz="3600" dirty="0">
                <a:solidFill>
                  <a:srgbClr val="FF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邀請神來光照自己</a:t>
            </a:r>
            <a:r>
              <a:rPr lang="en-US" altLang="zh-CN" sz="3600" dirty="0"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』『</a:t>
            </a:r>
            <a:r>
              <a:rPr lang="zh-TW" altLang="en-US" sz="3600" dirty="0">
                <a:solidFill>
                  <a:srgbClr val="FF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請神參與他的內心世界，幫助他對自己誠實</a:t>
            </a:r>
            <a:r>
              <a:rPr lang="zh-CN" altLang="en-US" sz="3600" dirty="0">
                <a:solidFill>
                  <a:srgbClr val="FF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，引導他</a:t>
            </a:r>
            <a:r>
              <a:rPr lang="en-US" altLang="zh-CN" sz="3600" dirty="0">
                <a:solidFill>
                  <a:srgbClr val="FF0000"/>
                </a:solidFill>
                <a:effectLst/>
                <a:latin typeface="Yuanti TC" panose="02010600040101010101" pitchFamily="2" charset="-120"/>
                <a:ea typeface="Yuanti TC" panose="02010600040101010101" pitchFamily="2" charset="-120"/>
              </a:rPr>
              <a:t>』</a:t>
            </a:r>
            <a:endParaRPr lang="zh-TW" altLang="en-US" sz="3600" dirty="0">
              <a:solidFill>
                <a:srgbClr val="FF0000"/>
              </a:solidFill>
              <a:effectLst/>
              <a:latin typeface="Yuanti TC" panose="02010600040101010101" pitchFamily="2" charset="-120"/>
              <a:ea typeface="Yuanti TC" panose="02010600040101010101" pitchFamily="2" charset="-120"/>
            </a:endParaRPr>
          </a:p>
          <a:p>
            <a:r>
              <a:rPr lang="en-US" sz="3200" b="1" dirty="0" err="1">
                <a:solidFill>
                  <a:srgbClr val="0070C0"/>
                </a:solidFill>
              </a:rPr>
              <a:t>你信主認罪的經驗</a:t>
            </a:r>
            <a:r>
              <a:rPr lang="zh-CN" altLang="en-US" sz="3200" b="1" dirty="0">
                <a:solidFill>
                  <a:srgbClr val="0070C0"/>
                </a:solidFill>
              </a:rPr>
              <a:t>？越認越多？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41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88B2-443E-F8B9-8F2A-7DBC93EA5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</p:spPr>
        <p:txBody>
          <a:bodyPr/>
          <a:lstStyle/>
          <a:p>
            <a:r>
              <a:rPr lang="en-US" altLang="zh-CN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2.</a:t>
            </a:r>
            <a:r>
              <a:rPr lang="zh-TW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所羅門王的禱告</a:t>
            </a:r>
            <a:r>
              <a:rPr lang="zh-CN" altLang="en-US" dirty="0"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：</a:t>
            </a:r>
            <a:r>
              <a:rPr lang="zh-TW" altLang="en-US" dirty="0">
                <a:solidFill>
                  <a:srgbClr val="FF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把自己和以色列民合一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1A948-8328-9742-0B11-4D1F3AF99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3600" b="1" baseline="30000" dirty="0">
                <a:solidFill>
                  <a:srgbClr val="006699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zh-TW" altLang="en-US" sz="36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惟求耶和華－我的上帝</a:t>
            </a:r>
            <a:r>
              <a:rPr lang="zh-TW" altLang="en-US" sz="3600" u="sng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垂顧僕人的禱告</a:t>
            </a:r>
            <a:r>
              <a:rPr lang="zh-TW" altLang="en-US" sz="36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祈求</a:t>
            </a:r>
            <a:r>
              <a:rPr lang="zh-CN" altLang="en-US" sz="36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48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48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TW" sz="4800" dirty="0">
              <a:solidFill>
                <a:srgbClr val="4D4D4D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3600" b="1" baseline="30000" dirty="0">
                <a:solidFill>
                  <a:srgbClr val="006699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sz="36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4400" b="1" u="sng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你僕人和你民以色列向此處祈禱的時候</a:t>
            </a:r>
            <a:r>
              <a:rPr lang="zh-TW" altLang="en-US" sz="4400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，求你在天上你的居所垂聽，</a:t>
            </a:r>
            <a:r>
              <a:rPr lang="zh-TW" altLang="en-US" sz="4400" u="sng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垂聽而赦免</a:t>
            </a:r>
            <a:r>
              <a:rPr lang="zh-TW" altLang="en-US" sz="4400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endParaRPr lang="en-US" altLang="zh-CN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600" b="1" u="sng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你的民以色列若得罪你</a:t>
            </a:r>
            <a:r>
              <a:rPr lang="zh-TW" altLang="en-US" sz="3600" dirty="0">
                <a:solidFill>
                  <a:srgbClr val="4D4D4D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600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敗在仇敵面前，</a:t>
            </a:r>
            <a:r>
              <a:rPr lang="zh-TW" altLang="en-US" sz="3600" u="sng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又歸向你，承認你的名，在這殿裏祈求禱告， </a:t>
            </a:r>
            <a:r>
              <a:rPr lang="en-US" altLang="zh-TW" sz="3600" b="1" u="sng" baseline="30000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34</a:t>
            </a:r>
            <a:r>
              <a:rPr lang="zh-TW" altLang="en-US" sz="3600" u="sng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求你在天上垂聽，赦免你民以色列的罪，使他們歸回你賜給他們列祖之地</a:t>
            </a:r>
            <a:r>
              <a:rPr lang="zh-TW" altLang="en-US" sz="3600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3600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（列王紀上</a:t>
            </a:r>
            <a: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dirty="0"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712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843</Words>
  <Application>Microsoft Macintosh PowerPoint</Application>
  <PresentationFormat>Widescreen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KaiTi</vt:lpstr>
      <vt:lpstr>Klee Medium</vt:lpstr>
      <vt:lpstr>PingFang SC</vt:lpstr>
      <vt:lpstr>Yuanti TC</vt:lpstr>
      <vt:lpstr>Aptos</vt:lpstr>
      <vt:lpstr>Aptos Display</vt:lpstr>
      <vt:lpstr>Arial</vt:lpstr>
      <vt:lpstr>Helvetica</vt:lpstr>
      <vt:lpstr>Helvetica Neue</vt:lpstr>
      <vt:lpstr>Wingdings</vt:lpstr>
      <vt:lpstr>Office Theme</vt:lpstr>
      <vt:lpstr>PowerPoint Presentation</vt:lpstr>
      <vt:lpstr>禱告三問</vt:lpstr>
      <vt:lpstr>經文·詩篇139:23–24</vt:lpstr>
      <vt:lpstr>有一個猶太拉比曾經說：</vt:lpstr>
      <vt:lpstr>PowerPoint Presentation</vt:lpstr>
      <vt:lpstr>PowerPoint Presentation</vt:lpstr>
      <vt:lpstr>PowerPoint Presentation</vt:lpstr>
      <vt:lpstr>1.大衛的禱告：求神光照內心的幽暗   詩篇139:23–24</vt:lpstr>
      <vt:lpstr>2.所羅門王的禱告：把自己和以色列民合一</vt:lpstr>
      <vt:lpstr>2.所羅門王的禱告：代表以色列民向神認罪</vt:lpstr>
      <vt:lpstr>3. 以賽亞的禱告- 把自己放入禱告中</vt:lpstr>
      <vt:lpstr>生活應用：禱告是自我交託與改變的行動</vt:lpstr>
      <vt:lpstr>結論：  你過去的禱告多是「請求」還是「改變」？</vt:lpstr>
      <vt:lpstr>經文·詩篇139:23–24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 T</dc:creator>
  <cp:lastModifiedBy>D T</cp:lastModifiedBy>
  <cp:revision>16</cp:revision>
  <dcterms:created xsi:type="dcterms:W3CDTF">2025-05-25T01:10:49Z</dcterms:created>
  <dcterms:modified xsi:type="dcterms:W3CDTF">2025-07-11T04:57:45Z</dcterms:modified>
</cp:coreProperties>
</file>