
<file path=[Content_Types].xml><?xml version="1.0" encoding="utf-8"?>
<Types xmlns="http://schemas.openxmlformats.org/package/2006/content-types">
  <Default Extension="gif" ContentType="image/gi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2.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3.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4.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5.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6.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7.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8.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9.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notesSlides/notesSlide10.xml" ContentType="application/vnd.openxmlformats-officedocument.presentationml.notesSlide+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notesSlides/notesSlide11.xml" ContentType="application/vnd.openxmlformats-officedocument.presentationml.notesSlide+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notesSlides/notesSlide12.xml" ContentType="application/vnd.openxmlformats-officedocument.presentationml.notesSlide+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notesSlides/notesSlide13.xml" ContentType="application/vnd.openxmlformats-officedocument.presentationml.notesSlide+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notesSlides/notesSlide14.xml" ContentType="application/vnd.openxmlformats-officedocument.presentationml.notesSlide+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notesSlides/notesSlide15.xml" ContentType="application/vnd.openxmlformats-officedocument.presentationml.notesSlide+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notesSlides/notesSlide16.xml" ContentType="application/vnd.openxmlformats-officedocument.presentationml.notesSlide+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notesSlides/notesSlide17.xml" ContentType="application/vnd.openxmlformats-officedocument.presentationml.notesSlide+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notesSlides/notesSlide18.xml" ContentType="application/vnd.openxmlformats-officedocument.presentationml.notesSlide+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notesSlides/notesSlide19.xml" ContentType="application/vnd.openxmlformats-officedocument.presentationml.notesSlide+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notesSlides/notesSlide20.xml" ContentType="application/vnd.openxmlformats-officedocument.presentationml.notesSlide+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notesSlides/notesSlide21.xml" ContentType="application/vnd.openxmlformats-officedocument.presentationml.notesSlide+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notesSlides/notesSlide22.xml" ContentType="application/vnd.openxmlformats-officedocument.presentationml.notesSlide+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notesSlides/notesSlide23.xml" ContentType="application/vnd.openxmlformats-officedocument.presentationml.notesSlide+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notesSlides/notesSlide24.xml" ContentType="application/vnd.openxmlformats-officedocument.presentationml.notesSlide+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72" r:id="rId1"/>
  </p:sldMasterIdLst>
  <p:notesMasterIdLst>
    <p:notesMasterId r:id="rId82"/>
  </p:notesMasterIdLst>
  <p:handoutMasterIdLst>
    <p:handoutMasterId r:id="rId83"/>
  </p:handoutMasterIdLst>
  <p:sldIdLst>
    <p:sldId id="403" r:id="rId2"/>
    <p:sldId id="2390" r:id="rId3"/>
    <p:sldId id="2391" r:id="rId4"/>
    <p:sldId id="2392" r:id="rId5"/>
    <p:sldId id="2393" r:id="rId6"/>
    <p:sldId id="2394" r:id="rId7"/>
    <p:sldId id="2395" r:id="rId8"/>
    <p:sldId id="2396" r:id="rId9"/>
    <p:sldId id="2397" r:id="rId10"/>
    <p:sldId id="2398" r:id="rId11"/>
    <p:sldId id="2399" r:id="rId12"/>
    <p:sldId id="2400" r:id="rId13"/>
    <p:sldId id="2401" r:id="rId14"/>
    <p:sldId id="2402" r:id="rId15"/>
    <p:sldId id="2403" r:id="rId16"/>
    <p:sldId id="2404" r:id="rId17"/>
    <p:sldId id="2405" r:id="rId18"/>
    <p:sldId id="2406" r:id="rId19"/>
    <p:sldId id="2407" r:id="rId20"/>
    <p:sldId id="2408" r:id="rId21"/>
    <p:sldId id="2409" r:id="rId22"/>
    <p:sldId id="2410" r:id="rId23"/>
    <p:sldId id="2411" r:id="rId24"/>
    <p:sldId id="2412" r:id="rId25"/>
    <p:sldId id="2413" r:id="rId26"/>
    <p:sldId id="2414" r:id="rId27"/>
    <p:sldId id="2415" r:id="rId28"/>
    <p:sldId id="2416" r:id="rId29"/>
    <p:sldId id="2417" r:id="rId30"/>
    <p:sldId id="2418" r:id="rId31"/>
    <p:sldId id="2419" r:id="rId32"/>
    <p:sldId id="2420" r:id="rId33"/>
    <p:sldId id="2421" r:id="rId34"/>
    <p:sldId id="2422" r:id="rId35"/>
    <p:sldId id="2423" r:id="rId36"/>
    <p:sldId id="2424" r:id="rId37"/>
    <p:sldId id="2425" r:id="rId38"/>
    <p:sldId id="2426" r:id="rId39"/>
    <p:sldId id="2427" r:id="rId40"/>
    <p:sldId id="2428" r:id="rId41"/>
    <p:sldId id="2429" r:id="rId42"/>
    <p:sldId id="2430" r:id="rId43"/>
    <p:sldId id="2431" r:id="rId44"/>
    <p:sldId id="2432" r:id="rId45"/>
    <p:sldId id="2433" r:id="rId46"/>
    <p:sldId id="2434" r:id="rId47"/>
    <p:sldId id="2435" r:id="rId48"/>
    <p:sldId id="2436" r:id="rId49"/>
    <p:sldId id="2437" r:id="rId50"/>
    <p:sldId id="2438" r:id="rId51"/>
    <p:sldId id="2439" r:id="rId52"/>
    <p:sldId id="2440" r:id="rId53"/>
    <p:sldId id="2441" r:id="rId54"/>
    <p:sldId id="2442" r:id="rId55"/>
    <p:sldId id="2443" r:id="rId56"/>
    <p:sldId id="2388" r:id="rId57"/>
    <p:sldId id="2444" r:id="rId58"/>
    <p:sldId id="2445" r:id="rId59"/>
    <p:sldId id="2446" r:id="rId60"/>
    <p:sldId id="2447" r:id="rId61"/>
    <p:sldId id="2448" r:id="rId62"/>
    <p:sldId id="2449" r:id="rId63"/>
    <p:sldId id="2450" r:id="rId64"/>
    <p:sldId id="2451" r:id="rId65"/>
    <p:sldId id="2452" r:id="rId66"/>
    <p:sldId id="2453" r:id="rId67"/>
    <p:sldId id="2454" r:id="rId68"/>
    <p:sldId id="2455" r:id="rId69"/>
    <p:sldId id="2456" r:id="rId70"/>
    <p:sldId id="2457" r:id="rId71"/>
    <p:sldId id="2458" r:id="rId72"/>
    <p:sldId id="2459" r:id="rId73"/>
    <p:sldId id="2460" r:id="rId74"/>
    <p:sldId id="2461" r:id="rId75"/>
    <p:sldId id="2462" r:id="rId76"/>
    <p:sldId id="2463" r:id="rId77"/>
    <p:sldId id="2464" r:id="rId78"/>
    <p:sldId id="2465" r:id="rId79"/>
    <p:sldId id="2466" r:id="rId80"/>
    <p:sldId id="404" r:id="rId8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976">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00"/>
    <a:srgbClr val="3399FF"/>
    <a:srgbClr val="FF5050"/>
    <a:srgbClr val="333399"/>
    <a:srgbClr val="6600FF"/>
    <a:srgbClr val="CC66FF"/>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9168A40-64D8-4E17-9B9F-7BE88F89E462}" v="813" dt="2024-08-18T01:05:55.63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090" autoAdjust="0"/>
    <p:restoredTop sz="84932" autoAdjust="0"/>
  </p:normalViewPr>
  <p:slideViewPr>
    <p:cSldViewPr>
      <p:cViewPr varScale="1">
        <p:scale>
          <a:sx n="54" d="100"/>
          <a:sy n="54" d="100"/>
        </p:scale>
        <p:origin x="1240" y="52"/>
      </p:cViewPr>
      <p:guideLst>
        <p:guide orient="horz" pos="2160"/>
        <p:guide pos="2976"/>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1504"/>
    </p:cViewPr>
  </p:sorterViewPr>
  <p:notesViewPr>
    <p:cSldViewPr>
      <p:cViewPr varScale="1">
        <p:scale>
          <a:sx n="40" d="100"/>
          <a:sy n="40" d="100"/>
        </p:scale>
        <p:origin x="-1488"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presProps" Target="presProps.xml"/><Relationship Id="rId89" Type="http://schemas.microsoft.com/office/2015/10/relationships/revisionInfo" Target="revisionInfo.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handoutMaster" Target="handoutMasters/handoutMaster1.xml"/><Relationship Id="rId88"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notesMaster" Target="notesMasters/notesMaster1.xml"/><Relationship Id="rId19" Type="http://schemas.openxmlformats.org/officeDocument/2006/relationships/slide" Target="slides/slide1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大橡树 nelson" userId="b0597ec67e8763e9" providerId="LiveId" clId="{89168A40-64D8-4E17-9B9F-7BE88F89E462}"/>
    <pc:docChg chg="custSel addSld delSld modSld">
      <pc:chgData name="大橡树 nelson" userId="b0597ec67e8763e9" providerId="LiveId" clId="{89168A40-64D8-4E17-9B9F-7BE88F89E462}" dt="2024-08-18T01:05:55.637" v="980" actId="2696"/>
      <pc:docMkLst>
        <pc:docMk/>
      </pc:docMkLst>
      <pc:sldChg chg="del">
        <pc:chgData name="大橡树 nelson" userId="b0597ec67e8763e9" providerId="LiveId" clId="{89168A40-64D8-4E17-9B9F-7BE88F89E462}" dt="2024-08-18T01:05:50.478" v="36" actId="2696"/>
        <pc:sldMkLst>
          <pc:docMk/>
          <pc:sldMk cId="2747527293" sldId="289"/>
        </pc:sldMkLst>
      </pc:sldChg>
      <pc:sldChg chg="del">
        <pc:chgData name="大橡树 nelson" userId="b0597ec67e8763e9" providerId="LiveId" clId="{89168A40-64D8-4E17-9B9F-7BE88F89E462}" dt="2024-08-18T01:05:50.775" v="92" actId="2696"/>
        <pc:sldMkLst>
          <pc:docMk/>
          <pc:sldMk cId="3436659395" sldId="406"/>
        </pc:sldMkLst>
      </pc:sldChg>
      <pc:sldChg chg="del">
        <pc:chgData name="大橡树 nelson" userId="b0597ec67e8763e9" providerId="LiveId" clId="{89168A40-64D8-4E17-9B9F-7BE88F89E462}" dt="2024-08-18T01:05:51.416" v="264" actId="2696"/>
        <pc:sldMkLst>
          <pc:docMk/>
          <pc:sldMk cId="2992928864" sldId="407"/>
        </pc:sldMkLst>
      </pc:sldChg>
      <pc:sldChg chg="del">
        <pc:chgData name="大橡树 nelson" userId="b0597ec67e8763e9" providerId="LiveId" clId="{89168A40-64D8-4E17-9B9F-7BE88F89E462}" dt="2024-08-18T01:05:51.650" v="320" actId="2696"/>
        <pc:sldMkLst>
          <pc:docMk/>
          <pc:sldMk cId="3174012009" sldId="408"/>
        </pc:sldMkLst>
      </pc:sldChg>
      <pc:sldChg chg="del">
        <pc:chgData name="大橡树 nelson" userId="b0597ec67e8763e9" providerId="LiveId" clId="{89168A40-64D8-4E17-9B9F-7BE88F89E462}" dt="2024-08-18T01:05:51.869" v="357" actId="2696"/>
        <pc:sldMkLst>
          <pc:docMk/>
          <pc:sldMk cId="1304771620" sldId="409"/>
        </pc:sldMkLst>
      </pc:sldChg>
      <pc:sldChg chg="del">
        <pc:chgData name="大橡树 nelson" userId="b0597ec67e8763e9" providerId="LiveId" clId="{89168A40-64D8-4E17-9B9F-7BE88F89E462}" dt="2024-08-18T01:05:52.166" v="413" actId="2696"/>
        <pc:sldMkLst>
          <pc:docMk/>
          <pc:sldMk cId="3033741594" sldId="410"/>
        </pc:sldMkLst>
      </pc:sldChg>
      <pc:sldChg chg="del">
        <pc:chgData name="大橡树 nelson" userId="b0597ec67e8763e9" providerId="LiveId" clId="{89168A40-64D8-4E17-9B9F-7BE88F89E462}" dt="2024-08-18T01:05:54.433" v="739" actId="2696"/>
        <pc:sldMkLst>
          <pc:docMk/>
          <pc:sldMk cId="3732500476" sldId="412"/>
        </pc:sldMkLst>
      </pc:sldChg>
      <pc:sldChg chg="del">
        <pc:chgData name="大橡树 nelson" userId="b0597ec67e8763e9" providerId="LiveId" clId="{89168A40-64D8-4E17-9B9F-7BE88F89E462}" dt="2024-08-18T01:05:55.028" v="845" actId="2696"/>
        <pc:sldMkLst>
          <pc:docMk/>
          <pc:sldMk cId="1492918519" sldId="413"/>
        </pc:sldMkLst>
      </pc:sldChg>
      <pc:sldChg chg="del">
        <pc:chgData name="大橡树 nelson" userId="b0597ec67e8763e9" providerId="LiveId" clId="{89168A40-64D8-4E17-9B9F-7BE88F89E462}" dt="2024-08-18T01:05:52.760" v="548" actId="2696"/>
        <pc:sldMkLst>
          <pc:docMk/>
          <pc:sldMk cId="121330542" sldId="414"/>
        </pc:sldMkLst>
      </pc:sldChg>
      <pc:sldChg chg="del">
        <pc:chgData name="大橡树 nelson" userId="b0597ec67e8763e9" providerId="LiveId" clId="{89168A40-64D8-4E17-9B9F-7BE88F89E462}" dt="2024-08-18T01:05:52.353" v="469" actId="2696"/>
        <pc:sldMkLst>
          <pc:docMk/>
          <pc:sldMk cId="4278548734" sldId="416"/>
        </pc:sldMkLst>
      </pc:sldChg>
      <pc:sldChg chg="del">
        <pc:chgData name="大橡树 nelson" userId="b0597ec67e8763e9" providerId="LiveId" clId="{89168A40-64D8-4E17-9B9F-7BE88F89E462}" dt="2024-08-18T01:05:53.855" v="683" actId="2696"/>
        <pc:sldMkLst>
          <pc:docMk/>
          <pc:sldMk cId="34079057" sldId="417"/>
        </pc:sldMkLst>
      </pc:sldChg>
      <pc:sldChg chg="del">
        <pc:chgData name="大橡树 nelson" userId="b0597ec67e8763e9" providerId="LiveId" clId="{89168A40-64D8-4E17-9B9F-7BE88F89E462}" dt="2024-08-18T01:05:53.355" v="627" actId="2696"/>
        <pc:sldMkLst>
          <pc:docMk/>
          <pc:sldMk cId="1774743593" sldId="2386"/>
        </pc:sldMkLst>
      </pc:sldChg>
      <pc:sldChg chg="del">
        <pc:chgData name="大橡树 nelson" userId="b0597ec67e8763e9" providerId="LiveId" clId="{89168A40-64D8-4E17-9B9F-7BE88F89E462}" dt="2024-08-18T01:05:55.637" v="980" actId="2696"/>
        <pc:sldMkLst>
          <pc:docMk/>
          <pc:sldMk cId="2299748445" sldId="2387"/>
        </pc:sldMkLst>
      </pc:sldChg>
      <pc:sldChg chg="del">
        <pc:chgData name="大橡树 nelson" userId="b0597ec67e8763e9" providerId="LiveId" clId="{89168A40-64D8-4E17-9B9F-7BE88F89E462}" dt="2024-08-18T01:05:55.277" v="901" actId="2696"/>
        <pc:sldMkLst>
          <pc:docMk/>
          <pc:sldMk cId="3327400210" sldId="2389"/>
        </pc:sldMkLst>
      </pc:sldChg>
      <pc:sldChg chg="modSp add modTransition modAnim">
        <pc:chgData name="大橡树 nelson" userId="b0597ec67e8763e9" providerId="LiveId" clId="{89168A40-64D8-4E17-9B9F-7BE88F89E462}" dt="2024-08-18T01:05:50.384" v="17"/>
        <pc:sldMkLst>
          <pc:docMk/>
          <pc:sldMk cId="609560630" sldId="2390"/>
        </pc:sldMkLst>
        <pc:spChg chg="mod">
          <ac:chgData name="大橡树 nelson" userId="b0597ec67e8763e9" providerId="LiveId" clId="{89168A40-64D8-4E17-9B9F-7BE88F89E462}" dt="2024-08-18T01:05:50.369" v="13"/>
          <ac:spMkLst>
            <pc:docMk/>
            <pc:sldMk cId="609560630" sldId="2390"/>
            <ac:spMk id="3" creationId="{00000000-0000-0000-0000-000000000000}"/>
          </ac:spMkLst>
        </pc:spChg>
      </pc:sldChg>
      <pc:sldChg chg="modSp add modTransition modAnim">
        <pc:chgData name="大橡树 nelson" userId="b0597ec67e8763e9" providerId="LiveId" clId="{89168A40-64D8-4E17-9B9F-7BE88F89E462}" dt="2024-08-18T01:05:50.431" v="25"/>
        <pc:sldMkLst>
          <pc:docMk/>
          <pc:sldMk cId="2324782744" sldId="2391"/>
        </pc:sldMkLst>
        <pc:spChg chg="mod">
          <ac:chgData name="大橡树 nelson" userId="b0597ec67e8763e9" providerId="LiveId" clId="{89168A40-64D8-4E17-9B9F-7BE88F89E462}" dt="2024-08-18T01:05:50.431" v="21"/>
          <ac:spMkLst>
            <pc:docMk/>
            <pc:sldMk cId="2324782744" sldId="2391"/>
            <ac:spMk id="3" creationId="{00000000-0000-0000-0000-000000000000}"/>
          </ac:spMkLst>
        </pc:spChg>
      </pc:sldChg>
      <pc:sldChg chg="modSp add modTransition modAnim">
        <pc:chgData name="大橡树 nelson" userId="b0597ec67e8763e9" providerId="LiveId" clId="{89168A40-64D8-4E17-9B9F-7BE88F89E462}" dt="2024-08-18T01:05:50.463" v="31"/>
        <pc:sldMkLst>
          <pc:docMk/>
          <pc:sldMk cId="1128192256" sldId="2392"/>
        </pc:sldMkLst>
        <pc:spChg chg="mod">
          <ac:chgData name="大橡树 nelson" userId="b0597ec67e8763e9" providerId="LiveId" clId="{89168A40-64D8-4E17-9B9F-7BE88F89E462}" dt="2024-08-18T01:05:50.431" v="27"/>
          <ac:spMkLst>
            <pc:docMk/>
            <pc:sldMk cId="1128192256" sldId="2392"/>
            <ac:spMk id="3" creationId="{00000000-0000-0000-0000-000000000000}"/>
          </ac:spMkLst>
        </pc:spChg>
      </pc:sldChg>
      <pc:sldChg chg="add modTransition modAnim">
        <pc:chgData name="大橡树 nelson" userId="b0597ec67e8763e9" providerId="LiveId" clId="{89168A40-64D8-4E17-9B9F-7BE88F89E462}" dt="2024-08-18T01:05:50.463" v="35"/>
        <pc:sldMkLst>
          <pc:docMk/>
          <pc:sldMk cId="2130561542" sldId="2393"/>
        </pc:sldMkLst>
      </pc:sldChg>
      <pc:sldChg chg="modSp add modTransition modAnim">
        <pc:chgData name="大橡树 nelson" userId="b0597ec67e8763e9" providerId="LiveId" clId="{89168A40-64D8-4E17-9B9F-7BE88F89E462}" dt="2024-08-18T01:05:50.634" v="59"/>
        <pc:sldMkLst>
          <pc:docMk/>
          <pc:sldMk cId="3163369644" sldId="2394"/>
        </pc:sldMkLst>
        <pc:spChg chg="mod">
          <ac:chgData name="大橡树 nelson" userId="b0597ec67e8763e9" providerId="LiveId" clId="{89168A40-64D8-4E17-9B9F-7BE88F89E462}" dt="2024-08-18T01:05:50.634" v="54"/>
          <ac:spMkLst>
            <pc:docMk/>
            <pc:sldMk cId="3163369644" sldId="2394"/>
            <ac:spMk id="3" creationId="{00000000-0000-0000-0000-000000000000}"/>
          </ac:spMkLst>
        </pc:spChg>
      </pc:sldChg>
      <pc:sldChg chg="modSp add modTransition modAnim">
        <pc:chgData name="大橡树 nelson" userId="b0597ec67e8763e9" providerId="LiveId" clId="{89168A40-64D8-4E17-9B9F-7BE88F89E462}" dt="2024-08-18T01:05:50.681" v="70"/>
        <pc:sldMkLst>
          <pc:docMk/>
          <pc:sldMk cId="17249162" sldId="2395"/>
        </pc:sldMkLst>
        <pc:spChg chg="mod">
          <ac:chgData name="大橡树 nelson" userId="b0597ec67e8763e9" providerId="LiveId" clId="{89168A40-64D8-4E17-9B9F-7BE88F89E462}" dt="2024-08-18T01:05:50.681" v="65"/>
          <ac:spMkLst>
            <pc:docMk/>
            <pc:sldMk cId="17249162" sldId="2395"/>
            <ac:spMk id="3" creationId="{00000000-0000-0000-0000-000000000000}"/>
          </ac:spMkLst>
        </pc:spChg>
      </pc:sldChg>
      <pc:sldChg chg="modSp add modTransition modAnim">
        <pc:chgData name="大橡树 nelson" userId="b0597ec67e8763e9" providerId="LiveId" clId="{89168A40-64D8-4E17-9B9F-7BE88F89E462}" dt="2024-08-18T01:05:50.728" v="79"/>
        <pc:sldMkLst>
          <pc:docMk/>
          <pc:sldMk cId="3644851359" sldId="2396"/>
        </pc:sldMkLst>
        <pc:spChg chg="mod">
          <ac:chgData name="大橡树 nelson" userId="b0597ec67e8763e9" providerId="LiveId" clId="{89168A40-64D8-4E17-9B9F-7BE88F89E462}" dt="2024-08-18T01:05:50.728" v="74"/>
          <ac:spMkLst>
            <pc:docMk/>
            <pc:sldMk cId="3644851359" sldId="2396"/>
            <ac:spMk id="3" creationId="{00000000-0000-0000-0000-000000000000}"/>
          </ac:spMkLst>
        </pc:spChg>
      </pc:sldChg>
      <pc:sldChg chg="modSp add modTransition modAnim">
        <pc:chgData name="大橡树 nelson" userId="b0597ec67e8763e9" providerId="LiveId" clId="{89168A40-64D8-4E17-9B9F-7BE88F89E462}" dt="2024-08-18T01:05:50.759" v="86"/>
        <pc:sldMkLst>
          <pc:docMk/>
          <pc:sldMk cId="1713037399" sldId="2397"/>
        </pc:sldMkLst>
        <pc:spChg chg="mod">
          <ac:chgData name="大橡树 nelson" userId="b0597ec67e8763e9" providerId="LiveId" clId="{89168A40-64D8-4E17-9B9F-7BE88F89E462}" dt="2024-08-18T01:05:50.728" v="81"/>
          <ac:spMkLst>
            <pc:docMk/>
            <pc:sldMk cId="1713037399" sldId="2397"/>
            <ac:spMk id="3" creationId="{00000000-0000-0000-0000-000000000000}"/>
          </ac:spMkLst>
        </pc:spChg>
      </pc:sldChg>
      <pc:sldChg chg="add modTransition modAnim">
        <pc:chgData name="大橡树 nelson" userId="b0597ec67e8763e9" providerId="LiveId" clId="{89168A40-64D8-4E17-9B9F-7BE88F89E462}" dt="2024-08-18T01:05:50.759" v="91"/>
        <pc:sldMkLst>
          <pc:docMk/>
          <pc:sldMk cId="101919729" sldId="2398"/>
        </pc:sldMkLst>
      </pc:sldChg>
      <pc:sldChg chg="modSp add modTransition modAnim">
        <pc:chgData name="大橡树 nelson" userId="b0597ec67e8763e9" providerId="LiveId" clId="{89168A40-64D8-4E17-9B9F-7BE88F89E462}" dt="2024-08-18T01:05:50.931" v="135"/>
        <pc:sldMkLst>
          <pc:docMk/>
          <pc:sldMk cId="2135652255" sldId="2399"/>
        </pc:sldMkLst>
        <pc:spChg chg="mod">
          <ac:chgData name="大橡树 nelson" userId="b0597ec67e8763e9" providerId="LiveId" clId="{89168A40-64D8-4E17-9B9F-7BE88F89E462}" dt="2024-08-18T01:05:50.931" v="126"/>
          <ac:spMkLst>
            <pc:docMk/>
            <pc:sldMk cId="2135652255" sldId="2399"/>
            <ac:spMk id="3" creationId="{00000000-0000-0000-0000-000000000000}"/>
          </ac:spMkLst>
        </pc:spChg>
      </pc:sldChg>
      <pc:sldChg chg="modSp add modTransition modAnim">
        <pc:chgData name="大橡树 nelson" userId="b0597ec67e8763e9" providerId="LiveId" clId="{89168A40-64D8-4E17-9B9F-7BE88F89E462}" dt="2024-08-18T01:05:50.994" v="158"/>
        <pc:sldMkLst>
          <pc:docMk/>
          <pc:sldMk cId="2403281145" sldId="2400"/>
        </pc:sldMkLst>
        <pc:spChg chg="mod">
          <ac:chgData name="大橡树 nelson" userId="b0597ec67e8763e9" providerId="LiveId" clId="{89168A40-64D8-4E17-9B9F-7BE88F89E462}" dt="2024-08-18T01:05:50.994" v="149"/>
          <ac:spMkLst>
            <pc:docMk/>
            <pc:sldMk cId="2403281145" sldId="2400"/>
            <ac:spMk id="3" creationId="{00000000-0000-0000-0000-000000000000}"/>
          </ac:spMkLst>
        </pc:spChg>
      </pc:sldChg>
      <pc:sldChg chg="modSp add modTransition modAnim">
        <pc:chgData name="大橡树 nelson" userId="b0597ec67e8763e9" providerId="LiveId" clId="{89168A40-64D8-4E17-9B9F-7BE88F89E462}" dt="2024-08-18T01:05:51.056" v="179"/>
        <pc:sldMkLst>
          <pc:docMk/>
          <pc:sldMk cId="1236750084" sldId="2401"/>
        </pc:sldMkLst>
        <pc:spChg chg="mod">
          <ac:chgData name="大橡树 nelson" userId="b0597ec67e8763e9" providerId="LiveId" clId="{89168A40-64D8-4E17-9B9F-7BE88F89E462}" dt="2024-08-18T01:05:51.041" v="170"/>
          <ac:spMkLst>
            <pc:docMk/>
            <pc:sldMk cId="1236750084" sldId="2401"/>
            <ac:spMk id="3" creationId="{00000000-0000-0000-0000-000000000000}"/>
          </ac:spMkLst>
        </pc:spChg>
      </pc:sldChg>
      <pc:sldChg chg="modSp add modTransition modAnim">
        <pc:chgData name="大橡树 nelson" userId="b0597ec67e8763e9" providerId="LiveId" clId="{89168A40-64D8-4E17-9B9F-7BE88F89E462}" dt="2024-08-18T01:05:51.213" v="198"/>
        <pc:sldMkLst>
          <pc:docMk/>
          <pc:sldMk cId="626770037" sldId="2402"/>
        </pc:sldMkLst>
        <pc:spChg chg="mod">
          <ac:chgData name="大橡树 nelson" userId="b0597ec67e8763e9" providerId="LiveId" clId="{89168A40-64D8-4E17-9B9F-7BE88F89E462}" dt="2024-08-18T01:05:51.213" v="189"/>
          <ac:spMkLst>
            <pc:docMk/>
            <pc:sldMk cId="626770037" sldId="2402"/>
            <ac:spMk id="3" creationId="{00000000-0000-0000-0000-000000000000}"/>
          </ac:spMkLst>
        </pc:spChg>
      </pc:sldChg>
      <pc:sldChg chg="modSp add modTransition modAnim">
        <pc:chgData name="大橡树 nelson" userId="b0597ec67e8763e9" providerId="LiveId" clId="{89168A40-64D8-4E17-9B9F-7BE88F89E462}" dt="2024-08-18T01:05:51.275" v="215"/>
        <pc:sldMkLst>
          <pc:docMk/>
          <pc:sldMk cId="2473508225" sldId="2403"/>
        </pc:sldMkLst>
        <pc:spChg chg="mod">
          <ac:chgData name="大橡树 nelson" userId="b0597ec67e8763e9" providerId="LiveId" clId="{89168A40-64D8-4E17-9B9F-7BE88F89E462}" dt="2024-08-18T01:05:51.275" v="206"/>
          <ac:spMkLst>
            <pc:docMk/>
            <pc:sldMk cId="2473508225" sldId="2403"/>
            <ac:spMk id="3" creationId="{00000000-0000-0000-0000-000000000000}"/>
          </ac:spMkLst>
        </pc:spChg>
      </pc:sldChg>
      <pc:sldChg chg="modSp add modTransition modAnim">
        <pc:chgData name="大橡树 nelson" userId="b0597ec67e8763e9" providerId="LiveId" clId="{89168A40-64D8-4E17-9B9F-7BE88F89E462}" dt="2024-08-18T01:05:51.322" v="230"/>
        <pc:sldMkLst>
          <pc:docMk/>
          <pc:sldMk cId="1534788138" sldId="2404"/>
        </pc:sldMkLst>
        <pc:spChg chg="mod">
          <ac:chgData name="大橡树 nelson" userId="b0597ec67e8763e9" providerId="LiveId" clId="{89168A40-64D8-4E17-9B9F-7BE88F89E462}" dt="2024-08-18T01:05:51.322" v="221"/>
          <ac:spMkLst>
            <pc:docMk/>
            <pc:sldMk cId="1534788138" sldId="2404"/>
            <ac:spMk id="3" creationId="{00000000-0000-0000-0000-000000000000}"/>
          </ac:spMkLst>
        </pc:spChg>
      </pc:sldChg>
      <pc:sldChg chg="modSp add modTransition modAnim">
        <pc:chgData name="大橡树 nelson" userId="b0597ec67e8763e9" providerId="LiveId" clId="{89168A40-64D8-4E17-9B9F-7BE88F89E462}" dt="2024-08-18T01:05:51.369" v="243"/>
        <pc:sldMkLst>
          <pc:docMk/>
          <pc:sldMk cId="3875069566" sldId="2405"/>
        </pc:sldMkLst>
        <pc:spChg chg="mod">
          <ac:chgData name="大橡树 nelson" userId="b0597ec67e8763e9" providerId="LiveId" clId="{89168A40-64D8-4E17-9B9F-7BE88F89E462}" dt="2024-08-18T01:05:51.369" v="234"/>
          <ac:spMkLst>
            <pc:docMk/>
            <pc:sldMk cId="3875069566" sldId="2405"/>
            <ac:spMk id="3" creationId="{00000000-0000-0000-0000-000000000000}"/>
          </ac:spMkLst>
        </pc:spChg>
      </pc:sldChg>
      <pc:sldChg chg="modSp add modTransition modAnim">
        <pc:chgData name="大橡树 nelson" userId="b0597ec67e8763e9" providerId="LiveId" clId="{89168A40-64D8-4E17-9B9F-7BE88F89E462}" dt="2024-08-18T01:05:51.400" v="254"/>
        <pc:sldMkLst>
          <pc:docMk/>
          <pc:sldMk cId="4282101016" sldId="2406"/>
        </pc:sldMkLst>
        <pc:spChg chg="mod">
          <ac:chgData name="大橡树 nelson" userId="b0597ec67e8763e9" providerId="LiveId" clId="{89168A40-64D8-4E17-9B9F-7BE88F89E462}" dt="2024-08-18T01:05:51.369" v="245"/>
          <ac:spMkLst>
            <pc:docMk/>
            <pc:sldMk cId="4282101016" sldId="2406"/>
            <ac:spMk id="3" creationId="{00000000-0000-0000-0000-000000000000}"/>
          </ac:spMkLst>
        </pc:spChg>
      </pc:sldChg>
      <pc:sldChg chg="add modTransition modAnim">
        <pc:chgData name="大橡树 nelson" userId="b0597ec67e8763e9" providerId="LiveId" clId="{89168A40-64D8-4E17-9B9F-7BE88F89E462}" dt="2024-08-18T01:05:51.400" v="263"/>
        <pc:sldMkLst>
          <pc:docMk/>
          <pc:sldMk cId="336013100" sldId="2407"/>
        </pc:sldMkLst>
      </pc:sldChg>
      <pc:sldChg chg="modSp add modTransition modAnim">
        <pc:chgData name="大橡树 nelson" userId="b0597ec67e8763e9" providerId="LiveId" clId="{89168A40-64D8-4E17-9B9F-7BE88F89E462}" dt="2024-08-18T01:05:51.525" v="287"/>
        <pc:sldMkLst>
          <pc:docMk/>
          <pc:sldMk cId="1926540101" sldId="2408"/>
        </pc:sldMkLst>
        <pc:spChg chg="mod">
          <ac:chgData name="大橡树 nelson" userId="b0597ec67e8763e9" providerId="LiveId" clId="{89168A40-64D8-4E17-9B9F-7BE88F89E462}" dt="2024-08-18T01:05:51.525" v="282"/>
          <ac:spMkLst>
            <pc:docMk/>
            <pc:sldMk cId="1926540101" sldId="2408"/>
            <ac:spMk id="3" creationId="{00000000-0000-0000-0000-000000000000}"/>
          </ac:spMkLst>
        </pc:spChg>
      </pc:sldChg>
      <pc:sldChg chg="modSp add modTransition modAnim">
        <pc:chgData name="大橡树 nelson" userId="b0597ec67e8763e9" providerId="LiveId" clId="{89168A40-64D8-4E17-9B9F-7BE88F89E462}" dt="2024-08-18T01:05:51.572" v="298"/>
        <pc:sldMkLst>
          <pc:docMk/>
          <pc:sldMk cId="880891438" sldId="2409"/>
        </pc:sldMkLst>
        <pc:spChg chg="mod">
          <ac:chgData name="大橡树 nelson" userId="b0597ec67e8763e9" providerId="LiveId" clId="{89168A40-64D8-4E17-9B9F-7BE88F89E462}" dt="2024-08-18T01:05:51.556" v="293"/>
          <ac:spMkLst>
            <pc:docMk/>
            <pc:sldMk cId="880891438" sldId="2409"/>
            <ac:spMk id="3" creationId="{00000000-0000-0000-0000-000000000000}"/>
          </ac:spMkLst>
        </pc:spChg>
      </pc:sldChg>
      <pc:sldChg chg="modSp add modTransition modAnim">
        <pc:chgData name="大橡树 nelson" userId="b0597ec67e8763e9" providerId="LiveId" clId="{89168A40-64D8-4E17-9B9F-7BE88F89E462}" dt="2024-08-18T01:05:51.603" v="307"/>
        <pc:sldMkLst>
          <pc:docMk/>
          <pc:sldMk cId="3375616447" sldId="2410"/>
        </pc:sldMkLst>
        <pc:spChg chg="mod">
          <ac:chgData name="大橡树 nelson" userId="b0597ec67e8763e9" providerId="LiveId" clId="{89168A40-64D8-4E17-9B9F-7BE88F89E462}" dt="2024-08-18T01:05:51.603" v="302"/>
          <ac:spMkLst>
            <pc:docMk/>
            <pc:sldMk cId="3375616447" sldId="2410"/>
            <ac:spMk id="3" creationId="{00000000-0000-0000-0000-000000000000}"/>
          </ac:spMkLst>
        </pc:spChg>
      </pc:sldChg>
      <pc:sldChg chg="modSp add modTransition modAnim">
        <pc:chgData name="大橡树 nelson" userId="b0597ec67e8763e9" providerId="LiveId" clId="{89168A40-64D8-4E17-9B9F-7BE88F89E462}" dt="2024-08-18T01:05:51.650" v="314"/>
        <pc:sldMkLst>
          <pc:docMk/>
          <pc:sldMk cId="1134605859" sldId="2411"/>
        </pc:sldMkLst>
        <pc:spChg chg="mod">
          <ac:chgData name="大橡树 nelson" userId="b0597ec67e8763e9" providerId="LiveId" clId="{89168A40-64D8-4E17-9B9F-7BE88F89E462}" dt="2024-08-18T01:05:51.619" v="309"/>
          <ac:spMkLst>
            <pc:docMk/>
            <pc:sldMk cId="1134605859" sldId="2411"/>
            <ac:spMk id="3" creationId="{00000000-0000-0000-0000-000000000000}"/>
          </ac:spMkLst>
        </pc:spChg>
      </pc:sldChg>
      <pc:sldChg chg="add modTransition modAnim">
        <pc:chgData name="大橡树 nelson" userId="b0597ec67e8763e9" providerId="LiveId" clId="{89168A40-64D8-4E17-9B9F-7BE88F89E462}" dt="2024-08-18T01:05:51.650" v="319"/>
        <pc:sldMkLst>
          <pc:docMk/>
          <pc:sldMk cId="2395434264" sldId="2412"/>
        </pc:sldMkLst>
      </pc:sldChg>
      <pc:sldChg chg="modSp add modTransition modAnim">
        <pc:chgData name="大橡树 nelson" userId="b0597ec67e8763e9" providerId="LiveId" clId="{89168A40-64D8-4E17-9B9F-7BE88F89E462}" dt="2024-08-18T01:05:51.775" v="338"/>
        <pc:sldMkLst>
          <pc:docMk/>
          <pc:sldMk cId="1678764982" sldId="2413"/>
        </pc:sldMkLst>
        <pc:spChg chg="mod">
          <ac:chgData name="大橡树 nelson" userId="b0597ec67e8763e9" providerId="LiveId" clId="{89168A40-64D8-4E17-9B9F-7BE88F89E462}" dt="2024-08-18T01:05:51.759" v="334"/>
          <ac:spMkLst>
            <pc:docMk/>
            <pc:sldMk cId="1678764982" sldId="2413"/>
            <ac:spMk id="3" creationId="{00000000-0000-0000-0000-000000000000}"/>
          </ac:spMkLst>
        </pc:spChg>
      </pc:sldChg>
      <pc:sldChg chg="modSp add modTransition modAnim">
        <pc:chgData name="大橡树 nelson" userId="b0597ec67e8763e9" providerId="LiveId" clId="{89168A40-64D8-4E17-9B9F-7BE88F89E462}" dt="2024-08-18T01:05:51.822" v="346"/>
        <pc:sldMkLst>
          <pc:docMk/>
          <pc:sldMk cId="2994447753" sldId="2414"/>
        </pc:sldMkLst>
        <pc:spChg chg="mod">
          <ac:chgData name="大橡树 nelson" userId="b0597ec67e8763e9" providerId="LiveId" clId="{89168A40-64D8-4E17-9B9F-7BE88F89E462}" dt="2024-08-18T01:05:51.806" v="342"/>
          <ac:spMkLst>
            <pc:docMk/>
            <pc:sldMk cId="2994447753" sldId="2414"/>
            <ac:spMk id="3" creationId="{00000000-0000-0000-0000-000000000000}"/>
          </ac:spMkLst>
        </pc:spChg>
      </pc:sldChg>
      <pc:sldChg chg="modSp add modTransition modAnim">
        <pc:chgData name="大橡树 nelson" userId="b0597ec67e8763e9" providerId="LiveId" clId="{89168A40-64D8-4E17-9B9F-7BE88F89E462}" dt="2024-08-18T01:05:51.853" v="352"/>
        <pc:sldMkLst>
          <pc:docMk/>
          <pc:sldMk cId="2657027664" sldId="2415"/>
        </pc:sldMkLst>
        <pc:spChg chg="mod">
          <ac:chgData name="大橡树 nelson" userId="b0597ec67e8763e9" providerId="LiveId" clId="{89168A40-64D8-4E17-9B9F-7BE88F89E462}" dt="2024-08-18T01:05:51.822" v="348"/>
          <ac:spMkLst>
            <pc:docMk/>
            <pc:sldMk cId="2657027664" sldId="2415"/>
            <ac:spMk id="3" creationId="{00000000-0000-0000-0000-000000000000}"/>
          </ac:spMkLst>
        </pc:spChg>
      </pc:sldChg>
      <pc:sldChg chg="add modTransition modAnim">
        <pc:chgData name="大橡树 nelson" userId="b0597ec67e8763e9" providerId="LiveId" clId="{89168A40-64D8-4E17-9B9F-7BE88F89E462}" dt="2024-08-18T01:05:51.869" v="356"/>
        <pc:sldMkLst>
          <pc:docMk/>
          <pc:sldMk cId="1495346969" sldId="2416"/>
        </pc:sldMkLst>
      </pc:sldChg>
      <pc:sldChg chg="modSp add modTransition modAnim">
        <pc:chgData name="大橡树 nelson" userId="b0597ec67e8763e9" providerId="LiveId" clId="{89168A40-64D8-4E17-9B9F-7BE88F89E462}" dt="2024-08-18T01:05:51.963" v="380"/>
        <pc:sldMkLst>
          <pc:docMk/>
          <pc:sldMk cId="350667262" sldId="2417"/>
        </pc:sldMkLst>
        <pc:spChg chg="mod">
          <ac:chgData name="大橡树 nelson" userId="b0597ec67e8763e9" providerId="LiveId" clId="{89168A40-64D8-4E17-9B9F-7BE88F89E462}" dt="2024-08-18T01:05:51.963" v="375"/>
          <ac:spMkLst>
            <pc:docMk/>
            <pc:sldMk cId="350667262" sldId="2417"/>
            <ac:spMk id="3" creationId="{00000000-0000-0000-0000-000000000000}"/>
          </ac:spMkLst>
        </pc:spChg>
      </pc:sldChg>
      <pc:sldChg chg="modSp add modTransition modAnim">
        <pc:chgData name="大橡树 nelson" userId="b0597ec67e8763e9" providerId="LiveId" clId="{89168A40-64D8-4E17-9B9F-7BE88F89E462}" dt="2024-08-18T01:05:52.009" v="391"/>
        <pc:sldMkLst>
          <pc:docMk/>
          <pc:sldMk cId="1274068163" sldId="2418"/>
        </pc:sldMkLst>
        <pc:spChg chg="mod">
          <ac:chgData name="大橡树 nelson" userId="b0597ec67e8763e9" providerId="LiveId" clId="{89168A40-64D8-4E17-9B9F-7BE88F89E462}" dt="2024-08-18T01:05:52.009" v="386"/>
          <ac:spMkLst>
            <pc:docMk/>
            <pc:sldMk cId="1274068163" sldId="2418"/>
            <ac:spMk id="3" creationId="{00000000-0000-0000-0000-000000000000}"/>
          </ac:spMkLst>
        </pc:spChg>
      </pc:sldChg>
      <pc:sldChg chg="modSp add modTransition modAnim">
        <pc:chgData name="大橡树 nelson" userId="b0597ec67e8763e9" providerId="LiveId" clId="{89168A40-64D8-4E17-9B9F-7BE88F89E462}" dt="2024-08-18T01:05:52.119" v="400"/>
        <pc:sldMkLst>
          <pc:docMk/>
          <pc:sldMk cId="1250001025" sldId="2419"/>
        </pc:sldMkLst>
        <pc:spChg chg="mod">
          <ac:chgData name="大橡树 nelson" userId="b0597ec67e8763e9" providerId="LiveId" clId="{89168A40-64D8-4E17-9B9F-7BE88F89E462}" dt="2024-08-18T01:05:52.119" v="395"/>
          <ac:spMkLst>
            <pc:docMk/>
            <pc:sldMk cId="1250001025" sldId="2419"/>
            <ac:spMk id="3" creationId="{00000000-0000-0000-0000-000000000000}"/>
          </ac:spMkLst>
        </pc:spChg>
      </pc:sldChg>
      <pc:sldChg chg="modSp add modTransition modAnim">
        <pc:chgData name="大橡树 nelson" userId="b0597ec67e8763e9" providerId="LiveId" clId="{89168A40-64D8-4E17-9B9F-7BE88F89E462}" dt="2024-08-18T01:05:52.150" v="407"/>
        <pc:sldMkLst>
          <pc:docMk/>
          <pc:sldMk cId="946595182" sldId="2420"/>
        </pc:sldMkLst>
        <pc:spChg chg="mod">
          <ac:chgData name="大橡树 nelson" userId="b0597ec67e8763e9" providerId="LiveId" clId="{89168A40-64D8-4E17-9B9F-7BE88F89E462}" dt="2024-08-18T01:05:52.134" v="402"/>
          <ac:spMkLst>
            <pc:docMk/>
            <pc:sldMk cId="946595182" sldId="2420"/>
            <ac:spMk id="3" creationId="{00000000-0000-0000-0000-000000000000}"/>
          </ac:spMkLst>
        </pc:spChg>
      </pc:sldChg>
      <pc:sldChg chg="add modTransition modAnim">
        <pc:chgData name="大橡树 nelson" userId="b0597ec67e8763e9" providerId="LiveId" clId="{89168A40-64D8-4E17-9B9F-7BE88F89E462}" dt="2024-08-18T01:05:52.166" v="412"/>
        <pc:sldMkLst>
          <pc:docMk/>
          <pc:sldMk cId="1931486262" sldId="2421"/>
        </pc:sldMkLst>
      </pc:sldChg>
      <pc:sldChg chg="modSp add modTransition modAnim">
        <pc:chgData name="大橡树 nelson" userId="b0597ec67e8763e9" providerId="LiveId" clId="{89168A40-64D8-4E17-9B9F-7BE88F89E462}" dt="2024-08-18T01:05:52.244" v="436"/>
        <pc:sldMkLst>
          <pc:docMk/>
          <pc:sldMk cId="3035774461" sldId="2422"/>
        </pc:sldMkLst>
        <pc:spChg chg="mod">
          <ac:chgData name="大橡树 nelson" userId="b0597ec67e8763e9" providerId="LiveId" clId="{89168A40-64D8-4E17-9B9F-7BE88F89E462}" dt="2024-08-18T01:05:52.244" v="431"/>
          <ac:spMkLst>
            <pc:docMk/>
            <pc:sldMk cId="3035774461" sldId="2422"/>
            <ac:spMk id="3" creationId="{00000000-0000-0000-0000-000000000000}"/>
          </ac:spMkLst>
        </pc:spChg>
      </pc:sldChg>
      <pc:sldChg chg="modSp add modTransition modAnim">
        <pc:chgData name="大橡树 nelson" userId="b0597ec67e8763e9" providerId="LiveId" clId="{89168A40-64D8-4E17-9B9F-7BE88F89E462}" dt="2024-08-18T01:05:52.291" v="447"/>
        <pc:sldMkLst>
          <pc:docMk/>
          <pc:sldMk cId="4089924953" sldId="2423"/>
        </pc:sldMkLst>
        <pc:spChg chg="mod">
          <ac:chgData name="大橡树 nelson" userId="b0597ec67e8763e9" providerId="LiveId" clId="{89168A40-64D8-4E17-9B9F-7BE88F89E462}" dt="2024-08-18T01:05:52.275" v="442"/>
          <ac:spMkLst>
            <pc:docMk/>
            <pc:sldMk cId="4089924953" sldId="2423"/>
            <ac:spMk id="3" creationId="{00000000-0000-0000-0000-000000000000}"/>
          </ac:spMkLst>
        </pc:spChg>
      </pc:sldChg>
      <pc:sldChg chg="modSp add modTransition modAnim">
        <pc:chgData name="大橡树 nelson" userId="b0597ec67e8763e9" providerId="LiveId" clId="{89168A40-64D8-4E17-9B9F-7BE88F89E462}" dt="2024-08-18T01:05:52.322" v="456"/>
        <pc:sldMkLst>
          <pc:docMk/>
          <pc:sldMk cId="1076757137" sldId="2424"/>
        </pc:sldMkLst>
        <pc:spChg chg="mod">
          <ac:chgData name="大橡树 nelson" userId="b0597ec67e8763e9" providerId="LiveId" clId="{89168A40-64D8-4E17-9B9F-7BE88F89E462}" dt="2024-08-18T01:05:52.322" v="451"/>
          <ac:spMkLst>
            <pc:docMk/>
            <pc:sldMk cId="1076757137" sldId="2424"/>
            <ac:spMk id="3" creationId="{00000000-0000-0000-0000-000000000000}"/>
          </ac:spMkLst>
        </pc:spChg>
      </pc:sldChg>
      <pc:sldChg chg="modSp add modTransition modAnim">
        <pc:chgData name="大橡树 nelson" userId="b0597ec67e8763e9" providerId="LiveId" clId="{89168A40-64D8-4E17-9B9F-7BE88F89E462}" dt="2024-08-18T01:05:52.338" v="463"/>
        <pc:sldMkLst>
          <pc:docMk/>
          <pc:sldMk cId="3260449151" sldId="2425"/>
        </pc:sldMkLst>
        <pc:spChg chg="mod">
          <ac:chgData name="大橡树 nelson" userId="b0597ec67e8763e9" providerId="LiveId" clId="{89168A40-64D8-4E17-9B9F-7BE88F89E462}" dt="2024-08-18T01:05:52.322" v="458"/>
          <ac:spMkLst>
            <pc:docMk/>
            <pc:sldMk cId="3260449151" sldId="2425"/>
            <ac:spMk id="3" creationId="{00000000-0000-0000-0000-000000000000}"/>
          </ac:spMkLst>
        </pc:spChg>
      </pc:sldChg>
      <pc:sldChg chg="add modTransition modAnim">
        <pc:chgData name="大橡树 nelson" userId="b0597ec67e8763e9" providerId="LiveId" clId="{89168A40-64D8-4E17-9B9F-7BE88F89E462}" dt="2024-08-18T01:05:52.338" v="468"/>
        <pc:sldMkLst>
          <pc:docMk/>
          <pc:sldMk cId="533343703" sldId="2426"/>
        </pc:sldMkLst>
      </pc:sldChg>
      <pc:sldChg chg="modSp add modTransition modAnim">
        <pc:chgData name="大橡树 nelson" userId="b0597ec67e8763e9" providerId="LiveId" clId="{89168A40-64D8-4E17-9B9F-7BE88F89E462}" dt="2024-08-18T01:05:52.556" v="497"/>
        <pc:sldMkLst>
          <pc:docMk/>
          <pc:sldMk cId="1681104438" sldId="2427"/>
        </pc:sldMkLst>
        <pc:spChg chg="mod">
          <ac:chgData name="大橡树 nelson" userId="b0597ec67e8763e9" providerId="LiveId" clId="{89168A40-64D8-4E17-9B9F-7BE88F89E462}" dt="2024-08-18T01:05:52.541" v="491"/>
          <ac:spMkLst>
            <pc:docMk/>
            <pc:sldMk cId="1681104438" sldId="2427"/>
            <ac:spMk id="3" creationId="{00000000-0000-0000-0000-000000000000}"/>
          </ac:spMkLst>
        </pc:spChg>
      </pc:sldChg>
      <pc:sldChg chg="modSp add modTransition modAnim">
        <pc:chgData name="大橡树 nelson" userId="b0597ec67e8763e9" providerId="LiveId" clId="{89168A40-64D8-4E17-9B9F-7BE88F89E462}" dt="2024-08-18T01:05:52.603" v="511"/>
        <pc:sldMkLst>
          <pc:docMk/>
          <pc:sldMk cId="1215999011" sldId="2428"/>
        </pc:sldMkLst>
        <pc:spChg chg="mod">
          <ac:chgData name="大橡树 nelson" userId="b0597ec67e8763e9" providerId="LiveId" clId="{89168A40-64D8-4E17-9B9F-7BE88F89E462}" dt="2024-08-18T01:05:52.587" v="505"/>
          <ac:spMkLst>
            <pc:docMk/>
            <pc:sldMk cId="1215999011" sldId="2428"/>
            <ac:spMk id="3" creationId="{00000000-0000-0000-0000-000000000000}"/>
          </ac:spMkLst>
        </pc:spChg>
      </pc:sldChg>
      <pc:sldChg chg="modSp add modTransition modAnim">
        <pc:chgData name="大橡树 nelson" userId="b0597ec67e8763e9" providerId="LiveId" clId="{89168A40-64D8-4E17-9B9F-7BE88F89E462}" dt="2024-08-18T01:05:52.666" v="523"/>
        <pc:sldMkLst>
          <pc:docMk/>
          <pc:sldMk cId="1781894111" sldId="2429"/>
        </pc:sldMkLst>
        <pc:spChg chg="mod">
          <ac:chgData name="大橡树 nelson" userId="b0597ec67e8763e9" providerId="LiveId" clId="{89168A40-64D8-4E17-9B9F-7BE88F89E462}" dt="2024-08-18T01:05:52.666" v="517"/>
          <ac:spMkLst>
            <pc:docMk/>
            <pc:sldMk cId="1781894111" sldId="2429"/>
            <ac:spMk id="3" creationId="{00000000-0000-0000-0000-000000000000}"/>
          </ac:spMkLst>
        </pc:spChg>
      </pc:sldChg>
      <pc:sldChg chg="modSp add modTransition modAnim">
        <pc:chgData name="大橡树 nelson" userId="b0597ec67e8763e9" providerId="LiveId" clId="{89168A40-64D8-4E17-9B9F-7BE88F89E462}" dt="2024-08-18T01:05:52.713" v="533"/>
        <pc:sldMkLst>
          <pc:docMk/>
          <pc:sldMk cId="38583887" sldId="2430"/>
        </pc:sldMkLst>
        <pc:spChg chg="mod">
          <ac:chgData name="大橡树 nelson" userId="b0597ec67e8763e9" providerId="LiveId" clId="{89168A40-64D8-4E17-9B9F-7BE88F89E462}" dt="2024-08-18T01:05:52.713" v="527"/>
          <ac:spMkLst>
            <pc:docMk/>
            <pc:sldMk cId="38583887" sldId="2430"/>
            <ac:spMk id="3" creationId="{00000000-0000-0000-0000-000000000000}"/>
          </ac:spMkLst>
        </pc:spChg>
      </pc:sldChg>
      <pc:sldChg chg="modSp add modTransition modAnim">
        <pc:chgData name="大橡树 nelson" userId="b0597ec67e8763e9" providerId="LiveId" clId="{89168A40-64D8-4E17-9B9F-7BE88F89E462}" dt="2024-08-18T01:05:52.760" v="541"/>
        <pc:sldMkLst>
          <pc:docMk/>
          <pc:sldMk cId="2596639936" sldId="2431"/>
        </pc:sldMkLst>
        <pc:spChg chg="mod">
          <ac:chgData name="大橡树 nelson" userId="b0597ec67e8763e9" providerId="LiveId" clId="{89168A40-64D8-4E17-9B9F-7BE88F89E462}" dt="2024-08-18T01:05:52.713" v="535"/>
          <ac:spMkLst>
            <pc:docMk/>
            <pc:sldMk cId="2596639936" sldId="2431"/>
            <ac:spMk id="3" creationId="{00000000-0000-0000-0000-000000000000}"/>
          </ac:spMkLst>
        </pc:spChg>
      </pc:sldChg>
      <pc:sldChg chg="add modTransition modAnim">
        <pc:chgData name="大橡树 nelson" userId="b0597ec67e8763e9" providerId="LiveId" clId="{89168A40-64D8-4E17-9B9F-7BE88F89E462}" dt="2024-08-18T01:05:52.760" v="547"/>
        <pc:sldMkLst>
          <pc:docMk/>
          <pc:sldMk cId="2376982334" sldId="2432"/>
        </pc:sldMkLst>
      </pc:sldChg>
      <pc:sldChg chg="modSp add modTransition modAnim">
        <pc:chgData name="大橡树 nelson" userId="b0597ec67e8763e9" providerId="LiveId" clId="{89168A40-64D8-4E17-9B9F-7BE88F89E462}" dt="2024-08-18T01:05:52.916" v="576"/>
        <pc:sldMkLst>
          <pc:docMk/>
          <pc:sldMk cId="852422753" sldId="2433"/>
        </pc:sldMkLst>
        <pc:spChg chg="mod">
          <ac:chgData name="大橡树 nelson" userId="b0597ec67e8763e9" providerId="LiveId" clId="{89168A40-64D8-4E17-9B9F-7BE88F89E462}" dt="2024-08-18T01:05:52.916" v="570"/>
          <ac:spMkLst>
            <pc:docMk/>
            <pc:sldMk cId="852422753" sldId="2433"/>
            <ac:spMk id="3" creationId="{00000000-0000-0000-0000-000000000000}"/>
          </ac:spMkLst>
        </pc:spChg>
      </pc:sldChg>
      <pc:sldChg chg="modSp add modTransition modAnim">
        <pc:chgData name="大橡树 nelson" userId="b0597ec67e8763e9" providerId="LiveId" clId="{89168A40-64D8-4E17-9B9F-7BE88F89E462}" dt="2024-08-18T01:05:52.963" v="590"/>
        <pc:sldMkLst>
          <pc:docMk/>
          <pc:sldMk cId="67588815" sldId="2434"/>
        </pc:sldMkLst>
        <pc:spChg chg="mod">
          <ac:chgData name="大橡树 nelson" userId="b0597ec67e8763e9" providerId="LiveId" clId="{89168A40-64D8-4E17-9B9F-7BE88F89E462}" dt="2024-08-18T01:05:52.963" v="584"/>
          <ac:spMkLst>
            <pc:docMk/>
            <pc:sldMk cId="67588815" sldId="2434"/>
            <ac:spMk id="3" creationId="{00000000-0000-0000-0000-000000000000}"/>
          </ac:spMkLst>
        </pc:spChg>
      </pc:sldChg>
      <pc:sldChg chg="modSp add modTransition modAnim">
        <pc:chgData name="大橡树 nelson" userId="b0597ec67e8763e9" providerId="LiveId" clId="{89168A40-64D8-4E17-9B9F-7BE88F89E462}" dt="2024-08-18T01:05:53.151" v="602"/>
        <pc:sldMkLst>
          <pc:docMk/>
          <pc:sldMk cId="3714789773" sldId="2435"/>
        </pc:sldMkLst>
        <pc:spChg chg="mod">
          <ac:chgData name="大橡树 nelson" userId="b0597ec67e8763e9" providerId="LiveId" clId="{89168A40-64D8-4E17-9B9F-7BE88F89E462}" dt="2024-08-18T01:05:53.151" v="596"/>
          <ac:spMkLst>
            <pc:docMk/>
            <pc:sldMk cId="3714789773" sldId="2435"/>
            <ac:spMk id="3" creationId="{00000000-0000-0000-0000-000000000000}"/>
          </ac:spMkLst>
        </pc:spChg>
      </pc:sldChg>
      <pc:sldChg chg="modSp add modTransition modAnim">
        <pc:chgData name="大橡树 nelson" userId="b0597ec67e8763e9" providerId="LiveId" clId="{89168A40-64D8-4E17-9B9F-7BE88F89E462}" dt="2024-08-18T01:05:53.261" v="612"/>
        <pc:sldMkLst>
          <pc:docMk/>
          <pc:sldMk cId="3466323024" sldId="2436"/>
        </pc:sldMkLst>
        <pc:spChg chg="mod">
          <ac:chgData name="大橡树 nelson" userId="b0597ec67e8763e9" providerId="LiveId" clId="{89168A40-64D8-4E17-9B9F-7BE88F89E462}" dt="2024-08-18T01:05:53.261" v="606"/>
          <ac:spMkLst>
            <pc:docMk/>
            <pc:sldMk cId="3466323024" sldId="2436"/>
            <ac:spMk id="3" creationId="{00000000-0000-0000-0000-000000000000}"/>
          </ac:spMkLst>
        </pc:spChg>
      </pc:sldChg>
      <pc:sldChg chg="modSp add modTransition modAnim">
        <pc:chgData name="大橡树 nelson" userId="b0597ec67e8763e9" providerId="LiveId" clId="{89168A40-64D8-4E17-9B9F-7BE88F89E462}" dt="2024-08-18T01:05:53.339" v="620"/>
        <pc:sldMkLst>
          <pc:docMk/>
          <pc:sldMk cId="1688000878" sldId="2437"/>
        </pc:sldMkLst>
        <pc:spChg chg="mod">
          <ac:chgData name="大橡树 nelson" userId="b0597ec67e8763e9" providerId="LiveId" clId="{89168A40-64D8-4E17-9B9F-7BE88F89E462}" dt="2024-08-18T01:05:53.261" v="614"/>
          <ac:spMkLst>
            <pc:docMk/>
            <pc:sldMk cId="1688000878" sldId="2437"/>
            <ac:spMk id="3" creationId="{00000000-0000-0000-0000-000000000000}"/>
          </ac:spMkLst>
        </pc:spChg>
      </pc:sldChg>
      <pc:sldChg chg="add modTransition modAnim">
        <pc:chgData name="大橡树 nelson" userId="b0597ec67e8763e9" providerId="LiveId" clId="{89168A40-64D8-4E17-9B9F-7BE88F89E462}" dt="2024-08-18T01:05:53.339" v="626"/>
        <pc:sldMkLst>
          <pc:docMk/>
          <pc:sldMk cId="1653527046" sldId="2438"/>
        </pc:sldMkLst>
      </pc:sldChg>
      <pc:sldChg chg="modSp add modTransition modAnim">
        <pc:chgData name="大橡树 nelson" userId="b0597ec67e8763e9" providerId="LiveId" clId="{89168A40-64D8-4E17-9B9F-7BE88F89E462}" dt="2024-08-18T01:05:53.620" v="650"/>
        <pc:sldMkLst>
          <pc:docMk/>
          <pc:sldMk cId="1080652192" sldId="2439"/>
        </pc:sldMkLst>
        <pc:spChg chg="mod">
          <ac:chgData name="大橡树 nelson" userId="b0597ec67e8763e9" providerId="LiveId" clId="{89168A40-64D8-4E17-9B9F-7BE88F89E462}" dt="2024-08-18T01:05:53.605" v="645"/>
          <ac:spMkLst>
            <pc:docMk/>
            <pc:sldMk cId="1080652192" sldId="2439"/>
            <ac:spMk id="3" creationId="{00000000-0000-0000-0000-000000000000}"/>
          </ac:spMkLst>
        </pc:spChg>
      </pc:sldChg>
      <pc:sldChg chg="modSp add modTransition modAnim">
        <pc:chgData name="大橡树 nelson" userId="b0597ec67e8763e9" providerId="LiveId" clId="{89168A40-64D8-4E17-9B9F-7BE88F89E462}" dt="2024-08-18T01:05:53.699" v="661"/>
        <pc:sldMkLst>
          <pc:docMk/>
          <pc:sldMk cId="1374089423" sldId="2440"/>
        </pc:sldMkLst>
        <pc:spChg chg="mod">
          <ac:chgData name="大橡树 nelson" userId="b0597ec67e8763e9" providerId="LiveId" clId="{89168A40-64D8-4E17-9B9F-7BE88F89E462}" dt="2024-08-18T01:05:53.683" v="656"/>
          <ac:spMkLst>
            <pc:docMk/>
            <pc:sldMk cId="1374089423" sldId="2440"/>
            <ac:spMk id="3" creationId="{00000000-0000-0000-0000-000000000000}"/>
          </ac:spMkLst>
        </pc:spChg>
      </pc:sldChg>
      <pc:sldChg chg="modSp add modTransition modAnim">
        <pc:chgData name="大橡树 nelson" userId="b0597ec67e8763e9" providerId="LiveId" clId="{89168A40-64D8-4E17-9B9F-7BE88F89E462}" dt="2024-08-18T01:05:53.777" v="670"/>
        <pc:sldMkLst>
          <pc:docMk/>
          <pc:sldMk cId="3953495423" sldId="2441"/>
        </pc:sldMkLst>
        <pc:spChg chg="mod">
          <ac:chgData name="大橡树 nelson" userId="b0597ec67e8763e9" providerId="LiveId" clId="{89168A40-64D8-4E17-9B9F-7BE88F89E462}" dt="2024-08-18T01:05:53.777" v="665"/>
          <ac:spMkLst>
            <pc:docMk/>
            <pc:sldMk cId="3953495423" sldId="2441"/>
            <ac:spMk id="3" creationId="{00000000-0000-0000-0000-000000000000}"/>
          </ac:spMkLst>
        </pc:spChg>
      </pc:sldChg>
      <pc:sldChg chg="modSp add modTransition modAnim">
        <pc:chgData name="大橡树 nelson" userId="b0597ec67e8763e9" providerId="LiveId" clId="{89168A40-64D8-4E17-9B9F-7BE88F89E462}" dt="2024-08-18T01:05:53.839" v="677"/>
        <pc:sldMkLst>
          <pc:docMk/>
          <pc:sldMk cId="2392002296" sldId="2442"/>
        </pc:sldMkLst>
        <pc:spChg chg="mod">
          <ac:chgData name="大橡树 nelson" userId="b0597ec67e8763e9" providerId="LiveId" clId="{89168A40-64D8-4E17-9B9F-7BE88F89E462}" dt="2024-08-18T01:05:53.792" v="672"/>
          <ac:spMkLst>
            <pc:docMk/>
            <pc:sldMk cId="2392002296" sldId="2442"/>
            <ac:spMk id="3" creationId="{00000000-0000-0000-0000-000000000000}"/>
          </ac:spMkLst>
        </pc:spChg>
      </pc:sldChg>
      <pc:sldChg chg="add modTransition modAnim">
        <pc:chgData name="大橡树 nelson" userId="b0597ec67e8763e9" providerId="LiveId" clId="{89168A40-64D8-4E17-9B9F-7BE88F89E462}" dt="2024-08-18T01:05:53.855" v="682"/>
        <pc:sldMkLst>
          <pc:docMk/>
          <pc:sldMk cId="427695913" sldId="2443"/>
        </pc:sldMkLst>
      </pc:sldChg>
      <pc:sldChg chg="modSp add modTransition modAnim">
        <pc:chgData name="大橡树 nelson" userId="b0597ec67e8763e9" providerId="LiveId" clId="{89168A40-64D8-4E17-9B9F-7BE88F89E462}" dt="2024-08-18T01:05:54.058" v="706"/>
        <pc:sldMkLst>
          <pc:docMk/>
          <pc:sldMk cId="2259819635" sldId="2444"/>
        </pc:sldMkLst>
        <pc:spChg chg="mod">
          <ac:chgData name="大橡树 nelson" userId="b0597ec67e8763e9" providerId="LiveId" clId="{89168A40-64D8-4E17-9B9F-7BE88F89E462}" dt="2024-08-18T01:05:54.058" v="701"/>
          <ac:spMkLst>
            <pc:docMk/>
            <pc:sldMk cId="2259819635" sldId="2444"/>
            <ac:spMk id="3" creationId="{00000000-0000-0000-0000-000000000000}"/>
          </ac:spMkLst>
        </pc:spChg>
      </pc:sldChg>
      <pc:sldChg chg="modSp add modTransition modAnim">
        <pc:chgData name="大橡树 nelson" userId="b0597ec67e8763e9" providerId="LiveId" clId="{89168A40-64D8-4E17-9B9F-7BE88F89E462}" dt="2024-08-18T01:05:54.136" v="717"/>
        <pc:sldMkLst>
          <pc:docMk/>
          <pc:sldMk cId="2972855824" sldId="2445"/>
        </pc:sldMkLst>
        <pc:spChg chg="mod">
          <ac:chgData name="大橡树 nelson" userId="b0597ec67e8763e9" providerId="LiveId" clId="{89168A40-64D8-4E17-9B9F-7BE88F89E462}" dt="2024-08-18T01:05:54.120" v="712"/>
          <ac:spMkLst>
            <pc:docMk/>
            <pc:sldMk cId="2972855824" sldId="2445"/>
            <ac:spMk id="3" creationId="{00000000-0000-0000-0000-000000000000}"/>
          </ac:spMkLst>
        </pc:spChg>
      </pc:sldChg>
      <pc:sldChg chg="modSp add modTransition modAnim">
        <pc:chgData name="大橡树 nelson" userId="b0597ec67e8763e9" providerId="LiveId" clId="{89168A40-64D8-4E17-9B9F-7BE88F89E462}" dt="2024-08-18T01:05:54.230" v="726"/>
        <pc:sldMkLst>
          <pc:docMk/>
          <pc:sldMk cId="102359832" sldId="2446"/>
        </pc:sldMkLst>
        <pc:spChg chg="mod">
          <ac:chgData name="大橡树 nelson" userId="b0597ec67e8763e9" providerId="LiveId" clId="{89168A40-64D8-4E17-9B9F-7BE88F89E462}" dt="2024-08-18T01:05:54.199" v="721"/>
          <ac:spMkLst>
            <pc:docMk/>
            <pc:sldMk cId="102359832" sldId="2446"/>
            <ac:spMk id="3" creationId="{00000000-0000-0000-0000-000000000000}"/>
          </ac:spMkLst>
        </pc:spChg>
      </pc:sldChg>
      <pc:sldChg chg="modSp add modTransition modAnim">
        <pc:chgData name="大橡树 nelson" userId="b0597ec67e8763e9" providerId="LiveId" clId="{89168A40-64D8-4E17-9B9F-7BE88F89E462}" dt="2024-08-18T01:05:54.292" v="733"/>
        <pc:sldMkLst>
          <pc:docMk/>
          <pc:sldMk cId="3418760812" sldId="2447"/>
        </pc:sldMkLst>
        <pc:spChg chg="mod">
          <ac:chgData name="大橡树 nelson" userId="b0597ec67e8763e9" providerId="LiveId" clId="{89168A40-64D8-4E17-9B9F-7BE88F89E462}" dt="2024-08-18T01:05:54.230" v="728"/>
          <ac:spMkLst>
            <pc:docMk/>
            <pc:sldMk cId="3418760812" sldId="2447"/>
            <ac:spMk id="3" creationId="{00000000-0000-0000-0000-000000000000}"/>
          </ac:spMkLst>
        </pc:spChg>
      </pc:sldChg>
      <pc:sldChg chg="add modTransition modAnim">
        <pc:chgData name="大橡树 nelson" userId="b0597ec67e8763e9" providerId="LiveId" clId="{89168A40-64D8-4E17-9B9F-7BE88F89E462}" dt="2024-08-18T01:05:54.417" v="738"/>
        <pc:sldMkLst>
          <pc:docMk/>
          <pc:sldMk cId="4024555751" sldId="2448"/>
        </pc:sldMkLst>
      </pc:sldChg>
      <pc:sldChg chg="modSp add modTransition modAnim">
        <pc:chgData name="大橡树 nelson" userId="b0597ec67e8763e9" providerId="LiveId" clId="{89168A40-64D8-4E17-9B9F-7BE88F89E462}" dt="2024-08-18T01:05:54.667" v="772"/>
        <pc:sldMkLst>
          <pc:docMk/>
          <pc:sldMk cId="526164459" sldId="2449"/>
        </pc:sldMkLst>
        <pc:spChg chg="mod">
          <ac:chgData name="大橡树 nelson" userId="b0597ec67e8763e9" providerId="LiveId" clId="{89168A40-64D8-4E17-9B9F-7BE88F89E462}" dt="2024-08-18T01:05:54.667" v="765"/>
          <ac:spMkLst>
            <pc:docMk/>
            <pc:sldMk cId="526164459" sldId="2449"/>
            <ac:spMk id="3" creationId="{00000000-0000-0000-0000-000000000000}"/>
          </ac:spMkLst>
        </pc:spChg>
      </pc:sldChg>
      <pc:sldChg chg="modSp add modTransition modAnim">
        <pc:chgData name="大橡树 nelson" userId="b0597ec67e8763e9" providerId="LiveId" clId="{89168A40-64D8-4E17-9B9F-7BE88F89E462}" dt="2024-08-18T01:05:54.746" v="789"/>
        <pc:sldMkLst>
          <pc:docMk/>
          <pc:sldMk cId="2539493578" sldId="2450"/>
        </pc:sldMkLst>
        <pc:spChg chg="mod">
          <ac:chgData name="大橡树 nelson" userId="b0597ec67e8763e9" providerId="LiveId" clId="{89168A40-64D8-4E17-9B9F-7BE88F89E462}" dt="2024-08-18T01:05:54.730" v="782"/>
          <ac:spMkLst>
            <pc:docMk/>
            <pc:sldMk cId="2539493578" sldId="2450"/>
            <ac:spMk id="3" creationId="{00000000-0000-0000-0000-000000000000}"/>
          </ac:spMkLst>
        </pc:spChg>
      </pc:sldChg>
      <pc:sldChg chg="modSp add modTransition modAnim">
        <pc:chgData name="大橡树 nelson" userId="b0597ec67e8763e9" providerId="LiveId" clId="{89168A40-64D8-4E17-9B9F-7BE88F89E462}" dt="2024-08-18T01:05:54.793" v="804"/>
        <pc:sldMkLst>
          <pc:docMk/>
          <pc:sldMk cId="3865550855" sldId="2451"/>
        </pc:sldMkLst>
        <pc:spChg chg="mod">
          <ac:chgData name="大橡树 nelson" userId="b0597ec67e8763e9" providerId="LiveId" clId="{89168A40-64D8-4E17-9B9F-7BE88F89E462}" dt="2024-08-18T01:05:54.793" v="797"/>
          <ac:spMkLst>
            <pc:docMk/>
            <pc:sldMk cId="3865550855" sldId="2451"/>
            <ac:spMk id="3" creationId="{00000000-0000-0000-0000-000000000000}"/>
          </ac:spMkLst>
        </pc:spChg>
      </pc:sldChg>
      <pc:sldChg chg="modSp add modTransition modAnim">
        <pc:chgData name="大橡树 nelson" userId="b0597ec67e8763e9" providerId="LiveId" clId="{89168A40-64D8-4E17-9B9F-7BE88F89E462}" dt="2024-08-18T01:05:54.934" v="817"/>
        <pc:sldMkLst>
          <pc:docMk/>
          <pc:sldMk cId="2220227232" sldId="2452"/>
        </pc:sldMkLst>
        <pc:spChg chg="mod">
          <ac:chgData name="大橡树 nelson" userId="b0597ec67e8763e9" providerId="LiveId" clId="{89168A40-64D8-4E17-9B9F-7BE88F89E462}" dt="2024-08-18T01:05:54.934" v="810"/>
          <ac:spMkLst>
            <pc:docMk/>
            <pc:sldMk cId="2220227232" sldId="2452"/>
            <ac:spMk id="3" creationId="{00000000-0000-0000-0000-000000000000}"/>
          </ac:spMkLst>
        </pc:spChg>
      </pc:sldChg>
      <pc:sldChg chg="modSp add modTransition modAnim">
        <pc:chgData name="大橡树 nelson" userId="b0597ec67e8763e9" providerId="LiveId" clId="{89168A40-64D8-4E17-9B9F-7BE88F89E462}" dt="2024-08-18T01:05:54.981" v="828"/>
        <pc:sldMkLst>
          <pc:docMk/>
          <pc:sldMk cId="329196033" sldId="2453"/>
        </pc:sldMkLst>
        <pc:spChg chg="mod">
          <ac:chgData name="大橡树 nelson" userId="b0597ec67e8763e9" providerId="LiveId" clId="{89168A40-64D8-4E17-9B9F-7BE88F89E462}" dt="2024-08-18T01:05:54.981" v="821"/>
          <ac:spMkLst>
            <pc:docMk/>
            <pc:sldMk cId="329196033" sldId="2453"/>
            <ac:spMk id="3" creationId="{00000000-0000-0000-0000-000000000000}"/>
          </ac:spMkLst>
        </pc:spChg>
      </pc:sldChg>
      <pc:sldChg chg="modSp add modTransition modAnim">
        <pc:chgData name="大橡树 nelson" userId="b0597ec67e8763e9" providerId="LiveId" clId="{89168A40-64D8-4E17-9B9F-7BE88F89E462}" dt="2024-08-18T01:05:55.012" v="837"/>
        <pc:sldMkLst>
          <pc:docMk/>
          <pc:sldMk cId="803507268" sldId="2454"/>
        </pc:sldMkLst>
        <pc:spChg chg="mod">
          <ac:chgData name="大橡树 nelson" userId="b0597ec67e8763e9" providerId="LiveId" clId="{89168A40-64D8-4E17-9B9F-7BE88F89E462}" dt="2024-08-18T01:05:54.981" v="830"/>
          <ac:spMkLst>
            <pc:docMk/>
            <pc:sldMk cId="803507268" sldId="2454"/>
            <ac:spMk id="3" creationId="{00000000-0000-0000-0000-000000000000}"/>
          </ac:spMkLst>
        </pc:spChg>
      </pc:sldChg>
      <pc:sldChg chg="add modTransition modAnim">
        <pc:chgData name="大橡树 nelson" userId="b0597ec67e8763e9" providerId="LiveId" clId="{89168A40-64D8-4E17-9B9F-7BE88F89E462}" dt="2024-08-18T01:05:55.028" v="844"/>
        <pc:sldMkLst>
          <pc:docMk/>
          <pc:sldMk cId="3498363234" sldId="2455"/>
        </pc:sldMkLst>
      </pc:sldChg>
      <pc:sldChg chg="modSp add modTransition modAnim">
        <pc:chgData name="大橡树 nelson" userId="b0597ec67e8763e9" providerId="LiveId" clId="{89168A40-64D8-4E17-9B9F-7BE88F89E462}" dt="2024-08-18T01:05:55.137" v="868"/>
        <pc:sldMkLst>
          <pc:docMk/>
          <pc:sldMk cId="1526998798" sldId="2456"/>
        </pc:sldMkLst>
        <pc:spChg chg="mod">
          <ac:chgData name="大橡树 nelson" userId="b0597ec67e8763e9" providerId="LiveId" clId="{89168A40-64D8-4E17-9B9F-7BE88F89E462}" dt="2024-08-18T01:05:55.137" v="863"/>
          <ac:spMkLst>
            <pc:docMk/>
            <pc:sldMk cId="1526998798" sldId="2456"/>
            <ac:spMk id="3" creationId="{00000000-0000-0000-0000-000000000000}"/>
          </ac:spMkLst>
        </pc:spChg>
      </pc:sldChg>
      <pc:sldChg chg="modSp add modTransition modAnim">
        <pc:chgData name="大橡树 nelson" userId="b0597ec67e8763e9" providerId="LiveId" clId="{89168A40-64D8-4E17-9B9F-7BE88F89E462}" dt="2024-08-18T01:05:55.184" v="879"/>
        <pc:sldMkLst>
          <pc:docMk/>
          <pc:sldMk cId="3841851179" sldId="2457"/>
        </pc:sldMkLst>
        <pc:spChg chg="mod">
          <ac:chgData name="大橡树 nelson" userId="b0597ec67e8763e9" providerId="LiveId" clId="{89168A40-64D8-4E17-9B9F-7BE88F89E462}" dt="2024-08-18T01:05:55.184" v="874"/>
          <ac:spMkLst>
            <pc:docMk/>
            <pc:sldMk cId="3841851179" sldId="2457"/>
            <ac:spMk id="3" creationId="{00000000-0000-0000-0000-000000000000}"/>
          </ac:spMkLst>
        </pc:spChg>
      </pc:sldChg>
      <pc:sldChg chg="modSp add modTransition modAnim">
        <pc:chgData name="大橡树 nelson" userId="b0597ec67e8763e9" providerId="LiveId" clId="{89168A40-64D8-4E17-9B9F-7BE88F89E462}" dt="2024-08-18T01:05:55.231" v="888"/>
        <pc:sldMkLst>
          <pc:docMk/>
          <pc:sldMk cId="2825229163" sldId="2458"/>
        </pc:sldMkLst>
        <pc:spChg chg="mod">
          <ac:chgData name="大橡树 nelson" userId="b0597ec67e8763e9" providerId="LiveId" clId="{89168A40-64D8-4E17-9B9F-7BE88F89E462}" dt="2024-08-18T01:05:55.231" v="883"/>
          <ac:spMkLst>
            <pc:docMk/>
            <pc:sldMk cId="2825229163" sldId="2458"/>
            <ac:spMk id="3" creationId="{00000000-0000-0000-0000-000000000000}"/>
          </ac:spMkLst>
        </pc:spChg>
      </pc:sldChg>
      <pc:sldChg chg="modSp add modTransition modAnim">
        <pc:chgData name="大橡树 nelson" userId="b0597ec67e8763e9" providerId="LiveId" clId="{89168A40-64D8-4E17-9B9F-7BE88F89E462}" dt="2024-08-18T01:05:55.262" v="895"/>
        <pc:sldMkLst>
          <pc:docMk/>
          <pc:sldMk cId="1833552919" sldId="2459"/>
        </pc:sldMkLst>
        <pc:spChg chg="mod">
          <ac:chgData name="大橡树 nelson" userId="b0597ec67e8763e9" providerId="LiveId" clId="{89168A40-64D8-4E17-9B9F-7BE88F89E462}" dt="2024-08-18T01:05:55.246" v="890"/>
          <ac:spMkLst>
            <pc:docMk/>
            <pc:sldMk cId="1833552919" sldId="2459"/>
            <ac:spMk id="3" creationId="{00000000-0000-0000-0000-000000000000}"/>
          </ac:spMkLst>
        </pc:spChg>
      </pc:sldChg>
      <pc:sldChg chg="add modTransition modAnim">
        <pc:chgData name="大橡树 nelson" userId="b0597ec67e8763e9" providerId="LiveId" clId="{89168A40-64D8-4E17-9B9F-7BE88F89E462}" dt="2024-08-18T01:05:55.277" v="900"/>
        <pc:sldMkLst>
          <pc:docMk/>
          <pc:sldMk cId="2624305756" sldId="2460"/>
        </pc:sldMkLst>
      </pc:sldChg>
      <pc:sldChg chg="modSp add modTransition modAnim">
        <pc:chgData name="大橡树 nelson" userId="b0597ec67e8763e9" providerId="LiveId" clId="{89168A40-64D8-4E17-9B9F-7BE88F89E462}" dt="2024-08-18T01:05:55.434" v="929"/>
        <pc:sldMkLst>
          <pc:docMk/>
          <pc:sldMk cId="1177402637" sldId="2461"/>
        </pc:sldMkLst>
        <pc:spChg chg="mod">
          <ac:chgData name="大橡树 nelson" userId="b0597ec67e8763e9" providerId="LiveId" clId="{89168A40-64D8-4E17-9B9F-7BE88F89E462}" dt="2024-08-18T01:05:55.434" v="923"/>
          <ac:spMkLst>
            <pc:docMk/>
            <pc:sldMk cId="1177402637" sldId="2461"/>
            <ac:spMk id="3" creationId="{00000000-0000-0000-0000-000000000000}"/>
          </ac:spMkLst>
        </pc:spChg>
      </pc:sldChg>
      <pc:sldChg chg="modSp add modTransition modAnim">
        <pc:chgData name="大橡树 nelson" userId="b0597ec67e8763e9" providerId="LiveId" clId="{89168A40-64D8-4E17-9B9F-7BE88F89E462}" dt="2024-08-18T01:05:55.481" v="943"/>
        <pc:sldMkLst>
          <pc:docMk/>
          <pc:sldMk cId="3007924898" sldId="2462"/>
        </pc:sldMkLst>
        <pc:spChg chg="mod">
          <ac:chgData name="大橡树 nelson" userId="b0597ec67e8763e9" providerId="LiveId" clId="{89168A40-64D8-4E17-9B9F-7BE88F89E462}" dt="2024-08-18T01:05:55.481" v="937"/>
          <ac:spMkLst>
            <pc:docMk/>
            <pc:sldMk cId="3007924898" sldId="2462"/>
            <ac:spMk id="3" creationId="{00000000-0000-0000-0000-000000000000}"/>
          </ac:spMkLst>
        </pc:spChg>
      </pc:sldChg>
      <pc:sldChg chg="modSp add modTransition modAnim">
        <pc:chgData name="大橡树 nelson" userId="b0597ec67e8763e9" providerId="LiveId" clId="{89168A40-64D8-4E17-9B9F-7BE88F89E462}" dt="2024-08-18T01:05:55.544" v="955"/>
        <pc:sldMkLst>
          <pc:docMk/>
          <pc:sldMk cId="1906719645" sldId="2463"/>
        </pc:sldMkLst>
        <pc:spChg chg="mod">
          <ac:chgData name="大橡树 nelson" userId="b0597ec67e8763e9" providerId="LiveId" clId="{89168A40-64D8-4E17-9B9F-7BE88F89E462}" dt="2024-08-18T01:05:55.544" v="949"/>
          <ac:spMkLst>
            <pc:docMk/>
            <pc:sldMk cId="1906719645" sldId="2463"/>
            <ac:spMk id="3" creationId="{00000000-0000-0000-0000-000000000000}"/>
          </ac:spMkLst>
        </pc:spChg>
      </pc:sldChg>
      <pc:sldChg chg="modSp add modTransition modAnim">
        <pc:chgData name="大橡树 nelson" userId="b0597ec67e8763e9" providerId="LiveId" clId="{89168A40-64D8-4E17-9B9F-7BE88F89E462}" dt="2024-08-18T01:05:55.590" v="965"/>
        <pc:sldMkLst>
          <pc:docMk/>
          <pc:sldMk cId="3241304307" sldId="2464"/>
        </pc:sldMkLst>
        <pc:spChg chg="mod">
          <ac:chgData name="大橡树 nelson" userId="b0597ec67e8763e9" providerId="LiveId" clId="{89168A40-64D8-4E17-9B9F-7BE88F89E462}" dt="2024-08-18T01:05:55.590" v="959"/>
          <ac:spMkLst>
            <pc:docMk/>
            <pc:sldMk cId="3241304307" sldId="2464"/>
            <ac:spMk id="3" creationId="{00000000-0000-0000-0000-000000000000}"/>
          </ac:spMkLst>
        </pc:spChg>
      </pc:sldChg>
      <pc:sldChg chg="modSp add modTransition modAnim">
        <pc:chgData name="大橡树 nelson" userId="b0597ec67e8763e9" providerId="LiveId" clId="{89168A40-64D8-4E17-9B9F-7BE88F89E462}" dt="2024-08-18T01:05:55.637" v="973"/>
        <pc:sldMkLst>
          <pc:docMk/>
          <pc:sldMk cId="4058220168" sldId="2465"/>
        </pc:sldMkLst>
        <pc:spChg chg="mod">
          <ac:chgData name="大橡树 nelson" userId="b0597ec67e8763e9" providerId="LiveId" clId="{89168A40-64D8-4E17-9B9F-7BE88F89E462}" dt="2024-08-18T01:05:55.606" v="967"/>
          <ac:spMkLst>
            <pc:docMk/>
            <pc:sldMk cId="4058220168" sldId="2465"/>
            <ac:spMk id="3" creationId="{00000000-0000-0000-0000-000000000000}"/>
          </ac:spMkLst>
        </pc:spChg>
      </pc:sldChg>
      <pc:sldChg chg="add modTransition modAnim">
        <pc:chgData name="大橡树 nelson" userId="b0597ec67e8763e9" providerId="LiveId" clId="{89168A40-64D8-4E17-9B9F-7BE88F89E462}" dt="2024-08-18T01:05:55.637" v="979"/>
        <pc:sldMkLst>
          <pc:docMk/>
          <pc:sldMk cId="1756261162" sldId="2466"/>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08021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idx="2"/>
          </p:nvPr>
        </p:nvSpPr>
        <p:spPr bwMode="auto">
          <a:xfrm>
            <a:off x="1149350" y="692150"/>
            <a:ext cx="4559300" cy="3416300"/>
          </a:xfrm>
          <a:prstGeom prst="rect">
            <a:avLst/>
          </a:prstGeom>
          <a:noFill/>
          <a:ln w="127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1" name="Rectangle 3"/>
          <p:cNvSpPr>
            <a:spLocks noGrp="1" noChangeArrowheads="1"/>
          </p:cNvSpPr>
          <p:nvPr>
            <p:ph type="body" sz="quarter" idx="3"/>
          </p:nvPr>
        </p:nvSpPr>
        <p:spPr bwMode="auto">
          <a:xfrm>
            <a:off x="914400" y="4343400"/>
            <a:ext cx="5029200" cy="4113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lvl="0"/>
            <a:r>
              <a:rPr lang="en-US" altLang="zh-CN" noProof="0"/>
              <a:t>Click to edit Master text styles</a:t>
            </a:r>
          </a:p>
          <a:p>
            <a:pPr lvl="1"/>
            <a:r>
              <a:rPr lang="en-US" altLang="zh-CN" noProof="0"/>
              <a:t>Second level</a:t>
            </a:r>
          </a:p>
          <a:p>
            <a:pPr lvl="2"/>
            <a:r>
              <a:rPr lang="en-US" altLang="zh-CN" noProof="0"/>
              <a:t>Third level</a:t>
            </a:r>
          </a:p>
          <a:p>
            <a:pPr lvl="3"/>
            <a:r>
              <a:rPr lang="en-US" altLang="zh-CN" noProof="0"/>
              <a:t>Fourth level</a:t>
            </a:r>
          </a:p>
          <a:p>
            <a:pPr lvl="4"/>
            <a:r>
              <a:rPr lang="en-US" altLang="zh-CN" noProof="0"/>
              <a:t>Fifth level</a:t>
            </a:r>
          </a:p>
        </p:txBody>
      </p:sp>
    </p:spTree>
    <p:extLst>
      <p:ext uri="{BB962C8B-B14F-4D97-AF65-F5344CB8AC3E}">
        <p14:creationId xmlns:p14="http://schemas.microsoft.com/office/powerpoint/2010/main" val="333508044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Arial"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Arial" charset="0"/>
      </a:defRPr>
    </a:lvl2pPr>
    <a:lvl3pPr marL="914400"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Arial" charset="0"/>
      </a:defRPr>
    </a:lvl3pPr>
    <a:lvl4pPr marL="1371600"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Arial" charset="0"/>
      </a:defRPr>
    </a:lvl4pPr>
    <a:lvl5pPr marL="1828800"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817062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779242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779242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779242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779242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418360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418360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418360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418360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418360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418360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817062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26832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26832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26832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26832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26832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817062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817062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80375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80375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80375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80375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80375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8763" cy="6851650"/>
            <a:chOff x="1" y="0"/>
            <a:chExt cx="5763" cy="4316"/>
          </a:xfrm>
        </p:grpSpPr>
        <p:sp>
          <p:nvSpPr>
            <p:cNvPr id="5" name="Freeform 3"/>
            <p:cNvSpPr>
              <a:spLocks/>
            </p:cNvSpPr>
            <p:nvPr/>
          </p:nvSpPr>
          <p:spPr bwMode="hidden">
            <a:xfrm>
              <a:off x="5045" y="2626"/>
              <a:ext cx="719" cy="1690"/>
            </a:xfrm>
            <a:custGeom>
              <a:avLst/>
              <a:gdLst>
                <a:gd name="T0" fmla="*/ 717 w 717"/>
                <a:gd name="T1" fmla="*/ 72 h 1690"/>
                <a:gd name="T2" fmla="*/ 717 w 717"/>
                <a:gd name="T3" fmla="*/ 0 h 1690"/>
                <a:gd name="T4" fmla="*/ 699 w 717"/>
                <a:gd name="T5" fmla="*/ 101 h 1690"/>
                <a:gd name="T6" fmla="*/ 675 w 717"/>
                <a:gd name="T7" fmla="*/ 209 h 1690"/>
                <a:gd name="T8" fmla="*/ 627 w 717"/>
                <a:gd name="T9" fmla="*/ 389 h 1690"/>
                <a:gd name="T10" fmla="*/ 574 w 717"/>
                <a:gd name="T11" fmla="*/ 569 h 1690"/>
                <a:gd name="T12" fmla="*/ 502 w 717"/>
                <a:gd name="T13" fmla="*/ 749 h 1690"/>
                <a:gd name="T14" fmla="*/ 424 w 717"/>
                <a:gd name="T15" fmla="*/ 935 h 1690"/>
                <a:gd name="T16" fmla="*/ 334 w 717"/>
                <a:gd name="T17" fmla="*/ 1121 h 1690"/>
                <a:gd name="T18" fmla="*/ 233 w 717"/>
                <a:gd name="T19" fmla="*/ 1312 h 1690"/>
                <a:gd name="T20" fmla="*/ 125 w 717"/>
                <a:gd name="T21" fmla="*/ 1498 h 1690"/>
                <a:gd name="T22" fmla="*/ 0 w 717"/>
                <a:gd name="T23" fmla="*/ 1690 h 1690"/>
                <a:gd name="T24" fmla="*/ 11 w 717"/>
                <a:gd name="T25" fmla="*/ 1690 h 1690"/>
                <a:gd name="T26" fmla="*/ 137 w 717"/>
                <a:gd name="T27" fmla="*/ 1498 h 1690"/>
                <a:gd name="T28" fmla="*/ 245 w 717"/>
                <a:gd name="T29" fmla="*/ 1312 h 1690"/>
                <a:gd name="T30" fmla="*/ 346 w 717"/>
                <a:gd name="T31" fmla="*/ 1121 h 1690"/>
                <a:gd name="T32" fmla="*/ 436 w 717"/>
                <a:gd name="T33" fmla="*/ 935 h 1690"/>
                <a:gd name="T34" fmla="*/ 514 w 717"/>
                <a:gd name="T35" fmla="*/ 749 h 1690"/>
                <a:gd name="T36" fmla="*/ 585 w 717"/>
                <a:gd name="T37" fmla="*/ 569 h 1690"/>
                <a:gd name="T38" fmla="*/ 639 w 717"/>
                <a:gd name="T39" fmla="*/ 389 h 1690"/>
                <a:gd name="T40" fmla="*/ 687 w 717"/>
                <a:gd name="T41" fmla="*/ 209 h 1690"/>
                <a:gd name="T42" fmla="*/ 705 w 717"/>
                <a:gd name="T43" fmla="*/ 143 h 1690"/>
                <a:gd name="T44" fmla="*/ 717 w 717"/>
                <a:gd name="T45" fmla="*/ 72 h 1690"/>
                <a:gd name="T46" fmla="*/ 717 w 717"/>
                <a:gd name="T47" fmla="*/ 72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6" name="Freeform 4"/>
            <p:cNvSpPr>
              <a:spLocks/>
            </p:cNvSpPr>
            <p:nvPr/>
          </p:nvSpPr>
          <p:spPr bwMode="hidden">
            <a:xfrm>
              <a:off x="5386" y="3794"/>
              <a:ext cx="378" cy="522"/>
            </a:xfrm>
            <a:custGeom>
              <a:avLst/>
              <a:gdLst>
                <a:gd name="T0" fmla="*/ 377 w 377"/>
                <a:gd name="T1" fmla="*/ 0 h 522"/>
                <a:gd name="T2" fmla="*/ 293 w 377"/>
                <a:gd name="T3" fmla="*/ 132 h 522"/>
                <a:gd name="T4" fmla="*/ 204 w 377"/>
                <a:gd name="T5" fmla="*/ 264 h 522"/>
                <a:gd name="T6" fmla="*/ 102 w 377"/>
                <a:gd name="T7" fmla="*/ 396 h 522"/>
                <a:gd name="T8" fmla="*/ 0 w 377"/>
                <a:gd name="T9" fmla="*/ 522 h 522"/>
                <a:gd name="T10" fmla="*/ 12 w 377"/>
                <a:gd name="T11" fmla="*/ 522 h 522"/>
                <a:gd name="T12" fmla="*/ 114 w 377"/>
                <a:gd name="T13" fmla="*/ 402 h 522"/>
                <a:gd name="T14" fmla="*/ 204 w 377"/>
                <a:gd name="T15" fmla="*/ 282 h 522"/>
                <a:gd name="T16" fmla="*/ 377 w 377"/>
                <a:gd name="T17" fmla="*/ 24 h 522"/>
                <a:gd name="T18" fmla="*/ 377 w 377"/>
                <a:gd name="T19" fmla="*/ 0 h 522"/>
                <a:gd name="T20" fmla="*/ 377 w 377"/>
                <a:gd name="T21"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7" name="Freeform 5"/>
            <p:cNvSpPr>
              <a:spLocks/>
            </p:cNvSpPr>
            <p:nvPr/>
          </p:nvSpPr>
          <p:spPr bwMode="hidden">
            <a:xfrm>
              <a:off x="5680" y="4214"/>
              <a:ext cx="84" cy="102"/>
            </a:xfrm>
            <a:custGeom>
              <a:avLst/>
              <a:gdLst>
                <a:gd name="T0" fmla="*/ 0 w 84"/>
                <a:gd name="T1" fmla="*/ 102 h 102"/>
                <a:gd name="T2" fmla="*/ 18 w 84"/>
                <a:gd name="T3" fmla="*/ 102 h 102"/>
                <a:gd name="T4" fmla="*/ 48 w 84"/>
                <a:gd name="T5" fmla="*/ 60 h 102"/>
                <a:gd name="T6" fmla="*/ 84 w 84"/>
                <a:gd name="T7" fmla="*/ 24 h 102"/>
                <a:gd name="T8" fmla="*/ 84 w 84"/>
                <a:gd name="T9" fmla="*/ 0 h 102"/>
                <a:gd name="T10" fmla="*/ 42 w 84"/>
                <a:gd name="T11" fmla="*/ 54 h 102"/>
                <a:gd name="T12" fmla="*/ 0 w 84"/>
                <a:gd name="T13" fmla="*/ 102 h 102"/>
                <a:gd name="T14" fmla="*/ 0 w 84"/>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grpSp>
          <p:nvGrpSpPr>
            <p:cNvPr id="8" name="Group 6"/>
            <p:cNvGrpSpPr>
              <a:grpSpLocks/>
            </p:cNvGrpSpPr>
            <p:nvPr/>
          </p:nvGrpSpPr>
          <p:grpSpPr bwMode="auto">
            <a:xfrm>
              <a:off x="288" y="0"/>
              <a:ext cx="5098" cy="4316"/>
              <a:chOff x="288" y="0"/>
              <a:chExt cx="5098" cy="4316"/>
            </a:xfrm>
          </p:grpSpPr>
          <p:sp>
            <p:nvSpPr>
              <p:cNvPr id="28" name="Freeform 7"/>
              <p:cNvSpPr>
                <a:spLocks/>
              </p:cNvSpPr>
              <p:nvPr userDrawn="1"/>
            </p:nvSpPr>
            <p:spPr bwMode="hidden">
              <a:xfrm>
                <a:off x="2789" y="0"/>
                <a:ext cx="72" cy="4316"/>
              </a:xfrm>
              <a:custGeom>
                <a:avLst/>
                <a:gdLst>
                  <a:gd name="T0" fmla="*/ 0 w 72"/>
                  <a:gd name="T1" fmla="*/ 0 h 4316"/>
                  <a:gd name="T2" fmla="*/ 60 w 72"/>
                  <a:gd name="T3" fmla="*/ 4316 h 4316"/>
                  <a:gd name="T4" fmla="*/ 72 w 72"/>
                  <a:gd name="T5" fmla="*/ 4316 h 4316"/>
                  <a:gd name="T6" fmla="*/ 12 w 72"/>
                  <a:gd name="T7" fmla="*/ 0 h 4316"/>
                  <a:gd name="T8" fmla="*/ 0 w 72"/>
                  <a:gd name="T9" fmla="*/ 0 h 4316"/>
                  <a:gd name="T10" fmla="*/ 0 w 72"/>
                  <a:gd name="T11" fmla="*/ 0 h 4316"/>
                </a:gdLst>
                <a:ahLst/>
                <a:cxnLst>
                  <a:cxn ang="0">
                    <a:pos x="T0" y="T1"/>
                  </a:cxn>
                  <a:cxn ang="0">
                    <a:pos x="T2" y="T3"/>
                  </a:cxn>
                  <a:cxn ang="0">
                    <a:pos x="T4" y="T5"/>
                  </a:cxn>
                  <a:cxn ang="0">
                    <a:pos x="T6" y="T7"/>
                  </a:cxn>
                  <a:cxn ang="0">
                    <a:pos x="T8" y="T9"/>
                  </a:cxn>
                  <a:cxn ang="0">
                    <a:pos x="T10" y="T11"/>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29" name="Freeform 8"/>
              <p:cNvSpPr>
                <a:spLocks/>
              </p:cNvSpPr>
              <p:nvPr userDrawn="1"/>
            </p:nvSpPr>
            <p:spPr bwMode="hidden">
              <a:xfrm>
                <a:off x="3089" y="0"/>
                <a:ext cx="174" cy="4316"/>
              </a:xfrm>
              <a:custGeom>
                <a:avLst/>
                <a:gdLst>
                  <a:gd name="T0" fmla="*/ 24 w 174"/>
                  <a:gd name="T1" fmla="*/ 0 h 4316"/>
                  <a:gd name="T2" fmla="*/ 12 w 174"/>
                  <a:gd name="T3" fmla="*/ 0 h 4316"/>
                  <a:gd name="T4" fmla="*/ 42 w 174"/>
                  <a:gd name="T5" fmla="*/ 216 h 4316"/>
                  <a:gd name="T6" fmla="*/ 72 w 174"/>
                  <a:gd name="T7" fmla="*/ 444 h 4316"/>
                  <a:gd name="T8" fmla="*/ 96 w 174"/>
                  <a:gd name="T9" fmla="*/ 689 h 4316"/>
                  <a:gd name="T10" fmla="*/ 120 w 174"/>
                  <a:gd name="T11" fmla="*/ 947 h 4316"/>
                  <a:gd name="T12" fmla="*/ 132 w 174"/>
                  <a:gd name="T13" fmla="*/ 1211 h 4316"/>
                  <a:gd name="T14" fmla="*/ 150 w 174"/>
                  <a:gd name="T15" fmla="*/ 1487 h 4316"/>
                  <a:gd name="T16" fmla="*/ 156 w 174"/>
                  <a:gd name="T17" fmla="*/ 1768 h 4316"/>
                  <a:gd name="T18" fmla="*/ 162 w 174"/>
                  <a:gd name="T19" fmla="*/ 2062 h 4316"/>
                  <a:gd name="T20" fmla="*/ 156 w 174"/>
                  <a:gd name="T21" fmla="*/ 2644 h 4316"/>
                  <a:gd name="T22" fmla="*/ 126 w 174"/>
                  <a:gd name="T23" fmla="*/ 3225 h 4316"/>
                  <a:gd name="T24" fmla="*/ 108 w 174"/>
                  <a:gd name="T25" fmla="*/ 3507 h 4316"/>
                  <a:gd name="T26" fmla="*/ 78 w 174"/>
                  <a:gd name="T27" fmla="*/ 3788 h 4316"/>
                  <a:gd name="T28" fmla="*/ 42 w 174"/>
                  <a:gd name="T29" fmla="*/ 4058 h 4316"/>
                  <a:gd name="T30" fmla="*/ 0 w 174"/>
                  <a:gd name="T31" fmla="*/ 4316 h 4316"/>
                  <a:gd name="T32" fmla="*/ 12 w 174"/>
                  <a:gd name="T33" fmla="*/ 4316 h 4316"/>
                  <a:gd name="T34" fmla="*/ 54 w 174"/>
                  <a:gd name="T35" fmla="*/ 4058 h 4316"/>
                  <a:gd name="T36" fmla="*/ 90 w 174"/>
                  <a:gd name="T37" fmla="*/ 3782 h 4316"/>
                  <a:gd name="T38" fmla="*/ 120 w 174"/>
                  <a:gd name="T39" fmla="*/ 3507 h 4316"/>
                  <a:gd name="T40" fmla="*/ 138 w 174"/>
                  <a:gd name="T41" fmla="*/ 3219 h 4316"/>
                  <a:gd name="T42" fmla="*/ 168 w 174"/>
                  <a:gd name="T43" fmla="*/ 2638 h 4316"/>
                  <a:gd name="T44" fmla="*/ 174 w 174"/>
                  <a:gd name="T45" fmla="*/ 2056 h 4316"/>
                  <a:gd name="T46" fmla="*/ 168 w 174"/>
                  <a:gd name="T47" fmla="*/ 1768 h 4316"/>
                  <a:gd name="T48" fmla="*/ 162 w 174"/>
                  <a:gd name="T49" fmla="*/ 1487 h 4316"/>
                  <a:gd name="T50" fmla="*/ 144 w 174"/>
                  <a:gd name="T51" fmla="*/ 1211 h 4316"/>
                  <a:gd name="T52" fmla="*/ 132 w 174"/>
                  <a:gd name="T53" fmla="*/ 941 h 4316"/>
                  <a:gd name="T54" fmla="*/ 108 w 174"/>
                  <a:gd name="T55" fmla="*/ 689 h 4316"/>
                  <a:gd name="T56" fmla="*/ 84 w 174"/>
                  <a:gd name="T57" fmla="*/ 444 h 4316"/>
                  <a:gd name="T58" fmla="*/ 54 w 174"/>
                  <a:gd name="T59" fmla="*/ 216 h 4316"/>
                  <a:gd name="T60" fmla="*/ 24 w 174"/>
                  <a:gd name="T61" fmla="*/ 0 h 4316"/>
                  <a:gd name="T62" fmla="*/ 24 w 174"/>
                  <a:gd name="T63"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30" name="Freeform 9"/>
              <p:cNvSpPr>
                <a:spLocks/>
              </p:cNvSpPr>
              <p:nvPr userDrawn="1"/>
            </p:nvSpPr>
            <p:spPr bwMode="hidden">
              <a:xfrm>
                <a:off x="3358" y="0"/>
                <a:ext cx="337" cy="4316"/>
              </a:xfrm>
              <a:custGeom>
                <a:avLst/>
                <a:gdLst>
                  <a:gd name="T0" fmla="*/ 329 w 335"/>
                  <a:gd name="T1" fmla="*/ 2014 h 4316"/>
                  <a:gd name="T2" fmla="*/ 317 w 335"/>
                  <a:gd name="T3" fmla="*/ 1726 h 4316"/>
                  <a:gd name="T4" fmla="*/ 293 w 335"/>
                  <a:gd name="T5" fmla="*/ 1445 h 4316"/>
                  <a:gd name="T6" fmla="*/ 263 w 335"/>
                  <a:gd name="T7" fmla="*/ 1175 h 4316"/>
                  <a:gd name="T8" fmla="*/ 228 w 335"/>
                  <a:gd name="T9" fmla="*/ 917 h 4316"/>
                  <a:gd name="T10" fmla="*/ 186 w 335"/>
                  <a:gd name="T11" fmla="*/ 665 h 4316"/>
                  <a:gd name="T12" fmla="*/ 132 w 335"/>
                  <a:gd name="T13" fmla="*/ 432 h 4316"/>
                  <a:gd name="T14" fmla="*/ 78 w 335"/>
                  <a:gd name="T15" fmla="*/ 204 h 4316"/>
                  <a:gd name="T16" fmla="*/ 12 w 335"/>
                  <a:gd name="T17" fmla="*/ 0 h 4316"/>
                  <a:gd name="T18" fmla="*/ 0 w 335"/>
                  <a:gd name="T19" fmla="*/ 0 h 4316"/>
                  <a:gd name="T20" fmla="*/ 66 w 335"/>
                  <a:gd name="T21" fmla="*/ 204 h 4316"/>
                  <a:gd name="T22" fmla="*/ 120 w 335"/>
                  <a:gd name="T23" fmla="*/ 432 h 4316"/>
                  <a:gd name="T24" fmla="*/ 174 w 335"/>
                  <a:gd name="T25" fmla="*/ 665 h 4316"/>
                  <a:gd name="T26" fmla="*/ 216 w 335"/>
                  <a:gd name="T27" fmla="*/ 917 h 4316"/>
                  <a:gd name="T28" fmla="*/ 251 w 335"/>
                  <a:gd name="T29" fmla="*/ 1175 h 4316"/>
                  <a:gd name="T30" fmla="*/ 281 w 335"/>
                  <a:gd name="T31" fmla="*/ 1445 h 4316"/>
                  <a:gd name="T32" fmla="*/ 305 w 335"/>
                  <a:gd name="T33" fmla="*/ 1726 h 4316"/>
                  <a:gd name="T34" fmla="*/ 317 w 335"/>
                  <a:gd name="T35" fmla="*/ 2014 h 4316"/>
                  <a:gd name="T36" fmla="*/ 323 w 335"/>
                  <a:gd name="T37" fmla="*/ 2314 h 4316"/>
                  <a:gd name="T38" fmla="*/ 317 w 335"/>
                  <a:gd name="T39" fmla="*/ 2608 h 4316"/>
                  <a:gd name="T40" fmla="*/ 305 w 335"/>
                  <a:gd name="T41" fmla="*/ 2907 h 4316"/>
                  <a:gd name="T42" fmla="*/ 281 w 335"/>
                  <a:gd name="T43" fmla="*/ 3201 h 4316"/>
                  <a:gd name="T44" fmla="*/ 257 w 335"/>
                  <a:gd name="T45" fmla="*/ 3489 h 4316"/>
                  <a:gd name="T46" fmla="*/ 216 w 335"/>
                  <a:gd name="T47" fmla="*/ 3777 h 4316"/>
                  <a:gd name="T48" fmla="*/ 174 w 335"/>
                  <a:gd name="T49" fmla="*/ 4052 h 4316"/>
                  <a:gd name="T50" fmla="*/ 120 w 335"/>
                  <a:gd name="T51" fmla="*/ 4316 h 4316"/>
                  <a:gd name="T52" fmla="*/ 132 w 335"/>
                  <a:gd name="T53" fmla="*/ 4316 h 4316"/>
                  <a:gd name="T54" fmla="*/ 186 w 335"/>
                  <a:gd name="T55" fmla="*/ 4052 h 4316"/>
                  <a:gd name="T56" fmla="*/ 228 w 335"/>
                  <a:gd name="T57" fmla="*/ 3777 h 4316"/>
                  <a:gd name="T58" fmla="*/ 269 w 335"/>
                  <a:gd name="T59" fmla="*/ 3489 h 4316"/>
                  <a:gd name="T60" fmla="*/ 293 w 335"/>
                  <a:gd name="T61" fmla="*/ 3201 h 4316"/>
                  <a:gd name="T62" fmla="*/ 317 w 335"/>
                  <a:gd name="T63" fmla="*/ 2907 h 4316"/>
                  <a:gd name="T64" fmla="*/ 329 w 335"/>
                  <a:gd name="T65" fmla="*/ 2608 h 4316"/>
                  <a:gd name="T66" fmla="*/ 335 w 335"/>
                  <a:gd name="T67" fmla="*/ 2314 h 4316"/>
                  <a:gd name="T68" fmla="*/ 329 w 335"/>
                  <a:gd name="T69" fmla="*/ 2014 h 4316"/>
                  <a:gd name="T70" fmla="*/ 329 w 335"/>
                  <a:gd name="T71" fmla="*/ 201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31" name="Freeform 10"/>
              <p:cNvSpPr>
                <a:spLocks/>
              </p:cNvSpPr>
              <p:nvPr userDrawn="1"/>
            </p:nvSpPr>
            <p:spPr bwMode="hidden">
              <a:xfrm>
                <a:off x="3676" y="0"/>
                <a:ext cx="427" cy="4316"/>
              </a:xfrm>
              <a:custGeom>
                <a:avLst/>
                <a:gdLst>
                  <a:gd name="T0" fmla="*/ 413 w 425"/>
                  <a:gd name="T1" fmla="*/ 1924 h 4316"/>
                  <a:gd name="T2" fmla="*/ 395 w 425"/>
                  <a:gd name="T3" fmla="*/ 1690 h 4316"/>
                  <a:gd name="T4" fmla="*/ 365 w 425"/>
                  <a:gd name="T5" fmla="*/ 1457 h 4316"/>
                  <a:gd name="T6" fmla="*/ 329 w 425"/>
                  <a:gd name="T7" fmla="*/ 1229 h 4316"/>
                  <a:gd name="T8" fmla="*/ 281 w 425"/>
                  <a:gd name="T9" fmla="*/ 1001 h 4316"/>
                  <a:gd name="T10" fmla="*/ 227 w 425"/>
                  <a:gd name="T11" fmla="*/ 761 h 4316"/>
                  <a:gd name="T12" fmla="*/ 162 w 425"/>
                  <a:gd name="T13" fmla="*/ 522 h 4316"/>
                  <a:gd name="T14" fmla="*/ 90 w 425"/>
                  <a:gd name="T15" fmla="*/ 270 h 4316"/>
                  <a:gd name="T16" fmla="*/ 12 w 425"/>
                  <a:gd name="T17" fmla="*/ 0 h 4316"/>
                  <a:gd name="T18" fmla="*/ 0 w 425"/>
                  <a:gd name="T19" fmla="*/ 0 h 4316"/>
                  <a:gd name="T20" fmla="*/ 84 w 425"/>
                  <a:gd name="T21" fmla="*/ 270 h 4316"/>
                  <a:gd name="T22" fmla="*/ 156 w 425"/>
                  <a:gd name="T23" fmla="*/ 522 h 4316"/>
                  <a:gd name="T24" fmla="*/ 216 w 425"/>
                  <a:gd name="T25" fmla="*/ 767 h 4316"/>
                  <a:gd name="T26" fmla="*/ 275 w 425"/>
                  <a:gd name="T27" fmla="*/ 1001 h 4316"/>
                  <a:gd name="T28" fmla="*/ 317 w 425"/>
                  <a:gd name="T29" fmla="*/ 1235 h 4316"/>
                  <a:gd name="T30" fmla="*/ 353 w 425"/>
                  <a:gd name="T31" fmla="*/ 1463 h 4316"/>
                  <a:gd name="T32" fmla="*/ 383 w 425"/>
                  <a:gd name="T33" fmla="*/ 1690 h 4316"/>
                  <a:gd name="T34" fmla="*/ 401 w 425"/>
                  <a:gd name="T35" fmla="*/ 1924 h 4316"/>
                  <a:gd name="T36" fmla="*/ 413 w 425"/>
                  <a:gd name="T37" fmla="*/ 2188 h 4316"/>
                  <a:gd name="T38" fmla="*/ 407 w 425"/>
                  <a:gd name="T39" fmla="*/ 2458 h 4316"/>
                  <a:gd name="T40" fmla="*/ 395 w 425"/>
                  <a:gd name="T41" fmla="*/ 2733 h 4316"/>
                  <a:gd name="T42" fmla="*/ 365 w 425"/>
                  <a:gd name="T43" fmla="*/ 3021 h 4316"/>
                  <a:gd name="T44" fmla="*/ 329 w 425"/>
                  <a:gd name="T45" fmla="*/ 3321 h 4316"/>
                  <a:gd name="T46" fmla="*/ 275 w 425"/>
                  <a:gd name="T47" fmla="*/ 3639 h 4316"/>
                  <a:gd name="T48" fmla="*/ 204 w 425"/>
                  <a:gd name="T49" fmla="*/ 3968 h 4316"/>
                  <a:gd name="T50" fmla="*/ 126 w 425"/>
                  <a:gd name="T51" fmla="*/ 4316 h 4316"/>
                  <a:gd name="T52" fmla="*/ 138 w 425"/>
                  <a:gd name="T53" fmla="*/ 4316 h 4316"/>
                  <a:gd name="T54" fmla="*/ 216 w 425"/>
                  <a:gd name="T55" fmla="*/ 3968 h 4316"/>
                  <a:gd name="T56" fmla="*/ 287 w 425"/>
                  <a:gd name="T57" fmla="*/ 3639 h 4316"/>
                  <a:gd name="T58" fmla="*/ 341 w 425"/>
                  <a:gd name="T59" fmla="*/ 3321 h 4316"/>
                  <a:gd name="T60" fmla="*/ 377 w 425"/>
                  <a:gd name="T61" fmla="*/ 3021 h 4316"/>
                  <a:gd name="T62" fmla="*/ 407 w 425"/>
                  <a:gd name="T63" fmla="*/ 2733 h 4316"/>
                  <a:gd name="T64" fmla="*/ 419 w 425"/>
                  <a:gd name="T65" fmla="*/ 2458 h 4316"/>
                  <a:gd name="T66" fmla="*/ 425 w 425"/>
                  <a:gd name="T67" fmla="*/ 2188 h 4316"/>
                  <a:gd name="T68" fmla="*/ 413 w 425"/>
                  <a:gd name="T69" fmla="*/ 1924 h 4316"/>
                  <a:gd name="T70" fmla="*/ 413 w 425"/>
                  <a:gd name="T71" fmla="*/ 192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32" name="Freeform 11"/>
              <p:cNvSpPr>
                <a:spLocks/>
              </p:cNvSpPr>
              <p:nvPr userDrawn="1"/>
            </p:nvSpPr>
            <p:spPr bwMode="hidden">
              <a:xfrm>
                <a:off x="3946" y="0"/>
                <a:ext cx="558" cy="4316"/>
              </a:xfrm>
              <a:custGeom>
                <a:avLst/>
                <a:gdLst>
                  <a:gd name="T0" fmla="*/ 556 w 556"/>
                  <a:gd name="T1" fmla="*/ 2020 h 4316"/>
                  <a:gd name="T2" fmla="*/ 538 w 556"/>
                  <a:gd name="T3" fmla="*/ 1732 h 4316"/>
                  <a:gd name="T4" fmla="*/ 503 w 556"/>
                  <a:gd name="T5" fmla="*/ 1445 h 4316"/>
                  <a:gd name="T6" fmla="*/ 455 w 556"/>
                  <a:gd name="T7" fmla="*/ 1175 h 4316"/>
                  <a:gd name="T8" fmla="*/ 395 w 556"/>
                  <a:gd name="T9" fmla="*/ 911 h 4316"/>
                  <a:gd name="T10" fmla="*/ 317 w 556"/>
                  <a:gd name="T11" fmla="*/ 659 h 4316"/>
                  <a:gd name="T12" fmla="*/ 228 w 556"/>
                  <a:gd name="T13" fmla="*/ 426 h 4316"/>
                  <a:gd name="T14" fmla="*/ 126 w 556"/>
                  <a:gd name="T15" fmla="*/ 204 h 4316"/>
                  <a:gd name="T16" fmla="*/ 12 w 556"/>
                  <a:gd name="T17" fmla="*/ 0 h 4316"/>
                  <a:gd name="T18" fmla="*/ 0 w 556"/>
                  <a:gd name="T19" fmla="*/ 0 h 4316"/>
                  <a:gd name="T20" fmla="*/ 114 w 556"/>
                  <a:gd name="T21" fmla="*/ 204 h 4316"/>
                  <a:gd name="T22" fmla="*/ 216 w 556"/>
                  <a:gd name="T23" fmla="*/ 426 h 4316"/>
                  <a:gd name="T24" fmla="*/ 305 w 556"/>
                  <a:gd name="T25" fmla="*/ 659 h 4316"/>
                  <a:gd name="T26" fmla="*/ 383 w 556"/>
                  <a:gd name="T27" fmla="*/ 911 h 4316"/>
                  <a:gd name="T28" fmla="*/ 443 w 556"/>
                  <a:gd name="T29" fmla="*/ 1175 h 4316"/>
                  <a:gd name="T30" fmla="*/ 491 w 556"/>
                  <a:gd name="T31" fmla="*/ 1445 h 4316"/>
                  <a:gd name="T32" fmla="*/ 526 w 556"/>
                  <a:gd name="T33" fmla="*/ 1732 h 4316"/>
                  <a:gd name="T34" fmla="*/ 544 w 556"/>
                  <a:gd name="T35" fmla="*/ 2020 h 4316"/>
                  <a:gd name="T36" fmla="*/ 544 w 556"/>
                  <a:gd name="T37" fmla="*/ 2326 h 4316"/>
                  <a:gd name="T38" fmla="*/ 532 w 556"/>
                  <a:gd name="T39" fmla="*/ 2632 h 4316"/>
                  <a:gd name="T40" fmla="*/ 503 w 556"/>
                  <a:gd name="T41" fmla="*/ 2931 h 4316"/>
                  <a:gd name="T42" fmla="*/ 455 w 556"/>
                  <a:gd name="T43" fmla="*/ 3225 h 4316"/>
                  <a:gd name="T44" fmla="*/ 389 w 556"/>
                  <a:gd name="T45" fmla="*/ 3513 h 4316"/>
                  <a:gd name="T46" fmla="*/ 311 w 556"/>
                  <a:gd name="T47" fmla="*/ 3788 h 4316"/>
                  <a:gd name="T48" fmla="*/ 216 w 556"/>
                  <a:gd name="T49" fmla="*/ 4058 h 4316"/>
                  <a:gd name="T50" fmla="*/ 102 w 556"/>
                  <a:gd name="T51" fmla="*/ 4316 h 4316"/>
                  <a:gd name="T52" fmla="*/ 114 w 556"/>
                  <a:gd name="T53" fmla="*/ 4316 h 4316"/>
                  <a:gd name="T54" fmla="*/ 228 w 556"/>
                  <a:gd name="T55" fmla="*/ 4058 h 4316"/>
                  <a:gd name="T56" fmla="*/ 323 w 556"/>
                  <a:gd name="T57" fmla="*/ 3788 h 4316"/>
                  <a:gd name="T58" fmla="*/ 401 w 556"/>
                  <a:gd name="T59" fmla="*/ 3513 h 4316"/>
                  <a:gd name="T60" fmla="*/ 467 w 556"/>
                  <a:gd name="T61" fmla="*/ 3225 h 4316"/>
                  <a:gd name="T62" fmla="*/ 515 w 556"/>
                  <a:gd name="T63" fmla="*/ 2931 h 4316"/>
                  <a:gd name="T64" fmla="*/ 544 w 556"/>
                  <a:gd name="T65" fmla="*/ 2632 h 4316"/>
                  <a:gd name="T66" fmla="*/ 556 w 556"/>
                  <a:gd name="T67" fmla="*/ 2326 h 4316"/>
                  <a:gd name="T68" fmla="*/ 556 w 556"/>
                  <a:gd name="T69" fmla="*/ 2020 h 4316"/>
                  <a:gd name="T70" fmla="*/ 556 w 556"/>
                  <a:gd name="T71" fmla="*/ 202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33" name="Freeform 12"/>
              <p:cNvSpPr>
                <a:spLocks/>
              </p:cNvSpPr>
              <p:nvPr userDrawn="1"/>
            </p:nvSpPr>
            <p:spPr bwMode="hidden">
              <a:xfrm>
                <a:off x="4246" y="0"/>
                <a:ext cx="690" cy="4316"/>
              </a:xfrm>
              <a:custGeom>
                <a:avLst/>
                <a:gdLst>
                  <a:gd name="T0" fmla="*/ 688 w 688"/>
                  <a:gd name="T1" fmla="*/ 2086 h 4316"/>
                  <a:gd name="T2" fmla="*/ 670 w 688"/>
                  <a:gd name="T3" fmla="*/ 1810 h 4316"/>
                  <a:gd name="T4" fmla="*/ 634 w 688"/>
                  <a:gd name="T5" fmla="*/ 1541 h 4316"/>
                  <a:gd name="T6" fmla="*/ 574 w 688"/>
                  <a:gd name="T7" fmla="*/ 1271 h 4316"/>
                  <a:gd name="T8" fmla="*/ 497 w 688"/>
                  <a:gd name="T9" fmla="*/ 1007 h 4316"/>
                  <a:gd name="T10" fmla="*/ 401 w 688"/>
                  <a:gd name="T11" fmla="*/ 749 h 4316"/>
                  <a:gd name="T12" fmla="*/ 293 w 688"/>
                  <a:gd name="T13" fmla="*/ 492 h 4316"/>
                  <a:gd name="T14" fmla="*/ 162 w 688"/>
                  <a:gd name="T15" fmla="*/ 240 h 4316"/>
                  <a:gd name="T16" fmla="*/ 12 w 688"/>
                  <a:gd name="T17" fmla="*/ 0 h 4316"/>
                  <a:gd name="T18" fmla="*/ 0 w 688"/>
                  <a:gd name="T19" fmla="*/ 0 h 4316"/>
                  <a:gd name="T20" fmla="*/ 150 w 688"/>
                  <a:gd name="T21" fmla="*/ 240 h 4316"/>
                  <a:gd name="T22" fmla="*/ 281 w 688"/>
                  <a:gd name="T23" fmla="*/ 492 h 4316"/>
                  <a:gd name="T24" fmla="*/ 389 w 688"/>
                  <a:gd name="T25" fmla="*/ 749 h 4316"/>
                  <a:gd name="T26" fmla="*/ 485 w 688"/>
                  <a:gd name="T27" fmla="*/ 1007 h 4316"/>
                  <a:gd name="T28" fmla="*/ 562 w 688"/>
                  <a:gd name="T29" fmla="*/ 1271 h 4316"/>
                  <a:gd name="T30" fmla="*/ 622 w 688"/>
                  <a:gd name="T31" fmla="*/ 1541 h 4316"/>
                  <a:gd name="T32" fmla="*/ 658 w 688"/>
                  <a:gd name="T33" fmla="*/ 1810 h 4316"/>
                  <a:gd name="T34" fmla="*/ 676 w 688"/>
                  <a:gd name="T35" fmla="*/ 2086 h 4316"/>
                  <a:gd name="T36" fmla="*/ 676 w 688"/>
                  <a:gd name="T37" fmla="*/ 2368 h 4316"/>
                  <a:gd name="T38" fmla="*/ 658 w 688"/>
                  <a:gd name="T39" fmla="*/ 2650 h 4316"/>
                  <a:gd name="T40" fmla="*/ 616 w 688"/>
                  <a:gd name="T41" fmla="*/ 2931 h 4316"/>
                  <a:gd name="T42" fmla="*/ 556 w 688"/>
                  <a:gd name="T43" fmla="*/ 3213 h 4316"/>
                  <a:gd name="T44" fmla="*/ 473 w 688"/>
                  <a:gd name="T45" fmla="*/ 3495 h 4316"/>
                  <a:gd name="T46" fmla="*/ 371 w 688"/>
                  <a:gd name="T47" fmla="*/ 3777 h 4316"/>
                  <a:gd name="T48" fmla="*/ 251 w 688"/>
                  <a:gd name="T49" fmla="*/ 4046 h 4316"/>
                  <a:gd name="T50" fmla="*/ 114 w 688"/>
                  <a:gd name="T51" fmla="*/ 4316 h 4316"/>
                  <a:gd name="T52" fmla="*/ 126 w 688"/>
                  <a:gd name="T53" fmla="*/ 4316 h 4316"/>
                  <a:gd name="T54" fmla="*/ 263 w 688"/>
                  <a:gd name="T55" fmla="*/ 4046 h 4316"/>
                  <a:gd name="T56" fmla="*/ 383 w 688"/>
                  <a:gd name="T57" fmla="*/ 3777 h 4316"/>
                  <a:gd name="T58" fmla="*/ 485 w 688"/>
                  <a:gd name="T59" fmla="*/ 3495 h 4316"/>
                  <a:gd name="T60" fmla="*/ 568 w 688"/>
                  <a:gd name="T61" fmla="*/ 3219 h 4316"/>
                  <a:gd name="T62" fmla="*/ 628 w 688"/>
                  <a:gd name="T63" fmla="*/ 2937 h 4316"/>
                  <a:gd name="T64" fmla="*/ 670 w 688"/>
                  <a:gd name="T65" fmla="*/ 2656 h 4316"/>
                  <a:gd name="T66" fmla="*/ 688 w 688"/>
                  <a:gd name="T67" fmla="*/ 2368 h 4316"/>
                  <a:gd name="T68" fmla="*/ 688 w 688"/>
                  <a:gd name="T69" fmla="*/ 2086 h 4316"/>
                  <a:gd name="T70" fmla="*/ 688 w 688"/>
                  <a:gd name="T71" fmla="*/ 208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34" name="Freeform 13"/>
              <p:cNvSpPr>
                <a:spLocks/>
              </p:cNvSpPr>
              <p:nvPr userDrawn="1"/>
            </p:nvSpPr>
            <p:spPr bwMode="hidden">
              <a:xfrm>
                <a:off x="4522" y="0"/>
                <a:ext cx="864" cy="4316"/>
              </a:xfrm>
              <a:custGeom>
                <a:avLst/>
                <a:gdLst>
                  <a:gd name="T0" fmla="*/ 855 w 861"/>
                  <a:gd name="T1" fmla="*/ 2128 h 4316"/>
                  <a:gd name="T2" fmla="*/ 831 w 861"/>
                  <a:gd name="T3" fmla="*/ 1834 h 4316"/>
                  <a:gd name="T4" fmla="*/ 808 w 861"/>
                  <a:gd name="T5" fmla="*/ 1684 h 4316"/>
                  <a:gd name="T6" fmla="*/ 784 w 861"/>
                  <a:gd name="T7" fmla="*/ 1541 h 4316"/>
                  <a:gd name="T8" fmla="*/ 748 w 861"/>
                  <a:gd name="T9" fmla="*/ 1397 h 4316"/>
                  <a:gd name="T10" fmla="*/ 712 w 861"/>
                  <a:gd name="T11" fmla="*/ 1253 h 4316"/>
                  <a:gd name="T12" fmla="*/ 664 w 861"/>
                  <a:gd name="T13" fmla="*/ 1115 h 4316"/>
                  <a:gd name="T14" fmla="*/ 610 w 861"/>
                  <a:gd name="T15" fmla="*/ 977 h 4316"/>
                  <a:gd name="T16" fmla="*/ 491 w 861"/>
                  <a:gd name="T17" fmla="*/ 719 h 4316"/>
                  <a:gd name="T18" fmla="*/ 353 w 861"/>
                  <a:gd name="T19" fmla="*/ 468 h 4316"/>
                  <a:gd name="T20" fmla="*/ 192 w 861"/>
                  <a:gd name="T21" fmla="*/ 228 h 4316"/>
                  <a:gd name="T22" fmla="*/ 12 w 861"/>
                  <a:gd name="T23" fmla="*/ 0 h 4316"/>
                  <a:gd name="T24" fmla="*/ 0 w 861"/>
                  <a:gd name="T25" fmla="*/ 0 h 4316"/>
                  <a:gd name="T26" fmla="*/ 180 w 861"/>
                  <a:gd name="T27" fmla="*/ 228 h 4316"/>
                  <a:gd name="T28" fmla="*/ 341 w 861"/>
                  <a:gd name="T29" fmla="*/ 468 h 4316"/>
                  <a:gd name="T30" fmla="*/ 479 w 861"/>
                  <a:gd name="T31" fmla="*/ 719 h 4316"/>
                  <a:gd name="T32" fmla="*/ 598 w 861"/>
                  <a:gd name="T33" fmla="*/ 983 h 4316"/>
                  <a:gd name="T34" fmla="*/ 652 w 861"/>
                  <a:gd name="T35" fmla="*/ 1121 h 4316"/>
                  <a:gd name="T36" fmla="*/ 700 w 861"/>
                  <a:gd name="T37" fmla="*/ 1259 h 4316"/>
                  <a:gd name="T38" fmla="*/ 736 w 861"/>
                  <a:gd name="T39" fmla="*/ 1403 h 4316"/>
                  <a:gd name="T40" fmla="*/ 772 w 861"/>
                  <a:gd name="T41" fmla="*/ 1547 h 4316"/>
                  <a:gd name="T42" fmla="*/ 802 w 861"/>
                  <a:gd name="T43" fmla="*/ 1690 h 4316"/>
                  <a:gd name="T44" fmla="*/ 819 w 861"/>
                  <a:gd name="T45" fmla="*/ 1834 h 4316"/>
                  <a:gd name="T46" fmla="*/ 837 w 861"/>
                  <a:gd name="T47" fmla="*/ 1984 h 4316"/>
                  <a:gd name="T48" fmla="*/ 843 w 861"/>
                  <a:gd name="T49" fmla="*/ 2128 h 4316"/>
                  <a:gd name="T50" fmla="*/ 849 w 861"/>
                  <a:gd name="T51" fmla="*/ 2278 h 4316"/>
                  <a:gd name="T52" fmla="*/ 843 w 861"/>
                  <a:gd name="T53" fmla="*/ 2428 h 4316"/>
                  <a:gd name="T54" fmla="*/ 831 w 861"/>
                  <a:gd name="T55" fmla="*/ 2572 h 4316"/>
                  <a:gd name="T56" fmla="*/ 819 w 861"/>
                  <a:gd name="T57" fmla="*/ 2721 h 4316"/>
                  <a:gd name="T58" fmla="*/ 796 w 861"/>
                  <a:gd name="T59" fmla="*/ 2865 h 4316"/>
                  <a:gd name="T60" fmla="*/ 766 w 861"/>
                  <a:gd name="T61" fmla="*/ 3015 h 4316"/>
                  <a:gd name="T62" fmla="*/ 724 w 861"/>
                  <a:gd name="T63" fmla="*/ 3159 h 4316"/>
                  <a:gd name="T64" fmla="*/ 682 w 861"/>
                  <a:gd name="T65" fmla="*/ 3303 h 4316"/>
                  <a:gd name="T66" fmla="*/ 586 w 861"/>
                  <a:gd name="T67" fmla="*/ 3567 h 4316"/>
                  <a:gd name="T68" fmla="*/ 473 w 861"/>
                  <a:gd name="T69" fmla="*/ 3824 h 4316"/>
                  <a:gd name="T70" fmla="*/ 335 w 861"/>
                  <a:gd name="T71" fmla="*/ 4076 h 4316"/>
                  <a:gd name="T72" fmla="*/ 180 w 861"/>
                  <a:gd name="T73" fmla="*/ 4316 h 4316"/>
                  <a:gd name="T74" fmla="*/ 192 w 861"/>
                  <a:gd name="T75" fmla="*/ 4316 h 4316"/>
                  <a:gd name="T76" fmla="*/ 347 w 861"/>
                  <a:gd name="T77" fmla="*/ 4076 h 4316"/>
                  <a:gd name="T78" fmla="*/ 485 w 861"/>
                  <a:gd name="T79" fmla="*/ 3824 h 4316"/>
                  <a:gd name="T80" fmla="*/ 598 w 861"/>
                  <a:gd name="T81" fmla="*/ 3573 h 4316"/>
                  <a:gd name="T82" fmla="*/ 694 w 861"/>
                  <a:gd name="T83" fmla="*/ 3309 h 4316"/>
                  <a:gd name="T84" fmla="*/ 736 w 861"/>
                  <a:gd name="T85" fmla="*/ 3165 h 4316"/>
                  <a:gd name="T86" fmla="*/ 778 w 861"/>
                  <a:gd name="T87" fmla="*/ 3021 h 4316"/>
                  <a:gd name="T88" fmla="*/ 808 w 861"/>
                  <a:gd name="T89" fmla="*/ 2871 h 4316"/>
                  <a:gd name="T90" fmla="*/ 831 w 861"/>
                  <a:gd name="T91" fmla="*/ 2727 h 4316"/>
                  <a:gd name="T92" fmla="*/ 843 w 861"/>
                  <a:gd name="T93" fmla="*/ 2578 h 4316"/>
                  <a:gd name="T94" fmla="*/ 855 w 861"/>
                  <a:gd name="T95" fmla="*/ 2428 h 4316"/>
                  <a:gd name="T96" fmla="*/ 861 w 861"/>
                  <a:gd name="T97" fmla="*/ 2278 h 4316"/>
                  <a:gd name="T98" fmla="*/ 855 w 861"/>
                  <a:gd name="T99" fmla="*/ 2128 h 4316"/>
                  <a:gd name="T100" fmla="*/ 855 w 861"/>
                  <a:gd name="T101" fmla="*/ 212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35" name="Freeform 14"/>
              <p:cNvSpPr>
                <a:spLocks/>
              </p:cNvSpPr>
              <p:nvPr userDrawn="1"/>
            </p:nvSpPr>
            <p:spPr bwMode="hidden">
              <a:xfrm>
                <a:off x="2399" y="0"/>
                <a:ext cx="150" cy="4316"/>
              </a:xfrm>
              <a:custGeom>
                <a:avLst/>
                <a:gdLst>
                  <a:gd name="T0" fmla="*/ 18 w 149"/>
                  <a:gd name="T1" fmla="*/ 1942 h 4316"/>
                  <a:gd name="T2" fmla="*/ 30 w 149"/>
                  <a:gd name="T3" fmla="*/ 1630 h 4316"/>
                  <a:gd name="T4" fmla="*/ 42 w 149"/>
                  <a:gd name="T5" fmla="*/ 1331 h 4316"/>
                  <a:gd name="T6" fmla="*/ 59 w 149"/>
                  <a:gd name="T7" fmla="*/ 1055 h 4316"/>
                  <a:gd name="T8" fmla="*/ 77 w 149"/>
                  <a:gd name="T9" fmla="*/ 791 h 4316"/>
                  <a:gd name="T10" fmla="*/ 83 w 149"/>
                  <a:gd name="T11" fmla="*/ 671 h 4316"/>
                  <a:gd name="T12" fmla="*/ 95 w 149"/>
                  <a:gd name="T13" fmla="*/ 557 h 4316"/>
                  <a:gd name="T14" fmla="*/ 107 w 149"/>
                  <a:gd name="T15" fmla="*/ 444 h 4316"/>
                  <a:gd name="T16" fmla="*/ 113 w 149"/>
                  <a:gd name="T17" fmla="*/ 342 h 4316"/>
                  <a:gd name="T18" fmla="*/ 125 w 149"/>
                  <a:gd name="T19" fmla="*/ 246 h 4316"/>
                  <a:gd name="T20" fmla="*/ 131 w 149"/>
                  <a:gd name="T21" fmla="*/ 156 h 4316"/>
                  <a:gd name="T22" fmla="*/ 143 w 149"/>
                  <a:gd name="T23" fmla="*/ 72 h 4316"/>
                  <a:gd name="T24" fmla="*/ 149 w 149"/>
                  <a:gd name="T25" fmla="*/ 0 h 4316"/>
                  <a:gd name="T26" fmla="*/ 137 w 149"/>
                  <a:gd name="T27" fmla="*/ 0 h 4316"/>
                  <a:gd name="T28" fmla="*/ 131 w 149"/>
                  <a:gd name="T29" fmla="*/ 72 h 4316"/>
                  <a:gd name="T30" fmla="*/ 119 w 149"/>
                  <a:gd name="T31" fmla="*/ 156 h 4316"/>
                  <a:gd name="T32" fmla="*/ 113 w 149"/>
                  <a:gd name="T33" fmla="*/ 246 h 4316"/>
                  <a:gd name="T34" fmla="*/ 101 w 149"/>
                  <a:gd name="T35" fmla="*/ 342 h 4316"/>
                  <a:gd name="T36" fmla="*/ 95 w 149"/>
                  <a:gd name="T37" fmla="*/ 444 h 4316"/>
                  <a:gd name="T38" fmla="*/ 83 w 149"/>
                  <a:gd name="T39" fmla="*/ 557 h 4316"/>
                  <a:gd name="T40" fmla="*/ 71 w 149"/>
                  <a:gd name="T41" fmla="*/ 671 h 4316"/>
                  <a:gd name="T42" fmla="*/ 65 w 149"/>
                  <a:gd name="T43" fmla="*/ 791 h 4316"/>
                  <a:gd name="T44" fmla="*/ 48 w 149"/>
                  <a:gd name="T45" fmla="*/ 1055 h 4316"/>
                  <a:gd name="T46" fmla="*/ 30 w 149"/>
                  <a:gd name="T47" fmla="*/ 1331 h 4316"/>
                  <a:gd name="T48" fmla="*/ 18 w 149"/>
                  <a:gd name="T49" fmla="*/ 1630 h 4316"/>
                  <a:gd name="T50" fmla="*/ 6 w 149"/>
                  <a:gd name="T51" fmla="*/ 1942 h 4316"/>
                  <a:gd name="T52" fmla="*/ 0 w 149"/>
                  <a:gd name="T53" fmla="*/ 2278 h 4316"/>
                  <a:gd name="T54" fmla="*/ 6 w 149"/>
                  <a:gd name="T55" fmla="*/ 2602 h 4316"/>
                  <a:gd name="T56" fmla="*/ 12 w 149"/>
                  <a:gd name="T57" fmla="*/ 2919 h 4316"/>
                  <a:gd name="T58" fmla="*/ 24 w 149"/>
                  <a:gd name="T59" fmla="*/ 3219 h 4316"/>
                  <a:gd name="T60" fmla="*/ 36 w 149"/>
                  <a:gd name="T61" fmla="*/ 3513 h 4316"/>
                  <a:gd name="T62" fmla="*/ 59 w 149"/>
                  <a:gd name="T63" fmla="*/ 3794 h 4316"/>
                  <a:gd name="T64" fmla="*/ 89 w 149"/>
                  <a:gd name="T65" fmla="*/ 4058 h 4316"/>
                  <a:gd name="T66" fmla="*/ 125 w 149"/>
                  <a:gd name="T67" fmla="*/ 4316 h 4316"/>
                  <a:gd name="T68" fmla="*/ 137 w 149"/>
                  <a:gd name="T69" fmla="*/ 4316 h 4316"/>
                  <a:gd name="T70" fmla="*/ 101 w 149"/>
                  <a:gd name="T71" fmla="*/ 4058 h 4316"/>
                  <a:gd name="T72" fmla="*/ 71 w 149"/>
                  <a:gd name="T73" fmla="*/ 3794 h 4316"/>
                  <a:gd name="T74" fmla="*/ 48 w 149"/>
                  <a:gd name="T75" fmla="*/ 3513 h 4316"/>
                  <a:gd name="T76" fmla="*/ 36 w 149"/>
                  <a:gd name="T77" fmla="*/ 3225 h 4316"/>
                  <a:gd name="T78" fmla="*/ 24 w 149"/>
                  <a:gd name="T79" fmla="*/ 2919 h 4316"/>
                  <a:gd name="T80" fmla="*/ 18 w 149"/>
                  <a:gd name="T81" fmla="*/ 2608 h 4316"/>
                  <a:gd name="T82" fmla="*/ 12 w 149"/>
                  <a:gd name="T83" fmla="*/ 2278 h 4316"/>
                  <a:gd name="T84" fmla="*/ 18 w 149"/>
                  <a:gd name="T85" fmla="*/ 1942 h 4316"/>
                  <a:gd name="T86" fmla="*/ 18 w 149"/>
                  <a:gd name="T87" fmla="*/ 194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36" name="Freeform 15"/>
              <p:cNvSpPr>
                <a:spLocks/>
              </p:cNvSpPr>
              <p:nvPr userDrawn="1"/>
            </p:nvSpPr>
            <p:spPr bwMode="hidden">
              <a:xfrm>
                <a:off x="1967" y="0"/>
                <a:ext cx="300" cy="4316"/>
              </a:xfrm>
              <a:custGeom>
                <a:avLst/>
                <a:gdLst>
                  <a:gd name="T0" fmla="*/ 18 w 299"/>
                  <a:gd name="T1" fmla="*/ 2062 h 4316"/>
                  <a:gd name="T2" fmla="*/ 30 w 299"/>
                  <a:gd name="T3" fmla="*/ 1750 h 4316"/>
                  <a:gd name="T4" fmla="*/ 54 w 299"/>
                  <a:gd name="T5" fmla="*/ 1451 h 4316"/>
                  <a:gd name="T6" fmla="*/ 84 w 299"/>
                  <a:gd name="T7" fmla="*/ 1169 h 4316"/>
                  <a:gd name="T8" fmla="*/ 126 w 299"/>
                  <a:gd name="T9" fmla="*/ 899 h 4316"/>
                  <a:gd name="T10" fmla="*/ 162 w 299"/>
                  <a:gd name="T11" fmla="*/ 641 h 4316"/>
                  <a:gd name="T12" fmla="*/ 209 w 299"/>
                  <a:gd name="T13" fmla="*/ 408 h 4316"/>
                  <a:gd name="T14" fmla="*/ 251 w 299"/>
                  <a:gd name="T15" fmla="*/ 192 h 4316"/>
                  <a:gd name="T16" fmla="*/ 299 w 299"/>
                  <a:gd name="T17" fmla="*/ 0 h 4316"/>
                  <a:gd name="T18" fmla="*/ 287 w 299"/>
                  <a:gd name="T19" fmla="*/ 0 h 4316"/>
                  <a:gd name="T20" fmla="*/ 239 w 299"/>
                  <a:gd name="T21" fmla="*/ 192 h 4316"/>
                  <a:gd name="T22" fmla="*/ 198 w 299"/>
                  <a:gd name="T23" fmla="*/ 408 h 4316"/>
                  <a:gd name="T24" fmla="*/ 156 w 299"/>
                  <a:gd name="T25" fmla="*/ 641 h 4316"/>
                  <a:gd name="T26" fmla="*/ 114 w 299"/>
                  <a:gd name="T27" fmla="*/ 899 h 4316"/>
                  <a:gd name="T28" fmla="*/ 78 w 299"/>
                  <a:gd name="T29" fmla="*/ 1169 h 4316"/>
                  <a:gd name="T30" fmla="*/ 48 w 299"/>
                  <a:gd name="T31" fmla="*/ 1451 h 4316"/>
                  <a:gd name="T32" fmla="*/ 24 w 299"/>
                  <a:gd name="T33" fmla="*/ 1750 h 4316"/>
                  <a:gd name="T34" fmla="*/ 6 w 299"/>
                  <a:gd name="T35" fmla="*/ 2062 h 4316"/>
                  <a:gd name="T36" fmla="*/ 0 w 299"/>
                  <a:gd name="T37" fmla="*/ 2374 h 4316"/>
                  <a:gd name="T38" fmla="*/ 12 w 299"/>
                  <a:gd name="T39" fmla="*/ 2674 h 4316"/>
                  <a:gd name="T40" fmla="*/ 30 w 299"/>
                  <a:gd name="T41" fmla="*/ 2973 h 4316"/>
                  <a:gd name="T42" fmla="*/ 54 w 299"/>
                  <a:gd name="T43" fmla="*/ 3255 h 4316"/>
                  <a:gd name="T44" fmla="*/ 96 w 299"/>
                  <a:gd name="T45" fmla="*/ 3537 h 4316"/>
                  <a:gd name="T46" fmla="*/ 144 w 299"/>
                  <a:gd name="T47" fmla="*/ 3806 h 4316"/>
                  <a:gd name="T48" fmla="*/ 203 w 299"/>
                  <a:gd name="T49" fmla="*/ 4064 h 4316"/>
                  <a:gd name="T50" fmla="*/ 275 w 299"/>
                  <a:gd name="T51" fmla="*/ 4316 h 4316"/>
                  <a:gd name="T52" fmla="*/ 287 w 299"/>
                  <a:gd name="T53" fmla="*/ 4316 h 4316"/>
                  <a:gd name="T54" fmla="*/ 215 w 299"/>
                  <a:gd name="T55" fmla="*/ 4064 h 4316"/>
                  <a:gd name="T56" fmla="*/ 156 w 299"/>
                  <a:gd name="T57" fmla="*/ 3806 h 4316"/>
                  <a:gd name="T58" fmla="*/ 108 w 299"/>
                  <a:gd name="T59" fmla="*/ 3537 h 4316"/>
                  <a:gd name="T60" fmla="*/ 66 w 299"/>
                  <a:gd name="T61" fmla="*/ 3261 h 4316"/>
                  <a:gd name="T62" fmla="*/ 42 w 299"/>
                  <a:gd name="T63" fmla="*/ 2973 h 4316"/>
                  <a:gd name="T64" fmla="*/ 24 w 299"/>
                  <a:gd name="T65" fmla="*/ 2680 h 4316"/>
                  <a:gd name="T66" fmla="*/ 12 w 299"/>
                  <a:gd name="T67" fmla="*/ 2374 h 4316"/>
                  <a:gd name="T68" fmla="*/ 18 w 299"/>
                  <a:gd name="T69" fmla="*/ 2062 h 4316"/>
                  <a:gd name="T70" fmla="*/ 18 w 299"/>
                  <a:gd name="T71" fmla="*/ 206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37" name="Freeform 16"/>
              <p:cNvSpPr>
                <a:spLocks/>
              </p:cNvSpPr>
              <p:nvPr userDrawn="1"/>
            </p:nvSpPr>
            <p:spPr bwMode="hidden">
              <a:xfrm>
                <a:off x="1566" y="0"/>
                <a:ext cx="425" cy="4316"/>
              </a:xfrm>
              <a:custGeom>
                <a:avLst/>
                <a:gdLst>
                  <a:gd name="T0" fmla="*/ 424 w 424"/>
                  <a:gd name="T1" fmla="*/ 0 h 4316"/>
                  <a:gd name="T2" fmla="*/ 412 w 424"/>
                  <a:gd name="T3" fmla="*/ 0 h 4316"/>
                  <a:gd name="T4" fmla="*/ 316 w 424"/>
                  <a:gd name="T5" fmla="*/ 222 h 4316"/>
                  <a:gd name="T6" fmla="*/ 239 w 424"/>
                  <a:gd name="T7" fmla="*/ 462 h 4316"/>
                  <a:gd name="T8" fmla="*/ 167 w 424"/>
                  <a:gd name="T9" fmla="*/ 707 h 4316"/>
                  <a:gd name="T10" fmla="*/ 107 w 424"/>
                  <a:gd name="T11" fmla="*/ 971 h 4316"/>
                  <a:gd name="T12" fmla="*/ 65 w 424"/>
                  <a:gd name="T13" fmla="*/ 1247 h 4316"/>
                  <a:gd name="T14" fmla="*/ 29 w 424"/>
                  <a:gd name="T15" fmla="*/ 1529 h 4316"/>
                  <a:gd name="T16" fmla="*/ 6 w 424"/>
                  <a:gd name="T17" fmla="*/ 1822 h 4316"/>
                  <a:gd name="T18" fmla="*/ 0 w 424"/>
                  <a:gd name="T19" fmla="*/ 2122 h 4316"/>
                  <a:gd name="T20" fmla="*/ 6 w 424"/>
                  <a:gd name="T21" fmla="*/ 2404 h 4316"/>
                  <a:gd name="T22" fmla="*/ 24 w 424"/>
                  <a:gd name="T23" fmla="*/ 2686 h 4316"/>
                  <a:gd name="T24" fmla="*/ 47 w 424"/>
                  <a:gd name="T25" fmla="*/ 2961 h 4316"/>
                  <a:gd name="T26" fmla="*/ 89 w 424"/>
                  <a:gd name="T27" fmla="*/ 3243 h 4316"/>
                  <a:gd name="T28" fmla="*/ 137 w 424"/>
                  <a:gd name="T29" fmla="*/ 3519 h 4316"/>
                  <a:gd name="T30" fmla="*/ 197 w 424"/>
                  <a:gd name="T31" fmla="*/ 3788 h 4316"/>
                  <a:gd name="T32" fmla="*/ 269 w 424"/>
                  <a:gd name="T33" fmla="*/ 4058 h 4316"/>
                  <a:gd name="T34" fmla="*/ 346 w 424"/>
                  <a:gd name="T35" fmla="*/ 4316 h 4316"/>
                  <a:gd name="T36" fmla="*/ 358 w 424"/>
                  <a:gd name="T37" fmla="*/ 4316 h 4316"/>
                  <a:gd name="T38" fmla="*/ 281 w 424"/>
                  <a:gd name="T39" fmla="*/ 4058 h 4316"/>
                  <a:gd name="T40" fmla="*/ 209 w 424"/>
                  <a:gd name="T41" fmla="*/ 3788 h 4316"/>
                  <a:gd name="T42" fmla="*/ 149 w 424"/>
                  <a:gd name="T43" fmla="*/ 3519 h 4316"/>
                  <a:gd name="T44" fmla="*/ 101 w 424"/>
                  <a:gd name="T45" fmla="*/ 3243 h 4316"/>
                  <a:gd name="T46" fmla="*/ 59 w 424"/>
                  <a:gd name="T47" fmla="*/ 2961 h 4316"/>
                  <a:gd name="T48" fmla="*/ 35 w 424"/>
                  <a:gd name="T49" fmla="*/ 2686 h 4316"/>
                  <a:gd name="T50" fmla="*/ 18 w 424"/>
                  <a:gd name="T51" fmla="*/ 2404 h 4316"/>
                  <a:gd name="T52" fmla="*/ 12 w 424"/>
                  <a:gd name="T53" fmla="*/ 2122 h 4316"/>
                  <a:gd name="T54" fmla="*/ 18 w 424"/>
                  <a:gd name="T55" fmla="*/ 1822 h 4316"/>
                  <a:gd name="T56" fmla="*/ 41 w 424"/>
                  <a:gd name="T57" fmla="*/ 1529 h 4316"/>
                  <a:gd name="T58" fmla="*/ 71 w 424"/>
                  <a:gd name="T59" fmla="*/ 1247 h 4316"/>
                  <a:gd name="T60" fmla="*/ 119 w 424"/>
                  <a:gd name="T61" fmla="*/ 971 h 4316"/>
                  <a:gd name="T62" fmla="*/ 179 w 424"/>
                  <a:gd name="T63" fmla="*/ 707 h 4316"/>
                  <a:gd name="T64" fmla="*/ 245 w 424"/>
                  <a:gd name="T65" fmla="*/ 462 h 4316"/>
                  <a:gd name="T66" fmla="*/ 328 w 424"/>
                  <a:gd name="T67" fmla="*/ 222 h 4316"/>
                  <a:gd name="T68" fmla="*/ 424 w 424"/>
                  <a:gd name="T69" fmla="*/ 0 h 4316"/>
                  <a:gd name="T70" fmla="*/ 424 w 424"/>
                  <a:gd name="T71"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38" name="Freeform 17"/>
              <p:cNvSpPr>
                <a:spLocks/>
              </p:cNvSpPr>
              <p:nvPr userDrawn="1"/>
            </p:nvSpPr>
            <p:spPr bwMode="hidden">
              <a:xfrm>
                <a:off x="1128" y="0"/>
                <a:ext cx="575" cy="4316"/>
              </a:xfrm>
              <a:custGeom>
                <a:avLst/>
                <a:gdLst>
                  <a:gd name="T0" fmla="*/ 12 w 574"/>
                  <a:gd name="T1" fmla="*/ 2146 h 4316"/>
                  <a:gd name="T2" fmla="*/ 24 w 574"/>
                  <a:gd name="T3" fmla="*/ 1846 h 4316"/>
                  <a:gd name="T4" fmla="*/ 54 w 574"/>
                  <a:gd name="T5" fmla="*/ 1559 h 4316"/>
                  <a:gd name="T6" fmla="*/ 96 w 574"/>
                  <a:gd name="T7" fmla="*/ 1277 h 4316"/>
                  <a:gd name="T8" fmla="*/ 162 w 574"/>
                  <a:gd name="T9" fmla="*/ 1001 h 4316"/>
                  <a:gd name="T10" fmla="*/ 239 w 574"/>
                  <a:gd name="T11" fmla="*/ 731 h 4316"/>
                  <a:gd name="T12" fmla="*/ 335 w 574"/>
                  <a:gd name="T13" fmla="*/ 480 h 4316"/>
                  <a:gd name="T14" fmla="*/ 449 w 574"/>
                  <a:gd name="T15" fmla="*/ 234 h 4316"/>
                  <a:gd name="T16" fmla="*/ 574 w 574"/>
                  <a:gd name="T17" fmla="*/ 0 h 4316"/>
                  <a:gd name="T18" fmla="*/ 562 w 574"/>
                  <a:gd name="T19" fmla="*/ 0 h 4316"/>
                  <a:gd name="T20" fmla="*/ 437 w 574"/>
                  <a:gd name="T21" fmla="*/ 234 h 4316"/>
                  <a:gd name="T22" fmla="*/ 323 w 574"/>
                  <a:gd name="T23" fmla="*/ 480 h 4316"/>
                  <a:gd name="T24" fmla="*/ 227 w 574"/>
                  <a:gd name="T25" fmla="*/ 737 h 4316"/>
                  <a:gd name="T26" fmla="*/ 150 w 574"/>
                  <a:gd name="T27" fmla="*/ 1001 h 4316"/>
                  <a:gd name="T28" fmla="*/ 84 w 574"/>
                  <a:gd name="T29" fmla="*/ 1277 h 4316"/>
                  <a:gd name="T30" fmla="*/ 42 w 574"/>
                  <a:gd name="T31" fmla="*/ 1559 h 4316"/>
                  <a:gd name="T32" fmla="*/ 12 w 574"/>
                  <a:gd name="T33" fmla="*/ 1852 h 4316"/>
                  <a:gd name="T34" fmla="*/ 0 w 574"/>
                  <a:gd name="T35" fmla="*/ 2146 h 4316"/>
                  <a:gd name="T36" fmla="*/ 6 w 574"/>
                  <a:gd name="T37" fmla="*/ 2434 h 4316"/>
                  <a:gd name="T38" fmla="*/ 30 w 574"/>
                  <a:gd name="T39" fmla="*/ 2715 h 4316"/>
                  <a:gd name="T40" fmla="*/ 66 w 574"/>
                  <a:gd name="T41" fmla="*/ 2997 h 4316"/>
                  <a:gd name="T42" fmla="*/ 120 w 574"/>
                  <a:gd name="T43" fmla="*/ 3273 h 4316"/>
                  <a:gd name="T44" fmla="*/ 191 w 574"/>
                  <a:gd name="T45" fmla="*/ 3549 h 4316"/>
                  <a:gd name="T46" fmla="*/ 275 w 574"/>
                  <a:gd name="T47" fmla="*/ 3812 h 4316"/>
                  <a:gd name="T48" fmla="*/ 371 w 574"/>
                  <a:gd name="T49" fmla="*/ 4070 h 4316"/>
                  <a:gd name="T50" fmla="*/ 484 w 574"/>
                  <a:gd name="T51" fmla="*/ 4316 h 4316"/>
                  <a:gd name="T52" fmla="*/ 496 w 574"/>
                  <a:gd name="T53" fmla="*/ 4316 h 4316"/>
                  <a:gd name="T54" fmla="*/ 383 w 574"/>
                  <a:gd name="T55" fmla="*/ 4070 h 4316"/>
                  <a:gd name="T56" fmla="*/ 287 w 574"/>
                  <a:gd name="T57" fmla="*/ 3812 h 4316"/>
                  <a:gd name="T58" fmla="*/ 203 w 574"/>
                  <a:gd name="T59" fmla="*/ 3549 h 4316"/>
                  <a:gd name="T60" fmla="*/ 132 w 574"/>
                  <a:gd name="T61" fmla="*/ 3273 h 4316"/>
                  <a:gd name="T62" fmla="*/ 78 w 574"/>
                  <a:gd name="T63" fmla="*/ 2997 h 4316"/>
                  <a:gd name="T64" fmla="*/ 42 w 574"/>
                  <a:gd name="T65" fmla="*/ 2715 h 4316"/>
                  <a:gd name="T66" fmla="*/ 18 w 574"/>
                  <a:gd name="T67" fmla="*/ 2434 h 4316"/>
                  <a:gd name="T68" fmla="*/ 12 w 574"/>
                  <a:gd name="T69" fmla="*/ 2146 h 4316"/>
                  <a:gd name="T70" fmla="*/ 12 w 574"/>
                  <a:gd name="T71" fmla="*/ 214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39" name="Freeform 18"/>
              <p:cNvSpPr>
                <a:spLocks/>
              </p:cNvSpPr>
              <p:nvPr userDrawn="1"/>
            </p:nvSpPr>
            <p:spPr bwMode="hidden">
              <a:xfrm>
                <a:off x="702" y="0"/>
                <a:ext cx="737" cy="4316"/>
              </a:xfrm>
              <a:custGeom>
                <a:avLst/>
                <a:gdLst>
                  <a:gd name="T0" fmla="*/ 12 w 735"/>
                  <a:gd name="T1" fmla="*/ 2098 h 4316"/>
                  <a:gd name="T2" fmla="*/ 29 w 735"/>
                  <a:gd name="T3" fmla="*/ 1798 h 4316"/>
                  <a:gd name="T4" fmla="*/ 71 w 735"/>
                  <a:gd name="T5" fmla="*/ 1505 h 4316"/>
                  <a:gd name="T6" fmla="*/ 131 w 735"/>
                  <a:gd name="T7" fmla="*/ 1223 h 4316"/>
                  <a:gd name="T8" fmla="*/ 215 w 735"/>
                  <a:gd name="T9" fmla="*/ 941 h 4316"/>
                  <a:gd name="T10" fmla="*/ 316 w 735"/>
                  <a:gd name="T11" fmla="*/ 689 h 4316"/>
                  <a:gd name="T12" fmla="*/ 442 w 735"/>
                  <a:gd name="T13" fmla="*/ 444 h 4316"/>
                  <a:gd name="T14" fmla="*/ 580 w 735"/>
                  <a:gd name="T15" fmla="*/ 216 h 4316"/>
                  <a:gd name="T16" fmla="*/ 735 w 735"/>
                  <a:gd name="T17" fmla="*/ 0 h 4316"/>
                  <a:gd name="T18" fmla="*/ 723 w 735"/>
                  <a:gd name="T19" fmla="*/ 0 h 4316"/>
                  <a:gd name="T20" fmla="*/ 568 w 735"/>
                  <a:gd name="T21" fmla="*/ 210 h 4316"/>
                  <a:gd name="T22" fmla="*/ 430 w 735"/>
                  <a:gd name="T23" fmla="*/ 438 h 4316"/>
                  <a:gd name="T24" fmla="*/ 311 w 735"/>
                  <a:gd name="T25" fmla="*/ 683 h 4316"/>
                  <a:gd name="T26" fmla="*/ 209 w 735"/>
                  <a:gd name="T27" fmla="*/ 941 h 4316"/>
                  <a:gd name="T28" fmla="*/ 125 w 735"/>
                  <a:gd name="T29" fmla="*/ 1217 h 4316"/>
                  <a:gd name="T30" fmla="*/ 59 w 735"/>
                  <a:gd name="T31" fmla="*/ 1505 h 4316"/>
                  <a:gd name="T32" fmla="*/ 18 w 735"/>
                  <a:gd name="T33" fmla="*/ 1798 h 4316"/>
                  <a:gd name="T34" fmla="*/ 0 w 735"/>
                  <a:gd name="T35" fmla="*/ 2098 h 4316"/>
                  <a:gd name="T36" fmla="*/ 6 w 735"/>
                  <a:gd name="T37" fmla="*/ 2404 h 4316"/>
                  <a:gd name="T38" fmla="*/ 29 w 735"/>
                  <a:gd name="T39" fmla="*/ 2709 h 4316"/>
                  <a:gd name="T40" fmla="*/ 77 w 735"/>
                  <a:gd name="T41" fmla="*/ 3015 h 4316"/>
                  <a:gd name="T42" fmla="*/ 149 w 735"/>
                  <a:gd name="T43" fmla="*/ 3315 h 4316"/>
                  <a:gd name="T44" fmla="*/ 227 w 735"/>
                  <a:gd name="T45" fmla="*/ 3573 h 4316"/>
                  <a:gd name="T46" fmla="*/ 316 w 735"/>
                  <a:gd name="T47" fmla="*/ 3824 h 4316"/>
                  <a:gd name="T48" fmla="*/ 424 w 735"/>
                  <a:gd name="T49" fmla="*/ 4076 h 4316"/>
                  <a:gd name="T50" fmla="*/ 544 w 735"/>
                  <a:gd name="T51" fmla="*/ 4316 h 4316"/>
                  <a:gd name="T52" fmla="*/ 556 w 735"/>
                  <a:gd name="T53" fmla="*/ 4316 h 4316"/>
                  <a:gd name="T54" fmla="*/ 436 w 735"/>
                  <a:gd name="T55" fmla="*/ 4076 h 4316"/>
                  <a:gd name="T56" fmla="*/ 328 w 735"/>
                  <a:gd name="T57" fmla="*/ 3824 h 4316"/>
                  <a:gd name="T58" fmla="*/ 239 w 735"/>
                  <a:gd name="T59" fmla="*/ 3573 h 4316"/>
                  <a:gd name="T60" fmla="*/ 161 w 735"/>
                  <a:gd name="T61" fmla="*/ 3315 h 4316"/>
                  <a:gd name="T62" fmla="*/ 89 w 735"/>
                  <a:gd name="T63" fmla="*/ 3015 h 4316"/>
                  <a:gd name="T64" fmla="*/ 41 w 735"/>
                  <a:gd name="T65" fmla="*/ 2709 h 4316"/>
                  <a:gd name="T66" fmla="*/ 18 w 735"/>
                  <a:gd name="T67" fmla="*/ 2404 h 4316"/>
                  <a:gd name="T68" fmla="*/ 12 w 735"/>
                  <a:gd name="T69" fmla="*/ 2098 h 4316"/>
                  <a:gd name="T70" fmla="*/ 12 w 735"/>
                  <a:gd name="T71" fmla="*/ 209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40" name="Freeform 19"/>
              <p:cNvSpPr>
                <a:spLocks/>
              </p:cNvSpPr>
              <p:nvPr userDrawn="1"/>
            </p:nvSpPr>
            <p:spPr bwMode="hidden">
              <a:xfrm>
                <a:off x="288" y="0"/>
                <a:ext cx="840" cy="4316"/>
              </a:xfrm>
              <a:custGeom>
                <a:avLst/>
                <a:gdLst>
                  <a:gd name="T0" fmla="*/ 18 w 837"/>
                  <a:gd name="T1" fmla="*/ 1948 h 4316"/>
                  <a:gd name="T2" fmla="*/ 48 w 837"/>
                  <a:gd name="T3" fmla="*/ 1708 h 4316"/>
                  <a:gd name="T4" fmla="*/ 96 w 837"/>
                  <a:gd name="T5" fmla="*/ 1475 h 4316"/>
                  <a:gd name="T6" fmla="*/ 161 w 837"/>
                  <a:gd name="T7" fmla="*/ 1235 h 4316"/>
                  <a:gd name="T8" fmla="*/ 251 w 837"/>
                  <a:gd name="T9" fmla="*/ 995 h 4316"/>
                  <a:gd name="T10" fmla="*/ 365 w 837"/>
                  <a:gd name="T11" fmla="*/ 755 h 4316"/>
                  <a:gd name="T12" fmla="*/ 496 w 837"/>
                  <a:gd name="T13" fmla="*/ 510 h 4316"/>
                  <a:gd name="T14" fmla="*/ 658 w 837"/>
                  <a:gd name="T15" fmla="*/ 258 h 4316"/>
                  <a:gd name="T16" fmla="*/ 741 w 837"/>
                  <a:gd name="T17" fmla="*/ 132 h 4316"/>
                  <a:gd name="T18" fmla="*/ 837 w 837"/>
                  <a:gd name="T19" fmla="*/ 0 h 4316"/>
                  <a:gd name="T20" fmla="*/ 825 w 837"/>
                  <a:gd name="T21" fmla="*/ 0 h 4316"/>
                  <a:gd name="T22" fmla="*/ 729 w 837"/>
                  <a:gd name="T23" fmla="*/ 132 h 4316"/>
                  <a:gd name="T24" fmla="*/ 640 w 837"/>
                  <a:gd name="T25" fmla="*/ 258 h 4316"/>
                  <a:gd name="T26" fmla="*/ 562 w 837"/>
                  <a:gd name="T27" fmla="*/ 384 h 4316"/>
                  <a:gd name="T28" fmla="*/ 484 w 837"/>
                  <a:gd name="T29" fmla="*/ 510 h 4316"/>
                  <a:gd name="T30" fmla="*/ 353 w 837"/>
                  <a:gd name="T31" fmla="*/ 755 h 4316"/>
                  <a:gd name="T32" fmla="*/ 239 w 837"/>
                  <a:gd name="T33" fmla="*/ 995 h 4316"/>
                  <a:gd name="T34" fmla="*/ 150 w 837"/>
                  <a:gd name="T35" fmla="*/ 1235 h 4316"/>
                  <a:gd name="T36" fmla="*/ 84 w 837"/>
                  <a:gd name="T37" fmla="*/ 1469 h 4316"/>
                  <a:gd name="T38" fmla="*/ 36 w 837"/>
                  <a:gd name="T39" fmla="*/ 1702 h 4316"/>
                  <a:gd name="T40" fmla="*/ 6 w 837"/>
                  <a:gd name="T41" fmla="*/ 1942 h 4316"/>
                  <a:gd name="T42" fmla="*/ 0 w 837"/>
                  <a:gd name="T43" fmla="*/ 2200 h 4316"/>
                  <a:gd name="T44" fmla="*/ 12 w 837"/>
                  <a:gd name="T45" fmla="*/ 2470 h 4316"/>
                  <a:gd name="T46" fmla="*/ 48 w 837"/>
                  <a:gd name="T47" fmla="*/ 2739 h 4316"/>
                  <a:gd name="T48" fmla="*/ 114 w 837"/>
                  <a:gd name="T49" fmla="*/ 3027 h 4316"/>
                  <a:gd name="T50" fmla="*/ 150 w 837"/>
                  <a:gd name="T51" fmla="*/ 3171 h 4316"/>
                  <a:gd name="T52" fmla="*/ 197 w 837"/>
                  <a:gd name="T53" fmla="*/ 3321 h 4316"/>
                  <a:gd name="T54" fmla="*/ 245 w 837"/>
                  <a:gd name="T55" fmla="*/ 3477 h 4316"/>
                  <a:gd name="T56" fmla="*/ 305 w 837"/>
                  <a:gd name="T57" fmla="*/ 3639 h 4316"/>
                  <a:gd name="T58" fmla="*/ 365 w 837"/>
                  <a:gd name="T59" fmla="*/ 3800 h 4316"/>
                  <a:gd name="T60" fmla="*/ 437 w 837"/>
                  <a:gd name="T61" fmla="*/ 3968 h 4316"/>
                  <a:gd name="T62" fmla="*/ 508 w 837"/>
                  <a:gd name="T63" fmla="*/ 4136 h 4316"/>
                  <a:gd name="T64" fmla="*/ 592 w 837"/>
                  <a:gd name="T65" fmla="*/ 4316 h 4316"/>
                  <a:gd name="T66" fmla="*/ 604 w 837"/>
                  <a:gd name="T67" fmla="*/ 4316 h 4316"/>
                  <a:gd name="T68" fmla="*/ 520 w 837"/>
                  <a:gd name="T69" fmla="*/ 4136 h 4316"/>
                  <a:gd name="T70" fmla="*/ 448 w 837"/>
                  <a:gd name="T71" fmla="*/ 3968 h 4316"/>
                  <a:gd name="T72" fmla="*/ 377 w 837"/>
                  <a:gd name="T73" fmla="*/ 3800 h 4316"/>
                  <a:gd name="T74" fmla="*/ 317 w 837"/>
                  <a:gd name="T75" fmla="*/ 3639 h 4316"/>
                  <a:gd name="T76" fmla="*/ 257 w 837"/>
                  <a:gd name="T77" fmla="*/ 3477 h 4316"/>
                  <a:gd name="T78" fmla="*/ 209 w 837"/>
                  <a:gd name="T79" fmla="*/ 3327 h 4316"/>
                  <a:gd name="T80" fmla="*/ 161 w 837"/>
                  <a:gd name="T81" fmla="*/ 3171 h 4316"/>
                  <a:gd name="T82" fmla="*/ 126 w 837"/>
                  <a:gd name="T83" fmla="*/ 3027 h 4316"/>
                  <a:gd name="T84" fmla="*/ 60 w 837"/>
                  <a:gd name="T85" fmla="*/ 2739 h 4316"/>
                  <a:gd name="T86" fmla="*/ 24 w 837"/>
                  <a:gd name="T87" fmla="*/ 2470 h 4316"/>
                  <a:gd name="T88" fmla="*/ 12 w 837"/>
                  <a:gd name="T89" fmla="*/ 2206 h 4316"/>
                  <a:gd name="T90" fmla="*/ 18 w 837"/>
                  <a:gd name="T91" fmla="*/ 1948 h 4316"/>
                  <a:gd name="T92" fmla="*/ 18 w 837"/>
                  <a:gd name="T93" fmla="*/ 194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grpSp>
        <p:sp>
          <p:nvSpPr>
            <p:cNvPr id="9" name="Freeform 20"/>
            <p:cNvSpPr>
              <a:spLocks/>
            </p:cNvSpPr>
            <p:nvPr/>
          </p:nvSpPr>
          <p:spPr bwMode="hidden">
            <a:xfrm>
              <a:off x="6" y="2901"/>
              <a:ext cx="606" cy="1415"/>
            </a:xfrm>
            <a:custGeom>
              <a:avLst/>
              <a:gdLst>
                <a:gd name="T0" fmla="*/ 0 w 604"/>
                <a:gd name="T1" fmla="*/ 54 h 1415"/>
                <a:gd name="T2" fmla="*/ 42 w 604"/>
                <a:gd name="T3" fmla="*/ 228 h 1415"/>
                <a:gd name="T4" fmla="*/ 96 w 604"/>
                <a:gd name="T5" fmla="*/ 402 h 1415"/>
                <a:gd name="T6" fmla="*/ 161 w 604"/>
                <a:gd name="T7" fmla="*/ 576 h 1415"/>
                <a:gd name="T8" fmla="*/ 227 w 604"/>
                <a:gd name="T9" fmla="*/ 744 h 1415"/>
                <a:gd name="T10" fmla="*/ 305 w 604"/>
                <a:gd name="T11" fmla="*/ 917 h 1415"/>
                <a:gd name="T12" fmla="*/ 389 w 604"/>
                <a:gd name="T13" fmla="*/ 1085 h 1415"/>
                <a:gd name="T14" fmla="*/ 484 w 604"/>
                <a:gd name="T15" fmla="*/ 1253 h 1415"/>
                <a:gd name="T16" fmla="*/ 586 w 604"/>
                <a:gd name="T17" fmla="*/ 1415 h 1415"/>
                <a:gd name="T18" fmla="*/ 604 w 604"/>
                <a:gd name="T19" fmla="*/ 1415 h 1415"/>
                <a:gd name="T20" fmla="*/ 496 w 604"/>
                <a:gd name="T21" fmla="*/ 1247 h 1415"/>
                <a:gd name="T22" fmla="*/ 401 w 604"/>
                <a:gd name="T23" fmla="*/ 1073 h 1415"/>
                <a:gd name="T24" fmla="*/ 311 w 604"/>
                <a:gd name="T25" fmla="*/ 899 h 1415"/>
                <a:gd name="T26" fmla="*/ 233 w 604"/>
                <a:gd name="T27" fmla="*/ 720 h 1415"/>
                <a:gd name="T28" fmla="*/ 161 w 604"/>
                <a:gd name="T29" fmla="*/ 546 h 1415"/>
                <a:gd name="T30" fmla="*/ 102 w 604"/>
                <a:gd name="T31" fmla="*/ 366 h 1415"/>
                <a:gd name="T32" fmla="*/ 48 w 604"/>
                <a:gd name="T33" fmla="*/ 180 h 1415"/>
                <a:gd name="T34" fmla="*/ 0 w 604"/>
                <a:gd name="T35" fmla="*/ 0 h 1415"/>
                <a:gd name="T36" fmla="*/ 0 w 604"/>
                <a:gd name="T37" fmla="*/ 54 h 1415"/>
                <a:gd name="T38" fmla="*/ 0 w 604"/>
                <a:gd name="T39" fmla="*/ 54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0" name="Freeform 21"/>
            <p:cNvSpPr>
              <a:spLocks/>
            </p:cNvSpPr>
            <p:nvPr/>
          </p:nvSpPr>
          <p:spPr bwMode="hidden">
            <a:xfrm>
              <a:off x="6" y="3890"/>
              <a:ext cx="228" cy="426"/>
            </a:xfrm>
            <a:custGeom>
              <a:avLst/>
              <a:gdLst>
                <a:gd name="T0" fmla="*/ 0 w 227"/>
                <a:gd name="T1" fmla="*/ 30 h 426"/>
                <a:gd name="T2" fmla="*/ 108 w 227"/>
                <a:gd name="T3" fmla="*/ 240 h 426"/>
                <a:gd name="T4" fmla="*/ 215 w 227"/>
                <a:gd name="T5" fmla="*/ 426 h 426"/>
                <a:gd name="T6" fmla="*/ 227 w 227"/>
                <a:gd name="T7" fmla="*/ 426 h 426"/>
                <a:gd name="T8" fmla="*/ 167 w 227"/>
                <a:gd name="T9" fmla="*/ 330 h 426"/>
                <a:gd name="T10" fmla="*/ 114 w 227"/>
                <a:gd name="T11" fmla="*/ 222 h 426"/>
                <a:gd name="T12" fmla="*/ 0 w 227"/>
                <a:gd name="T13" fmla="*/ 0 h 426"/>
                <a:gd name="T14" fmla="*/ 0 w 227"/>
                <a:gd name="T15" fmla="*/ 30 h 426"/>
                <a:gd name="T16" fmla="*/ 0 w 227"/>
                <a:gd name="T17" fmla="*/ 3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1" name="Freeform 22"/>
            <p:cNvSpPr>
              <a:spLocks/>
            </p:cNvSpPr>
            <p:nvPr/>
          </p:nvSpPr>
          <p:spPr bwMode="hidden">
            <a:xfrm>
              <a:off x="4776" y="0"/>
              <a:ext cx="984" cy="1786"/>
            </a:xfrm>
            <a:custGeom>
              <a:avLst/>
              <a:gdLst>
                <a:gd name="T0" fmla="*/ 981 w 981"/>
                <a:gd name="T1" fmla="*/ 1786 h 1786"/>
                <a:gd name="T2" fmla="*/ 981 w 981"/>
                <a:gd name="T3" fmla="*/ 1720 h 1786"/>
                <a:gd name="T4" fmla="*/ 969 w 981"/>
                <a:gd name="T5" fmla="*/ 1666 h 1786"/>
                <a:gd name="T6" fmla="*/ 957 w 981"/>
                <a:gd name="T7" fmla="*/ 1613 h 1786"/>
                <a:gd name="T8" fmla="*/ 921 w 981"/>
                <a:gd name="T9" fmla="*/ 1487 h 1786"/>
                <a:gd name="T10" fmla="*/ 885 w 981"/>
                <a:gd name="T11" fmla="*/ 1361 h 1786"/>
                <a:gd name="T12" fmla="*/ 796 w 981"/>
                <a:gd name="T13" fmla="*/ 1121 h 1786"/>
                <a:gd name="T14" fmla="*/ 682 w 981"/>
                <a:gd name="T15" fmla="*/ 899 h 1786"/>
                <a:gd name="T16" fmla="*/ 562 w 981"/>
                <a:gd name="T17" fmla="*/ 689 h 1786"/>
                <a:gd name="T18" fmla="*/ 431 w 981"/>
                <a:gd name="T19" fmla="*/ 498 h 1786"/>
                <a:gd name="T20" fmla="*/ 293 w 981"/>
                <a:gd name="T21" fmla="*/ 318 h 1786"/>
                <a:gd name="T22" fmla="*/ 150 w 981"/>
                <a:gd name="T23" fmla="*/ 150 h 1786"/>
                <a:gd name="T24" fmla="*/ 12 w 981"/>
                <a:gd name="T25" fmla="*/ 0 h 1786"/>
                <a:gd name="T26" fmla="*/ 0 w 981"/>
                <a:gd name="T27" fmla="*/ 0 h 1786"/>
                <a:gd name="T28" fmla="*/ 138 w 981"/>
                <a:gd name="T29" fmla="*/ 150 h 1786"/>
                <a:gd name="T30" fmla="*/ 275 w 981"/>
                <a:gd name="T31" fmla="*/ 318 h 1786"/>
                <a:gd name="T32" fmla="*/ 413 w 981"/>
                <a:gd name="T33" fmla="*/ 498 h 1786"/>
                <a:gd name="T34" fmla="*/ 545 w 981"/>
                <a:gd name="T35" fmla="*/ 689 h 1786"/>
                <a:gd name="T36" fmla="*/ 670 w 981"/>
                <a:gd name="T37" fmla="*/ 899 h 1786"/>
                <a:gd name="T38" fmla="*/ 778 w 981"/>
                <a:gd name="T39" fmla="*/ 1121 h 1786"/>
                <a:gd name="T40" fmla="*/ 873 w 981"/>
                <a:gd name="T41" fmla="*/ 1361 h 1786"/>
                <a:gd name="T42" fmla="*/ 909 w 981"/>
                <a:gd name="T43" fmla="*/ 1487 h 1786"/>
                <a:gd name="T44" fmla="*/ 945 w 981"/>
                <a:gd name="T45" fmla="*/ 1619 h 1786"/>
                <a:gd name="T46" fmla="*/ 963 w 981"/>
                <a:gd name="T47" fmla="*/ 1702 h 1786"/>
                <a:gd name="T48" fmla="*/ 981 w 981"/>
                <a:gd name="T49" fmla="*/ 1786 h 1786"/>
                <a:gd name="T50" fmla="*/ 981 w 981"/>
                <a:gd name="T51" fmla="*/ 1786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2" name="Freeform 23"/>
            <p:cNvSpPr>
              <a:spLocks/>
            </p:cNvSpPr>
            <p:nvPr/>
          </p:nvSpPr>
          <p:spPr bwMode="hidden">
            <a:xfrm>
              <a:off x="5041" y="0"/>
              <a:ext cx="719" cy="845"/>
            </a:xfrm>
            <a:custGeom>
              <a:avLst/>
              <a:gdLst>
                <a:gd name="T0" fmla="*/ 721 w 717"/>
                <a:gd name="T1" fmla="*/ 845 h 845"/>
                <a:gd name="T2" fmla="*/ 721 w 717"/>
                <a:gd name="T3" fmla="*/ 821 h 845"/>
                <a:gd name="T4" fmla="*/ 578 w 717"/>
                <a:gd name="T5" fmla="*/ 605 h 845"/>
                <a:gd name="T6" fmla="*/ 408 w 717"/>
                <a:gd name="T7" fmla="*/ 396 h 845"/>
                <a:gd name="T8" fmla="*/ 223 w 717"/>
                <a:gd name="T9" fmla="*/ 192 h 845"/>
                <a:gd name="T10" fmla="*/ 17 w 717"/>
                <a:gd name="T11" fmla="*/ 0 h 845"/>
                <a:gd name="T12" fmla="*/ 0 w 717"/>
                <a:gd name="T13" fmla="*/ 0 h 845"/>
                <a:gd name="T14" fmla="*/ 211 w 717"/>
                <a:gd name="T15" fmla="*/ 198 h 845"/>
                <a:gd name="T16" fmla="*/ 402 w 717"/>
                <a:gd name="T17" fmla="*/ 408 h 845"/>
                <a:gd name="T18" fmla="*/ 572 w 717"/>
                <a:gd name="T19" fmla="*/ 623 h 845"/>
                <a:gd name="T20" fmla="*/ 721 w 717"/>
                <a:gd name="T21" fmla="*/ 845 h 845"/>
                <a:gd name="T22" fmla="*/ 721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24"/>
            <p:cNvSpPr>
              <a:spLocks/>
            </p:cNvSpPr>
            <p:nvPr/>
          </p:nvSpPr>
          <p:spPr bwMode="hidden">
            <a:xfrm>
              <a:off x="5352" y="0"/>
              <a:ext cx="408" cy="414"/>
            </a:xfrm>
            <a:custGeom>
              <a:avLst/>
              <a:gdLst>
                <a:gd name="T0" fmla="*/ 409 w 407"/>
                <a:gd name="T1" fmla="*/ 414 h 414"/>
                <a:gd name="T2" fmla="*/ 409 w 407"/>
                <a:gd name="T3" fmla="*/ 396 h 414"/>
                <a:gd name="T4" fmla="*/ 224 w 407"/>
                <a:gd name="T5" fmla="*/ 192 h 414"/>
                <a:gd name="T6" fmla="*/ 12 w 407"/>
                <a:gd name="T7" fmla="*/ 0 h 414"/>
                <a:gd name="T8" fmla="*/ 0 w 407"/>
                <a:gd name="T9" fmla="*/ 0 h 414"/>
                <a:gd name="T10" fmla="*/ 108 w 407"/>
                <a:gd name="T11" fmla="*/ 102 h 414"/>
                <a:gd name="T12" fmla="*/ 218 w 407"/>
                <a:gd name="T13" fmla="*/ 204 h 414"/>
                <a:gd name="T14" fmla="*/ 409 w 407"/>
                <a:gd name="T15" fmla="*/ 414 h 414"/>
                <a:gd name="T16" fmla="*/ 409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25"/>
            <p:cNvSpPr>
              <a:spLocks/>
            </p:cNvSpPr>
            <p:nvPr/>
          </p:nvSpPr>
          <p:spPr bwMode="hidden">
            <a:xfrm>
              <a:off x="6" y="0"/>
              <a:ext cx="858" cy="1409"/>
            </a:xfrm>
            <a:custGeom>
              <a:avLst/>
              <a:gdLst>
                <a:gd name="T0" fmla="*/ 0 w 855"/>
                <a:gd name="T1" fmla="*/ 1361 h 1409"/>
                <a:gd name="T2" fmla="*/ 0 w 855"/>
                <a:gd name="T3" fmla="*/ 1409 h 1409"/>
                <a:gd name="T4" fmla="*/ 54 w 855"/>
                <a:gd name="T5" fmla="*/ 1211 h 1409"/>
                <a:gd name="T6" fmla="*/ 126 w 855"/>
                <a:gd name="T7" fmla="*/ 1013 h 1409"/>
                <a:gd name="T8" fmla="*/ 215 w 855"/>
                <a:gd name="T9" fmla="*/ 827 h 1409"/>
                <a:gd name="T10" fmla="*/ 311 w 855"/>
                <a:gd name="T11" fmla="*/ 647 h 1409"/>
                <a:gd name="T12" fmla="*/ 431 w 855"/>
                <a:gd name="T13" fmla="*/ 474 h 1409"/>
                <a:gd name="T14" fmla="*/ 556 w 855"/>
                <a:gd name="T15" fmla="*/ 312 h 1409"/>
                <a:gd name="T16" fmla="*/ 700 w 855"/>
                <a:gd name="T17" fmla="*/ 150 h 1409"/>
                <a:gd name="T18" fmla="*/ 855 w 855"/>
                <a:gd name="T19" fmla="*/ 0 h 1409"/>
                <a:gd name="T20" fmla="*/ 837 w 855"/>
                <a:gd name="T21" fmla="*/ 0 h 1409"/>
                <a:gd name="T22" fmla="*/ 688 w 855"/>
                <a:gd name="T23" fmla="*/ 144 h 1409"/>
                <a:gd name="T24" fmla="*/ 550 w 855"/>
                <a:gd name="T25" fmla="*/ 300 h 1409"/>
                <a:gd name="T26" fmla="*/ 425 w 855"/>
                <a:gd name="T27" fmla="*/ 462 h 1409"/>
                <a:gd name="T28" fmla="*/ 311 w 855"/>
                <a:gd name="T29" fmla="*/ 629 h 1409"/>
                <a:gd name="T30" fmla="*/ 215 w 855"/>
                <a:gd name="T31" fmla="*/ 803 h 1409"/>
                <a:gd name="T32" fmla="*/ 132 w 855"/>
                <a:gd name="T33" fmla="*/ 983 h 1409"/>
                <a:gd name="T34" fmla="*/ 60 w 855"/>
                <a:gd name="T35" fmla="*/ 1169 h 1409"/>
                <a:gd name="T36" fmla="*/ 0 w 855"/>
                <a:gd name="T37" fmla="*/ 1361 h 1409"/>
                <a:gd name="T38" fmla="*/ 0 w 855"/>
                <a:gd name="T39" fmla="*/ 1361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5" name="Freeform 26"/>
            <p:cNvSpPr>
              <a:spLocks/>
            </p:cNvSpPr>
            <p:nvPr/>
          </p:nvSpPr>
          <p:spPr bwMode="hidden">
            <a:xfrm>
              <a:off x="6" y="0"/>
              <a:ext cx="588" cy="599"/>
            </a:xfrm>
            <a:custGeom>
              <a:avLst/>
              <a:gdLst>
                <a:gd name="T0" fmla="*/ 590 w 586"/>
                <a:gd name="T1" fmla="*/ 0 h 599"/>
                <a:gd name="T2" fmla="*/ 572 w 586"/>
                <a:gd name="T3" fmla="*/ 0 h 599"/>
                <a:gd name="T4" fmla="*/ 409 w 586"/>
                <a:gd name="T5" fmla="*/ 132 h 599"/>
                <a:gd name="T6" fmla="*/ 259 w 586"/>
                <a:gd name="T7" fmla="*/ 270 h 599"/>
                <a:gd name="T8" fmla="*/ 120 w 586"/>
                <a:gd name="T9" fmla="*/ 420 h 599"/>
                <a:gd name="T10" fmla="*/ 0 w 586"/>
                <a:gd name="T11" fmla="*/ 575 h 599"/>
                <a:gd name="T12" fmla="*/ 0 w 586"/>
                <a:gd name="T13" fmla="*/ 599 h 599"/>
                <a:gd name="T14" fmla="*/ 120 w 586"/>
                <a:gd name="T15" fmla="*/ 432 h 599"/>
                <a:gd name="T16" fmla="*/ 259 w 586"/>
                <a:gd name="T17" fmla="*/ 282 h 599"/>
                <a:gd name="T18" fmla="*/ 415 w 586"/>
                <a:gd name="T19" fmla="*/ 138 h 599"/>
                <a:gd name="T20" fmla="*/ 590 w 586"/>
                <a:gd name="T21" fmla="*/ 0 h 599"/>
                <a:gd name="T22" fmla="*/ 590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27"/>
            <p:cNvSpPr>
              <a:spLocks/>
            </p:cNvSpPr>
            <p:nvPr/>
          </p:nvSpPr>
          <p:spPr bwMode="hidden">
            <a:xfrm>
              <a:off x="6" y="0"/>
              <a:ext cx="270" cy="252"/>
            </a:xfrm>
            <a:custGeom>
              <a:avLst/>
              <a:gdLst>
                <a:gd name="T0" fmla="*/ 271 w 269"/>
                <a:gd name="T1" fmla="*/ 0 h 252"/>
                <a:gd name="T2" fmla="*/ 253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71 w 269"/>
                <a:gd name="T15" fmla="*/ 0 h 252"/>
                <a:gd name="T16" fmla="*/ 271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 name="Line 28"/>
            <p:cNvSpPr>
              <a:spLocks noChangeShapeType="1"/>
            </p:cNvSpPr>
            <p:nvPr/>
          </p:nvSpPr>
          <p:spPr bwMode="hidden">
            <a:xfrm>
              <a:off x="1" y="2749"/>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 name="Line 29"/>
            <p:cNvSpPr>
              <a:spLocks noChangeShapeType="1"/>
            </p:cNvSpPr>
            <p:nvPr/>
          </p:nvSpPr>
          <p:spPr bwMode="hidden">
            <a:xfrm>
              <a:off x="1" y="2356"/>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 name="Line 30"/>
            <p:cNvSpPr>
              <a:spLocks noChangeShapeType="1"/>
            </p:cNvSpPr>
            <p:nvPr/>
          </p:nvSpPr>
          <p:spPr bwMode="hidden">
            <a:xfrm>
              <a:off x="1" y="3142"/>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0" name="Group 31"/>
            <p:cNvGrpSpPr>
              <a:grpSpLocks/>
            </p:cNvGrpSpPr>
            <p:nvPr/>
          </p:nvGrpSpPr>
          <p:grpSpPr bwMode="auto">
            <a:xfrm>
              <a:off x="1" y="392"/>
              <a:ext cx="5758" cy="1571"/>
              <a:chOff x="1" y="392"/>
              <a:chExt cx="5758" cy="1571"/>
            </a:xfrm>
          </p:grpSpPr>
          <p:sp>
            <p:nvSpPr>
              <p:cNvPr id="23" name="Line 32"/>
              <p:cNvSpPr>
                <a:spLocks noChangeShapeType="1"/>
              </p:cNvSpPr>
              <p:nvPr userDrawn="1"/>
            </p:nvSpPr>
            <p:spPr bwMode="hidden">
              <a:xfrm>
                <a:off x="1" y="784"/>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 name="Line 36"/>
              <p:cNvSpPr>
                <a:spLocks noChangeShapeType="1"/>
              </p:cNvSpPr>
              <p:nvPr userDrawn="1"/>
            </p:nvSpPr>
            <p:spPr bwMode="hidden">
              <a:xfrm>
                <a:off x="1" y="392"/>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1" name="Line 37"/>
            <p:cNvSpPr>
              <a:spLocks noChangeShapeType="1"/>
            </p:cNvSpPr>
            <p:nvPr/>
          </p:nvSpPr>
          <p:spPr bwMode="hidden">
            <a:xfrm>
              <a:off x="1" y="3928"/>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 name="Line 38"/>
            <p:cNvSpPr>
              <a:spLocks noChangeShapeType="1"/>
            </p:cNvSpPr>
            <p:nvPr/>
          </p:nvSpPr>
          <p:spPr bwMode="hidden">
            <a:xfrm>
              <a:off x="1" y="3535"/>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704551" name="Rectangle 39"/>
          <p:cNvSpPr>
            <a:spLocks noGrp="1" noChangeArrowheads="1"/>
          </p:cNvSpPr>
          <p:nvPr>
            <p:ph type="ctrTitle" sz="quarter"/>
          </p:nvPr>
        </p:nvSpPr>
        <p:spPr>
          <a:xfrm>
            <a:off x="685800" y="1692275"/>
            <a:ext cx="7772400" cy="1736725"/>
          </a:xfrm>
        </p:spPr>
        <p:txBody>
          <a:bodyPr anchor="b"/>
          <a:lstStyle>
            <a:lvl1pPr>
              <a:defRPr sz="5400"/>
            </a:lvl1pPr>
          </a:lstStyle>
          <a:p>
            <a:pPr lvl="0"/>
            <a:r>
              <a:rPr lang="en-US" noProof="0"/>
              <a:t>Click to edit Master title style</a:t>
            </a:r>
          </a:p>
        </p:txBody>
      </p:sp>
      <p:sp>
        <p:nvSpPr>
          <p:cNvPr id="704552" name="Rectangle 40"/>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noProof="0"/>
              <a:t>Click to edit Master subtitle style</a:t>
            </a:r>
          </a:p>
        </p:txBody>
      </p:sp>
      <p:sp>
        <p:nvSpPr>
          <p:cNvPr id="41" name="Rectangle 41"/>
          <p:cNvSpPr>
            <a:spLocks noGrp="1" noChangeArrowheads="1"/>
          </p:cNvSpPr>
          <p:nvPr>
            <p:ph type="dt" sz="quarter" idx="10"/>
          </p:nvPr>
        </p:nvSpPr>
        <p:spPr/>
        <p:txBody>
          <a:bodyPr/>
          <a:lstStyle>
            <a:lvl1pPr>
              <a:defRPr/>
            </a:lvl1pPr>
          </a:lstStyle>
          <a:p>
            <a:pPr>
              <a:defRPr/>
            </a:pPr>
            <a:endParaRPr lang="en-US"/>
          </a:p>
        </p:txBody>
      </p:sp>
      <p:sp>
        <p:nvSpPr>
          <p:cNvPr id="42" name="Rectangle 42"/>
          <p:cNvSpPr>
            <a:spLocks noGrp="1" noChangeArrowheads="1"/>
          </p:cNvSpPr>
          <p:nvPr>
            <p:ph type="ftr" sz="quarter" idx="11"/>
          </p:nvPr>
        </p:nvSpPr>
        <p:spPr/>
        <p:txBody>
          <a:bodyPr/>
          <a:lstStyle>
            <a:lvl1pPr>
              <a:defRPr/>
            </a:lvl1pPr>
          </a:lstStyle>
          <a:p>
            <a:pPr>
              <a:defRPr/>
            </a:pPr>
            <a:endParaRPr lang="en-US"/>
          </a:p>
        </p:txBody>
      </p:sp>
      <p:sp>
        <p:nvSpPr>
          <p:cNvPr id="43" name="Rectangle 43"/>
          <p:cNvSpPr>
            <a:spLocks noGrp="1" noChangeArrowheads="1"/>
          </p:cNvSpPr>
          <p:nvPr>
            <p:ph type="sldNum" sz="quarter" idx="12"/>
          </p:nvPr>
        </p:nvSpPr>
        <p:spPr/>
        <p:txBody>
          <a:bodyPr/>
          <a:lstStyle>
            <a:lvl1pPr>
              <a:defRPr/>
            </a:lvl1pPr>
          </a:lstStyle>
          <a:p>
            <a:pPr>
              <a:defRPr/>
            </a:pPr>
            <a:fld id="{DD188AB2-1214-43EE-BD91-01F24FE810F0}" type="slidenum">
              <a:rPr lang="en-US"/>
              <a:pPr>
                <a:defRPr/>
              </a:pPr>
              <a:t>‹#›</a:t>
            </a:fld>
            <a:endParaRPr lang="en-US"/>
          </a:p>
        </p:txBody>
      </p:sp>
    </p:spTree>
    <p:extLst>
      <p:ext uri="{BB962C8B-B14F-4D97-AF65-F5344CB8AC3E}">
        <p14:creationId xmlns:p14="http://schemas.microsoft.com/office/powerpoint/2010/main" val="1336831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p>
        </p:txBody>
      </p:sp>
      <p:sp>
        <p:nvSpPr>
          <p:cNvPr id="6" name="Rectangle 42"/>
          <p:cNvSpPr>
            <a:spLocks noGrp="1" noChangeArrowheads="1"/>
          </p:cNvSpPr>
          <p:nvPr>
            <p:ph type="sldNum" sz="quarter" idx="12"/>
          </p:nvPr>
        </p:nvSpPr>
        <p:spPr>
          <a:ln/>
        </p:spPr>
        <p:txBody>
          <a:bodyPr/>
          <a:lstStyle>
            <a:lvl1pPr>
              <a:defRPr/>
            </a:lvl1pPr>
          </a:lstStyle>
          <a:p>
            <a:pPr>
              <a:defRPr/>
            </a:pPr>
            <a:fld id="{2125AB45-0D3C-4E5C-A0B5-126A4E54F635}" type="slidenum">
              <a:rPr lang="en-US"/>
              <a:pPr>
                <a:defRPr/>
              </a:pPr>
              <a:t>‹#›</a:t>
            </a:fld>
            <a:endParaRPr lang="en-US"/>
          </a:p>
        </p:txBody>
      </p:sp>
    </p:spTree>
    <p:extLst>
      <p:ext uri="{BB962C8B-B14F-4D97-AF65-F5344CB8AC3E}">
        <p14:creationId xmlns:p14="http://schemas.microsoft.com/office/powerpoint/2010/main" val="26050877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p>
        </p:txBody>
      </p:sp>
      <p:sp>
        <p:nvSpPr>
          <p:cNvPr id="6" name="Rectangle 42"/>
          <p:cNvSpPr>
            <a:spLocks noGrp="1" noChangeArrowheads="1"/>
          </p:cNvSpPr>
          <p:nvPr>
            <p:ph type="sldNum" sz="quarter" idx="12"/>
          </p:nvPr>
        </p:nvSpPr>
        <p:spPr>
          <a:ln/>
        </p:spPr>
        <p:txBody>
          <a:bodyPr/>
          <a:lstStyle>
            <a:lvl1pPr>
              <a:defRPr/>
            </a:lvl1pPr>
          </a:lstStyle>
          <a:p>
            <a:pPr>
              <a:defRPr/>
            </a:pPr>
            <a:fld id="{F2320049-3DB3-4CD7-9E5C-FA8EFFC748AF}" type="slidenum">
              <a:rPr lang="en-US"/>
              <a:pPr>
                <a:defRPr/>
              </a:pPr>
              <a:t>‹#›</a:t>
            </a:fld>
            <a:endParaRPr lang="en-US"/>
          </a:p>
        </p:txBody>
      </p:sp>
    </p:spTree>
    <p:extLst>
      <p:ext uri="{BB962C8B-B14F-4D97-AF65-F5344CB8AC3E}">
        <p14:creationId xmlns:p14="http://schemas.microsoft.com/office/powerpoint/2010/main" val="20550677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p>
        </p:txBody>
      </p:sp>
      <p:sp>
        <p:nvSpPr>
          <p:cNvPr id="6" name="Rectangle 42"/>
          <p:cNvSpPr>
            <a:spLocks noGrp="1" noChangeArrowheads="1"/>
          </p:cNvSpPr>
          <p:nvPr>
            <p:ph type="sldNum" sz="quarter" idx="12"/>
          </p:nvPr>
        </p:nvSpPr>
        <p:spPr>
          <a:ln/>
        </p:spPr>
        <p:txBody>
          <a:bodyPr/>
          <a:lstStyle>
            <a:lvl1pPr>
              <a:defRPr/>
            </a:lvl1pPr>
          </a:lstStyle>
          <a:p>
            <a:pPr>
              <a:defRPr/>
            </a:pPr>
            <a:fld id="{606E0ED4-9136-47F4-BFA4-F1BDF6906B65}" type="slidenum">
              <a:rPr lang="en-US"/>
              <a:pPr>
                <a:defRPr/>
              </a:pPr>
              <a:t>‹#›</a:t>
            </a:fld>
            <a:endParaRPr lang="en-US"/>
          </a:p>
        </p:txBody>
      </p:sp>
    </p:spTree>
    <p:extLst>
      <p:ext uri="{BB962C8B-B14F-4D97-AF65-F5344CB8AC3E}">
        <p14:creationId xmlns:p14="http://schemas.microsoft.com/office/powerpoint/2010/main" val="35846043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p>
        </p:txBody>
      </p:sp>
      <p:sp>
        <p:nvSpPr>
          <p:cNvPr id="6" name="Rectangle 42"/>
          <p:cNvSpPr>
            <a:spLocks noGrp="1" noChangeArrowheads="1"/>
          </p:cNvSpPr>
          <p:nvPr>
            <p:ph type="sldNum" sz="quarter" idx="12"/>
          </p:nvPr>
        </p:nvSpPr>
        <p:spPr>
          <a:ln/>
        </p:spPr>
        <p:txBody>
          <a:bodyPr/>
          <a:lstStyle>
            <a:lvl1pPr>
              <a:defRPr/>
            </a:lvl1pPr>
          </a:lstStyle>
          <a:p>
            <a:pPr>
              <a:defRPr/>
            </a:pPr>
            <a:fld id="{0ABD4E04-6C53-4E17-91F1-E45933DE4858}" type="slidenum">
              <a:rPr lang="en-US"/>
              <a:pPr>
                <a:defRPr/>
              </a:pPr>
              <a:t>‹#›</a:t>
            </a:fld>
            <a:endParaRPr lang="en-US"/>
          </a:p>
        </p:txBody>
      </p:sp>
    </p:spTree>
    <p:extLst>
      <p:ext uri="{BB962C8B-B14F-4D97-AF65-F5344CB8AC3E}">
        <p14:creationId xmlns:p14="http://schemas.microsoft.com/office/powerpoint/2010/main" val="39111444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0"/>
          <p:cNvSpPr>
            <a:spLocks noGrp="1" noChangeArrowheads="1"/>
          </p:cNvSpPr>
          <p:nvPr>
            <p:ph type="dt" sz="half" idx="10"/>
          </p:nvPr>
        </p:nvSpPr>
        <p:spPr>
          <a:ln/>
        </p:spPr>
        <p:txBody>
          <a:bodyPr/>
          <a:lstStyle>
            <a:lvl1pPr>
              <a:defRPr/>
            </a:lvl1pPr>
          </a:lstStyle>
          <a:p>
            <a:pPr>
              <a:defRPr/>
            </a:pPr>
            <a:endParaRPr lang="en-US"/>
          </a:p>
        </p:txBody>
      </p:sp>
      <p:sp>
        <p:nvSpPr>
          <p:cNvPr id="6" name="Rectangle 41"/>
          <p:cNvSpPr>
            <a:spLocks noGrp="1" noChangeArrowheads="1"/>
          </p:cNvSpPr>
          <p:nvPr>
            <p:ph type="ftr" sz="quarter" idx="11"/>
          </p:nvPr>
        </p:nvSpPr>
        <p:spPr>
          <a:ln/>
        </p:spPr>
        <p:txBody>
          <a:bodyPr/>
          <a:lstStyle>
            <a:lvl1pPr>
              <a:defRPr/>
            </a:lvl1pPr>
          </a:lstStyle>
          <a:p>
            <a:pPr>
              <a:defRPr/>
            </a:pPr>
            <a:endParaRPr lang="en-US"/>
          </a:p>
        </p:txBody>
      </p:sp>
      <p:sp>
        <p:nvSpPr>
          <p:cNvPr id="7" name="Rectangle 42"/>
          <p:cNvSpPr>
            <a:spLocks noGrp="1" noChangeArrowheads="1"/>
          </p:cNvSpPr>
          <p:nvPr>
            <p:ph type="sldNum" sz="quarter" idx="12"/>
          </p:nvPr>
        </p:nvSpPr>
        <p:spPr>
          <a:ln/>
        </p:spPr>
        <p:txBody>
          <a:bodyPr/>
          <a:lstStyle>
            <a:lvl1pPr>
              <a:defRPr/>
            </a:lvl1pPr>
          </a:lstStyle>
          <a:p>
            <a:pPr>
              <a:defRPr/>
            </a:pPr>
            <a:fld id="{58EBAF62-11E4-4526-9F58-F3A73436114B}" type="slidenum">
              <a:rPr lang="en-US"/>
              <a:pPr>
                <a:defRPr/>
              </a:pPr>
              <a:t>‹#›</a:t>
            </a:fld>
            <a:endParaRPr lang="en-US"/>
          </a:p>
        </p:txBody>
      </p:sp>
    </p:spTree>
    <p:extLst>
      <p:ext uri="{BB962C8B-B14F-4D97-AF65-F5344CB8AC3E}">
        <p14:creationId xmlns:p14="http://schemas.microsoft.com/office/powerpoint/2010/main" val="38192263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0"/>
          <p:cNvSpPr>
            <a:spLocks noGrp="1" noChangeArrowheads="1"/>
          </p:cNvSpPr>
          <p:nvPr>
            <p:ph type="dt" sz="half" idx="10"/>
          </p:nvPr>
        </p:nvSpPr>
        <p:spPr>
          <a:ln/>
        </p:spPr>
        <p:txBody>
          <a:bodyPr/>
          <a:lstStyle>
            <a:lvl1pPr>
              <a:defRPr/>
            </a:lvl1pPr>
          </a:lstStyle>
          <a:p>
            <a:pPr>
              <a:defRPr/>
            </a:pPr>
            <a:endParaRPr lang="en-US"/>
          </a:p>
        </p:txBody>
      </p:sp>
      <p:sp>
        <p:nvSpPr>
          <p:cNvPr id="8" name="Rectangle 41"/>
          <p:cNvSpPr>
            <a:spLocks noGrp="1" noChangeArrowheads="1"/>
          </p:cNvSpPr>
          <p:nvPr>
            <p:ph type="ftr" sz="quarter" idx="11"/>
          </p:nvPr>
        </p:nvSpPr>
        <p:spPr>
          <a:ln/>
        </p:spPr>
        <p:txBody>
          <a:bodyPr/>
          <a:lstStyle>
            <a:lvl1pPr>
              <a:defRPr/>
            </a:lvl1pPr>
          </a:lstStyle>
          <a:p>
            <a:pPr>
              <a:defRPr/>
            </a:pPr>
            <a:endParaRPr lang="en-US"/>
          </a:p>
        </p:txBody>
      </p:sp>
      <p:sp>
        <p:nvSpPr>
          <p:cNvPr id="9" name="Rectangle 42"/>
          <p:cNvSpPr>
            <a:spLocks noGrp="1" noChangeArrowheads="1"/>
          </p:cNvSpPr>
          <p:nvPr>
            <p:ph type="sldNum" sz="quarter" idx="12"/>
          </p:nvPr>
        </p:nvSpPr>
        <p:spPr>
          <a:ln/>
        </p:spPr>
        <p:txBody>
          <a:bodyPr/>
          <a:lstStyle>
            <a:lvl1pPr>
              <a:defRPr/>
            </a:lvl1pPr>
          </a:lstStyle>
          <a:p>
            <a:pPr>
              <a:defRPr/>
            </a:pPr>
            <a:fld id="{5EA07D3D-3146-4D80-9D30-CD87790DEAA5}" type="slidenum">
              <a:rPr lang="en-US"/>
              <a:pPr>
                <a:defRPr/>
              </a:pPr>
              <a:t>‹#›</a:t>
            </a:fld>
            <a:endParaRPr lang="en-US"/>
          </a:p>
        </p:txBody>
      </p:sp>
    </p:spTree>
    <p:extLst>
      <p:ext uri="{BB962C8B-B14F-4D97-AF65-F5344CB8AC3E}">
        <p14:creationId xmlns:p14="http://schemas.microsoft.com/office/powerpoint/2010/main" val="34685069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0"/>
          <p:cNvSpPr>
            <a:spLocks noGrp="1" noChangeArrowheads="1"/>
          </p:cNvSpPr>
          <p:nvPr>
            <p:ph type="dt" sz="half" idx="10"/>
          </p:nvPr>
        </p:nvSpPr>
        <p:spPr>
          <a:ln/>
        </p:spPr>
        <p:txBody>
          <a:bodyPr/>
          <a:lstStyle>
            <a:lvl1pPr>
              <a:defRPr/>
            </a:lvl1pPr>
          </a:lstStyle>
          <a:p>
            <a:pPr>
              <a:defRPr/>
            </a:pPr>
            <a:endParaRPr lang="en-US"/>
          </a:p>
        </p:txBody>
      </p:sp>
      <p:sp>
        <p:nvSpPr>
          <p:cNvPr id="4" name="Rectangle 41"/>
          <p:cNvSpPr>
            <a:spLocks noGrp="1" noChangeArrowheads="1"/>
          </p:cNvSpPr>
          <p:nvPr>
            <p:ph type="ftr" sz="quarter" idx="11"/>
          </p:nvPr>
        </p:nvSpPr>
        <p:spPr>
          <a:ln/>
        </p:spPr>
        <p:txBody>
          <a:bodyPr/>
          <a:lstStyle>
            <a:lvl1pPr>
              <a:defRPr/>
            </a:lvl1pPr>
          </a:lstStyle>
          <a:p>
            <a:pPr>
              <a:defRPr/>
            </a:pPr>
            <a:endParaRPr lang="en-US"/>
          </a:p>
        </p:txBody>
      </p:sp>
      <p:sp>
        <p:nvSpPr>
          <p:cNvPr id="5" name="Rectangle 42"/>
          <p:cNvSpPr>
            <a:spLocks noGrp="1" noChangeArrowheads="1"/>
          </p:cNvSpPr>
          <p:nvPr>
            <p:ph type="sldNum" sz="quarter" idx="12"/>
          </p:nvPr>
        </p:nvSpPr>
        <p:spPr>
          <a:ln/>
        </p:spPr>
        <p:txBody>
          <a:bodyPr/>
          <a:lstStyle>
            <a:lvl1pPr>
              <a:defRPr/>
            </a:lvl1pPr>
          </a:lstStyle>
          <a:p>
            <a:pPr>
              <a:defRPr/>
            </a:pPr>
            <a:fld id="{07F6182F-B999-47A6-8714-C13D3C3046E3}" type="slidenum">
              <a:rPr lang="en-US"/>
              <a:pPr>
                <a:defRPr/>
              </a:pPr>
              <a:t>‹#›</a:t>
            </a:fld>
            <a:endParaRPr lang="en-US"/>
          </a:p>
        </p:txBody>
      </p:sp>
    </p:spTree>
    <p:extLst>
      <p:ext uri="{BB962C8B-B14F-4D97-AF65-F5344CB8AC3E}">
        <p14:creationId xmlns:p14="http://schemas.microsoft.com/office/powerpoint/2010/main" val="29452218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0"/>
          <p:cNvSpPr>
            <a:spLocks noGrp="1" noChangeArrowheads="1"/>
          </p:cNvSpPr>
          <p:nvPr>
            <p:ph type="dt" sz="half" idx="10"/>
          </p:nvPr>
        </p:nvSpPr>
        <p:spPr>
          <a:ln/>
        </p:spPr>
        <p:txBody>
          <a:bodyPr/>
          <a:lstStyle>
            <a:lvl1pPr>
              <a:defRPr/>
            </a:lvl1pPr>
          </a:lstStyle>
          <a:p>
            <a:pPr>
              <a:defRPr/>
            </a:pPr>
            <a:endParaRPr lang="en-US"/>
          </a:p>
        </p:txBody>
      </p:sp>
      <p:sp>
        <p:nvSpPr>
          <p:cNvPr id="3" name="Rectangle 41"/>
          <p:cNvSpPr>
            <a:spLocks noGrp="1" noChangeArrowheads="1"/>
          </p:cNvSpPr>
          <p:nvPr>
            <p:ph type="ftr" sz="quarter" idx="11"/>
          </p:nvPr>
        </p:nvSpPr>
        <p:spPr>
          <a:ln/>
        </p:spPr>
        <p:txBody>
          <a:bodyPr/>
          <a:lstStyle>
            <a:lvl1pPr>
              <a:defRPr/>
            </a:lvl1pPr>
          </a:lstStyle>
          <a:p>
            <a:pPr>
              <a:defRPr/>
            </a:pPr>
            <a:endParaRPr lang="en-US"/>
          </a:p>
        </p:txBody>
      </p:sp>
      <p:sp>
        <p:nvSpPr>
          <p:cNvPr id="4" name="Rectangle 42"/>
          <p:cNvSpPr>
            <a:spLocks noGrp="1" noChangeArrowheads="1"/>
          </p:cNvSpPr>
          <p:nvPr>
            <p:ph type="sldNum" sz="quarter" idx="12"/>
          </p:nvPr>
        </p:nvSpPr>
        <p:spPr>
          <a:ln/>
        </p:spPr>
        <p:txBody>
          <a:bodyPr/>
          <a:lstStyle>
            <a:lvl1pPr>
              <a:defRPr/>
            </a:lvl1pPr>
          </a:lstStyle>
          <a:p>
            <a:pPr>
              <a:defRPr/>
            </a:pPr>
            <a:fld id="{92FD609E-A85F-4694-8F05-DB47C986934F}" type="slidenum">
              <a:rPr lang="en-US"/>
              <a:pPr>
                <a:defRPr/>
              </a:pPr>
              <a:t>‹#›</a:t>
            </a:fld>
            <a:endParaRPr lang="en-US"/>
          </a:p>
        </p:txBody>
      </p:sp>
    </p:spTree>
    <p:extLst>
      <p:ext uri="{BB962C8B-B14F-4D97-AF65-F5344CB8AC3E}">
        <p14:creationId xmlns:p14="http://schemas.microsoft.com/office/powerpoint/2010/main" val="5426172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0"/>
          <p:cNvSpPr>
            <a:spLocks noGrp="1" noChangeArrowheads="1"/>
          </p:cNvSpPr>
          <p:nvPr>
            <p:ph type="dt" sz="half" idx="10"/>
          </p:nvPr>
        </p:nvSpPr>
        <p:spPr>
          <a:ln/>
        </p:spPr>
        <p:txBody>
          <a:bodyPr/>
          <a:lstStyle>
            <a:lvl1pPr>
              <a:defRPr/>
            </a:lvl1pPr>
          </a:lstStyle>
          <a:p>
            <a:pPr>
              <a:defRPr/>
            </a:pPr>
            <a:endParaRPr lang="en-US"/>
          </a:p>
        </p:txBody>
      </p:sp>
      <p:sp>
        <p:nvSpPr>
          <p:cNvPr id="6" name="Rectangle 41"/>
          <p:cNvSpPr>
            <a:spLocks noGrp="1" noChangeArrowheads="1"/>
          </p:cNvSpPr>
          <p:nvPr>
            <p:ph type="ftr" sz="quarter" idx="11"/>
          </p:nvPr>
        </p:nvSpPr>
        <p:spPr>
          <a:ln/>
        </p:spPr>
        <p:txBody>
          <a:bodyPr/>
          <a:lstStyle>
            <a:lvl1pPr>
              <a:defRPr/>
            </a:lvl1pPr>
          </a:lstStyle>
          <a:p>
            <a:pPr>
              <a:defRPr/>
            </a:pPr>
            <a:endParaRPr lang="en-US"/>
          </a:p>
        </p:txBody>
      </p:sp>
      <p:sp>
        <p:nvSpPr>
          <p:cNvPr id="7" name="Rectangle 42"/>
          <p:cNvSpPr>
            <a:spLocks noGrp="1" noChangeArrowheads="1"/>
          </p:cNvSpPr>
          <p:nvPr>
            <p:ph type="sldNum" sz="quarter" idx="12"/>
          </p:nvPr>
        </p:nvSpPr>
        <p:spPr>
          <a:ln/>
        </p:spPr>
        <p:txBody>
          <a:bodyPr/>
          <a:lstStyle>
            <a:lvl1pPr>
              <a:defRPr/>
            </a:lvl1pPr>
          </a:lstStyle>
          <a:p>
            <a:pPr>
              <a:defRPr/>
            </a:pPr>
            <a:fld id="{CA9874A8-7392-4C7C-8E15-EA6AD14BFA37}" type="slidenum">
              <a:rPr lang="en-US"/>
              <a:pPr>
                <a:defRPr/>
              </a:pPr>
              <a:t>‹#›</a:t>
            </a:fld>
            <a:endParaRPr lang="en-US"/>
          </a:p>
        </p:txBody>
      </p:sp>
    </p:spTree>
    <p:extLst>
      <p:ext uri="{BB962C8B-B14F-4D97-AF65-F5344CB8AC3E}">
        <p14:creationId xmlns:p14="http://schemas.microsoft.com/office/powerpoint/2010/main" val="22071383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0"/>
          <p:cNvSpPr>
            <a:spLocks noGrp="1" noChangeArrowheads="1"/>
          </p:cNvSpPr>
          <p:nvPr>
            <p:ph type="dt" sz="half" idx="10"/>
          </p:nvPr>
        </p:nvSpPr>
        <p:spPr>
          <a:ln/>
        </p:spPr>
        <p:txBody>
          <a:bodyPr/>
          <a:lstStyle>
            <a:lvl1pPr>
              <a:defRPr/>
            </a:lvl1pPr>
          </a:lstStyle>
          <a:p>
            <a:pPr>
              <a:defRPr/>
            </a:pPr>
            <a:endParaRPr lang="en-US"/>
          </a:p>
        </p:txBody>
      </p:sp>
      <p:sp>
        <p:nvSpPr>
          <p:cNvPr id="6" name="Rectangle 41"/>
          <p:cNvSpPr>
            <a:spLocks noGrp="1" noChangeArrowheads="1"/>
          </p:cNvSpPr>
          <p:nvPr>
            <p:ph type="ftr" sz="quarter" idx="11"/>
          </p:nvPr>
        </p:nvSpPr>
        <p:spPr>
          <a:ln/>
        </p:spPr>
        <p:txBody>
          <a:bodyPr/>
          <a:lstStyle>
            <a:lvl1pPr>
              <a:defRPr/>
            </a:lvl1pPr>
          </a:lstStyle>
          <a:p>
            <a:pPr>
              <a:defRPr/>
            </a:pPr>
            <a:endParaRPr lang="en-US"/>
          </a:p>
        </p:txBody>
      </p:sp>
      <p:sp>
        <p:nvSpPr>
          <p:cNvPr id="7" name="Rectangle 42"/>
          <p:cNvSpPr>
            <a:spLocks noGrp="1" noChangeArrowheads="1"/>
          </p:cNvSpPr>
          <p:nvPr>
            <p:ph type="sldNum" sz="quarter" idx="12"/>
          </p:nvPr>
        </p:nvSpPr>
        <p:spPr>
          <a:ln/>
        </p:spPr>
        <p:txBody>
          <a:bodyPr/>
          <a:lstStyle>
            <a:lvl1pPr>
              <a:defRPr/>
            </a:lvl1pPr>
          </a:lstStyle>
          <a:p>
            <a:pPr>
              <a:defRPr/>
            </a:pPr>
            <a:fld id="{262E2392-0E2E-4D08-B155-6B8C4B679370}" type="slidenum">
              <a:rPr lang="en-US"/>
              <a:pPr>
                <a:defRPr/>
              </a:pPr>
              <a:t>‹#›</a:t>
            </a:fld>
            <a:endParaRPr lang="en-US"/>
          </a:p>
        </p:txBody>
      </p:sp>
    </p:spTree>
    <p:extLst>
      <p:ext uri="{BB962C8B-B14F-4D97-AF65-F5344CB8AC3E}">
        <p14:creationId xmlns:p14="http://schemas.microsoft.com/office/powerpoint/2010/main" val="23519188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39216"/>
                <a:invGamma/>
              </a:schemeClr>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1588" y="0"/>
            <a:ext cx="9148762" cy="6851650"/>
            <a:chOff x="1" y="0"/>
            <a:chExt cx="5763" cy="4316"/>
          </a:xfrm>
        </p:grpSpPr>
        <p:sp>
          <p:nvSpPr>
            <p:cNvPr id="703491" name="Freeform 3"/>
            <p:cNvSpPr>
              <a:spLocks/>
            </p:cNvSpPr>
            <p:nvPr/>
          </p:nvSpPr>
          <p:spPr bwMode="hidden">
            <a:xfrm>
              <a:off x="5045" y="2626"/>
              <a:ext cx="719" cy="1690"/>
            </a:xfrm>
            <a:custGeom>
              <a:avLst/>
              <a:gdLst>
                <a:gd name="T0" fmla="*/ 717 w 717"/>
                <a:gd name="T1" fmla="*/ 72 h 1690"/>
                <a:gd name="T2" fmla="*/ 717 w 717"/>
                <a:gd name="T3" fmla="*/ 0 h 1690"/>
                <a:gd name="T4" fmla="*/ 699 w 717"/>
                <a:gd name="T5" fmla="*/ 101 h 1690"/>
                <a:gd name="T6" fmla="*/ 675 w 717"/>
                <a:gd name="T7" fmla="*/ 209 h 1690"/>
                <a:gd name="T8" fmla="*/ 627 w 717"/>
                <a:gd name="T9" fmla="*/ 389 h 1690"/>
                <a:gd name="T10" fmla="*/ 574 w 717"/>
                <a:gd name="T11" fmla="*/ 569 h 1690"/>
                <a:gd name="T12" fmla="*/ 502 w 717"/>
                <a:gd name="T13" fmla="*/ 749 h 1690"/>
                <a:gd name="T14" fmla="*/ 424 w 717"/>
                <a:gd name="T15" fmla="*/ 935 h 1690"/>
                <a:gd name="T16" fmla="*/ 334 w 717"/>
                <a:gd name="T17" fmla="*/ 1121 h 1690"/>
                <a:gd name="T18" fmla="*/ 233 w 717"/>
                <a:gd name="T19" fmla="*/ 1312 h 1690"/>
                <a:gd name="T20" fmla="*/ 125 w 717"/>
                <a:gd name="T21" fmla="*/ 1498 h 1690"/>
                <a:gd name="T22" fmla="*/ 0 w 717"/>
                <a:gd name="T23" fmla="*/ 1690 h 1690"/>
                <a:gd name="T24" fmla="*/ 11 w 717"/>
                <a:gd name="T25" fmla="*/ 1690 h 1690"/>
                <a:gd name="T26" fmla="*/ 137 w 717"/>
                <a:gd name="T27" fmla="*/ 1498 h 1690"/>
                <a:gd name="T28" fmla="*/ 245 w 717"/>
                <a:gd name="T29" fmla="*/ 1312 h 1690"/>
                <a:gd name="T30" fmla="*/ 346 w 717"/>
                <a:gd name="T31" fmla="*/ 1121 h 1690"/>
                <a:gd name="T32" fmla="*/ 436 w 717"/>
                <a:gd name="T33" fmla="*/ 935 h 1690"/>
                <a:gd name="T34" fmla="*/ 514 w 717"/>
                <a:gd name="T35" fmla="*/ 749 h 1690"/>
                <a:gd name="T36" fmla="*/ 585 w 717"/>
                <a:gd name="T37" fmla="*/ 569 h 1690"/>
                <a:gd name="T38" fmla="*/ 639 w 717"/>
                <a:gd name="T39" fmla="*/ 389 h 1690"/>
                <a:gd name="T40" fmla="*/ 687 w 717"/>
                <a:gd name="T41" fmla="*/ 209 h 1690"/>
                <a:gd name="T42" fmla="*/ 705 w 717"/>
                <a:gd name="T43" fmla="*/ 143 h 1690"/>
                <a:gd name="T44" fmla="*/ 717 w 717"/>
                <a:gd name="T45" fmla="*/ 72 h 1690"/>
                <a:gd name="T46" fmla="*/ 717 w 717"/>
                <a:gd name="T47" fmla="*/ 72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703492" name="Freeform 4"/>
            <p:cNvSpPr>
              <a:spLocks/>
            </p:cNvSpPr>
            <p:nvPr/>
          </p:nvSpPr>
          <p:spPr bwMode="hidden">
            <a:xfrm>
              <a:off x="5386" y="3794"/>
              <a:ext cx="378" cy="522"/>
            </a:xfrm>
            <a:custGeom>
              <a:avLst/>
              <a:gdLst>
                <a:gd name="T0" fmla="*/ 377 w 377"/>
                <a:gd name="T1" fmla="*/ 0 h 522"/>
                <a:gd name="T2" fmla="*/ 293 w 377"/>
                <a:gd name="T3" fmla="*/ 132 h 522"/>
                <a:gd name="T4" fmla="*/ 204 w 377"/>
                <a:gd name="T5" fmla="*/ 264 h 522"/>
                <a:gd name="T6" fmla="*/ 102 w 377"/>
                <a:gd name="T7" fmla="*/ 396 h 522"/>
                <a:gd name="T8" fmla="*/ 0 w 377"/>
                <a:gd name="T9" fmla="*/ 522 h 522"/>
                <a:gd name="T10" fmla="*/ 12 w 377"/>
                <a:gd name="T11" fmla="*/ 522 h 522"/>
                <a:gd name="T12" fmla="*/ 114 w 377"/>
                <a:gd name="T13" fmla="*/ 402 h 522"/>
                <a:gd name="T14" fmla="*/ 204 w 377"/>
                <a:gd name="T15" fmla="*/ 282 h 522"/>
                <a:gd name="T16" fmla="*/ 377 w 377"/>
                <a:gd name="T17" fmla="*/ 24 h 522"/>
                <a:gd name="T18" fmla="*/ 377 w 377"/>
                <a:gd name="T19" fmla="*/ 0 h 522"/>
                <a:gd name="T20" fmla="*/ 377 w 377"/>
                <a:gd name="T21"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703493" name="Freeform 5"/>
            <p:cNvSpPr>
              <a:spLocks/>
            </p:cNvSpPr>
            <p:nvPr/>
          </p:nvSpPr>
          <p:spPr bwMode="hidden">
            <a:xfrm>
              <a:off x="5680" y="4214"/>
              <a:ext cx="84" cy="102"/>
            </a:xfrm>
            <a:custGeom>
              <a:avLst/>
              <a:gdLst>
                <a:gd name="T0" fmla="*/ 0 w 84"/>
                <a:gd name="T1" fmla="*/ 102 h 102"/>
                <a:gd name="T2" fmla="*/ 18 w 84"/>
                <a:gd name="T3" fmla="*/ 102 h 102"/>
                <a:gd name="T4" fmla="*/ 48 w 84"/>
                <a:gd name="T5" fmla="*/ 60 h 102"/>
                <a:gd name="T6" fmla="*/ 84 w 84"/>
                <a:gd name="T7" fmla="*/ 24 h 102"/>
                <a:gd name="T8" fmla="*/ 84 w 84"/>
                <a:gd name="T9" fmla="*/ 0 h 102"/>
                <a:gd name="T10" fmla="*/ 42 w 84"/>
                <a:gd name="T11" fmla="*/ 54 h 102"/>
                <a:gd name="T12" fmla="*/ 0 w 84"/>
                <a:gd name="T13" fmla="*/ 102 h 102"/>
                <a:gd name="T14" fmla="*/ 0 w 84"/>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grpSp>
          <p:nvGrpSpPr>
            <p:cNvPr id="1035" name="Group 6"/>
            <p:cNvGrpSpPr>
              <a:grpSpLocks/>
            </p:cNvGrpSpPr>
            <p:nvPr/>
          </p:nvGrpSpPr>
          <p:grpSpPr bwMode="auto">
            <a:xfrm>
              <a:off x="288" y="0"/>
              <a:ext cx="5098" cy="4316"/>
              <a:chOff x="288" y="0"/>
              <a:chExt cx="5098" cy="4316"/>
            </a:xfrm>
          </p:grpSpPr>
          <p:sp>
            <p:nvSpPr>
              <p:cNvPr id="703495" name="Freeform 7"/>
              <p:cNvSpPr>
                <a:spLocks/>
              </p:cNvSpPr>
              <p:nvPr userDrawn="1"/>
            </p:nvSpPr>
            <p:spPr bwMode="hidden">
              <a:xfrm>
                <a:off x="2789" y="0"/>
                <a:ext cx="72" cy="4316"/>
              </a:xfrm>
              <a:custGeom>
                <a:avLst/>
                <a:gdLst>
                  <a:gd name="T0" fmla="*/ 0 w 72"/>
                  <a:gd name="T1" fmla="*/ 0 h 4316"/>
                  <a:gd name="T2" fmla="*/ 60 w 72"/>
                  <a:gd name="T3" fmla="*/ 4316 h 4316"/>
                  <a:gd name="T4" fmla="*/ 72 w 72"/>
                  <a:gd name="T5" fmla="*/ 4316 h 4316"/>
                  <a:gd name="T6" fmla="*/ 12 w 72"/>
                  <a:gd name="T7" fmla="*/ 0 h 4316"/>
                  <a:gd name="T8" fmla="*/ 0 w 72"/>
                  <a:gd name="T9" fmla="*/ 0 h 4316"/>
                  <a:gd name="T10" fmla="*/ 0 w 72"/>
                  <a:gd name="T11" fmla="*/ 0 h 4316"/>
                </a:gdLst>
                <a:ahLst/>
                <a:cxnLst>
                  <a:cxn ang="0">
                    <a:pos x="T0" y="T1"/>
                  </a:cxn>
                  <a:cxn ang="0">
                    <a:pos x="T2" y="T3"/>
                  </a:cxn>
                  <a:cxn ang="0">
                    <a:pos x="T4" y="T5"/>
                  </a:cxn>
                  <a:cxn ang="0">
                    <a:pos x="T6" y="T7"/>
                  </a:cxn>
                  <a:cxn ang="0">
                    <a:pos x="T8" y="T9"/>
                  </a:cxn>
                  <a:cxn ang="0">
                    <a:pos x="T10" y="T11"/>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703496" name="Freeform 8"/>
              <p:cNvSpPr>
                <a:spLocks/>
              </p:cNvSpPr>
              <p:nvPr userDrawn="1"/>
            </p:nvSpPr>
            <p:spPr bwMode="hidden">
              <a:xfrm>
                <a:off x="3089" y="0"/>
                <a:ext cx="174" cy="4316"/>
              </a:xfrm>
              <a:custGeom>
                <a:avLst/>
                <a:gdLst>
                  <a:gd name="T0" fmla="*/ 24 w 174"/>
                  <a:gd name="T1" fmla="*/ 0 h 4316"/>
                  <a:gd name="T2" fmla="*/ 12 w 174"/>
                  <a:gd name="T3" fmla="*/ 0 h 4316"/>
                  <a:gd name="T4" fmla="*/ 42 w 174"/>
                  <a:gd name="T5" fmla="*/ 216 h 4316"/>
                  <a:gd name="T6" fmla="*/ 72 w 174"/>
                  <a:gd name="T7" fmla="*/ 444 h 4316"/>
                  <a:gd name="T8" fmla="*/ 96 w 174"/>
                  <a:gd name="T9" fmla="*/ 689 h 4316"/>
                  <a:gd name="T10" fmla="*/ 120 w 174"/>
                  <a:gd name="T11" fmla="*/ 947 h 4316"/>
                  <a:gd name="T12" fmla="*/ 132 w 174"/>
                  <a:gd name="T13" fmla="*/ 1211 h 4316"/>
                  <a:gd name="T14" fmla="*/ 150 w 174"/>
                  <a:gd name="T15" fmla="*/ 1487 h 4316"/>
                  <a:gd name="T16" fmla="*/ 156 w 174"/>
                  <a:gd name="T17" fmla="*/ 1768 h 4316"/>
                  <a:gd name="T18" fmla="*/ 162 w 174"/>
                  <a:gd name="T19" fmla="*/ 2062 h 4316"/>
                  <a:gd name="T20" fmla="*/ 156 w 174"/>
                  <a:gd name="T21" fmla="*/ 2644 h 4316"/>
                  <a:gd name="T22" fmla="*/ 126 w 174"/>
                  <a:gd name="T23" fmla="*/ 3225 h 4316"/>
                  <a:gd name="T24" fmla="*/ 108 w 174"/>
                  <a:gd name="T25" fmla="*/ 3507 h 4316"/>
                  <a:gd name="T26" fmla="*/ 78 w 174"/>
                  <a:gd name="T27" fmla="*/ 3788 h 4316"/>
                  <a:gd name="T28" fmla="*/ 42 w 174"/>
                  <a:gd name="T29" fmla="*/ 4058 h 4316"/>
                  <a:gd name="T30" fmla="*/ 0 w 174"/>
                  <a:gd name="T31" fmla="*/ 4316 h 4316"/>
                  <a:gd name="T32" fmla="*/ 12 w 174"/>
                  <a:gd name="T33" fmla="*/ 4316 h 4316"/>
                  <a:gd name="T34" fmla="*/ 54 w 174"/>
                  <a:gd name="T35" fmla="*/ 4058 h 4316"/>
                  <a:gd name="T36" fmla="*/ 90 w 174"/>
                  <a:gd name="T37" fmla="*/ 3782 h 4316"/>
                  <a:gd name="T38" fmla="*/ 120 w 174"/>
                  <a:gd name="T39" fmla="*/ 3507 h 4316"/>
                  <a:gd name="T40" fmla="*/ 138 w 174"/>
                  <a:gd name="T41" fmla="*/ 3219 h 4316"/>
                  <a:gd name="T42" fmla="*/ 168 w 174"/>
                  <a:gd name="T43" fmla="*/ 2638 h 4316"/>
                  <a:gd name="T44" fmla="*/ 174 w 174"/>
                  <a:gd name="T45" fmla="*/ 2056 h 4316"/>
                  <a:gd name="T46" fmla="*/ 168 w 174"/>
                  <a:gd name="T47" fmla="*/ 1768 h 4316"/>
                  <a:gd name="T48" fmla="*/ 162 w 174"/>
                  <a:gd name="T49" fmla="*/ 1487 h 4316"/>
                  <a:gd name="T50" fmla="*/ 144 w 174"/>
                  <a:gd name="T51" fmla="*/ 1211 h 4316"/>
                  <a:gd name="T52" fmla="*/ 132 w 174"/>
                  <a:gd name="T53" fmla="*/ 941 h 4316"/>
                  <a:gd name="T54" fmla="*/ 108 w 174"/>
                  <a:gd name="T55" fmla="*/ 689 h 4316"/>
                  <a:gd name="T56" fmla="*/ 84 w 174"/>
                  <a:gd name="T57" fmla="*/ 444 h 4316"/>
                  <a:gd name="T58" fmla="*/ 54 w 174"/>
                  <a:gd name="T59" fmla="*/ 216 h 4316"/>
                  <a:gd name="T60" fmla="*/ 24 w 174"/>
                  <a:gd name="T61" fmla="*/ 0 h 4316"/>
                  <a:gd name="T62" fmla="*/ 24 w 174"/>
                  <a:gd name="T63"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703497" name="Freeform 9"/>
              <p:cNvSpPr>
                <a:spLocks/>
              </p:cNvSpPr>
              <p:nvPr userDrawn="1"/>
            </p:nvSpPr>
            <p:spPr bwMode="hidden">
              <a:xfrm>
                <a:off x="3358" y="0"/>
                <a:ext cx="337" cy="4316"/>
              </a:xfrm>
              <a:custGeom>
                <a:avLst/>
                <a:gdLst>
                  <a:gd name="T0" fmla="*/ 329 w 335"/>
                  <a:gd name="T1" fmla="*/ 2014 h 4316"/>
                  <a:gd name="T2" fmla="*/ 317 w 335"/>
                  <a:gd name="T3" fmla="*/ 1726 h 4316"/>
                  <a:gd name="T4" fmla="*/ 293 w 335"/>
                  <a:gd name="T5" fmla="*/ 1445 h 4316"/>
                  <a:gd name="T6" fmla="*/ 263 w 335"/>
                  <a:gd name="T7" fmla="*/ 1175 h 4316"/>
                  <a:gd name="T8" fmla="*/ 228 w 335"/>
                  <a:gd name="T9" fmla="*/ 917 h 4316"/>
                  <a:gd name="T10" fmla="*/ 186 w 335"/>
                  <a:gd name="T11" fmla="*/ 665 h 4316"/>
                  <a:gd name="T12" fmla="*/ 132 w 335"/>
                  <a:gd name="T13" fmla="*/ 432 h 4316"/>
                  <a:gd name="T14" fmla="*/ 78 w 335"/>
                  <a:gd name="T15" fmla="*/ 204 h 4316"/>
                  <a:gd name="T16" fmla="*/ 12 w 335"/>
                  <a:gd name="T17" fmla="*/ 0 h 4316"/>
                  <a:gd name="T18" fmla="*/ 0 w 335"/>
                  <a:gd name="T19" fmla="*/ 0 h 4316"/>
                  <a:gd name="T20" fmla="*/ 66 w 335"/>
                  <a:gd name="T21" fmla="*/ 204 h 4316"/>
                  <a:gd name="T22" fmla="*/ 120 w 335"/>
                  <a:gd name="T23" fmla="*/ 432 h 4316"/>
                  <a:gd name="T24" fmla="*/ 174 w 335"/>
                  <a:gd name="T25" fmla="*/ 665 h 4316"/>
                  <a:gd name="T26" fmla="*/ 216 w 335"/>
                  <a:gd name="T27" fmla="*/ 917 h 4316"/>
                  <a:gd name="T28" fmla="*/ 251 w 335"/>
                  <a:gd name="T29" fmla="*/ 1175 h 4316"/>
                  <a:gd name="T30" fmla="*/ 281 w 335"/>
                  <a:gd name="T31" fmla="*/ 1445 h 4316"/>
                  <a:gd name="T32" fmla="*/ 305 w 335"/>
                  <a:gd name="T33" fmla="*/ 1726 h 4316"/>
                  <a:gd name="T34" fmla="*/ 317 w 335"/>
                  <a:gd name="T35" fmla="*/ 2014 h 4316"/>
                  <a:gd name="T36" fmla="*/ 323 w 335"/>
                  <a:gd name="T37" fmla="*/ 2314 h 4316"/>
                  <a:gd name="T38" fmla="*/ 317 w 335"/>
                  <a:gd name="T39" fmla="*/ 2608 h 4316"/>
                  <a:gd name="T40" fmla="*/ 305 w 335"/>
                  <a:gd name="T41" fmla="*/ 2907 h 4316"/>
                  <a:gd name="T42" fmla="*/ 281 w 335"/>
                  <a:gd name="T43" fmla="*/ 3201 h 4316"/>
                  <a:gd name="T44" fmla="*/ 257 w 335"/>
                  <a:gd name="T45" fmla="*/ 3489 h 4316"/>
                  <a:gd name="T46" fmla="*/ 216 w 335"/>
                  <a:gd name="T47" fmla="*/ 3777 h 4316"/>
                  <a:gd name="T48" fmla="*/ 174 w 335"/>
                  <a:gd name="T49" fmla="*/ 4052 h 4316"/>
                  <a:gd name="T50" fmla="*/ 120 w 335"/>
                  <a:gd name="T51" fmla="*/ 4316 h 4316"/>
                  <a:gd name="T52" fmla="*/ 132 w 335"/>
                  <a:gd name="T53" fmla="*/ 4316 h 4316"/>
                  <a:gd name="T54" fmla="*/ 186 w 335"/>
                  <a:gd name="T55" fmla="*/ 4052 h 4316"/>
                  <a:gd name="T56" fmla="*/ 228 w 335"/>
                  <a:gd name="T57" fmla="*/ 3777 h 4316"/>
                  <a:gd name="T58" fmla="*/ 269 w 335"/>
                  <a:gd name="T59" fmla="*/ 3489 h 4316"/>
                  <a:gd name="T60" fmla="*/ 293 w 335"/>
                  <a:gd name="T61" fmla="*/ 3201 h 4316"/>
                  <a:gd name="T62" fmla="*/ 317 w 335"/>
                  <a:gd name="T63" fmla="*/ 2907 h 4316"/>
                  <a:gd name="T64" fmla="*/ 329 w 335"/>
                  <a:gd name="T65" fmla="*/ 2608 h 4316"/>
                  <a:gd name="T66" fmla="*/ 335 w 335"/>
                  <a:gd name="T67" fmla="*/ 2314 h 4316"/>
                  <a:gd name="T68" fmla="*/ 329 w 335"/>
                  <a:gd name="T69" fmla="*/ 2014 h 4316"/>
                  <a:gd name="T70" fmla="*/ 329 w 335"/>
                  <a:gd name="T71" fmla="*/ 201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703498" name="Freeform 10"/>
              <p:cNvSpPr>
                <a:spLocks/>
              </p:cNvSpPr>
              <p:nvPr userDrawn="1"/>
            </p:nvSpPr>
            <p:spPr bwMode="hidden">
              <a:xfrm>
                <a:off x="3676" y="0"/>
                <a:ext cx="427" cy="4316"/>
              </a:xfrm>
              <a:custGeom>
                <a:avLst/>
                <a:gdLst>
                  <a:gd name="T0" fmla="*/ 413 w 425"/>
                  <a:gd name="T1" fmla="*/ 1924 h 4316"/>
                  <a:gd name="T2" fmla="*/ 395 w 425"/>
                  <a:gd name="T3" fmla="*/ 1690 h 4316"/>
                  <a:gd name="T4" fmla="*/ 365 w 425"/>
                  <a:gd name="T5" fmla="*/ 1457 h 4316"/>
                  <a:gd name="T6" fmla="*/ 329 w 425"/>
                  <a:gd name="T7" fmla="*/ 1229 h 4316"/>
                  <a:gd name="T8" fmla="*/ 281 w 425"/>
                  <a:gd name="T9" fmla="*/ 1001 h 4316"/>
                  <a:gd name="T10" fmla="*/ 227 w 425"/>
                  <a:gd name="T11" fmla="*/ 761 h 4316"/>
                  <a:gd name="T12" fmla="*/ 162 w 425"/>
                  <a:gd name="T13" fmla="*/ 522 h 4316"/>
                  <a:gd name="T14" fmla="*/ 90 w 425"/>
                  <a:gd name="T15" fmla="*/ 270 h 4316"/>
                  <a:gd name="T16" fmla="*/ 12 w 425"/>
                  <a:gd name="T17" fmla="*/ 0 h 4316"/>
                  <a:gd name="T18" fmla="*/ 0 w 425"/>
                  <a:gd name="T19" fmla="*/ 0 h 4316"/>
                  <a:gd name="T20" fmla="*/ 84 w 425"/>
                  <a:gd name="T21" fmla="*/ 270 h 4316"/>
                  <a:gd name="T22" fmla="*/ 156 w 425"/>
                  <a:gd name="T23" fmla="*/ 522 h 4316"/>
                  <a:gd name="T24" fmla="*/ 216 w 425"/>
                  <a:gd name="T25" fmla="*/ 767 h 4316"/>
                  <a:gd name="T26" fmla="*/ 275 w 425"/>
                  <a:gd name="T27" fmla="*/ 1001 h 4316"/>
                  <a:gd name="T28" fmla="*/ 317 w 425"/>
                  <a:gd name="T29" fmla="*/ 1235 h 4316"/>
                  <a:gd name="T30" fmla="*/ 353 w 425"/>
                  <a:gd name="T31" fmla="*/ 1463 h 4316"/>
                  <a:gd name="T32" fmla="*/ 383 w 425"/>
                  <a:gd name="T33" fmla="*/ 1690 h 4316"/>
                  <a:gd name="T34" fmla="*/ 401 w 425"/>
                  <a:gd name="T35" fmla="*/ 1924 h 4316"/>
                  <a:gd name="T36" fmla="*/ 413 w 425"/>
                  <a:gd name="T37" fmla="*/ 2188 h 4316"/>
                  <a:gd name="T38" fmla="*/ 407 w 425"/>
                  <a:gd name="T39" fmla="*/ 2458 h 4316"/>
                  <a:gd name="T40" fmla="*/ 395 w 425"/>
                  <a:gd name="T41" fmla="*/ 2733 h 4316"/>
                  <a:gd name="T42" fmla="*/ 365 w 425"/>
                  <a:gd name="T43" fmla="*/ 3021 h 4316"/>
                  <a:gd name="T44" fmla="*/ 329 w 425"/>
                  <a:gd name="T45" fmla="*/ 3321 h 4316"/>
                  <a:gd name="T46" fmla="*/ 275 w 425"/>
                  <a:gd name="T47" fmla="*/ 3639 h 4316"/>
                  <a:gd name="T48" fmla="*/ 204 w 425"/>
                  <a:gd name="T49" fmla="*/ 3968 h 4316"/>
                  <a:gd name="T50" fmla="*/ 126 w 425"/>
                  <a:gd name="T51" fmla="*/ 4316 h 4316"/>
                  <a:gd name="T52" fmla="*/ 138 w 425"/>
                  <a:gd name="T53" fmla="*/ 4316 h 4316"/>
                  <a:gd name="T54" fmla="*/ 216 w 425"/>
                  <a:gd name="T55" fmla="*/ 3968 h 4316"/>
                  <a:gd name="T56" fmla="*/ 287 w 425"/>
                  <a:gd name="T57" fmla="*/ 3639 h 4316"/>
                  <a:gd name="T58" fmla="*/ 341 w 425"/>
                  <a:gd name="T59" fmla="*/ 3321 h 4316"/>
                  <a:gd name="T60" fmla="*/ 377 w 425"/>
                  <a:gd name="T61" fmla="*/ 3021 h 4316"/>
                  <a:gd name="T62" fmla="*/ 407 w 425"/>
                  <a:gd name="T63" fmla="*/ 2733 h 4316"/>
                  <a:gd name="T64" fmla="*/ 419 w 425"/>
                  <a:gd name="T65" fmla="*/ 2458 h 4316"/>
                  <a:gd name="T66" fmla="*/ 425 w 425"/>
                  <a:gd name="T67" fmla="*/ 2188 h 4316"/>
                  <a:gd name="T68" fmla="*/ 413 w 425"/>
                  <a:gd name="T69" fmla="*/ 1924 h 4316"/>
                  <a:gd name="T70" fmla="*/ 413 w 425"/>
                  <a:gd name="T71" fmla="*/ 192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703499" name="Freeform 11"/>
              <p:cNvSpPr>
                <a:spLocks/>
              </p:cNvSpPr>
              <p:nvPr userDrawn="1"/>
            </p:nvSpPr>
            <p:spPr bwMode="hidden">
              <a:xfrm>
                <a:off x="3946" y="0"/>
                <a:ext cx="558" cy="4316"/>
              </a:xfrm>
              <a:custGeom>
                <a:avLst/>
                <a:gdLst>
                  <a:gd name="T0" fmla="*/ 556 w 556"/>
                  <a:gd name="T1" fmla="*/ 2020 h 4316"/>
                  <a:gd name="T2" fmla="*/ 538 w 556"/>
                  <a:gd name="T3" fmla="*/ 1732 h 4316"/>
                  <a:gd name="T4" fmla="*/ 503 w 556"/>
                  <a:gd name="T5" fmla="*/ 1445 h 4316"/>
                  <a:gd name="T6" fmla="*/ 455 w 556"/>
                  <a:gd name="T7" fmla="*/ 1175 h 4316"/>
                  <a:gd name="T8" fmla="*/ 395 w 556"/>
                  <a:gd name="T9" fmla="*/ 911 h 4316"/>
                  <a:gd name="T10" fmla="*/ 317 w 556"/>
                  <a:gd name="T11" fmla="*/ 659 h 4316"/>
                  <a:gd name="T12" fmla="*/ 228 w 556"/>
                  <a:gd name="T13" fmla="*/ 426 h 4316"/>
                  <a:gd name="T14" fmla="*/ 126 w 556"/>
                  <a:gd name="T15" fmla="*/ 204 h 4316"/>
                  <a:gd name="T16" fmla="*/ 12 w 556"/>
                  <a:gd name="T17" fmla="*/ 0 h 4316"/>
                  <a:gd name="T18" fmla="*/ 0 w 556"/>
                  <a:gd name="T19" fmla="*/ 0 h 4316"/>
                  <a:gd name="T20" fmla="*/ 114 w 556"/>
                  <a:gd name="T21" fmla="*/ 204 h 4316"/>
                  <a:gd name="T22" fmla="*/ 216 w 556"/>
                  <a:gd name="T23" fmla="*/ 426 h 4316"/>
                  <a:gd name="T24" fmla="*/ 305 w 556"/>
                  <a:gd name="T25" fmla="*/ 659 h 4316"/>
                  <a:gd name="T26" fmla="*/ 383 w 556"/>
                  <a:gd name="T27" fmla="*/ 911 h 4316"/>
                  <a:gd name="T28" fmla="*/ 443 w 556"/>
                  <a:gd name="T29" fmla="*/ 1175 h 4316"/>
                  <a:gd name="T30" fmla="*/ 491 w 556"/>
                  <a:gd name="T31" fmla="*/ 1445 h 4316"/>
                  <a:gd name="T32" fmla="*/ 526 w 556"/>
                  <a:gd name="T33" fmla="*/ 1732 h 4316"/>
                  <a:gd name="T34" fmla="*/ 544 w 556"/>
                  <a:gd name="T35" fmla="*/ 2020 h 4316"/>
                  <a:gd name="T36" fmla="*/ 544 w 556"/>
                  <a:gd name="T37" fmla="*/ 2326 h 4316"/>
                  <a:gd name="T38" fmla="*/ 532 w 556"/>
                  <a:gd name="T39" fmla="*/ 2632 h 4316"/>
                  <a:gd name="T40" fmla="*/ 503 w 556"/>
                  <a:gd name="T41" fmla="*/ 2931 h 4316"/>
                  <a:gd name="T42" fmla="*/ 455 w 556"/>
                  <a:gd name="T43" fmla="*/ 3225 h 4316"/>
                  <a:gd name="T44" fmla="*/ 389 w 556"/>
                  <a:gd name="T45" fmla="*/ 3513 h 4316"/>
                  <a:gd name="T46" fmla="*/ 311 w 556"/>
                  <a:gd name="T47" fmla="*/ 3788 h 4316"/>
                  <a:gd name="T48" fmla="*/ 216 w 556"/>
                  <a:gd name="T49" fmla="*/ 4058 h 4316"/>
                  <a:gd name="T50" fmla="*/ 102 w 556"/>
                  <a:gd name="T51" fmla="*/ 4316 h 4316"/>
                  <a:gd name="T52" fmla="*/ 114 w 556"/>
                  <a:gd name="T53" fmla="*/ 4316 h 4316"/>
                  <a:gd name="T54" fmla="*/ 228 w 556"/>
                  <a:gd name="T55" fmla="*/ 4058 h 4316"/>
                  <a:gd name="T56" fmla="*/ 323 w 556"/>
                  <a:gd name="T57" fmla="*/ 3788 h 4316"/>
                  <a:gd name="T58" fmla="*/ 401 w 556"/>
                  <a:gd name="T59" fmla="*/ 3513 h 4316"/>
                  <a:gd name="T60" fmla="*/ 467 w 556"/>
                  <a:gd name="T61" fmla="*/ 3225 h 4316"/>
                  <a:gd name="T62" fmla="*/ 515 w 556"/>
                  <a:gd name="T63" fmla="*/ 2931 h 4316"/>
                  <a:gd name="T64" fmla="*/ 544 w 556"/>
                  <a:gd name="T65" fmla="*/ 2632 h 4316"/>
                  <a:gd name="T66" fmla="*/ 556 w 556"/>
                  <a:gd name="T67" fmla="*/ 2326 h 4316"/>
                  <a:gd name="T68" fmla="*/ 556 w 556"/>
                  <a:gd name="T69" fmla="*/ 2020 h 4316"/>
                  <a:gd name="T70" fmla="*/ 556 w 556"/>
                  <a:gd name="T71" fmla="*/ 202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703500" name="Freeform 12"/>
              <p:cNvSpPr>
                <a:spLocks/>
              </p:cNvSpPr>
              <p:nvPr userDrawn="1"/>
            </p:nvSpPr>
            <p:spPr bwMode="hidden">
              <a:xfrm>
                <a:off x="4246" y="0"/>
                <a:ext cx="690" cy="4316"/>
              </a:xfrm>
              <a:custGeom>
                <a:avLst/>
                <a:gdLst>
                  <a:gd name="T0" fmla="*/ 688 w 688"/>
                  <a:gd name="T1" fmla="*/ 2086 h 4316"/>
                  <a:gd name="T2" fmla="*/ 670 w 688"/>
                  <a:gd name="T3" fmla="*/ 1810 h 4316"/>
                  <a:gd name="T4" fmla="*/ 634 w 688"/>
                  <a:gd name="T5" fmla="*/ 1541 h 4316"/>
                  <a:gd name="T6" fmla="*/ 574 w 688"/>
                  <a:gd name="T7" fmla="*/ 1271 h 4316"/>
                  <a:gd name="T8" fmla="*/ 497 w 688"/>
                  <a:gd name="T9" fmla="*/ 1007 h 4316"/>
                  <a:gd name="T10" fmla="*/ 401 w 688"/>
                  <a:gd name="T11" fmla="*/ 749 h 4316"/>
                  <a:gd name="T12" fmla="*/ 293 w 688"/>
                  <a:gd name="T13" fmla="*/ 492 h 4316"/>
                  <a:gd name="T14" fmla="*/ 162 w 688"/>
                  <a:gd name="T15" fmla="*/ 240 h 4316"/>
                  <a:gd name="T16" fmla="*/ 12 w 688"/>
                  <a:gd name="T17" fmla="*/ 0 h 4316"/>
                  <a:gd name="T18" fmla="*/ 0 w 688"/>
                  <a:gd name="T19" fmla="*/ 0 h 4316"/>
                  <a:gd name="T20" fmla="*/ 150 w 688"/>
                  <a:gd name="T21" fmla="*/ 240 h 4316"/>
                  <a:gd name="T22" fmla="*/ 281 w 688"/>
                  <a:gd name="T23" fmla="*/ 492 h 4316"/>
                  <a:gd name="T24" fmla="*/ 389 w 688"/>
                  <a:gd name="T25" fmla="*/ 749 h 4316"/>
                  <a:gd name="T26" fmla="*/ 485 w 688"/>
                  <a:gd name="T27" fmla="*/ 1007 h 4316"/>
                  <a:gd name="T28" fmla="*/ 562 w 688"/>
                  <a:gd name="T29" fmla="*/ 1271 h 4316"/>
                  <a:gd name="T30" fmla="*/ 622 w 688"/>
                  <a:gd name="T31" fmla="*/ 1541 h 4316"/>
                  <a:gd name="T32" fmla="*/ 658 w 688"/>
                  <a:gd name="T33" fmla="*/ 1810 h 4316"/>
                  <a:gd name="T34" fmla="*/ 676 w 688"/>
                  <a:gd name="T35" fmla="*/ 2086 h 4316"/>
                  <a:gd name="T36" fmla="*/ 676 w 688"/>
                  <a:gd name="T37" fmla="*/ 2368 h 4316"/>
                  <a:gd name="T38" fmla="*/ 658 w 688"/>
                  <a:gd name="T39" fmla="*/ 2650 h 4316"/>
                  <a:gd name="T40" fmla="*/ 616 w 688"/>
                  <a:gd name="T41" fmla="*/ 2931 h 4316"/>
                  <a:gd name="T42" fmla="*/ 556 w 688"/>
                  <a:gd name="T43" fmla="*/ 3213 h 4316"/>
                  <a:gd name="T44" fmla="*/ 473 w 688"/>
                  <a:gd name="T45" fmla="*/ 3495 h 4316"/>
                  <a:gd name="T46" fmla="*/ 371 w 688"/>
                  <a:gd name="T47" fmla="*/ 3777 h 4316"/>
                  <a:gd name="T48" fmla="*/ 251 w 688"/>
                  <a:gd name="T49" fmla="*/ 4046 h 4316"/>
                  <a:gd name="T50" fmla="*/ 114 w 688"/>
                  <a:gd name="T51" fmla="*/ 4316 h 4316"/>
                  <a:gd name="T52" fmla="*/ 126 w 688"/>
                  <a:gd name="T53" fmla="*/ 4316 h 4316"/>
                  <a:gd name="T54" fmla="*/ 263 w 688"/>
                  <a:gd name="T55" fmla="*/ 4046 h 4316"/>
                  <a:gd name="T56" fmla="*/ 383 w 688"/>
                  <a:gd name="T57" fmla="*/ 3777 h 4316"/>
                  <a:gd name="T58" fmla="*/ 485 w 688"/>
                  <a:gd name="T59" fmla="*/ 3495 h 4316"/>
                  <a:gd name="T60" fmla="*/ 568 w 688"/>
                  <a:gd name="T61" fmla="*/ 3219 h 4316"/>
                  <a:gd name="T62" fmla="*/ 628 w 688"/>
                  <a:gd name="T63" fmla="*/ 2937 h 4316"/>
                  <a:gd name="T64" fmla="*/ 670 w 688"/>
                  <a:gd name="T65" fmla="*/ 2656 h 4316"/>
                  <a:gd name="T66" fmla="*/ 688 w 688"/>
                  <a:gd name="T67" fmla="*/ 2368 h 4316"/>
                  <a:gd name="T68" fmla="*/ 688 w 688"/>
                  <a:gd name="T69" fmla="*/ 2086 h 4316"/>
                  <a:gd name="T70" fmla="*/ 688 w 688"/>
                  <a:gd name="T71" fmla="*/ 208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703501" name="Freeform 13"/>
              <p:cNvSpPr>
                <a:spLocks/>
              </p:cNvSpPr>
              <p:nvPr userDrawn="1"/>
            </p:nvSpPr>
            <p:spPr bwMode="hidden">
              <a:xfrm>
                <a:off x="4522" y="0"/>
                <a:ext cx="864" cy="4316"/>
              </a:xfrm>
              <a:custGeom>
                <a:avLst/>
                <a:gdLst>
                  <a:gd name="T0" fmla="*/ 855 w 861"/>
                  <a:gd name="T1" fmla="*/ 2128 h 4316"/>
                  <a:gd name="T2" fmla="*/ 831 w 861"/>
                  <a:gd name="T3" fmla="*/ 1834 h 4316"/>
                  <a:gd name="T4" fmla="*/ 808 w 861"/>
                  <a:gd name="T5" fmla="*/ 1684 h 4316"/>
                  <a:gd name="T6" fmla="*/ 784 w 861"/>
                  <a:gd name="T7" fmla="*/ 1541 h 4316"/>
                  <a:gd name="T8" fmla="*/ 748 w 861"/>
                  <a:gd name="T9" fmla="*/ 1397 h 4316"/>
                  <a:gd name="T10" fmla="*/ 712 w 861"/>
                  <a:gd name="T11" fmla="*/ 1253 h 4316"/>
                  <a:gd name="T12" fmla="*/ 664 w 861"/>
                  <a:gd name="T13" fmla="*/ 1115 h 4316"/>
                  <a:gd name="T14" fmla="*/ 610 w 861"/>
                  <a:gd name="T15" fmla="*/ 977 h 4316"/>
                  <a:gd name="T16" fmla="*/ 491 w 861"/>
                  <a:gd name="T17" fmla="*/ 719 h 4316"/>
                  <a:gd name="T18" fmla="*/ 353 w 861"/>
                  <a:gd name="T19" fmla="*/ 468 h 4316"/>
                  <a:gd name="T20" fmla="*/ 192 w 861"/>
                  <a:gd name="T21" fmla="*/ 228 h 4316"/>
                  <a:gd name="T22" fmla="*/ 12 w 861"/>
                  <a:gd name="T23" fmla="*/ 0 h 4316"/>
                  <a:gd name="T24" fmla="*/ 0 w 861"/>
                  <a:gd name="T25" fmla="*/ 0 h 4316"/>
                  <a:gd name="T26" fmla="*/ 180 w 861"/>
                  <a:gd name="T27" fmla="*/ 228 h 4316"/>
                  <a:gd name="T28" fmla="*/ 341 w 861"/>
                  <a:gd name="T29" fmla="*/ 468 h 4316"/>
                  <a:gd name="T30" fmla="*/ 479 w 861"/>
                  <a:gd name="T31" fmla="*/ 719 h 4316"/>
                  <a:gd name="T32" fmla="*/ 598 w 861"/>
                  <a:gd name="T33" fmla="*/ 983 h 4316"/>
                  <a:gd name="T34" fmla="*/ 652 w 861"/>
                  <a:gd name="T35" fmla="*/ 1121 h 4316"/>
                  <a:gd name="T36" fmla="*/ 700 w 861"/>
                  <a:gd name="T37" fmla="*/ 1259 h 4316"/>
                  <a:gd name="T38" fmla="*/ 736 w 861"/>
                  <a:gd name="T39" fmla="*/ 1403 h 4316"/>
                  <a:gd name="T40" fmla="*/ 772 w 861"/>
                  <a:gd name="T41" fmla="*/ 1547 h 4316"/>
                  <a:gd name="T42" fmla="*/ 802 w 861"/>
                  <a:gd name="T43" fmla="*/ 1690 h 4316"/>
                  <a:gd name="T44" fmla="*/ 819 w 861"/>
                  <a:gd name="T45" fmla="*/ 1834 h 4316"/>
                  <a:gd name="T46" fmla="*/ 837 w 861"/>
                  <a:gd name="T47" fmla="*/ 1984 h 4316"/>
                  <a:gd name="T48" fmla="*/ 843 w 861"/>
                  <a:gd name="T49" fmla="*/ 2128 h 4316"/>
                  <a:gd name="T50" fmla="*/ 849 w 861"/>
                  <a:gd name="T51" fmla="*/ 2278 h 4316"/>
                  <a:gd name="T52" fmla="*/ 843 w 861"/>
                  <a:gd name="T53" fmla="*/ 2428 h 4316"/>
                  <a:gd name="T54" fmla="*/ 831 w 861"/>
                  <a:gd name="T55" fmla="*/ 2572 h 4316"/>
                  <a:gd name="T56" fmla="*/ 819 w 861"/>
                  <a:gd name="T57" fmla="*/ 2721 h 4316"/>
                  <a:gd name="T58" fmla="*/ 796 w 861"/>
                  <a:gd name="T59" fmla="*/ 2865 h 4316"/>
                  <a:gd name="T60" fmla="*/ 766 w 861"/>
                  <a:gd name="T61" fmla="*/ 3015 h 4316"/>
                  <a:gd name="T62" fmla="*/ 724 w 861"/>
                  <a:gd name="T63" fmla="*/ 3159 h 4316"/>
                  <a:gd name="T64" fmla="*/ 682 w 861"/>
                  <a:gd name="T65" fmla="*/ 3303 h 4316"/>
                  <a:gd name="T66" fmla="*/ 586 w 861"/>
                  <a:gd name="T67" fmla="*/ 3567 h 4316"/>
                  <a:gd name="T68" fmla="*/ 473 w 861"/>
                  <a:gd name="T69" fmla="*/ 3824 h 4316"/>
                  <a:gd name="T70" fmla="*/ 335 w 861"/>
                  <a:gd name="T71" fmla="*/ 4076 h 4316"/>
                  <a:gd name="T72" fmla="*/ 180 w 861"/>
                  <a:gd name="T73" fmla="*/ 4316 h 4316"/>
                  <a:gd name="T74" fmla="*/ 192 w 861"/>
                  <a:gd name="T75" fmla="*/ 4316 h 4316"/>
                  <a:gd name="T76" fmla="*/ 347 w 861"/>
                  <a:gd name="T77" fmla="*/ 4076 h 4316"/>
                  <a:gd name="T78" fmla="*/ 485 w 861"/>
                  <a:gd name="T79" fmla="*/ 3824 h 4316"/>
                  <a:gd name="T80" fmla="*/ 598 w 861"/>
                  <a:gd name="T81" fmla="*/ 3573 h 4316"/>
                  <a:gd name="T82" fmla="*/ 694 w 861"/>
                  <a:gd name="T83" fmla="*/ 3309 h 4316"/>
                  <a:gd name="T84" fmla="*/ 736 w 861"/>
                  <a:gd name="T85" fmla="*/ 3165 h 4316"/>
                  <a:gd name="T86" fmla="*/ 778 w 861"/>
                  <a:gd name="T87" fmla="*/ 3021 h 4316"/>
                  <a:gd name="T88" fmla="*/ 808 w 861"/>
                  <a:gd name="T89" fmla="*/ 2871 h 4316"/>
                  <a:gd name="T90" fmla="*/ 831 w 861"/>
                  <a:gd name="T91" fmla="*/ 2727 h 4316"/>
                  <a:gd name="T92" fmla="*/ 843 w 861"/>
                  <a:gd name="T93" fmla="*/ 2578 h 4316"/>
                  <a:gd name="T94" fmla="*/ 855 w 861"/>
                  <a:gd name="T95" fmla="*/ 2428 h 4316"/>
                  <a:gd name="T96" fmla="*/ 861 w 861"/>
                  <a:gd name="T97" fmla="*/ 2278 h 4316"/>
                  <a:gd name="T98" fmla="*/ 855 w 861"/>
                  <a:gd name="T99" fmla="*/ 2128 h 4316"/>
                  <a:gd name="T100" fmla="*/ 855 w 861"/>
                  <a:gd name="T101" fmla="*/ 212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703502" name="Freeform 14"/>
              <p:cNvSpPr>
                <a:spLocks/>
              </p:cNvSpPr>
              <p:nvPr userDrawn="1"/>
            </p:nvSpPr>
            <p:spPr bwMode="hidden">
              <a:xfrm>
                <a:off x="2399" y="0"/>
                <a:ext cx="150" cy="4316"/>
              </a:xfrm>
              <a:custGeom>
                <a:avLst/>
                <a:gdLst>
                  <a:gd name="T0" fmla="*/ 18 w 149"/>
                  <a:gd name="T1" fmla="*/ 1942 h 4316"/>
                  <a:gd name="T2" fmla="*/ 30 w 149"/>
                  <a:gd name="T3" fmla="*/ 1630 h 4316"/>
                  <a:gd name="T4" fmla="*/ 42 w 149"/>
                  <a:gd name="T5" fmla="*/ 1331 h 4316"/>
                  <a:gd name="T6" fmla="*/ 59 w 149"/>
                  <a:gd name="T7" fmla="*/ 1055 h 4316"/>
                  <a:gd name="T8" fmla="*/ 77 w 149"/>
                  <a:gd name="T9" fmla="*/ 791 h 4316"/>
                  <a:gd name="T10" fmla="*/ 83 w 149"/>
                  <a:gd name="T11" fmla="*/ 671 h 4316"/>
                  <a:gd name="T12" fmla="*/ 95 w 149"/>
                  <a:gd name="T13" fmla="*/ 557 h 4316"/>
                  <a:gd name="T14" fmla="*/ 107 w 149"/>
                  <a:gd name="T15" fmla="*/ 444 h 4316"/>
                  <a:gd name="T16" fmla="*/ 113 w 149"/>
                  <a:gd name="T17" fmla="*/ 342 h 4316"/>
                  <a:gd name="T18" fmla="*/ 125 w 149"/>
                  <a:gd name="T19" fmla="*/ 246 h 4316"/>
                  <a:gd name="T20" fmla="*/ 131 w 149"/>
                  <a:gd name="T21" fmla="*/ 156 h 4316"/>
                  <a:gd name="T22" fmla="*/ 143 w 149"/>
                  <a:gd name="T23" fmla="*/ 72 h 4316"/>
                  <a:gd name="T24" fmla="*/ 149 w 149"/>
                  <a:gd name="T25" fmla="*/ 0 h 4316"/>
                  <a:gd name="T26" fmla="*/ 137 w 149"/>
                  <a:gd name="T27" fmla="*/ 0 h 4316"/>
                  <a:gd name="T28" fmla="*/ 131 w 149"/>
                  <a:gd name="T29" fmla="*/ 72 h 4316"/>
                  <a:gd name="T30" fmla="*/ 119 w 149"/>
                  <a:gd name="T31" fmla="*/ 156 h 4316"/>
                  <a:gd name="T32" fmla="*/ 113 w 149"/>
                  <a:gd name="T33" fmla="*/ 246 h 4316"/>
                  <a:gd name="T34" fmla="*/ 101 w 149"/>
                  <a:gd name="T35" fmla="*/ 342 h 4316"/>
                  <a:gd name="T36" fmla="*/ 95 w 149"/>
                  <a:gd name="T37" fmla="*/ 444 h 4316"/>
                  <a:gd name="T38" fmla="*/ 83 w 149"/>
                  <a:gd name="T39" fmla="*/ 557 h 4316"/>
                  <a:gd name="T40" fmla="*/ 71 w 149"/>
                  <a:gd name="T41" fmla="*/ 671 h 4316"/>
                  <a:gd name="T42" fmla="*/ 65 w 149"/>
                  <a:gd name="T43" fmla="*/ 791 h 4316"/>
                  <a:gd name="T44" fmla="*/ 48 w 149"/>
                  <a:gd name="T45" fmla="*/ 1055 h 4316"/>
                  <a:gd name="T46" fmla="*/ 30 w 149"/>
                  <a:gd name="T47" fmla="*/ 1331 h 4316"/>
                  <a:gd name="T48" fmla="*/ 18 w 149"/>
                  <a:gd name="T49" fmla="*/ 1630 h 4316"/>
                  <a:gd name="T50" fmla="*/ 6 w 149"/>
                  <a:gd name="T51" fmla="*/ 1942 h 4316"/>
                  <a:gd name="T52" fmla="*/ 0 w 149"/>
                  <a:gd name="T53" fmla="*/ 2278 h 4316"/>
                  <a:gd name="T54" fmla="*/ 6 w 149"/>
                  <a:gd name="T55" fmla="*/ 2602 h 4316"/>
                  <a:gd name="T56" fmla="*/ 12 w 149"/>
                  <a:gd name="T57" fmla="*/ 2919 h 4316"/>
                  <a:gd name="T58" fmla="*/ 24 w 149"/>
                  <a:gd name="T59" fmla="*/ 3219 h 4316"/>
                  <a:gd name="T60" fmla="*/ 36 w 149"/>
                  <a:gd name="T61" fmla="*/ 3513 h 4316"/>
                  <a:gd name="T62" fmla="*/ 59 w 149"/>
                  <a:gd name="T63" fmla="*/ 3794 h 4316"/>
                  <a:gd name="T64" fmla="*/ 89 w 149"/>
                  <a:gd name="T65" fmla="*/ 4058 h 4316"/>
                  <a:gd name="T66" fmla="*/ 125 w 149"/>
                  <a:gd name="T67" fmla="*/ 4316 h 4316"/>
                  <a:gd name="T68" fmla="*/ 137 w 149"/>
                  <a:gd name="T69" fmla="*/ 4316 h 4316"/>
                  <a:gd name="T70" fmla="*/ 101 w 149"/>
                  <a:gd name="T71" fmla="*/ 4058 h 4316"/>
                  <a:gd name="T72" fmla="*/ 71 w 149"/>
                  <a:gd name="T73" fmla="*/ 3794 h 4316"/>
                  <a:gd name="T74" fmla="*/ 48 w 149"/>
                  <a:gd name="T75" fmla="*/ 3513 h 4316"/>
                  <a:gd name="T76" fmla="*/ 36 w 149"/>
                  <a:gd name="T77" fmla="*/ 3225 h 4316"/>
                  <a:gd name="T78" fmla="*/ 24 w 149"/>
                  <a:gd name="T79" fmla="*/ 2919 h 4316"/>
                  <a:gd name="T80" fmla="*/ 18 w 149"/>
                  <a:gd name="T81" fmla="*/ 2608 h 4316"/>
                  <a:gd name="T82" fmla="*/ 12 w 149"/>
                  <a:gd name="T83" fmla="*/ 2278 h 4316"/>
                  <a:gd name="T84" fmla="*/ 18 w 149"/>
                  <a:gd name="T85" fmla="*/ 1942 h 4316"/>
                  <a:gd name="T86" fmla="*/ 18 w 149"/>
                  <a:gd name="T87" fmla="*/ 194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703503" name="Freeform 15"/>
              <p:cNvSpPr>
                <a:spLocks/>
              </p:cNvSpPr>
              <p:nvPr userDrawn="1"/>
            </p:nvSpPr>
            <p:spPr bwMode="hidden">
              <a:xfrm>
                <a:off x="1967" y="0"/>
                <a:ext cx="300" cy="4316"/>
              </a:xfrm>
              <a:custGeom>
                <a:avLst/>
                <a:gdLst>
                  <a:gd name="T0" fmla="*/ 18 w 299"/>
                  <a:gd name="T1" fmla="*/ 2062 h 4316"/>
                  <a:gd name="T2" fmla="*/ 30 w 299"/>
                  <a:gd name="T3" fmla="*/ 1750 h 4316"/>
                  <a:gd name="T4" fmla="*/ 54 w 299"/>
                  <a:gd name="T5" fmla="*/ 1451 h 4316"/>
                  <a:gd name="T6" fmla="*/ 84 w 299"/>
                  <a:gd name="T7" fmla="*/ 1169 h 4316"/>
                  <a:gd name="T8" fmla="*/ 126 w 299"/>
                  <a:gd name="T9" fmla="*/ 899 h 4316"/>
                  <a:gd name="T10" fmla="*/ 162 w 299"/>
                  <a:gd name="T11" fmla="*/ 641 h 4316"/>
                  <a:gd name="T12" fmla="*/ 209 w 299"/>
                  <a:gd name="T13" fmla="*/ 408 h 4316"/>
                  <a:gd name="T14" fmla="*/ 251 w 299"/>
                  <a:gd name="T15" fmla="*/ 192 h 4316"/>
                  <a:gd name="T16" fmla="*/ 299 w 299"/>
                  <a:gd name="T17" fmla="*/ 0 h 4316"/>
                  <a:gd name="T18" fmla="*/ 287 w 299"/>
                  <a:gd name="T19" fmla="*/ 0 h 4316"/>
                  <a:gd name="T20" fmla="*/ 239 w 299"/>
                  <a:gd name="T21" fmla="*/ 192 h 4316"/>
                  <a:gd name="T22" fmla="*/ 198 w 299"/>
                  <a:gd name="T23" fmla="*/ 408 h 4316"/>
                  <a:gd name="T24" fmla="*/ 156 w 299"/>
                  <a:gd name="T25" fmla="*/ 641 h 4316"/>
                  <a:gd name="T26" fmla="*/ 114 w 299"/>
                  <a:gd name="T27" fmla="*/ 899 h 4316"/>
                  <a:gd name="T28" fmla="*/ 78 w 299"/>
                  <a:gd name="T29" fmla="*/ 1169 h 4316"/>
                  <a:gd name="T30" fmla="*/ 48 w 299"/>
                  <a:gd name="T31" fmla="*/ 1451 h 4316"/>
                  <a:gd name="T32" fmla="*/ 24 w 299"/>
                  <a:gd name="T33" fmla="*/ 1750 h 4316"/>
                  <a:gd name="T34" fmla="*/ 6 w 299"/>
                  <a:gd name="T35" fmla="*/ 2062 h 4316"/>
                  <a:gd name="T36" fmla="*/ 0 w 299"/>
                  <a:gd name="T37" fmla="*/ 2374 h 4316"/>
                  <a:gd name="T38" fmla="*/ 12 w 299"/>
                  <a:gd name="T39" fmla="*/ 2674 h 4316"/>
                  <a:gd name="T40" fmla="*/ 30 w 299"/>
                  <a:gd name="T41" fmla="*/ 2973 h 4316"/>
                  <a:gd name="T42" fmla="*/ 54 w 299"/>
                  <a:gd name="T43" fmla="*/ 3255 h 4316"/>
                  <a:gd name="T44" fmla="*/ 96 w 299"/>
                  <a:gd name="T45" fmla="*/ 3537 h 4316"/>
                  <a:gd name="T46" fmla="*/ 144 w 299"/>
                  <a:gd name="T47" fmla="*/ 3806 h 4316"/>
                  <a:gd name="T48" fmla="*/ 203 w 299"/>
                  <a:gd name="T49" fmla="*/ 4064 h 4316"/>
                  <a:gd name="T50" fmla="*/ 275 w 299"/>
                  <a:gd name="T51" fmla="*/ 4316 h 4316"/>
                  <a:gd name="T52" fmla="*/ 287 w 299"/>
                  <a:gd name="T53" fmla="*/ 4316 h 4316"/>
                  <a:gd name="T54" fmla="*/ 215 w 299"/>
                  <a:gd name="T55" fmla="*/ 4064 h 4316"/>
                  <a:gd name="T56" fmla="*/ 156 w 299"/>
                  <a:gd name="T57" fmla="*/ 3806 h 4316"/>
                  <a:gd name="T58" fmla="*/ 108 w 299"/>
                  <a:gd name="T59" fmla="*/ 3537 h 4316"/>
                  <a:gd name="T60" fmla="*/ 66 w 299"/>
                  <a:gd name="T61" fmla="*/ 3261 h 4316"/>
                  <a:gd name="T62" fmla="*/ 42 w 299"/>
                  <a:gd name="T63" fmla="*/ 2973 h 4316"/>
                  <a:gd name="T64" fmla="*/ 24 w 299"/>
                  <a:gd name="T65" fmla="*/ 2680 h 4316"/>
                  <a:gd name="T66" fmla="*/ 12 w 299"/>
                  <a:gd name="T67" fmla="*/ 2374 h 4316"/>
                  <a:gd name="T68" fmla="*/ 18 w 299"/>
                  <a:gd name="T69" fmla="*/ 2062 h 4316"/>
                  <a:gd name="T70" fmla="*/ 18 w 299"/>
                  <a:gd name="T71" fmla="*/ 206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703504" name="Freeform 16"/>
              <p:cNvSpPr>
                <a:spLocks/>
              </p:cNvSpPr>
              <p:nvPr userDrawn="1"/>
            </p:nvSpPr>
            <p:spPr bwMode="hidden">
              <a:xfrm>
                <a:off x="1566" y="0"/>
                <a:ext cx="425" cy="4316"/>
              </a:xfrm>
              <a:custGeom>
                <a:avLst/>
                <a:gdLst>
                  <a:gd name="T0" fmla="*/ 424 w 424"/>
                  <a:gd name="T1" fmla="*/ 0 h 4316"/>
                  <a:gd name="T2" fmla="*/ 412 w 424"/>
                  <a:gd name="T3" fmla="*/ 0 h 4316"/>
                  <a:gd name="T4" fmla="*/ 316 w 424"/>
                  <a:gd name="T5" fmla="*/ 222 h 4316"/>
                  <a:gd name="T6" fmla="*/ 239 w 424"/>
                  <a:gd name="T7" fmla="*/ 462 h 4316"/>
                  <a:gd name="T8" fmla="*/ 167 w 424"/>
                  <a:gd name="T9" fmla="*/ 707 h 4316"/>
                  <a:gd name="T10" fmla="*/ 107 w 424"/>
                  <a:gd name="T11" fmla="*/ 971 h 4316"/>
                  <a:gd name="T12" fmla="*/ 65 w 424"/>
                  <a:gd name="T13" fmla="*/ 1247 h 4316"/>
                  <a:gd name="T14" fmla="*/ 29 w 424"/>
                  <a:gd name="T15" fmla="*/ 1529 h 4316"/>
                  <a:gd name="T16" fmla="*/ 6 w 424"/>
                  <a:gd name="T17" fmla="*/ 1822 h 4316"/>
                  <a:gd name="T18" fmla="*/ 0 w 424"/>
                  <a:gd name="T19" fmla="*/ 2122 h 4316"/>
                  <a:gd name="T20" fmla="*/ 6 w 424"/>
                  <a:gd name="T21" fmla="*/ 2404 h 4316"/>
                  <a:gd name="T22" fmla="*/ 24 w 424"/>
                  <a:gd name="T23" fmla="*/ 2686 h 4316"/>
                  <a:gd name="T24" fmla="*/ 47 w 424"/>
                  <a:gd name="T25" fmla="*/ 2961 h 4316"/>
                  <a:gd name="T26" fmla="*/ 89 w 424"/>
                  <a:gd name="T27" fmla="*/ 3243 h 4316"/>
                  <a:gd name="T28" fmla="*/ 137 w 424"/>
                  <a:gd name="T29" fmla="*/ 3519 h 4316"/>
                  <a:gd name="T30" fmla="*/ 197 w 424"/>
                  <a:gd name="T31" fmla="*/ 3788 h 4316"/>
                  <a:gd name="T32" fmla="*/ 269 w 424"/>
                  <a:gd name="T33" fmla="*/ 4058 h 4316"/>
                  <a:gd name="T34" fmla="*/ 346 w 424"/>
                  <a:gd name="T35" fmla="*/ 4316 h 4316"/>
                  <a:gd name="T36" fmla="*/ 358 w 424"/>
                  <a:gd name="T37" fmla="*/ 4316 h 4316"/>
                  <a:gd name="T38" fmla="*/ 281 w 424"/>
                  <a:gd name="T39" fmla="*/ 4058 h 4316"/>
                  <a:gd name="T40" fmla="*/ 209 w 424"/>
                  <a:gd name="T41" fmla="*/ 3788 h 4316"/>
                  <a:gd name="T42" fmla="*/ 149 w 424"/>
                  <a:gd name="T43" fmla="*/ 3519 h 4316"/>
                  <a:gd name="T44" fmla="*/ 101 w 424"/>
                  <a:gd name="T45" fmla="*/ 3243 h 4316"/>
                  <a:gd name="T46" fmla="*/ 59 w 424"/>
                  <a:gd name="T47" fmla="*/ 2961 h 4316"/>
                  <a:gd name="T48" fmla="*/ 35 w 424"/>
                  <a:gd name="T49" fmla="*/ 2686 h 4316"/>
                  <a:gd name="T50" fmla="*/ 18 w 424"/>
                  <a:gd name="T51" fmla="*/ 2404 h 4316"/>
                  <a:gd name="T52" fmla="*/ 12 w 424"/>
                  <a:gd name="T53" fmla="*/ 2122 h 4316"/>
                  <a:gd name="T54" fmla="*/ 18 w 424"/>
                  <a:gd name="T55" fmla="*/ 1822 h 4316"/>
                  <a:gd name="T56" fmla="*/ 41 w 424"/>
                  <a:gd name="T57" fmla="*/ 1529 h 4316"/>
                  <a:gd name="T58" fmla="*/ 71 w 424"/>
                  <a:gd name="T59" fmla="*/ 1247 h 4316"/>
                  <a:gd name="T60" fmla="*/ 119 w 424"/>
                  <a:gd name="T61" fmla="*/ 971 h 4316"/>
                  <a:gd name="T62" fmla="*/ 179 w 424"/>
                  <a:gd name="T63" fmla="*/ 707 h 4316"/>
                  <a:gd name="T64" fmla="*/ 245 w 424"/>
                  <a:gd name="T65" fmla="*/ 462 h 4316"/>
                  <a:gd name="T66" fmla="*/ 328 w 424"/>
                  <a:gd name="T67" fmla="*/ 222 h 4316"/>
                  <a:gd name="T68" fmla="*/ 424 w 424"/>
                  <a:gd name="T69" fmla="*/ 0 h 4316"/>
                  <a:gd name="T70" fmla="*/ 424 w 424"/>
                  <a:gd name="T71"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703505" name="Freeform 17"/>
              <p:cNvSpPr>
                <a:spLocks/>
              </p:cNvSpPr>
              <p:nvPr userDrawn="1"/>
            </p:nvSpPr>
            <p:spPr bwMode="hidden">
              <a:xfrm>
                <a:off x="1128" y="0"/>
                <a:ext cx="575" cy="4316"/>
              </a:xfrm>
              <a:custGeom>
                <a:avLst/>
                <a:gdLst>
                  <a:gd name="T0" fmla="*/ 12 w 574"/>
                  <a:gd name="T1" fmla="*/ 2146 h 4316"/>
                  <a:gd name="T2" fmla="*/ 24 w 574"/>
                  <a:gd name="T3" fmla="*/ 1846 h 4316"/>
                  <a:gd name="T4" fmla="*/ 54 w 574"/>
                  <a:gd name="T5" fmla="*/ 1559 h 4316"/>
                  <a:gd name="T6" fmla="*/ 96 w 574"/>
                  <a:gd name="T7" fmla="*/ 1277 h 4316"/>
                  <a:gd name="T8" fmla="*/ 162 w 574"/>
                  <a:gd name="T9" fmla="*/ 1001 h 4316"/>
                  <a:gd name="T10" fmla="*/ 239 w 574"/>
                  <a:gd name="T11" fmla="*/ 731 h 4316"/>
                  <a:gd name="T12" fmla="*/ 335 w 574"/>
                  <a:gd name="T13" fmla="*/ 480 h 4316"/>
                  <a:gd name="T14" fmla="*/ 449 w 574"/>
                  <a:gd name="T15" fmla="*/ 234 h 4316"/>
                  <a:gd name="T16" fmla="*/ 574 w 574"/>
                  <a:gd name="T17" fmla="*/ 0 h 4316"/>
                  <a:gd name="T18" fmla="*/ 562 w 574"/>
                  <a:gd name="T19" fmla="*/ 0 h 4316"/>
                  <a:gd name="T20" fmla="*/ 437 w 574"/>
                  <a:gd name="T21" fmla="*/ 234 h 4316"/>
                  <a:gd name="T22" fmla="*/ 323 w 574"/>
                  <a:gd name="T23" fmla="*/ 480 h 4316"/>
                  <a:gd name="T24" fmla="*/ 227 w 574"/>
                  <a:gd name="T25" fmla="*/ 737 h 4316"/>
                  <a:gd name="T26" fmla="*/ 150 w 574"/>
                  <a:gd name="T27" fmla="*/ 1001 h 4316"/>
                  <a:gd name="T28" fmla="*/ 84 w 574"/>
                  <a:gd name="T29" fmla="*/ 1277 h 4316"/>
                  <a:gd name="T30" fmla="*/ 42 w 574"/>
                  <a:gd name="T31" fmla="*/ 1559 h 4316"/>
                  <a:gd name="T32" fmla="*/ 12 w 574"/>
                  <a:gd name="T33" fmla="*/ 1852 h 4316"/>
                  <a:gd name="T34" fmla="*/ 0 w 574"/>
                  <a:gd name="T35" fmla="*/ 2146 h 4316"/>
                  <a:gd name="T36" fmla="*/ 6 w 574"/>
                  <a:gd name="T37" fmla="*/ 2434 h 4316"/>
                  <a:gd name="T38" fmla="*/ 30 w 574"/>
                  <a:gd name="T39" fmla="*/ 2715 h 4316"/>
                  <a:gd name="T40" fmla="*/ 66 w 574"/>
                  <a:gd name="T41" fmla="*/ 2997 h 4316"/>
                  <a:gd name="T42" fmla="*/ 120 w 574"/>
                  <a:gd name="T43" fmla="*/ 3273 h 4316"/>
                  <a:gd name="T44" fmla="*/ 191 w 574"/>
                  <a:gd name="T45" fmla="*/ 3549 h 4316"/>
                  <a:gd name="T46" fmla="*/ 275 w 574"/>
                  <a:gd name="T47" fmla="*/ 3812 h 4316"/>
                  <a:gd name="T48" fmla="*/ 371 w 574"/>
                  <a:gd name="T49" fmla="*/ 4070 h 4316"/>
                  <a:gd name="T50" fmla="*/ 484 w 574"/>
                  <a:gd name="T51" fmla="*/ 4316 h 4316"/>
                  <a:gd name="T52" fmla="*/ 496 w 574"/>
                  <a:gd name="T53" fmla="*/ 4316 h 4316"/>
                  <a:gd name="T54" fmla="*/ 383 w 574"/>
                  <a:gd name="T55" fmla="*/ 4070 h 4316"/>
                  <a:gd name="T56" fmla="*/ 287 w 574"/>
                  <a:gd name="T57" fmla="*/ 3812 h 4316"/>
                  <a:gd name="T58" fmla="*/ 203 w 574"/>
                  <a:gd name="T59" fmla="*/ 3549 h 4316"/>
                  <a:gd name="T60" fmla="*/ 132 w 574"/>
                  <a:gd name="T61" fmla="*/ 3273 h 4316"/>
                  <a:gd name="T62" fmla="*/ 78 w 574"/>
                  <a:gd name="T63" fmla="*/ 2997 h 4316"/>
                  <a:gd name="T64" fmla="*/ 42 w 574"/>
                  <a:gd name="T65" fmla="*/ 2715 h 4316"/>
                  <a:gd name="T66" fmla="*/ 18 w 574"/>
                  <a:gd name="T67" fmla="*/ 2434 h 4316"/>
                  <a:gd name="T68" fmla="*/ 12 w 574"/>
                  <a:gd name="T69" fmla="*/ 2146 h 4316"/>
                  <a:gd name="T70" fmla="*/ 12 w 574"/>
                  <a:gd name="T71" fmla="*/ 214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703506" name="Freeform 18"/>
              <p:cNvSpPr>
                <a:spLocks/>
              </p:cNvSpPr>
              <p:nvPr userDrawn="1"/>
            </p:nvSpPr>
            <p:spPr bwMode="hidden">
              <a:xfrm>
                <a:off x="702" y="0"/>
                <a:ext cx="737" cy="4316"/>
              </a:xfrm>
              <a:custGeom>
                <a:avLst/>
                <a:gdLst>
                  <a:gd name="T0" fmla="*/ 12 w 735"/>
                  <a:gd name="T1" fmla="*/ 2098 h 4316"/>
                  <a:gd name="T2" fmla="*/ 29 w 735"/>
                  <a:gd name="T3" fmla="*/ 1798 h 4316"/>
                  <a:gd name="T4" fmla="*/ 71 w 735"/>
                  <a:gd name="T5" fmla="*/ 1505 h 4316"/>
                  <a:gd name="T6" fmla="*/ 131 w 735"/>
                  <a:gd name="T7" fmla="*/ 1223 h 4316"/>
                  <a:gd name="T8" fmla="*/ 215 w 735"/>
                  <a:gd name="T9" fmla="*/ 941 h 4316"/>
                  <a:gd name="T10" fmla="*/ 316 w 735"/>
                  <a:gd name="T11" fmla="*/ 689 h 4316"/>
                  <a:gd name="T12" fmla="*/ 442 w 735"/>
                  <a:gd name="T13" fmla="*/ 444 h 4316"/>
                  <a:gd name="T14" fmla="*/ 580 w 735"/>
                  <a:gd name="T15" fmla="*/ 216 h 4316"/>
                  <a:gd name="T16" fmla="*/ 735 w 735"/>
                  <a:gd name="T17" fmla="*/ 0 h 4316"/>
                  <a:gd name="T18" fmla="*/ 723 w 735"/>
                  <a:gd name="T19" fmla="*/ 0 h 4316"/>
                  <a:gd name="T20" fmla="*/ 568 w 735"/>
                  <a:gd name="T21" fmla="*/ 210 h 4316"/>
                  <a:gd name="T22" fmla="*/ 430 w 735"/>
                  <a:gd name="T23" fmla="*/ 438 h 4316"/>
                  <a:gd name="T24" fmla="*/ 311 w 735"/>
                  <a:gd name="T25" fmla="*/ 683 h 4316"/>
                  <a:gd name="T26" fmla="*/ 209 w 735"/>
                  <a:gd name="T27" fmla="*/ 941 h 4316"/>
                  <a:gd name="T28" fmla="*/ 125 w 735"/>
                  <a:gd name="T29" fmla="*/ 1217 h 4316"/>
                  <a:gd name="T30" fmla="*/ 59 w 735"/>
                  <a:gd name="T31" fmla="*/ 1505 h 4316"/>
                  <a:gd name="T32" fmla="*/ 18 w 735"/>
                  <a:gd name="T33" fmla="*/ 1798 h 4316"/>
                  <a:gd name="T34" fmla="*/ 0 w 735"/>
                  <a:gd name="T35" fmla="*/ 2098 h 4316"/>
                  <a:gd name="T36" fmla="*/ 6 w 735"/>
                  <a:gd name="T37" fmla="*/ 2404 h 4316"/>
                  <a:gd name="T38" fmla="*/ 29 w 735"/>
                  <a:gd name="T39" fmla="*/ 2709 h 4316"/>
                  <a:gd name="T40" fmla="*/ 77 w 735"/>
                  <a:gd name="T41" fmla="*/ 3015 h 4316"/>
                  <a:gd name="T42" fmla="*/ 149 w 735"/>
                  <a:gd name="T43" fmla="*/ 3315 h 4316"/>
                  <a:gd name="T44" fmla="*/ 227 w 735"/>
                  <a:gd name="T45" fmla="*/ 3573 h 4316"/>
                  <a:gd name="T46" fmla="*/ 316 w 735"/>
                  <a:gd name="T47" fmla="*/ 3824 h 4316"/>
                  <a:gd name="T48" fmla="*/ 424 w 735"/>
                  <a:gd name="T49" fmla="*/ 4076 h 4316"/>
                  <a:gd name="T50" fmla="*/ 544 w 735"/>
                  <a:gd name="T51" fmla="*/ 4316 h 4316"/>
                  <a:gd name="T52" fmla="*/ 556 w 735"/>
                  <a:gd name="T53" fmla="*/ 4316 h 4316"/>
                  <a:gd name="T54" fmla="*/ 436 w 735"/>
                  <a:gd name="T55" fmla="*/ 4076 h 4316"/>
                  <a:gd name="T56" fmla="*/ 328 w 735"/>
                  <a:gd name="T57" fmla="*/ 3824 h 4316"/>
                  <a:gd name="T58" fmla="*/ 239 w 735"/>
                  <a:gd name="T59" fmla="*/ 3573 h 4316"/>
                  <a:gd name="T60" fmla="*/ 161 w 735"/>
                  <a:gd name="T61" fmla="*/ 3315 h 4316"/>
                  <a:gd name="T62" fmla="*/ 89 w 735"/>
                  <a:gd name="T63" fmla="*/ 3015 h 4316"/>
                  <a:gd name="T64" fmla="*/ 41 w 735"/>
                  <a:gd name="T65" fmla="*/ 2709 h 4316"/>
                  <a:gd name="T66" fmla="*/ 18 w 735"/>
                  <a:gd name="T67" fmla="*/ 2404 h 4316"/>
                  <a:gd name="T68" fmla="*/ 12 w 735"/>
                  <a:gd name="T69" fmla="*/ 2098 h 4316"/>
                  <a:gd name="T70" fmla="*/ 12 w 735"/>
                  <a:gd name="T71" fmla="*/ 209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703507" name="Freeform 19"/>
              <p:cNvSpPr>
                <a:spLocks/>
              </p:cNvSpPr>
              <p:nvPr userDrawn="1"/>
            </p:nvSpPr>
            <p:spPr bwMode="hidden">
              <a:xfrm>
                <a:off x="288" y="0"/>
                <a:ext cx="840" cy="4316"/>
              </a:xfrm>
              <a:custGeom>
                <a:avLst/>
                <a:gdLst>
                  <a:gd name="T0" fmla="*/ 18 w 837"/>
                  <a:gd name="T1" fmla="*/ 1948 h 4316"/>
                  <a:gd name="T2" fmla="*/ 48 w 837"/>
                  <a:gd name="T3" fmla="*/ 1708 h 4316"/>
                  <a:gd name="T4" fmla="*/ 96 w 837"/>
                  <a:gd name="T5" fmla="*/ 1475 h 4316"/>
                  <a:gd name="T6" fmla="*/ 161 w 837"/>
                  <a:gd name="T7" fmla="*/ 1235 h 4316"/>
                  <a:gd name="T8" fmla="*/ 251 w 837"/>
                  <a:gd name="T9" fmla="*/ 995 h 4316"/>
                  <a:gd name="T10" fmla="*/ 365 w 837"/>
                  <a:gd name="T11" fmla="*/ 755 h 4316"/>
                  <a:gd name="T12" fmla="*/ 496 w 837"/>
                  <a:gd name="T13" fmla="*/ 510 h 4316"/>
                  <a:gd name="T14" fmla="*/ 658 w 837"/>
                  <a:gd name="T15" fmla="*/ 258 h 4316"/>
                  <a:gd name="T16" fmla="*/ 741 w 837"/>
                  <a:gd name="T17" fmla="*/ 132 h 4316"/>
                  <a:gd name="T18" fmla="*/ 837 w 837"/>
                  <a:gd name="T19" fmla="*/ 0 h 4316"/>
                  <a:gd name="T20" fmla="*/ 825 w 837"/>
                  <a:gd name="T21" fmla="*/ 0 h 4316"/>
                  <a:gd name="T22" fmla="*/ 729 w 837"/>
                  <a:gd name="T23" fmla="*/ 132 h 4316"/>
                  <a:gd name="T24" fmla="*/ 640 w 837"/>
                  <a:gd name="T25" fmla="*/ 258 h 4316"/>
                  <a:gd name="T26" fmla="*/ 562 w 837"/>
                  <a:gd name="T27" fmla="*/ 384 h 4316"/>
                  <a:gd name="T28" fmla="*/ 484 w 837"/>
                  <a:gd name="T29" fmla="*/ 510 h 4316"/>
                  <a:gd name="T30" fmla="*/ 353 w 837"/>
                  <a:gd name="T31" fmla="*/ 755 h 4316"/>
                  <a:gd name="T32" fmla="*/ 239 w 837"/>
                  <a:gd name="T33" fmla="*/ 995 h 4316"/>
                  <a:gd name="T34" fmla="*/ 150 w 837"/>
                  <a:gd name="T35" fmla="*/ 1235 h 4316"/>
                  <a:gd name="T36" fmla="*/ 84 w 837"/>
                  <a:gd name="T37" fmla="*/ 1469 h 4316"/>
                  <a:gd name="T38" fmla="*/ 36 w 837"/>
                  <a:gd name="T39" fmla="*/ 1702 h 4316"/>
                  <a:gd name="T40" fmla="*/ 6 w 837"/>
                  <a:gd name="T41" fmla="*/ 1942 h 4316"/>
                  <a:gd name="T42" fmla="*/ 0 w 837"/>
                  <a:gd name="T43" fmla="*/ 2200 h 4316"/>
                  <a:gd name="T44" fmla="*/ 12 w 837"/>
                  <a:gd name="T45" fmla="*/ 2470 h 4316"/>
                  <a:gd name="T46" fmla="*/ 48 w 837"/>
                  <a:gd name="T47" fmla="*/ 2739 h 4316"/>
                  <a:gd name="T48" fmla="*/ 114 w 837"/>
                  <a:gd name="T49" fmla="*/ 3027 h 4316"/>
                  <a:gd name="T50" fmla="*/ 150 w 837"/>
                  <a:gd name="T51" fmla="*/ 3171 h 4316"/>
                  <a:gd name="T52" fmla="*/ 197 w 837"/>
                  <a:gd name="T53" fmla="*/ 3321 h 4316"/>
                  <a:gd name="T54" fmla="*/ 245 w 837"/>
                  <a:gd name="T55" fmla="*/ 3477 h 4316"/>
                  <a:gd name="T56" fmla="*/ 305 w 837"/>
                  <a:gd name="T57" fmla="*/ 3639 h 4316"/>
                  <a:gd name="T58" fmla="*/ 365 w 837"/>
                  <a:gd name="T59" fmla="*/ 3800 h 4316"/>
                  <a:gd name="T60" fmla="*/ 437 w 837"/>
                  <a:gd name="T61" fmla="*/ 3968 h 4316"/>
                  <a:gd name="T62" fmla="*/ 508 w 837"/>
                  <a:gd name="T63" fmla="*/ 4136 h 4316"/>
                  <a:gd name="T64" fmla="*/ 592 w 837"/>
                  <a:gd name="T65" fmla="*/ 4316 h 4316"/>
                  <a:gd name="T66" fmla="*/ 604 w 837"/>
                  <a:gd name="T67" fmla="*/ 4316 h 4316"/>
                  <a:gd name="T68" fmla="*/ 520 w 837"/>
                  <a:gd name="T69" fmla="*/ 4136 h 4316"/>
                  <a:gd name="T70" fmla="*/ 448 w 837"/>
                  <a:gd name="T71" fmla="*/ 3968 h 4316"/>
                  <a:gd name="T72" fmla="*/ 377 w 837"/>
                  <a:gd name="T73" fmla="*/ 3800 h 4316"/>
                  <a:gd name="T74" fmla="*/ 317 w 837"/>
                  <a:gd name="T75" fmla="*/ 3639 h 4316"/>
                  <a:gd name="T76" fmla="*/ 257 w 837"/>
                  <a:gd name="T77" fmla="*/ 3477 h 4316"/>
                  <a:gd name="T78" fmla="*/ 209 w 837"/>
                  <a:gd name="T79" fmla="*/ 3327 h 4316"/>
                  <a:gd name="T80" fmla="*/ 161 w 837"/>
                  <a:gd name="T81" fmla="*/ 3171 h 4316"/>
                  <a:gd name="T82" fmla="*/ 126 w 837"/>
                  <a:gd name="T83" fmla="*/ 3027 h 4316"/>
                  <a:gd name="T84" fmla="*/ 60 w 837"/>
                  <a:gd name="T85" fmla="*/ 2739 h 4316"/>
                  <a:gd name="T86" fmla="*/ 24 w 837"/>
                  <a:gd name="T87" fmla="*/ 2470 h 4316"/>
                  <a:gd name="T88" fmla="*/ 12 w 837"/>
                  <a:gd name="T89" fmla="*/ 2206 h 4316"/>
                  <a:gd name="T90" fmla="*/ 18 w 837"/>
                  <a:gd name="T91" fmla="*/ 1948 h 4316"/>
                  <a:gd name="T92" fmla="*/ 18 w 837"/>
                  <a:gd name="T93" fmla="*/ 194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grpSp>
        <p:sp>
          <p:nvSpPr>
            <p:cNvPr id="703508" name="Freeform 20"/>
            <p:cNvSpPr>
              <a:spLocks/>
            </p:cNvSpPr>
            <p:nvPr/>
          </p:nvSpPr>
          <p:spPr bwMode="hidden">
            <a:xfrm>
              <a:off x="6" y="2901"/>
              <a:ext cx="606" cy="1415"/>
            </a:xfrm>
            <a:custGeom>
              <a:avLst/>
              <a:gdLst>
                <a:gd name="T0" fmla="*/ 0 w 604"/>
                <a:gd name="T1" fmla="*/ 54 h 1415"/>
                <a:gd name="T2" fmla="*/ 42 w 604"/>
                <a:gd name="T3" fmla="*/ 228 h 1415"/>
                <a:gd name="T4" fmla="*/ 96 w 604"/>
                <a:gd name="T5" fmla="*/ 402 h 1415"/>
                <a:gd name="T6" fmla="*/ 161 w 604"/>
                <a:gd name="T7" fmla="*/ 576 h 1415"/>
                <a:gd name="T8" fmla="*/ 227 w 604"/>
                <a:gd name="T9" fmla="*/ 744 h 1415"/>
                <a:gd name="T10" fmla="*/ 305 w 604"/>
                <a:gd name="T11" fmla="*/ 917 h 1415"/>
                <a:gd name="T12" fmla="*/ 389 w 604"/>
                <a:gd name="T13" fmla="*/ 1085 h 1415"/>
                <a:gd name="T14" fmla="*/ 484 w 604"/>
                <a:gd name="T15" fmla="*/ 1253 h 1415"/>
                <a:gd name="T16" fmla="*/ 586 w 604"/>
                <a:gd name="T17" fmla="*/ 1415 h 1415"/>
                <a:gd name="T18" fmla="*/ 604 w 604"/>
                <a:gd name="T19" fmla="*/ 1415 h 1415"/>
                <a:gd name="T20" fmla="*/ 496 w 604"/>
                <a:gd name="T21" fmla="*/ 1247 h 1415"/>
                <a:gd name="T22" fmla="*/ 401 w 604"/>
                <a:gd name="T23" fmla="*/ 1073 h 1415"/>
                <a:gd name="T24" fmla="*/ 311 w 604"/>
                <a:gd name="T25" fmla="*/ 899 h 1415"/>
                <a:gd name="T26" fmla="*/ 233 w 604"/>
                <a:gd name="T27" fmla="*/ 720 h 1415"/>
                <a:gd name="T28" fmla="*/ 161 w 604"/>
                <a:gd name="T29" fmla="*/ 546 h 1415"/>
                <a:gd name="T30" fmla="*/ 102 w 604"/>
                <a:gd name="T31" fmla="*/ 366 h 1415"/>
                <a:gd name="T32" fmla="*/ 48 w 604"/>
                <a:gd name="T33" fmla="*/ 180 h 1415"/>
                <a:gd name="T34" fmla="*/ 0 w 604"/>
                <a:gd name="T35" fmla="*/ 0 h 1415"/>
                <a:gd name="T36" fmla="*/ 0 w 604"/>
                <a:gd name="T37" fmla="*/ 54 h 1415"/>
                <a:gd name="T38" fmla="*/ 0 w 604"/>
                <a:gd name="T39" fmla="*/ 54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703509" name="Freeform 21"/>
            <p:cNvSpPr>
              <a:spLocks/>
            </p:cNvSpPr>
            <p:nvPr/>
          </p:nvSpPr>
          <p:spPr bwMode="hidden">
            <a:xfrm>
              <a:off x="6" y="3890"/>
              <a:ext cx="228" cy="426"/>
            </a:xfrm>
            <a:custGeom>
              <a:avLst/>
              <a:gdLst>
                <a:gd name="T0" fmla="*/ 0 w 227"/>
                <a:gd name="T1" fmla="*/ 30 h 426"/>
                <a:gd name="T2" fmla="*/ 108 w 227"/>
                <a:gd name="T3" fmla="*/ 240 h 426"/>
                <a:gd name="T4" fmla="*/ 215 w 227"/>
                <a:gd name="T5" fmla="*/ 426 h 426"/>
                <a:gd name="T6" fmla="*/ 227 w 227"/>
                <a:gd name="T7" fmla="*/ 426 h 426"/>
                <a:gd name="T8" fmla="*/ 167 w 227"/>
                <a:gd name="T9" fmla="*/ 330 h 426"/>
                <a:gd name="T10" fmla="*/ 114 w 227"/>
                <a:gd name="T11" fmla="*/ 222 h 426"/>
                <a:gd name="T12" fmla="*/ 0 w 227"/>
                <a:gd name="T13" fmla="*/ 0 h 426"/>
                <a:gd name="T14" fmla="*/ 0 w 227"/>
                <a:gd name="T15" fmla="*/ 30 h 426"/>
                <a:gd name="T16" fmla="*/ 0 w 227"/>
                <a:gd name="T17" fmla="*/ 3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703510" name="Freeform 22"/>
            <p:cNvSpPr>
              <a:spLocks/>
            </p:cNvSpPr>
            <p:nvPr/>
          </p:nvSpPr>
          <p:spPr bwMode="hidden">
            <a:xfrm>
              <a:off x="4776" y="0"/>
              <a:ext cx="984" cy="1786"/>
            </a:xfrm>
            <a:custGeom>
              <a:avLst/>
              <a:gdLst>
                <a:gd name="T0" fmla="*/ 981 w 981"/>
                <a:gd name="T1" fmla="*/ 1786 h 1786"/>
                <a:gd name="T2" fmla="*/ 981 w 981"/>
                <a:gd name="T3" fmla="*/ 1720 h 1786"/>
                <a:gd name="T4" fmla="*/ 969 w 981"/>
                <a:gd name="T5" fmla="*/ 1666 h 1786"/>
                <a:gd name="T6" fmla="*/ 957 w 981"/>
                <a:gd name="T7" fmla="*/ 1613 h 1786"/>
                <a:gd name="T8" fmla="*/ 921 w 981"/>
                <a:gd name="T9" fmla="*/ 1487 h 1786"/>
                <a:gd name="T10" fmla="*/ 885 w 981"/>
                <a:gd name="T11" fmla="*/ 1361 h 1786"/>
                <a:gd name="T12" fmla="*/ 796 w 981"/>
                <a:gd name="T13" fmla="*/ 1121 h 1786"/>
                <a:gd name="T14" fmla="*/ 682 w 981"/>
                <a:gd name="T15" fmla="*/ 899 h 1786"/>
                <a:gd name="T16" fmla="*/ 562 w 981"/>
                <a:gd name="T17" fmla="*/ 689 h 1786"/>
                <a:gd name="T18" fmla="*/ 431 w 981"/>
                <a:gd name="T19" fmla="*/ 498 h 1786"/>
                <a:gd name="T20" fmla="*/ 293 w 981"/>
                <a:gd name="T21" fmla="*/ 318 h 1786"/>
                <a:gd name="T22" fmla="*/ 150 w 981"/>
                <a:gd name="T23" fmla="*/ 150 h 1786"/>
                <a:gd name="T24" fmla="*/ 12 w 981"/>
                <a:gd name="T25" fmla="*/ 0 h 1786"/>
                <a:gd name="T26" fmla="*/ 0 w 981"/>
                <a:gd name="T27" fmla="*/ 0 h 1786"/>
                <a:gd name="T28" fmla="*/ 138 w 981"/>
                <a:gd name="T29" fmla="*/ 150 h 1786"/>
                <a:gd name="T30" fmla="*/ 275 w 981"/>
                <a:gd name="T31" fmla="*/ 318 h 1786"/>
                <a:gd name="T32" fmla="*/ 413 w 981"/>
                <a:gd name="T33" fmla="*/ 498 h 1786"/>
                <a:gd name="T34" fmla="*/ 545 w 981"/>
                <a:gd name="T35" fmla="*/ 689 h 1786"/>
                <a:gd name="T36" fmla="*/ 670 w 981"/>
                <a:gd name="T37" fmla="*/ 899 h 1786"/>
                <a:gd name="T38" fmla="*/ 778 w 981"/>
                <a:gd name="T39" fmla="*/ 1121 h 1786"/>
                <a:gd name="T40" fmla="*/ 873 w 981"/>
                <a:gd name="T41" fmla="*/ 1361 h 1786"/>
                <a:gd name="T42" fmla="*/ 909 w 981"/>
                <a:gd name="T43" fmla="*/ 1487 h 1786"/>
                <a:gd name="T44" fmla="*/ 945 w 981"/>
                <a:gd name="T45" fmla="*/ 1619 h 1786"/>
                <a:gd name="T46" fmla="*/ 963 w 981"/>
                <a:gd name="T47" fmla="*/ 1702 h 1786"/>
                <a:gd name="T48" fmla="*/ 981 w 981"/>
                <a:gd name="T49" fmla="*/ 1786 h 1786"/>
                <a:gd name="T50" fmla="*/ 981 w 981"/>
                <a:gd name="T51" fmla="*/ 1786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039" name="Freeform 23"/>
            <p:cNvSpPr>
              <a:spLocks/>
            </p:cNvSpPr>
            <p:nvPr/>
          </p:nvSpPr>
          <p:spPr bwMode="hidden">
            <a:xfrm>
              <a:off x="5041" y="0"/>
              <a:ext cx="719" cy="845"/>
            </a:xfrm>
            <a:custGeom>
              <a:avLst/>
              <a:gdLst>
                <a:gd name="T0" fmla="*/ 721 w 717"/>
                <a:gd name="T1" fmla="*/ 845 h 845"/>
                <a:gd name="T2" fmla="*/ 721 w 717"/>
                <a:gd name="T3" fmla="*/ 821 h 845"/>
                <a:gd name="T4" fmla="*/ 578 w 717"/>
                <a:gd name="T5" fmla="*/ 605 h 845"/>
                <a:gd name="T6" fmla="*/ 408 w 717"/>
                <a:gd name="T7" fmla="*/ 396 h 845"/>
                <a:gd name="T8" fmla="*/ 223 w 717"/>
                <a:gd name="T9" fmla="*/ 192 h 845"/>
                <a:gd name="T10" fmla="*/ 17 w 717"/>
                <a:gd name="T11" fmla="*/ 0 h 845"/>
                <a:gd name="T12" fmla="*/ 0 w 717"/>
                <a:gd name="T13" fmla="*/ 0 h 845"/>
                <a:gd name="T14" fmla="*/ 211 w 717"/>
                <a:gd name="T15" fmla="*/ 198 h 845"/>
                <a:gd name="T16" fmla="*/ 402 w 717"/>
                <a:gd name="T17" fmla="*/ 408 h 845"/>
                <a:gd name="T18" fmla="*/ 572 w 717"/>
                <a:gd name="T19" fmla="*/ 623 h 845"/>
                <a:gd name="T20" fmla="*/ 721 w 717"/>
                <a:gd name="T21" fmla="*/ 845 h 845"/>
                <a:gd name="T22" fmla="*/ 721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0" name="Freeform 24"/>
            <p:cNvSpPr>
              <a:spLocks/>
            </p:cNvSpPr>
            <p:nvPr/>
          </p:nvSpPr>
          <p:spPr bwMode="hidden">
            <a:xfrm>
              <a:off x="5352" y="0"/>
              <a:ext cx="408" cy="414"/>
            </a:xfrm>
            <a:custGeom>
              <a:avLst/>
              <a:gdLst>
                <a:gd name="T0" fmla="*/ 409 w 407"/>
                <a:gd name="T1" fmla="*/ 414 h 414"/>
                <a:gd name="T2" fmla="*/ 409 w 407"/>
                <a:gd name="T3" fmla="*/ 396 h 414"/>
                <a:gd name="T4" fmla="*/ 224 w 407"/>
                <a:gd name="T5" fmla="*/ 192 h 414"/>
                <a:gd name="T6" fmla="*/ 12 w 407"/>
                <a:gd name="T7" fmla="*/ 0 h 414"/>
                <a:gd name="T8" fmla="*/ 0 w 407"/>
                <a:gd name="T9" fmla="*/ 0 h 414"/>
                <a:gd name="T10" fmla="*/ 108 w 407"/>
                <a:gd name="T11" fmla="*/ 102 h 414"/>
                <a:gd name="T12" fmla="*/ 218 w 407"/>
                <a:gd name="T13" fmla="*/ 204 h 414"/>
                <a:gd name="T14" fmla="*/ 409 w 407"/>
                <a:gd name="T15" fmla="*/ 414 h 414"/>
                <a:gd name="T16" fmla="*/ 409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03513" name="Freeform 25"/>
            <p:cNvSpPr>
              <a:spLocks/>
            </p:cNvSpPr>
            <p:nvPr/>
          </p:nvSpPr>
          <p:spPr bwMode="hidden">
            <a:xfrm>
              <a:off x="6" y="0"/>
              <a:ext cx="858" cy="1409"/>
            </a:xfrm>
            <a:custGeom>
              <a:avLst/>
              <a:gdLst>
                <a:gd name="T0" fmla="*/ 0 w 855"/>
                <a:gd name="T1" fmla="*/ 1361 h 1409"/>
                <a:gd name="T2" fmla="*/ 0 w 855"/>
                <a:gd name="T3" fmla="*/ 1409 h 1409"/>
                <a:gd name="T4" fmla="*/ 54 w 855"/>
                <a:gd name="T5" fmla="*/ 1211 h 1409"/>
                <a:gd name="T6" fmla="*/ 126 w 855"/>
                <a:gd name="T7" fmla="*/ 1013 h 1409"/>
                <a:gd name="T8" fmla="*/ 215 w 855"/>
                <a:gd name="T9" fmla="*/ 827 h 1409"/>
                <a:gd name="T10" fmla="*/ 311 w 855"/>
                <a:gd name="T11" fmla="*/ 647 h 1409"/>
                <a:gd name="T12" fmla="*/ 431 w 855"/>
                <a:gd name="T13" fmla="*/ 474 h 1409"/>
                <a:gd name="T14" fmla="*/ 556 w 855"/>
                <a:gd name="T15" fmla="*/ 312 h 1409"/>
                <a:gd name="T16" fmla="*/ 700 w 855"/>
                <a:gd name="T17" fmla="*/ 150 h 1409"/>
                <a:gd name="T18" fmla="*/ 855 w 855"/>
                <a:gd name="T19" fmla="*/ 0 h 1409"/>
                <a:gd name="T20" fmla="*/ 837 w 855"/>
                <a:gd name="T21" fmla="*/ 0 h 1409"/>
                <a:gd name="T22" fmla="*/ 688 w 855"/>
                <a:gd name="T23" fmla="*/ 144 h 1409"/>
                <a:gd name="T24" fmla="*/ 550 w 855"/>
                <a:gd name="T25" fmla="*/ 300 h 1409"/>
                <a:gd name="T26" fmla="*/ 425 w 855"/>
                <a:gd name="T27" fmla="*/ 462 h 1409"/>
                <a:gd name="T28" fmla="*/ 311 w 855"/>
                <a:gd name="T29" fmla="*/ 629 h 1409"/>
                <a:gd name="T30" fmla="*/ 215 w 855"/>
                <a:gd name="T31" fmla="*/ 803 h 1409"/>
                <a:gd name="T32" fmla="*/ 132 w 855"/>
                <a:gd name="T33" fmla="*/ 983 h 1409"/>
                <a:gd name="T34" fmla="*/ 60 w 855"/>
                <a:gd name="T35" fmla="*/ 1169 h 1409"/>
                <a:gd name="T36" fmla="*/ 0 w 855"/>
                <a:gd name="T37" fmla="*/ 1361 h 1409"/>
                <a:gd name="T38" fmla="*/ 0 w 855"/>
                <a:gd name="T39" fmla="*/ 1361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042" name="Freeform 26"/>
            <p:cNvSpPr>
              <a:spLocks/>
            </p:cNvSpPr>
            <p:nvPr/>
          </p:nvSpPr>
          <p:spPr bwMode="hidden">
            <a:xfrm>
              <a:off x="6" y="0"/>
              <a:ext cx="588" cy="599"/>
            </a:xfrm>
            <a:custGeom>
              <a:avLst/>
              <a:gdLst>
                <a:gd name="T0" fmla="*/ 590 w 586"/>
                <a:gd name="T1" fmla="*/ 0 h 599"/>
                <a:gd name="T2" fmla="*/ 572 w 586"/>
                <a:gd name="T3" fmla="*/ 0 h 599"/>
                <a:gd name="T4" fmla="*/ 409 w 586"/>
                <a:gd name="T5" fmla="*/ 132 h 599"/>
                <a:gd name="T6" fmla="*/ 259 w 586"/>
                <a:gd name="T7" fmla="*/ 270 h 599"/>
                <a:gd name="T8" fmla="*/ 120 w 586"/>
                <a:gd name="T9" fmla="*/ 420 h 599"/>
                <a:gd name="T10" fmla="*/ 0 w 586"/>
                <a:gd name="T11" fmla="*/ 575 h 599"/>
                <a:gd name="T12" fmla="*/ 0 w 586"/>
                <a:gd name="T13" fmla="*/ 599 h 599"/>
                <a:gd name="T14" fmla="*/ 120 w 586"/>
                <a:gd name="T15" fmla="*/ 432 h 599"/>
                <a:gd name="T16" fmla="*/ 259 w 586"/>
                <a:gd name="T17" fmla="*/ 282 h 599"/>
                <a:gd name="T18" fmla="*/ 415 w 586"/>
                <a:gd name="T19" fmla="*/ 138 h 599"/>
                <a:gd name="T20" fmla="*/ 590 w 586"/>
                <a:gd name="T21" fmla="*/ 0 h 599"/>
                <a:gd name="T22" fmla="*/ 590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3" name="Freeform 27"/>
            <p:cNvSpPr>
              <a:spLocks/>
            </p:cNvSpPr>
            <p:nvPr/>
          </p:nvSpPr>
          <p:spPr bwMode="hidden">
            <a:xfrm>
              <a:off x="6" y="0"/>
              <a:ext cx="270" cy="252"/>
            </a:xfrm>
            <a:custGeom>
              <a:avLst/>
              <a:gdLst>
                <a:gd name="T0" fmla="*/ 271 w 269"/>
                <a:gd name="T1" fmla="*/ 0 h 252"/>
                <a:gd name="T2" fmla="*/ 253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71 w 269"/>
                <a:gd name="T15" fmla="*/ 0 h 252"/>
                <a:gd name="T16" fmla="*/ 271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4" name="Line 28"/>
            <p:cNvSpPr>
              <a:spLocks noChangeShapeType="1"/>
            </p:cNvSpPr>
            <p:nvPr/>
          </p:nvSpPr>
          <p:spPr bwMode="hidden">
            <a:xfrm>
              <a:off x="1" y="2749"/>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5" name="Line 29"/>
            <p:cNvSpPr>
              <a:spLocks noChangeShapeType="1"/>
            </p:cNvSpPr>
            <p:nvPr/>
          </p:nvSpPr>
          <p:spPr bwMode="hidden">
            <a:xfrm>
              <a:off x="1" y="2356"/>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6" name="Line 30"/>
            <p:cNvSpPr>
              <a:spLocks noChangeShapeType="1"/>
            </p:cNvSpPr>
            <p:nvPr/>
          </p:nvSpPr>
          <p:spPr bwMode="hidden">
            <a:xfrm>
              <a:off x="1" y="3142"/>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047" name="Group 31"/>
            <p:cNvGrpSpPr>
              <a:grpSpLocks/>
            </p:cNvGrpSpPr>
            <p:nvPr/>
          </p:nvGrpSpPr>
          <p:grpSpPr bwMode="auto">
            <a:xfrm>
              <a:off x="1" y="392"/>
              <a:ext cx="5758" cy="1571"/>
              <a:chOff x="1" y="392"/>
              <a:chExt cx="5758" cy="1571"/>
            </a:xfrm>
          </p:grpSpPr>
          <p:sp>
            <p:nvSpPr>
              <p:cNvPr id="1050" name="Line 32"/>
              <p:cNvSpPr>
                <a:spLocks noChangeShapeType="1"/>
              </p:cNvSpPr>
              <p:nvPr userDrawn="1"/>
            </p:nvSpPr>
            <p:spPr bwMode="hidden">
              <a:xfrm>
                <a:off x="1" y="784"/>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1"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2"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3"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4" name="Line 36"/>
              <p:cNvSpPr>
                <a:spLocks noChangeShapeType="1"/>
              </p:cNvSpPr>
              <p:nvPr userDrawn="1"/>
            </p:nvSpPr>
            <p:spPr bwMode="hidden">
              <a:xfrm>
                <a:off x="1" y="392"/>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048" name="Line 37"/>
            <p:cNvSpPr>
              <a:spLocks noChangeShapeType="1"/>
            </p:cNvSpPr>
            <p:nvPr/>
          </p:nvSpPr>
          <p:spPr bwMode="hidden">
            <a:xfrm>
              <a:off x="1" y="3928"/>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9" name="Line 38"/>
            <p:cNvSpPr>
              <a:spLocks noChangeShapeType="1"/>
            </p:cNvSpPr>
            <p:nvPr/>
          </p:nvSpPr>
          <p:spPr bwMode="hidden">
            <a:xfrm>
              <a:off x="1" y="3535"/>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703527" name="Rectangle 39"/>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en-US" dirty="0"/>
              <a:t>Click to edit Master title style</a:t>
            </a:r>
          </a:p>
        </p:txBody>
      </p:sp>
      <p:sp>
        <p:nvSpPr>
          <p:cNvPr id="703528" name="Rectangle 40"/>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00000"/>
                  </a:outerShdw>
                </a:effectLst>
              </a:defRPr>
            </a:lvl1pPr>
          </a:lstStyle>
          <a:p>
            <a:pPr>
              <a:defRPr/>
            </a:pPr>
            <a:endParaRPr lang="en-US" dirty="0"/>
          </a:p>
        </p:txBody>
      </p:sp>
      <p:sp>
        <p:nvSpPr>
          <p:cNvPr id="703529" name="Rectangle 41"/>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000000"/>
                  </a:outerShdw>
                </a:effectLst>
              </a:defRPr>
            </a:lvl1pPr>
          </a:lstStyle>
          <a:p>
            <a:pPr>
              <a:defRPr/>
            </a:pPr>
            <a:endParaRPr lang="en-US" dirty="0"/>
          </a:p>
        </p:txBody>
      </p:sp>
      <p:sp>
        <p:nvSpPr>
          <p:cNvPr id="703530" name="Rectangle 42"/>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00000"/>
                  </a:outerShdw>
                </a:effectLst>
              </a:defRPr>
            </a:lvl1pPr>
          </a:lstStyle>
          <a:p>
            <a:pPr>
              <a:defRPr/>
            </a:pPr>
            <a:fld id="{F4A86F42-940A-4D63-908E-F73598A284AF}" type="slidenum">
              <a:rPr lang="en-US"/>
              <a:pPr>
                <a:defRPr/>
              </a:pPr>
              <a:t>‹#›</a:t>
            </a:fld>
            <a:endParaRPr lang="en-US"/>
          </a:p>
        </p:txBody>
      </p:sp>
      <p:sp>
        <p:nvSpPr>
          <p:cNvPr id="703531" name="Rectangle 43"/>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3707"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xStyles>
    <p:titleStyle>
      <a:lvl1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1" fontAlgn="base" hangingPunct="1">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cs typeface="+mn-cs"/>
        </a:defRPr>
      </a:lvl2pPr>
      <a:lvl3pPr marL="1143000" indent="-228600" algn="l" rtl="0" eaLnBrk="1" fontAlgn="base" hangingPunct="1">
        <a:spcBef>
          <a:spcPct val="20000"/>
        </a:spcBef>
        <a:spcAft>
          <a:spcPct val="0"/>
        </a:spcAft>
        <a:buClr>
          <a:schemeClr val="accent2"/>
        </a:buClr>
        <a:buSzPct val="60000"/>
        <a:buFont typeface="Wingdings"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eaLnBrk="1" fontAlgn="base" hangingPunct="1">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cs typeface="+mn-cs"/>
        </a:defRPr>
      </a:lvl4pPr>
      <a:lvl5pPr marL="2057400" indent="-228600" algn="l" rtl="0" eaLnBrk="1" fontAlgn="base" hangingPunct="1">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eaLnBrk="1" fontAlgn="base" hangingPunct="1">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eaLnBrk="1" fontAlgn="base" hangingPunct="1">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eaLnBrk="1" fontAlgn="base" hangingPunct="1">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eaLnBrk="1" fontAlgn="base" hangingPunct="1">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image" Target="../media/image1.gif"/><Relationship Id="rId5" Type="http://schemas.openxmlformats.org/officeDocument/2006/relationships/notesSlide" Target="../notesSlides/notesSlide9.xml"/><Relationship Id="rId4"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tags" Target="../tags/tag29.xml"/><Relationship Id="rId5" Type="http://schemas.openxmlformats.org/officeDocument/2006/relationships/image" Target="../media/image1.gif"/><Relationship Id="rId4"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tags" Target="../tags/tag32.xml"/><Relationship Id="rId5" Type="http://schemas.openxmlformats.org/officeDocument/2006/relationships/image" Target="../media/image1.gif"/><Relationship Id="rId4"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5" Type="http://schemas.openxmlformats.org/officeDocument/2006/relationships/image" Target="../media/image1.gif"/><Relationship Id="rId4"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tags" Target="../tags/tag40.xml"/><Relationship Id="rId2" Type="http://schemas.openxmlformats.org/officeDocument/2006/relationships/tags" Target="../tags/tag39.xml"/><Relationship Id="rId1" Type="http://schemas.openxmlformats.org/officeDocument/2006/relationships/tags" Target="../tags/tag38.xml"/><Relationship Id="rId5" Type="http://schemas.openxmlformats.org/officeDocument/2006/relationships/image" Target="../media/image1.gif"/><Relationship Id="rId4"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tags" Target="../tags/tag41.xml"/><Relationship Id="rId5" Type="http://schemas.openxmlformats.org/officeDocument/2006/relationships/image" Target="../media/image1.gif"/><Relationship Id="rId4"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tags" Target="../tags/tag44.xml"/><Relationship Id="rId5" Type="http://schemas.openxmlformats.org/officeDocument/2006/relationships/image" Target="../media/image1.gif"/><Relationship Id="rId4"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tags" Target="../tags/tag47.xml"/><Relationship Id="rId5" Type="http://schemas.openxmlformats.org/officeDocument/2006/relationships/image" Target="../media/image1.gif"/><Relationship Id="rId4"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tags" Target="../tags/tag50.xml"/><Relationship Id="rId5" Type="http://schemas.openxmlformats.org/officeDocument/2006/relationships/image" Target="../media/image1.gif"/><Relationship Id="rId4"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 Id="rId5" Type="http://schemas.openxmlformats.org/officeDocument/2006/relationships/image" Target="../media/image1.gif"/><Relationship Id="rId4"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1.gif"/><Relationship Id="rId5" Type="http://schemas.openxmlformats.org/officeDocument/2006/relationships/notesSlide" Target="../notesSlides/notesSlide1.xml"/><Relationship Id="rId4"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tags" Target="../tags/tag56.xml"/><Relationship Id="rId5" Type="http://schemas.openxmlformats.org/officeDocument/2006/relationships/image" Target="../media/image1.gif"/><Relationship Id="rId4"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tags" Target="../tags/tag59.xml"/><Relationship Id="rId5" Type="http://schemas.openxmlformats.org/officeDocument/2006/relationships/image" Target="../media/image1.gif"/><Relationship Id="rId4"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tags" Target="../tags/tag62.xml"/><Relationship Id="rId5" Type="http://schemas.openxmlformats.org/officeDocument/2006/relationships/image" Target="../media/image1.gif"/><Relationship Id="rId4"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tags" Target="../tags/tag67.xml"/><Relationship Id="rId2" Type="http://schemas.openxmlformats.org/officeDocument/2006/relationships/tags" Target="../tags/tag66.xml"/><Relationship Id="rId1" Type="http://schemas.openxmlformats.org/officeDocument/2006/relationships/tags" Target="../tags/tag65.xml"/><Relationship Id="rId5" Type="http://schemas.openxmlformats.org/officeDocument/2006/relationships/image" Target="../media/image1.gif"/><Relationship Id="rId4"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tags" Target="../tags/tag70.xml"/><Relationship Id="rId2" Type="http://schemas.openxmlformats.org/officeDocument/2006/relationships/tags" Target="../tags/tag69.xml"/><Relationship Id="rId1" Type="http://schemas.openxmlformats.org/officeDocument/2006/relationships/tags" Target="../tags/tag68.xml"/><Relationship Id="rId5" Type="http://schemas.openxmlformats.org/officeDocument/2006/relationships/image" Target="../media/image1.gif"/><Relationship Id="rId4"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tags" Target="../tags/tag73.xml"/><Relationship Id="rId2" Type="http://schemas.openxmlformats.org/officeDocument/2006/relationships/tags" Target="../tags/tag72.xml"/><Relationship Id="rId1" Type="http://schemas.openxmlformats.org/officeDocument/2006/relationships/tags" Target="../tags/tag71.xml"/><Relationship Id="rId6" Type="http://schemas.openxmlformats.org/officeDocument/2006/relationships/image" Target="../media/image1.gif"/><Relationship Id="rId5" Type="http://schemas.openxmlformats.org/officeDocument/2006/relationships/notesSlide" Target="../notesSlides/notesSlide10.xml"/><Relationship Id="rId4"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tags" Target="../tags/tag76.xml"/><Relationship Id="rId2" Type="http://schemas.openxmlformats.org/officeDocument/2006/relationships/tags" Target="../tags/tag75.xml"/><Relationship Id="rId1" Type="http://schemas.openxmlformats.org/officeDocument/2006/relationships/tags" Target="../tags/tag74.xml"/><Relationship Id="rId6" Type="http://schemas.openxmlformats.org/officeDocument/2006/relationships/image" Target="../media/image1.gif"/><Relationship Id="rId5" Type="http://schemas.openxmlformats.org/officeDocument/2006/relationships/notesSlide" Target="../notesSlides/notesSlide11.xml"/><Relationship Id="rId4"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tags" Target="../tags/tag79.xml"/><Relationship Id="rId2" Type="http://schemas.openxmlformats.org/officeDocument/2006/relationships/tags" Target="../tags/tag78.xml"/><Relationship Id="rId1" Type="http://schemas.openxmlformats.org/officeDocument/2006/relationships/tags" Target="../tags/tag77.xml"/><Relationship Id="rId6" Type="http://schemas.openxmlformats.org/officeDocument/2006/relationships/image" Target="../media/image1.gif"/><Relationship Id="rId5" Type="http://schemas.openxmlformats.org/officeDocument/2006/relationships/notesSlide" Target="../notesSlides/notesSlide12.xml"/><Relationship Id="rId4"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tags" Target="../tags/tag82.xml"/><Relationship Id="rId2" Type="http://schemas.openxmlformats.org/officeDocument/2006/relationships/tags" Target="../tags/tag81.xml"/><Relationship Id="rId1" Type="http://schemas.openxmlformats.org/officeDocument/2006/relationships/tags" Target="../tags/tag80.xml"/><Relationship Id="rId6" Type="http://schemas.openxmlformats.org/officeDocument/2006/relationships/image" Target="../media/image1.gif"/><Relationship Id="rId5" Type="http://schemas.openxmlformats.org/officeDocument/2006/relationships/notesSlide" Target="../notesSlides/notesSlide13.xml"/><Relationship Id="rId4"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tags" Target="../tags/tag85.xml"/><Relationship Id="rId2" Type="http://schemas.openxmlformats.org/officeDocument/2006/relationships/tags" Target="../tags/tag84.xml"/><Relationship Id="rId1" Type="http://schemas.openxmlformats.org/officeDocument/2006/relationships/tags" Target="../tags/tag83.xml"/><Relationship Id="rId5" Type="http://schemas.openxmlformats.org/officeDocument/2006/relationships/image" Target="../media/image1.gif"/><Relationship Id="rId4"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1.gif"/><Relationship Id="rId5" Type="http://schemas.openxmlformats.org/officeDocument/2006/relationships/notesSlide" Target="../notesSlides/notesSlide2.xml"/><Relationship Id="rId4"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tags" Target="../tags/tag88.xml"/><Relationship Id="rId2" Type="http://schemas.openxmlformats.org/officeDocument/2006/relationships/tags" Target="../tags/tag87.xml"/><Relationship Id="rId1" Type="http://schemas.openxmlformats.org/officeDocument/2006/relationships/tags" Target="../tags/tag86.xml"/><Relationship Id="rId5" Type="http://schemas.openxmlformats.org/officeDocument/2006/relationships/image" Target="../media/image1.gif"/><Relationship Id="rId4"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tags" Target="../tags/tag91.xml"/><Relationship Id="rId2" Type="http://schemas.openxmlformats.org/officeDocument/2006/relationships/tags" Target="../tags/tag90.xml"/><Relationship Id="rId1" Type="http://schemas.openxmlformats.org/officeDocument/2006/relationships/tags" Target="../tags/tag89.xml"/><Relationship Id="rId5" Type="http://schemas.openxmlformats.org/officeDocument/2006/relationships/image" Target="../media/image1.gif"/><Relationship Id="rId4"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tags" Target="../tags/tag94.xml"/><Relationship Id="rId2" Type="http://schemas.openxmlformats.org/officeDocument/2006/relationships/tags" Target="../tags/tag93.xml"/><Relationship Id="rId1" Type="http://schemas.openxmlformats.org/officeDocument/2006/relationships/tags" Target="../tags/tag92.xml"/><Relationship Id="rId5" Type="http://schemas.openxmlformats.org/officeDocument/2006/relationships/image" Target="../media/image1.gif"/><Relationship Id="rId4"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tags" Target="../tags/tag97.xml"/><Relationship Id="rId2" Type="http://schemas.openxmlformats.org/officeDocument/2006/relationships/tags" Target="../tags/tag96.xml"/><Relationship Id="rId1" Type="http://schemas.openxmlformats.org/officeDocument/2006/relationships/tags" Target="../tags/tag95.xml"/><Relationship Id="rId5" Type="http://schemas.openxmlformats.org/officeDocument/2006/relationships/image" Target="../media/image1.gif"/><Relationship Id="rId4"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tags" Target="../tags/tag100.xml"/><Relationship Id="rId2" Type="http://schemas.openxmlformats.org/officeDocument/2006/relationships/tags" Target="../tags/tag99.xml"/><Relationship Id="rId1" Type="http://schemas.openxmlformats.org/officeDocument/2006/relationships/tags" Target="../tags/tag98.xml"/><Relationship Id="rId5" Type="http://schemas.openxmlformats.org/officeDocument/2006/relationships/image" Target="../media/image1.gif"/><Relationship Id="rId4"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tags" Target="../tags/tag103.xml"/><Relationship Id="rId2" Type="http://schemas.openxmlformats.org/officeDocument/2006/relationships/tags" Target="../tags/tag102.xml"/><Relationship Id="rId1" Type="http://schemas.openxmlformats.org/officeDocument/2006/relationships/tags" Target="../tags/tag101.xml"/><Relationship Id="rId5" Type="http://schemas.openxmlformats.org/officeDocument/2006/relationships/image" Target="../media/image1.gif"/><Relationship Id="rId4"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tags" Target="../tags/tag106.xml"/><Relationship Id="rId2" Type="http://schemas.openxmlformats.org/officeDocument/2006/relationships/tags" Target="../tags/tag105.xml"/><Relationship Id="rId1" Type="http://schemas.openxmlformats.org/officeDocument/2006/relationships/tags" Target="../tags/tag104.xml"/><Relationship Id="rId5" Type="http://schemas.openxmlformats.org/officeDocument/2006/relationships/image" Target="../media/image1.gif"/><Relationship Id="rId4"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tags" Target="../tags/tag109.xml"/><Relationship Id="rId2" Type="http://schemas.openxmlformats.org/officeDocument/2006/relationships/tags" Target="../tags/tag108.xml"/><Relationship Id="rId1" Type="http://schemas.openxmlformats.org/officeDocument/2006/relationships/tags" Target="../tags/tag107.xml"/><Relationship Id="rId5" Type="http://schemas.openxmlformats.org/officeDocument/2006/relationships/image" Target="../media/image1.gif"/><Relationship Id="rId4"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tags" Target="../tags/tag112.xml"/><Relationship Id="rId2" Type="http://schemas.openxmlformats.org/officeDocument/2006/relationships/tags" Target="../tags/tag111.xml"/><Relationship Id="rId1" Type="http://schemas.openxmlformats.org/officeDocument/2006/relationships/tags" Target="../tags/tag110.xml"/><Relationship Id="rId5" Type="http://schemas.openxmlformats.org/officeDocument/2006/relationships/image" Target="../media/image1.gif"/><Relationship Id="rId4"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tags" Target="../tags/tag115.xml"/><Relationship Id="rId2" Type="http://schemas.openxmlformats.org/officeDocument/2006/relationships/tags" Target="../tags/tag114.xml"/><Relationship Id="rId1" Type="http://schemas.openxmlformats.org/officeDocument/2006/relationships/tags" Target="../tags/tag113.xml"/><Relationship Id="rId5" Type="http://schemas.openxmlformats.org/officeDocument/2006/relationships/image" Target="../media/image1.gif"/><Relationship Id="rId4"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1.gif"/><Relationship Id="rId5" Type="http://schemas.openxmlformats.org/officeDocument/2006/relationships/notesSlide" Target="../notesSlides/notesSlide3.xml"/><Relationship Id="rId4"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tags" Target="../tags/tag118.xml"/><Relationship Id="rId2" Type="http://schemas.openxmlformats.org/officeDocument/2006/relationships/tags" Target="../tags/tag117.xml"/><Relationship Id="rId1" Type="http://schemas.openxmlformats.org/officeDocument/2006/relationships/tags" Target="../tags/tag116.xml"/><Relationship Id="rId5" Type="http://schemas.openxmlformats.org/officeDocument/2006/relationships/image" Target="../media/image1.gif"/><Relationship Id="rId4"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tags" Target="../tags/tag121.xml"/><Relationship Id="rId2" Type="http://schemas.openxmlformats.org/officeDocument/2006/relationships/tags" Target="../tags/tag120.xml"/><Relationship Id="rId1" Type="http://schemas.openxmlformats.org/officeDocument/2006/relationships/tags" Target="../tags/tag119.xml"/><Relationship Id="rId5" Type="http://schemas.openxmlformats.org/officeDocument/2006/relationships/image" Target="../media/image1.gif"/><Relationship Id="rId4"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tags" Target="../tags/tag124.xml"/><Relationship Id="rId2" Type="http://schemas.openxmlformats.org/officeDocument/2006/relationships/tags" Target="../tags/tag123.xml"/><Relationship Id="rId1" Type="http://schemas.openxmlformats.org/officeDocument/2006/relationships/tags" Target="../tags/tag122.xml"/><Relationship Id="rId5" Type="http://schemas.openxmlformats.org/officeDocument/2006/relationships/image" Target="../media/image1.gif"/><Relationship Id="rId4"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tags" Target="../tags/tag127.xml"/><Relationship Id="rId2" Type="http://schemas.openxmlformats.org/officeDocument/2006/relationships/tags" Target="../tags/tag126.xml"/><Relationship Id="rId1" Type="http://schemas.openxmlformats.org/officeDocument/2006/relationships/tags" Target="../tags/tag125.xml"/><Relationship Id="rId5" Type="http://schemas.openxmlformats.org/officeDocument/2006/relationships/image" Target="../media/image1.gif"/><Relationship Id="rId4"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tags" Target="../tags/tag130.xml"/><Relationship Id="rId2" Type="http://schemas.openxmlformats.org/officeDocument/2006/relationships/tags" Target="../tags/tag129.xml"/><Relationship Id="rId1" Type="http://schemas.openxmlformats.org/officeDocument/2006/relationships/tags" Target="../tags/tag128.xml"/><Relationship Id="rId5" Type="http://schemas.openxmlformats.org/officeDocument/2006/relationships/image" Target="../media/image1.gif"/><Relationship Id="rId4"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tags" Target="../tags/tag133.xml"/><Relationship Id="rId7" Type="http://schemas.openxmlformats.org/officeDocument/2006/relationships/image" Target="../media/image1.gif"/><Relationship Id="rId2" Type="http://schemas.openxmlformats.org/officeDocument/2006/relationships/tags" Target="../tags/tag132.xml"/><Relationship Id="rId1" Type="http://schemas.openxmlformats.org/officeDocument/2006/relationships/tags" Target="../tags/tag131.xml"/><Relationship Id="rId6" Type="http://schemas.openxmlformats.org/officeDocument/2006/relationships/notesSlide" Target="../notesSlides/notesSlide14.xml"/><Relationship Id="rId5" Type="http://schemas.openxmlformats.org/officeDocument/2006/relationships/slideLayout" Target="../slideLayouts/slideLayout7.xml"/><Relationship Id="rId4" Type="http://schemas.openxmlformats.org/officeDocument/2006/relationships/tags" Target="../tags/tag134.xml"/></Relationships>
</file>

<file path=ppt/slides/_rels/slide46.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tags" Target="../tags/tag137.xml"/><Relationship Id="rId7" Type="http://schemas.openxmlformats.org/officeDocument/2006/relationships/image" Target="../media/image1.gif"/><Relationship Id="rId2" Type="http://schemas.openxmlformats.org/officeDocument/2006/relationships/tags" Target="../tags/tag136.xml"/><Relationship Id="rId1" Type="http://schemas.openxmlformats.org/officeDocument/2006/relationships/tags" Target="../tags/tag135.xml"/><Relationship Id="rId6" Type="http://schemas.openxmlformats.org/officeDocument/2006/relationships/notesSlide" Target="../notesSlides/notesSlide15.xml"/><Relationship Id="rId5" Type="http://schemas.openxmlformats.org/officeDocument/2006/relationships/slideLayout" Target="../slideLayouts/slideLayout7.xml"/><Relationship Id="rId4" Type="http://schemas.openxmlformats.org/officeDocument/2006/relationships/tags" Target="../tags/tag138.xml"/></Relationships>
</file>

<file path=ppt/slides/_rels/slide47.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tags" Target="../tags/tag141.xml"/><Relationship Id="rId7" Type="http://schemas.openxmlformats.org/officeDocument/2006/relationships/image" Target="../media/image1.gif"/><Relationship Id="rId2" Type="http://schemas.openxmlformats.org/officeDocument/2006/relationships/tags" Target="../tags/tag140.xml"/><Relationship Id="rId1" Type="http://schemas.openxmlformats.org/officeDocument/2006/relationships/tags" Target="../tags/tag139.xml"/><Relationship Id="rId6" Type="http://schemas.openxmlformats.org/officeDocument/2006/relationships/notesSlide" Target="../notesSlides/notesSlide16.xml"/><Relationship Id="rId5" Type="http://schemas.openxmlformats.org/officeDocument/2006/relationships/slideLayout" Target="../slideLayouts/slideLayout7.xml"/><Relationship Id="rId4" Type="http://schemas.openxmlformats.org/officeDocument/2006/relationships/tags" Target="../tags/tag142.xml"/></Relationships>
</file>

<file path=ppt/slides/_rels/slide48.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tags" Target="../tags/tag145.xml"/><Relationship Id="rId7" Type="http://schemas.openxmlformats.org/officeDocument/2006/relationships/image" Target="../media/image1.gif"/><Relationship Id="rId2" Type="http://schemas.openxmlformats.org/officeDocument/2006/relationships/tags" Target="../tags/tag144.xml"/><Relationship Id="rId1" Type="http://schemas.openxmlformats.org/officeDocument/2006/relationships/tags" Target="../tags/tag143.xml"/><Relationship Id="rId6" Type="http://schemas.openxmlformats.org/officeDocument/2006/relationships/notesSlide" Target="../notesSlides/notesSlide17.xml"/><Relationship Id="rId5" Type="http://schemas.openxmlformats.org/officeDocument/2006/relationships/slideLayout" Target="../slideLayouts/slideLayout7.xml"/><Relationship Id="rId4" Type="http://schemas.openxmlformats.org/officeDocument/2006/relationships/tags" Target="../tags/tag146.xml"/></Relationships>
</file>

<file path=ppt/slides/_rels/slide49.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tags" Target="../tags/tag149.xml"/><Relationship Id="rId7" Type="http://schemas.openxmlformats.org/officeDocument/2006/relationships/image" Target="../media/image1.gif"/><Relationship Id="rId2" Type="http://schemas.openxmlformats.org/officeDocument/2006/relationships/tags" Target="../tags/tag148.xml"/><Relationship Id="rId1" Type="http://schemas.openxmlformats.org/officeDocument/2006/relationships/tags" Target="../tags/tag147.xml"/><Relationship Id="rId6" Type="http://schemas.openxmlformats.org/officeDocument/2006/relationships/notesSlide" Target="../notesSlides/notesSlide18.xml"/><Relationship Id="rId5" Type="http://schemas.openxmlformats.org/officeDocument/2006/relationships/slideLayout" Target="../slideLayouts/slideLayout7.xml"/><Relationship Id="rId4" Type="http://schemas.openxmlformats.org/officeDocument/2006/relationships/tags" Target="../tags/tag150.xml"/></Relationships>
</file>

<file path=ppt/slides/_rels/slide5.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1.gif"/><Relationship Id="rId5" Type="http://schemas.openxmlformats.org/officeDocument/2006/relationships/notesSlide" Target="../notesSlides/notesSlide4.xml"/><Relationship Id="rId4"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tags" Target="../tags/tag153.xml"/><Relationship Id="rId7" Type="http://schemas.openxmlformats.org/officeDocument/2006/relationships/image" Target="../media/image1.gif"/><Relationship Id="rId2" Type="http://schemas.openxmlformats.org/officeDocument/2006/relationships/tags" Target="../tags/tag152.xml"/><Relationship Id="rId1" Type="http://schemas.openxmlformats.org/officeDocument/2006/relationships/tags" Target="../tags/tag151.xml"/><Relationship Id="rId6" Type="http://schemas.openxmlformats.org/officeDocument/2006/relationships/notesSlide" Target="../notesSlides/notesSlide19.xml"/><Relationship Id="rId5" Type="http://schemas.openxmlformats.org/officeDocument/2006/relationships/slideLayout" Target="../slideLayouts/slideLayout7.xml"/><Relationship Id="rId4" Type="http://schemas.openxmlformats.org/officeDocument/2006/relationships/tags" Target="../tags/tag154.xml"/></Relationships>
</file>

<file path=ppt/slides/_rels/slide51.xml.rels><?xml version="1.0" encoding="UTF-8" standalone="yes"?>
<Relationships xmlns="http://schemas.openxmlformats.org/package/2006/relationships"><Relationship Id="rId3" Type="http://schemas.openxmlformats.org/officeDocument/2006/relationships/tags" Target="../tags/tag157.xml"/><Relationship Id="rId2" Type="http://schemas.openxmlformats.org/officeDocument/2006/relationships/tags" Target="../tags/tag156.xml"/><Relationship Id="rId1" Type="http://schemas.openxmlformats.org/officeDocument/2006/relationships/tags" Target="../tags/tag155.xml"/><Relationship Id="rId6" Type="http://schemas.openxmlformats.org/officeDocument/2006/relationships/image" Target="../media/image1.gif"/><Relationship Id="rId5" Type="http://schemas.openxmlformats.org/officeDocument/2006/relationships/notesSlide" Target="../notesSlides/notesSlide20.xml"/><Relationship Id="rId4"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tags" Target="../tags/tag160.xml"/><Relationship Id="rId2" Type="http://schemas.openxmlformats.org/officeDocument/2006/relationships/tags" Target="../tags/tag159.xml"/><Relationship Id="rId1" Type="http://schemas.openxmlformats.org/officeDocument/2006/relationships/tags" Target="../tags/tag158.xml"/><Relationship Id="rId6" Type="http://schemas.openxmlformats.org/officeDocument/2006/relationships/image" Target="../media/image1.gif"/><Relationship Id="rId5" Type="http://schemas.openxmlformats.org/officeDocument/2006/relationships/notesSlide" Target="../notesSlides/notesSlide21.xml"/><Relationship Id="rId4"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tags" Target="../tags/tag163.xml"/><Relationship Id="rId2" Type="http://schemas.openxmlformats.org/officeDocument/2006/relationships/tags" Target="../tags/tag162.xml"/><Relationship Id="rId1" Type="http://schemas.openxmlformats.org/officeDocument/2006/relationships/tags" Target="../tags/tag161.xml"/><Relationship Id="rId6" Type="http://schemas.openxmlformats.org/officeDocument/2006/relationships/image" Target="../media/image1.gif"/><Relationship Id="rId5" Type="http://schemas.openxmlformats.org/officeDocument/2006/relationships/notesSlide" Target="../notesSlides/notesSlide22.xml"/><Relationship Id="rId4"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tags" Target="../tags/tag166.xml"/><Relationship Id="rId2" Type="http://schemas.openxmlformats.org/officeDocument/2006/relationships/tags" Target="../tags/tag165.xml"/><Relationship Id="rId1" Type="http://schemas.openxmlformats.org/officeDocument/2006/relationships/tags" Target="../tags/tag164.xml"/><Relationship Id="rId6" Type="http://schemas.openxmlformats.org/officeDocument/2006/relationships/image" Target="../media/image1.gif"/><Relationship Id="rId5" Type="http://schemas.openxmlformats.org/officeDocument/2006/relationships/notesSlide" Target="../notesSlides/notesSlide23.xml"/><Relationship Id="rId4"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tags" Target="../tags/tag169.xml"/><Relationship Id="rId2" Type="http://schemas.openxmlformats.org/officeDocument/2006/relationships/tags" Target="../tags/tag168.xml"/><Relationship Id="rId1" Type="http://schemas.openxmlformats.org/officeDocument/2006/relationships/tags" Target="../tags/tag167.xml"/><Relationship Id="rId6" Type="http://schemas.openxmlformats.org/officeDocument/2006/relationships/image" Target="../media/image1.gif"/><Relationship Id="rId5" Type="http://schemas.openxmlformats.org/officeDocument/2006/relationships/notesSlide" Target="../notesSlides/notesSlide24.xml"/><Relationship Id="rId4"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slideLayout" Target="../slideLayouts/slideLayout7.xml"/><Relationship Id="rId1" Type="http://schemas.openxmlformats.org/officeDocument/2006/relationships/tags" Target="../tags/tag170.xml"/><Relationship Id="rId4" Type="http://schemas.openxmlformats.org/officeDocument/2006/relationships/image" Target="../media/image3.jpeg"/></Relationships>
</file>

<file path=ppt/slides/_rels/slide57.xml.rels><?xml version="1.0" encoding="UTF-8" standalone="yes"?>
<Relationships xmlns="http://schemas.openxmlformats.org/package/2006/relationships"><Relationship Id="rId3" Type="http://schemas.openxmlformats.org/officeDocument/2006/relationships/tags" Target="../tags/tag173.xml"/><Relationship Id="rId2" Type="http://schemas.openxmlformats.org/officeDocument/2006/relationships/tags" Target="../tags/tag172.xml"/><Relationship Id="rId1" Type="http://schemas.openxmlformats.org/officeDocument/2006/relationships/tags" Target="../tags/tag171.xml"/><Relationship Id="rId5" Type="http://schemas.openxmlformats.org/officeDocument/2006/relationships/image" Target="../media/image1.gif"/><Relationship Id="rId4"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tags" Target="../tags/tag176.xml"/><Relationship Id="rId2" Type="http://schemas.openxmlformats.org/officeDocument/2006/relationships/tags" Target="../tags/tag175.xml"/><Relationship Id="rId1" Type="http://schemas.openxmlformats.org/officeDocument/2006/relationships/tags" Target="../tags/tag174.xml"/><Relationship Id="rId5" Type="http://schemas.openxmlformats.org/officeDocument/2006/relationships/image" Target="../media/image1.gif"/><Relationship Id="rId4"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tags" Target="../tags/tag179.xml"/><Relationship Id="rId2" Type="http://schemas.openxmlformats.org/officeDocument/2006/relationships/tags" Target="../tags/tag178.xml"/><Relationship Id="rId1" Type="http://schemas.openxmlformats.org/officeDocument/2006/relationships/tags" Target="../tags/tag177.xml"/><Relationship Id="rId5" Type="http://schemas.openxmlformats.org/officeDocument/2006/relationships/image" Target="../media/image1.gif"/><Relationship Id="rId4"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image" Target="../media/image1.gif"/><Relationship Id="rId5" Type="http://schemas.openxmlformats.org/officeDocument/2006/relationships/notesSlide" Target="../notesSlides/notesSlide5.xml"/><Relationship Id="rId4"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tags" Target="../tags/tag182.xml"/><Relationship Id="rId2" Type="http://schemas.openxmlformats.org/officeDocument/2006/relationships/tags" Target="../tags/tag181.xml"/><Relationship Id="rId1" Type="http://schemas.openxmlformats.org/officeDocument/2006/relationships/tags" Target="../tags/tag180.xml"/><Relationship Id="rId5" Type="http://schemas.openxmlformats.org/officeDocument/2006/relationships/image" Target="../media/image1.gif"/><Relationship Id="rId4"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tags" Target="../tags/tag185.xml"/><Relationship Id="rId2" Type="http://schemas.openxmlformats.org/officeDocument/2006/relationships/tags" Target="../tags/tag184.xml"/><Relationship Id="rId1" Type="http://schemas.openxmlformats.org/officeDocument/2006/relationships/tags" Target="../tags/tag183.xml"/><Relationship Id="rId5" Type="http://schemas.openxmlformats.org/officeDocument/2006/relationships/image" Target="../media/image1.gif"/><Relationship Id="rId4"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tags" Target="../tags/tag188.xml"/><Relationship Id="rId2" Type="http://schemas.openxmlformats.org/officeDocument/2006/relationships/tags" Target="../tags/tag187.xml"/><Relationship Id="rId1" Type="http://schemas.openxmlformats.org/officeDocument/2006/relationships/tags" Target="../tags/tag186.xml"/><Relationship Id="rId5" Type="http://schemas.openxmlformats.org/officeDocument/2006/relationships/image" Target="../media/image1.gif"/><Relationship Id="rId4"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tags" Target="../tags/tag191.xml"/><Relationship Id="rId2" Type="http://schemas.openxmlformats.org/officeDocument/2006/relationships/tags" Target="../tags/tag190.xml"/><Relationship Id="rId1" Type="http://schemas.openxmlformats.org/officeDocument/2006/relationships/tags" Target="../tags/tag189.xml"/><Relationship Id="rId5" Type="http://schemas.openxmlformats.org/officeDocument/2006/relationships/image" Target="../media/image1.gif"/><Relationship Id="rId4"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tags" Target="../tags/tag194.xml"/><Relationship Id="rId2" Type="http://schemas.openxmlformats.org/officeDocument/2006/relationships/tags" Target="../tags/tag193.xml"/><Relationship Id="rId1" Type="http://schemas.openxmlformats.org/officeDocument/2006/relationships/tags" Target="../tags/tag192.xml"/><Relationship Id="rId5" Type="http://schemas.openxmlformats.org/officeDocument/2006/relationships/image" Target="../media/image1.gif"/><Relationship Id="rId4"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tags" Target="../tags/tag197.xml"/><Relationship Id="rId2" Type="http://schemas.openxmlformats.org/officeDocument/2006/relationships/tags" Target="../tags/tag196.xml"/><Relationship Id="rId1" Type="http://schemas.openxmlformats.org/officeDocument/2006/relationships/tags" Target="../tags/tag195.xml"/><Relationship Id="rId5" Type="http://schemas.openxmlformats.org/officeDocument/2006/relationships/image" Target="../media/image1.gif"/><Relationship Id="rId4"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tags" Target="../tags/tag200.xml"/><Relationship Id="rId2" Type="http://schemas.openxmlformats.org/officeDocument/2006/relationships/tags" Target="../tags/tag199.xml"/><Relationship Id="rId1" Type="http://schemas.openxmlformats.org/officeDocument/2006/relationships/tags" Target="../tags/tag198.xml"/><Relationship Id="rId5" Type="http://schemas.openxmlformats.org/officeDocument/2006/relationships/image" Target="../media/image1.gif"/><Relationship Id="rId4"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tags" Target="../tags/tag203.xml"/><Relationship Id="rId2" Type="http://schemas.openxmlformats.org/officeDocument/2006/relationships/tags" Target="../tags/tag202.xml"/><Relationship Id="rId1" Type="http://schemas.openxmlformats.org/officeDocument/2006/relationships/tags" Target="../tags/tag201.xml"/><Relationship Id="rId5" Type="http://schemas.openxmlformats.org/officeDocument/2006/relationships/image" Target="../media/image1.gif"/><Relationship Id="rId4"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tags" Target="../tags/tag206.xml"/><Relationship Id="rId2" Type="http://schemas.openxmlformats.org/officeDocument/2006/relationships/tags" Target="../tags/tag205.xml"/><Relationship Id="rId1" Type="http://schemas.openxmlformats.org/officeDocument/2006/relationships/tags" Target="../tags/tag204.xml"/><Relationship Id="rId5" Type="http://schemas.openxmlformats.org/officeDocument/2006/relationships/image" Target="../media/image1.gif"/><Relationship Id="rId4"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tags" Target="../tags/tag209.xml"/><Relationship Id="rId2" Type="http://schemas.openxmlformats.org/officeDocument/2006/relationships/tags" Target="../tags/tag208.xml"/><Relationship Id="rId1" Type="http://schemas.openxmlformats.org/officeDocument/2006/relationships/tags" Target="../tags/tag207.xml"/><Relationship Id="rId5" Type="http://schemas.openxmlformats.org/officeDocument/2006/relationships/image" Target="../media/image1.gif"/><Relationship Id="rId4"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image" Target="../media/image1.gif"/><Relationship Id="rId5" Type="http://schemas.openxmlformats.org/officeDocument/2006/relationships/notesSlide" Target="../notesSlides/notesSlide6.xml"/><Relationship Id="rId4"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tags" Target="../tags/tag212.xml"/><Relationship Id="rId2" Type="http://schemas.openxmlformats.org/officeDocument/2006/relationships/tags" Target="../tags/tag211.xml"/><Relationship Id="rId1" Type="http://schemas.openxmlformats.org/officeDocument/2006/relationships/tags" Target="../tags/tag210.xml"/><Relationship Id="rId5" Type="http://schemas.openxmlformats.org/officeDocument/2006/relationships/image" Target="../media/image1.gif"/><Relationship Id="rId4"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tags" Target="../tags/tag215.xml"/><Relationship Id="rId2" Type="http://schemas.openxmlformats.org/officeDocument/2006/relationships/tags" Target="../tags/tag214.xml"/><Relationship Id="rId1" Type="http://schemas.openxmlformats.org/officeDocument/2006/relationships/tags" Target="../tags/tag213.xml"/><Relationship Id="rId5" Type="http://schemas.openxmlformats.org/officeDocument/2006/relationships/image" Target="../media/image1.gif"/><Relationship Id="rId4"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tags" Target="../tags/tag218.xml"/><Relationship Id="rId2" Type="http://schemas.openxmlformats.org/officeDocument/2006/relationships/tags" Target="../tags/tag217.xml"/><Relationship Id="rId1" Type="http://schemas.openxmlformats.org/officeDocument/2006/relationships/tags" Target="../tags/tag216.xml"/><Relationship Id="rId5" Type="http://schemas.openxmlformats.org/officeDocument/2006/relationships/image" Target="../media/image1.gif"/><Relationship Id="rId4"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tags" Target="../tags/tag221.xml"/><Relationship Id="rId2" Type="http://schemas.openxmlformats.org/officeDocument/2006/relationships/tags" Target="../tags/tag220.xml"/><Relationship Id="rId1" Type="http://schemas.openxmlformats.org/officeDocument/2006/relationships/tags" Target="../tags/tag219.xml"/><Relationship Id="rId5" Type="http://schemas.openxmlformats.org/officeDocument/2006/relationships/image" Target="../media/image1.gif"/><Relationship Id="rId4"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tags" Target="../tags/tag224.xml"/><Relationship Id="rId2" Type="http://schemas.openxmlformats.org/officeDocument/2006/relationships/tags" Target="../tags/tag223.xml"/><Relationship Id="rId1" Type="http://schemas.openxmlformats.org/officeDocument/2006/relationships/tags" Target="../tags/tag222.xml"/><Relationship Id="rId5" Type="http://schemas.openxmlformats.org/officeDocument/2006/relationships/image" Target="../media/image1.gif"/><Relationship Id="rId4"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tags" Target="../tags/tag227.xml"/><Relationship Id="rId2" Type="http://schemas.openxmlformats.org/officeDocument/2006/relationships/tags" Target="../tags/tag226.xml"/><Relationship Id="rId1" Type="http://schemas.openxmlformats.org/officeDocument/2006/relationships/tags" Target="../tags/tag225.xml"/><Relationship Id="rId5" Type="http://schemas.openxmlformats.org/officeDocument/2006/relationships/image" Target="../media/image1.gif"/><Relationship Id="rId4"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tags" Target="../tags/tag230.xml"/><Relationship Id="rId2" Type="http://schemas.openxmlformats.org/officeDocument/2006/relationships/tags" Target="../tags/tag229.xml"/><Relationship Id="rId1" Type="http://schemas.openxmlformats.org/officeDocument/2006/relationships/tags" Target="../tags/tag228.xml"/><Relationship Id="rId5" Type="http://schemas.openxmlformats.org/officeDocument/2006/relationships/image" Target="../media/image1.gif"/><Relationship Id="rId4"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tags" Target="../tags/tag233.xml"/><Relationship Id="rId2" Type="http://schemas.openxmlformats.org/officeDocument/2006/relationships/tags" Target="../tags/tag232.xml"/><Relationship Id="rId1" Type="http://schemas.openxmlformats.org/officeDocument/2006/relationships/tags" Target="../tags/tag231.xml"/><Relationship Id="rId5" Type="http://schemas.openxmlformats.org/officeDocument/2006/relationships/image" Target="../media/image1.gif"/><Relationship Id="rId4"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tags" Target="../tags/tag236.xml"/><Relationship Id="rId2" Type="http://schemas.openxmlformats.org/officeDocument/2006/relationships/tags" Target="../tags/tag235.xml"/><Relationship Id="rId1" Type="http://schemas.openxmlformats.org/officeDocument/2006/relationships/tags" Target="../tags/tag234.xml"/><Relationship Id="rId5" Type="http://schemas.openxmlformats.org/officeDocument/2006/relationships/image" Target="../media/image1.gif"/><Relationship Id="rId4"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tags" Target="../tags/tag239.xml"/><Relationship Id="rId2" Type="http://schemas.openxmlformats.org/officeDocument/2006/relationships/tags" Target="../tags/tag238.xml"/><Relationship Id="rId1" Type="http://schemas.openxmlformats.org/officeDocument/2006/relationships/tags" Target="../tags/tag237.xml"/><Relationship Id="rId5" Type="http://schemas.openxmlformats.org/officeDocument/2006/relationships/image" Target="../media/image1.gif"/><Relationship Id="rId4"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image" Target="../media/image1.gif"/><Relationship Id="rId5" Type="http://schemas.openxmlformats.org/officeDocument/2006/relationships/notesSlide" Target="../notesSlides/notesSlide7.xml"/><Relationship Id="rId4"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slideLayout" Target="../slideLayouts/slideLayout7.xml"/><Relationship Id="rId1" Type="http://schemas.openxmlformats.org/officeDocument/2006/relationships/tags" Target="../tags/tag240.xml"/></Relationships>
</file>

<file path=ppt/slides/_rels/slide9.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image" Target="../media/image1.gif"/><Relationship Id="rId5" Type="http://schemas.openxmlformats.org/officeDocument/2006/relationships/notesSlide" Target="../notesSlides/notesSlide8.xml"/><Relationship Id="rId4"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Title 1"/>
          <p:cNvSpPr>
            <a:spLocks noGrp="1"/>
          </p:cNvSpPr>
          <p:nvPr>
            <p:ph type="title" idx="4294967295"/>
          </p:nvPr>
        </p:nvSpPr>
        <p:spPr>
          <a:xfrm>
            <a:off x="0" y="0"/>
            <a:ext cx="9144000" cy="7086600"/>
          </a:xfrm>
        </p:spPr>
        <p:txBody>
          <a:bodyPr anchorCtr="0"/>
          <a:lstStyle/>
          <a:p>
            <a:pPr eaLnBrk="1" hangingPunct="1">
              <a:defRPr/>
            </a:pPr>
            <a:br>
              <a:rPr lang="en-US" altLang="zh-CN" sz="6000" dirty="0">
                <a:solidFill>
                  <a:srgbClr val="FFFF00"/>
                </a:solidFill>
                <a:latin typeface="KaiTi" panose="02010609060101010101" pitchFamily="49" charset="-122"/>
                <a:ea typeface="KaiTi" panose="02010609060101010101" pitchFamily="49" charset="-122"/>
                <a:cs typeface="Times New Roman" panose="02020603050405020304" pitchFamily="18" charset="0"/>
              </a:rPr>
            </a:br>
            <a:br>
              <a:rPr lang="en-US" altLang="zh-CN" sz="6000" dirty="0">
                <a:solidFill>
                  <a:srgbClr val="FFFF00"/>
                </a:solidFill>
                <a:latin typeface="KaiTi" panose="02010609060101010101" pitchFamily="49" charset="-122"/>
                <a:ea typeface="KaiTi" panose="02010609060101010101" pitchFamily="49" charset="-122"/>
                <a:cs typeface="Times New Roman" panose="02020603050405020304" pitchFamily="18" charset="0"/>
              </a:rPr>
            </a:br>
            <a:r>
              <a:rPr lang="zh-CN" altLang="en-US" sz="6000" dirty="0">
                <a:solidFill>
                  <a:srgbClr val="FFFF00"/>
                </a:solidFill>
                <a:latin typeface="KaiTi" panose="02010609060101010101" pitchFamily="49" charset="-122"/>
                <a:ea typeface="KaiTi" panose="02010609060101010101" pitchFamily="49" charset="-122"/>
                <a:cs typeface="Times New Roman" panose="02020603050405020304" pitchFamily="18" charset="0"/>
              </a:rPr>
              <a:t>你在做什么</a:t>
            </a:r>
            <a:br>
              <a:rPr lang="en-US" altLang="zh-CN" sz="4800" dirty="0">
                <a:solidFill>
                  <a:srgbClr val="FFFF00"/>
                </a:solidFill>
                <a:latin typeface="KaiTi" panose="02010609060101010101" pitchFamily="49" charset="-122"/>
                <a:ea typeface="KaiTi" panose="02010609060101010101" pitchFamily="49" charset="-122"/>
                <a:cs typeface="Times New Roman" panose="02020603050405020304" pitchFamily="18" charset="0"/>
              </a:rPr>
            </a:br>
            <a:r>
              <a:rPr lang="zh-CN" altLang="en-US" sz="3600" dirty="0">
                <a:solidFill>
                  <a:srgbClr val="FFFF00"/>
                </a:solidFill>
                <a:latin typeface="KaiTi" panose="02010609060101010101" pitchFamily="49" charset="-122"/>
                <a:ea typeface="KaiTi" panose="02010609060101010101" pitchFamily="49" charset="-122"/>
                <a:cs typeface="Times New Roman" panose="02020603050405020304" pitchFamily="18" charset="0"/>
              </a:rPr>
              <a:t>约拿书</a:t>
            </a:r>
            <a:r>
              <a:rPr lang="en-US" altLang="zh-CN" sz="3600" dirty="0">
                <a:solidFill>
                  <a:srgbClr val="FFFF00"/>
                </a:solidFill>
                <a:latin typeface="KaiTi" panose="02010609060101010101" pitchFamily="49" charset="-122"/>
                <a:ea typeface="KaiTi" panose="02010609060101010101" pitchFamily="49" charset="-122"/>
                <a:cs typeface="Times New Roman" panose="02020603050405020304" pitchFamily="18" charset="0"/>
              </a:rPr>
              <a:t>1-4</a:t>
            </a:r>
            <a:r>
              <a:rPr lang="zh-CN" altLang="en-US" sz="3600" dirty="0">
                <a:solidFill>
                  <a:srgbClr val="FFFF00"/>
                </a:solidFill>
                <a:latin typeface="KaiTi" panose="02010609060101010101" pitchFamily="49" charset="-122"/>
                <a:ea typeface="KaiTi" panose="02010609060101010101" pitchFamily="49" charset="-122"/>
                <a:cs typeface="Times New Roman" panose="02020603050405020304" pitchFamily="18" charset="0"/>
              </a:rPr>
              <a:t>章</a:t>
            </a:r>
            <a:br>
              <a:rPr lang="en-US" altLang="zh-CN" sz="3600" dirty="0">
                <a:solidFill>
                  <a:srgbClr val="FFFF00"/>
                </a:solidFill>
                <a:latin typeface="KaiTi" panose="02010609060101010101" pitchFamily="49" charset="-122"/>
                <a:ea typeface="KaiTi" panose="02010609060101010101" pitchFamily="49" charset="-122"/>
                <a:cs typeface="Times New Roman" panose="02020603050405020304" pitchFamily="18" charset="0"/>
              </a:rPr>
            </a:br>
            <a:br>
              <a:rPr lang="en-US" altLang="zh-CN" sz="3600" dirty="0">
                <a:solidFill>
                  <a:srgbClr val="FFFF00"/>
                </a:solidFill>
                <a:latin typeface="KaiTi" panose="02010609060101010101" pitchFamily="49" charset="-122"/>
                <a:ea typeface="KaiTi" panose="02010609060101010101" pitchFamily="49" charset="-122"/>
                <a:cs typeface="Times New Roman" panose="02020603050405020304" pitchFamily="18" charset="0"/>
              </a:rPr>
            </a:br>
            <a:r>
              <a:rPr lang="zh-CN" altLang="en-US" sz="3600" dirty="0">
                <a:solidFill>
                  <a:srgbClr val="FFFF00"/>
                </a:solidFill>
                <a:latin typeface="KaiTi" panose="02010609060101010101" pitchFamily="49" charset="-122"/>
                <a:ea typeface="KaiTi" panose="02010609060101010101" pitchFamily="49" charset="-122"/>
                <a:cs typeface="Times New Roman" panose="02020603050405020304" pitchFamily="18" charset="0"/>
              </a:rPr>
              <a:t>徐理强长老</a:t>
            </a:r>
            <a:br>
              <a:rPr lang="en-US" altLang="zh-CN" sz="3600" dirty="0">
                <a:solidFill>
                  <a:srgbClr val="FFFF00"/>
                </a:solidFill>
                <a:latin typeface="KaiTi" panose="02010609060101010101" pitchFamily="49" charset="-122"/>
                <a:ea typeface="KaiTi" panose="02010609060101010101" pitchFamily="49" charset="-122"/>
                <a:cs typeface="Times New Roman" panose="02020603050405020304" pitchFamily="18" charset="0"/>
              </a:rPr>
            </a:br>
            <a:r>
              <a:rPr lang="en-US" altLang="zh-CN" sz="3200" dirty="0">
                <a:solidFill>
                  <a:srgbClr val="FFFF00"/>
                </a:solidFill>
                <a:latin typeface="Times New Roman" panose="02020603050405020304" pitchFamily="18" charset="0"/>
                <a:ea typeface="KaiTi" panose="02010609060101010101" pitchFamily="49" charset="-122"/>
                <a:cs typeface="Times New Roman" panose="02020603050405020304" pitchFamily="18" charset="0"/>
              </a:rPr>
              <a:t>CGCM_08.18.2024</a:t>
            </a:r>
          </a:p>
        </p:txBody>
      </p:sp>
      <p:sp>
        <p:nvSpPr>
          <p:cNvPr id="3" name="Content Placeholder 2"/>
          <p:cNvSpPr>
            <a:spLocks noGrp="1"/>
          </p:cNvSpPr>
          <p:nvPr>
            <p:ph idx="4294967295"/>
          </p:nvPr>
        </p:nvSpPr>
        <p:spPr>
          <a:xfrm>
            <a:off x="-76200" y="6781800"/>
            <a:ext cx="9448800" cy="76200"/>
          </a:xfrm>
        </p:spPr>
        <p:txBody>
          <a:bodyPr>
            <a:normAutofit fontScale="25000" lnSpcReduction="20000"/>
          </a:bodyPr>
          <a:lstStyle/>
          <a:p>
            <a:pPr marL="0" indent="0" fontAlgn="t">
              <a:buNone/>
            </a:pPr>
            <a:endParaRPr lang="en-US" altLang="zh-CN" sz="3450" dirty="0">
              <a:latin typeface="KaiTi" panose="02010609060101010101" pitchFamily="49" charset="-122"/>
              <a:ea typeface="KaiTi" panose="02010609060101010101" pitchFamily="49" charset="-122"/>
              <a:cs typeface="Times New Roman" panose="02020603050405020304" pitchFamily="18" charset="0"/>
            </a:endParaRPr>
          </a:p>
        </p:txBody>
      </p:sp>
    </p:spTree>
    <p:custDataLst>
      <p:tags r:id="rId1"/>
    </p:custDataLst>
    <p:extLst>
      <p:ext uri="{BB962C8B-B14F-4D97-AF65-F5344CB8AC3E}">
        <p14:creationId xmlns:p14="http://schemas.microsoft.com/office/powerpoint/2010/main" val="39677433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Title 1"/>
          <p:cNvSpPr>
            <a:spLocks noGrp="1"/>
          </p:cNvSpPr>
          <p:nvPr>
            <p:ph type="title" idx="4294967295"/>
            <p:custDataLst>
              <p:tags r:id="rId2"/>
            </p:custDataLst>
          </p:nvPr>
        </p:nvSpPr>
        <p:spPr>
          <a:xfrm>
            <a:off x="0" y="0"/>
            <a:ext cx="9144000" cy="762000"/>
          </a:xfrm>
        </p:spPr>
        <p:txBody>
          <a:bodyPr anchorCtr="0"/>
          <a:lstStyle/>
          <a:p>
            <a:pPr eaLnBrk="1" hangingPunct="1">
              <a:defRPr/>
            </a:pPr>
            <a:r>
              <a:rPr lang="zh-CN" altLang="en-US" sz="4800" dirty="0">
                <a:solidFill>
                  <a:srgbClr val="FFFF00"/>
                </a:solidFill>
                <a:latin typeface="DFKai-SB" pitchFamily="65" charset="-120"/>
                <a:ea typeface="DFKai-SB" pitchFamily="65" charset="-120"/>
              </a:rPr>
              <a:t>两次的呼召</a:t>
            </a:r>
            <a:endParaRPr lang="en-US" altLang="zh-CN" sz="4800" dirty="0">
              <a:solidFill>
                <a:srgbClr val="FFFF00"/>
              </a:solidFill>
              <a:latin typeface="DFKai-SB" pitchFamily="65" charset="-120"/>
              <a:ea typeface="DFKai-SB" pitchFamily="65" charset="-120"/>
            </a:endParaRPr>
          </a:p>
        </p:txBody>
      </p:sp>
      <p:sp>
        <p:nvSpPr>
          <p:cNvPr id="3" name="Content Placeholder 2"/>
          <p:cNvSpPr>
            <a:spLocks noGrp="1"/>
          </p:cNvSpPr>
          <p:nvPr>
            <p:ph idx="4294967295"/>
            <p:custDataLst>
              <p:tags r:id="rId3"/>
            </p:custDataLst>
          </p:nvPr>
        </p:nvSpPr>
        <p:spPr>
          <a:xfrm>
            <a:off x="0" y="762000"/>
            <a:ext cx="9144000" cy="6096000"/>
          </a:xfrm>
        </p:spPr>
        <p:txBody>
          <a:bodyPr>
            <a:normAutofit lnSpcReduction="10000"/>
          </a:bodyPr>
          <a:lstStyle/>
          <a:p>
            <a:pPr eaLnBrk="1" hangingPunct="1">
              <a:lnSpc>
                <a:spcPct val="90000"/>
              </a:lnSpc>
              <a:buBlip>
                <a:blip r:embed="rId6"/>
              </a:buBlip>
              <a:defRPr/>
            </a:pPr>
            <a:r>
              <a:rPr lang="zh-CN" altLang="en-US" sz="4400" dirty="0">
                <a:latin typeface="Times New Roman" pitchFamily="18" charset="0"/>
                <a:ea typeface="DFKai-SB" pitchFamily="65" charset="-120"/>
                <a:cs typeface="Times New Roman" pitchFamily="18" charset="0"/>
              </a:rPr>
              <a:t>第一次呼召</a:t>
            </a:r>
            <a:r>
              <a:rPr lang="en-US" altLang="zh-CN" sz="4400" dirty="0">
                <a:latin typeface="Times New Roman" pitchFamily="18" charset="0"/>
                <a:ea typeface="DFKai-SB" pitchFamily="65" charset="-120"/>
                <a:cs typeface="Times New Roman" pitchFamily="18" charset="0"/>
              </a:rPr>
              <a:t>:</a:t>
            </a:r>
            <a:r>
              <a:rPr lang="zh-TW" altLang="en-US" sz="3600" dirty="0">
                <a:solidFill>
                  <a:srgbClr val="FFFF00"/>
                </a:solidFill>
                <a:latin typeface="Times New Roman" pitchFamily="18" charset="0"/>
                <a:ea typeface="DFKai-SB" pitchFamily="65" charset="-120"/>
                <a:cs typeface="Times New Roman" pitchFamily="18" charset="0"/>
              </a:rPr>
              <a:t>耶和華的話臨到亞米太的兒子約拿說</a:t>
            </a:r>
            <a:r>
              <a:rPr lang="en-US" altLang="zh-TW" sz="3600" dirty="0">
                <a:solidFill>
                  <a:srgbClr val="FFFF00"/>
                </a:solidFill>
                <a:latin typeface="Times New Roman" pitchFamily="18" charset="0"/>
                <a:ea typeface="DFKai-SB" pitchFamily="65" charset="-120"/>
                <a:cs typeface="Times New Roman" pitchFamily="18" charset="0"/>
              </a:rPr>
              <a:t>:</a:t>
            </a:r>
            <a:r>
              <a:rPr lang="zh-TW" altLang="en-US" sz="3600" dirty="0">
                <a:solidFill>
                  <a:srgbClr val="FFFF00"/>
                </a:solidFill>
                <a:latin typeface="Times New Roman" pitchFamily="18" charset="0"/>
                <a:ea typeface="DFKai-SB" pitchFamily="65" charset="-120"/>
                <a:cs typeface="Times New Roman" pitchFamily="18" charset="0"/>
              </a:rPr>
              <a:t>起來</a:t>
            </a:r>
            <a:r>
              <a:rPr lang="en-US" altLang="zh-TW" sz="3600" dirty="0">
                <a:solidFill>
                  <a:srgbClr val="FFFF00"/>
                </a:solidFill>
                <a:latin typeface="Times New Roman" pitchFamily="18" charset="0"/>
                <a:ea typeface="DFKai-SB" pitchFamily="65" charset="-120"/>
                <a:cs typeface="Times New Roman" pitchFamily="18" charset="0"/>
              </a:rPr>
              <a:t>,</a:t>
            </a:r>
            <a:r>
              <a:rPr lang="zh-CN" altLang="en-US" sz="3600" dirty="0">
                <a:solidFill>
                  <a:srgbClr val="FFFF00"/>
                </a:solidFill>
                <a:latin typeface="Times New Roman" pitchFamily="18" charset="0"/>
                <a:ea typeface="DFKai-SB" pitchFamily="65" charset="-120"/>
                <a:cs typeface="Times New Roman" pitchFamily="18" charset="0"/>
              </a:rPr>
              <a:t>到</a:t>
            </a:r>
            <a:r>
              <a:rPr lang="zh-TW" altLang="en-US" sz="3600" dirty="0">
                <a:solidFill>
                  <a:srgbClr val="FFFF00"/>
                </a:solidFill>
                <a:latin typeface="Times New Roman" pitchFamily="18" charset="0"/>
                <a:ea typeface="DFKai-SB" pitchFamily="65" charset="-120"/>
                <a:cs typeface="Times New Roman" pitchFamily="18" charset="0"/>
              </a:rPr>
              <a:t>尼尼微大城去</a:t>
            </a:r>
            <a:r>
              <a:rPr lang="en-US" altLang="zh-TW" sz="3600" dirty="0">
                <a:solidFill>
                  <a:srgbClr val="FFFF00"/>
                </a:solidFill>
                <a:latin typeface="Times New Roman" pitchFamily="18" charset="0"/>
                <a:ea typeface="DFKai-SB" pitchFamily="65" charset="-120"/>
                <a:cs typeface="Times New Roman" pitchFamily="18" charset="0"/>
              </a:rPr>
              <a:t>,</a:t>
            </a:r>
            <a:r>
              <a:rPr lang="zh-TW" altLang="en-US" sz="3600" dirty="0">
                <a:solidFill>
                  <a:srgbClr val="FFFF00"/>
                </a:solidFill>
                <a:latin typeface="Times New Roman" pitchFamily="18" charset="0"/>
                <a:ea typeface="DFKai-SB" pitchFamily="65" charset="-120"/>
                <a:cs typeface="Times New Roman" pitchFamily="18" charset="0"/>
              </a:rPr>
              <a:t>向其中的居民</a:t>
            </a:r>
            <a:r>
              <a:rPr lang="zh-CN" altLang="en-US" sz="3600" dirty="0">
                <a:solidFill>
                  <a:srgbClr val="FFFF00"/>
                </a:solidFill>
                <a:latin typeface="Times New Roman" pitchFamily="18" charset="0"/>
                <a:ea typeface="DFKai-SB" pitchFamily="65" charset="-120"/>
                <a:cs typeface="Times New Roman" pitchFamily="18" charset="0"/>
              </a:rPr>
              <a:t>警告</a:t>
            </a:r>
            <a:r>
              <a:rPr lang="en-US" altLang="zh-TW" sz="3600" dirty="0">
                <a:solidFill>
                  <a:srgbClr val="FFFF00"/>
                </a:solidFill>
                <a:latin typeface="Times New Roman" pitchFamily="18" charset="0"/>
                <a:ea typeface="DFKai-SB" pitchFamily="65" charset="-120"/>
                <a:cs typeface="Times New Roman" pitchFamily="18" charset="0"/>
              </a:rPr>
              <a:t>,</a:t>
            </a:r>
            <a:r>
              <a:rPr lang="zh-TW" altLang="en-US" sz="3600" dirty="0">
                <a:solidFill>
                  <a:srgbClr val="FFFF00"/>
                </a:solidFill>
                <a:latin typeface="Times New Roman" pitchFamily="18" charset="0"/>
                <a:ea typeface="DFKai-SB" pitchFamily="65" charset="-120"/>
                <a:cs typeface="Times New Roman" pitchFamily="18" charset="0"/>
              </a:rPr>
              <a:t>因為他們的惡</a:t>
            </a:r>
            <a:r>
              <a:rPr lang="zh-CN" altLang="en-US" sz="3600" dirty="0">
                <a:solidFill>
                  <a:srgbClr val="FFFF00"/>
                </a:solidFill>
                <a:latin typeface="Times New Roman" pitchFamily="18" charset="0"/>
                <a:ea typeface="DFKai-SB" pitchFamily="65" charset="-120"/>
                <a:cs typeface="Times New Roman" pitchFamily="18" charset="0"/>
              </a:rPr>
              <a:t>行</a:t>
            </a:r>
            <a:r>
              <a:rPr lang="zh-TW" altLang="en-US" sz="3600" dirty="0">
                <a:solidFill>
                  <a:srgbClr val="FFFF00"/>
                </a:solidFill>
                <a:latin typeface="Times New Roman" pitchFamily="18" charset="0"/>
                <a:ea typeface="DFKai-SB" pitchFamily="65" charset="-120"/>
                <a:cs typeface="Times New Roman" pitchFamily="18" charset="0"/>
              </a:rPr>
              <a:t>達到我面前</a:t>
            </a:r>
            <a:r>
              <a:rPr lang="en-US" altLang="zh-TW" sz="4400" dirty="0">
                <a:latin typeface="Times New Roman" pitchFamily="18" charset="0"/>
                <a:ea typeface="DFKai-SB" pitchFamily="65" charset="-120"/>
                <a:cs typeface="Times New Roman" pitchFamily="18" charset="0"/>
              </a:rPr>
              <a:t>.</a:t>
            </a:r>
            <a:r>
              <a:rPr lang="zh-CN" altLang="en-US" sz="3600" dirty="0">
                <a:latin typeface="Times New Roman" pitchFamily="18" charset="0"/>
                <a:ea typeface="DFKai-SB" pitchFamily="65" charset="-120"/>
                <a:cs typeface="Times New Roman" pitchFamily="18" charset="0"/>
              </a:rPr>
              <a:t>拿</a:t>
            </a:r>
            <a:r>
              <a:rPr lang="en-US" altLang="zh-CN" sz="3600" dirty="0">
                <a:latin typeface="Times New Roman" pitchFamily="18" charset="0"/>
                <a:ea typeface="DFKai-SB" pitchFamily="65" charset="-120"/>
                <a:cs typeface="Times New Roman" pitchFamily="18" charset="0"/>
              </a:rPr>
              <a:t>1:1</a:t>
            </a:r>
          </a:p>
          <a:p>
            <a:pPr eaLnBrk="1" hangingPunct="1">
              <a:lnSpc>
                <a:spcPct val="90000"/>
              </a:lnSpc>
              <a:buBlip>
                <a:blip r:embed="rId6"/>
              </a:buBlip>
              <a:defRPr/>
            </a:pPr>
            <a:r>
              <a:rPr lang="zh-CN" altLang="en-US" sz="4400" dirty="0">
                <a:latin typeface="Times New Roman" pitchFamily="18" charset="0"/>
                <a:ea typeface="DFKai-SB" pitchFamily="65" charset="-120"/>
                <a:cs typeface="Times New Roman" pitchFamily="18" charset="0"/>
              </a:rPr>
              <a:t>约拿却违背神的呼召</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他的确起来</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却往相反的方向走</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逃避神的呼召</a:t>
            </a:r>
            <a:r>
              <a:rPr lang="en-US" altLang="zh-CN" sz="4400" dirty="0">
                <a:latin typeface="Times New Roman" pitchFamily="18" charset="0"/>
                <a:ea typeface="DFKai-SB" pitchFamily="65" charset="-120"/>
                <a:cs typeface="Times New Roman" pitchFamily="18" charset="0"/>
              </a:rPr>
              <a:t>:</a:t>
            </a:r>
            <a:r>
              <a:rPr lang="zh-TW" altLang="en-US" sz="3600" dirty="0">
                <a:solidFill>
                  <a:srgbClr val="FFFF00"/>
                </a:solidFill>
                <a:latin typeface="Times New Roman" pitchFamily="18" charset="0"/>
                <a:ea typeface="DFKai-SB" pitchFamily="65" charset="-120"/>
                <a:cs typeface="Times New Roman" pitchFamily="18" charset="0"/>
              </a:rPr>
              <a:t>約拿卻起來</a:t>
            </a:r>
            <a:r>
              <a:rPr lang="en-US" altLang="zh-TW" sz="3600" dirty="0">
                <a:solidFill>
                  <a:srgbClr val="FFFF00"/>
                </a:solidFill>
                <a:latin typeface="Times New Roman" pitchFamily="18" charset="0"/>
                <a:ea typeface="DFKai-SB" pitchFamily="65" charset="-120"/>
                <a:cs typeface="Times New Roman" pitchFamily="18" charset="0"/>
              </a:rPr>
              <a:t>,</a:t>
            </a:r>
            <a:r>
              <a:rPr lang="zh-TW" altLang="en-US" sz="3600" dirty="0">
                <a:solidFill>
                  <a:srgbClr val="FFFF00"/>
                </a:solidFill>
                <a:latin typeface="Times New Roman" pitchFamily="18" charset="0"/>
                <a:ea typeface="DFKai-SB" pitchFamily="65" charset="-120"/>
                <a:cs typeface="Times New Roman" pitchFamily="18" charset="0"/>
              </a:rPr>
              <a:t>逃往他施去躲避耶和華</a:t>
            </a:r>
            <a:r>
              <a:rPr lang="zh-CN" altLang="en-US" sz="3600" dirty="0">
                <a:solidFill>
                  <a:srgbClr val="FFFF00"/>
                </a:solidFill>
                <a:latin typeface="Times New Roman" pitchFamily="18" charset="0"/>
                <a:ea typeface="DFKai-SB" pitchFamily="65" charset="-120"/>
                <a:cs typeface="Times New Roman" pitchFamily="18" charset="0"/>
              </a:rPr>
              <a:t> </a:t>
            </a:r>
            <a:r>
              <a:rPr lang="en-US" altLang="zh-CN" sz="3600" dirty="0">
                <a:latin typeface="Times New Roman" pitchFamily="18" charset="0"/>
                <a:ea typeface="DFKai-SB" pitchFamily="65" charset="-120"/>
                <a:cs typeface="Times New Roman" pitchFamily="18" charset="0"/>
              </a:rPr>
              <a:t>1:3</a:t>
            </a:r>
          </a:p>
          <a:p>
            <a:pPr eaLnBrk="1" hangingPunct="1">
              <a:lnSpc>
                <a:spcPct val="90000"/>
              </a:lnSpc>
              <a:buBlip>
                <a:blip r:embed="rId6"/>
              </a:buBlip>
              <a:defRPr/>
            </a:pPr>
            <a:r>
              <a:rPr lang="zh-CN" altLang="en-US" sz="4400" dirty="0">
                <a:latin typeface="Times New Roman" pitchFamily="18" charset="0"/>
                <a:ea typeface="DFKai-SB" pitchFamily="65" charset="-120"/>
                <a:cs typeface="Times New Roman" pitchFamily="18" charset="0"/>
              </a:rPr>
              <a:t>逃避的原因</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从后来的记载知道约拿歧视外邦人</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不愿意尼尼微人悔改</a:t>
            </a:r>
            <a:endParaRPr lang="en-US" altLang="zh-CN" sz="4400" dirty="0">
              <a:latin typeface="Times New Roman" pitchFamily="18" charset="0"/>
              <a:ea typeface="DFKai-SB" pitchFamily="65" charset="-120"/>
              <a:cs typeface="Times New Roman" pitchFamily="18" charset="0"/>
            </a:endParaRPr>
          </a:p>
          <a:p>
            <a:pPr eaLnBrk="1" hangingPunct="1">
              <a:lnSpc>
                <a:spcPct val="90000"/>
              </a:lnSpc>
              <a:buBlip>
                <a:blip r:embed="rId6"/>
              </a:buBlip>
              <a:defRPr/>
            </a:pPr>
            <a:r>
              <a:rPr lang="zh-CN" altLang="en-US" sz="4400" dirty="0">
                <a:latin typeface="Times New Roman" pitchFamily="18" charset="0"/>
                <a:ea typeface="DFKai-SB" pitchFamily="65" charset="-120"/>
                <a:cs typeface="Times New Roman" pitchFamily="18" charset="0"/>
              </a:rPr>
              <a:t>约拿起来并不是遵从神的呼召</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而是逃往西班牙的铊施</a:t>
            </a:r>
            <a:endParaRPr lang="en-US" altLang="zh-CN" sz="4400" dirty="0">
              <a:latin typeface="Times New Roman" pitchFamily="18" charset="0"/>
              <a:ea typeface="DFKai-SB" pitchFamily="65" charset="-120"/>
              <a:cs typeface="Times New Roman" pitchFamily="18" charset="0"/>
            </a:endParaRPr>
          </a:p>
          <a:p>
            <a:pPr eaLnBrk="1" hangingPunct="1">
              <a:lnSpc>
                <a:spcPct val="90000"/>
              </a:lnSpc>
              <a:buBlip>
                <a:blip r:embed="rId6"/>
              </a:buBlip>
              <a:defRPr/>
            </a:pPr>
            <a:endParaRPr lang="en-US" altLang="zh-CN" sz="3600" dirty="0">
              <a:latin typeface="Times New Roman" pitchFamily="18" charset="0"/>
              <a:ea typeface="DFKai-SB" pitchFamily="65" charset="-120"/>
              <a:cs typeface="Times New Roman" pitchFamily="18" charset="0"/>
            </a:endParaRPr>
          </a:p>
          <a:p>
            <a:pPr marL="0" indent="0" eaLnBrk="1" hangingPunct="1">
              <a:lnSpc>
                <a:spcPct val="90000"/>
              </a:lnSpc>
              <a:buNone/>
              <a:defRPr/>
            </a:pPr>
            <a:endParaRPr lang="en-US" altLang="zh-CN" sz="3600" dirty="0">
              <a:latin typeface="Times New Roman" pitchFamily="18" charset="0"/>
              <a:ea typeface="宋体" pitchFamily="2" charset="-122"/>
              <a:cs typeface="Times New Roman" pitchFamily="18" charset="0"/>
            </a:endParaRPr>
          </a:p>
        </p:txBody>
      </p:sp>
    </p:spTree>
    <p:custDataLst>
      <p:tags r:id="rId1"/>
    </p:custDataLst>
    <p:extLst>
      <p:ext uri="{BB962C8B-B14F-4D97-AF65-F5344CB8AC3E}">
        <p14:creationId xmlns:p14="http://schemas.microsoft.com/office/powerpoint/2010/main" val="1019197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Title 1"/>
          <p:cNvSpPr>
            <a:spLocks noGrp="1"/>
          </p:cNvSpPr>
          <p:nvPr>
            <p:ph type="title" idx="4294967295"/>
            <p:custDataLst>
              <p:tags r:id="rId2"/>
            </p:custDataLst>
          </p:nvPr>
        </p:nvSpPr>
        <p:spPr>
          <a:xfrm>
            <a:off x="0" y="0"/>
            <a:ext cx="9144000" cy="762000"/>
          </a:xfrm>
        </p:spPr>
        <p:txBody>
          <a:bodyPr anchorCtr="0"/>
          <a:lstStyle/>
          <a:p>
            <a:pPr eaLnBrk="1" hangingPunct="1">
              <a:defRPr/>
            </a:pPr>
            <a:r>
              <a:rPr lang="zh-CN" altLang="en-US" sz="4800" dirty="0">
                <a:solidFill>
                  <a:srgbClr val="FFFF00"/>
                </a:solidFill>
                <a:latin typeface="DFKai-SB" pitchFamily="65" charset="-120"/>
                <a:ea typeface="DFKai-SB" pitchFamily="65" charset="-120"/>
              </a:rPr>
              <a:t>从反省到顺服</a:t>
            </a:r>
            <a:endParaRPr lang="en-US" altLang="zh-CN" sz="4800" dirty="0">
              <a:solidFill>
                <a:srgbClr val="FFFF00"/>
              </a:solidFill>
              <a:latin typeface="DFKai-SB" pitchFamily="65" charset="-120"/>
              <a:ea typeface="DFKai-SB" pitchFamily="65" charset="-120"/>
            </a:endParaRPr>
          </a:p>
        </p:txBody>
      </p:sp>
      <p:sp>
        <p:nvSpPr>
          <p:cNvPr id="3" name="Content Placeholder 2"/>
          <p:cNvSpPr>
            <a:spLocks noGrp="1"/>
          </p:cNvSpPr>
          <p:nvPr>
            <p:ph idx="4294967295"/>
            <p:custDataLst>
              <p:tags r:id="rId3"/>
            </p:custDataLst>
          </p:nvPr>
        </p:nvSpPr>
        <p:spPr>
          <a:xfrm>
            <a:off x="0" y="762000"/>
            <a:ext cx="9144000" cy="6096000"/>
          </a:xfrm>
        </p:spPr>
        <p:txBody>
          <a:bodyPr>
            <a:normAutofit fontScale="92500" lnSpcReduction="20000"/>
          </a:bodyPr>
          <a:lstStyle/>
          <a:p>
            <a:pPr eaLnBrk="1" hangingPunct="1">
              <a:lnSpc>
                <a:spcPct val="90000"/>
              </a:lnSpc>
              <a:buSzPts val="100"/>
              <a:buBlip>
                <a:blip r:embed="rId5"/>
              </a:buBlip>
              <a:defRPr/>
            </a:pPr>
            <a:r>
              <a:rPr lang="zh-CN" altLang="en-US" sz="4400" dirty="0">
                <a:solidFill>
                  <a:schemeClr val="tx1">
                    <a:alpha val="0"/>
                  </a:schemeClr>
                </a:solidFill>
                <a:latin typeface="Times New Roman" pitchFamily="18" charset="0"/>
                <a:ea typeface="DFKai-SB" pitchFamily="65" charset="-120"/>
                <a:cs typeface="Times New Roman" pitchFamily="18" charset="0"/>
              </a:rPr>
              <a:t>往他施的船遇到大风浪</a:t>
            </a:r>
            <a:r>
              <a:rPr lang="en-US" altLang="zh-CN" sz="4400" dirty="0">
                <a:solidFill>
                  <a:schemeClr val="tx1">
                    <a:alpha val="0"/>
                  </a:schemeClr>
                </a:solidFill>
                <a:latin typeface="Times New Roman" pitchFamily="18" charset="0"/>
                <a:ea typeface="DFKai-SB" pitchFamily="65" charset="-120"/>
                <a:cs typeface="Times New Roman" pitchFamily="18" charset="0"/>
              </a:rPr>
              <a:t>,</a:t>
            </a:r>
            <a:r>
              <a:rPr lang="zh-CN" altLang="en-US" sz="4400" dirty="0">
                <a:solidFill>
                  <a:schemeClr val="tx1">
                    <a:alpha val="0"/>
                  </a:schemeClr>
                </a:solidFill>
                <a:latin typeface="Times New Roman" pitchFamily="18" charset="0"/>
                <a:ea typeface="DFKai-SB" pitchFamily="65" charset="-120"/>
                <a:cs typeface="Times New Roman" pitchFamily="18" charset="0"/>
              </a:rPr>
              <a:t>几乎要破裂</a:t>
            </a:r>
            <a:r>
              <a:rPr lang="en-US" altLang="zh-CN" sz="4400" dirty="0">
                <a:solidFill>
                  <a:schemeClr val="tx1">
                    <a:alpha val="0"/>
                  </a:schemeClr>
                </a:solidFill>
                <a:latin typeface="Times New Roman" pitchFamily="18" charset="0"/>
                <a:ea typeface="DFKai-SB" pitchFamily="65" charset="-120"/>
                <a:cs typeface="Times New Roman" pitchFamily="18" charset="0"/>
              </a:rPr>
              <a:t>,</a:t>
            </a:r>
            <a:r>
              <a:rPr lang="zh-CN" altLang="en-US" sz="4400" dirty="0">
                <a:solidFill>
                  <a:schemeClr val="tx1">
                    <a:alpha val="0"/>
                  </a:schemeClr>
                </a:solidFill>
                <a:latin typeface="Times New Roman" pitchFamily="18" charset="0"/>
                <a:ea typeface="DFKai-SB" pitchFamily="65" charset="-120"/>
                <a:cs typeface="Times New Roman" pitchFamily="18" charset="0"/>
              </a:rPr>
              <a:t>约拿却在船底熟睡</a:t>
            </a:r>
            <a:endParaRPr lang="en-US" altLang="zh-CN" sz="4400" dirty="0">
              <a:solidFill>
                <a:schemeClr val="tx1">
                  <a:alpha val="0"/>
                </a:schemeClr>
              </a:solidFill>
              <a:latin typeface="Times New Roman" pitchFamily="18" charset="0"/>
              <a:ea typeface="DFKai-SB" pitchFamily="65" charset="-120"/>
              <a:cs typeface="Times New Roman" pitchFamily="18" charset="0"/>
            </a:endParaRPr>
          </a:p>
          <a:p>
            <a:pPr eaLnBrk="1" hangingPunct="1">
              <a:lnSpc>
                <a:spcPct val="90000"/>
              </a:lnSpc>
              <a:buSzPts val="100"/>
              <a:buBlip>
                <a:blip r:embed="rId5"/>
              </a:buBlip>
              <a:defRPr/>
            </a:pPr>
            <a:r>
              <a:rPr lang="zh-CN" altLang="en-US" sz="4400" dirty="0">
                <a:solidFill>
                  <a:schemeClr val="tx1">
                    <a:alpha val="0"/>
                  </a:schemeClr>
                </a:solidFill>
                <a:latin typeface="Times New Roman" pitchFamily="18" charset="0"/>
                <a:ea typeface="DFKai-SB" pitchFamily="65" charset="-120"/>
                <a:cs typeface="Times New Roman" pitchFamily="18" charset="0"/>
              </a:rPr>
              <a:t>船长对约拿说</a:t>
            </a:r>
            <a:r>
              <a:rPr lang="en-US" altLang="zh-CN" sz="4400" dirty="0">
                <a:solidFill>
                  <a:schemeClr val="tx1">
                    <a:alpha val="0"/>
                  </a:schemeClr>
                </a:solidFill>
                <a:latin typeface="Times New Roman" pitchFamily="18" charset="0"/>
                <a:ea typeface="DFKai-SB" pitchFamily="65" charset="-120"/>
                <a:cs typeface="Times New Roman" pitchFamily="18" charset="0"/>
              </a:rPr>
              <a:t>:</a:t>
            </a:r>
            <a:r>
              <a:rPr lang="zh-CN" altLang="en-US" sz="4400" dirty="0">
                <a:solidFill>
                  <a:srgbClr val="FFFF00">
                    <a:alpha val="0"/>
                  </a:srgbClr>
                </a:solidFill>
                <a:latin typeface="Times New Roman" pitchFamily="18" charset="0"/>
                <a:ea typeface="DFKai-SB" pitchFamily="65" charset="-120"/>
                <a:cs typeface="Times New Roman" pitchFamily="18" charset="0"/>
              </a:rPr>
              <a:t>起来</a:t>
            </a:r>
            <a:r>
              <a:rPr lang="en-US" altLang="zh-CN" sz="4400" dirty="0">
                <a:solidFill>
                  <a:srgbClr val="FFFF00">
                    <a:alpha val="0"/>
                  </a:srgbClr>
                </a:solidFill>
                <a:latin typeface="Times New Roman" pitchFamily="18" charset="0"/>
                <a:ea typeface="DFKai-SB" pitchFamily="65" charset="-120"/>
                <a:cs typeface="Times New Roman" pitchFamily="18" charset="0"/>
              </a:rPr>
              <a:t>,</a:t>
            </a:r>
            <a:r>
              <a:rPr lang="zh-CN" altLang="en-US" sz="4400" dirty="0">
                <a:solidFill>
                  <a:srgbClr val="FFFF00">
                    <a:alpha val="0"/>
                  </a:srgbClr>
                </a:solidFill>
                <a:latin typeface="Times New Roman" pitchFamily="18" charset="0"/>
                <a:ea typeface="DFKai-SB" pitchFamily="65" charset="-120"/>
                <a:cs typeface="Times New Roman" pitchFamily="18" charset="0"/>
              </a:rPr>
              <a:t>求告你的神</a:t>
            </a:r>
            <a:r>
              <a:rPr lang="zh-CN" altLang="en-US" sz="4400" dirty="0">
                <a:solidFill>
                  <a:schemeClr val="tx1">
                    <a:alpha val="0"/>
                  </a:schemeClr>
                </a:solidFill>
                <a:latin typeface="Times New Roman" pitchFamily="18" charset="0"/>
                <a:ea typeface="DFKai-SB" pitchFamily="65" charset="-120"/>
                <a:cs typeface="Times New Roman" pitchFamily="18" charset="0"/>
              </a:rPr>
              <a:t> </a:t>
            </a:r>
            <a:endParaRPr lang="en-US" altLang="zh-CN" sz="4400" dirty="0">
              <a:solidFill>
                <a:schemeClr val="tx1">
                  <a:alpha val="0"/>
                </a:schemeClr>
              </a:solidFill>
              <a:latin typeface="Times New Roman" pitchFamily="18" charset="0"/>
              <a:ea typeface="DFKai-SB" pitchFamily="65" charset="-120"/>
              <a:cs typeface="Times New Roman" pitchFamily="18" charset="0"/>
            </a:endParaRPr>
          </a:p>
          <a:p>
            <a:pPr eaLnBrk="1" hangingPunct="1">
              <a:lnSpc>
                <a:spcPct val="90000"/>
              </a:lnSpc>
              <a:buSzPts val="100"/>
              <a:buBlip>
                <a:blip r:embed="rId5"/>
              </a:buBlip>
              <a:defRPr/>
            </a:pPr>
            <a:r>
              <a:rPr lang="zh-CN" altLang="en-US" sz="4400" dirty="0">
                <a:solidFill>
                  <a:schemeClr val="tx1">
                    <a:alpha val="0"/>
                  </a:schemeClr>
                </a:solidFill>
                <a:latin typeface="Times New Roman" pitchFamily="18" charset="0"/>
                <a:ea typeface="DFKai-SB" pitchFamily="65" charset="-120"/>
                <a:cs typeface="Times New Roman" pitchFamily="18" charset="0"/>
              </a:rPr>
              <a:t>水手问约拿</a:t>
            </a:r>
            <a:r>
              <a:rPr lang="en-US" altLang="zh-CN" sz="4400" dirty="0">
                <a:solidFill>
                  <a:schemeClr val="tx1">
                    <a:alpha val="0"/>
                  </a:schemeClr>
                </a:solidFill>
                <a:latin typeface="Times New Roman" pitchFamily="18" charset="0"/>
                <a:ea typeface="DFKai-SB" pitchFamily="65" charset="-120"/>
                <a:cs typeface="Times New Roman" pitchFamily="18" charset="0"/>
              </a:rPr>
              <a:t>:</a:t>
            </a:r>
          </a:p>
          <a:p>
            <a:pPr eaLnBrk="1" hangingPunct="1">
              <a:lnSpc>
                <a:spcPct val="90000"/>
              </a:lnSpc>
              <a:buSzPts val="100"/>
              <a:buBlip>
                <a:blip r:embed="rId5"/>
              </a:buBlip>
              <a:defRPr/>
            </a:pPr>
            <a:r>
              <a:rPr lang="en-US" altLang="zh-CN" sz="4400" dirty="0">
                <a:solidFill>
                  <a:schemeClr val="tx1">
                    <a:alpha val="0"/>
                  </a:schemeClr>
                </a:solidFill>
                <a:latin typeface="Times New Roman" pitchFamily="18" charset="0"/>
                <a:ea typeface="DFKai-SB" pitchFamily="65" charset="-120"/>
                <a:cs typeface="Times New Roman" pitchFamily="18" charset="0"/>
              </a:rPr>
              <a:t>1.</a:t>
            </a:r>
            <a:r>
              <a:rPr lang="zh-CN" altLang="en-US" sz="4400" dirty="0">
                <a:solidFill>
                  <a:schemeClr val="tx1">
                    <a:alpha val="0"/>
                  </a:schemeClr>
                </a:solidFill>
                <a:latin typeface="Times New Roman" pitchFamily="18" charset="0"/>
                <a:ea typeface="DFKai-SB" pitchFamily="65" charset="-120"/>
                <a:cs typeface="Times New Roman" pitchFamily="18" charset="0"/>
              </a:rPr>
              <a:t>你在做什么</a:t>
            </a:r>
            <a:r>
              <a:rPr lang="en-US" altLang="zh-CN" sz="4400" dirty="0">
                <a:solidFill>
                  <a:schemeClr val="tx1">
                    <a:alpha val="0"/>
                  </a:schemeClr>
                </a:solidFill>
                <a:latin typeface="Times New Roman" pitchFamily="18" charset="0"/>
                <a:ea typeface="DFKai-SB" pitchFamily="65" charset="-120"/>
                <a:cs typeface="Times New Roman" pitchFamily="18" charset="0"/>
              </a:rPr>
              <a:t>?</a:t>
            </a:r>
          </a:p>
          <a:p>
            <a:pPr eaLnBrk="1" hangingPunct="1">
              <a:lnSpc>
                <a:spcPct val="90000"/>
              </a:lnSpc>
              <a:buSzPts val="100"/>
              <a:buBlip>
                <a:blip r:embed="rId5"/>
              </a:buBlip>
              <a:defRPr/>
            </a:pPr>
            <a:r>
              <a:rPr lang="en-US" altLang="zh-CN" sz="4400" dirty="0">
                <a:solidFill>
                  <a:schemeClr val="tx1">
                    <a:alpha val="0"/>
                  </a:schemeClr>
                </a:solidFill>
                <a:latin typeface="Times New Roman" pitchFamily="18" charset="0"/>
                <a:ea typeface="DFKai-SB" pitchFamily="65" charset="-120"/>
                <a:cs typeface="Times New Roman" pitchFamily="18" charset="0"/>
              </a:rPr>
              <a:t>2.</a:t>
            </a:r>
            <a:r>
              <a:rPr lang="zh-CN" altLang="en-US" sz="4400" dirty="0">
                <a:solidFill>
                  <a:schemeClr val="tx1">
                    <a:alpha val="0"/>
                  </a:schemeClr>
                </a:solidFill>
                <a:latin typeface="Times New Roman" pitchFamily="18" charset="0"/>
                <a:ea typeface="DFKai-SB" pitchFamily="65" charset="-120"/>
                <a:cs typeface="Times New Roman" pitchFamily="18" charset="0"/>
              </a:rPr>
              <a:t>你从哪里来</a:t>
            </a:r>
            <a:r>
              <a:rPr lang="en-US" altLang="zh-CN" sz="4400" dirty="0">
                <a:solidFill>
                  <a:schemeClr val="tx1">
                    <a:alpha val="0"/>
                  </a:schemeClr>
                </a:solidFill>
                <a:latin typeface="Times New Roman" pitchFamily="18" charset="0"/>
                <a:ea typeface="DFKai-SB" pitchFamily="65" charset="-120"/>
                <a:cs typeface="Times New Roman" pitchFamily="18" charset="0"/>
              </a:rPr>
              <a:t>?</a:t>
            </a:r>
          </a:p>
          <a:p>
            <a:pPr eaLnBrk="1" hangingPunct="1">
              <a:lnSpc>
                <a:spcPct val="90000"/>
              </a:lnSpc>
              <a:buSzPts val="100"/>
              <a:buBlip>
                <a:blip r:embed="rId5"/>
              </a:buBlip>
              <a:defRPr/>
            </a:pPr>
            <a:r>
              <a:rPr lang="en-US" altLang="zh-CN" sz="4400" dirty="0">
                <a:solidFill>
                  <a:schemeClr val="tx1">
                    <a:alpha val="0"/>
                  </a:schemeClr>
                </a:solidFill>
                <a:latin typeface="Times New Roman" pitchFamily="18" charset="0"/>
                <a:ea typeface="DFKai-SB" pitchFamily="65" charset="-120"/>
                <a:cs typeface="Times New Roman" pitchFamily="18" charset="0"/>
              </a:rPr>
              <a:t>3.</a:t>
            </a:r>
            <a:r>
              <a:rPr lang="zh-CN" altLang="en-US" sz="4400" dirty="0">
                <a:solidFill>
                  <a:schemeClr val="tx1">
                    <a:alpha val="0"/>
                  </a:schemeClr>
                </a:solidFill>
                <a:latin typeface="Times New Roman" pitchFamily="18" charset="0"/>
                <a:ea typeface="DFKai-SB" pitchFamily="65" charset="-120"/>
                <a:cs typeface="Times New Roman" pitchFamily="18" charset="0"/>
              </a:rPr>
              <a:t>你是哪一国的人</a:t>
            </a:r>
            <a:r>
              <a:rPr lang="en-US" altLang="zh-CN" sz="4400" dirty="0">
                <a:solidFill>
                  <a:schemeClr val="tx1">
                    <a:alpha val="0"/>
                  </a:schemeClr>
                </a:solidFill>
                <a:latin typeface="Times New Roman" pitchFamily="18" charset="0"/>
                <a:ea typeface="DFKai-SB" pitchFamily="65" charset="-120"/>
                <a:cs typeface="Times New Roman" pitchFamily="18" charset="0"/>
              </a:rPr>
              <a:t>?</a:t>
            </a:r>
          </a:p>
          <a:p>
            <a:pPr eaLnBrk="1" hangingPunct="1">
              <a:lnSpc>
                <a:spcPct val="90000"/>
              </a:lnSpc>
              <a:buSzPts val="100"/>
              <a:buBlip>
                <a:blip r:embed="rId5"/>
              </a:buBlip>
              <a:defRPr/>
            </a:pPr>
            <a:r>
              <a:rPr lang="en-US" altLang="zh-CN" sz="4400" dirty="0">
                <a:solidFill>
                  <a:schemeClr val="tx1">
                    <a:alpha val="0"/>
                  </a:schemeClr>
                </a:solidFill>
                <a:latin typeface="Times New Roman" pitchFamily="18" charset="0"/>
                <a:ea typeface="DFKai-SB" pitchFamily="65" charset="-120"/>
                <a:cs typeface="Times New Roman" pitchFamily="18" charset="0"/>
              </a:rPr>
              <a:t>4.</a:t>
            </a:r>
            <a:r>
              <a:rPr lang="zh-CN" altLang="en-US" sz="4400" dirty="0">
                <a:solidFill>
                  <a:schemeClr val="tx1">
                    <a:alpha val="0"/>
                  </a:schemeClr>
                </a:solidFill>
                <a:latin typeface="Times New Roman" pitchFamily="18" charset="0"/>
                <a:ea typeface="DFKai-SB" pitchFamily="65" charset="-120"/>
                <a:cs typeface="Times New Roman" pitchFamily="18" charset="0"/>
              </a:rPr>
              <a:t>你是哪一族的人</a:t>
            </a:r>
            <a:r>
              <a:rPr lang="en-US" altLang="zh-CN" sz="4400" dirty="0">
                <a:solidFill>
                  <a:schemeClr val="tx1">
                    <a:alpha val="0"/>
                  </a:schemeClr>
                </a:solidFill>
                <a:latin typeface="Times New Roman" pitchFamily="18" charset="0"/>
                <a:ea typeface="DFKai-SB" pitchFamily="65" charset="-120"/>
                <a:cs typeface="Times New Roman" pitchFamily="18" charset="0"/>
              </a:rPr>
              <a:t>?</a:t>
            </a:r>
          </a:p>
          <a:p>
            <a:pPr>
              <a:lnSpc>
                <a:spcPct val="90000"/>
              </a:lnSpc>
              <a:buSzPts val="100"/>
              <a:buBlip>
                <a:blip r:embed="rId5"/>
              </a:buBlip>
              <a:defRPr/>
            </a:pPr>
            <a:r>
              <a:rPr lang="zh-CN" altLang="en-US" sz="4400" dirty="0">
                <a:solidFill>
                  <a:schemeClr val="tx1">
                    <a:alpha val="0"/>
                  </a:schemeClr>
                </a:solidFill>
                <a:latin typeface="Times New Roman" pitchFamily="18" charset="0"/>
                <a:ea typeface="DFKai-SB" pitchFamily="65" charset="-120"/>
                <a:cs typeface="Times New Roman" pitchFamily="18" charset="0"/>
              </a:rPr>
              <a:t>问题针对约拿的身份、目标、价值、认同</a:t>
            </a:r>
            <a:r>
              <a:rPr lang="en-US" altLang="zh-CN" sz="4400" dirty="0">
                <a:solidFill>
                  <a:schemeClr val="tx1">
                    <a:alpha val="0"/>
                  </a:schemeClr>
                </a:solidFill>
                <a:latin typeface="Times New Roman" pitchFamily="18" charset="0"/>
                <a:ea typeface="DFKai-SB" pitchFamily="65" charset="-120"/>
                <a:cs typeface="Times New Roman" pitchFamily="18" charset="0"/>
              </a:rPr>
              <a:t>:</a:t>
            </a:r>
            <a:r>
              <a:rPr lang="zh-CN" altLang="en-US" sz="4400" dirty="0">
                <a:solidFill>
                  <a:schemeClr val="tx1">
                    <a:alpha val="0"/>
                  </a:schemeClr>
                </a:solidFill>
                <a:latin typeface="Times New Roman" pitchFamily="18" charset="0"/>
                <a:ea typeface="DFKai-SB" pitchFamily="65" charset="-120"/>
                <a:cs typeface="Times New Roman" pitchFamily="18" charset="0"/>
              </a:rPr>
              <a:t>水手要了解约拿在做什么</a:t>
            </a:r>
            <a:r>
              <a:rPr lang="en-US" altLang="zh-CN" sz="4400" dirty="0">
                <a:solidFill>
                  <a:schemeClr val="tx1">
                    <a:alpha val="0"/>
                  </a:schemeClr>
                </a:solidFill>
                <a:latin typeface="Times New Roman" pitchFamily="18" charset="0"/>
                <a:ea typeface="DFKai-SB" pitchFamily="65" charset="-120"/>
                <a:cs typeface="Times New Roman" pitchFamily="18" charset="0"/>
              </a:rPr>
              <a:t>?</a:t>
            </a:r>
            <a:r>
              <a:rPr lang="zh-CN" altLang="en-US" sz="4400" dirty="0">
                <a:solidFill>
                  <a:schemeClr val="tx1">
                    <a:alpha val="0"/>
                  </a:schemeClr>
                </a:solidFill>
                <a:latin typeface="Times New Roman" pitchFamily="18" charset="0"/>
                <a:ea typeface="DFKai-SB" pitchFamily="65" charset="-120"/>
                <a:cs typeface="Times New Roman" pitchFamily="18" charset="0"/>
              </a:rPr>
              <a:t>为什么这样做？</a:t>
            </a:r>
            <a:endParaRPr lang="en-US" altLang="zh-CN" sz="4400" dirty="0">
              <a:solidFill>
                <a:schemeClr val="tx1">
                  <a:alpha val="0"/>
                </a:schemeClr>
              </a:solidFill>
              <a:latin typeface="Times New Roman" pitchFamily="18" charset="0"/>
              <a:ea typeface="宋体" pitchFamily="2" charset="-122"/>
              <a:cs typeface="Times New Roman" pitchFamily="18" charset="0"/>
            </a:endParaRPr>
          </a:p>
        </p:txBody>
      </p:sp>
    </p:spTree>
    <p:custDataLst>
      <p:tags r:id="rId1"/>
    </p:custDataLst>
    <p:extLst>
      <p:ext uri="{BB962C8B-B14F-4D97-AF65-F5344CB8AC3E}">
        <p14:creationId xmlns:p14="http://schemas.microsoft.com/office/powerpoint/2010/main" val="21356522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Title 1"/>
          <p:cNvSpPr>
            <a:spLocks noGrp="1"/>
          </p:cNvSpPr>
          <p:nvPr>
            <p:ph type="title" idx="4294967295"/>
            <p:custDataLst>
              <p:tags r:id="rId2"/>
            </p:custDataLst>
          </p:nvPr>
        </p:nvSpPr>
        <p:spPr>
          <a:xfrm>
            <a:off x="0" y="0"/>
            <a:ext cx="9144000" cy="762000"/>
          </a:xfrm>
        </p:spPr>
        <p:txBody>
          <a:bodyPr anchorCtr="0"/>
          <a:lstStyle/>
          <a:p>
            <a:pPr eaLnBrk="1" hangingPunct="1">
              <a:defRPr/>
            </a:pPr>
            <a:r>
              <a:rPr lang="zh-CN" altLang="en-US" sz="4800" dirty="0">
                <a:solidFill>
                  <a:srgbClr val="FFFF00"/>
                </a:solidFill>
                <a:latin typeface="DFKai-SB" pitchFamily="65" charset="-120"/>
                <a:ea typeface="DFKai-SB" pitchFamily="65" charset="-120"/>
              </a:rPr>
              <a:t>从反省到顺服</a:t>
            </a:r>
            <a:endParaRPr lang="en-US" altLang="zh-CN" sz="4800" dirty="0">
              <a:solidFill>
                <a:srgbClr val="FFFF00"/>
              </a:solidFill>
              <a:latin typeface="DFKai-SB" pitchFamily="65" charset="-120"/>
              <a:ea typeface="DFKai-SB" pitchFamily="65" charset="-120"/>
            </a:endParaRPr>
          </a:p>
        </p:txBody>
      </p:sp>
      <p:sp>
        <p:nvSpPr>
          <p:cNvPr id="3" name="Content Placeholder 2"/>
          <p:cNvSpPr>
            <a:spLocks noGrp="1"/>
          </p:cNvSpPr>
          <p:nvPr>
            <p:ph idx="4294967295"/>
            <p:custDataLst>
              <p:tags r:id="rId3"/>
            </p:custDataLst>
          </p:nvPr>
        </p:nvSpPr>
        <p:spPr>
          <a:xfrm>
            <a:off x="0" y="762000"/>
            <a:ext cx="9144000" cy="6096000"/>
          </a:xfrm>
        </p:spPr>
        <p:txBody>
          <a:bodyPr>
            <a:normAutofit fontScale="92500" lnSpcReduction="20000"/>
          </a:bodyPr>
          <a:lstStyle/>
          <a:p>
            <a:pPr eaLnBrk="1" hangingPunct="1">
              <a:lnSpc>
                <a:spcPct val="90000"/>
              </a:lnSpc>
              <a:buBlip>
                <a:blip r:embed="rId5"/>
              </a:buBlip>
              <a:defRPr/>
            </a:pPr>
            <a:r>
              <a:rPr lang="zh-CN" altLang="en-US" sz="4400" dirty="0">
                <a:latin typeface="Times New Roman" pitchFamily="18" charset="0"/>
                <a:ea typeface="DFKai-SB" pitchFamily="65" charset="-120"/>
                <a:cs typeface="Times New Roman" pitchFamily="18" charset="0"/>
              </a:rPr>
              <a:t>往他施的船遇到大风浪</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几乎要破裂</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约拿却在船底熟睡</a:t>
            </a:r>
            <a:endParaRPr lang="en-US" altLang="zh-CN" sz="4400" dirty="0">
              <a:latin typeface="Times New Roman" pitchFamily="18" charset="0"/>
              <a:ea typeface="DFKai-SB" pitchFamily="65" charset="-120"/>
              <a:cs typeface="Times New Roman" pitchFamily="18" charset="0"/>
            </a:endParaRPr>
          </a:p>
          <a:p>
            <a:pPr eaLnBrk="1" hangingPunct="1">
              <a:lnSpc>
                <a:spcPct val="90000"/>
              </a:lnSpc>
              <a:buSzPts val="100"/>
              <a:buBlip>
                <a:blip r:embed="rId5"/>
              </a:buBlip>
              <a:defRPr/>
            </a:pPr>
            <a:r>
              <a:rPr lang="zh-CN" altLang="en-US" sz="4400" dirty="0">
                <a:solidFill>
                  <a:schemeClr val="tx1">
                    <a:alpha val="0"/>
                  </a:schemeClr>
                </a:solidFill>
                <a:latin typeface="Times New Roman" pitchFamily="18" charset="0"/>
                <a:ea typeface="DFKai-SB" pitchFamily="65" charset="-120"/>
                <a:cs typeface="Times New Roman" pitchFamily="18" charset="0"/>
              </a:rPr>
              <a:t>船长对约拿说</a:t>
            </a:r>
            <a:r>
              <a:rPr lang="en-US" altLang="zh-CN" sz="4400" dirty="0">
                <a:solidFill>
                  <a:schemeClr val="tx1">
                    <a:alpha val="0"/>
                  </a:schemeClr>
                </a:solidFill>
                <a:latin typeface="Times New Roman" pitchFamily="18" charset="0"/>
                <a:ea typeface="DFKai-SB" pitchFamily="65" charset="-120"/>
                <a:cs typeface="Times New Roman" pitchFamily="18" charset="0"/>
              </a:rPr>
              <a:t>:</a:t>
            </a:r>
            <a:r>
              <a:rPr lang="zh-CN" altLang="en-US" sz="4400" dirty="0">
                <a:solidFill>
                  <a:srgbClr val="FFFF00">
                    <a:alpha val="0"/>
                  </a:srgbClr>
                </a:solidFill>
                <a:latin typeface="Times New Roman" pitchFamily="18" charset="0"/>
                <a:ea typeface="DFKai-SB" pitchFamily="65" charset="-120"/>
                <a:cs typeface="Times New Roman" pitchFamily="18" charset="0"/>
              </a:rPr>
              <a:t>起来</a:t>
            </a:r>
            <a:r>
              <a:rPr lang="en-US" altLang="zh-CN" sz="4400" dirty="0">
                <a:solidFill>
                  <a:srgbClr val="FFFF00">
                    <a:alpha val="0"/>
                  </a:srgbClr>
                </a:solidFill>
                <a:latin typeface="Times New Roman" pitchFamily="18" charset="0"/>
                <a:ea typeface="DFKai-SB" pitchFamily="65" charset="-120"/>
                <a:cs typeface="Times New Roman" pitchFamily="18" charset="0"/>
              </a:rPr>
              <a:t>,</a:t>
            </a:r>
            <a:r>
              <a:rPr lang="zh-CN" altLang="en-US" sz="4400" dirty="0">
                <a:solidFill>
                  <a:srgbClr val="FFFF00">
                    <a:alpha val="0"/>
                  </a:srgbClr>
                </a:solidFill>
                <a:latin typeface="Times New Roman" pitchFamily="18" charset="0"/>
                <a:ea typeface="DFKai-SB" pitchFamily="65" charset="-120"/>
                <a:cs typeface="Times New Roman" pitchFamily="18" charset="0"/>
              </a:rPr>
              <a:t>求告你的神</a:t>
            </a:r>
            <a:r>
              <a:rPr lang="zh-CN" altLang="en-US" sz="4400" dirty="0">
                <a:solidFill>
                  <a:schemeClr val="tx1">
                    <a:alpha val="0"/>
                  </a:schemeClr>
                </a:solidFill>
                <a:latin typeface="Times New Roman" pitchFamily="18" charset="0"/>
                <a:ea typeface="DFKai-SB" pitchFamily="65" charset="-120"/>
                <a:cs typeface="Times New Roman" pitchFamily="18" charset="0"/>
              </a:rPr>
              <a:t> </a:t>
            </a:r>
            <a:endParaRPr lang="en-US" altLang="zh-CN" sz="4400" dirty="0">
              <a:solidFill>
                <a:schemeClr val="tx1">
                  <a:alpha val="0"/>
                </a:schemeClr>
              </a:solidFill>
              <a:latin typeface="Times New Roman" pitchFamily="18" charset="0"/>
              <a:ea typeface="DFKai-SB" pitchFamily="65" charset="-120"/>
              <a:cs typeface="Times New Roman" pitchFamily="18" charset="0"/>
            </a:endParaRPr>
          </a:p>
          <a:p>
            <a:pPr eaLnBrk="1" hangingPunct="1">
              <a:lnSpc>
                <a:spcPct val="90000"/>
              </a:lnSpc>
              <a:buSzPts val="100"/>
              <a:buBlip>
                <a:blip r:embed="rId5"/>
              </a:buBlip>
              <a:defRPr/>
            </a:pPr>
            <a:r>
              <a:rPr lang="zh-CN" altLang="en-US" sz="4400" dirty="0">
                <a:solidFill>
                  <a:schemeClr val="tx1">
                    <a:alpha val="0"/>
                  </a:schemeClr>
                </a:solidFill>
                <a:latin typeface="Times New Roman" pitchFamily="18" charset="0"/>
                <a:ea typeface="DFKai-SB" pitchFamily="65" charset="-120"/>
                <a:cs typeface="Times New Roman" pitchFamily="18" charset="0"/>
              </a:rPr>
              <a:t>水手问约拿</a:t>
            </a:r>
            <a:r>
              <a:rPr lang="en-US" altLang="zh-CN" sz="4400" dirty="0">
                <a:solidFill>
                  <a:schemeClr val="tx1">
                    <a:alpha val="0"/>
                  </a:schemeClr>
                </a:solidFill>
                <a:latin typeface="Times New Roman" pitchFamily="18" charset="0"/>
                <a:ea typeface="DFKai-SB" pitchFamily="65" charset="-120"/>
                <a:cs typeface="Times New Roman" pitchFamily="18" charset="0"/>
              </a:rPr>
              <a:t>:</a:t>
            </a:r>
          </a:p>
          <a:p>
            <a:pPr eaLnBrk="1" hangingPunct="1">
              <a:lnSpc>
                <a:spcPct val="90000"/>
              </a:lnSpc>
              <a:buSzPts val="100"/>
              <a:buBlip>
                <a:blip r:embed="rId5"/>
              </a:buBlip>
              <a:defRPr/>
            </a:pPr>
            <a:r>
              <a:rPr lang="en-US" altLang="zh-CN" sz="4400" dirty="0">
                <a:solidFill>
                  <a:schemeClr val="tx1">
                    <a:alpha val="0"/>
                  </a:schemeClr>
                </a:solidFill>
                <a:latin typeface="Times New Roman" pitchFamily="18" charset="0"/>
                <a:ea typeface="DFKai-SB" pitchFamily="65" charset="-120"/>
                <a:cs typeface="Times New Roman" pitchFamily="18" charset="0"/>
              </a:rPr>
              <a:t>1.</a:t>
            </a:r>
            <a:r>
              <a:rPr lang="zh-CN" altLang="en-US" sz="4400" dirty="0">
                <a:solidFill>
                  <a:schemeClr val="tx1">
                    <a:alpha val="0"/>
                  </a:schemeClr>
                </a:solidFill>
                <a:latin typeface="Times New Roman" pitchFamily="18" charset="0"/>
                <a:ea typeface="DFKai-SB" pitchFamily="65" charset="-120"/>
                <a:cs typeface="Times New Roman" pitchFamily="18" charset="0"/>
              </a:rPr>
              <a:t>你在做什么</a:t>
            </a:r>
            <a:r>
              <a:rPr lang="en-US" altLang="zh-CN" sz="4400" dirty="0">
                <a:solidFill>
                  <a:schemeClr val="tx1">
                    <a:alpha val="0"/>
                  </a:schemeClr>
                </a:solidFill>
                <a:latin typeface="Times New Roman" pitchFamily="18" charset="0"/>
                <a:ea typeface="DFKai-SB" pitchFamily="65" charset="-120"/>
                <a:cs typeface="Times New Roman" pitchFamily="18" charset="0"/>
              </a:rPr>
              <a:t>?</a:t>
            </a:r>
          </a:p>
          <a:p>
            <a:pPr eaLnBrk="1" hangingPunct="1">
              <a:lnSpc>
                <a:spcPct val="90000"/>
              </a:lnSpc>
              <a:buSzPts val="100"/>
              <a:buBlip>
                <a:blip r:embed="rId5"/>
              </a:buBlip>
              <a:defRPr/>
            </a:pPr>
            <a:r>
              <a:rPr lang="en-US" altLang="zh-CN" sz="4400" dirty="0">
                <a:solidFill>
                  <a:schemeClr val="tx1">
                    <a:alpha val="0"/>
                  </a:schemeClr>
                </a:solidFill>
                <a:latin typeface="Times New Roman" pitchFamily="18" charset="0"/>
                <a:ea typeface="DFKai-SB" pitchFamily="65" charset="-120"/>
                <a:cs typeface="Times New Roman" pitchFamily="18" charset="0"/>
              </a:rPr>
              <a:t>2.</a:t>
            </a:r>
            <a:r>
              <a:rPr lang="zh-CN" altLang="en-US" sz="4400" dirty="0">
                <a:solidFill>
                  <a:schemeClr val="tx1">
                    <a:alpha val="0"/>
                  </a:schemeClr>
                </a:solidFill>
                <a:latin typeface="Times New Roman" pitchFamily="18" charset="0"/>
                <a:ea typeface="DFKai-SB" pitchFamily="65" charset="-120"/>
                <a:cs typeface="Times New Roman" pitchFamily="18" charset="0"/>
              </a:rPr>
              <a:t>你从哪里来</a:t>
            </a:r>
            <a:r>
              <a:rPr lang="en-US" altLang="zh-CN" sz="4400" dirty="0">
                <a:solidFill>
                  <a:schemeClr val="tx1">
                    <a:alpha val="0"/>
                  </a:schemeClr>
                </a:solidFill>
                <a:latin typeface="Times New Roman" pitchFamily="18" charset="0"/>
                <a:ea typeface="DFKai-SB" pitchFamily="65" charset="-120"/>
                <a:cs typeface="Times New Roman" pitchFamily="18" charset="0"/>
              </a:rPr>
              <a:t>?</a:t>
            </a:r>
          </a:p>
          <a:p>
            <a:pPr eaLnBrk="1" hangingPunct="1">
              <a:lnSpc>
                <a:spcPct val="90000"/>
              </a:lnSpc>
              <a:buSzPts val="100"/>
              <a:buBlip>
                <a:blip r:embed="rId5"/>
              </a:buBlip>
              <a:defRPr/>
            </a:pPr>
            <a:r>
              <a:rPr lang="en-US" altLang="zh-CN" sz="4400" dirty="0">
                <a:solidFill>
                  <a:schemeClr val="tx1">
                    <a:alpha val="0"/>
                  </a:schemeClr>
                </a:solidFill>
                <a:latin typeface="Times New Roman" pitchFamily="18" charset="0"/>
                <a:ea typeface="DFKai-SB" pitchFamily="65" charset="-120"/>
                <a:cs typeface="Times New Roman" pitchFamily="18" charset="0"/>
              </a:rPr>
              <a:t>3.</a:t>
            </a:r>
            <a:r>
              <a:rPr lang="zh-CN" altLang="en-US" sz="4400" dirty="0">
                <a:solidFill>
                  <a:schemeClr val="tx1">
                    <a:alpha val="0"/>
                  </a:schemeClr>
                </a:solidFill>
                <a:latin typeface="Times New Roman" pitchFamily="18" charset="0"/>
                <a:ea typeface="DFKai-SB" pitchFamily="65" charset="-120"/>
                <a:cs typeface="Times New Roman" pitchFamily="18" charset="0"/>
              </a:rPr>
              <a:t>你是哪一国的人</a:t>
            </a:r>
            <a:r>
              <a:rPr lang="en-US" altLang="zh-CN" sz="4400" dirty="0">
                <a:solidFill>
                  <a:schemeClr val="tx1">
                    <a:alpha val="0"/>
                  </a:schemeClr>
                </a:solidFill>
                <a:latin typeface="Times New Roman" pitchFamily="18" charset="0"/>
                <a:ea typeface="DFKai-SB" pitchFamily="65" charset="-120"/>
                <a:cs typeface="Times New Roman" pitchFamily="18" charset="0"/>
              </a:rPr>
              <a:t>?</a:t>
            </a:r>
          </a:p>
          <a:p>
            <a:pPr eaLnBrk="1" hangingPunct="1">
              <a:lnSpc>
                <a:spcPct val="90000"/>
              </a:lnSpc>
              <a:buSzPts val="100"/>
              <a:buBlip>
                <a:blip r:embed="rId5"/>
              </a:buBlip>
              <a:defRPr/>
            </a:pPr>
            <a:r>
              <a:rPr lang="en-US" altLang="zh-CN" sz="4400" dirty="0">
                <a:solidFill>
                  <a:schemeClr val="tx1">
                    <a:alpha val="0"/>
                  </a:schemeClr>
                </a:solidFill>
                <a:latin typeface="Times New Roman" pitchFamily="18" charset="0"/>
                <a:ea typeface="DFKai-SB" pitchFamily="65" charset="-120"/>
                <a:cs typeface="Times New Roman" pitchFamily="18" charset="0"/>
              </a:rPr>
              <a:t>4.</a:t>
            </a:r>
            <a:r>
              <a:rPr lang="zh-CN" altLang="en-US" sz="4400" dirty="0">
                <a:solidFill>
                  <a:schemeClr val="tx1">
                    <a:alpha val="0"/>
                  </a:schemeClr>
                </a:solidFill>
                <a:latin typeface="Times New Roman" pitchFamily="18" charset="0"/>
                <a:ea typeface="DFKai-SB" pitchFamily="65" charset="-120"/>
                <a:cs typeface="Times New Roman" pitchFamily="18" charset="0"/>
              </a:rPr>
              <a:t>你是哪一族的人</a:t>
            </a:r>
            <a:r>
              <a:rPr lang="en-US" altLang="zh-CN" sz="4400" dirty="0">
                <a:solidFill>
                  <a:schemeClr val="tx1">
                    <a:alpha val="0"/>
                  </a:schemeClr>
                </a:solidFill>
                <a:latin typeface="Times New Roman" pitchFamily="18" charset="0"/>
                <a:ea typeface="DFKai-SB" pitchFamily="65" charset="-120"/>
                <a:cs typeface="Times New Roman" pitchFamily="18" charset="0"/>
              </a:rPr>
              <a:t>?</a:t>
            </a:r>
          </a:p>
          <a:p>
            <a:pPr>
              <a:lnSpc>
                <a:spcPct val="90000"/>
              </a:lnSpc>
              <a:buSzPts val="100"/>
              <a:buBlip>
                <a:blip r:embed="rId5"/>
              </a:buBlip>
              <a:defRPr/>
            </a:pPr>
            <a:r>
              <a:rPr lang="zh-CN" altLang="en-US" sz="4400" dirty="0">
                <a:solidFill>
                  <a:schemeClr val="tx1">
                    <a:alpha val="0"/>
                  </a:schemeClr>
                </a:solidFill>
                <a:latin typeface="Times New Roman" pitchFamily="18" charset="0"/>
                <a:ea typeface="DFKai-SB" pitchFamily="65" charset="-120"/>
                <a:cs typeface="Times New Roman" pitchFamily="18" charset="0"/>
              </a:rPr>
              <a:t>问题针对约拿的身份、目标、价值、认同</a:t>
            </a:r>
            <a:r>
              <a:rPr lang="en-US" altLang="zh-CN" sz="4400" dirty="0">
                <a:solidFill>
                  <a:schemeClr val="tx1">
                    <a:alpha val="0"/>
                  </a:schemeClr>
                </a:solidFill>
                <a:latin typeface="Times New Roman" pitchFamily="18" charset="0"/>
                <a:ea typeface="DFKai-SB" pitchFamily="65" charset="-120"/>
                <a:cs typeface="Times New Roman" pitchFamily="18" charset="0"/>
              </a:rPr>
              <a:t>:</a:t>
            </a:r>
            <a:r>
              <a:rPr lang="zh-CN" altLang="en-US" sz="4400" dirty="0">
                <a:solidFill>
                  <a:schemeClr val="tx1">
                    <a:alpha val="0"/>
                  </a:schemeClr>
                </a:solidFill>
                <a:latin typeface="Times New Roman" pitchFamily="18" charset="0"/>
                <a:ea typeface="DFKai-SB" pitchFamily="65" charset="-120"/>
                <a:cs typeface="Times New Roman" pitchFamily="18" charset="0"/>
              </a:rPr>
              <a:t>水手要了解约拿在做什么</a:t>
            </a:r>
            <a:r>
              <a:rPr lang="en-US" altLang="zh-CN" sz="4400" dirty="0">
                <a:solidFill>
                  <a:schemeClr val="tx1">
                    <a:alpha val="0"/>
                  </a:schemeClr>
                </a:solidFill>
                <a:latin typeface="Times New Roman" pitchFamily="18" charset="0"/>
                <a:ea typeface="DFKai-SB" pitchFamily="65" charset="-120"/>
                <a:cs typeface="Times New Roman" pitchFamily="18" charset="0"/>
              </a:rPr>
              <a:t>?</a:t>
            </a:r>
            <a:r>
              <a:rPr lang="zh-CN" altLang="en-US" sz="4400" dirty="0">
                <a:solidFill>
                  <a:schemeClr val="tx1">
                    <a:alpha val="0"/>
                  </a:schemeClr>
                </a:solidFill>
                <a:latin typeface="Times New Roman" pitchFamily="18" charset="0"/>
                <a:ea typeface="DFKai-SB" pitchFamily="65" charset="-120"/>
                <a:cs typeface="Times New Roman" pitchFamily="18" charset="0"/>
              </a:rPr>
              <a:t>为什么这样做？</a:t>
            </a:r>
            <a:endParaRPr lang="en-US" altLang="zh-CN" sz="4400" dirty="0">
              <a:solidFill>
                <a:schemeClr val="tx1">
                  <a:alpha val="0"/>
                </a:schemeClr>
              </a:solidFill>
              <a:latin typeface="Times New Roman" pitchFamily="18" charset="0"/>
              <a:ea typeface="宋体" pitchFamily="2" charset="-122"/>
              <a:cs typeface="Times New Roman" pitchFamily="18" charset="0"/>
            </a:endParaRPr>
          </a:p>
        </p:txBody>
      </p:sp>
    </p:spTree>
    <p:custDataLst>
      <p:tags r:id="rId1"/>
    </p:custDataLst>
    <p:extLst>
      <p:ext uri="{BB962C8B-B14F-4D97-AF65-F5344CB8AC3E}">
        <p14:creationId xmlns:p14="http://schemas.microsoft.com/office/powerpoint/2010/main" val="24032811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Title 1"/>
          <p:cNvSpPr>
            <a:spLocks noGrp="1"/>
          </p:cNvSpPr>
          <p:nvPr>
            <p:ph type="title" idx="4294967295"/>
            <p:custDataLst>
              <p:tags r:id="rId2"/>
            </p:custDataLst>
          </p:nvPr>
        </p:nvSpPr>
        <p:spPr>
          <a:xfrm>
            <a:off x="0" y="0"/>
            <a:ext cx="9144000" cy="762000"/>
          </a:xfrm>
        </p:spPr>
        <p:txBody>
          <a:bodyPr anchorCtr="0"/>
          <a:lstStyle/>
          <a:p>
            <a:pPr eaLnBrk="1" hangingPunct="1">
              <a:defRPr/>
            </a:pPr>
            <a:r>
              <a:rPr lang="zh-CN" altLang="en-US" sz="4800" dirty="0">
                <a:solidFill>
                  <a:srgbClr val="FFFF00"/>
                </a:solidFill>
                <a:latin typeface="DFKai-SB" pitchFamily="65" charset="-120"/>
                <a:ea typeface="DFKai-SB" pitchFamily="65" charset="-120"/>
              </a:rPr>
              <a:t>从反省到顺服</a:t>
            </a:r>
            <a:endParaRPr lang="en-US" altLang="zh-CN" sz="4800" dirty="0">
              <a:solidFill>
                <a:srgbClr val="FFFF00"/>
              </a:solidFill>
              <a:latin typeface="DFKai-SB" pitchFamily="65" charset="-120"/>
              <a:ea typeface="DFKai-SB" pitchFamily="65" charset="-120"/>
            </a:endParaRPr>
          </a:p>
        </p:txBody>
      </p:sp>
      <p:sp>
        <p:nvSpPr>
          <p:cNvPr id="3" name="Content Placeholder 2"/>
          <p:cNvSpPr>
            <a:spLocks noGrp="1"/>
          </p:cNvSpPr>
          <p:nvPr>
            <p:ph idx="4294967295"/>
            <p:custDataLst>
              <p:tags r:id="rId3"/>
            </p:custDataLst>
          </p:nvPr>
        </p:nvSpPr>
        <p:spPr>
          <a:xfrm>
            <a:off x="0" y="762000"/>
            <a:ext cx="9144000" cy="6096000"/>
          </a:xfrm>
        </p:spPr>
        <p:txBody>
          <a:bodyPr>
            <a:normAutofit fontScale="92500" lnSpcReduction="20000"/>
          </a:bodyPr>
          <a:lstStyle/>
          <a:p>
            <a:pPr eaLnBrk="1" hangingPunct="1">
              <a:lnSpc>
                <a:spcPct val="90000"/>
              </a:lnSpc>
              <a:buBlip>
                <a:blip r:embed="rId5"/>
              </a:buBlip>
              <a:defRPr/>
            </a:pPr>
            <a:r>
              <a:rPr lang="zh-CN" altLang="en-US" sz="4400" dirty="0">
                <a:latin typeface="Times New Roman" pitchFamily="18" charset="0"/>
                <a:ea typeface="DFKai-SB" pitchFamily="65" charset="-120"/>
                <a:cs typeface="Times New Roman" pitchFamily="18" charset="0"/>
              </a:rPr>
              <a:t>往他施的船遇到大风浪</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几乎要破裂</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约拿却在船底熟睡</a:t>
            </a:r>
            <a:endParaRPr lang="en-US" altLang="zh-CN" sz="4400" dirty="0">
              <a:latin typeface="Times New Roman" pitchFamily="18" charset="0"/>
              <a:ea typeface="DFKai-SB" pitchFamily="65" charset="-120"/>
              <a:cs typeface="Times New Roman" pitchFamily="18" charset="0"/>
            </a:endParaRPr>
          </a:p>
          <a:p>
            <a:pPr eaLnBrk="1" hangingPunct="1">
              <a:lnSpc>
                <a:spcPct val="90000"/>
              </a:lnSpc>
              <a:buBlip>
                <a:blip r:embed="rId5"/>
              </a:buBlip>
              <a:defRPr/>
            </a:pPr>
            <a:r>
              <a:rPr lang="zh-CN" altLang="en-US" sz="4400" dirty="0">
                <a:latin typeface="Times New Roman" pitchFamily="18" charset="0"/>
                <a:ea typeface="DFKai-SB" pitchFamily="65" charset="-120"/>
                <a:cs typeface="Times New Roman" pitchFamily="18" charset="0"/>
              </a:rPr>
              <a:t>船长对约拿说</a:t>
            </a:r>
            <a:r>
              <a:rPr lang="en-US" altLang="zh-CN" sz="4400" dirty="0">
                <a:latin typeface="Times New Roman" pitchFamily="18" charset="0"/>
                <a:ea typeface="DFKai-SB" pitchFamily="65" charset="-120"/>
                <a:cs typeface="Times New Roman" pitchFamily="18" charset="0"/>
              </a:rPr>
              <a:t>:</a:t>
            </a:r>
            <a:r>
              <a:rPr lang="zh-CN" altLang="en-US" sz="4400" dirty="0">
                <a:solidFill>
                  <a:srgbClr val="FFFF00"/>
                </a:solidFill>
                <a:latin typeface="Times New Roman" pitchFamily="18" charset="0"/>
                <a:ea typeface="DFKai-SB" pitchFamily="65" charset="-120"/>
                <a:cs typeface="Times New Roman" pitchFamily="18" charset="0"/>
              </a:rPr>
              <a:t>起来</a:t>
            </a:r>
            <a:r>
              <a:rPr lang="en-US" altLang="zh-CN" sz="4400" dirty="0">
                <a:solidFill>
                  <a:srgbClr val="FFFF00"/>
                </a:solidFill>
                <a:latin typeface="Times New Roman" pitchFamily="18" charset="0"/>
                <a:ea typeface="DFKai-SB" pitchFamily="65" charset="-120"/>
                <a:cs typeface="Times New Roman" pitchFamily="18" charset="0"/>
              </a:rPr>
              <a:t>,</a:t>
            </a:r>
            <a:r>
              <a:rPr lang="zh-CN" altLang="en-US" sz="4400" dirty="0">
                <a:solidFill>
                  <a:srgbClr val="FFFF00"/>
                </a:solidFill>
                <a:latin typeface="Times New Roman" pitchFamily="18" charset="0"/>
                <a:ea typeface="DFKai-SB" pitchFamily="65" charset="-120"/>
                <a:cs typeface="Times New Roman" pitchFamily="18" charset="0"/>
              </a:rPr>
              <a:t>求告你的神</a:t>
            </a:r>
            <a:r>
              <a:rPr lang="zh-CN" altLang="en-US" sz="4400" dirty="0">
                <a:latin typeface="Times New Roman" pitchFamily="18" charset="0"/>
                <a:ea typeface="DFKai-SB" pitchFamily="65" charset="-120"/>
                <a:cs typeface="Times New Roman" pitchFamily="18" charset="0"/>
              </a:rPr>
              <a:t> </a:t>
            </a:r>
            <a:endParaRPr lang="en-US" altLang="zh-CN" sz="4400" dirty="0">
              <a:latin typeface="Times New Roman" pitchFamily="18" charset="0"/>
              <a:ea typeface="DFKai-SB" pitchFamily="65" charset="-120"/>
              <a:cs typeface="Times New Roman" pitchFamily="18" charset="0"/>
            </a:endParaRPr>
          </a:p>
          <a:p>
            <a:pPr eaLnBrk="1" hangingPunct="1">
              <a:lnSpc>
                <a:spcPct val="90000"/>
              </a:lnSpc>
              <a:buSzPts val="100"/>
              <a:buBlip>
                <a:blip r:embed="rId5"/>
              </a:buBlip>
              <a:defRPr/>
            </a:pPr>
            <a:r>
              <a:rPr lang="zh-CN" altLang="en-US" sz="4400" dirty="0">
                <a:solidFill>
                  <a:schemeClr val="tx1">
                    <a:alpha val="0"/>
                  </a:schemeClr>
                </a:solidFill>
                <a:latin typeface="Times New Roman" pitchFamily="18" charset="0"/>
                <a:ea typeface="DFKai-SB" pitchFamily="65" charset="-120"/>
                <a:cs typeface="Times New Roman" pitchFamily="18" charset="0"/>
              </a:rPr>
              <a:t>水手问约拿</a:t>
            </a:r>
            <a:r>
              <a:rPr lang="en-US" altLang="zh-CN" sz="4400" dirty="0">
                <a:solidFill>
                  <a:schemeClr val="tx1">
                    <a:alpha val="0"/>
                  </a:schemeClr>
                </a:solidFill>
                <a:latin typeface="Times New Roman" pitchFamily="18" charset="0"/>
                <a:ea typeface="DFKai-SB" pitchFamily="65" charset="-120"/>
                <a:cs typeface="Times New Roman" pitchFamily="18" charset="0"/>
              </a:rPr>
              <a:t>:</a:t>
            </a:r>
          </a:p>
          <a:p>
            <a:pPr eaLnBrk="1" hangingPunct="1">
              <a:lnSpc>
                <a:spcPct val="90000"/>
              </a:lnSpc>
              <a:buSzPts val="100"/>
              <a:buBlip>
                <a:blip r:embed="rId5"/>
              </a:buBlip>
              <a:defRPr/>
            </a:pPr>
            <a:r>
              <a:rPr lang="en-US" altLang="zh-CN" sz="4400" dirty="0">
                <a:solidFill>
                  <a:schemeClr val="tx1">
                    <a:alpha val="0"/>
                  </a:schemeClr>
                </a:solidFill>
                <a:latin typeface="Times New Roman" pitchFamily="18" charset="0"/>
                <a:ea typeface="DFKai-SB" pitchFamily="65" charset="-120"/>
                <a:cs typeface="Times New Roman" pitchFamily="18" charset="0"/>
              </a:rPr>
              <a:t>1.</a:t>
            </a:r>
            <a:r>
              <a:rPr lang="zh-CN" altLang="en-US" sz="4400" dirty="0">
                <a:solidFill>
                  <a:schemeClr val="tx1">
                    <a:alpha val="0"/>
                  </a:schemeClr>
                </a:solidFill>
                <a:latin typeface="Times New Roman" pitchFamily="18" charset="0"/>
                <a:ea typeface="DFKai-SB" pitchFamily="65" charset="-120"/>
                <a:cs typeface="Times New Roman" pitchFamily="18" charset="0"/>
              </a:rPr>
              <a:t>你在做什么</a:t>
            </a:r>
            <a:r>
              <a:rPr lang="en-US" altLang="zh-CN" sz="4400" dirty="0">
                <a:solidFill>
                  <a:schemeClr val="tx1">
                    <a:alpha val="0"/>
                  </a:schemeClr>
                </a:solidFill>
                <a:latin typeface="Times New Roman" pitchFamily="18" charset="0"/>
                <a:ea typeface="DFKai-SB" pitchFamily="65" charset="-120"/>
                <a:cs typeface="Times New Roman" pitchFamily="18" charset="0"/>
              </a:rPr>
              <a:t>?</a:t>
            </a:r>
          </a:p>
          <a:p>
            <a:pPr eaLnBrk="1" hangingPunct="1">
              <a:lnSpc>
                <a:spcPct val="90000"/>
              </a:lnSpc>
              <a:buSzPts val="100"/>
              <a:buBlip>
                <a:blip r:embed="rId5"/>
              </a:buBlip>
              <a:defRPr/>
            </a:pPr>
            <a:r>
              <a:rPr lang="en-US" altLang="zh-CN" sz="4400" dirty="0">
                <a:solidFill>
                  <a:schemeClr val="tx1">
                    <a:alpha val="0"/>
                  </a:schemeClr>
                </a:solidFill>
                <a:latin typeface="Times New Roman" pitchFamily="18" charset="0"/>
                <a:ea typeface="DFKai-SB" pitchFamily="65" charset="-120"/>
                <a:cs typeface="Times New Roman" pitchFamily="18" charset="0"/>
              </a:rPr>
              <a:t>2.</a:t>
            </a:r>
            <a:r>
              <a:rPr lang="zh-CN" altLang="en-US" sz="4400" dirty="0">
                <a:solidFill>
                  <a:schemeClr val="tx1">
                    <a:alpha val="0"/>
                  </a:schemeClr>
                </a:solidFill>
                <a:latin typeface="Times New Roman" pitchFamily="18" charset="0"/>
                <a:ea typeface="DFKai-SB" pitchFamily="65" charset="-120"/>
                <a:cs typeface="Times New Roman" pitchFamily="18" charset="0"/>
              </a:rPr>
              <a:t>你从哪里来</a:t>
            </a:r>
            <a:r>
              <a:rPr lang="en-US" altLang="zh-CN" sz="4400" dirty="0">
                <a:solidFill>
                  <a:schemeClr val="tx1">
                    <a:alpha val="0"/>
                  </a:schemeClr>
                </a:solidFill>
                <a:latin typeface="Times New Roman" pitchFamily="18" charset="0"/>
                <a:ea typeface="DFKai-SB" pitchFamily="65" charset="-120"/>
                <a:cs typeface="Times New Roman" pitchFamily="18" charset="0"/>
              </a:rPr>
              <a:t>?</a:t>
            </a:r>
          </a:p>
          <a:p>
            <a:pPr eaLnBrk="1" hangingPunct="1">
              <a:lnSpc>
                <a:spcPct val="90000"/>
              </a:lnSpc>
              <a:buSzPts val="100"/>
              <a:buBlip>
                <a:blip r:embed="rId5"/>
              </a:buBlip>
              <a:defRPr/>
            </a:pPr>
            <a:r>
              <a:rPr lang="en-US" altLang="zh-CN" sz="4400" dirty="0">
                <a:solidFill>
                  <a:schemeClr val="tx1">
                    <a:alpha val="0"/>
                  </a:schemeClr>
                </a:solidFill>
                <a:latin typeface="Times New Roman" pitchFamily="18" charset="0"/>
                <a:ea typeface="DFKai-SB" pitchFamily="65" charset="-120"/>
                <a:cs typeface="Times New Roman" pitchFamily="18" charset="0"/>
              </a:rPr>
              <a:t>3.</a:t>
            </a:r>
            <a:r>
              <a:rPr lang="zh-CN" altLang="en-US" sz="4400" dirty="0">
                <a:solidFill>
                  <a:schemeClr val="tx1">
                    <a:alpha val="0"/>
                  </a:schemeClr>
                </a:solidFill>
                <a:latin typeface="Times New Roman" pitchFamily="18" charset="0"/>
                <a:ea typeface="DFKai-SB" pitchFamily="65" charset="-120"/>
                <a:cs typeface="Times New Roman" pitchFamily="18" charset="0"/>
              </a:rPr>
              <a:t>你是哪一国的人</a:t>
            </a:r>
            <a:r>
              <a:rPr lang="en-US" altLang="zh-CN" sz="4400" dirty="0">
                <a:solidFill>
                  <a:schemeClr val="tx1">
                    <a:alpha val="0"/>
                  </a:schemeClr>
                </a:solidFill>
                <a:latin typeface="Times New Roman" pitchFamily="18" charset="0"/>
                <a:ea typeface="DFKai-SB" pitchFamily="65" charset="-120"/>
                <a:cs typeface="Times New Roman" pitchFamily="18" charset="0"/>
              </a:rPr>
              <a:t>?</a:t>
            </a:r>
          </a:p>
          <a:p>
            <a:pPr eaLnBrk="1" hangingPunct="1">
              <a:lnSpc>
                <a:spcPct val="90000"/>
              </a:lnSpc>
              <a:buSzPts val="100"/>
              <a:buBlip>
                <a:blip r:embed="rId5"/>
              </a:buBlip>
              <a:defRPr/>
            </a:pPr>
            <a:r>
              <a:rPr lang="en-US" altLang="zh-CN" sz="4400" dirty="0">
                <a:solidFill>
                  <a:schemeClr val="tx1">
                    <a:alpha val="0"/>
                  </a:schemeClr>
                </a:solidFill>
                <a:latin typeface="Times New Roman" pitchFamily="18" charset="0"/>
                <a:ea typeface="DFKai-SB" pitchFamily="65" charset="-120"/>
                <a:cs typeface="Times New Roman" pitchFamily="18" charset="0"/>
              </a:rPr>
              <a:t>4.</a:t>
            </a:r>
            <a:r>
              <a:rPr lang="zh-CN" altLang="en-US" sz="4400" dirty="0">
                <a:solidFill>
                  <a:schemeClr val="tx1">
                    <a:alpha val="0"/>
                  </a:schemeClr>
                </a:solidFill>
                <a:latin typeface="Times New Roman" pitchFamily="18" charset="0"/>
                <a:ea typeface="DFKai-SB" pitchFamily="65" charset="-120"/>
                <a:cs typeface="Times New Roman" pitchFamily="18" charset="0"/>
              </a:rPr>
              <a:t>你是哪一族的人</a:t>
            </a:r>
            <a:r>
              <a:rPr lang="en-US" altLang="zh-CN" sz="4400" dirty="0">
                <a:solidFill>
                  <a:schemeClr val="tx1">
                    <a:alpha val="0"/>
                  </a:schemeClr>
                </a:solidFill>
                <a:latin typeface="Times New Roman" pitchFamily="18" charset="0"/>
                <a:ea typeface="DFKai-SB" pitchFamily="65" charset="-120"/>
                <a:cs typeface="Times New Roman" pitchFamily="18" charset="0"/>
              </a:rPr>
              <a:t>?</a:t>
            </a:r>
          </a:p>
          <a:p>
            <a:pPr>
              <a:lnSpc>
                <a:spcPct val="90000"/>
              </a:lnSpc>
              <a:buSzPts val="100"/>
              <a:buBlip>
                <a:blip r:embed="rId5"/>
              </a:buBlip>
              <a:defRPr/>
            </a:pPr>
            <a:r>
              <a:rPr lang="zh-CN" altLang="en-US" sz="4400" dirty="0">
                <a:solidFill>
                  <a:schemeClr val="tx1">
                    <a:alpha val="0"/>
                  </a:schemeClr>
                </a:solidFill>
                <a:latin typeface="Times New Roman" pitchFamily="18" charset="0"/>
                <a:ea typeface="DFKai-SB" pitchFamily="65" charset="-120"/>
                <a:cs typeface="Times New Roman" pitchFamily="18" charset="0"/>
              </a:rPr>
              <a:t>问题针对约拿的身份、目标、价值、认同</a:t>
            </a:r>
            <a:r>
              <a:rPr lang="en-US" altLang="zh-CN" sz="4400" dirty="0">
                <a:solidFill>
                  <a:schemeClr val="tx1">
                    <a:alpha val="0"/>
                  </a:schemeClr>
                </a:solidFill>
                <a:latin typeface="Times New Roman" pitchFamily="18" charset="0"/>
                <a:ea typeface="DFKai-SB" pitchFamily="65" charset="-120"/>
                <a:cs typeface="Times New Roman" pitchFamily="18" charset="0"/>
              </a:rPr>
              <a:t>:</a:t>
            </a:r>
            <a:r>
              <a:rPr lang="zh-CN" altLang="en-US" sz="4400" dirty="0">
                <a:solidFill>
                  <a:schemeClr val="tx1">
                    <a:alpha val="0"/>
                  </a:schemeClr>
                </a:solidFill>
                <a:latin typeface="Times New Roman" pitchFamily="18" charset="0"/>
                <a:ea typeface="DFKai-SB" pitchFamily="65" charset="-120"/>
                <a:cs typeface="Times New Roman" pitchFamily="18" charset="0"/>
              </a:rPr>
              <a:t>水手要了解约拿在做什么</a:t>
            </a:r>
            <a:r>
              <a:rPr lang="en-US" altLang="zh-CN" sz="4400" dirty="0">
                <a:solidFill>
                  <a:schemeClr val="tx1">
                    <a:alpha val="0"/>
                  </a:schemeClr>
                </a:solidFill>
                <a:latin typeface="Times New Roman" pitchFamily="18" charset="0"/>
                <a:ea typeface="DFKai-SB" pitchFamily="65" charset="-120"/>
                <a:cs typeface="Times New Roman" pitchFamily="18" charset="0"/>
              </a:rPr>
              <a:t>?</a:t>
            </a:r>
            <a:r>
              <a:rPr lang="zh-CN" altLang="en-US" sz="4400" dirty="0">
                <a:solidFill>
                  <a:schemeClr val="tx1">
                    <a:alpha val="0"/>
                  </a:schemeClr>
                </a:solidFill>
                <a:latin typeface="Times New Roman" pitchFamily="18" charset="0"/>
                <a:ea typeface="DFKai-SB" pitchFamily="65" charset="-120"/>
                <a:cs typeface="Times New Roman" pitchFamily="18" charset="0"/>
              </a:rPr>
              <a:t>为什么这样做？</a:t>
            </a:r>
            <a:endParaRPr lang="en-US" altLang="zh-CN" sz="4400" dirty="0">
              <a:solidFill>
                <a:schemeClr val="tx1">
                  <a:alpha val="0"/>
                </a:schemeClr>
              </a:solidFill>
              <a:latin typeface="Times New Roman" pitchFamily="18" charset="0"/>
              <a:ea typeface="宋体" pitchFamily="2" charset="-122"/>
              <a:cs typeface="Times New Roman" pitchFamily="18" charset="0"/>
            </a:endParaRPr>
          </a:p>
        </p:txBody>
      </p:sp>
    </p:spTree>
    <p:custDataLst>
      <p:tags r:id="rId1"/>
    </p:custDataLst>
    <p:extLst>
      <p:ext uri="{BB962C8B-B14F-4D97-AF65-F5344CB8AC3E}">
        <p14:creationId xmlns:p14="http://schemas.microsoft.com/office/powerpoint/2010/main" val="12367500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Title 1"/>
          <p:cNvSpPr>
            <a:spLocks noGrp="1"/>
          </p:cNvSpPr>
          <p:nvPr>
            <p:ph type="title" idx="4294967295"/>
            <p:custDataLst>
              <p:tags r:id="rId2"/>
            </p:custDataLst>
          </p:nvPr>
        </p:nvSpPr>
        <p:spPr>
          <a:xfrm>
            <a:off x="0" y="0"/>
            <a:ext cx="9144000" cy="762000"/>
          </a:xfrm>
        </p:spPr>
        <p:txBody>
          <a:bodyPr anchorCtr="0"/>
          <a:lstStyle/>
          <a:p>
            <a:pPr eaLnBrk="1" hangingPunct="1">
              <a:defRPr/>
            </a:pPr>
            <a:r>
              <a:rPr lang="zh-CN" altLang="en-US" sz="4800" dirty="0">
                <a:solidFill>
                  <a:srgbClr val="FFFF00"/>
                </a:solidFill>
                <a:latin typeface="DFKai-SB" pitchFamily="65" charset="-120"/>
                <a:ea typeface="DFKai-SB" pitchFamily="65" charset="-120"/>
              </a:rPr>
              <a:t>从反省到顺服</a:t>
            </a:r>
            <a:endParaRPr lang="en-US" altLang="zh-CN" sz="4800" dirty="0">
              <a:solidFill>
                <a:srgbClr val="FFFF00"/>
              </a:solidFill>
              <a:latin typeface="DFKai-SB" pitchFamily="65" charset="-120"/>
              <a:ea typeface="DFKai-SB" pitchFamily="65" charset="-120"/>
            </a:endParaRPr>
          </a:p>
        </p:txBody>
      </p:sp>
      <p:sp>
        <p:nvSpPr>
          <p:cNvPr id="3" name="Content Placeholder 2"/>
          <p:cNvSpPr>
            <a:spLocks noGrp="1"/>
          </p:cNvSpPr>
          <p:nvPr>
            <p:ph idx="4294967295"/>
            <p:custDataLst>
              <p:tags r:id="rId3"/>
            </p:custDataLst>
          </p:nvPr>
        </p:nvSpPr>
        <p:spPr>
          <a:xfrm>
            <a:off x="0" y="762000"/>
            <a:ext cx="9144000" cy="6096000"/>
          </a:xfrm>
        </p:spPr>
        <p:txBody>
          <a:bodyPr>
            <a:normAutofit fontScale="92500" lnSpcReduction="20000"/>
          </a:bodyPr>
          <a:lstStyle/>
          <a:p>
            <a:pPr eaLnBrk="1" hangingPunct="1">
              <a:lnSpc>
                <a:spcPct val="90000"/>
              </a:lnSpc>
              <a:buBlip>
                <a:blip r:embed="rId5"/>
              </a:buBlip>
              <a:defRPr/>
            </a:pPr>
            <a:r>
              <a:rPr lang="zh-CN" altLang="en-US" sz="4400" dirty="0">
                <a:latin typeface="Times New Roman" pitchFamily="18" charset="0"/>
                <a:ea typeface="DFKai-SB" pitchFamily="65" charset="-120"/>
                <a:cs typeface="Times New Roman" pitchFamily="18" charset="0"/>
              </a:rPr>
              <a:t>往他施的船遇到大风浪</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几乎要破裂</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约拿却在船底熟睡</a:t>
            </a:r>
            <a:endParaRPr lang="en-US" altLang="zh-CN" sz="4400" dirty="0">
              <a:latin typeface="Times New Roman" pitchFamily="18" charset="0"/>
              <a:ea typeface="DFKai-SB" pitchFamily="65" charset="-120"/>
              <a:cs typeface="Times New Roman" pitchFamily="18" charset="0"/>
            </a:endParaRPr>
          </a:p>
          <a:p>
            <a:pPr eaLnBrk="1" hangingPunct="1">
              <a:lnSpc>
                <a:spcPct val="90000"/>
              </a:lnSpc>
              <a:buBlip>
                <a:blip r:embed="rId5"/>
              </a:buBlip>
              <a:defRPr/>
            </a:pPr>
            <a:r>
              <a:rPr lang="zh-CN" altLang="en-US" sz="4400" dirty="0">
                <a:latin typeface="Times New Roman" pitchFamily="18" charset="0"/>
                <a:ea typeface="DFKai-SB" pitchFamily="65" charset="-120"/>
                <a:cs typeface="Times New Roman" pitchFamily="18" charset="0"/>
              </a:rPr>
              <a:t>船长对约拿说</a:t>
            </a:r>
            <a:r>
              <a:rPr lang="en-US" altLang="zh-CN" sz="4400" dirty="0">
                <a:latin typeface="Times New Roman" pitchFamily="18" charset="0"/>
                <a:ea typeface="DFKai-SB" pitchFamily="65" charset="-120"/>
                <a:cs typeface="Times New Roman" pitchFamily="18" charset="0"/>
              </a:rPr>
              <a:t>:</a:t>
            </a:r>
            <a:r>
              <a:rPr lang="zh-CN" altLang="en-US" sz="4400" dirty="0">
                <a:solidFill>
                  <a:srgbClr val="FFFF00"/>
                </a:solidFill>
                <a:latin typeface="Times New Roman" pitchFamily="18" charset="0"/>
                <a:ea typeface="DFKai-SB" pitchFamily="65" charset="-120"/>
                <a:cs typeface="Times New Roman" pitchFamily="18" charset="0"/>
              </a:rPr>
              <a:t>起来</a:t>
            </a:r>
            <a:r>
              <a:rPr lang="en-US" altLang="zh-CN" sz="4400" dirty="0">
                <a:solidFill>
                  <a:srgbClr val="FFFF00"/>
                </a:solidFill>
                <a:latin typeface="Times New Roman" pitchFamily="18" charset="0"/>
                <a:ea typeface="DFKai-SB" pitchFamily="65" charset="-120"/>
                <a:cs typeface="Times New Roman" pitchFamily="18" charset="0"/>
              </a:rPr>
              <a:t>,</a:t>
            </a:r>
            <a:r>
              <a:rPr lang="zh-CN" altLang="en-US" sz="4400" dirty="0">
                <a:solidFill>
                  <a:srgbClr val="FFFF00"/>
                </a:solidFill>
                <a:latin typeface="Times New Roman" pitchFamily="18" charset="0"/>
                <a:ea typeface="DFKai-SB" pitchFamily="65" charset="-120"/>
                <a:cs typeface="Times New Roman" pitchFamily="18" charset="0"/>
              </a:rPr>
              <a:t>求告你的神</a:t>
            </a:r>
            <a:r>
              <a:rPr lang="zh-CN" altLang="en-US" sz="4400" dirty="0">
                <a:latin typeface="Times New Roman" pitchFamily="18" charset="0"/>
                <a:ea typeface="DFKai-SB" pitchFamily="65" charset="-120"/>
                <a:cs typeface="Times New Roman" pitchFamily="18" charset="0"/>
              </a:rPr>
              <a:t> </a:t>
            </a:r>
            <a:endParaRPr lang="en-US" altLang="zh-CN" sz="4400" dirty="0">
              <a:latin typeface="Times New Roman" pitchFamily="18" charset="0"/>
              <a:ea typeface="DFKai-SB" pitchFamily="65" charset="-120"/>
              <a:cs typeface="Times New Roman" pitchFamily="18" charset="0"/>
            </a:endParaRPr>
          </a:p>
          <a:p>
            <a:pPr eaLnBrk="1" hangingPunct="1">
              <a:lnSpc>
                <a:spcPct val="90000"/>
              </a:lnSpc>
              <a:buBlip>
                <a:blip r:embed="rId5"/>
              </a:buBlip>
              <a:defRPr/>
            </a:pPr>
            <a:r>
              <a:rPr lang="zh-CN" altLang="en-US" sz="4400" dirty="0">
                <a:latin typeface="Times New Roman" pitchFamily="18" charset="0"/>
                <a:ea typeface="DFKai-SB" pitchFamily="65" charset="-120"/>
                <a:cs typeface="Times New Roman" pitchFamily="18" charset="0"/>
              </a:rPr>
              <a:t>水手问约拿</a:t>
            </a:r>
            <a:r>
              <a:rPr lang="en-US" altLang="zh-CN" sz="4400" dirty="0">
                <a:latin typeface="Times New Roman" pitchFamily="18" charset="0"/>
                <a:ea typeface="DFKai-SB" pitchFamily="65" charset="-120"/>
                <a:cs typeface="Times New Roman" pitchFamily="18" charset="0"/>
              </a:rPr>
              <a:t>:</a:t>
            </a:r>
          </a:p>
          <a:p>
            <a:pPr eaLnBrk="1" hangingPunct="1">
              <a:lnSpc>
                <a:spcPct val="90000"/>
              </a:lnSpc>
              <a:buSzPts val="100"/>
              <a:buBlip>
                <a:blip r:embed="rId5"/>
              </a:buBlip>
              <a:defRPr/>
            </a:pPr>
            <a:r>
              <a:rPr lang="en-US" altLang="zh-CN" sz="4400" dirty="0">
                <a:solidFill>
                  <a:schemeClr val="tx1">
                    <a:alpha val="0"/>
                  </a:schemeClr>
                </a:solidFill>
                <a:latin typeface="Times New Roman" pitchFamily="18" charset="0"/>
                <a:ea typeface="DFKai-SB" pitchFamily="65" charset="-120"/>
                <a:cs typeface="Times New Roman" pitchFamily="18" charset="0"/>
              </a:rPr>
              <a:t>1.</a:t>
            </a:r>
            <a:r>
              <a:rPr lang="zh-CN" altLang="en-US" sz="4400" dirty="0">
                <a:solidFill>
                  <a:schemeClr val="tx1">
                    <a:alpha val="0"/>
                  </a:schemeClr>
                </a:solidFill>
                <a:latin typeface="Times New Roman" pitchFamily="18" charset="0"/>
                <a:ea typeface="DFKai-SB" pitchFamily="65" charset="-120"/>
                <a:cs typeface="Times New Roman" pitchFamily="18" charset="0"/>
              </a:rPr>
              <a:t>你在做什么</a:t>
            </a:r>
            <a:r>
              <a:rPr lang="en-US" altLang="zh-CN" sz="4400" dirty="0">
                <a:solidFill>
                  <a:schemeClr val="tx1">
                    <a:alpha val="0"/>
                  </a:schemeClr>
                </a:solidFill>
                <a:latin typeface="Times New Roman" pitchFamily="18" charset="0"/>
                <a:ea typeface="DFKai-SB" pitchFamily="65" charset="-120"/>
                <a:cs typeface="Times New Roman" pitchFamily="18" charset="0"/>
              </a:rPr>
              <a:t>?</a:t>
            </a:r>
          </a:p>
          <a:p>
            <a:pPr eaLnBrk="1" hangingPunct="1">
              <a:lnSpc>
                <a:spcPct val="90000"/>
              </a:lnSpc>
              <a:buSzPts val="100"/>
              <a:buBlip>
                <a:blip r:embed="rId5"/>
              </a:buBlip>
              <a:defRPr/>
            </a:pPr>
            <a:r>
              <a:rPr lang="en-US" altLang="zh-CN" sz="4400" dirty="0">
                <a:solidFill>
                  <a:schemeClr val="tx1">
                    <a:alpha val="0"/>
                  </a:schemeClr>
                </a:solidFill>
                <a:latin typeface="Times New Roman" pitchFamily="18" charset="0"/>
                <a:ea typeface="DFKai-SB" pitchFamily="65" charset="-120"/>
                <a:cs typeface="Times New Roman" pitchFamily="18" charset="0"/>
              </a:rPr>
              <a:t>2.</a:t>
            </a:r>
            <a:r>
              <a:rPr lang="zh-CN" altLang="en-US" sz="4400" dirty="0">
                <a:solidFill>
                  <a:schemeClr val="tx1">
                    <a:alpha val="0"/>
                  </a:schemeClr>
                </a:solidFill>
                <a:latin typeface="Times New Roman" pitchFamily="18" charset="0"/>
                <a:ea typeface="DFKai-SB" pitchFamily="65" charset="-120"/>
                <a:cs typeface="Times New Roman" pitchFamily="18" charset="0"/>
              </a:rPr>
              <a:t>你从哪里来</a:t>
            </a:r>
            <a:r>
              <a:rPr lang="en-US" altLang="zh-CN" sz="4400" dirty="0">
                <a:solidFill>
                  <a:schemeClr val="tx1">
                    <a:alpha val="0"/>
                  </a:schemeClr>
                </a:solidFill>
                <a:latin typeface="Times New Roman" pitchFamily="18" charset="0"/>
                <a:ea typeface="DFKai-SB" pitchFamily="65" charset="-120"/>
                <a:cs typeface="Times New Roman" pitchFamily="18" charset="0"/>
              </a:rPr>
              <a:t>?</a:t>
            </a:r>
          </a:p>
          <a:p>
            <a:pPr eaLnBrk="1" hangingPunct="1">
              <a:lnSpc>
                <a:spcPct val="90000"/>
              </a:lnSpc>
              <a:buSzPts val="100"/>
              <a:buBlip>
                <a:blip r:embed="rId5"/>
              </a:buBlip>
              <a:defRPr/>
            </a:pPr>
            <a:r>
              <a:rPr lang="en-US" altLang="zh-CN" sz="4400" dirty="0">
                <a:solidFill>
                  <a:schemeClr val="tx1">
                    <a:alpha val="0"/>
                  </a:schemeClr>
                </a:solidFill>
                <a:latin typeface="Times New Roman" pitchFamily="18" charset="0"/>
                <a:ea typeface="DFKai-SB" pitchFamily="65" charset="-120"/>
                <a:cs typeface="Times New Roman" pitchFamily="18" charset="0"/>
              </a:rPr>
              <a:t>3.</a:t>
            </a:r>
            <a:r>
              <a:rPr lang="zh-CN" altLang="en-US" sz="4400" dirty="0">
                <a:solidFill>
                  <a:schemeClr val="tx1">
                    <a:alpha val="0"/>
                  </a:schemeClr>
                </a:solidFill>
                <a:latin typeface="Times New Roman" pitchFamily="18" charset="0"/>
                <a:ea typeface="DFKai-SB" pitchFamily="65" charset="-120"/>
                <a:cs typeface="Times New Roman" pitchFamily="18" charset="0"/>
              </a:rPr>
              <a:t>你是哪一国的人</a:t>
            </a:r>
            <a:r>
              <a:rPr lang="en-US" altLang="zh-CN" sz="4400" dirty="0">
                <a:solidFill>
                  <a:schemeClr val="tx1">
                    <a:alpha val="0"/>
                  </a:schemeClr>
                </a:solidFill>
                <a:latin typeface="Times New Roman" pitchFamily="18" charset="0"/>
                <a:ea typeface="DFKai-SB" pitchFamily="65" charset="-120"/>
                <a:cs typeface="Times New Roman" pitchFamily="18" charset="0"/>
              </a:rPr>
              <a:t>?</a:t>
            </a:r>
          </a:p>
          <a:p>
            <a:pPr eaLnBrk="1" hangingPunct="1">
              <a:lnSpc>
                <a:spcPct val="90000"/>
              </a:lnSpc>
              <a:buSzPts val="100"/>
              <a:buBlip>
                <a:blip r:embed="rId5"/>
              </a:buBlip>
              <a:defRPr/>
            </a:pPr>
            <a:r>
              <a:rPr lang="en-US" altLang="zh-CN" sz="4400" dirty="0">
                <a:solidFill>
                  <a:schemeClr val="tx1">
                    <a:alpha val="0"/>
                  </a:schemeClr>
                </a:solidFill>
                <a:latin typeface="Times New Roman" pitchFamily="18" charset="0"/>
                <a:ea typeface="DFKai-SB" pitchFamily="65" charset="-120"/>
                <a:cs typeface="Times New Roman" pitchFamily="18" charset="0"/>
              </a:rPr>
              <a:t>4.</a:t>
            </a:r>
            <a:r>
              <a:rPr lang="zh-CN" altLang="en-US" sz="4400" dirty="0">
                <a:solidFill>
                  <a:schemeClr val="tx1">
                    <a:alpha val="0"/>
                  </a:schemeClr>
                </a:solidFill>
                <a:latin typeface="Times New Roman" pitchFamily="18" charset="0"/>
                <a:ea typeface="DFKai-SB" pitchFamily="65" charset="-120"/>
                <a:cs typeface="Times New Roman" pitchFamily="18" charset="0"/>
              </a:rPr>
              <a:t>你是哪一族的人</a:t>
            </a:r>
            <a:r>
              <a:rPr lang="en-US" altLang="zh-CN" sz="4400" dirty="0">
                <a:solidFill>
                  <a:schemeClr val="tx1">
                    <a:alpha val="0"/>
                  </a:schemeClr>
                </a:solidFill>
                <a:latin typeface="Times New Roman" pitchFamily="18" charset="0"/>
                <a:ea typeface="DFKai-SB" pitchFamily="65" charset="-120"/>
                <a:cs typeface="Times New Roman" pitchFamily="18" charset="0"/>
              </a:rPr>
              <a:t>?</a:t>
            </a:r>
          </a:p>
          <a:p>
            <a:pPr>
              <a:lnSpc>
                <a:spcPct val="90000"/>
              </a:lnSpc>
              <a:buSzPts val="100"/>
              <a:buBlip>
                <a:blip r:embed="rId5"/>
              </a:buBlip>
              <a:defRPr/>
            </a:pPr>
            <a:r>
              <a:rPr lang="zh-CN" altLang="en-US" sz="4400" dirty="0">
                <a:solidFill>
                  <a:schemeClr val="tx1">
                    <a:alpha val="0"/>
                  </a:schemeClr>
                </a:solidFill>
                <a:latin typeface="Times New Roman" pitchFamily="18" charset="0"/>
                <a:ea typeface="DFKai-SB" pitchFamily="65" charset="-120"/>
                <a:cs typeface="Times New Roman" pitchFamily="18" charset="0"/>
              </a:rPr>
              <a:t>问题针对约拿的身份、目标、价值、认同</a:t>
            </a:r>
            <a:r>
              <a:rPr lang="en-US" altLang="zh-CN" sz="4400" dirty="0">
                <a:solidFill>
                  <a:schemeClr val="tx1">
                    <a:alpha val="0"/>
                  </a:schemeClr>
                </a:solidFill>
                <a:latin typeface="Times New Roman" pitchFamily="18" charset="0"/>
                <a:ea typeface="DFKai-SB" pitchFamily="65" charset="-120"/>
                <a:cs typeface="Times New Roman" pitchFamily="18" charset="0"/>
              </a:rPr>
              <a:t>:</a:t>
            </a:r>
            <a:r>
              <a:rPr lang="zh-CN" altLang="en-US" sz="4400" dirty="0">
                <a:solidFill>
                  <a:schemeClr val="tx1">
                    <a:alpha val="0"/>
                  </a:schemeClr>
                </a:solidFill>
                <a:latin typeface="Times New Roman" pitchFamily="18" charset="0"/>
                <a:ea typeface="DFKai-SB" pitchFamily="65" charset="-120"/>
                <a:cs typeface="Times New Roman" pitchFamily="18" charset="0"/>
              </a:rPr>
              <a:t>水手要了解约拿在做什么</a:t>
            </a:r>
            <a:r>
              <a:rPr lang="en-US" altLang="zh-CN" sz="4400" dirty="0">
                <a:solidFill>
                  <a:schemeClr val="tx1">
                    <a:alpha val="0"/>
                  </a:schemeClr>
                </a:solidFill>
                <a:latin typeface="Times New Roman" pitchFamily="18" charset="0"/>
                <a:ea typeface="DFKai-SB" pitchFamily="65" charset="-120"/>
                <a:cs typeface="Times New Roman" pitchFamily="18" charset="0"/>
              </a:rPr>
              <a:t>?</a:t>
            </a:r>
            <a:r>
              <a:rPr lang="zh-CN" altLang="en-US" sz="4400" dirty="0">
                <a:solidFill>
                  <a:schemeClr val="tx1">
                    <a:alpha val="0"/>
                  </a:schemeClr>
                </a:solidFill>
                <a:latin typeface="Times New Roman" pitchFamily="18" charset="0"/>
                <a:ea typeface="DFKai-SB" pitchFamily="65" charset="-120"/>
                <a:cs typeface="Times New Roman" pitchFamily="18" charset="0"/>
              </a:rPr>
              <a:t>为什么这样做？</a:t>
            </a:r>
            <a:endParaRPr lang="en-US" altLang="zh-CN" sz="4400" dirty="0">
              <a:solidFill>
                <a:schemeClr val="tx1">
                  <a:alpha val="0"/>
                </a:schemeClr>
              </a:solidFill>
              <a:latin typeface="Times New Roman" pitchFamily="18" charset="0"/>
              <a:ea typeface="宋体" pitchFamily="2" charset="-122"/>
              <a:cs typeface="Times New Roman" pitchFamily="18" charset="0"/>
            </a:endParaRPr>
          </a:p>
        </p:txBody>
      </p:sp>
    </p:spTree>
    <p:custDataLst>
      <p:tags r:id="rId1"/>
    </p:custDataLst>
    <p:extLst>
      <p:ext uri="{BB962C8B-B14F-4D97-AF65-F5344CB8AC3E}">
        <p14:creationId xmlns:p14="http://schemas.microsoft.com/office/powerpoint/2010/main" val="6267700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Title 1"/>
          <p:cNvSpPr>
            <a:spLocks noGrp="1"/>
          </p:cNvSpPr>
          <p:nvPr>
            <p:ph type="title" idx="4294967295"/>
            <p:custDataLst>
              <p:tags r:id="rId2"/>
            </p:custDataLst>
          </p:nvPr>
        </p:nvSpPr>
        <p:spPr>
          <a:xfrm>
            <a:off x="0" y="0"/>
            <a:ext cx="9144000" cy="762000"/>
          </a:xfrm>
        </p:spPr>
        <p:txBody>
          <a:bodyPr anchorCtr="0"/>
          <a:lstStyle/>
          <a:p>
            <a:pPr eaLnBrk="1" hangingPunct="1">
              <a:defRPr/>
            </a:pPr>
            <a:r>
              <a:rPr lang="zh-CN" altLang="en-US" sz="4800" dirty="0">
                <a:solidFill>
                  <a:srgbClr val="FFFF00"/>
                </a:solidFill>
                <a:latin typeface="DFKai-SB" pitchFamily="65" charset="-120"/>
                <a:ea typeface="DFKai-SB" pitchFamily="65" charset="-120"/>
              </a:rPr>
              <a:t>从反省到顺服</a:t>
            </a:r>
            <a:endParaRPr lang="en-US" altLang="zh-CN" sz="4800" dirty="0">
              <a:solidFill>
                <a:srgbClr val="FFFF00"/>
              </a:solidFill>
              <a:latin typeface="DFKai-SB" pitchFamily="65" charset="-120"/>
              <a:ea typeface="DFKai-SB" pitchFamily="65" charset="-120"/>
            </a:endParaRPr>
          </a:p>
        </p:txBody>
      </p:sp>
      <p:sp>
        <p:nvSpPr>
          <p:cNvPr id="3" name="Content Placeholder 2"/>
          <p:cNvSpPr>
            <a:spLocks noGrp="1"/>
          </p:cNvSpPr>
          <p:nvPr>
            <p:ph idx="4294967295"/>
            <p:custDataLst>
              <p:tags r:id="rId3"/>
            </p:custDataLst>
          </p:nvPr>
        </p:nvSpPr>
        <p:spPr>
          <a:xfrm>
            <a:off x="0" y="762000"/>
            <a:ext cx="9144000" cy="6096000"/>
          </a:xfrm>
        </p:spPr>
        <p:txBody>
          <a:bodyPr>
            <a:normAutofit fontScale="92500" lnSpcReduction="20000"/>
          </a:bodyPr>
          <a:lstStyle/>
          <a:p>
            <a:pPr eaLnBrk="1" hangingPunct="1">
              <a:lnSpc>
                <a:spcPct val="90000"/>
              </a:lnSpc>
              <a:buBlip>
                <a:blip r:embed="rId5"/>
              </a:buBlip>
              <a:defRPr/>
            </a:pPr>
            <a:r>
              <a:rPr lang="zh-CN" altLang="en-US" sz="4400" dirty="0">
                <a:latin typeface="Times New Roman" pitchFamily="18" charset="0"/>
                <a:ea typeface="DFKai-SB" pitchFamily="65" charset="-120"/>
                <a:cs typeface="Times New Roman" pitchFamily="18" charset="0"/>
              </a:rPr>
              <a:t>往他施的船遇到大风浪</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几乎要破裂</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约拿却在船底熟睡</a:t>
            </a:r>
            <a:endParaRPr lang="en-US" altLang="zh-CN" sz="4400" dirty="0">
              <a:latin typeface="Times New Roman" pitchFamily="18" charset="0"/>
              <a:ea typeface="DFKai-SB" pitchFamily="65" charset="-120"/>
              <a:cs typeface="Times New Roman" pitchFamily="18" charset="0"/>
            </a:endParaRPr>
          </a:p>
          <a:p>
            <a:pPr eaLnBrk="1" hangingPunct="1">
              <a:lnSpc>
                <a:spcPct val="90000"/>
              </a:lnSpc>
              <a:buBlip>
                <a:blip r:embed="rId5"/>
              </a:buBlip>
              <a:defRPr/>
            </a:pPr>
            <a:r>
              <a:rPr lang="zh-CN" altLang="en-US" sz="4400" dirty="0">
                <a:latin typeface="Times New Roman" pitchFamily="18" charset="0"/>
                <a:ea typeface="DFKai-SB" pitchFamily="65" charset="-120"/>
                <a:cs typeface="Times New Roman" pitchFamily="18" charset="0"/>
              </a:rPr>
              <a:t>船长对约拿说</a:t>
            </a:r>
            <a:r>
              <a:rPr lang="en-US" altLang="zh-CN" sz="4400" dirty="0">
                <a:latin typeface="Times New Roman" pitchFamily="18" charset="0"/>
                <a:ea typeface="DFKai-SB" pitchFamily="65" charset="-120"/>
                <a:cs typeface="Times New Roman" pitchFamily="18" charset="0"/>
              </a:rPr>
              <a:t>:</a:t>
            </a:r>
            <a:r>
              <a:rPr lang="zh-CN" altLang="en-US" sz="4400" dirty="0">
                <a:solidFill>
                  <a:srgbClr val="FFFF00"/>
                </a:solidFill>
                <a:latin typeface="Times New Roman" pitchFamily="18" charset="0"/>
                <a:ea typeface="DFKai-SB" pitchFamily="65" charset="-120"/>
                <a:cs typeface="Times New Roman" pitchFamily="18" charset="0"/>
              </a:rPr>
              <a:t>起来</a:t>
            </a:r>
            <a:r>
              <a:rPr lang="en-US" altLang="zh-CN" sz="4400" dirty="0">
                <a:solidFill>
                  <a:srgbClr val="FFFF00"/>
                </a:solidFill>
                <a:latin typeface="Times New Roman" pitchFamily="18" charset="0"/>
                <a:ea typeface="DFKai-SB" pitchFamily="65" charset="-120"/>
                <a:cs typeface="Times New Roman" pitchFamily="18" charset="0"/>
              </a:rPr>
              <a:t>,</a:t>
            </a:r>
            <a:r>
              <a:rPr lang="zh-CN" altLang="en-US" sz="4400" dirty="0">
                <a:solidFill>
                  <a:srgbClr val="FFFF00"/>
                </a:solidFill>
                <a:latin typeface="Times New Roman" pitchFamily="18" charset="0"/>
                <a:ea typeface="DFKai-SB" pitchFamily="65" charset="-120"/>
                <a:cs typeface="Times New Roman" pitchFamily="18" charset="0"/>
              </a:rPr>
              <a:t>求告你的神</a:t>
            </a:r>
            <a:r>
              <a:rPr lang="zh-CN" altLang="en-US" sz="4400" dirty="0">
                <a:latin typeface="Times New Roman" pitchFamily="18" charset="0"/>
                <a:ea typeface="DFKai-SB" pitchFamily="65" charset="-120"/>
                <a:cs typeface="Times New Roman" pitchFamily="18" charset="0"/>
              </a:rPr>
              <a:t> </a:t>
            </a:r>
            <a:endParaRPr lang="en-US" altLang="zh-CN" sz="4400" dirty="0">
              <a:latin typeface="Times New Roman" pitchFamily="18" charset="0"/>
              <a:ea typeface="DFKai-SB" pitchFamily="65" charset="-120"/>
              <a:cs typeface="Times New Roman" pitchFamily="18" charset="0"/>
            </a:endParaRPr>
          </a:p>
          <a:p>
            <a:pPr eaLnBrk="1" hangingPunct="1">
              <a:lnSpc>
                <a:spcPct val="90000"/>
              </a:lnSpc>
              <a:buBlip>
                <a:blip r:embed="rId5"/>
              </a:buBlip>
              <a:defRPr/>
            </a:pPr>
            <a:r>
              <a:rPr lang="zh-CN" altLang="en-US" sz="4400" dirty="0">
                <a:latin typeface="Times New Roman" pitchFamily="18" charset="0"/>
                <a:ea typeface="DFKai-SB" pitchFamily="65" charset="-120"/>
                <a:cs typeface="Times New Roman" pitchFamily="18" charset="0"/>
              </a:rPr>
              <a:t>水手问约拿</a:t>
            </a:r>
            <a:r>
              <a:rPr lang="en-US" altLang="zh-CN" sz="4400" dirty="0">
                <a:latin typeface="Times New Roman" pitchFamily="18" charset="0"/>
                <a:ea typeface="DFKai-SB" pitchFamily="65" charset="-120"/>
                <a:cs typeface="Times New Roman" pitchFamily="18" charset="0"/>
              </a:rPr>
              <a:t>:</a:t>
            </a:r>
          </a:p>
          <a:p>
            <a:pPr eaLnBrk="1" hangingPunct="1">
              <a:lnSpc>
                <a:spcPct val="90000"/>
              </a:lnSpc>
              <a:buBlip>
                <a:blip r:embed="rId5"/>
              </a:buBlip>
              <a:defRPr/>
            </a:pPr>
            <a:r>
              <a:rPr lang="en-US" altLang="zh-CN" sz="4400" dirty="0">
                <a:latin typeface="Times New Roman" pitchFamily="18" charset="0"/>
                <a:ea typeface="DFKai-SB" pitchFamily="65" charset="-120"/>
                <a:cs typeface="Times New Roman" pitchFamily="18" charset="0"/>
              </a:rPr>
              <a:t>1.</a:t>
            </a:r>
            <a:r>
              <a:rPr lang="zh-CN" altLang="en-US" sz="4400" dirty="0">
                <a:latin typeface="Times New Roman" pitchFamily="18" charset="0"/>
                <a:ea typeface="DFKai-SB" pitchFamily="65" charset="-120"/>
                <a:cs typeface="Times New Roman" pitchFamily="18" charset="0"/>
              </a:rPr>
              <a:t>你在做什么</a:t>
            </a:r>
            <a:r>
              <a:rPr lang="en-US" altLang="zh-CN" sz="4400" dirty="0">
                <a:latin typeface="Times New Roman" pitchFamily="18" charset="0"/>
                <a:ea typeface="DFKai-SB" pitchFamily="65" charset="-120"/>
                <a:cs typeface="Times New Roman" pitchFamily="18" charset="0"/>
              </a:rPr>
              <a:t>?</a:t>
            </a:r>
          </a:p>
          <a:p>
            <a:pPr eaLnBrk="1" hangingPunct="1">
              <a:lnSpc>
                <a:spcPct val="90000"/>
              </a:lnSpc>
              <a:buSzPts val="100"/>
              <a:buBlip>
                <a:blip r:embed="rId5"/>
              </a:buBlip>
              <a:defRPr/>
            </a:pPr>
            <a:r>
              <a:rPr lang="en-US" altLang="zh-CN" sz="4400" dirty="0">
                <a:solidFill>
                  <a:schemeClr val="tx1">
                    <a:alpha val="0"/>
                  </a:schemeClr>
                </a:solidFill>
                <a:latin typeface="Times New Roman" pitchFamily="18" charset="0"/>
                <a:ea typeface="DFKai-SB" pitchFamily="65" charset="-120"/>
                <a:cs typeface="Times New Roman" pitchFamily="18" charset="0"/>
              </a:rPr>
              <a:t>2.</a:t>
            </a:r>
            <a:r>
              <a:rPr lang="zh-CN" altLang="en-US" sz="4400" dirty="0">
                <a:solidFill>
                  <a:schemeClr val="tx1">
                    <a:alpha val="0"/>
                  </a:schemeClr>
                </a:solidFill>
                <a:latin typeface="Times New Roman" pitchFamily="18" charset="0"/>
                <a:ea typeface="DFKai-SB" pitchFamily="65" charset="-120"/>
                <a:cs typeface="Times New Roman" pitchFamily="18" charset="0"/>
              </a:rPr>
              <a:t>你从哪里来</a:t>
            </a:r>
            <a:r>
              <a:rPr lang="en-US" altLang="zh-CN" sz="4400" dirty="0">
                <a:solidFill>
                  <a:schemeClr val="tx1">
                    <a:alpha val="0"/>
                  </a:schemeClr>
                </a:solidFill>
                <a:latin typeface="Times New Roman" pitchFamily="18" charset="0"/>
                <a:ea typeface="DFKai-SB" pitchFamily="65" charset="-120"/>
                <a:cs typeface="Times New Roman" pitchFamily="18" charset="0"/>
              </a:rPr>
              <a:t>?</a:t>
            </a:r>
          </a:p>
          <a:p>
            <a:pPr eaLnBrk="1" hangingPunct="1">
              <a:lnSpc>
                <a:spcPct val="90000"/>
              </a:lnSpc>
              <a:buSzPts val="100"/>
              <a:buBlip>
                <a:blip r:embed="rId5"/>
              </a:buBlip>
              <a:defRPr/>
            </a:pPr>
            <a:r>
              <a:rPr lang="en-US" altLang="zh-CN" sz="4400" dirty="0">
                <a:solidFill>
                  <a:schemeClr val="tx1">
                    <a:alpha val="0"/>
                  </a:schemeClr>
                </a:solidFill>
                <a:latin typeface="Times New Roman" pitchFamily="18" charset="0"/>
                <a:ea typeface="DFKai-SB" pitchFamily="65" charset="-120"/>
                <a:cs typeface="Times New Roman" pitchFamily="18" charset="0"/>
              </a:rPr>
              <a:t>3.</a:t>
            </a:r>
            <a:r>
              <a:rPr lang="zh-CN" altLang="en-US" sz="4400" dirty="0">
                <a:solidFill>
                  <a:schemeClr val="tx1">
                    <a:alpha val="0"/>
                  </a:schemeClr>
                </a:solidFill>
                <a:latin typeface="Times New Roman" pitchFamily="18" charset="0"/>
                <a:ea typeface="DFKai-SB" pitchFamily="65" charset="-120"/>
                <a:cs typeface="Times New Roman" pitchFamily="18" charset="0"/>
              </a:rPr>
              <a:t>你是哪一国的人</a:t>
            </a:r>
            <a:r>
              <a:rPr lang="en-US" altLang="zh-CN" sz="4400" dirty="0">
                <a:solidFill>
                  <a:schemeClr val="tx1">
                    <a:alpha val="0"/>
                  </a:schemeClr>
                </a:solidFill>
                <a:latin typeface="Times New Roman" pitchFamily="18" charset="0"/>
                <a:ea typeface="DFKai-SB" pitchFamily="65" charset="-120"/>
                <a:cs typeface="Times New Roman" pitchFamily="18" charset="0"/>
              </a:rPr>
              <a:t>?</a:t>
            </a:r>
          </a:p>
          <a:p>
            <a:pPr eaLnBrk="1" hangingPunct="1">
              <a:lnSpc>
                <a:spcPct val="90000"/>
              </a:lnSpc>
              <a:buSzPts val="100"/>
              <a:buBlip>
                <a:blip r:embed="rId5"/>
              </a:buBlip>
              <a:defRPr/>
            </a:pPr>
            <a:r>
              <a:rPr lang="en-US" altLang="zh-CN" sz="4400" dirty="0">
                <a:solidFill>
                  <a:schemeClr val="tx1">
                    <a:alpha val="0"/>
                  </a:schemeClr>
                </a:solidFill>
                <a:latin typeface="Times New Roman" pitchFamily="18" charset="0"/>
                <a:ea typeface="DFKai-SB" pitchFamily="65" charset="-120"/>
                <a:cs typeface="Times New Roman" pitchFamily="18" charset="0"/>
              </a:rPr>
              <a:t>4.</a:t>
            </a:r>
            <a:r>
              <a:rPr lang="zh-CN" altLang="en-US" sz="4400" dirty="0">
                <a:solidFill>
                  <a:schemeClr val="tx1">
                    <a:alpha val="0"/>
                  </a:schemeClr>
                </a:solidFill>
                <a:latin typeface="Times New Roman" pitchFamily="18" charset="0"/>
                <a:ea typeface="DFKai-SB" pitchFamily="65" charset="-120"/>
                <a:cs typeface="Times New Roman" pitchFamily="18" charset="0"/>
              </a:rPr>
              <a:t>你是哪一族的人</a:t>
            </a:r>
            <a:r>
              <a:rPr lang="en-US" altLang="zh-CN" sz="4400" dirty="0">
                <a:solidFill>
                  <a:schemeClr val="tx1">
                    <a:alpha val="0"/>
                  </a:schemeClr>
                </a:solidFill>
                <a:latin typeface="Times New Roman" pitchFamily="18" charset="0"/>
                <a:ea typeface="DFKai-SB" pitchFamily="65" charset="-120"/>
                <a:cs typeface="Times New Roman" pitchFamily="18" charset="0"/>
              </a:rPr>
              <a:t>?</a:t>
            </a:r>
          </a:p>
          <a:p>
            <a:pPr>
              <a:lnSpc>
                <a:spcPct val="90000"/>
              </a:lnSpc>
              <a:buSzPts val="100"/>
              <a:buBlip>
                <a:blip r:embed="rId5"/>
              </a:buBlip>
              <a:defRPr/>
            </a:pPr>
            <a:r>
              <a:rPr lang="zh-CN" altLang="en-US" sz="4400" dirty="0">
                <a:solidFill>
                  <a:schemeClr val="tx1">
                    <a:alpha val="0"/>
                  </a:schemeClr>
                </a:solidFill>
                <a:latin typeface="Times New Roman" pitchFamily="18" charset="0"/>
                <a:ea typeface="DFKai-SB" pitchFamily="65" charset="-120"/>
                <a:cs typeface="Times New Roman" pitchFamily="18" charset="0"/>
              </a:rPr>
              <a:t>问题针对约拿的身份、目标、价值、认同</a:t>
            </a:r>
            <a:r>
              <a:rPr lang="en-US" altLang="zh-CN" sz="4400" dirty="0">
                <a:solidFill>
                  <a:schemeClr val="tx1">
                    <a:alpha val="0"/>
                  </a:schemeClr>
                </a:solidFill>
                <a:latin typeface="Times New Roman" pitchFamily="18" charset="0"/>
                <a:ea typeface="DFKai-SB" pitchFamily="65" charset="-120"/>
                <a:cs typeface="Times New Roman" pitchFamily="18" charset="0"/>
              </a:rPr>
              <a:t>:</a:t>
            </a:r>
            <a:r>
              <a:rPr lang="zh-CN" altLang="en-US" sz="4400" dirty="0">
                <a:solidFill>
                  <a:schemeClr val="tx1">
                    <a:alpha val="0"/>
                  </a:schemeClr>
                </a:solidFill>
                <a:latin typeface="Times New Roman" pitchFamily="18" charset="0"/>
                <a:ea typeface="DFKai-SB" pitchFamily="65" charset="-120"/>
                <a:cs typeface="Times New Roman" pitchFamily="18" charset="0"/>
              </a:rPr>
              <a:t>水手要了解约拿在做什么</a:t>
            </a:r>
            <a:r>
              <a:rPr lang="en-US" altLang="zh-CN" sz="4400" dirty="0">
                <a:solidFill>
                  <a:schemeClr val="tx1">
                    <a:alpha val="0"/>
                  </a:schemeClr>
                </a:solidFill>
                <a:latin typeface="Times New Roman" pitchFamily="18" charset="0"/>
                <a:ea typeface="DFKai-SB" pitchFamily="65" charset="-120"/>
                <a:cs typeface="Times New Roman" pitchFamily="18" charset="0"/>
              </a:rPr>
              <a:t>?</a:t>
            </a:r>
            <a:r>
              <a:rPr lang="zh-CN" altLang="en-US" sz="4400" dirty="0">
                <a:solidFill>
                  <a:schemeClr val="tx1">
                    <a:alpha val="0"/>
                  </a:schemeClr>
                </a:solidFill>
                <a:latin typeface="Times New Roman" pitchFamily="18" charset="0"/>
                <a:ea typeface="DFKai-SB" pitchFamily="65" charset="-120"/>
                <a:cs typeface="Times New Roman" pitchFamily="18" charset="0"/>
              </a:rPr>
              <a:t>为什么这样做？</a:t>
            </a:r>
            <a:endParaRPr lang="en-US" altLang="zh-CN" sz="4400" dirty="0">
              <a:solidFill>
                <a:schemeClr val="tx1">
                  <a:alpha val="0"/>
                </a:schemeClr>
              </a:solidFill>
              <a:latin typeface="Times New Roman" pitchFamily="18" charset="0"/>
              <a:ea typeface="宋体" pitchFamily="2" charset="-122"/>
              <a:cs typeface="Times New Roman" pitchFamily="18" charset="0"/>
            </a:endParaRPr>
          </a:p>
        </p:txBody>
      </p:sp>
    </p:spTree>
    <p:custDataLst>
      <p:tags r:id="rId1"/>
    </p:custDataLst>
    <p:extLst>
      <p:ext uri="{BB962C8B-B14F-4D97-AF65-F5344CB8AC3E}">
        <p14:creationId xmlns:p14="http://schemas.microsoft.com/office/powerpoint/2010/main" val="24735082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Title 1"/>
          <p:cNvSpPr>
            <a:spLocks noGrp="1"/>
          </p:cNvSpPr>
          <p:nvPr>
            <p:ph type="title" idx="4294967295"/>
            <p:custDataLst>
              <p:tags r:id="rId2"/>
            </p:custDataLst>
          </p:nvPr>
        </p:nvSpPr>
        <p:spPr>
          <a:xfrm>
            <a:off x="0" y="0"/>
            <a:ext cx="9144000" cy="762000"/>
          </a:xfrm>
        </p:spPr>
        <p:txBody>
          <a:bodyPr anchorCtr="0"/>
          <a:lstStyle/>
          <a:p>
            <a:pPr eaLnBrk="1" hangingPunct="1">
              <a:defRPr/>
            </a:pPr>
            <a:r>
              <a:rPr lang="zh-CN" altLang="en-US" sz="4800" dirty="0">
                <a:solidFill>
                  <a:srgbClr val="FFFF00"/>
                </a:solidFill>
                <a:latin typeface="DFKai-SB" pitchFamily="65" charset="-120"/>
                <a:ea typeface="DFKai-SB" pitchFamily="65" charset="-120"/>
              </a:rPr>
              <a:t>从反省到顺服</a:t>
            </a:r>
            <a:endParaRPr lang="en-US" altLang="zh-CN" sz="4800" dirty="0">
              <a:solidFill>
                <a:srgbClr val="FFFF00"/>
              </a:solidFill>
              <a:latin typeface="DFKai-SB" pitchFamily="65" charset="-120"/>
              <a:ea typeface="DFKai-SB" pitchFamily="65" charset="-120"/>
            </a:endParaRPr>
          </a:p>
        </p:txBody>
      </p:sp>
      <p:sp>
        <p:nvSpPr>
          <p:cNvPr id="3" name="Content Placeholder 2"/>
          <p:cNvSpPr>
            <a:spLocks noGrp="1"/>
          </p:cNvSpPr>
          <p:nvPr>
            <p:ph idx="4294967295"/>
            <p:custDataLst>
              <p:tags r:id="rId3"/>
            </p:custDataLst>
          </p:nvPr>
        </p:nvSpPr>
        <p:spPr>
          <a:xfrm>
            <a:off x="0" y="762000"/>
            <a:ext cx="9144000" cy="6096000"/>
          </a:xfrm>
        </p:spPr>
        <p:txBody>
          <a:bodyPr>
            <a:normAutofit fontScale="92500" lnSpcReduction="20000"/>
          </a:bodyPr>
          <a:lstStyle/>
          <a:p>
            <a:pPr eaLnBrk="1" hangingPunct="1">
              <a:lnSpc>
                <a:spcPct val="90000"/>
              </a:lnSpc>
              <a:buBlip>
                <a:blip r:embed="rId5"/>
              </a:buBlip>
              <a:defRPr/>
            </a:pPr>
            <a:r>
              <a:rPr lang="zh-CN" altLang="en-US" sz="4400" dirty="0">
                <a:latin typeface="Times New Roman" pitchFamily="18" charset="0"/>
                <a:ea typeface="DFKai-SB" pitchFamily="65" charset="-120"/>
                <a:cs typeface="Times New Roman" pitchFamily="18" charset="0"/>
              </a:rPr>
              <a:t>往他施的船遇到大风浪</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几乎要破裂</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约拿却在船底熟睡</a:t>
            </a:r>
            <a:endParaRPr lang="en-US" altLang="zh-CN" sz="4400" dirty="0">
              <a:latin typeface="Times New Roman" pitchFamily="18" charset="0"/>
              <a:ea typeface="DFKai-SB" pitchFamily="65" charset="-120"/>
              <a:cs typeface="Times New Roman" pitchFamily="18" charset="0"/>
            </a:endParaRPr>
          </a:p>
          <a:p>
            <a:pPr eaLnBrk="1" hangingPunct="1">
              <a:lnSpc>
                <a:spcPct val="90000"/>
              </a:lnSpc>
              <a:buBlip>
                <a:blip r:embed="rId5"/>
              </a:buBlip>
              <a:defRPr/>
            </a:pPr>
            <a:r>
              <a:rPr lang="zh-CN" altLang="en-US" sz="4400" dirty="0">
                <a:latin typeface="Times New Roman" pitchFamily="18" charset="0"/>
                <a:ea typeface="DFKai-SB" pitchFamily="65" charset="-120"/>
                <a:cs typeface="Times New Roman" pitchFamily="18" charset="0"/>
              </a:rPr>
              <a:t>船长对约拿说</a:t>
            </a:r>
            <a:r>
              <a:rPr lang="en-US" altLang="zh-CN" sz="4400" dirty="0">
                <a:latin typeface="Times New Roman" pitchFamily="18" charset="0"/>
                <a:ea typeface="DFKai-SB" pitchFamily="65" charset="-120"/>
                <a:cs typeface="Times New Roman" pitchFamily="18" charset="0"/>
              </a:rPr>
              <a:t>:</a:t>
            </a:r>
            <a:r>
              <a:rPr lang="zh-CN" altLang="en-US" sz="4400" dirty="0">
                <a:solidFill>
                  <a:srgbClr val="FFFF00"/>
                </a:solidFill>
                <a:latin typeface="Times New Roman" pitchFamily="18" charset="0"/>
                <a:ea typeface="DFKai-SB" pitchFamily="65" charset="-120"/>
                <a:cs typeface="Times New Roman" pitchFamily="18" charset="0"/>
              </a:rPr>
              <a:t>起来</a:t>
            </a:r>
            <a:r>
              <a:rPr lang="en-US" altLang="zh-CN" sz="4400" dirty="0">
                <a:solidFill>
                  <a:srgbClr val="FFFF00"/>
                </a:solidFill>
                <a:latin typeface="Times New Roman" pitchFamily="18" charset="0"/>
                <a:ea typeface="DFKai-SB" pitchFamily="65" charset="-120"/>
                <a:cs typeface="Times New Roman" pitchFamily="18" charset="0"/>
              </a:rPr>
              <a:t>,</a:t>
            </a:r>
            <a:r>
              <a:rPr lang="zh-CN" altLang="en-US" sz="4400" dirty="0">
                <a:solidFill>
                  <a:srgbClr val="FFFF00"/>
                </a:solidFill>
                <a:latin typeface="Times New Roman" pitchFamily="18" charset="0"/>
                <a:ea typeface="DFKai-SB" pitchFamily="65" charset="-120"/>
                <a:cs typeface="Times New Roman" pitchFamily="18" charset="0"/>
              </a:rPr>
              <a:t>求告你的神</a:t>
            </a:r>
            <a:r>
              <a:rPr lang="zh-CN" altLang="en-US" sz="4400" dirty="0">
                <a:latin typeface="Times New Roman" pitchFamily="18" charset="0"/>
                <a:ea typeface="DFKai-SB" pitchFamily="65" charset="-120"/>
                <a:cs typeface="Times New Roman" pitchFamily="18" charset="0"/>
              </a:rPr>
              <a:t> </a:t>
            </a:r>
            <a:endParaRPr lang="en-US" altLang="zh-CN" sz="4400" dirty="0">
              <a:latin typeface="Times New Roman" pitchFamily="18" charset="0"/>
              <a:ea typeface="DFKai-SB" pitchFamily="65" charset="-120"/>
              <a:cs typeface="Times New Roman" pitchFamily="18" charset="0"/>
            </a:endParaRPr>
          </a:p>
          <a:p>
            <a:pPr eaLnBrk="1" hangingPunct="1">
              <a:lnSpc>
                <a:spcPct val="90000"/>
              </a:lnSpc>
              <a:buBlip>
                <a:blip r:embed="rId5"/>
              </a:buBlip>
              <a:defRPr/>
            </a:pPr>
            <a:r>
              <a:rPr lang="zh-CN" altLang="en-US" sz="4400" dirty="0">
                <a:latin typeface="Times New Roman" pitchFamily="18" charset="0"/>
                <a:ea typeface="DFKai-SB" pitchFamily="65" charset="-120"/>
                <a:cs typeface="Times New Roman" pitchFamily="18" charset="0"/>
              </a:rPr>
              <a:t>水手问约拿</a:t>
            </a:r>
            <a:r>
              <a:rPr lang="en-US" altLang="zh-CN" sz="4400" dirty="0">
                <a:latin typeface="Times New Roman" pitchFamily="18" charset="0"/>
                <a:ea typeface="DFKai-SB" pitchFamily="65" charset="-120"/>
                <a:cs typeface="Times New Roman" pitchFamily="18" charset="0"/>
              </a:rPr>
              <a:t>:</a:t>
            </a:r>
          </a:p>
          <a:p>
            <a:pPr eaLnBrk="1" hangingPunct="1">
              <a:lnSpc>
                <a:spcPct val="90000"/>
              </a:lnSpc>
              <a:buBlip>
                <a:blip r:embed="rId5"/>
              </a:buBlip>
              <a:defRPr/>
            </a:pPr>
            <a:r>
              <a:rPr lang="en-US" altLang="zh-CN" sz="4400" dirty="0">
                <a:latin typeface="Times New Roman" pitchFamily="18" charset="0"/>
                <a:ea typeface="DFKai-SB" pitchFamily="65" charset="-120"/>
                <a:cs typeface="Times New Roman" pitchFamily="18" charset="0"/>
              </a:rPr>
              <a:t>1.</a:t>
            </a:r>
            <a:r>
              <a:rPr lang="zh-CN" altLang="en-US" sz="4400" dirty="0">
                <a:latin typeface="Times New Roman" pitchFamily="18" charset="0"/>
                <a:ea typeface="DFKai-SB" pitchFamily="65" charset="-120"/>
                <a:cs typeface="Times New Roman" pitchFamily="18" charset="0"/>
              </a:rPr>
              <a:t>你在做什么</a:t>
            </a:r>
            <a:r>
              <a:rPr lang="en-US" altLang="zh-CN" sz="4400" dirty="0">
                <a:latin typeface="Times New Roman" pitchFamily="18" charset="0"/>
                <a:ea typeface="DFKai-SB" pitchFamily="65" charset="-120"/>
                <a:cs typeface="Times New Roman" pitchFamily="18" charset="0"/>
              </a:rPr>
              <a:t>?</a:t>
            </a:r>
          </a:p>
          <a:p>
            <a:pPr eaLnBrk="1" hangingPunct="1">
              <a:lnSpc>
                <a:spcPct val="90000"/>
              </a:lnSpc>
              <a:buBlip>
                <a:blip r:embed="rId5"/>
              </a:buBlip>
              <a:defRPr/>
            </a:pPr>
            <a:r>
              <a:rPr lang="en-US" altLang="zh-CN" sz="4400" dirty="0">
                <a:latin typeface="Times New Roman" pitchFamily="18" charset="0"/>
                <a:ea typeface="DFKai-SB" pitchFamily="65" charset="-120"/>
                <a:cs typeface="Times New Roman" pitchFamily="18" charset="0"/>
              </a:rPr>
              <a:t>2.</a:t>
            </a:r>
            <a:r>
              <a:rPr lang="zh-CN" altLang="en-US" sz="4400" dirty="0">
                <a:latin typeface="Times New Roman" pitchFamily="18" charset="0"/>
                <a:ea typeface="DFKai-SB" pitchFamily="65" charset="-120"/>
                <a:cs typeface="Times New Roman" pitchFamily="18" charset="0"/>
              </a:rPr>
              <a:t>你从哪里来</a:t>
            </a:r>
            <a:r>
              <a:rPr lang="en-US" altLang="zh-CN" sz="4400" dirty="0">
                <a:latin typeface="Times New Roman" pitchFamily="18" charset="0"/>
                <a:ea typeface="DFKai-SB" pitchFamily="65" charset="-120"/>
                <a:cs typeface="Times New Roman" pitchFamily="18" charset="0"/>
              </a:rPr>
              <a:t>?</a:t>
            </a:r>
          </a:p>
          <a:p>
            <a:pPr eaLnBrk="1" hangingPunct="1">
              <a:lnSpc>
                <a:spcPct val="90000"/>
              </a:lnSpc>
              <a:buSzPts val="100"/>
              <a:buBlip>
                <a:blip r:embed="rId5"/>
              </a:buBlip>
              <a:defRPr/>
            </a:pPr>
            <a:r>
              <a:rPr lang="en-US" altLang="zh-CN" sz="4400" dirty="0">
                <a:solidFill>
                  <a:schemeClr val="tx1">
                    <a:alpha val="0"/>
                  </a:schemeClr>
                </a:solidFill>
                <a:latin typeface="Times New Roman" pitchFamily="18" charset="0"/>
                <a:ea typeface="DFKai-SB" pitchFamily="65" charset="-120"/>
                <a:cs typeface="Times New Roman" pitchFamily="18" charset="0"/>
              </a:rPr>
              <a:t>3.</a:t>
            </a:r>
            <a:r>
              <a:rPr lang="zh-CN" altLang="en-US" sz="4400" dirty="0">
                <a:solidFill>
                  <a:schemeClr val="tx1">
                    <a:alpha val="0"/>
                  </a:schemeClr>
                </a:solidFill>
                <a:latin typeface="Times New Roman" pitchFamily="18" charset="0"/>
                <a:ea typeface="DFKai-SB" pitchFamily="65" charset="-120"/>
                <a:cs typeface="Times New Roman" pitchFamily="18" charset="0"/>
              </a:rPr>
              <a:t>你是哪一国的人</a:t>
            </a:r>
            <a:r>
              <a:rPr lang="en-US" altLang="zh-CN" sz="4400" dirty="0">
                <a:solidFill>
                  <a:schemeClr val="tx1">
                    <a:alpha val="0"/>
                  </a:schemeClr>
                </a:solidFill>
                <a:latin typeface="Times New Roman" pitchFamily="18" charset="0"/>
                <a:ea typeface="DFKai-SB" pitchFamily="65" charset="-120"/>
                <a:cs typeface="Times New Roman" pitchFamily="18" charset="0"/>
              </a:rPr>
              <a:t>?</a:t>
            </a:r>
          </a:p>
          <a:p>
            <a:pPr eaLnBrk="1" hangingPunct="1">
              <a:lnSpc>
                <a:spcPct val="90000"/>
              </a:lnSpc>
              <a:buSzPts val="100"/>
              <a:buBlip>
                <a:blip r:embed="rId5"/>
              </a:buBlip>
              <a:defRPr/>
            </a:pPr>
            <a:r>
              <a:rPr lang="en-US" altLang="zh-CN" sz="4400" dirty="0">
                <a:solidFill>
                  <a:schemeClr val="tx1">
                    <a:alpha val="0"/>
                  </a:schemeClr>
                </a:solidFill>
                <a:latin typeface="Times New Roman" pitchFamily="18" charset="0"/>
                <a:ea typeface="DFKai-SB" pitchFamily="65" charset="-120"/>
                <a:cs typeface="Times New Roman" pitchFamily="18" charset="0"/>
              </a:rPr>
              <a:t>4.</a:t>
            </a:r>
            <a:r>
              <a:rPr lang="zh-CN" altLang="en-US" sz="4400" dirty="0">
                <a:solidFill>
                  <a:schemeClr val="tx1">
                    <a:alpha val="0"/>
                  </a:schemeClr>
                </a:solidFill>
                <a:latin typeface="Times New Roman" pitchFamily="18" charset="0"/>
                <a:ea typeface="DFKai-SB" pitchFamily="65" charset="-120"/>
                <a:cs typeface="Times New Roman" pitchFamily="18" charset="0"/>
              </a:rPr>
              <a:t>你是哪一族的人</a:t>
            </a:r>
            <a:r>
              <a:rPr lang="en-US" altLang="zh-CN" sz="4400" dirty="0">
                <a:solidFill>
                  <a:schemeClr val="tx1">
                    <a:alpha val="0"/>
                  </a:schemeClr>
                </a:solidFill>
                <a:latin typeface="Times New Roman" pitchFamily="18" charset="0"/>
                <a:ea typeface="DFKai-SB" pitchFamily="65" charset="-120"/>
                <a:cs typeface="Times New Roman" pitchFamily="18" charset="0"/>
              </a:rPr>
              <a:t>?</a:t>
            </a:r>
          </a:p>
          <a:p>
            <a:pPr>
              <a:lnSpc>
                <a:spcPct val="90000"/>
              </a:lnSpc>
              <a:buSzPts val="100"/>
              <a:buBlip>
                <a:blip r:embed="rId5"/>
              </a:buBlip>
              <a:defRPr/>
            </a:pPr>
            <a:r>
              <a:rPr lang="zh-CN" altLang="en-US" sz="4400" dirty="0">
                <a:solidFill>
                  <a:schemeClr val="tx1">
                    <a:alpha val="0"/>
                  </a:schemeClr>
                </a:solidFill>
                <a:latin typeface="Times New Roman" pitchFamily="18" charset="0"/>
                <a:ea typeface="DFKai-SB" pitchFamily="65" charset="-120"/>
                <a:cs typeface="Times New Roman" pitchFamily="18" charset="0"/>
              </a:rPr>
              <a:t>问题针对约拿的身份、目标、价值、认同</a:t>
            </a:r>
            <a:r>
              <a:rPr lang="en-US" altLang="zh-CN" sz="4400" dirty="0">
                <a:solidFill>
                  <a:schemeClr val="tx1">
                    <a:alpha val="0"/>
                  </a:schemeClr>
                </a:solidFill>
                <a:latin typeface="Times New Roman" pitchFamily="18" charset="0"/>
                <a:ea typeface="DFKai-SB" pitchFamily="65" charset="-120"/>
                <a:cs typeface="Times New Roman" pitchFamily="18" charset="0"/>
              </a:rPr>
              <a:t>:</a:t>
            </a:r>
            <a:r>
              <a:rPr lang="zh-CN" altLang="en-US" sz="4400" dirty="0">
                <a:solidFill>
                  <a:schemeClr val="tx1">
                    <a:alpha val="0"/>
                  </a:schemeClr>
                </a:solidFill>
                <a:latin typeface="Times New Roman" pitchFamily="18" charset="0"/>
                <a:ea typeface="DFKai-SB" pitchFamily="65" charset="-120"/>
                <a:cs typeface="Times New Roman" pitchFamily="18" charset="0"/>
              </a:rPr>
              <a:t>水手要了解约拿在做什么</a:t>
            </a:r>
            <a:r>
              <a:rPr lang="en-US" altLang="zh-CN" sz="4400" dirty="0">
                <a:solidFill>
                  <a:schemeClr val="tx1">
                    <a:alpha val="0"/>
                  </a:schemeClr>
                </a:solidFill>
                <a:latin typeface="Times New Roman" pitchFamily="18" charset="0"/>
                <a:ea typeface="DFKai-SB" pitchFamily="65" charset="-120"/>
                <a:cs typeface="Times New Roman" pitchFamily="18" charset="0"/>
              </a:rPr>
              <a:t>?</a:t>
            </a:r>
            <a:r>
              <a:rPr lang="zh-CN" altLang="en-US" sz="4400" dirty="0">
                <a:solidFill>
                  <a:schemeClr val="tx1">
                    <a:alpha val="0"/>
                  </a:schemeClr>
                </a:solidFill>
                <a:latin typeface="Times New Roman" pitchFamily="18" charset="0"/>
                <a:ea typeface="DFKai-SB" pitchFamily="65" charset="-120"/>
                <a:cs typeface="Times New Roman" pitchFamily="18" charset="0"/>
              </a:rPr>
              <a:t>为什么这样做？</a:t>
            </a:r>
            <a:endParaRPr lang="en-US" altLang="zh-CN" sz="4400" dirty="0">
              <a:solidFill>
                <a:schemeClr val="tx1">
                  <a:alpha val="0"/>
                </a:schemeClr>
              </a:solidFill>
              <a:latin typeface="Times New Roman" pitchFamily="18" charset="0"/>
              <a:ea typeface="宋体" pitchFamily="2" charset="-122"/>
              <a:cs typeface="Times New Roman" pitchFamily="18" charset="0"/>
            </a:endParaRPr>
          </a:p>
        </p:txBody>
      </p:sp>
    </p:spTree>
    <p:custDataLst>
      <p:tags r:id="rId1"/>
    </p:custDataLst>
    <p:extLst>
      <p:ext uri="{BB962C8B-B14F-4D97-AF65-F5344CB8AC3E}">
        <p14:creationId xmlns:p14="http://schemas.microsoft.com/office/powerpoint/2010/main" val="15347881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Title 1"/>
          <p:cNvSpPr>
            <a:spLocks noGrp="1"/>
          </p:cNvSpPr>
          <p:nvPr>
            <p:ph type="title" idx="4294967295"/>
            <p:custDataLst>
              <p:tags r:id="rId2"/>
            </p:custDataLst>
          </p:nvPr>
        </p:nvSpPr>
        <p:spPr>
          <a:xfrm>
            <a:off x="0" y="0"/>
            <a:ext cx="9144000" cy="762000"/>
          </a:xfrm>
        </p:spPr>
        <p:txBody>
          <a:bodyPr anchorCtr="0"/>
          <a:lstStyle/>
          <a:p>
            <a:pPr eaLnBrk="1" hangingPunct="1">
              <a:defRPr/>
            </a:pPr>
            <a:r>
              <a:rPr lang="zh-CN" altLang="en-US" sz="4800" dirty="0">
                <a:solidFill>
                  <a:srgbClr val="FFFF00"/>
                </a:solidFill>
                <a:latin typeface="DFKai-SB" pitchFamily="65" charset="-120"/>
                <a:ea typeface="DFKai-SB" pitchFamily="65" charset="-120"/>
              </a:rPr>
              <a:t>从反省到顺服</a:t>
            </a:r>
            <a:endParaRPr lang="en-US" altLang="zh-CN" sz="4800" dirty="0">
              <a:solidFill>
                <a:srgbClr val="FFFF00"/>
              </a:solidFill>
              <a:latin typeface="DFKai-SB" pitchFamily="65" charset="-120"/>
              <a:ea typeface="DFKai-SB" pitchFamily="65" charset="-120"/>
            </a:endParaRPr>
          </a:p>
        </p:txBody>
      </p:sp>
      <p:sp>
        <p:nvSpPr>
          <p:cNvPr id="3" name="Content Placeholder 2"/>
          <p:cNvSpPr>
            <a:spLocks noGrp="1"/>
          </p:cNvSpPr>
          <p:nvPr>
            <p:ph idx="4294967295"/>
            <p:custDataLst>
              <p:tags r:id="rId3"/>
            </p:custDataLst>
          </p:nvPr>
        </p:nvSpPr>
        <p:spPr>
          <a:xfrm>
            <a:off x="0" y="762000"/>
            <a:ext cx="9144000" cy="6096000"/>
          </a:xfrm>
        </p:spPr>
        <p:txBody>
          <a:bodyPr>
            <a:normAutofit fontScale="92500" lnSpcReduction="20000"/>
          </a:bodyPr>
          <a:lstStyle/>
          <a:p>
            <a:pPr eaLnBrk="1" hangingPunct="1">
              <a:lnSpc>
                <a:spcPct val="90000"/>
              </a:lnSpc>
              <a:buBlip>
                <a:blip r:embed="rId5"/>
              </a:buBlip>
              <a:defRPr/>
            </a:pPr>
            <a:r>
              <a:rPr lang="zh-CN" altLang="en-US" sz="4400" dirty="0">
                <a:latin typeface="Times New Roman" pitchFamily="18" charset="0"/>
                <a:ea typeface="DFKai-SB" pitchFamily="65" charset="-120"/>
                <a:cs typeface="Times New Roman" pitchFamily="18" charset="0"/>
              </a:rPr>
              <a:t>往他施的船遇到大风浪</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几乎要破裂</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约拿却在船底熟睡</a:t>
            </a:r>
            <a:endParaRPr lang="en-US" altLang="zh-CN" sz="4400" dirty="0">
              <a:latin typeface="Times New Roman" pitchFamily="18" charset="0"/>
              <a:ea typeface="DFKai-SB" pitchFamily="65" charset="-120"/>
              <a:cs typeface="Times New Roman" pitchFamily="18" charset="0"/>
            </a:endParaRPr>
          </a:p>
          <a:p>
            <a:pPr eaLnBrk="1" hangingPunct="1">
              <a:lnSpc>
                <a:spcPct val="90000"/>
              </a:lnSpc>
              <a:buBlip>
                <a:blip r:embed="rId5"/>
              </a:buBlip>
              <a:defRPr/>
            </a:pPr>
            <a:r>
              <a:rPr lang="zh-CN" altLang="en-US" sz="4400" dirty="0">
                <a:latin typeface="Times New Roman" pitchFamily="18" charset="0"/>
                <a:ea typeface="DFKai-SB" pitchFamily="65" charset="-120"/>
                <a:cs typeface="Times New Roman" pitchFamily="18" charset="0"/>
              </a:rPr>
              <a:t>船长对约拿说</a:t>
            </a:r>
            <a:r>
              <a:rPr lang="en-US" altLang="zh-CN" sz="4400" dirty="0">
                <a:latin typeface="Times New Roman" pitchFamily="18" charset="0"/>
                <a:ea typeface="DFKai-SB" pitchFamily="65" charset="-120"/>
                <a:cs typeface="Times New Roman" pitchFamily="18" charset="0"/>
              </a:rPr>
              <a:t>:</a:t>
            </a:r>
            <a:r>
              <a:rPr lang="zh-CN" altLang="en-US" sz="4400" dirty="0">
                <a:solidFill>
                  <a:srgbClr val="FFFF00"/>
                </a:solidFill>
                <a:latin typeface="Times New Roman" pitchFamily="18" charset="0"/>
                <a:ea typeface="DFKai-SB" pitchFamily="65" charset="-120"/>
                <a:cs typeface="Times New Roman" pitchFamily="18" charset="0"/>
              </a:rPr>
              <a:t>起来</a:t>
            </a:r>
            <a:r>
              <a:rPr lang="en-US" altLang="zh-CN" sz="4400" dirty="0">
                <a:solidFill>
                  <a:srgbClr val="FFFF00"/>
                </a:solidFill>
                <a:latin typeface="Times New Roman" pitchFamily="18" charset="0"/>
                <a:ea typeface="DFKai-SB" pitchFamily="65" charset="-120"/>
                <a:cs typeface="Times New Roman" pitchFamily="18" charset="0"/>
              </a:rPr>
              <a:t>,</a:t>
            </a:r>
            <a:r>
              <a:rPr lang="zh-CN" altLang="en-US" sz="4400" dirty="0">
                <a:solidFill>
                  <a:srgbClr val="FFFF00"/>
                </a:solidFill>
                <a:latin typeface="Times New Roman" pitchFamily="18" charset="0"/>
                <a:ea typeface="DFKai-SB" pitchFamily="65" charset="-120"/>
                <a:cs typeface="Times New Roman" pitchFamily="18" charset="0"/>
              </a:rPr>
              <a:t>求告你的神</a:t>
            </a:r>
            <a:r>
              <a:rPr lang="zh-CN" altLang="en-US" sz="4400" dirty="0">
                <a:latin typeface="Times New Roman" pitchFamily="18" charset="0"/>
                <a:ea typeface="DFKai-SB" pitchFamily="65" charset="-120"/>
                <a:cs typeface="Times New Roman" pitchFamily="18" charset="0"/>
              </a:rPr>
              <a:t> </a:t>
            </a:r>
            <a:endParaRPr lang="en-US" altLang="zh-CN" sz="4400" dirty="0">
              <a:latin typeface="Times New Roman" pitchFamily="18" charset="0"/>
              <a:ea typeface="DFKai-SB" pitchFamily="65" charset="-120"/>
              <a:cs typeface="Times New Roman" pitchFamily="18" charset="0"/>
            </a:endParaRPr>
          </a:p>
          <a:p>
            <a:pPr eaLnBrk="1" hangingPunct="1">
              <a:lnSpc>
                <a:spcPct val="90000"/>
              </a:lnSpc>
              <a:buBlip>
                <a:blip r:embed="rId5"/>
              </a:buBlip>
              <a:defRPr/>
            </a:pPr>
            <a:r>
              <a:rPr lang="zh-CN" altLang="en-US" sz="4400" dirty="0">
                <a:latin typeface="Times New Roman" pitchFamily="18" charset="0"/>
                <a:ea typeface="DFKai-SB" pitchFamily="65" charset="-120"/>
                <a:cs typeface="Times New Roman" pitchFamily="18" charset="0"/>
              </a:rPr>
              <a:t>水手问约拿</a:t>
            </a:r>
            <a:r>
              <a:rPr lang="en-US" altLang="zh-CN" sz="4400" dirty="0">
                <a:latin typeface="Times New Roman" pitchFamily="18" charset="0"/>
                <a:ea typeface="DFKai-SB" pitchFamily="65" charset="-120"/>
                <a:cs typeface="Times New Roman" pitchFamily="18" charset="0"/>
              </a:rPr>
              <a:t>:</a:t>
            </a:r>
          </a:p>
          <a:p>
            <a:pPr eaLnBrk="1" hangingPunct="1">
              <a:lnSpc>
                <a:spcPct val="90000"/>
              </a:lnSpc>
              <a:buBlip>
                <a:blip r:embed="rId5"/>
              </a:buBlip>
              <a:defRPr/>
            </a:pPr>
            <a:r>
              <a:rPr lang="en-US" altLang="zh-CN" sz="4400" dirty="0">
                <a:latin typeface="Times New Roman" pitchFamily="18" charset="0"/>
                <a:ea typeface="DFKai-SB" pitchFamily="65" charset="-120"/>
                <a:cs typeface="Times New Roman" pitchFamily="18" charset="0"/>
              </a:rPr>
              <a:t>1.</a:t>
            </a:r>
            <a:r>
              <a:rPr lang="zh-CN" altLang="en-US" sz="4400" dirty="0">
                <a:latin typeface="Times New Roman" pitchFamily="18" charset="0"/>
                <a:ea typeface="DFKai-SB" pitchFamily="65" charset="-120"/>
                <a:cs typeface="Times New Roman" pitchFamily="18" charset="0"/>
              </a:rPr>
              <a:t>你在做什么</a:t>
            </a:r>
            <a:r>
              <a:rPr lang="en-US" altLang="zh-CN" sz="4400" dirty="0">
                <a:latin typeface="Times New Roman" pitchFamily="18" charset="0"/>
                <a:ea typeface="DFKai-SB" pitchFamily="65" charset="-120"/>
                <a:cs typeface="Times New Roman" pitchFamily="18" charset="0"/>
              </a:rPr>
              <a:t>?</a:t>
            </a:r>
          </a:p>
          <a:p>
            <a:pPr eaLnBrk="1" hangingPunct="1">
              <a:lnSpc>
                <a:spcPct val="90000"/>
              </a:lnSpc>
              <a:buBlip>
                <a:blip r:embed="rId5"/>
              </a:buBlip>
              <a:defRPr/>
            </a:pPr>
            <a:r>
              <a:rPr lang="en-US" altLang="zh-CN" sz="4400" dirty="0">
                <a:latin typeface="Times New Roman" pitchFamily="18" charset="0"/>
                <a:ea typeface="DFKai-SB" pitchFamily="65" charset="-120"/>
                <a:cs typeface="Times New Roman" pitchFamily="18" charset="0"/>
              </a:rPr>
              <a:t>2.</a:t>
            </a:r>
            <a:r>
              <a:rPr lang="zh-CN" altLang="en-US" sz="4400" dirty="0">
                <a:latin typeface="Times New Roman" pitchFamily="18" charset="0"/>
                <a:ea typeface="DFKai-SB" pitchFamily="65" charset="-120"/>
                <a:cs typeface="Times New Roman" pitchFamily="18" charset="0"/>
              </a:rPr>
              <a:t>你从哪里来</a:t>
            </a:r>
            <a:r>
              <a:rPr lang="en-US" altLang="zh-CN" sz="4400" dirty="0">
                <a:latin typeface="Times New Roman" pitchFamily="18" charset="0"/>
                <a:ea typeface="DFKai-SB" pitchFamily="65" charset="-120"/>
                <a:cs typeface="Times New Roman" pitchFamily="18" charset="0"/>
              </a:rPr>
              <a:t>?</a:t>
            </a:r>
          </a:p>
          <a:p>
            <a:pPr eaLnBrk="1" hangingPunct="1">
              <a:lnSpc>
                <a:spcPct val="90000"/>
              </a:lnSpc>
              <a:buBlip>
                <a:blip r:embed="rId5"/>
              </a:buBlip>
              <a:defRPr/>
            </a:pPr>
            <a:r>
              <a:rPr lang="en-US" altLang="zh-CN" sz="4400" dirty="0">
                <a:latin typeface="Times New Roman" pitchFamily="18" charset="0"/>
                <a:ea typeface="DFKai-SB" pitchFamily="65" charset="-120"/>
                <a:cs typeface="Times New Roman" pitchFamily="18" charset="0"/>
              </a:rPr>
              <a:t>3.</a:t>
            </a:r>
            <a:r>
              <a:rPr lang="zh-CN" altLang="en-US" sz="4400" dirty="0">
                <a:latin typeface="Times New Roman" pitchFamily="18" charset="0"/>
                <a:ea typeface="DFKai-SB" pitchFamily="65" charset="-120"/>
                <a:cs typeface="Times New Roman" pitchFamily="18" charset="0"/>
              </a:rPr>
              <a:t>你是哪一国的人</a:t>
            </a:r>
            <a:r>
              <a:rPr lang="en-US" altLang="zh-CN" sz="4400" dirty="0">
                <a:latin typeface="Times New Roman" pitchFamily="18" charset="0"/>
                <a:ea typeface="DFKai-SB" pitchFamily="65" charset="-120"/>
                <a:cs typeface="Times New Roman" pitchFamily="18" charset="0"/>
              </a:rPr>
              <a:t>?</a:t>
            </a:r>
          </a:p>
          <a:p>
            <a:pPr eaLnBrk="1" hangingPunct="1">
              <a:lnSpc>
                <a:spcPct val="90000"/>
              </a:lnSpc>
              <a:buSzPts val="100"/>
              <a:buBlip>
                <a:blip r:embed="rId5"/>
              </a:buBlip>
              <a:defRPr/>
            </a:pPr>
            <a:r>
              <a:rPr lang="en-US" altLang="zh-CN" sz="4400" dirty="0">
                <a:solidFill>
                  <a:schemeClr val="tx1">
                    <a:alpha val="0"/>
                  </a:schemeClr>
                </a:solidFill>
                <a:latin typeface="Times New Roman" pitchFamily="18" charset="0"/>
                <a:ea typeface="DFKai-SB" pitchFamily="65" charset="-120"/>
                <a:cs typeface="Times New Roman" pitchFamily="18" charset="0"/>
              </a:rPr>
              <a:t>4.</a:t>
            </a:r>
            <a:r>
              <a:rPr lang="zh-CN" altLang="en-US" sz="4400" dirty="0">
                <a:solidFill>
                  <a:schemeClr val="tx1">
                    <a:alpha val="0"/>
                  </a:schemeClr>
                </a:solidFill>
                <a:latin typeface="Times New Roman" pitchFamily="18" charset="0"/>
                <a:ea typeface="DFKai-SB" pitchFamily="65" charset="-120"/>
                <a:cs typeface="Times New Roman" pitchFamily="18" charset="0"/>
              </a:rPr>
              <a:t>你是哪一族的人</a:t>
            </a:r>
            <a:r>
              <a:rPr lang="en-US" altLang="zh-CN" sz="4400" dirty="0">
                <a:solidFill>
                  <a:schemeClr val="tx1">
                    <a:alpha val="0"/>
                  </a:schemeClr>
                </a:solidFill>
                <a:latin typeface="Times New Roman" pitchFamily="18" charset="0"/>
                <a:ea typeface="DFKai-SB" pitchFamily="65" charset="-120"/>
                <a:cs typeface="Times New Roman" pitchFamily="18" charset="0"/>
              </a:rPr>
              <a:t>?</a:t>
            </a:r>
          </a:p>
          <a:p>
            <a:pPr>
              <a:lnSpc>
                <a:spcPct val="90000"/>
              </a:lnSpc>
              <a:buSzPts val="100"/>
              <a:buBlip>
                <a:blip r:embed="rId5"/>
              </a:buBlip>
              <a:defRPr/>
            </a:pPr>
            <a:r>
              <a:rPr lang="zh-CN" altLang="en-US" sz="4400" dirty="0">
                <a:solidFill>
                  <a:schemeClr val="tx1">
                    <a:alpha val="0"/>
                  </a:schemeClr>
                </a:solidFill>
                <a:latin typeface="Times New Roman" pitchFamily="18" charset="0"/>
                <a:ea typeface="DFKai-SB" pitchFamily="65" charset="-120"/>
                <a:cs typeface="Times New Roman" pitchFamily="18" charset="0"/>
              </a:rPr>
              <a:t>问题针对约拿的身份、目标、价值、认同</a:t>
            </a:r>
            <a:r>
              <a:rPr lang="en-US" altLang="zh-CN" sz="4400" dirty="0">
                <a:solidFill>
                  <a:schemeClr val="tx1">
                    <a:alpha val="0"/>
                  </a:schemeClr>
                </a:solidFill>
                <a:latin typeface="Times New Roman" pitchFamily="18" charset="0"/>
                <a:ea typeface="DFKai-SB" pitchFamily="65" charset="-120"/>
                <a:cs typeface="Times New Roman" pitchFamily="18" charset="0"/>
              </a:rPr>
              <a:t>:</a:t>
            </a:r>
            <a:r>
              <a:rPr lang="zh-CN" altLang="en-US" sz="4400" dirty="0">
                <a:solidFill>
                  <a:schemeClr val="tx1">
                    <a:alpha val="0"/>
                  </a:schemeClr>
                </a:solidFill>
                <a:latin typeface="Times New Roman" pitchFamily="18" charset="0"/>
                <a:ea typeface="DFKai-SB" pitchFamily="65" charset="-120"/>
                <a:cs typeface="Times New Roman" pitchFamily="18" charset="0"/>
              </a:rPr>
              <a:t>水手要了解约拿在做什么</a:t>
            </a:r>
            <a:r>
              <a:rPr lang="en-US" altLang="zh-CN" sz="4400" dirty="0">
                <a:solidFill>
                  <a:schemeClr val="tx1">
                    <a:alpha val="0"/>
                  </a:schemeClr>
                </a:solidFill>
                <a:latin typeface="Times New Roman" pitchFamily="18" charset="0"/>
                <a:ea typeface="DFKai-SB" pitchFamily="65" charset="-120"/>
                <a:cs typeface="Times New Roman" pitchFamily="18" charset="0"/>
              </a:rPr>
              <a:t>?</a:t>
            </a:r>
            <a:r>
              <a:rPr lang="zh-CN" altLang="en-US" sz="4400" dirty="0">
                <a:solidFill>
                  <a:schemeClr val="tx1">
                    <a:alpha val="0"/>
                  </a:schemeClr>
                </a:solidFill>
                <a:latin typeface="Times New Roman" pitchFamily="18" charset="0"/>
                <a:ea typeface="DFKai-SB" pitchFamily="65" charset="-120"/>
                <a:cs typeface="Times New Roman" pitchFamily="18" charset="0"/>
              </a:rPr>
              <a:t>为什么这样做？</a:t>
            </a:r>
            <a:endParaRPr lang="en-US" altLang="zh-CN" sz="4400" dirty="0">
              <a:solidFill>
                <a:schemeClr val="tx1">
                  <a:alpha val="0"/>
                </a:schemeClr>
              </a:solidFill>
              <a:latin typeface="Times New Roman" pitchFamily="18" charset="0"/>
              <a:ea typeface="宋体" pitchFamily="2" charset="-122"/>
              <a:cs typeface="Times New Roman" pitchFamily="18" charset="0"/>
            </a:endParaRPr>
          </a:p>
        </p:txBody>
      </p:sp>
    </p:spTree>
    <p:custDataLst>
      <p:tags r:id="rId1"/>
    </p:custDataLst>
    <p:extLst>
      <p:ext uri="{BB962C8B-B14F-4D97-AF65-F5344CB8AC3E}">
        <p14:creationId xmlns:p14="http://schemas.microsoft.com/office/powerpoint/2010/main" val="38750695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Title 1"/>
          <p:cNvSpPr>
            <a:spLocks noGrp="1"/>
          </p:cNvSpPr>
          <p:nvPr>
            <p:ph type="title" idx="4294967295"/>
            <p:custDataLst>
              <p:tags r:id="rId2"/>
            </p:custDataLst>
          </p:nvPr>
        </p:nvSpPr>
        <p:spPr>
          <a:xfrm>
            <a:off x="0" y="0"/>
            <a:ext cx="9144000" cy="762000"/>
          </a:xfrm>
        </p:spPr>
        <p:txBody>
          <a:bodyPr anchorCtr="0"/>
          <a:lstStyle/>
          <a:p>
            <a:pPr eaLnBrk="1" hangingPunct="1">
              <a:defRPr/>
            </a:pPr>
            <a:r>
              <a:rPr lang="zh-CN" altLang="en-US" sz="4800" dirty="0">
                <a:solidFill>
                  <a:srgbClr val="FFFF00"/>
                </a:solidFill>
                <a:latin typeface="DFKai-SB" pitchFamily="65" charset="-120"/>
                <a:ea typeface="DFKai-SB" pitchFamily="65" charset="-120"/>
              </a:rPr>
              <a:t>从反省到顺服</a:t>
            </a:r>
            <a:endParaRPr lang="en-US" altLang="zh-CN" sz="4800" dirty="0">
              <a:solidFill>
                <a:srgbClr val="FFFF00"/>
              </a:solidFill>
              <a:latin typeface="DFKai-SB" pitchFamily="65" charset="-120"/>
              <a:ea typeface="DFKai-SB" pitchFamily="65" charset="-120"/>
            </a:endParaRPr>
          </a:p>
        </p:txBody>
      </p:sp>
      <p:sp>
        <p:nvSpPr>
          <p:cNvPr id="3" name="Content Placeholder 2"/>
          <p:cNvSpPr>
            <a:spLocks noGrp="1"/>
          </p:cNvSpPr>
          <p:nvPr>
            <p:ph idx="4294967295"/>
            <p:custDataLst>
              <p:tags r:id="rId3"/>
            </p:custDataLst>
          </p:nvPr>
        </p:nvSpPr>
        <p:spPr>
          <a:xfrm>
            <a:off x="0" y="762000"/>
            <a:ext cx="9144000" cy="6096000"/>
          </a:xfrm>
        </p:spPr>
        <p:txBody>
          <a:bodyPr>
            <a:normAutofit fontScale="92500" lnSpcReduction="20000"/>
          </a:bodyPr>
          <a:lstStyle/>
          <a:p>
            <a:pPr eaLnBrk="1" hangingPunct="1">
              <a:lnSpc>
                <a:spcPct val="90000"/>
              </a:lnSpc>
              <a:buBlip>
                <a:blip r:embed="rId5"/>
              </a:buBlip>
              <a:defRPr/>
            </a:pPr>
            <a:r>
              <a:rPr lang="zh-CN" altLang="en-US" sz="4400" dirty="0">
                <a:latin typeface="Times New Roman" pitchFamily="18" charset="0"/>
                <a:ea typeface="DFKai-SB" pitchFamily="65" charset="-120"/>
                <a:cs typeface="Times New Roman" pitchFamily="18" charset="0"/>
              </a:rPr>
              <a:t>往他施的船遇到大风浪</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几乎要破裂</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约拿却在船底熟睡</a:t>
            </a:r>
            <a:endParaRPr lang="en-US" altLang="zh-CN" sz="4400" dirty="0">
              <a:latin typeface="Times New Roman" pitchFamily="18" charset="0"/>
              <a:ea typeface="DFKai-SB" pitchFamily="65" charset="-120"/>
              <a:cs typeface="Times New Roman" pitchFamily="18" charset="0"/>
            </a:endParaRPr>
          </a:p>
          <a:p>
            <a:pPr eaLnBrk="1" hangingPunct="1">
              <a:lnSpc>
                <a:spcPct val="90000"/>
              </a:lnSpc>
              <a:buBlip>
                <a:blip r:embed="rId5"/>
              </a:buBlip>
              <a:defRPr/>
            </a:pPr>
            <a:r>
              <a:rPr lang="zh-CN" altLang="en-US" sz="4400" dirty="0">
                <a:latin typeface="Times New Roman" pitchFamily="18" charset="0"/>
                <a:ea typeface="DFKai-SB" pitchFamily="65" charset="-120"/>
                <a:cs typeface="Times New Roman" pitchFamily="18" charset="0"/>
              </a:rPr>
              <a:t>船长对约拿说</a:t>
            </a:r>
            <a:r>
              <a:rPr lang="en-US" altLang="zh-CN" sz="4400" dirty="0">
                <a:latin typeface="Times New Roman" pitchFamily="18" charset="0"/>
                <a:ea typeface="DFKai-SB" pitchFamily="65" charset="-120"/>
                <a:cs typeface="Times New Roman" pitchFamily="18" charset="0"/>
              </a:rPr>
              <a:t>:</a:t>
            </a:r>
            <a:r>
              <a:rPr lang="zh-CN" altLang="en-US" sz="4400" dirty="0">
                <a:solidFill>
                  <a:srgbClr val="FFFF00"/>
                </a:solidFill>
                <a:latin typeface="Times New Roman" pitchFamily="18" charset="0"/>
                <a:ea typeface="DFKai-SB" pitchFamily="65" charset="-120"/>
                <a:cs typeface="Times New Roman" pitchFamily="18" charset="0"/>
              </a:rPr>
              <a:t>起来</a:t>
            </a:r>
            <a:r>
              <a:rPr lang="en-US" altLang="zh-CN" sz="4400" dirty="0">
                <a:solidFill>
                  <a:srgbClr val="FFFF00"/>
                </a:solidFill>
                <a:latin typeface="Times New Roman" pitchFamily="18" charset="0"/>
                <a:ea typeface="DFKai-SB" pitchFamily="65" charset="-120"/>
                <a:cs typeface="Times New Roman" pitchFamily="18" charset="0"/>
              </a:rPr>
              <a:t>,</a:t>
            </a:r>
            <a:r>
              <a:rPr lang="zh-CN" altLang="en-US" sz="4400" dirty="0">
                <a:solidFill>
                  <a:srgbClr val="FFFF00"/>
                </a:solidFill>
                <a:latin typeface="Times New Roman" pitchFamily="18" charset="0"/>
                <a:ea typeface="DFKai-SB" pitchFamily="65" charset="-120"/>
                <a:cs typeface="Times New Roman" pitchFamily="18" charset="0"/>
              </a:rPr>
              <a:t>求告你的神</a:t>
            </a:r>
            <a:r>
              <a:rPr lang="zh-CN" altLang="en-US" sz="4400" dirty="0">
                <a:latin typeface="Times New Roman" pitchFamily="18" charset="0"/>
                <a:ea typeface="DFKai-SB" pitchFamily="65" charset="-120"/>
                <a:cs typeface="Times New Roman" pitchFamily="18" charset="0"/>
              </a:rPr>
              <a:t> </a:t>
            </a:r>
            <a:endParaRPr lang="en-US" altLang="zh-CN" sz="4400" dirty="0">
              <a:latin typeface="Times New Roman" pitchFamily="18" charset="0"/>
              <a:ea typeface="DFKai-SB" pitchFamily="65" charset="-120"/>
              <a:cs typeface="Times New Roman" pitchFamily="18" charset="0"/>
            </a:endParaRPr>
          </a:p>
          <a:p>
            <a:pPr eaLnBrk="1" hangingPunct="1">
              <a:lnSpc>
                <a:spcPct val="90000"/>
              </a:lnSpc>
              <a:buBlip>
                <a:blip r:embed="rId5"/>
              </a:buBlip>
              <a:defRPr/>
            </a:pPr>
            <a:r>
              <a:rPr lang="zh-CN" altLang="en-US" sz="4400" dirty="0">
                <a:latin typeface="Times New Roman" pitchFamily="18" charset="0"/>
                <a:ea typeface="DFKai-SB" pitchFamily="65" charset="-120"/>
                <a:cs typeface="Times New Roman" pitchFamily="18" charset="0"/>
              </a:rPr>
              <a:t>水手问约拿</a:t>
            </a:r>
            <a:r>
              <a:rPr lang="en-US" altLang="zh-CN" sz="4400" dirty="0">
                <a:latin typeface="Times New Roman" pitchFamily="18" charset="0"/>
                <a:ea typeface="DFKai-SB" pitchFamily="65" charset="-120"/>
                <a:cs typeface="Times New Roman" pitchFamily="18" charset="0"/>
              </a:rPr>
              <a:t>:</a:t>
            </a:r>
          </a:p>
          <a:p>
            <a:pPr eaLnBrk="1" hangingPunct="1">
              <a:lnSpc>
                <a:spcPct val="90000"/>
              </a:lnSpc>
              <a:buBlip>
                <a:blip r:embed="rId5"/>
              </a:buBlip>
              <a:defRPr/>
            </a:pPr>
            <a:r>
              <a:rPr lang="en-US" altLang="zh-CN" sz="4400" dirty="0">
                <a:latin typeface="Times New Roman" pitchFamily="18" charset="0"/>
                <a:ea typeface="DFKai-SB" pitchFamily="65" charset="-120"/>
                <a:cs typeface="Times New Roman" pitchFamily="18" charset="0"/>
              </a:rPr>
              <a:t>1.</a:t>
            </a:r>
            <a:r>
              <a:rPr lang="zh-CN" altLang="en-US" sz="4400" dirty="0">
                <a:latin typeface="Times New Roman" pitchFamily="18" charset="0"/>
                <a:ea typeface="DFKai-SB" pitchFamily="65" charset="-120"/>
                <a:cs typeface="Times New Roman" pitchFamily="18" charset="0"/>
              </a:rPr>
              <a:t>你在做什么</a:t>
            </a:r>
            <a:r>
              <a:rPr lang="en-US" altLang="zh-CN" sz="4400" dirty="0">
                <a:latin typeface="Times New Roman" pitchFamily="18" charset="0"/>
                <a:ea typeface="DFKai-SB" pitchFamily="65" charset="-120"/>
                <a:cs typeface="Times New Roman" pitchFamily="18" charset="0"/>
              </a:rPr>
              <a:t>?</a:t>
            </a:r>
          </a:p>
          <a:p>
            <a:pPr eaLnBrk="1" hangingPunct="1">
              <a:lnSpc>
                <a:spcPct val="90000"/>
              </a:lnSpc>
              <a:buBlip>
                <a:blip r:embed="rId5"/>
              </a:buBlip>
              <a:defRPr/>
            </a:pPr>
            <a:r>
              <a:rPr lang="en-US" altLang="zh-CN" sz="4400" dirty="0">
                <a:latin typeface="Times New Roman" pitchFamily="18" charset="0"/>
                <a:ea typeface="DFKai-SB" pitchFamily="65" charset="-120"/>
                <a:cs typeface="Times New Roman" pitchFamily="18" charset="0"/>
              </a:rPr>
              <a:t>2.</a:t>
            </a:r>
            <a:r>
              <a:rPr lang="zh-CN" altLang="en-US" sz="4400" dirty="0">
                <a:latin typeface="Times New Roman" pitchFamily="18" charset="0"/>
                <a:ea typeface="DFKai-SB" pitchFamily="65" charset="-120"/>
                <a:cs typeface="Times New Roman" pitchFamily="18" charset="0"/>
              </a:rPr>
              <a:t>你从哪里来</a:t>
            </a:r>
            <a:r>
              <a:rPr lang="en-US" altLang="zh-CN" sz="4400" dirty="0">
                <a:latin typeface="Times New Roman" pitchFamily="18" charset="0"/>
                <a:ea typeface="DFKai-SB" pitchFamily="65" charset="-120"/>
                <a:cs typeface="Times New Roman" pitchFamily="18" charset="0"/>
              </a:rPr>
              <a:t>?</a:t>
            </a:r>
          </a:p>
          <a:p>
            <a:pPr eaLnBrk="1" hangingPunct="1">
              <a:lnSpc>
                <a:spcPct val="90000"/>
              </a:lnSpc>
              <a:buBlip>
                <a:blip r:embed="rId5"/>
              </a:buBlip>
              <a:defRPr/>
            </a:pPr>
            <a:r>
              <a:rPr lang="en-US" altLang="zh-CN" sz="4400" dirty="0">
                <a:latin typeface="Times New Roman" pitchFamily="18" charset="0"/>
                <a:ea typeface="DFKai-SB" pitchFamily="65" charset="-120"/>
                <a:cs typeface="Times New Roman" pitchFamily="18" charset="0"/>
              </a:rPr>
              <a:t>3.</a:t>
            </a:r>
            <a:r>
              <a:rPr lang="zh-CN" altLang="en-US" sz="4400" dirty="0">
                <a:latin typeface="Times New Roman" pitchFamily="18" charset="0"/>
                <a:ea typeface="DFKai-SB" pitchFamily="65" charset="-120"/>
                <a:cs typeface="Times New Roman" pitchFamily="18" charset="0"/>
              </a:rPr>
              <a:t>你是哪一国的人</a:t>
            </a:r>
            <a:r>
              <a:rPr lang="en-US" altLang="zh-CN" sz="4400" dirty="0">
                <a:latin typeface="Times New Roman" pitchFamily="18" charset="0"/>
                <a:ea typeface="DFKai-SB" pitchFamily="65" charset="-120"/>
                <a:cs typeface="Times New Roman" pitchFamily="18" charset="0"/>
              </a:rPr>
              <a:t>?</a:t>
            </a:r>
          </a:p>
          <a:p>
            <a:pPr eaLnBrk="1" hangingPunct="1">
              <a:lnSpc>
                <a:spcPct val="90000"/>
              </a:lnSpc>
              <a:buBlip>
                <a:blip r:embed="rId5"/>
              </a:buBlip>
              <a:defRPr/>
            </a:pPr>
            <a:r>
              <a:rPr lang="en-US" altLang="zh-CN" sz="4400" dirty="0">
                <a:latin typeface="Times New Roman" pitchFamily="18" charset="0"/>
                <a:ea typeface="DFKai-SB" pitchFamily="65" charset="-120"/>
                <a:cs typeface="Times New Roman" pitchFamily="18" charset="0"/>
              </a:rPr>
              <a:t>4.</a:t>
            </a:r>
            <a:r>
              <a:rPr lang="zh-CN" altLang="en-US" sz="4400" dirty="0">
                <a:latin typeface="Times New Roman" pitchFamily="18" charset="0"/>
                <a:ea typeface="DFKai-SB" pitchFamily="65" charset="-120"/>
                <a:cs typeface="Times New Roman" pitchFamily="18" charset="0"/>
              </a:rPr>
              <a:t>你是哪一族的人</a:t>
            </a:r>
            <a:r>
              <a:rPr lang="en-US" altLang="zh-CN" sz="4400" dirty="0">
                <a:latin typeface="Times New Roman" pitchFamily="18" charset="0"/>
                <a:ea typeface="DFKai-SB" pitchFamily="65" charset="-120"/>
                <a:cs typeface="Times New Roman" pitchFamily="18" charset="0"/>
              </a:rPr>
              <a:t>?</a:t>
            </a:r>
          </a:p>
          <a:p>
            <a:pPr>
              <a:lnSpc>
                <a:spcPct val="90000"/>
              </a:lnSpc>
              <a:buSzPts val="100"/>
              <a:buBlip>
                <a:blip r:embed="rId5"/>
              </a:buBlip>
              <a:defRPr/>
            </a:pPr>
            <a:r>
              <a:rPr lang="zh-CN" altLang="en-US" sz="4400" dirty="0">
                <a:solidFill>
                  <a:schemeClr val="tx1">
                    <a:alpha val="0"/>
                  </a:schemeClr>
                </a:solidFill>
                <a:latin typeface="Times New Roman" pitchFamily="18" charset="0"/>
                <a:ea typeface="DFKai-SB" pitchFamily="65" charset="-120"/>
                <a:cs typeface="Times New Roman" pitchFamily="18" charset="0"/>
              </a:rPr>
              <a:t>问题针对约拿的身份、目标、价值、认同</a:t>
            </a:r>
            <a:r>
              <a:rPr lang="en-US" altLang="zh-CN" sz="4400" dirty="0">
                <a:solidFill>
                  <a:schemeClr val="tx1">
                    <a:alpha val="0"/>
                  </a:schemeClr>
                </a:solidFill>
                <a:latin typeface="Times New Roman" pitchFamily="18" charset="0"/>
                <a:ea typeface="DFKai-SB" pitchFamily="65" charset="-120"/>
                <a:cs typeface="Times New Roman" pitchFamily="18" charset="0"/>
              </a:rPr>
              <a:t>:</a:t>
            </a:r>
            <a:r>
              <a:rPr lang="zh-CN" altLang="en-US" sz="4400" dirty="0">
                <a:solidFill>
                  <a:schemeClr val="tx1">
                    <a:alpha val="0"/>
                  </a:schemeClr>
                </a:solidFill>
                <a:latin typeface="Times New Roman" pitchFamily="18" charset="0"/>
                <a:ea typeface="DFKai-SB" pitchFamily="65" charset="-120"/>
                <a:cs typeface="Times New Roman" pitchFamily="18" charset="0"/>
              </a:rPr>
              <a:t>水手要了解约拿在做什么</a:t>
            </a:r>
            <a:r>
              <a:rPr lang="en-US" altLang="zh-CN" sz="4400" dirty="0">
                <a:solidFill>
                  <a:schemeClr val="tx1">
                    <a:alpha val="0"/>
                  </a:schemeClr>
                </a:solidFill>
                <a:latin typeface="Times New Roman" pitchFamily="18" charset="0"/>
                <a:ea typeface="DFKai-SB" pitchFamily="65" charset="-120"/>
                <a:cs typeface="Times New Roman" pitchFamily="18" charset="0"/>
              </a:rPr>
              <a:t>?</a:t>
            </a:r>
            <a:r>
              <a:rPr lang="zh-CN" altLang="en-US" sz="4400" dirty="0">
                <a:solidFill>
                  <a:schemeClr val="tx1">
                    <a:alpha val="0"/>
                  </a:schemeClr>
                </a:solidFill>
                <a:latin typeface="Times New Roman" pitchFamily="18" charset="0"/>
                <a:ea typeface="DFKai-SB" pitchFamily="65" charset="-120"/>
                <a:cs typeface="Times New Roman" pitchFamily="18" charset="0"/>
              </a:rPr>
              <a:t>为什么这样做？</a:t>
            </a:r>
            <a:endParaRPr lang="en-US" altLang="zh-CN" sz="4400" dirty="0">
              <a:solidFill>
                <a:schemeClr val="tx1">
                  <a:alpha val="0"/>
                </a:schemeClr>
              </a:solidFill>
              <a:latin typeface="Times New Roman" pitchFamily="18" charset="0"/>
              <a:ea typeface="宋体" pitchFamily="2" charset="-122"/>
              <a:cs typeface="Times New Roman" pitchFamily="18" charset="0"/>
            </a:endParaRPr>
          </a:p>
        </p:txBody>
      </p:sp>
    </p:spTree>
    <p:custDataLst>
      <p:tags r:id="rId1"/>
    </p:custDataLst>
    <p:extLst>
      <p:ext uri="{BB962C8B-B14F-4D97-AF65-F5344CB8AC3E}">
        <p14:creationId xmlns:p14="http://schemas.microsoft.com/office/powerpoint/2010/main" val="42821010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Title 1"/>
          <p:cNvSpPr>
            <a:spLocks noGrp="1"/>
          </p:cNvSpPr>
          <p:nvPr>
            <p:ph type="title" idx="4294967295"/>
            <p:custDataLst>
              <p:tags r:id="rId2"/>
            </p:custDataLst>
          </p:nvPr>
        </p:nvSpPr>
        <p:spPr>
          <a:xfrm>
            <a:off x="0" y="0"/>
            <a:ext cx="9144000" cy="762000"/>
          </a:xfrm>
        </p:spPr>
        <p:txBody>
          <a:bodyPr anchorCtr="0"/>
          <a:lstStyle/>
          <a:p>
            <a:pPr eaLnBrk="1" hangingPunct="1">
              <a:defRPr/>
            </a:pPr>
            <a:r>
              <a:rPr lang="zh-CN" altLang="en-US" sz="4800" dirty="0">
                <a:solidFill>
                  <a:srgbClr val="FFFF00"/>
                </a:solidFill>
                <a:latin typeface="DFKai-SB" pitchFamily="65" charset="-120"/>
                <a:ea typeface="DFKai-SB" pitchFamily="65" charset="-120"/>
              </a:rPr>
              <a:t>从反省到顺服</a:t>
            </a:r>
            <a:endParaRPr lang="en-US" altLang="zh-CN" sz="4800" dirty="0">
              <a:solidFill>
                <a:srgbClr val="FFFF00"/>
              </a:solidFill>
              <a:latin typeface="DFKai-SB" pitchFamily="65" charset="-120"/>
              <a:ea typeface="DFKai-SB" pitchFamily="65" charset="-120"/>
            </a:endParaRPr>
          </a:p>
        </p:txBody>
      </p:sp>
      <p:sp>
        <p:nvSpPr>
          <p:cNvPr id="3" name="Content Placeholder 2"/>
          <p:cNvSpPr>
            <a:spLocks noGrp="1"/>
          </p:cNvSpPr>
          <p:nvPr>
            <p:ph idx="4294967295"/>
            <p:custDataLst>
              <p:tags r:id="rId3"/>
            </p:custDataLst>
          </p:nvPr>
        </p:nvSpPr>
        <p:spPr>
          <a:xfrm>
            <a:off x="0" y="762000"/>
            <a:ext cx="9144000" cy="6096000"/>
          </a:xfrm>
        </p:spPr>
        <p:txBody>
          <a:bodyPr>
            <a:normAutofit fontScale="92500" lnSpcReduction="20000"/>
          </a:bodyPr>
          <a:lstStyle/>
          <a:p>
            <a:pPr eaLnBrk="1" hangingPunct="1">
              <a:lnSpc>
                <a:spcPct val="90000"/>
              </a:lnSpc>
              <a:buBlip>
                <a:blip r:embed="rId5"/>
              </a:buBlip>
              <a:defRPr/>
            </a:pPr>
            <a:r>
              <a:rPr lang="zh-CN" altLang="en-US" sz="4400" dirty="0">
                <a:latin typeface="Times New Roman" pitchFamily="18" charset="0"/>
                <a:ea typeface="DFKai-SB" pitchFamily="65" charset="-120"/>
                <a:cs typeface="Times New Roman" pitchFamily="18" charset="0"/>
              </a:rPr>
              <a:t>往他施的船遇到大风浪</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几乎要破裂</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约拿却在船底熟睡</a:t>
            </a:r>
            <a:endParaRPr lang="en-US" altLang="zh-CN" sz="4400" dirty="0">
              <a:latin typeface="Times New Roman" pitchFamily="18" charset="0"/>
              <a:ea typeface="DFKai-SB" pitchFamily="65" charset="-120"/>
              <a:cs typeface="Times New Roman" pitchFamily="18" charset="0"/>
            </a:endParaRPr>
          </a:p>
          <a:p>
            <a:pPr eaLnBrk="1" hangingPunct="1">
              <a:lnSpc>
                <a:spcPct val="90000"/>
              </a:lnSpc>
              <a:buBlip>
                <a:blip r:embed="rId5"/>
              </a:buBlip>
              <a:defRPr/>
            </a:pPr>
            <a:r>
              <a:rPr lang="zh-CN" altLang="en-US" sz="4400" dirty="0">
                <a:latin typeface="Times New Roman" pitchFamily="18" charset="0"/>
                <a:ea typeface="DFKai-SB" pitchFamily="65" charset="-120"/>
                <a:cs typeface="Times New Roman" pitchFamily="18" charset="0"/>
              </a:rPr>
              <a:t>船长对约拿说</a:t>
            </a:r>
            <a:r>
              <a:rPr lang="en-US" altLang="zh-CN" sz="4400" dirty="0">
                <a:latin typeface="Times New Roman" pitchFamily="18" charset="0"/>
                <a:ea typeface="DFKai-SB" pitchFamily="65" charset="-120"/>
                <a:cs typeface="Times New Roman" pitchFamily="18" charset="0"/>
              </a:rPr>
              <a:t>:</a:t>
            </a:r>
            <a:r>
              <a:rPr lang="zh-CN" altLang="en-US" sz="4400" dirty="0">
                <a:solidFill>
                  <a:srgbClr val="FFFF00"/>
                </a:solidFill>
                <a:latin typeface="Times New Roman" pitchFamily="18" charset="0"/>
                <a:ea typeface="DFKai-SB" pitchFamily="65" charset="-120"/>
                <a:cs typeface="Times New Roman" pitchFamily="18" charset="0"/>
              </a:rPr>
              <a:t>起来</a:t>
            </a:r>
            <a:r>
              <a:rPr lang="en-US" altLang="zh-CN" sz="4400" dirty="0">
                <a:solidFill>
                  <a:srgbClr val="FFFF00"/>
                </a:solidFill>
                <a:latin typeface="Times New Roman" pitchFamily="18" charset="0"/>
                <a:ea typeface="DFKai-SB" pitchFamily="65" charset="-120"/>
                <a:cs typeface="Times New Roman" pitchFamily="18" charset="0"/>
              </a:rPr>
              <a:t>,</a:t>
            </a:r>
            <a:r>
              <a:rPr lang="zh-CN" altLang="en-US" sz="4400" dirty="0">
                <a:solidFill>
                  <a:srgbClr val="FFFF00"/>
                </a:solidFill>
                <a:latin typeface="Times New Roman" pitchFamily="18" charset="0"/>
                <a:ea typeface="DFKai-SB" pitchFamily="65" charset="-120"/>
                <a:cs typeface="Times New Roman" pitchFamily="18" charset="0"/>
              </a:rPr>
              <a:t>求告你的神</a:t>
            </a:r>
            <a:r>
              <a:rPr lang="zh-CN" altLang="en-US" sz="4400" dirty="0">
                <a:latin typeface="Times New Roman" pitchFamily="18" charset="0"/>
                <a:ea typeface="DFKai-SB" pitchFamily="65" charset="-120"/>
                <a:cs typeface="Times New Roman" pitchFamily="18" charset="0"/>
              </a:rPr>
              <a:t> </a:t>
            </a:r>
            <a:endParaRPr lang="en-US" altLang="zh-CN" sz="4400" dirty="0">
              <a:latin typeface="Times New Roman" pitchFamily="18" charset="0"/>
              <a:ea typeface="DFKai-SB" pitchFamily="65" charset="-120"/>
              <a:cs typeface="Times New Roman" pitchFamily="18" charset="0"/>
            </a:endParaRPr>
          </a:p>
          <a:p>
            <a:pPr eaLnBrk="1" hangingPunct="1">
              <a:lnSpc>
                <a:spcPct val="90000"/>
              </a:lnSpc>
              <a:buBlip>
                <a:blip r:embed="rId5"/>
              </a:buBlip>
              <a:defRPr/>
            </a:pPr>
            <a:r>
              <a:rPr lang="zh-CN" altLang="en-US" sz="4400" dirty="0">
                <a:latin typeface="Times New Roman" pitchFamily="18" charset="0"/>
                <a:ea typeface="DFKai-SB" pitchFamily="65" charset="-120"/>
                <a:cs typeface="Times New Roman" pitchFamily="18" charset="0"/>
              </a:rPr>
              <a:t>水手问约拿</a:t>
            </a:r>
            <a:r>
              <a:rPr lang="en-US" altLang="zh-CN" sz="4400" dirty="0">
                <a:latin typeface="Times New Roman" pitchFamily="18" charset="0"/>
                <a:ea typeface="DFKai-SB" pitchFamily="65" charset="-120"/>
                <a:cs typeface="Times New Roman" pitchFamily="18" charset="0"/>
              </a:rPr>
              <a:t>:</a:t>
            </a:r>
          </a:p>
          <a:p>
            <a:pPr eaLnBrk="1" hangingPunct="1">
              <a:lnSpc>
                <a:spcPct val="90000"/>
              </a:lnSpc>
              <a:buBlip>
                <a:blip r:embed="rId5"/>
              </a:buBlip>
              <a:defRPr/>
            </a:pPr>
            <a:r>
              <a:rPr lang="en-US" altLang="zh-CN" sz="4400" dirty="0">
                <a:latin typeface="Times New Roman" pitchFamily="18" charset="0"/>
                <a:ea typeface="DFKai-SB" pitchFamily="65" charset="-120"/>
                <a:cs typeface="Times New Roman" pitchFamily="18" charset="0"/>
              </a:rPr>
              <a:t>1.</a:t>
            </a:r>
            <a:r>
              <a:rPr lang="zh-CN" altLang="en-US" sz="4400" dirty="0">
                <a:latin typeface="Times New Roman" pitchFamily="18" charset="0"/>
                <a:ea typeface="DFKai-SB" pitchFamily="65" charset="-120"/>
                <a:cs typeface="Times New Roman" pitchFamily="18" charset="0"/>
              </a:rPr>
              <a:t>你在做什么</a:t>
            </a:r>
            <a:r>
              <a:rPr lang="en-US" altLang="zh-CN" sz="4400" dirty="0">
                <a:latin typeface="Times New Roman" pitchFamily="18" charset="0"/>
                <a:ea typeface="DFKai-SB" pitchFamily="65" charset="-120"/>
                <a:cs typeface="Times New Roman" pitchFamily="18" charset="0"/>
              </a:rPr>
              <a:t>?</a:t>
            </a:r>
          </a:p>
          <a:p>
            <a:pPr eaLnBrk="1" hangingPunct="1">
              <a:lnSpc>
                <a:spcPct val="90000"/>
              </a:lnSpc>
              <a:buBlip>
                <a:blip r:embed="rId5"/>
              </a:buBlip>
              <a:defRPr/>
            </a:pPr>
            <a:r>
              <a:rPr lang="en-US" altLang="zh-CN" sz="4400" dirty="0">
                <a:latin typeface="Times New Roman" pitchFamily="18" charset="0"/>
                <a:ea typeface="DFKai-SB" pitchFamily="65" charset="-120"/>
                <a:cs typeface="Times New Roman" pitchFamily="18" charset="0"/>
              </a:rPr>
              <a:t>2.</a:t>
            </a:r>
            <a:r>
              <a:rPr lang="zh-CN" altLang="en-US" sz="4400" dirty="0">
                <a:latin typeface="Times New Roman" pitchFamily="18" charset="0"/>
                <a:ea typeface="DFKai-SB" pitchFamily="65" charset="-120"/>
                <a:cs typeface="Times New Roman" pitchFamily="18" charset="0"/>
              </a:rPr>
              <a:t>你从哪里来</a:t>
            </a:r>
            <a:r>
              <a:rPr lang="en-US" altLang="zh-CN" sz="4400" dirty="0">
                <a:latin typeface="Times New Roman" pitchFamily="18" charset="0"/>
                <a:ea typeface="DFKai-SB" pitchFamily="65" charset="-120"/>
                <a:cs typeface="Times New Roman" pitchFamily="18" charset="0"/>
              </a:rPr>
              <a:t>?</a:t>
            </a:r>
          </a:p>
          <a:p>
            <a:pPr eaLnBrk="1" hangingPunct="1">
              <a:lnSpc>
                <a:spcPct val="90000"/>
              </a:lnSpc>
              <a:buBlip>
                <a:blip r:embed="rId5"/>
              </a:buBlip>
              <a:defRPr/>
            </a:pPr>
            <a:r>
              <a:rPr lang="en-US" altLang="zh-CN" sz="4400" dirty="0">
                <a:latin typeface="Times New Roman" pitchFamily="18" charset="0"/>
                <a:ea typeface="DFKai-SB" pitchFamily="65" charset="-120"/>
                <a:cs typeface="Times New Roman" pitchFamily="18" charset="0"/>
              </a:rPr>
              <a:t>3.</a:t>
            </a:r>
            <a:r>
              <a:rPr lang="zh-CN" altLang="en-US" sz="4400" dirty="0">
                <a:latin typeface="Times New Roman" pitchFamily="18" charset="0"/>
                <a:ea typeface="DFKai-SB" pitchFamily="65" charset="-120"/>
                <a:cs typeface="Times New Roman" pitchFamily="18" charset="0"/>
              </a:rPr>
              <a:t>你是哪一国的人</a:t>
            </a:r>
            <a:r>
              <a:rPr lang="en-US" altLang="zh-CN" sz="4400" dirty="0">
                <a:latin typeface="Times New Roman" pitchFamily="18" charset="0"/>
                <a:ea typeface="DFKai-SB" pitchFamily="65" charset="-120"/>
                <a:cs typeface="Times New Roman" pitchFamily="18" charset="0"/>
              </a:rPr>
              <a:t>?</a:t>
            </a:r>
          </a:p>
          <a:p>
            <a:pPr eaLnBrk="1" hangingPunct="1">
              <a:lnSpc>
                <a:spcPct val="90000"/>
              </a:lnSpc>
              <a:buBlip>
                <a:blip r:embed="rId5"/>
              </a:buBlip>
              <a:defRPr/>
            </a:pPr>
            <a:r>
              <a:rPr lang="en-US" altLang="zh-CN" sz="4400" dirty="0">
                <a:latin typeface="Times New Roman" pitchFamily="18" charset="0"/>
                <a:ea typeface="DFKai-SB" pitchFamily="65" charset="-120"/>
                <a:cs typeface="Times New Roman" pitchFamily="18" charset="0"/>
              </a:rPr>
              <a:t>4.</a:t>
            </a:r>
            <a:r>
              <a:rPr lang="zh-CN" altLang="en-US" sz="4400" dirty="0">
                <a:latin typeface="Times New Roman" pitchFamily="18" charset="0"/>
                <a:ea typeface="DFKai-SB" pitchFamily="65" charset="-120"/>
                <a:cs typeface="Times New Roman" pitchFamily="18" charset="0"/>
              </a:rPr>
              <a:t>你是哪一族的人</a:t>
            </a:r>
            <a:r>
              <a:rPr lang="en-US" altLang="zh-CN" sz="4400" dirty="0">
                <a:latin typeface="Times New Roman" pitchFamily="18" charset="0"/>
                <a:ea typeface="DFKai-SB" pitchFamily="65" charset="-120"/>
                <a:cs typeface="Times New Roman" pitchFamily="18" charset="0"/>
              </a:rPr>
              <a:t>?</a:t>
            </a:r>
          </a:p>
          <a:p>
            <a:pPr>
              <a:lnSpc>
                <a:spcPct val="90000"/>
              </a:lnSpc>
              <a:buBlip>
                <a:blip r:embed="rId5"/>
              </a:buBlip>
              <a:defRPr/>
            </a:pPr>
            <a:r>
              <a:rPr lang="zh-CN" altLang="en-US" sz="4400" dirty="0">
                <a:latin typeface="Times New Roman" pitchFamily="18" charset="0"/>
                <a:ea typeface="DFKai-SB" pitchFamily="65" charset="-120"/>
                <a:cs typeface="Times New Roman" pitchFamily="18" charset="0"/>
              </a:rPr>
              <a:t>问题针对约拿的身份、目标、价值、认同</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水手要了解约拿在做什么</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为什么这样做？</a:t>
            </a:r>
            <a:endParaRPr lang="en-US" altLang="zh-CN" sz="4400" dirty="0">
              <a:latin typeface="Times New Roman" pitchFamily="18" charset="0"/>
              <a:ea typeface="宋体" pitchFamily="2" charset="-122"/>
              <a:cs typeface="Times New Roman" pitchFamily="18" charset="0"/>
            </a:endParaRPr>
          </a:p>
        </p:txBody>
      </p:sp>
    </p:spTree>
    <p:custDataLst>
      <p:tags r:id="rId1"/>
    </p:custDataLst>
    <p:extLst>
      <p:ext uri="{BB962C8B-B14F-4D97-AF65-F5344CB8AC3E}">
        <p14:creationId xmlns:p14="http://schemas.microsoft.com/office/powerpoint/2010/main" val="3360131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Title 1"/>
          <p:cNvSpPr>
            <a:spLocks noGrp="1"/>
          </p:cNvSpPr>
          <p:nvPr>
            <p:ph type="title" idx="4294967295"/>
            <p:custDataLst>
              <p:tags r:id="rId2"/>
            </p:custDataLst>
          </p:nvPr>
        </p:nvSpPr>
        <p:spPr>
          <a:xfrm>
            <a:off x="0" y="0"/>
            <a:ext cx="9144000" cy="762000"/>
          </a:xfrm>
        </p:spPr>
        <p:txBody>
          <a:bodyPr anchorCtr="0"/>
          <a:lstStyle/>
          <a:p>
            <a:pPr eaLnBrk="1" hangingPunct="1">
              <a:defRPr/>
            </a:pPr>
            <a:r>
              <a:rPr lang="zh-CN" altLang="en-US" sz="4800" dirty="0">
                <a:solidFill>
                  <a:srgbClr val="FFFF00"/>
                </a:solidFill>
                <a:latin typeface="DFKai-SB" pitchFamily="65" charset="-120"/>
                <a:ea typeface="DFKai-SB" pitchFamily="65" charset="-120"/>
              </a:rPr>
              <a:t>约拿先知</a:t>
            </a:r>
            <a:endParaRPr lang="en-US" altLang="zh-CN" sz="4800" dirty="0">
              <a:solidFill>
                <a:srgbClr val="FFFF00"/>
              </a:solidFill>
              <a:latin typeface="DFKai-SB" pitchFamily="65" charset="-120"/>
              <a:ea typeface="DFKai-SB" pitchFamily="65" charset="-120"/>
            </a:endParaRPr>
          </a:p>
        </p:txBody>
      </p:sp>
      <p:sp>
        <p:nvSpPr>
          <p:cNvPr id="3" name="Content Placeholder 2"/>
          <p:cNvSpPr>
            <a:spLocks noGrp="1"/>
          </p:cNvSpPr>
          <p:nvPr>
            <p:ph idx="4294967295"/>
            <p:custDataLst>
              <p:tags r:id="rId3"/>
            </p:custDataLst>
          </p:nvPr>
        </p:nvSpPr>
        <p:spPr>
          <a:xfrm>
            <a:off x="0" y="762000"/>
            <a:ext cx="9144000" cy="6096000"/>
          </a:xfrm>
        </p:spPr>
        <p:txBody>
          <a:bodyPr>
            <a:normAutofit/>
          </a:bodyPr>
          <a:lstStyle/>
          <a:p>
            <a:pPr eaLnBrk="1" hangingPunct="1">
              <a:lnSpc>
                <a:spcPct val="90000"/>
              </a:lnSpc>
              <a:buSzPts val="100"/>
              <a:buBlip>
                <a:blip r:embed="rId6"/>
              </a:buBlip>
              <a:defRPr/>
            </a:pPr>
            <a:r>
              <a:rPr lang="zh-CN" altLang="en-US" sz="4400" dirty="0">
                <a:solidFill>
                  <a:schemeClr val="tx1">
                    <a:alpha val="0"/>
                  </a:schemeClr>
                </a:solidFill>
                <a:latin typeface="Times New Roman" pitchFamily="18" charset="0"/>
                <a:ea typeface="DFKai-SB" pitchFamily="65" charset="-120"/>
                <a:cs typeface="Times New Roman" pitchFamily="18" charset="0"/>
              </a:rPr>
              <a:t>约拿个性很特别</a:t>
            </a:r>
            <a:r>
              <a:rPr lang="en-US" altLang="zh-CN" sz="4400" dirty="0">
                <a:solidFill>
                  <a:schemeClr val="tx1">
                    <a:alpha val="0"/>
                  </a:schemeClr>
                </a:solidFill>
                <a:latin typeface="Times New Roman" pitchFamily="18" charset="0"/>
                <a:ea typeface="DFKai-SB" pitchFamily="65" charset="-120"/>
                <a:cs typeface="Times New Roman" pitchFamily="18" charset="0"/>
              </a:rPr>
              <a:t>;</a:t>
            </a:r>
            <a:r>
              <a:rPr lang="zh-CN" altLang="en-US" sz="4400" dirty="0">
                <a:solidFill>
                  <a:schemeClr val="tx1">
                    <a:alpha val="0"/>
                  </a:schemeClr>
                </a:solidFill>
                <a:latin typeface="Times New Roman" pitchFamily="18" charset="0"/>
                <a:ea typeface="DFKai-SB" pitchFamily="65" charset="-120"/>
                <a:cs typeface="Times New Roman" pitchFamily="18" charset="0"/>
              </a:rPr>
              <a:t>约拿书也跟其它先知书不同</a:t>
            </a:r>
            <a:endParaRPr lang="en-US" altLang="zh-CN" sz="4400" dirty="0">
              <a:solidFill>
                <a:schemeClr val="tx1">
                  <a:alpha val="0"/>
                </a:schemeClr>
              </a:solidFill>
              <a:latin typeface="Times New Roman" pitchFamily="18" charset="0"/>
              <a:ea typeface="DFKai-SB" pitchFamily="65" charset="-120"/>
              <a:cs typeface="Times New Roman" pitchFamily="18" charset="0"/>
            </a:endParaRPr>
          </a:p>
          <a:p>
            <a:pPr eaLnBrk="1" hangingPunct="1">
              <a:lnSpc>
                <a:spcPct val="90000"/>
              </a:lnSpc>
              <a:buSzPts val="100"/>
              <a:buBlip>
                <a:blip r:embed="rId6"/>
              </a:buBlip>
              <a:defRPr/>
            </a:pPr>
            <a:r>
              <a:rPr lang="zh-CN" altLang="en-US" sz="4400" dirty="0">
                <a:solidFill>
                  <a:schemeClr val="tx1">
                    <a:alpha val="0"/>
                  </a:schemeClr>
                </a:solidFill>
                <a:latin typeface="Times New Roman" pitchFamily="18" charset="0"/>
                <a:ea typeface="DFKai-SB" pitchFamily="65" charset="-120"/>
                <a:cs typeface="Times New Roman" pitchFamily="18" charset="0"/>
              </a:rPr>
              <a:t>圣经第一次提约拿</a:t>
            </a:r>
            <a:r>
              <a:rPr lang="en-US" altLang="zh-CN" sz="4400" dirty="0">
                <a:solidFill>
                  <a:schemeClr val="tx1">
                    <a:alpha val="0"/>
                  </a:schemeClr>
                </a:solidFill>
                <a:latin typeface="Times New Roman" pitchFamily="18" charset="0"/>
                <a:ea typeface="DFKai-SB" pitchFamily="65" charset="-120"/>
                <a:cs typeface="Times New Roman" pitchFamily="18" charset="0"/>
              </a:rPr>
              <a:t>:</a:t>
            </a:r>
            <a:r>
              <a:rPr lang="zh-CN" altLang="en-US" sz="4400" dirty="0">
                <a:solidFill>
                  <a:schemeClr val="tx1">
                    <a:alpha val="0"/>
                  </a:schemeClr>
                </a:solidFill>
                <a:latin typeface="Times New Roman" pitchFamily="18" charset="0"/>
                <a:ea typeface="DFKai-SB" pitchFamily="65" charset="-120"/>
                <a:cs typeface="Times New Roman" pitchFamily="18" charset="0"/>
              </a:rPr>
              <a:t>神借着约拿对以色列人宣告神的保护与拯救</a:t>
            </a:r>
            <a:r>
              <a:rPr lang="en-US" altLang="zh-CN" sz="4400" dirty="0">
                <a:solidFill>
                  <a:schemeClr val="tx1">
                    <a:alpha val="0"/>
                  </a:schemeClr>
                </a:solidFill>
                <a:latin typeface="Times New Roman" pitchFamily="18" charset="0"/>
                <a:ea typeface="DFKai-SB" pitchFamily="65" charset="-120"/>
                <a:cs typeface="Times New Roman" pitchFamily="18" charset="0"/>
              </a:rPr>
              <a:t>:          </a:t>
            </a:r>
            <a:r>
              <a:rPr lang="zh-CN" altLang="en-US" sz="3600" dirty="0">
                <a:solidFill>
                  <a:schemeClr val="tx1">
                    <a:alpha val="0"/>
                  </a:schemeClr>
                </a:solidFill>
                <a:latin typeface="Times New Roman" pitchFamily="18" charset="0"/>
                <a:ea typeface="DFKai-SB" pitchFamily="65" charset="-120"/>
                <a:cs typeface="Times New Roman" pitchFamily="18" charset="0"/>
              </a:rPr>
              <a:t>王上</a:t>
            </a:r>
            <a:r>
              <a:rPr lang="en-US" altLang="zh-CN" sz="3600" dirty="0">
                <a:solidFill>
                  <a:schemeClr val="tx1">
                    <a:alpha val="0"/>
                  </a:schemeClr>
                </a:solidFill>
                <a:latin typeface="Times New Roman" pitchFamily="18" charset="0"/>
                <a:ea typeface="DFKai-SB" pitchFamily="65" charset="-120"/>
                <a:cs typeface="Times New Roman" pitchFamily="18" charset="0"/>
              </a:rPr>
              <a:t>14:25</a:t>
            </a:r>
            <a:r>
              <a:rPr lang="zh-CN" altLang="en-US" sz="3600" dirty="0">
                <a:solidFill>
                  <a:srgbClr val="FFFF00">
                    <a:alpha val="0"/>
                  </a:srgbClr>
                </a:solidFill>
                <a:latin typeface="Times New Roman" pitchFamily="18" charset="0"/>
                <a:ea typeface="DFKai-SB" pitchFamily="65" charset="-120"/>
                <a:cs typeface="Times New Roman" pitchFamily="18" charset="0"/>
              </a:rPr>
              <a:t>耶罗波安第二世</a:t>
            </a:r>
            <a:r>
              <a:rPr lang="zh-TW" altLang="en-US" sz="3600" dirty="0">
                <a:solidFill>
                  <a:srgbClr val="FFFF00">
                    <a:alpha val="0"/>
                  </a:srgbClr>
                </a:solidFill>
                <a:latin typeface="Times New Roman" pitchFamily="18" charset="0"/>
                <a:ea typeface="DFKai-SB" pitchFamily="65" charset="-120"/>
                <a:cs typeface="Times New Roman" pitchFamily="18" charset="0"/>
              </a:rPr>
              <a:t>收回以色列邊界之地</a:t>
            </a:r>
            <a:r>
              <a:rPr lang="en-US" altLang="zh-TW" sz="3600" dirty="0">
                <a:solidFill>
                  <a:srgbClr val="FFFF00">
                    <a:alpha val="0"/>
                  </a:srgbClr>
                </a:solidFill>
                <a:latin typeface="Times New Roman" pitchFamily="18" charset="0"/>
                <a:ea typeface="DFKai-SB" pitchFamily="65" charset="-120"/>
                <a:cs typeface="Times New Roman" pitchFamily="18" charset="0"/>
              </a:rPr>
              <a:t>,</a:t>
            </a:r>
            <a:r>
              <a:rPr lang="zh-TW" altLang="en-US" sz="3600" dirty="0">
                <a:solidFill>
                  <a:srgbClr val="FFFF00">
                    <a:alpha val="0"/>
                  </a:srgbClr>
                </a:solidFill>
                <a:latin typeface="Times New Roman" pitchFamily="18" charset="0"/>
                <a:ea typeface="DFKai-SB" pitchFamily="65" charset="-120"/>
                <a:cs typeface="Times New Roman" pitchFamily="18" charset="0"/>
              </a:rPr>
              <a:t>從哈馬口直到亞拉巴海</a:t>
            </a:r>
            <a:r>
              <a:rPr lang="en-US" altLang="zh-TW" sz="3600" dirty="0">
                <a:solidFill>
                  <a:srgbClr val="FFFF00">
                    <a:alpha val="0"/>
                  </a:srgbClr>
                </a:solidFill>
                <a:latin typeface="Times New Roman" pitchFamily="18" charset="0"/>
                <a:ea typeface="DFKai-SB" pitchFamily="65" charset="-120"/>
                <a:cs typeface="Times New Roman" pitchFamily="18" charset="0"/>
              </a:rPr>
              <a:t>,</a:t>
            </a:r>
            <a:r>
              <a:rPr lang="zh-TW" altLang="en-US" sz="3600" dirty="0">
                <a:solidFill>
                  <a:srgbClr val="FFFF00">
                    <a:alpha val="0"/>
                  </a:srgbClr>
                </a:solidFill>
                <a:latin typeface="Times New Roman" pitchFamily="18" charset="0"/>
                <a:ea typeface="DFKai-SB" pitchFamily="65" charset="-120"/>
                <a:cs typeface="Times New Roman" pitchFamily="18" charset="0"/>
              </a:rPr>
              <a:t>正如耶和華以色列的神藉他僕人迦特希弗人亞米太的兒子先知約拿所說的</a:t>
            </a:r>
            <a:r>
              <a:rPr lang="zh-CN" altLang="en-US" sz="3600" dirty="0">
                <a:solidFill>
                  <a:srgbClr val="FFFF00">
                    <a:alpha val="0"/>
                  </a:srgbClr>
                </a:solidFill>
                <a:latin typeface="Times New Roman" pitchFamily="18" charset="0"/>
                <a:ea typeface="DFKai-SB" pitchFamily="65" charset="-120"/>
                <a:cs typeface="Times New Roman" pitchFamily="18" charset="0"/>
              </a:rPr>
              <a:t> </a:t>
            </a:r>
            <a:endParaRPr lang="en-US" altLang="zh-CN" sz="3600" dirty="0">
              <a:solidFill>
                <a:srgbClr val="FFFF00">
                  <a:alpha val="0"/>
                </a:srgbClr>
              </a:solidFill>
              <a:latin typeface="Times New Roman" pitchFamily="18" charset="0"/>
              <a:ea typeface="DFKai-SB" pitchFamily="65" charset="-120"/>
              <a:cs typeface="Times New Roman" pitchFamily="18" charset="0"/>
            </a:endParaRPr>
          </a:p>
          <a:p>
            <a:pPr>
              <a:lnSpc>
                <a:spcPct val="90000"/>
              </a:lnSpc>
              <a:buSzPts val="100"/>
              <a:buBlip>
                <a:blip r:embed="rId6"/>
              </a:buBlip>
              <a:defRPr/>
            </a:pPr>
            <a:r>
              <a:rPr lang="zh-CN" altLang="en-US" sz="4400" dirty="0">
                <a:solidFill>
                  <a:schemeClr val="tx1">
                    <a:alpha val="0"/>
                  </a:schemeClr>
                </a:solidFill>
                <a:latin typeface="Times New Roman" pitchFamily="18" charset="0"/>
                <a:ea typeface="DFKai-SB" pitchFamily="65" charset="-120"/>
                <a:cs typeface="Times New Roman" pitchFamily="18" charset="0"/>
              </a:rPr>
              <a:t>后来神两次呼召约拿向尼尼微城宣告毁灭</a:t>
            </a:r>
            <a:r>
              <a:rPr lang="en-US" altLang="zh-CN" sz="4400" dirty="0">
                <a:solidFill>
                  <a:schemeClr val="tx1">
                    <a:alpha val="0"/>
                  </a:schemeClr>
                </a:solidFill>
                <a:latin typeface="Times New Roman" pitchFamily="18" charset="0"/>
                <a:ea typeface="DFKai-SB" pitchFamily="65" charset="-120"/>
                <a:cs typeface="Times New Roman" pitchFamily="18" charset="0"/>
              </a:rPr>
              <a:t>,</a:t>
            </a:r>
            <a:r>
              <a:rPr lang="zh-CN" altLang="en-US" sz="4400" dirty="0">
                <a:solidFill>
                  <a:schemeClr val="tx1">
                    <a:alpha val="0"/>
                  </a:schemeClr>
                </a:solidFill>
                <a:latin typeface="Times New Roman" pitchFamily="18" charset="0"/>
                <a:ea typeface="DFKai-SB" pitchFamily="65" charset="-120"/>
                <a:cs typeface="Times New Roman" pitchFamily="18" charset="0"/>
              </a:rPr>
              <a:t>约拿的回应就很挣扎</a:t>
            </a:r>
            <a:endParaRPr lang="en-US" altLang="zh-CN" sz="4400" dirty="0">
              <a:solidFill>
                <a:schemeClr val="tx1">
                  <a:alpha val="0"/>
                </a:schemeClr>
              </a:solidFill>
              <a:latin typeface="Times New Roman" pitchFamily="18" charset="0"/>
              <a:ea typeface="DFKai-SB" pitchFamily="65" charset="-120"/>
              <a:cs typeface="Times New Roman" pitchFamily="18" charset="0"/>
            </a:endParaRPr>
          </a:p>
          <a:p>
            <a:pPr marL="0" indent="0">
              <a:lnSpc>
                <a:spcPct val="90000"/>
              </a:lnSpc>
              <a:buNone/>
              <a:defRPr/>
            </a:pPr>
            <a:endParaRPr lang="en-US" altLang="zh-CN" sz="4400" dirty="0">
              <a:latin typeface="Times New Roman" pitchFamily="18" charset="0"/>
              <a:ea typeface="宋体" pitchFamily="2" charset="-122"/>
              <a:cs typeface="Times New Roman" pitchFamily="18" charset="0"/>
            </a:endParaRPr>
          </a:p>
        </p:txBody>
      </p:sp>
    </p:spTree>
    <p:custDataLst>
      <p:tags r:id="rId1"/>
    </p:custDataLst>
    <p:extLst>
      <p:ext uri="{BB962C8B-B14F-4D97-AF65-F5344CB8AC3E}">
        <p14:creationId xmlns:p14="http://schemas.microsoft.com/office/powerpoint/2010/main" val="6095606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Title 1"/>
          <p:cNvSpPr>
            <a:spLocks noGrp="1"/>
          </p:cNvSpPr>
          <p:nvPr>
            <p:ph type="title" idx="4294967295"/>
            <p:custDataLst>
              <p:tags r:id="rId2"/>
            </p:custDataLst>
          </p:nvPr>
        </p:nvSpPr>
        <p:spPr>
          <a:xfrm>
            <a:off x="0" y="0"/>
            <a:ext cx="9144000" cy="762000"/>
          </a:xfrm>
        </p:spPr>
        <p:txBody>
          <a:bodyPr anchorCtr="0"/>
          <a:lstStyle/>
          <a:p>
            <a:pPr eaLnBrk="1" hangingPunct="1">
              <a:defRPr/>
            </a:pPr>
            <a:r>
              <a:rPr lang="zh-CN" altLang="en-US" sz="4800" dirty="0">
                <a:solidFill>
                  <a:srgbClr val="FFFF00"/>
                </a:solidFill>
                <a:latin typeface="DFKai-SB" pitchFamily="65" charset="-120"/>
                <a:ea typeface="DFKai-SB" pitchFamily="65" charset="-120"/>
              </a:rPr>
              <a:t>约拿的改变</a:t>
            </a:r>
            <a:endParaRPr lang="en-US" altLang="zh-CN" sz="4800" dirty="0">
              <a:solidFill>
                <a:srgbClr val="FFFF00"/>
              </a:solidFill>
              <a:latin typeface="DFKai-SB" pitchFamily="65" charset="-120"/>
              <a:ea typeface="DFKai-SB" pitchFamily="65" charset="-120"/>
            </a:endParaRPr>
          </a:p>
        </p:txBody>
      </p:sp>
      <p:sp>
        <p:nvSpPr>
          <p:cNvPr id="3" name="Content Placeholder 2"/>
          <p:cNvSpPr>
            <a:spLocks noGrp="1"/>
          </p:cNvSpPr>
          <p:nvPr>
            <p:ph idx="4294967295"/>
            <p:custDataLst>
              <p:tags r:id="rId3"/>
            </p:custDataLst>
          </p:nvPr>
        </p:nvSpPr>
        <p:spPr>
          <a:xfrm>
            <a:off x="0" y="762000"/>
            <a:ext cx="9144000" cy="6096000"/>
          </a:xfrm>
        </p:spPr>
        <p:txBody>
          <a:bodyPr>
            <a:normAutofit lnSpcReduction="10000"/>
          </a:bodyPr>
          <a:lstStyle/>
          <a:p>
            <a:pPr>
              <a:lnSpc>
                <a:spcPct val="90000"/>
              </a:lnSpc>
              <a:buSzPts val="100"/>
              <a:buBlip>
                <a:blip r:embed="rId5"/>
              </a:buBlip>
              <a:defRPr/>
            </a:pPr>
            <a:r>
              <a:rPr lang="zh-CN" altLang="en-US" sz="4400" dirty="0">
                <a:solidFill>
                  <a:schemeClr val="tx1">
                    <a:alpha val="0"/>
                  </a:schemeClr>
                </a:solidFill>
                <a:latin typeface="Times New Roman" pitchFamily="18" charset="0"/>
                <a:ea typeface="DFKai-SB" pitchFamily="65" charset="-120"/>
                <a:cs typeface="Times New Roman" pitchFamily="18" charset="0"/>
              </a:rPr>
              <a:t>约拿知道自己无法与神斗争</a:t>
            </a:r>
            <a:r>
              <a:rPr lang="en-US" altLang="zh-CN" sz="4400" dirty="0">
                <a:solidFill>
                  <a:schemeClr val="tx1">
                    <a:alpha val="0"/>
                  </a:schemeClr>
                </a:solidFill>
                <a:latin typeface="Times New Roman" pitchFamily="18" charset="0"/>
                <a:ea typeface="DFKai-SB" pitchFamily="65" charset="-120"/>
                <a:cs typeface="Times New Roman" pitchFamily="18" charset="0"/>
              </a:rPr>
              <a:t>,</a:t>
            </a:r>
            <a:r>
              <a:rPr lang="zh-CN" altLang="en-US" sz="4400" dirty="0">
                <a:solidFill>
                  <a:schemeClr val="tx1">
                    <a:alpha val="0"/>
                  </a:schemeClr>
                </a:solidFill>
                <a:latin typeface="Times New Roman" pitchFamily="18" charset="0"/>
                <a:ea typeface="DFKai-SB" pitchFamily="65" charset="-120"/>
                <a:cs typeface="Times New Roman" pitchFamily="18" charset="0"/>
              </a:rPr>
              <a:t>主动要求水手把他抬起来投在海里</a:t>
            </a:r>
            <a:r>
              <a:rPr lang="en-US" altLang="zh-CN" sz="4400" dirty="0">
                <a:solidFill>
                  <a:schemeClr val="tx1">
                    <a:alpha val="0"/>
                  </a:schemeClr>
                </a:solidFill>
                <a:latin typeface="Times New Roman" pitchFamily="18" charset="0"/>
                <a:ea typeface="DFKai-SB" pitchFamily="65" charset="-120"/>
                <a:cs typeface="Times New Roman" pitchFamily="18" charset="0"/>
              </a:rPr>
              <a:t>,</a:t>
            </a:r>
            <a:r>
              <a:rPr lang="zh-CN" altLang="en-US" sz="4400" dirty="0">
                <a:solidFill>
                  <a:schemeClr val="tx1">
                    <a:alpha val="0"/>
                  </a:schemeClr>
                </a:solidFill>
                <a:latin typeface="Times New Roman" pitchFamily="18" charset="0"/>
                <a:ea typeface="DFKai-SB" pitchFamily="65" charset="-120"/>
                <a:cs typeface="Times New Roman" pitchFamily="18" charset="0"/>
              </a:rPr>
              <a:t>使风浪平息</a:t>
            </a:r>
            <a:endParaRPr lang="en-US" altLang="zh-CN" sz="4400" dirty="0">
              <a:solidFill>
                <a:schemeClr val="tx1">
                  <a:alpha val="0"/>
                </a:schemeClr>
              </a:solidFill>
              <a:latin typeface="Times New Roman" pitchFamily="18" charset="0"/>
              <a:ea typeface="DFKai-SB" pitchFamily="65" charset="-120"/>
              <a:cs typeface="Times New Roman" pitchFamily="18" charset="0"/>
            </a:endParaRPr>
          </a:p>
          <a:p>
            <a:pPr eaLnBrk="1" hangingPunct="1">
              <a:lnSpc>
                <a:spcPct val="90000"/>
              </a:lnSpc>
              <a:buSzPts val="100"/>
              <a:buBlip>
                <a:blip r:embed="rId5"/>
              </a:buBlip>
              <a:defRPr/>
            </a:pPr>
            <a:r>
              <a:rPr lang="zh-CN" altLang="en-US" sz="4400" dirty="0">
                <a:solidFill>
                  <a:schemeClr val="tx1">
                    <a:alpha val="0"/>
                  </a:schemeClr>
                </a:solidFill>
                <a:latin typeface="Times New Roman" pitchFamily="18" charset="0"/>
                <a:ea typeface="DFKai-SB" pitchFamily="65" charset="-120"/>
                <a:cs typeface="Times New Roman" pitchFamily="18" charset="0"/>
              </a:rPr>
              <a:t>神安排大鱼吞下约拿</a:t>
            </a:r>
            <a:endParaRPr lang="en-US" altLang="zh-CN" sz="4400" dirty="0">
              <a:solidFill>
                <a:schemeClr val="tx1">
                  <a:alpha val="0"/>
                </a:schemeClr>
              </a:solidFill>
              <a:latin typeface="Times New Roman" pitchFamily="18" charset="0"/>
              <a:ea typeface="DFKai-SB" pitchFamily="65" charset="-120"/>
              <a:cs typeface="Times New Roman" pitchFamily="18" charset="0"/>
            </a:endParaRPr>
          </a:p>
          <a:p>
            <a:pPr eaLnBrk="1" hangingPunct="1">
              <a:lnSpc>
                <a:spcPct val="90000"/>
              </a:lnSpc>
              <a:buSzPts val="100"/>
              <a:buBlip>
                <a:blip r:embed="rId5"/>
              </a:buBlip>
              <a:defRPr/>
            </a:pPr>
            <a:r>
              <a:rPr lang="zh-CN" altLang="en-US" sz="4400" dirty="0">
                <a:solidFill>
                  <a:schemeClr val="tx1">
                    <a:alpha val="0"/>
                  </a:schemeClr>
                </a:solidFill>
                <a:latin typeface="Times New Roman" pitchFamily="18" charset="0"/>
                <a:ea typeface="DFKai-SB" pitchFamily="65" charset="-120"/>
                <a:cs typeface="Times New Roman" pitchFamily="18" charset="0"/>
              </a:rPr>
              <a:t>约拿在鱼腹中三天三夜</a:t>
            </a:r>
            <a:r>
              <a:rPr lang="en-US" altLang="zh-CN" sz="4400" dirty="0">
                <a:solidFill>
                  <a:schemeClr val="tx1">
                    <a:alpha val="0"/>
                  </a:schemeClr>
                </a:solidFill>
                <a:latin typeface="Times New Roman" pitchFamily="18" charset="0"/>
                <a:ea typeface="DFKai-SB" pitchFamily="65" charset="-120"/>
                <a:cs typeface="Times New Roman" pitchFamily="18" charset="0"/>
              </a:rPr>
              <a:t>,</a:t>
            </a:r>
            <a:r>
              <a:rPr lang="zh-CN" altLang="en-US" sz="4400" dirty="0">
                <a:solidFill>
                  <a:schemeClr val="tx1">
                    <a:alpha val="0"/>
                  </a:schemeClr>
                </a:solidFill>
                <a:latin typeface="Times New Roman" pitchFamily="18" charset="0"/>
                <a:ea typeface="DFKai-SB" pitchFamily="65" charset="-120"/>
                <a:cs typeface="Times New Roman" pitchFamily="18" charset="0"/>
              </a:rPr>
              <a:t>重新向神承诺</a:t>
            </a:r>
            <a:r>
              <a:rPr lang="en-US" altLang="zh-CN" sz="3600" dirty="0">
                <a:solidFill>
                  <a:schemeClr val="tx1">
                    <a:alpha val="0"/>
                  </a:schemeClr>
                </a:solidFill>
                <a:latin typeface="Times New Roman" pitchFamily="18" charset="0"/>
                <a:ea typeface="DFKai-SB" pitchFamily="65" charset="-120"/>
                <a:cs typeface="Times New Roman" pitchFamily="18" charset="0"/>
              </a:rPr>
              <a:t>2:9</a:t>
            </a:r>
            <a:r>
              <a:rPr lang="zh-TW" altLang="en-US" sz="3600" dirty="0">
                <a:solidFill>
                  <a:srgbClr val="FFFF00">
                    <a:alpha val="0"/>
                  </a:srgbClr>
                </a:solidFill>
                <a:latin typeface="Times New Roman" pitchFamily="18" charset="0"/>
                <a:ea typeface="DFKai-SB" pitchFamily="65" charset="-120"/>
                <a:cs typeface="Times New Roman" pitchFamily="18" charset="0"/>
              </a:rPr>
              <a:t>我所許的願</a:t>
            </a:r>
            <a:r>
              <a:rPr lang="en-US" altLang="zh-TW" sz="3600" dirty="0">
                <a:solidFill>
                  <a:srgbClr val="FFFF00">
                    <a:alpha val="0"/>
                  </a:srgbClr>
                </a:solidFill>
                <a:latin typeface="Times New Roman" pitchFamily="18" charset="0"/>
                <a:ea typeface="DFKai-SB" pitchFamily="65" charset="-120"/>
                <a:cs typeface="Times New Roman" pitchFamily="18" charset="0"/>
              </a:rPr>
              <a:t>,</a:t>
            </a:r>
            <a:r>
              <a:rPr lang="zh-TW" altLang="en-US" sz="3600" dirty="0">
                <a:solidFill>
                  <a:srgbClr val="FFFF00">
                    <a:alpha val="0"/>
                  </a:srgbClr>
                </a:solidFill>
                <a:latin typeface="Times New Roman" pitchFamily="18" charset="0"/>
                <a:ea typeface="DFKai-SB" pitchFamily="65" charset="-120"/>
                <a:cs typeface="Times New Roman" pitchFamily="18" charset="0"/>
              </a:rPr>
              <a:t>我必償還</a:t>
            </a:r>
            <a:r>
              <a:rPr lang="zh-CN" altLang="en-US" sz="4400" dirty="0">
                <a:solidFill>
                  <a:schemeClr val="tx1">
                    <a:alpha val="0"/>
                  </a:schemeClr>
                </a:solidFill>
                <a:latin typeface="Times New Roman" pitchFamily="18" charset="0"/>
                <a:ea typeface="DFKai-SB" pitchFamily="65" charset="-120"/>
                <a:cs typeface="Times New Roman" pitchFamily="18" charset="0"/>
              </a:rPr>
              <a:t>求神拯救</a:t>
            </a:r>
            <a:endParaRPr lang="en-US" altLang="zh-CN" sz="4400" dirty="0">
              <a:solidFill>
                <a:schemeClr val="tx1">
                  <a:alpha val="0"/>
                </a:schemeClr>
              </a:solidFill>
              <a:latin typeface="Times New Roman" pitchFamily="18" charset="0"/>
              <a:ea typeface="DFKai-SB" pitchFamily="65" charset="-120"/>
              <a:cs typeface="Times New Roman" pitchFamily="18" charset="0"/>
            </a:endParaRPr>
          </a:p>
          <a:p>
            <a:pPr eaLnBrk="1" hangingPunct="1">
              <a:lnSpc>
                <a:spcPct val="90000"/>
              </a:lnSpc>
              <a:buSzPts val="100"/>
              <a:buBlip>
                <a:blip r:embed="rId5"/>
              </a:buBlip>
              <a:defRPr/>
            </a:pPr>
            <a:r>
              <a:rPr lang="zh-CN" altLang="en-US" sz="4400" dirty="0">
                <a:solidFill>
                  <a:schemeClr val="tx1">
                    <a:alpha val="0"/>
                  </a:schemeClr>
                </a:solidFill>
                <a:latin typeface="Times New Roman" pitchFamily="18" charset="0"/>
                <a:ea typeface="DFKai-SB" pitchFamily="65" charset="-120"/>
                <a:cs typeface="Times New Roman" pitchFamily="18" charset="0"/>
              </a:rPr>
              <a:t>经过反省</a:t>
            </a:r>
            <a:r>
              <a:rPr lang="en-US" altLang="zh-CN" sz="4400" dirty="0">
                <a:solidFill>
                  <a:schemeClr val="tx1">
                    <a:alpha val="0"/>
                  </a:schemeClr>
                </a:solidFill>
                <a:latin typeface="Times New Roman" pitchFamily="18" charset="0"/>
                <a:ea typeface="DFKai-SB" pitchFamily="65" charset="-120"/>
                <a:cs typeface="Times New Roman" pitchFamily="18" charset="0"/>
              </a:rPr>
              <a:t>,</a:t>
            </a:r>
            <a:r>
              <a:rPr lang="zh-CN" altLang="en-US" sz="4400" dirty="0">
                <a:solidFill>
                  <a:schemeClr val="tx1">
                    <a:alpha val="0"/>
                  </a:schemeClr>
                </a:solidFill>
                <a:latin typeface="Times New Roman" pitchFamily="18" charset="0"/>
                <a:ea typeface="DFKai-SB" pitchFamily="65" charset="-120"/>
                <a:cs typeface="Times New Roman" pitchFamily="18" charset="0"/>
              </a:rPr>
              <a:t>约拿愿意改变行为</a:t>
            </a:r>
            <a:r>
              <a:rPr lang="en-US" altLang="zh-CN" sz="4400" dirty="0">
                <a:solidFill>
                  <a:schemeClr val="tx1">
                    <a:alpha val="0"/>
                  </a:schemeClr>
                </a:solidFill>
                <a:latin typeface="Times New Roman" pitchFamily="18" charset="0"/>
                <a:ea typeface="DFKai-SB" pitchFamily="65" charset="-120"/>
                <a:cs typeface="Times New Roman" pitchFamily="18" charset="0"/>
              </a:rPr>
              <a:t>,</a:t>
            </a:r>
            <a:r>
              <a:rPr lang="zh-CN" altLang="en-US" sz="4400" dirty="0">
                <a:solidFill>
                  <a:schemeClr val="tx1">
                    <a:alpha val="0"/>
                  </a:schemeClr>
                </a:solidFill>
                <a:latin typeface="Times New Roman" pitchFamily="18" charset="0"/>
                <a:ea typeface="DFKai-SB" pitchFamily="65" charset="-120"/>
                <a:cs typeface="Times New Roman" pitchFamily="18" charset="0"/>
              </a:rPr>
              <a:t>做神要求他做的事情</a:t>
            </a:r>
            <a:r>
              <a:rPr lang="en-US" altLang="zh-CN" sz="4400" dirty="0">
                <a:solidFill>
                  <a:schemeClr val="tx1">
                    <a:alpha val="0"/>
                  </a:schemeClr>
                </a:solidFill>
                <a:latin typeface="Times New Roman" pitchFamily="18" charset="0"/>
                <a:ea typeface="DFKai-SB" pitchFamily="65" charset="-120"/>
                <a:cs typeface="Times New Roman" pitchFamily="18" charset="0"/>
              </a:rPr>
              <a:t>;</a:t>
            </a:r>
            <a:r>
              <a:rPr lang="zh-CN" altLang="en-US" sz="4400" dirty="0">
                <a:solidFill>
                  <a:schemeClr val="tx1">
                    <a:alpha val="0"/>
                  </a:schemeClr>
                </a:solidFill>
                <a:latin typeface="Times New Roman" pitchFamily="18" charset="0"/>
                <a:ea typeface="DFKai-SB" pitchFamily="65" charset="-120"/>
                <a:cs typeface="Times New Roman" pitchFamily="18" charset="0"/>
              </a:rPr>
              <a:t>但没有面对违背神呼召的原因</a:t>
            </a:r>
            <a:r>
              <a:rPr lang="en-US" altLang="zh-CN" sz="4400" dirty="0">
                <a:solidFill>
                  <a:schemeClr val="tx1">
                    <a:alpha val="0"/>
                  </a:schemeClr>
                </a:solidFill>
                <a:latin typeface="Times New Roman" pitchFamily="18" charset="0"/>
                <a:ea typeface="DFKai-SB" pitchFamily="65" charset="-120"/>
                <a:cs typeface="Times New Roman" pitchFamily="18" charset="0"/>
              </a:rPr>
              <a:t>:</a:t>
            </a:r>
            <a:r>
              <a:rPr lang="zh-CN" altLang="en-US" sz="4400" dirty="0">
                <a:solidFill>
                  <a:schemeClr val="tx1">
                    <a:alpha val="0"/>
                  </a:schemeClr>
                </a:solidFill>
                <a:latin typeface="Times New Roman" pitchFamily="18" charset="0"/>
                <a:ea typeface="DFKai-SB" pitchFamily="65" charset="-120"/>
                <a:cs typeface="Times New Roman" pitchFamily="18" charset="0"/>
              </a:rPr>
              <a:t>没有改变心里对外邦人的歧视、缺乏爱心 </a:t>
            </a:r>
            <a:endParaRPr lang="en-US" altLang="zh-CN" sz="4400" dirty="0">
              <a:solidFill>
                <a:schemeClr val="tx1">
                  <a:alpha val="0"/>
                </a:schemeClr>
              </a:solidFill>
              <a:latin typeface="Times New Roman" pitchFamily="18" charset="0"/>
              <a:ea typeface="DFKai-SB" pitchFamily="65" charset="-120"/>
              <a:cs typeface="Times New Roman" pitchFamily="18" charset="0"/>
            </a:endParaRPr>
          </a:p>
          <a:p>
            <a:pPr eaLnBrk="1" hangingPunct="1">
              <a:lnSpc>
                <a:spcPct val="90000"/>
              </a:lnSpc>
              <a:buBlip>
                <a:blip r:embed="rId5"/>
              </a:buBlip>
              <a:defRPr/>
            </a:pPr>
            <a:endParaRPr lang="en-US" altLang="zh-CN" sz="4400" dirty="0">
              <a:latin typeface="Times New Roman" pitchFamily="18" charset="0"/>
              <a:ea typeface="宋体" pitchFamily="2" charset="-122"/>
              <a:cs typeface="Times New Roman" pitchFamily="18" charset="0"/>
            </a:endParaRPr>
          </a:p>
        </p:txBody>
      </p:sp>
    </p:spTree>
    <p:custDataLst>
      <p:tags r:id="rId1"/>
    </p:custDataLst>
    <p:extLst>
      <p:ext uri="{BB962C8B-B14F-4D97-AF65-F5344CB8AC3E}">
        <p14:creationId xmlns:p14="http://schemas.microsoft.com/office/powerpoint/2010/main" val="19265401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Title 1"/>
          <p:cNvSpPr>
            <a:spLocks noGrp="1"/>
          </p:cNvSpPr>
          <p:nvPr>
            <p:ph type="title" idx="4294967295"/>
            <p:custDataLst>
              <p:tags r:id="rId2"/>
            </p:custDataLst>
          </p:nvPr>
        </p:nvSpPr>
        <p:spPr>
          <a:xfrm>
            <a:off x="0" y="0"/>
            <a:ext cx="9144000" cy="762000"/>
          </a:xfrm>
        </p:spPr>
        <p:txBody>
          <a:bodyPr anchorCtr="0"/>
          <a:lstStyle/>
          <a:p>
            <a:pPr eaLnBrk="1" hangingPunct="1">
              <a:defRPr/>
            </a:pPr>
            <a:r>
              <a:rPr lang="zh-CN" altLang="en-US" sz="4800" dirty="0">
                <a:solidFill>
                  <a:srgbClr val="FFFF00"/>
                </a:solidFill>
                <a:latin typeface="DFKai-SB" pitchFamily="65" charset="-120"/>
                <a:ea typeface="DFKai-SB" pitchFamily="65" charset="-120"/>
              </a:rPr>
              <a:t>约拿的改变</a:t>
            </a:r>
            <a:endParaRPr lang="en-US" altLang="zh-CN" sz="4800" dirty="0">
              <a:solidFill>
                <a:srgbClr val="FFFF00"/>
              </a:solidFill>
              <a:latin typeface="DFKai-SB" pitchFamily="65" charset="-120"/>
              <a:ea typeface="DFKai-SB" pitchFamily="65" charset="-120"/>
            </a:endParaRPr>
          </a:p>
        </p:txBody>
      </p:sp>
      <p:sp>
        <p:nvSpPr>
          <p:cNvPr id="3" name="Content Placeholder 2"/>
          <p:cNvSpPr>
            <a:spLocks noGrp="1"/>
          </p:cNvSpPr>
          <p:nvPr>
            <p:ph idx="4294967295"/>
            <p:custDataLst>
              <p:tags r:id="rId3"/>
            </p:custDataLst>
          </p:nvPr>
        </p:nvSpPr>
        <p:spPr>
          <a:xfrm>
            <a:off x="0" y="762000"/>
            <a:ext cx="9144000" cy="6096000"/>
          </a:xfrm>
        </p:spPr>
        <p:txBody>
          <a:bodyPr>
            <a:normAutofit lnSpcReduction="10000"/>
          </a:bodyPr>
          <a:lstStyle/>
          <a:p>
            <a:pPr>
              <a:lnSpc>
                <a:spcPct val="90000"/>
              </a:lnSpc>
              <a:buBlip>
                <a:blip r:embed="rId5"/>
              </a:buBlip>
              <a:defRPr/>
            </a:pPr>
            <a:r>
              <a:rPr lang="zh-CN" altLang="en-US" sz="4400" dirty="0">
                <a:latin typeface="Times New Roman" pitchFamily="18" charset="0"/>
                <a:ea typeface="DFKai-SB" pitchFamily="65" charset="-120"/>
                <a:cs typeface="Times New Roman" pitchFamily="18" charset="0"/>
              </a:rPr>
              <a:t>约拿知道自己无法与神斗争</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主动要求水手把他抬起来投在海里</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使风浪平息</a:t>
            </a:r>
            <a:endParaRPr lang="en-US" altLang="zh-CN" sz="4400" dirty="0">
              <a:latin typeface="Times New Roman" pitchFamily="18" charset="0"/>
              <a:ea typeface="DFKai-SB" pitchFamily="65" charset="-120"/>
              <a:cs typeface="Times New Roman" pitchFamily="18" charset="0"/>
            </a:endParaRPr>
          </a:p>
          <a:p>
            <a:pPr eaLnBrk="1" hangingPunct="1">
              <a:lnSpc>
                <a:spcPct val="90000"/>
              </a:lnSpc>
              <a:buSzPts val="100"/>
              <a:buBlip>
                <a:blip r:embed="rId5"/>
              </a:buBlip>
              <a:defRPr/>
            </a:pPr>
            <a:r>
              <a:rPr lang="zh-CN" altLang="en-US" sz="4400" dirty="0">
                <a:solidFill>
                  <a:schemeClr val="tx1">
                    <a:alpha val="0"/>
                  </a:schemeClr>
                </a:solidFill>
                <a:latin typeface="Times New Roman" pitchFamily="18" charset="0"/>
                <a:ea typeface="DFKai-SB" pitchFamily="65" charset="-120"/>
                <a:cs typeface="Times New Roman" pitchFamily="18" charset="0"/>
              </a:rPr>
              <a:t>神安排大鱼吞下约拿</a:t>
            </a:r>
            <a:endParaRPr lang="en-US" altLang="zh-CN" sz="4400" dirty="0">
              <a:solidFill>
                <a:schemeClr val="tx1">
                  <a:alpha val="0"/>
                </a:schemeClr>
              </a:solidFill>
              <a:latin typeface="Times New Roman" pitchFamily="18" charset="0"/>
              <a:ea typeface="DFKai-SB" pitchFamily="65" charset="-120"/>
              <a:cs typeface="Times New Roman" pitchFamily="18" charset="0"/>
            </a:endParaRPr>
          </a:p>
          <a:p>
            <a:pPr eaLnBrk="1" hangingPunct="1">
              <a:lnSpc>
                <a:spcPct val="90000"/>
              </a:lnSpc>
              <a:buSzPts val="100"/>
              <a:buBlip>
                <a:blip r:embed="rId5"/>
              </a:buBlip>
              <a:defRPr/>
            </a:pPr>
            <a:r>
              <a:rPr lang="zh-CN" altLang="en-US" sz="4400" dirty="0">
                <a:solidFill>
                  <a:schemeClr val="tx1">
                    <a:alpha val="0"/>
                  </a:schemeClr>
                </a:solidFill>
                <a:latin typeface="Times New Roman" pitchFamily="18" charset="0"/>
                <a:ea typeface="DFKai-SB" pitchFamily="65" charset="-120"/>
                <a:cs typeface="Times New Roman" pitchFamily="18" charset="0"/>
              </a:rPr>
              <a:t>约拿在鱼腹中三天三夜</a:t>
            </a:r>
            <a:r>
              <a:rPr lang="en-US" altLang="zh-CN" sz="4400" dirty="0">
                <a:solidFill>
                  <a:schemeClr val="tx1">
                    <a:alpha val="0"/>
                  </a:schemeClr>
                </a:solidFill>
                <a:latin typeface="Times New Roman" pitchFamily="18" charset="0"/>
                <a:ea typeface="DFKai-SB" pitchFamily="65" charset="-120"/>
                <a:cs typeface="Times New Roman" pitchFamily="18" charset="0"/>
              </a:rPr>
              <a:t>,</a:t>
            </a:r>
            <a:r>
              <a:rPr lang="zh-CN" altLang="en-US" sz="4400" dirty="0">
                <a:solidFill>
                  <a:schemeClr val="tx1">
                    <a:alpha val="0"/>
                  </a:schemeClr>
                </a:solidFill>
                <a:latin typeface="Times New Roman" pitchFamily="18" charset="0"/>
                <a:ea typeface="DFKai-SB" pitchFamily="65" charset="-120"/>
                <a:cs typeface="Times New Roman" pitchFamily="18" charset="0"/>
              </a:rPr>
              <a:t>重新向神承诺</a:t>
            </a:r>
            <a:r>
              <a:rPr lang="en-US" altLang="zh-CN" sz="3600" dirty="0">
                <a:solidFill>
                  <a:schemeClr val="tx1">
                    <a:alpha val="0"/>
                  </a:schemeClr>
                </a:solidFill>
                <a:latin typeface="Times New Roman" pitchFamily="18" charset="0"/>
                <a:ea typeface="DFKai-SB" pitchFamily="65" charset="-120"/>
                <a:cs typeface="Times New Roman" pitchFamily="18" charset="0"/>
              </a:rPr>
              <a:t>2:9</a:t>
            </a:r>
            <a:r>
              <a:rPr lang="zh-TW" altLang="en-US" sz="3600" dirty="0">
                <a:solidFill>
                  <a:srgbClr val="FFFF00">
                    <a:alpha val="0"/>
                  </a:srgbClr>
                </a:solidFill>
                <a:latin typeface="Times New Roman" pitchFamily="18" charset="0"/>
                <a:ea typeface="DFKai-SB" pitchFamily="65" charset="-120"/>
                <a:cs typeface="Times New Roman" pitchFamily="18" charset="0"/>
              </a:rPr>
              <a:t>我所許的願</a:t>
            </a:r>
            <a:r>
              <a:rPr lang="en-US" altLang="zh-TW" sz="3600" dirty="0">
                <a:solidFill>
                  <a:srgbClr val="FFFF00">
                    <a:alpha val="0"/>
                  </a:srgbClr>
                </a:solidFill>
                <a:latin typeface="Times New Roman" pitchFamily="18" charset="0"/>
                <a:ea typeface="DFKai-SB" pitchFamily="65" charset="-120"/>
                <a:cs typeface="Times New Roman" pitchFamily="18" charset="0"/>
              </a:rPr>
              <a:t>,</a:t>
            </a:r>
            <a:r>
              <a:rPr lang="zh-TW" altLang="en-US" sz="3600" dirty="0">
                <a:solidFill>
                  <a:srgbClr val="FFFF00">
                    <a:alpha val="0"/>
                  </a:srgbClr>
                </a:solidFill>
                <a:latin typeface="Times New Roman" pitchFamily="18" charset="0"/>
                <a:ea typeface="DFKai-SB" pitchFamily="65" charset="-120"/>
                <a:cs typeface="Times New Roman" pitchFamily="18" charset="0"/>
              </a:rPr>
              <a:t>我必償還</a:t>
            </a:r>
            <a:r>
              <a:rPr lang="zh-CN" altLang="en-US" sz="4400" dirty="0">
                <a:solidFill>
                  <a:schemeClr val="tx1">
                    <a:alpha val="0"/>
                  </a:schemeClr>
                </a:solidFill>
                <a:latin typeface="Times New Roman" pitchFamily="18" charset="0"/>
                <a:ea typeface="DFKai-SB" pitchFamily="65" charset="-120"/>
                <a:cs typeface="Times New Roman" pitchFamily="18" charset="0"/>
              </a:rPr>
              <a:t>求神拯救</a:t>
            </a:r>
            <a:endParaRPr lang="en-US" altLang="zh-CN" sz="4400" dirty="0">
              <a:solidFill>
                <a:schemeClr val="tx1">
                  <a:alpha val="0"/>
                </a:schemeClr>
              </a:solidFill>
              <a:latin typeface="Times New Roman" pitchFamily="18" charset="0"/>
              <a:ea typeface="DFKai-SB" pitchFamily="65" charset="-120"/>
              <a:cs typeface="Times New Roman" pitchFamily="18" charset="0"/>
            </a:endParaRPr>
          </a:p>
          <a:p>
            <a:pPr eaLnBrk="1" hangingPunct="1">
              <a:lnSpc>
                <a:spcPct val="90000"/>
              </a:lnSpc>
              <a:buSzPts val="100"/>
              <a:buBlip>
                <a:blip r:embed="rId5"/>
              </a:buBlip>
              <a:defRPr/>
            </a:pPr>
            <a:r>
              <a:rPr lang="zh-CN" altLang="en-US" sz="4400" dirty="0">
                <a:solidFill>
                  <a:schemeClr val="tx1">
                    <a:alpha val="0"/>
                  </a:schemeClr>
                </a:solidFill>
                <a:latin typeface="Times New Roman" pitchFamily="18" charset="0"/>
                <a:ea typeface="DFKai-SB" pitchFamily="65" charset="-120"/>
                <a:cs typeface="Times New Roman" pitchFamily="18" charset="0"/>
              </a:rPr>
              <a:t>经过反省</a:t>
            </a:r>
            <a:r>
              <a:rPr lang="en-US" altLang="zh-CN" sz="4400" dirty="0">
                <a:solidFill>
                  <a:schemeClr val="tx1">
                    <a:alpha val="0"/>
                  </a:schemeClr>
                </a:solidFill>
                <a:latin typeface="Times New Roman" pitchFamily="18" charset="0"/>
                <a:ea typeface="DFKai-SB" pitchFamily="65" charset="-120"/>
                <a:cs typeface="Times New Roman" pitchFamily="18" charset="0"/>
              </a:rPr>
              <a:t>,</a:t>
            </a:r>
            <a:r>
              <a:rPr lang="zh-CN" altLang="en-US" sz="4400" dirty="0">
                <a:solidFill>
                  <a:schemeClr val="tx1">
                    <a:alpha val="0"/>
                  </a:schemeClr>
                </a:solidFill>
                <a:latin typeface="Times New Roman" pitchFamily="18" charset="0"/>
                <a:ea typeface="DFKai-SB" pitchFamily="65" charset="-120"/>
                <a:cs typeface="Times New Roman" pitchFamily="18" charset="0"/>
              </a:rPr>
              <a:t>约拿愿意改变行为</a:t>
            </a:r>
            <a:r>
              <a:rPr lang="en-US" altLang="zh-CN" sz="4400" dirty="0">
                <a:solidFill>
                  <a:schemeClr val="tx1">
                    <a:alpha val="0"/>
                  </a:schemeClr>
                </a:solidFill>
                <a:latin typeface="Times New Roman" pitchFamily="18" charset="0"/>
                <a:ea typeface="DFKai-SB" pitchFamily="65" charset="-120"/>
                <a:cs typeface="Times New Roman" pitchFamily="18" charset="0"/>
              </a:rPr>
              <a:t>,</a:t>
            </a:r>
            <a:r>
              <a:rPr lang="zh-CN" altLang="en-US" sz="4400" dirty="0">
                <a:solidFill>
                  <a:schemeClr val="tx1">
                    <a:alpha val="0"/>
                  </a:schemeClr>
                </a:solidFill>
                <a:latin typeface="Times New Roman" pitchFamily="18" charset="0"/>
                <a:ea typeface="DFKai-SB" pitchFamily="65" charset="-120"/>
                <a:cs typeface="Times New Roman" pitchFamily="18" charset="0"/>
              </a:rPr>
              <a:t>做神要求他做的事情</a:t>
            </a:r>
            <a:r>
              <a:rPr lang="en-US" altLang="zh-CN" sz="4400" dirty="0">
                <a:solidFill>
                  <a:schemeClr val="tx1">
                    <a:alpha val="0"/>
                  </a:schemeClr>
                </a:solidFill>
                <a:latin typeface="Times New Roman" pitchFamily="18" charset="0"/>
                <a:ea typeface="DFKai-SB" pitchFamily="65" charset="-120"/>
                <a:cs typeface="Times New Roman" pitchFamily="18" charset="0"/>
              </a:rPr>
              <a:t>;</a:t>
            </a:r>
            <a:r>
              <a:rPr lang="zh-CN" altLang="en-US" sz="4400" dirty="0">
                <a:solidFill>
                  <a:schemeClr val="tx1">
                    <a:alpha val="0"/>
                  </a:schemeClr>
                </a:solidFill>
                <a:latin typeface="Times New Roman" pitchFamily="18" charset="0"/>
                <a:ea typeface="DFKai-SB" pitchFamily="65" charset="-120"/>
                <a:cs typeface="Times New Roman" pitchFamily="18" charset="0"/>
              </a:rPr>
              <a:t>但没有面对违背神呼召的原因</a:t>
            </a:r>
            <a:r>
              <a:rPr lang="en-US" altLang="zh-CN" sz="4400" dirty="0">
                <a:solidFill>
                  <a:schemeClr val="tx1">
                    <a:alpha val="0"/>
                  </a:schemeClr>
                </a:solidFill>
                <a:latin typeface="Times New Roman" pitchFamily="18" charset="0"/>
                <a:ea typeface="DFKai-SB" pitchFamily="65" charset="-120"/>
                <a:cs typeface="Times New Roman" pitchFamily="18" charset="0"/>
              </a:rPr>
              <a:t>:</a:t>
            </a:r>
            <a:r>
              <a:rPr lang="zh-CN" altLang="en-US" sz="4400" dirty="0">
                <a:solidFill>
                  <a:schemeClr val="tx1">
                    <a:alpha val="0"/>
                  </a:schemeClr>
                </a:solidFill>
                <a:latin typeface="Times New Roman" pitchFamily="18" charset="0"/>
                <a:ea typeface="DFKai-SB" pitchFamily="65" charset="-120"/>
                <a:cs typeface="Times New Roman" pitchFamily="18" charset="0"/>
              </a:rPr>
              <a:t>没有改变心里对外邦人的歧视、缺乏爱心 </a:t>
            </a:r>
            <a:endParaRPr lang="en-US" altLang="zh-CN" sz="4400" dirty="0">
              <a:solidFill>
                <a:schemeClr val="tx1">
                  <a:alpha val="0"/>
                </a:schemeClr>
              </a:solidFill>
              <a:latin typeface="Times New Roman" pitchFamily="18" charset="0"/>
              <a:ea typeface="DFKai-SB" pitchFamily="65" charset="-120"/>
              <a:cs typeface="Times New Roman" pitchFamily="18" charset="0"/>
            </a:endParaRPr>
          </a:p>
          <a:p>
            <a:pPr eaLnBrk="1" hangingPunct="1">
              <a:lnSpc>
                <a:spcPct val="90000"/>
              </a:lnSpc>
              <a:buBlip>
                <a:blip r:embed="rId5"/>
              </a:buBlip>
              <a:defRPr/>
            </a:pPr>
            <a:endParaRPr lang="en-US" altLang="zh-CN" sz="4400" dirty="0">
              <a:latin typeface="Times New Roman" pitchFamily="18" charset="0"/>
              <a:ea typeface="宋体" pitchFamily="2" charset="-122"/>
              <a:cs typeface="Times New Roman" pitchFamily="18" charset="0"/>
            </a:endParaRPr>
          </a:p>
        </p:txBody>
      </p:sp>
    </p:spTree>
    <p:custDataLst>
      <p:tags r:id="rId1"/>
    </p:custDataLst>
    <p:extLst>
      <p:ext uri="{BB962C8B-B14F-4D97-AF65-F5344CB8AC3E}">
        <p14:creationId xmlns:p14="http://schemas.microsoft.com/office/powerpoint/2010/main" val="8808914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Title 1"/>
          <p:cNvSpPr>
            <a:spLocks noGrp="1"/>
          </p:cNvSpPr>
          <p:nvPr>
            <p:ph type="title" idx="4294967295"/>
            <p:custDataLst>
              <p:tags r:id="rId2"/>
            </p:custDataLst>
          </p:nvPr>
        </p:nvSpPr>
        <p:spPr>
          <a:xfrm>
            <a:off x="0" y="0"/>
            <a:ext cx="9144000" cy="762000"/>
          </a:xfrm>
        </p:spPr>
        <p:txBody>
          <a:bodyPr anchorCtr="0"/>
          <a:lstStyle/>
          <a:p>
            <a:pPr eaLnBrk="1" hangingPunct="1">
              <a:defRPr/>
            </a:pPr>
            <a:r>
              <a:rPr lang="zh-CN" altLang="en-US" sz="4800" dirty="0">
                <a:solidFill>
                  <a:srgbClr val="FFFF00"/>
                </a:solidFill>
                <a:latin typeface="DFKai-SB" pitchFamily="65" charset="-120"/>
                <a:ea typeface="DFKai-SB" pitchFamily="65" charset="-120"/>
              </a:rPr>
              <a:t>约拿的改变</a:t>
            </a:r>
            <a:endParaRPr lang="en-US" altLang="zh-CN" sz="4800" dirty="0">
              <a:solidFill>
                <a:srgbClr val="FFFF00"/>
              </a:solidFill>
              <a:latin typeface="DFKai-SB" pitchFamily="65" charset="-120"/>
              <a:ea typeface="DFKai-SB" pitchFamily="65" charset="-120"/>
            </a:endParaRPr>
          </a:p>
        </p:txBody>
      </p:sp>
      <p:sp>
        <p:nvSpPr>
          <p:cNvPr id="3" name="Content Placeholder 2"/>
          <p:cNvSpPr>
            <a:spLocks noGrp="1"/>
          </p:cNvSpPr>
          <p:nvPr>
            <p:ph idx="4294967295"/>
            <p:custDataLst>
              <p:tags r:id="rId3"/>
            </p:custDataLst>
          </p:nvPr>
        </p:nvSpPr>
        <p:spPr>
          <a:xfrm>
            <a:off x="0" y="762000"/>
            <a:ext cx="9144000" cy="6096000"/>
          </a:xfrm>
        </p:spPr>
        <p:txBody>
          <a:bodyPr>
            <a:normAutofit lnSpcReduction="10000"/>
          </a:bodyPr>
          <a:lstStyle/>
          <a:p>
            <a:pPr>
              <a:lnSpc>
                <a:spcPct val="90000"/>
              </a:lnSpc>
              <a:buBlip>
                <a:blip r:embed="rId5"/>
              </a:buBlip>
              <a:defRPr/>
            </a:pPr>
            <a:r>
              <a:rPr lang="zh-CN" altLang="en-US" sz="4400" dirty="0">
                <a:latin typeface="Times New Roman" pitchFamily="18" charset="0"/>
                <a:ea typeface="DFKai-SB" pitchFamily="65" charset="-120"/>
                <a:cs typeface="Times New Roman" pitchFamily="18" charset="0"/>
              </a:rPr>
              <a:t>约拿知道自己无法与神斗争</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主动要求水手把他抬起来投在海里</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使风浪平息</a:t>
            </a:r>
            <a:endParaRPr lang="en-US" altLang="zh-CN" sz="4400" dirty="0">
              <a:latin typeface="Times New Roman" pitchFamily="18" charset="0"/>
              <a:ea typeface="DFKai-SB" pitchFamily="65" charset="-120"/>
              <a:cs typeface="Times New Roman" pitchFamily="18" charset="0"/>
            </a:endParaRPr>
          </a:p>
          <a:p>
            <a:pPr eaLnBrk="1" hangingPunct="1">
              <a:lnSpc>
                <a:spcPct val="90000"/>
              </a:lnSpc>
              <a:buBlip>
                <a:blip r:embed="rId5"/>
              </a:buBlip>
              <a:defRPr/>
            </a:pPr>
            <a:r>
              <a:rPr lang="zh-CN" altLang="en-US" sz="4400" dirty="0">
                <a:latin typeface="Times New Roman" pitchFamily="18" charset="0"/>
                <a:ea typeface="DFKai-SB" pitchFamily="65" charset="-120"/>
                <a:cs typeface="Times New Roman" pitchFamily="18" charset="0"/>
              </a:rPr>
              <a:t>神安排大鱼吞下约拿</a:t>
            </a:r>
            <a:endParaRPr lang="en-US" altLang="zh-CN" sz="4400" dirty="0">
              <a:latin typeface="Times New Roman" pitchFamily="18" charset="0"/>
              <a:ea typeface="DFKai-SB" pitchFamily="65" charset="-120"/>
              <a:cs typeface="Times New Roman" pitchFamily="18" charset="0"/>
            </a:endParaRPr>
          </a:p>
          <a:p>
            <a:pPr eaLnBrk="1" hangingPunct="1">
              <a:lnSpc>
                <a:spcPct val="90000"/>
              </a:lnSpc>
              <a:buSzPts val="100"/>
              <a:buBlip>
                <a:blip r:embed="rId5"/>
              </a:buBlip>
              <a:defRPr/>
            </a:pPr>
            <a:r>
              <a:rPr lang="zh-CN" altLang="en-US" sz="4400" dirty="0">
                <a:solidFill>
                  <a:schemeClr val="tx1">
                    <a:alpha val="0"/>
                  </a:schemeClr>
                </a:solidFill>
                <a:latin typeface="Times New Roman" pitchFamily="18" charset="0"/>
                <a:ea typeface="DFKai-SB" pitchFamily="65" charset="-120"/>
                <a:cs typeface="Times New Roman" pitchFamily="18" charset="0"/>
              </a:rPr>
              <a:t>约拿在鱼腹中三天三夜</a:t>
            </a:r>
            <a:r>
              <a:rPr lang="en-US" altLang="zh-CN" sz="4400" dirty="0">
                <a:solidFill>
                  <a:schemeClr val="tx1">
                    <a:alpha val="0"/>
                  </a:schemeClr>
                </a:solidFill>
                <a:latin typeface="Times New Roman" pitchFamily="18" charset="0"/>
                <a:ea typeface="DFKai-SB" pitchFamily="65" charset="-120"/>
                <a:cs typeface="Times New Roman" pitchFamily="18" charset="0"/>
              </a:rPr>
              <a:t>,</a:t>
            </a:r>
            <a:r>
              <a:rPr lang="zh-CN" altLang="en-US" sz="4400" dirty="0">
                <a:solidFill>
                  <a:schemeClr val="tx1">
                    <a:alpha val="0"/>
                  </a:schemeClr>
                </a:solidFill>
                <a:latin typeface="Times New Roman" pitchFamily="18" charset="0"/>
                <a:ea typeface="DFKai-SB" pitchFamily="65" charset="-120"/>
                <a:cs typeface="Times New Roman" pitchFamily="18" charset="0"/>
              </a:rPr>
              <a:t>重新向神承诺</a:t>
            </a:r>
            <a:r>
              <a:rPr lang="en-US" altLang="zh-CN" sz="3600" dirty="0">
                <a:solidFill>
                  <a:schemeClr val="tx1">
                    <a:alpha val="0"/>
                  </a:schemeClr>
                </a:solidFill>
                <a:latin typeface="Times New Roman" pitchFamily="18" charset="0"/>
                <a:ea typeface="DFKai-SB" pitchFamily="65" charset="-120"/>
                <a:cs typeface="Times New Roman" pitchFamily="18" charset="0"/>
              </a:rPr>
              <a:t>2:9</a:t>
            </a:r>
            <a:r>
              <a:rPr lang="zh-TW" altLang="en-US" sz="3600" dirty="0">
                <a:solidFill>
                  <a:srgbClr val="FFFF00">
                    <a:alpha val="0"/>
                  </a:srgbClr>
                </a:solidFill>
                <a:latin typeface="Times New Roman" pitchFamily="18" charset="0"/>
                <a:ea typeface="DFKai-SB" pitchFamily="65" charset="-120"/>
                <a:cs typeface="Times New Roman" pitchFamily="18" charset="0"/>
              </a:rPr>
              <a:t>我所許的願</a:t>
            </a:r>
            <a:r>
              <a:rPr lang="en-US" altLang="zh-TW" sz="3600" dirty="0">
                <a:solidFill>
                  <a:srgbClr val="FFFF00">
                    <a:alpha val="0"/>
                  </a:srgbClr>
                </a:solidFill>
                <a:latin typeface="Times New Roman" pitchFamily="18" charset="0"/>
                <a:ea typeface="DFKai-SB" pitchFamily="65" charset="-120"/>
                <a:cs typeface="Times New Roman" pitchFamily="18" charset="0"/>
              </a:rPr>
              <a:t>,</a:t>
            </a:r>
            <a:r>
              <a:rPr lang="zh-TW" altLang="en-US" sz="3600" dirty="0">
                <a:solidFill>
                  <a:srgbClr val="FFFF00">
                    <a:alpha val="0"/>
                  </a:srgbClr>
                </a:solidFill>
                <a:latin typeface="Times New Roman" pitchFamily="18" charset="0"/>
                <a:ea typeface="DFKai-SB" pitchFamily="65" charset="-120"/>
                <a:cs typeface="Times New Roman" pitchFamily="18" charset="0"/>
              </a:rPr>
              <a:t>我必償還</a:t>
            </a:r>
            <a:r>
              <a:rPr lang="zh-CN" altLang="en-US" sz="4400" dirty="0">
                <a:solidFill>
                  <a:schemeClr val="tx1">
                    <a:alpha val="0"/>
                  </a:schemeClr>
                </a:solidFill>
                <a:latin typeface="Times New Roman" pitchFamily="18" charset="0"/>
                <a:ea typeface="DFKai-SB" pitchFamily="65" charset="-120"/>
                <a:cs typeface="Times New Roman" pitchFamily="18" charset="0"/>
              </a:rPr>
              <a:t>求神拯救</a:t>
            </a:r>
            <a:endParaRPr lang="en-US" altLang="zh-CN" sz="4400" dirty="0">
              <a:solidFill>
                <a:schemeClr val="tx1">
                  <a:alpha val="0"/>
                </a:schemeClr>
              </a:solidFill>
              <a:latin typeface="Times New Roman" pitchFamily="18" charset="0"/>
              <a:ea typeface="DFKai-SB" pitchFamily="65" charset="-120"/>
              <a:cs typeface="Times New Roman" pitchFamily="18" charset="0"/>
            </a:endParaRPr>
          </a:p>
          <a:p>
            <a:pPr eaLnBrk="1" hangingPunct="1">
              <a:lnSpc>
                <a:spcPct val="90000"/>
              </a:lnSpc>
              <a:buSzPts val="100"/>
              <a:buBlip>
                <a:blip r:embed="rId5"/>
              </a:buBlip>
              <a:defRPr/>
            </a:pPr>
            <a:r>
              <a:rPr lang="zh-CN" altLang="en-US" sz="4400" dirty="0">
                <a:solidFill>
                  <a:schemeClr val="tx1">
                    <a:alpha val="0"/>
                  </a:schemeClr>
                </a:solidFill>
                <a:latin typeface="Times New Roman" pitchFamily="18" charset="0"/>
                <a:ea typeface="DFKai-SB" pitchFamily="65" charset="-120"/>
                <a:cs typeface="Times New Roman" pitchFamily="18" charset="0"/>
              </a:rPr>
              <a:t>经过反省</a:t>
            </a:r>
            <a:r>
              <a:rPr lang="en-US" altLang="zh-CN" sz="4400" dirty="0">
                <a:solidFill>
                  <a:schemeClr val="tx1">
                    <a:alpha val="0"/>
                  </a:schemeClr>
                </a:solidFill>
                <a:latin typeface="Times New Roman" pitchFamily="18" charset="0"/>
                <a:ea typeface="DFKai-SB" pitchFamily="65" charset="-120"/>
                <a:cs typeface="Times New Roman" pitchFamily="18" charset="0"/>
              </a:rPr>
              <a:t>,</a:t>
            </a:r>
            <a:r>
              <a:rPr lang="zh-CN" altLang="en-US" sz="4400" dirty="0">
                <a:solidFill>
                  <a:schemeClr val="tx1">
                    <a:alpha val="0"/>
                  </a:schemeClr>
                </a:solidFill>
                <a:latin typeface="Times New Roman" pitchFamily="18" charset="0"/>
                <a:ea typeface="DFKai-SB" pitchFamily="65" charset="-120"/>
                <a:cs typeface="Times New Roman" pitchFamily="18" charset="0"/>
              </a:rPr>
              <a:t>约拿愿意改变行为</a:t>
            </a:r>
            <a:r>
              <a:rPr lang="en-US" altLang="zh-CN" sz="4400" dirty="0">
                <a:solidFill>
                  <a:schemeClr val="tx1">
                    <a:alpha val="0"/>
                  </a:schemeClr>
                </a:solidFill>
                <a:latin typeface="Times New Roman" pitchFamily="18" charset="0"/>
                <a:ea typeface="DFKai-SB" pitchFamily="65" charset="-120"/>
                <a:cs typeface="Times New Roman" pitchFamily="18" charset="0"/>
              </a:rPr>
              <a:t>,</a:t>
            </a:r>
            <a:r>
              <a:rPr lang="zh-CN" altLang="en-US" sz="4400" dirty="0">
                <a:solidFill>
                  <a:schemeClr val="tx1">
                    <a:alpha val="0"/>
                  </a:schemeClr>
                </a:solidFill>
                <a:latin typeface="Times New Roman" pitchFamily="18" charset="0"/>
                <a:ea typeface="DFKai-SB" pitchFamily="65" charset="-120"/>
                <a:cs typeface="Times New Roman" pitchFamily="18" charset="0"/>
              </a:rPr>
              <a:t>做神要求他做的事情</a:t>
            </a:r>
            <a:r>
              <a:rPr lang="en-US" altLang="zh-CN" sz="4400" dirty="0">
                <a:solidFill>
                  <a:schemeClr val="tx1">
                    <a:alpha val="0"/>
                  </a:schemeClr>
                </a:solidFill>
                <a:latin typeface="Times New Roman" pitchFamily="18" charset="0"/>
                <a:ea typeface="DFKai-SB" pitchFamily="65" charset="-120"/>
                <a:cs typeface="Times New Roman" pitchFamily="18" charset="0"/>
              </a:rPr>
              <a:t>;</a:t>
            </a:r>
            <a:r>
              <a:rPr lang="zh-CN" altLang="en-US" sz="4400" dirty="0">
                <a:solidFill>
                  <a:schemeClr val="tx1">
                    <a:alpha val="0"/>
                  </a:schemeClr>
                </a:solidFill>
                <a:latin typeface="Times New Roman" pitchFamily="18" charset="0"/>
                <a:ea typeface="DFKai-SB" pitchFamily="65" charset="-120"/>
                <a:cs typeface="Times New Roman" pitchFamily="18" charset="0"/>
              </a:rPr>
              <a:t>但没有面对违背神呼召的原因</a:t>
            </a:r>
            <a:r>
              <a:rPr lang="en-US" altLang="zh-CN" sz="4400" dirty="0">
                <a:solidFill>
                  <a:schemeClr val="tx1">
                    <a:alpha val="0"/>
                  </a:schemeClr>
                </a:solidFill>
                <a:latin typeface="Times New Roman" pitchFamily="18" charset="0"/>
                <a:ea typeface="DFKai-SB" pitchFamily="65" charset="-120"/>
                <a:cs typeface="Times New Roman" pitchFamily="18" charset="0"/>
              </a:rPr>
              <a:t>:</a:t>
            </a:r>
            <a:r>
              <a:rPr lang="zh-CN" altLang="en-US" sz="4400" dirty="0">
                <a:solidFill>
                  <a:schemeClr val="tx1">
                    <a:alpha val="0"/>
                  </a:schemeClr>
                </a:solidFill>
                <a:latin typeface="Times New Roman" pitchFamily="18" charset="0"/>
                <a:ea typeface="DFKai-SB" pitchFamily="65" charset="-120"/>
                <a:cs typeface="Times New Roman" pitchFamily="18" charset="0"/>
              </a:rPr>
              <a:t>没有改变心里对外邦人的歧视、缺乏爱心 </a:t>
            </a:r>
            <a:endParaRPr lang="en-US" altLang="zh-CN" sz="4400" dirty="0">
              <a:solidFill>
                <a:schemeClr val="tx1">
                  <a:alpha val="0"/>
                </a:schemeClr>
              </a:solidFill>
              <a:latin typeface="Times New Roman" pitchFamily="18" charset="0"/>
              <a:ea typeface="DFKai-SB" pitchFamily="65" charset="-120"/>
              <a:cs typeface="Times New Roman" pitchFamily="18" charset="0"/>
            </a:endParaRPr>
          </a:p>
          <a:p>
            <a:pPr eaLnBrk="1" hangingPunct="1">
              <a:lnSpc>
                <a:spcPct val="90000"/>
              </a:lnSpc>
              <a:buBlip>
                <a:blip r:embed="rId5"/>
              </a:buBlip>
              <a:defRPr/>
            </a:pPr>
            <a:endParaRPr lang="en-US" altLang="zh-CN" sz="4400" dirty="0">
              <a:latin typeface="Times New Roman" pitchFamily="18" charset="0"/>
              <a:ea typeface="宋体" pitchFamily="2" charset="-122"/>
              <a:cs typeface="Times New Roman" pitchFamily="18" charset="0"/>
            </a:endParaRPr>
          </a:p>
        </p:txBody>
      </p:sp>
    </p:spTree>
    <p:custDataLst>
      <p:tags r:id="rId1"/>
    </p:custDataLst>
    <p:extLst>
      <p:ext uri="{BB962C8B-B14F-4D97-AF65-F5344CB8AC3E}">
        <p14:creationId xmlns:p14="http://schemas.microsoft.com/office/powerpoint/2010/main" val="33756164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Title 1"/>
          <p:cNvSpPr>
            <a:spLocks noGrp="1"/>
          </p:cNvSpPr>
          <p:nvPr>
            <p:ph type="title" idx="4294967295"/>
            <p:custDataLst>
              <p:tags r:id="rId2"/>
            </p:custDataLst>
          </p:nvPr>
        </p:nvSpPr>
        <p:spPr>
          <a:xfrm>
            <a:off x="0" y="0"/>
            <a:ext cx="9144000" cy="762000"/>
          </a:xfrm>
        </p:spPr>
        <p:txBody>
          <a:bodyPr anchorCtr="0"/>
          <a:lstStyle/>
          <a:p>
            <a:pPr eaLnBrk="1" hangingPunct="1">
              <a:defRPr/>
            </a:pPr>
            <a:r>
              <a:rPr lang="zh-CN" altLang="en-US" sz="4800" dirty="0">
                <a:solidFill>
                  <a:srgbClr val="FFFF00"/>
                </a:solidFill>
                <a:latin typeface="DFKai-SB" pitchFamily="65" charset="-120"/>
                <a:ea typeface="DFKai-SB" pitchFamily="65" charset="-120"/>
              </a:rPr>
              <a:t>约拿的改变</a:t>
            </a:r>
            <a:endParaRPr lang="en-US" altLang="zh-CN" sz="4800" dirty="0">
              <a:solidFill>
                <a:srgbClr val="FFFF00"/>
              </a:solidFill>
              <a:latin typeface="DFKai-SB" pitchFamily="65" charset="-120"/>
              <a:ea typeface="DFKai-SB" pitchFamily="65" charset="-120"/>
            </a:endParaRPr>
          </a:p>
        </p:txBody>
      </p:sp>
      <p:sp>
        <p:nvSpPr>
          <p:cNvPr id="3" name="Content Placeholder 2"/>
          <p:cNvSpPr>
            <a:spLocks noGrp="1"/>
          </p:cNvSpPr>
          <p:nvPr>
            <p:ph idx="4294967295"/>
            <p:custDataLst>
              <p:tags r:id="rId3"/>
            </p:custDataLst>
          </p:nvPr>
        </p:nvSpPr>
        <p:spPr>
          <a:xfrm>
            <a:off x="0" y="762000"/>
            <a:ext cx="9144000" cy="6096000"/>
          </a:xfrm>
        </p:spPr>
        <p:txBody>
          <a:bodyPr>
            <a:normAutofit lnSpcReduction="10000"/>
          </a:bodyPr>
          <a:lstStyle/>
          <a:p>
            <a:pPr>
              <a:lnSpc>
                <a:spcPct val="90000"/>
              </a:lnSpc>
              <a:buBlip>
                <a:blip r:embed="rId5"/>
              </a:buBlip>
              <a:defRPr/>
            </a:pPr>
            <a:r>
              <a:rPr lang="zh-CN" altLang="en-US" sz="4400" dirty="0">
                <a:latin typeface="Times New Roman" pitchFamily="18" charset="0"/>
                <a:ea typeface="DFKai-SB" pitchFamily="65" charset="-120"/>
                <a:cs typeface="Times New Roman" pitchFamily="18" charset="0"/>
              </a:rPr>
              <a:t>约拿知道自己无法与神斗争</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主动要求水手把他抬起来投在海里</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使风浪平息</a:t>
            </a:r>
            <a:endParaRPr lang="en-US" altLang="zh-CN" sz="4400" dirty="0">
              <a:latin typeface="Times New Roman" pitchFamily="18" charset="0"/>
              <a:ea typeface="DFKai-SB" pitchFamily="65" charset="-120"/>
              <a:cs typeface="Times New Roman" pitchFamily="18" charset="0"/>
            </a:endParaRPr>
          </a:p>
          <a:p>
            <a:pPr eaLnBrk="1" hangingPunct="1">
              <a:lnSpc>
                <a:spcPct val="90000"/>
              </a:lnSpc>
              <a:buBlip>
                <a:blip r:embed="rId5"/>
              </a:buBlip>
              <a:defRPr/>
            </a:pPr>
            <a:r>
              <a:rPr lang="zh-CN" altLang="en-US" sz="4400" dirty="0">
                <a:latin typeface="Times New Roman" pitchFamily="18" charset="0"/>
                <a:ea typeface="DFKai-SB" pitchFamily="65" charset="-120"/>
                <a:cs typeface="Times New Roman" pitchFamily="18" charset="0"/>
              </a:rPr>
              <a:t>神安排大鱼吞下约拿</a:t>
            </a:r>
            <a:endParaRPr lang="en-US" altLang="zh-CN" sz="4400" dirty="0">
              <a:latin typeface="Times New Roman" pitchFamily="18" charset="0"/>
              <a:ea typeface="DFKai-SB" pitchFamily="65" charset="-120"/>
              <a:cs typeface="Times New Roman" pitchFamily="18" charset="0"/>
            </a:endParaRPr>
          </a:p>
          <a:p>
            <a:pPr eaLnBrk="1" hangingPunct="1">
              <a:lnSpc>
                <a:spcPct val="90000"/>
              </a:lnSpc>
              <a:buBlip>
                <a:blip r:embed="rId5"/>
              </a:buBlip>
              <a:defRPr/>
            </a:pPr>
            <a:r>
              <a:rPr lang="zh-CN" altLang="en-US" sz="4400" dirty="0">
                <a:latin typeface="Times New Roman" pitchFamily="18" charset="0"/>
                <a:ea typeface="DFKai-SB" pitchFamily="65" charset="-120"/>
                <a:cs typeface="Times New Roman" pitchFamily="18" charset="0"/>
              </a:rPr>
              <a:t>约拿在鱼腹中三天三夜</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重新向神承诺</a:t>
            </a:r>
            <a:r>
              <a:rPr lang="en-US" altLang="zh-CN" sz="3600" dirty="0">
                <a:latin typeface="Times New Roman" pitchFamily="18" charset="0"/>
                <a:ea typeface="DFKai-SB" pitchFamily="65" charset="-120"/>
                <a:cs typeface="Times New Roman" pitchFamily="18" charset="0"/>
              </a:rPr>
              <a:t>2:9</a:t>
            </a:r>
            <a:r>
              <a:rPr lang="zh-TW" altLang="en-US" sz="3600" dirty="0">
                <a:solidFill>
                  <a:srgbClr val="FFFF00"/>
                </a:solidFill>
                <a:latin typeface="Times New Roman" pitchFamily="18" charset="0"/>
                <a:ea typeface="DFKai-SB" pitchFamily="65" charset="-120"/>
                <a:cs typeface="Times New Roman" pitchFamily="18" charset="0"/>
              </a:rPr>
              <a:t>我所許的願</a:t>
            </a:r>
            <a:r>
              <a:rPr lang="en-US" altLang="zh-TW" sz="3600" dirty="0">
                <a:solidFill>
                  <a:srgbClr val="FFFF00"/>
                </a:solidFill>
                <a:latin typeface="Times New Roman" pitchFamily="18" charset="0"/>
                <a:ea typeface="DFKai-SB" pitchFamily="65" charset="-120"/>
                <a:cs typeface="Times New Roman" pitchFamily="18" charset="0"/>
              </a:rPr>
              <a:t>,</a:t>
            </a:r>
            <a:r>
              <a:rPr lang="zh-TW" altLang="en-US" sz="3600" dirty="0">
                <a:solidFill>
                  <a:srgbClr val="FFFF00"/>
                </a:solidFill>
                <a:latin typeface="Times New Roman" pitchFamily="18" charset="0"/>
                <a:ea typeface="DFKai-SB" pitchFamily="65" charset="-120"/>
                <a:cs typeface="Times New Roman" pitchFamily="18" charset="0"/>
              </a:rPr>
              <a:t>我必償還</a:t>
            </a:r>
            <a:r>
              <a:rPr lang="zh-CN" altLang="en-US" sz="4400" dirty="0">
                <a:latin typeface="Times New Roman" pitchFamily="18" charset="0"/>
                <a:ea typeface="DFKai-SB" pitchFamily="65" charset="-120"/>
                <a:cs typeface="Times New Roman" pitchFamily="18" charset="0"/>
              </a:rPr>
              <a:t>求神拯救</a:t>
            </a:r>
            <a:endParaRPr lang="en-US" altLang="zh-CN" sz="4400" dirty="0">
              <a:latin typeface="Times New Roman" pitchFamily="18" charset="0"/>
              <a:ea typeface="DFKai-SB" pitchFamily="65" charset="-120"/>
              <a:cs typeface="Times New Roman" pitchFamily="18" charset="0"/>
            </a:endParaRPr>
          </a:p>
          <a:p>
            <a:pPr eaLnBrk="1" hangingPunct="1">
              <a:lnSpc>
                <a:spcPct val="90000"/>
              </a:lnSpc>
              <a:buSzPts val="100"/>
              <a:buBlip>
                <a:blip r:embed="rId5"/>
              </a:buBlip>
              <a:defRPr/>
            </a:pPr>
            <a:r>
              <a:rPr lang="zh-CN" altLang="en-US" sz="4400" dirty="0">
                <a:solidFill>
                  <a:schemeClr val="tx1">
                    <a:alpha val="0"/>
                  </a:schemeClr>
                </a:solidFill>
                <a:latin typeface="Times New Roman" pitchFamily="18" charset="0"/>
                <a:ea typeface="DFKai-SB" pitchFamily="65" charset="-120"/>
                <a:cs typeface="Times New Roman" pitchFamily="18" charset="0"/>
              </a:rPr>
              <a:t>经过反省</a:t>
            </a:r>
            <a:r>
              <a:rPr lang="en-US" altLang="zh-CN" sz="4400" dirty="0">
                <a:solidFill>
                  <a:schemeClr val="tx1">
                    <a:alpha val="0"/>
                  </a:schemeClr>
                </a:solidFill>
                <a:latin typeface="Times New Roman" pitchFamily="18" charset="0"/>
                <a:ea typeface="DFKai-SB" pitchFamily="65" charset="-120"/>
                <a:cs typeface="Times New Roman" pitchFamily="18" charset="0"/>
              </a:rPr>
              <a:t>,</a:t>
            </a:r>
            <a:r>
              <a:rPr lang="zh-CN" altLang="en-US" sz="4400" dirty="0">
                <a:solidFill>
                  <a:schemeClr val="tx1">
                    <a:alpha val="0"/>
                  </a:schemeClr>
                </a:solidFill>
                <a:latin typeface="Times New Roman" pitchFamily="18" charset="0"/>
                <a:ea typeface="DFKai-SB" pitchFamily="65" charset="-120"/>
                <a:cs typeface="Times New Roman" pitchFamily="18" charset="0"/>
              </a:rPr>
              <a:t>约拿愿意改变行为</a:t>
            </a:r>
            <a:r>
              <a:rPr lang="en-US" altLang="zh-CN" sz="4400" dirty="0">
                <a:solidFill>
                  <a:schemeClr val="tx1">
                    <a:alpha val="0"/>
                  </a:schemeClr>
                </a:solidFill>
                <a:latin typeface="Times New Roman" pitchFamily="18" charset="0"/>
                <a:ea typeface="DFKai-SB" pitchFamily="65" charset="-120"/>
                <a:cs typeface="Times New Roman" pitchFamily="18" charset="0"/>
              </a:rPr>
              <a:t>,</a:t>
            </a:r>
            <a:r>
              <a:rPr lang="zh-CN" altLang="en-US" sz="4400" dirty="0">
                <a:solidFill>
                  <a:schemeClr val="tx1">
                    <a:alpha val="0"/>
                  </a:schemeClr>
                </a:solidFill>
                <a:latin typeface="Times New Roman" pitchFamily="18" charset="0"/>
                <a:ea typeface="DFKai-SB" pitchFamily="65" charset="-120"/>
                <a:cs typeface="Times New Roman" pitchFamily="18" charset="0"/>
              </a:rPr>
              <a:t>做神要求他做的事情</a:t>
            </a:r>
            <a:r>
              <a:rPr lang="en-US" altLang="zh-CN" sz="4400" dirty="0">
                <a:solidFill>
                  <a:schemeClr val="tx1">
                    <a:alpha val="0"/>
                  </a:schemeClr>
                </a:solidFill>
                <a:latin typeface="Times New Roman" pitchFamily="18" charset="0"/>
                <a:ea typeface="DFKai-SB" pitchFamily="65" charset="-120"/>
                <a:cs typeface="Times New Roman" pitchFamily="18" charset="0"/>
              </a:rPr>
              <a:t>;</a:t>
            </a:r>
            <a:r>
              <a:rPr lang="zh-CN" altLang="en-US" sz="4400" dirty="0">
                <a:solidFill>
                  <a:schemeClr val="tx1">
                    <a:alpha val="0"/>
                  </a:schemeClr>
                </a:solidFill>
                <a:latin typeface="Times New Roman" pitchFamily="18" charset="0"/>
                <a:ea typeface="DFKai-SB" pitchFamily="65" charset="-120"/>
                <a:cs typeface="Times New Roman" pitchFamily="18" charset="0"/>
              </a:rPr>
              <a:t>但没有面对违背神呼召的原因</a:t>
            </a:r>
            <a:r>
              <a:rPr lang="en-US" altLang="zh-CN" sz="4400" dirty="0">
                <a:solidFill>
                  <a:schemeClr val="tx1">
                    <a:alpha val="0"/>
                  </a:schemeClr>
                </a:solidFill>
                <a:latin typeface="Times New Roman" pitchFamily="18" charset="0"/>
                <a:ea typeface="DFKai-SB" pitchFamily="65" charset="-120"/>
                <a:cs typeface="Times New Roman" pitchFamily="18" charset="0"/>
              </a:rPr>
              <a:t>:</a:t>
            </a:r>
            <a:r>
              <a:rPr lang="zh-CN" altLang="en-US" sz="4400" dirty="0">
                <a:solidFill>
                  <a:schemeClr val="tx1">
                    <a:alpha val="0"/>
                  </a:schemeClr>
                </a:solidFill>
                <a:latin typeface="Times New Roman" pitchFamily="18" charset="0"/>
                <a:ea typeface="DFKai-SB" pitchFamily="65" charset="-120"/>
                <a:cs typeface="Times New Roman" pitchFamily="18" charset="0"/>
              </a:rPr>
              <a:t>没有改变心里对外邦人的歧视、缺乏爱心 </a:t>
            </a:r>
            <a:endParaRPr lang="en-US" altLang="zh-CN" sz="4400" dirty="0">
              <a:solidFill>
                <a:schemeClr val="tx1">
                  <a:alpha val="0"/>
                </a:schemeClr>
              </a:solidFill>
              <a:latin typeface="Times New Roman" pitchFamily="18" charset="0"/>
              <a:ea typeface="DFKai-SB" pitchFamily="65" charset="-120"/>
              <a:cs typeface="Times New Roman" pitchFamily="18" charset="0"/>
            </a:endParaRPr>
          </a:p>
          <a:p>
            <a:pPr eaLnBrk="1" hangingPunct="1">
              <a:lnSpc>
                <a:spcPct val="90000"/>
              </a:lnSpc>
              <a:buBlip>
                <a:blip r:embed="rId5"/>
              </a:buBlip>
              <a:defRPr/>
            </a:pPr>
            <a:endParaRPr lang="en-US" altLang="zh-CN" sz="4400" dirty="0">
              <a:latin typeface="Times New Roman" pitchFamily="18" charset="0"/>
              <a:ea typeface="宋体" pitchFamily="2" charset="-122"/>
              <a:cs typeface="Times New Roman" pitchFamily="18" charset="0"/>
            </a:endParaRPr>
          </a:p>
        </p:txBody>
      </p:sp>
    </p:spTree>
    <p:custDataLst>
      <p:tags r:id="rId1"/>
    </p:custDataLst>
    <p:extLst>
      <p:ext uri="{BB962C8B-B14F-4D97-AF65-F5344CB8AC3E}">
        <p14:creationId xmlns:p14="http://schemas.microsoft.com/office/powerpoint/2010/main" val="11346058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Title 1"/>
          <p:cNvSpPr>
            <a:spLocks noGrp="1"/>
          </p:cNvSpPr>
          <p:nvPr>
            <p:ph type="title" idx="4294967295"/>
            <p:custDataLst>
              <p:tags r:id="rId2"/>
            </p:custDataLst>
          </p:nvPr>
        </p:nvSpPr>
        <p:spPr>
          <a:xfrm>
            <a:off x="0" y="0"/>
            <a:ext cx="9144000" cy="762000"/>
          </a:xfrm>
        </p:spPr>
        <p:txBody>
          <a:bodyPr anchorCtr="0"/>
          <a:lstStyle/>
          <a:p>
            <a:pPr eaLnBrk="1" hangingPunct="1">
              <a:defRPr/>
            </a:pPr>
            <a:r>
              <a:rPr lang="zh-CN" altLang="en-US" sz="4800" dirty="0">
                <a:solidFill>
                  <a:srgbClr val="FFFF00"/>
                </a:solidFill>
                <a:latin typeface="DFKai-SB" pitchFamily="65" charset="-120"/>
                <a:ea typeface="DFKai-SB" pitchFamily="65" charset="-120"/>
              </a:rPr>
              <a:t>约拿的改变</a:t>
            </a:r>
            <a:endParaRPr lang="en-US" altLang="zh-CN" sz="4800" dirty="0">
              <a:solidFill>
                <a:srgbClr val="FFFF00"/>
              </a:solidFill>
              <a:latin typeface="DFKai-SB" pitchFamily="65" charset="-120"/>
              <a:ea typeface="DFKai-SB" pitchFamily="65" charset="-120"/>
            </a:endParaRPr>
          </a:p>
        </p:txBody>
      </p:sp>
      <p:sp>
        <p:nvSpPr>
          <p:cNvPr id="3" name="Content Placeholder 2"/>
          <p:cNvSpPr>
            <a:spLocks noGrp="1"/>
          </p:cNvSpPr>
          <p:nvPr>
            <p:ph idx="4294967295"/>
            <p:custDataLst>
              <p:tags r:id="rId3"/>
            </p:custDataLst>
          </p:nvPr>
        </p:nvSpPr>
        <p:spPr>
          <a:xfrm>
            <a:off x="0" y="762000"/>
            <a:ext cx="9144000" cy="6096000"/>
          </a:xfrm>
        </p:spPr>
        <p:txBody>
          <a:bodyPr>
            <a:normAutofit lnSpcReduction="10000"/>
          </a:bodyPr>
          <a:lstStyle/>
          <a:p>
            <a:pPr>
              <a:lnSpc>
                <a:spcPct val="90000"/>
              </a:lnSpc>
              <a:buBlip>
                <a:blip r:embed="rId5"/>
              </a:buBlip>
              <a:defRPr/>
            </a:pPr>
            <a:r>
              <a:rPr lang="zh-CN" altLang="en-US" sz="4400" dirty="0">
                <a:latin typeface="Times New Roman" pitchFamily="18" charset="0"/>
                <a:ea typeface="DFKai-SB" pitchFamily="65" charset="-120"/>
                <a:cs typeface="Times New Roman" pitchFamily="18" charset="0"/>
              </a:rPr>
              <a:t>约拿知道自己无法与神斗争</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主动要求水手把他抬起来投在海里</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使风浪平息</a:t>
            </a:r>
            <a:endParaRPr lang="en-US" altLang="zh-CN" sz="4400" dirty="0">
              <a:latin typeface="Times New Roman" pitchFamily="18" charset="0"/>
              <a:ea typeface="DFKai-SB" pitchFamily="65" charset="-120"/>
              <a:cs typeface="Times New Roman" pitchFamily="18" charset="0"/>
            </a:endParaRPr>
          </a:p>
          <a:p>
            <a:pPr eaLnBrk="1" hangingPunct="1">
              <a:lnSpc>
                <a:spcPct val="90000"/>
              </a:lnSpc>
              <a:buBlip>
                <a:blip r:embed="rId5"/>
              </a:buBlip>
              <a:defRPr/>
            </a:pPr>
            <a:r>
              <a:rPr lang="zh-CN" altLang="en-US" sz="4400" dirty="0">
                <a:latin typeface="Times New Roman" pitchFamily="18" charset="0"/>
                <a:ea typeface="DFKai-SB" pitchFamily="65" charset="-120"/>
                <a:cs typeface="Times New Roman" pitchFamily="18" charset="0"/>
              </a:rPr>
              <a:t>神安排大鱼吞下约拿</a:t>
            </a:r>
            <a:endParaRPr lang="en-US" altLang="zh-CN" sz="4400" dirty="0">
              <a:latin typeface="Times New Roman" pitchFamily="18" charset="0"/>
              <a:ea typeface="DFKai-SB" pitchFamily="65" charset="-120"/>
              <a:cs typeface="Times New Roman" pitchFamily="18" charset="0"/>
            </a:endParaRPr>
          </a:p>
          <a:p>
            <a:pPr eaLnBrk="1" hangingPunct="1">
              <a:lnSpc>
                <a:spcPct val="90000"/>
              </a:lnSpc>
              <a:buBlip>
                <a:blip r:embed="rId5"/>
              </a:buBlip>
              <a:defRPr/>
            </a:pPr>
            <a:r>
              <a:rPr lang="zh-CN" altLang="en-US" sz="4400" dirty="0">
                <a:latin typeface="Times New Roman" pitchFamily="18" charset="0"/>
                <a:ea typeface="DFKai-SB" pitchFamily="65" charset="-120"/>
                <a:cs typeface="Times New Roman" pitchFamily="18" charset="0"/>
              </a:rPr>
              <a:t>约拿在鱼腹中三天三夜</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重新向神承诺</a:t>
            </a:r>
            <a:r>
              <a:rPr lang="en-US" altLang="zh-CN" sz="3600" dirty="0">
                <a:latin typeface="Times New Roman" pitchFamily="18" charset="0"/>
                <a:ea typeface="DFKai-SB" pitchFamily="65" charset="-120"/>
                <a:cs typeface="Times New Roman" pitchFamily="18" charset="0"/>
              </a:rPr>
              <a:t>2:9</a:t>
            </a:r>
            <a:r>
              <a:rPr lang="zh-TW" altLang="en-US" sz="3600" dirty="0">
                <a:solidFill>
                  <a:srgbClr val="FFFF00"/>
                </a:solidFill>
                <a:latin typeface="Times New Roman" pitchFamily="18" charset="0"/>
                <a:ea typeface="DFKai-SB" pitchFamily="65" charset="-120"/>
                <a:cs typeface="Times New Roman" pitchFamily="18" charset="0"/>
              </a:rPr>
              <a:t>我所許的願</a:t>
            </a:r>
            <a:r>
              <a:rPr lang="en-US" altLang="zh-TW" sz="3600" dirty="0">
                <a:solidFill>
                  <a:srgbClr val="FFFF00"/>
                </a:solidFill>
                <a:latin typeface="Times New Roman" pitchFamily="18" charset="0"/>
                <a:ea typeface="DFKai-SB" pitchFamily="65" charset="-120"/>
                <a:cs typeface="Times New Roman" pitchFamily="18" charset="0"/>
              </a:rPr>
              <a:t>,</a:t>
            </a:r>
            <a:r>
              <a:rPr lang="zh-TW" altLang="en-US" sz="3600" dirty="0">
                <a:solidFill>
                  <a:srgbClr val="FFFF00"/>
                </a:solidFill>
                <a:latin typeface="Times New Roman" pitchFamily="18" charset="0"/>
                <a:ea typeface="DFKai-SB" pitchFamily="65" charset="-120"/>
                <a:cs typeface="Times New Roman" pitchFamily="18" charset="0"/>
              </a:rPr>
              <a:t>我必償還</a:t>
            </a:r>
            <a:r>
              <a:rPr lang="zh-CN" altLang="en-US" sz="4400" dirty="0">
                <a:latin typeface="Times New Roman" pitchFamily="18" charset="0"/>
                <a:ea typeface="DFKai-SB" pitchFamily="65" charset="-120"/>
                <a:cs typeface="Times New Roman" pitchFamily="18" charset="0"/>
              </a:rPr>
              <a:t>求神拯救</a:t>
            </a:r>
            <a:endParaRPr lang="en-US" altLang="zh-CN" sz="4400" dirty="0">
              <a:latin typeface="Times New Roman" pitchFamily="18" charset="0"/>
              <a:ea typeface="DFKai-SB" pitchFamily="65" charset="-120"/>
              <a:cs typeface="Times New Roman" pitchFamily="18" charset="0"/>
            </a:endParaRPr>
          </a:p>
          <a:p>
            <a:pPr eaLnBrk="1" hangingPunct="1">
              <a:lnSpc>
                <a:spcPct val="90000"/>
              </a:lnSpc>
              <a:buBlip>
                <a:blip r:embed="rId5"/>
              </a:buBlip>
              <a:defRPr/>
            </a:pPr>
            <a:r>
              <a:rPr lang="zh-CN" altLang="en-US" sz="4400" dirty="0">
                <a:latin typeface="Times New Roman" pitchFamily="18" charset="0"/>
                <a:ea typeface="DFKai-SB" pitchFamily="65" charset="-120"/>
                <a:cs typeface="Times New Roman" pitchFamily="18" charset="0"/>
              </a:rPr>
              <a:t>经过反省</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约拿愿意改变行为</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做神要求他做的事情</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但没有面对违背神呼召的原因</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没有改变心里对外邦人的歧视、缺乏爱心 </a:t>
            </a:r>
            <a:endParaRPr lang="en-US" altLang="zh-CN" sz="4400" dirty="0">
              <a:latin typeface="Times New Roman" pitchFamily="18" charset="0"/>
              <a:ea typeface="DFKai-SB" pitchFamily="65" charset="-120"/>
              <a:cs typeface="Times New Roman" pitchFamily="18" charset="0"/>
            </a:endParaRPr>
          </a:p>
          <a:p>
            <a:pPr eaLnBrk="1" hangingPunct="1">
              <a:lnSpc>
                <a:spcPct val="90000"/>
              </a:lnSpc>
              <a:buBlip>
                <a:blip r:embed="rId5"/>
              </a:buBlip>
              <a:defRPr/>
            </a:pPr>
            <a:endParaRPr lang="en-US" altLang="zh-CN" sz="4400" dirty="0">
              <a:latin typeface="Times New Roman" pitchFamily="18" charset="0"/>
              <a:ea typeface="宋体" pitchFamily="2" charset="-122"/>
              <a:cs typeface="Times New Roman" pitchFamily="18" charset="0"/>
            </a:endParaRPr>
          </a:p>
        </p:txBody>
      </p:sp>
    </p:spTree>
    <p:custDataLst>
      <p:tags r:id="rId1"/>
    </p:custDataLst>
    <p:extLst>
      <p:ext uri="{BB962C8B-B14F-4D97-AF65-F5344CB8AC3E}">
        <p14:creationId xmlns:p14="http://schemas.microsoft.com/office/powerpoint/2010/main" val="23954342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Title 1"/>
          <p:cNvSpPr>
            <a:spLocks noGrp="1"/>
          </p:cNvSpPr>
          <p:nvPr>
            <p:ph type="title" idx="4294967295"/>
            <p:custDataLst>
              <p:tags r:id="rId2"/>
            </p:custDataLst>
          </p:nvPr>
        </p:nvSpPr>
        <p:spPr>
          <a:xfrm>
            <a:off x="0" y="0"/>
            <a:ext cx="9144000" cy="762000"/>
          </a:xfrm>
        </p:spPr>
        <p:txBody>
          <a:bodyPr anchorCtr="0"/>
          <a:lstStyle/>
          <a:p>
            <a:pPr eaLnBrk="1" hangingPunct="1">
              <a:defRPr/>
            </a:pPr>
            <a:r>
              <a:rPr lang="zh-CN" altLang="en-US" sz="4800" dirty="0">
                <a:solidFill>
                  <a:srgbClr val="FFFF00"/>
                </a:solidFill>
                <a:latin typeface="DFKai-SB" pitchFamily="65" charset="-120"/>
                <a:ea typeface="DFKai-SB" pitchFamily="65" charset="-120"/>
              </a:rPr>
              <a:t>神第二次对约拿呼召</a:t>
            </a:r>
            <a:endParaRPr lang="en-US" altLang="zh-CN" sz="4800" dirty="0">
              <a:solidFill>
                <a:srgbClr val="FFFF00"/>
              </a:solidFill>
              <a:latin typeface="DFKai-SB" pitchFamily="65" charset="-120"/>
              <a:ea typeface="DFKai-SB" pitchFamily="65" charset="-120"/>
            </a:endParaRPr>
          </a:p>
        </p:txBody>
      </p:sp>
      <p:sp>
        <p:nvSpPr>
          <p:cNvPr id="3" name="Content Placeholder 2"/>
          <p:cNvSpPr>
            <a:spLocks noGrp="1"/>
          </p:cNvSpPr>
          <p:nvPr>
            <p:ph idx="4294967295"/>
            <p:custDataLst>
              <p:tags r:id="rId3"/>
            </p:custDataLst>
          </p:nvPr>
        </p:nvSpPr>
        <p:spPr>
          <a:xfrm>
            <a:off x="0" y="762000"/>
            <a:ext cx="9144000" cy="6096000"/>
          </a:xfrm>
        </p:spPr>
        <p:txBody>
          <a:bodyPr>
            <a:normAutofit fontScale="92500" lnSpcReduction="20000"/>
          </a:bodyPr>
          <a:lstStyle/>
          <a:p>
            <a:pPr eaLnBrk="1" hangingPunct="1">
              <a:lnSpc>
                <a:spcPct val="90000"/>
              </a:lnSpc>
              <a:buSzPts val="100"/>
              <a:buBlip>
                <a:blip r:embed="rId6"/>
              </a:buBlip>
              <a:defRPr/>
            </a:pPr>
            <a:r>
              <a:rPr lang="zh-TW" altLang="en-US" sz="4300" dirty="0">
                <a:solidFill>
                  <a:srgbClr val="FFFF00">
                    <a:alpha val="0"/>
                  </a:srgbClr>
                </a:solidFill>
                <a:latin typeface="KaiTi" panose="02010609060101010101" pitchFamily="49" charset="-122"/>
                <a:ea typeface="KaiTi" panose="02010609060101010101" pitchFamily="49" charset="-122"/>
                <a:cs typeface="Times New Roman" pitchFamily="18" charset="0"/>
              </a:rPr>
              <a:t>耶和華的話二次臨到約拿說</a:t>
            </a:r>
            <a:r>
              <a:rPr lang="en-US" altLang="zh-TW" sz="4300" dirty="0">
                <a:solidFill>
                  <a:srgbClr val="FFFF00">
                    <a:alpha val="0"/>
                  </a:srgbClr>
                </a:solidFill>
                <a:latin typeface="KaiTi" panose="02010609060101010101" pitchFamily="49" charset="-122"/>
                <a:ea typeface="KaiTi" panose="02010609060101010101" pitchFamily="49" charset="-122"/>
                <a:cs typeface="Times New Roman" pitchFamily="18" charset="0"/>
              </a:rPr>
              <a:t>:</a:t>
            </a:r>
            <a:r>
              <a:rPr lang="zh-TW" altLang="en-US" sz="4300" dirty="0">
                <a:solidFill>
                  <a:srgbClr val="FFFF00">
                    <a:alpha val="0"/>
                  </a:srgbClr>
                </a:solidFill>
                <a:latin typeface="KaiTi" panose="02010609060101010101" pitchFamily="49" charset="-122"/>
                <a:ea typeface="KaiTi" panose="02010609060101010101" pitchFamily="49" charset="-122"/>
                <a:cs typeface="Times New Roman" pitchFamily="18" charset="0"/>
              </a:rPr>
              <a:t>起來</a:t>
            </a:r>
            <a:r>
              <a:rPr lang="en-US" altLang="zh-TW" sz="4300" dirty="0">
                <a:solidFill>
                  <a:srgbClr val="FFFF00">
                    <a:alpha val="0"/>
                  </a:srgbClr>
                </a:solidFill>
                <a:latin typeface="KaiTi" panose="02010609060101010101" pitchFamily="49" charset="-122"/>
                <a:ea typeface="KaiTi" panose="02010609060101010101" pitchFamily="49" charset="-122"/>
                <a:cs typeface="Times New Roman" pitchFamily="18" charset="0"/>
              </a:rPr>
              <a:t>!</a:t>
            </a:r>
            <a:r>
              <a:rPr lang="zh-TW" altLang="en-US" sz="4300" dirty="0">
                <a:solidFill>
                  <a:srgbClr val="FFFF00">
                    <a:alpha val="0"/>
                  </a:srgbClr>
                </a:solidFill>
                <a:latin typeface="KaiTi" panose="02010609060101010101" pitchFamily="49" charset="-122"/>
                <a:ea typeface="KaiTi" panose="02010609060101010101" pitchFamily="49" charset="-122"/>
                <a:cs typeface="Times New Roman" pitchFamily="18" charset="0"/>
              </a:rPr>
              <a:t>往尼尼微大城去</a:t>
            </a:r>
            <a:r>
              <a:rPr lang="en-US" altLang="zh-TW" sz="4300" dirty="0">
                <a:solidFill>
                  <a:srgbClr val="FFFF00">
                    <a:alpha val="0"/>
                  </a:srgbClr>
                </a:solidFill>
                <a:latin typeface="KaiTi" panose="02010609060101010101" pitchFamily="49" charset="-122"/>
                <a:ea typeface="KaiTi" panose="02010609060101010101" pitchFamily="49" charset="-122"/>
                <a:cs typeface="Times New Roman" pitchFamily="18" charset="0"/>
              </a:rPr>
              <a:t>,</a:t>
            </a:r>
            <a:r>
              <a:rPr lang="zh-TW" altLang="en-US" sz="4300" dirty="0">
                <a:solidFill>
                  <a:srgbClr val="FFFF00">
                    <a:alpha val="0"/>
                  </a:srgbClr>
                </a:solidFill>
                <a:latin typeface="KaiTi" panose="02010609060101010101" pitchFamily="49" charset="-122"/>
                <a:ea typeface="KaiTi" panose="02010609060101010101" pitchFamily="49" charset="-122"/>
                <a:cs typeface="Times New Roman" pitchFamily="18" charset="0"/>
              </a:rPr>
              <a:t>向其中的居民宣告我所吩咐你的話</a:t>
            </a:r>
            <a:r>
              <a:rPr lang="zh-TW" altLang="en-US" sz="4000" dirty="0">
                <a:solidFill>
                  <a:srgbClr val="FFFF00">
                    <a:alpha val="0"/>
                  </a:srgbClr>
                </a:solidFill>
                <a:latin typeface="KaiTi" panose="02010609060101010101" pitchFamily="49" charset="-122"/>
                <a:ea typeface="KaiTi" panose="02010609060101010101" pitchFamily="49" charset="-122"/>
                <a:cs typeface="Times New Roman" pitchFamily="18" charset="0"/>
              </a:rPr>
              <a:t> </a:t>
            </a:r>
            <a:r>
              <a:rPr lang="en-US" altLang="zh-TW" sz="3600" dirty="0">
                <a:solidFill>
                  <a:schemeClr val="tx1">
                    <a:alpha val="0"/>
                  </a:schemeClr>
                </a:solidFill>
                <a:latin typeface="KaiTi" panose="02010609060101010101" pitchFamily="49" charset="-122"/>
                <a:ea typeface="KaiTi" panose="02010609060101010101" pitchFamily="49" charset="-122"/>
                <a:cs typeface="Times New Roman" pitchFamily="18" charset="0"/>
              </a:rPr>
              <a:t>3:1-2</a:t>
            </a:r>
          </a:p>
          <a:p>
            <a:pPr>
              <a:lnSpc>
                <a:spcPct val="90000"/>
              </a:lnSpc>
              <a:buSzPts val="100"/>
              <a:buBlip>
                <a:blip r:embed="rId6"/>
              </a:buBlip>
              <a:defRPr/>
            </a:pPr>
            <a:r>
              <a:rPr lang="zh-CN" altLang="en-US" sz="4400" dirty="0">
                <a:solidFill>
                  <a:schemeClr val="tx1">
                    <a:alpha val="0"/>
                  </a:schemeClr>
                </a:solidFill>
                <a:latin typeface="KaiTi" panose="02010609060101010101" pitchFamily="49" charset="-122"/>
                <a:ea typeface="KaiTi" panose="02010609060101010101" pitchFamily="49" charset="-122"/>
                <a:cs typeface="Times New Roman" pitchFamily="18" charset="0"/>
              </a:rPr>
              <a:t>这次约拿起来顺服神</a:t>
            </a:r>
            <a:r>
              <a:rPr lang="en-US" altLang="zh-CN" sz="4400" dirty="0">
                <a:solidFill>
                  <a:schemeClr val="tx1">
                    <a:alpha val="0"/>
                  </a:schemeClr>
                </a:solidFill>
                <a:latin typeface="KaiTi" panose="02010609060101010101" pitchFamily="49" charset="-122"/>
                <a:ea typeface="KaiTi" panose="02010609060101010101" pitchFamily="49" charset="-122"/>
                <a:cs typeface="Times New Roman" pitchFamily="18" charset="0"/>
              </a:rPr>
              <a:t>,</a:t>
            </a:r>
            <a:r>
              <a:rPr lang="zh-CN" altLang="en-US" sz="4400" dirty="0">
                <a:solidFill>
                  <a:schemeClr val="tx1">
                    <a:alpha val="0"/>
                  </a:schemeClr>
                </a:solidFill>
                <a:latin typeface="KaiTi" panose="02010609060101010101" pitchFamily="49" charset="-122"/>
                <a:ea typeface="KaiTi" panose="02010609060101010101" pitchFamily="49" charset="-122"/>
                <a:cs typeface="Times New Roman" pitchFamily="18" charset="0"/>
              </a:rPr>
              <a:t>到尼尼微向尼尼微人宣告神的审判</a:t>
            </a:r>
            <a:r>
              <a:rPr lang="en-US" altLang="zh-CN" sz="4400" dirty="0">
                <a:solidFill>
                  <a:schemeClr val="tx1">
                    <a:alpha val="0"/>
                  </a:schemeClr>
                </a:solidFill>
                <a:latin typeface="KaiTi" panose="02010609060101010101" pitchFamily="49" charset="-122"/>
                <a:ea typeface="KaiTi" panose="02010609060101010101" pitchFamily="49" charset="-122"/>
                <a:cs typeface="Times New Roman" pitchFamily="18" charset="0"/>
              </a:rPr>
              <a:t>;</a:t>
            </a:r>
            <a:r>
              <a:rPr lang="zh-CN" altLang="en-US" sz="4400" dirty="0">
                <a:solidFill>
                  <a:schemeClr val="tx1">
                    <a:alpha val="0"/>
                  </a:schemeClr>
                </a:solidFill>
                <a:latin typeface="KaiTi" panose="02010609060101010101" pitchFamily="49" charset="-122"/>
                <a:ea typeface="KaiTi" panose="02010609060101010101" pitchFamily="49" charset="-122"/>
                <a:cs typeface="Times New Roman" pitchFamily="18" charset="0"/>
              </a:rPr>
              <a:t>尼尼微的人民与皇帝听了约拿的宣告就悔改</a:t>
            </a:r>
            <a:r>
              <a:rPr lang="en-US" altLang="zh-CN" sz="4400" dirty="0">
                <a:solidFill>
                  <a:schemeClr val="tx1">
                    <a:alpha val="0"/>
                  </a:schemeClr>
                </a:solidFill>
                <a:latin typeface="KaiTi" panose="02010609060101010101" pitchFamily="49" charset="-122"/>
                <a:ea typeface="KaiTi" panose="02010609060101010101" pitchFamily="49" charset="-122"/>
                <a:cs typeface="Times New Roman" pitchFamily="18" charset="0"/>
              </a:rPr>
              <a:t>;</a:t>
            </a:r>
            <a:r>
              <a:rPr lang="zh-CN" altLang="en-US" sz="4400" dirty="0">
                <a:solidFill>
                  <a:schemeClr val="tx1">
                    <a:alpha val="0"/>
                  </a:schemeClr>
                </a:solidFill>
                <a:latin typeface="KaiTi" panose="02010609060101010101" pitchFamily="49" charset="-122"/>
                <a:ea typeface="KaiTi" panose="02010609060101010101" pitchFamily="49" charset="-122"/>
                <a:cs typeface="Times New Roman" pitchFamily="18" charset="0"/>
              </a:rPr>
              <a:t>神就施怜悯</a:t>
            </a:r>
            <a:endParaRPr lang="en-US" altLang="zh-CN" sz="4400" dirty="0">
              <a:solidFill>
                <a:schemeClr val="tx1">
                  <a:alpha val="0"/>
                </a:schemeClr>
              </a:solidFill>
              <a:latin typeface="KaiTi" panose="02010609060101010101" pitchFamily="49" charset="-122"/>
              <a:ea typeface="KaiTi" panose="02010609060101010101" pitchFamily="49" charset="-122"/>
              <a:cs typeface="Times New Roman" pitchFamily="18" charset="0"/>
            </a:endParaRPr>
          </a:p>
          <a:p>
            <a:pPr eaLnBrk="1" hangingPunct="1">
              <a:lnSpc>
                <a:spcPct val="90000"/>
              </a:lnSpc>
              <a:buSzPts val="100"/>
              <a:buBlip>
                <a:blip r:embed="rId6"/>
              </a:buBlip>
              <a:defRPr/>
            </a:pPr>
            <a:r>
              <a:rPr lang="zh-CN" altLang="en-US" sz="4300" dirty="0">
                <a:solidFill>
                  <a:schemeClr val="tx1">
                    <a:alpha val="0"/>
                  </a:schemeClr>
                </a:solidFill>
                <a:latin typeface="KaiTi" panose="02010609060101010101" pitchFamily="49" charset="-122"/>
                <a:ea typeface="KaiTi" panose="02010609060101010101" pitchFamily="49" charset="-122"/>
                <a:cs typeface="Times New Roman" pitchFamily="18" charset="0"/>
              </a:rPr>
              <a:t>结果</a:t>
            </a:r>
            <a:r>
              <a:rPr lang="en-US" altLang="zh-CN" sz="3900" dirty="0">
                <a:solidFill>
                  <a:schemeClr val="tx1">
                    <a:alpha val="0"/>
                  </a:schemeClr>
                </a:solidFill>
                <a:latin typeface="KaiTi" panose="02010609060101010101" pitchFamily="49" charset="-122"/>
                <a:ea typeface="KaiTi" panose="02010609060101010101" pitchFamily="49" charset="-122"/>
                <a:cs typeface="Times New Roman" pitchFamily="18" charset="0"/>
              </a:rPr>
              <a:t>:</a:t>
            </a:r>
            <a:r>
              <a:rPr lang="en-US" altLang="zh-TW" sz="3900" dirty="0">
                <a:solidFill>
                  <a:schemeClr val="tx1">
                    <a:alpha val="0"/>
                  </a:schemeClr>
                </a:solidFill>
                <a:latin typeface="KaiTi" panose="02010609060101010101" pitchFamily="49" charset="-122"/>
                <a:ea typeface="KaiTi" panose="02010609060101010101" pitchFamily="49" charset="-122"/>
                <a:cs typeface="Times New Roman" pitchFamily="18" charset="0"/>
              </a:rPr>
              <a:t>4:1-3</a:t>
            </a:r>
            <a:r>
              <a:rPr lang="zh-TW" altLang="en-US" sz="4400" dirty="0">
                <a:solidFill>
                  <a:srgbClr val="FFFF00">
                    <a:alpha val="0"/>
                  </a:srgbClr>
                </a:solidFill>
                <a:latin typeface="KaiTi" panose="02010609060101010101" pitchFamily="49" charset="-122"/>
                <a:ea typeface="KaiTi" panose="02010609060101010101" pitchFamily="49" charset="-122"/>
                <a:cs typeface="Times New Roman" pitchFamily="18" charset="0"/>
              </a:rPr>
              <a:t>這事約拿大大不悅</a:t>
            </a:r>
            <a:r>
              <a:rPr lang="en-US" altLang="zh-TW" sz="4400" dirty="0">
                <a:solidFill>
                  <a:srgbClr val="FFFF00">
                    <a:alpha val="0"/>
                  </a:srgbClr>
                </a:solidFill>
                <a:latin typeface="KaiTi" panose="02010609060101010101" pitchFamily="49" charset="-122"/>
                <a:ea typeface="KaiTi" panose="02010609060101010101" pitchFamily="49" charset="-122"/>
                <a:cs typeface="Times New Roman" pitchFamily="18" charset="0"/>
              </a:rPr>
              <a:t>,</a:t>
            </a:r>
            <a:r>
              <a:rPr lang="zh-TW" altLang="en-US" sz="4400" dirty="0">
                <a:solidFill>
                  <a:srgbClr val="FFFF00">
                    <a:alpha val="0"/>
                  </a:srgbClr>
                </a:solidFill>
                <a:latin typeface="KaiTi" panose="02010609060101010101" pitchFamily="49" charset="-122"/>
                <a:ea typeface="KaiTi" panose="02010609060101010101" pitchFamily="49" charset="-122"/>
                <a:cs typeface="Times New Roman" pitchFamily="18" charset="0"/>
              </a:rPr>
              <a:t>且甚發怒</a:t>
            </a:r>
            <a:r>
              <a:rPr lang="en-US" altLang="zh-TW" sz="4400" dirty="0">
                <a:solidFill>
                  <a:srgbClr val="FFFF00">
                    <a:alpha val="0"/>
                  </a:srgbClr>
                </a:solidFill>
                <a:latin typeface="KaiTi" panose="02010609060101010101" pitchFamily="49" charset="-122"/>
                <a:ea typeface="KaiTi" panose="02010609060101010101" pitchFamily="49" charset="-122"/>
                <a:cs typeface="Times New Roman" pitchFamily="18" charset="0"/>
              </a:rPr>
              <a:t>,</a:t>
            </a:r>
            <a:r>
              <a:rPr lang="zh-TW" altLang="en-US" sz="4400" dirty="0">
                <a:solidFill>
                  <a:srgbClr val="FFFF00">
                    <a:alpha val="0"/>
                  </a:srgbClr>
                </a:solidFill>
                <a:latin typeface="KaiTi" panose="02010609060101010101" pitchFamily="49" charset="-122"/>
                <a:ea typeface="KaiTi" panose="02010609060101010101" pitchFamily="49" charset="-122"/>
                <a:cs typeface="Times New Roman" pitchFamily="18" charset="0"/>
              </a:rPr>
              <a:t>就禱告耶和華說</a:t>
            </a:r>
            <a:r>
              <a:rPr lang="en-US" altLang="zh-TW" sz="4400" dirty="0">
                <a:solidFill>
                  <a:srgbClr val="FFFF00">
                    <a:alpha val="0"/>
                  </a:srgbClr>
                </a:solidFill>
                <a:latin typeface="KaiTi" panose="02010609060101010101" pitchFamily="49" charset="-122"/>
                <a:ea typeface="KaiTi" panose="02010609060101010101" pitchFamily="49" charset="-122"/>
                <a:cs typeface="Times New Roman" pitchFamily="18" charset="0"/>
              </a:rPr>
              <a:t>:</a:t>
            </a:r>
            <a:r>
              <a:rPr lang="zh-TW" altLang="en-US" sz="4400" dirty="0">
                <a:solidFill>
                  <a:srgbClr val="FFFF00">
                    <a:alpha val="0"/>
                  </a:srgbClr>
                </a:solidFill>
                <a:latin typeface="KaiTi" panose="02010609060101010101" pitchFamily="49" charset="-122"/>
                <a:ea typeface="KaiTi" panose="02010609060101010101" pitchFamily="49" charset="-122"/>
                <a:cs typeface="Times New Roman" pitchFamily="18" charset="0"/>
              </a:rPr>
              <a:t>耶和華啊</a:t>
            </a:r>
            <a:r>
              <a:rPr lang="en-US" altLang="zh-TW" sz="4400" dirty="0">
                <a:solidFill>
                  <a:srgbClr val="FFFF00">
                    <a:alpha val="0"/>
                  </a:srgbClr>
                </a:solidFill>
                <a:latin typeface="KaiTi" panose="02010609060101010101" pitchFamily="49" charset="-122"/>
                <a:ea typeface="KaiTi" panose="02010609060101010101" pitchFamily="49" charset="-122"/>
                <a:cs typeface="Times New Roman" pitchFamily="18" charset="0"/>
              </a:rPr>
              <a:t>,</a:t>
            </a:r>
            <a:r>
              <a:rPr lang="zh-TW" altLang="en-US" sz="4400" dirty="0">
                <a:solidFill>
                  <a:srgbClr val="FFFF00">
                    <a:alpha val="0"/>
                  </a:srgbClr>
                </a:solidFill>
                <a:latin typeface="KaiTi" panose="02010609060101010101" pitchFamily="49" charset="-122"/>
                <a:ea typeface="KaiTi" panose="02010609060101010101" pitchFamily="49" charset="-122"/>
                <a:cs typeface="Times New Roman" pitchFamily="18" charset="0"/>
              </a:rPr>
              <a:t>我在本國的時候豈不是這樣說嗎</a:t>
            </a:r>
            <a:r>
              <a:rPr lang="en-US" altLang="zh-TW" sz="4400" dirty="0">
                <a:solidFill>
                  <a:srgbClr val="FFFF00">
                    <a:alpha val="0"/>
                  </a:srgbClr>
                </a:solidFill>
                <a:latin typeface="KaiTi" panose="02010609060101010101" pitchFamily="49" charset="-122"/>
                <a:ea typeface="KaiTi" panose="02010609060101010101" pitchFamily="49" charset="-122"/>
                <a:cs typeface="Times New Roman" pitchFamily="18" charset="0"/>
              </a:rPr>
              <a:t>?</a:t>
            </a:r>
            <a:r>
              <a:rPr lang="zh-TW" altLang="en-US" sz="4400" dirty="0">
                <a:solidFill>
                  <a:srgbClr val="FFFF00">
                    <a:alpha val="0"/>
                  </a:srgbClr>
                </a:solidFill>
                <a:latin typeface="KaiTi" panose="02010609060101010101" pitchFamily="49" charset="-122"/>
                <a:ea typeface="KaiTi" panose="02010609060101010101" pitchFamily="49" charset="-122"/>
                <a:cs typeface="Times New Roman" pitchFamily="18" charset="0"/>
              </a:rPr>
              <a:t>我知道你是有恩典、有憐憫的神</a:t>
            </a:r>
            <a:r>
              <a:rPr lang="en-US" altLang="zh-TW" sz="4400" dirty="0">
                <a:solidFill>
                  <a:srgbClr val="FFFF00">
                    <a:alpha val="0"/>
                  </a:srgbClr>
                </a:solidFill>
                <a:latin typeface="KaiTi" panose="02010609060101010101" pitchFamily="49" charset="-122"/>
                <a:ea typeface="KaiTi" panose="02010609060101010101" pitchFamily="49" charset="-122"/>
                <a:cs typeface="Times New Roman" pitchFamily="18" charset="0"/>
              </a:rPr>
              <a:t>,</a:t>
            </a:r>
            <a:r>
              <a:rPr lang="zh-TW" altLang="en-US" sz="4400" dirty="0">
                <a:solidFill>
                  <a:srgbClr val="FFFF00">
                    <a:alpha val="0"/>
                  </a:srgbClr>
                </a:solidFill>
                <a:latin typeface="KaiTi" panose="02010609060101010101" pitchFamily="49" charset="-122"/>
                <a:ea typeface="KaiTi" panose="02010609060101010101" pitchFamily="49" charset="-122"/>
                <a:cs typeface="Times New Roman" pitchFamily="18" charset="0"/>
              </a:rPr>
              <a:t>不輕易發怒</a:t>
            </a:r>
            <a:r>
              <a:rPr lang="en-US" altLang="zh-TW" sz="4400" dirty="0">
                <a:solidFill>
                  <a:srgbClr val="FFFF00">
                    <a:alpha val="0"/>
                  </a:srgbClr>
                </a:solidFill>
                <a:latin typeface="KaiTi" panose="02010609060101010101" pitchFamily="49" charset="-122"/>
                <a:ea typeface="KaiTi" panose="02010609060101010101" pitchFamily="49" charset="-122"/>
                <a:cs typeface="Times New Roman" pitchFamily="18" charset="0"/>
              </a:rPr>
              <a:t>,</a:t>
            </a:r>
            <a:r>
              <a:rPr lang="zh-TW" altLang="en-US" sz="4400" dirty="0">
                <a:solidFill>
                  <a:srgbClr val="FFFF00">
                    <a:alpha val="0"/>
                  </a:srgbClr>
                </a:solidFill>
                <a:latin typeface="KaiTi" panose="02010609060101010101" pitchFamily="49" charset="-122"/>
                <a:ea typeface="KaiTi" panose="02010609060101010101" pitchFamily="49" charset="-122"/>
                <a:cs typeface="Times New Roman" pitchFamily="18" charset="0"/>
              </a:rPr>
              <a:t>有豐盛的慈愛</a:t>
            </a:r>
            <a:r>
              <a:rPr lang="en-US" altLang="zh-TW" sz="4400" dirty="0">
                <a:solidFill>
                  <a:srgbClr val="FFFF00">
                    <a:alpha val="0"/>
                  </a:srgbClr>
                </a:solidFill>
                <a:latin typeface="KaiTi" panose="02010609060101010101" pitchFamily="49" charset="-122"/>
                <a:ea typeface="KaiTi" panose="02010609060101010101" pitchFamily="49" charset="-122"/>
                <a:cs typeface="Times New Roman" pitchFamily="18" charset="0"/>
              </a:rPr>
              <a:t>,</a:t>
            </a:r>
            <a:r>
              <a:rPr lang="zh-TW" altLang="en-US" sz="4400" dirty="0">
                <a:solidFill>
                  <a:srgbClr val="FFFF00">
                    <a:alpha val="0"/>
                  </a:srgbClr>
                </a:solidFill>
                <a:latin typeface="KaiTi" panose="02010609060101010101" pitchFamily="49" charset="-122"/>
                <a:ea typeface="KaiTi" panose="02010609060101010101" pitchFamily="49" charset="-122"/>
                <a:cs typeface="Times New Roman" pitchFamily="18" charset="0"/>
              </a:rPr>
              <a:t>並且後悔不降所說的災</a:t>
            </a:r>
            <a:r>
              <a:rPr lang="en-US" altLang="zh-TW" sz="4400" dirty="0">
                <a:solidFill>
                  <a:srgbClr val="FFFF00">
                    <a:alpha val="0"/>
                  </a:srgbClr>
                </a:solidFill>
                <a:latin typeface="KaiTi" panose="02010609060101010101" pitchFamily="49" charset="-122"/>
                <a:ea typeface="KaiTi" panose="02010609060101010101" pitchFamily="49" charset="-122"/>
                <a:cs typeface="Times New Roman" pitchFamily="18" charset="0"/>
              </a:rPr>
              <a:t>,</a:t>
            </a:r>
            <a:r>
              <a:rPr lang="zh-TW" altLang="en-US" sz="4400" dirty="0">
                <a:solidFill>
                  <a:srgbClr val="FFFF00">
                    <a:alpha val="0"/>
                  </a:srgbClr>
                </a:solidFill>
                <a:latin typeface="KaiTi" panose="02010609060101010101" pitchFamily="49" charset="-122"/>
                <a:ea typeface="KaiTi" panose="02010609060101010101" pitchFamily="49" charset="-122"/>
                <a:cs typeface="Times New Roman" pitchFamily="18" charset="0"/>
              </a:rPr>
              <a:t>所以我急速逃往他施去</a:t>
            </a:r>
            <a:endParaRPr lang="en-US" altLang="zh-CN" sz="4400" dirty="0">
              <a:solidFill>
                <a:srgbClr val="FFFF00">
                  <a:alpha val="0"/>
                </a:srgbClr>
              </a:solidFill>
              <a:latin typeface="KaiTi" panose="02010609060101010101" pitchFamily="49" charset="-122"/>
              <a:ea typeface="KaiTi" panose="02010609060101010101" pitchFamily="49" charset="-122"/>
              <a:cs typeface="Times New Roman" pitchFamily="18" charset="0"/>
            </a:endParaRPr>
          </a:p>
        </p:txBody>
      </p:sp>
    </p:spTree>
    <p:custDataLst>
      <p:tags r:id="rId1"/>
    </p:custDataLst>
    <p:extLst>
      <p:ext uri="{BB962C8B-B14F-4D97-AF65-F5344CB8AC3E}">
        <p14:creationId xmlns:p14="http://schemas.microsoft.com/office/powerpoint/2010/main" val="16787649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Title 1"/>
          <p:cNvSpPr>
            <a:spLocks noGrp="1"/>
          </p:cNvSpPr>
          <p:nvPr>
            <p:ph type="title" idx="4294967295"/>
            <p:custDataLst>
              <p:tags r:id="rId2"/>
            </p:custDataLst>
          </p:nvPr>
        </p:nvSpPr>
        <p:spPr>
          <a:xfrm>
            <a:off x="0" y="0"/>
            <a:ext cx="9144000" cy="762000"/>
          </a:xfrm>
        </p:spPr>
        <p:txBody>
          <a:bodyPr anchorCtr="0"/>
          <a:lstStyle/>
          <a:p>
            <a:pPr eaLnBrk="1" hangingPunct="1">
              <a:defRPr/>
            </a:pPr>
            <a:r>
              <a:rPr lang="zh-CN" altLang="en-US" sz="4800" dirty="0">
                <a:solidFill>
                  <a:srgbClr val="FFFF00"/>
                </a:solidFill>
                <a:latin typeface="DFKai-SB" pitchFamily="65" charset="-120"/>
                <a:ea typeface="DFKai-SB" pitchFamily="65" charset="-120"/>
              </a:rPr>
              <a:t>神第二次对约拿呼召</a:t>
            </a:r>
            <a:endParaRPr lang="en-US" altLang="zh-CN" sz="4800" dirty="0">
              <a:solidFill>
                <a:srgbClr val="FFFF00"/>
              </a:solidFill>
              <a:latin typeface="DFKai-SB" pitchFamily="65" charset="-120"/>
              <a:ea typeface="DFKai-SB" pitchFamily="65" charset="-120"/>
            </a:endParaRPr>
          </a:p>
        </p:txBody>
      </p:sp>
      <p:sp>
        <p:nvSpPr>
          <p:cNvPr id="3" name="Content Placeholder 2"/>
          <p:cNvSpPr>
            <a:spLocks noGrp="1"/>
          </p:cNvSpPr>
          <p:nvPr>
            <p:ph idx="4294967295"/>
            <p:custDataLst>
              <p:tags r:id="rId3"/>
            </p:custDataLst>
          </p:nvPr>
        </p:nvSpPr>
        <p:spPr>
          <a:xfrm>
            <a:off x="0" y="762000"/>
            <a:ext cx="9144000" cy="6096000"/>
          </a:xfrm>
        </p:spPr>
        <p:txBody>
          <a:bodyPr>
            <a:normAutofit fontScale="92500" lnSpcReduction="20000"/>
          </a:bodyPr>
          <a:lstStyle/>
          <a:p>
            <a:pPr eaLnBrk="1" hangingPunct="1">
              <a:lnSpc>
                <a:spcPct val="90000"/>
              </a:lnSpc>
              <a:buBlip>
                <a:blip r:embed="rId6"/>
              </a:buBlip>
              <a:defRPr/>
            </a:pPr>
            <a:r>
              <a:rPr lang="zh-TW" altLang="en-US" sz="4300" dirty="0">
                <a:solidFill>
                  <a:srgbClr val="FFFF00"/>
                </a:solidFill>
                <a:latin typeface="KaiTi" panose="02010609060101010101" pitchFamily="49" charset="-122"/>
                <a:ea typeface="KaiTi" panose="02010609060101010101" pitchFamily="49" charset="-122"/>
                <a:cs typeface="Times New Roman" pitchFamily="18" charset="0"/>
              </a:rPr>
              <a:t>耶和華的話二次臨到約拿說</a:t>
            </a:r>
            <a:r>
              <a:rPr lang="en-US" altLang="zh-TW" sz="4300" dirty="0">
                <a:solidFill>
                  <a:srgbClr val="FFFF00"/>
                </a:solidFill>
                <a:latin typeface="KaiTi" panose="02010609060101010101" pitchFamily="49" charset="-122"/>
                <a:ea typeface="KaiTi" panose="02010609060101010101" pitchFamily="49" charset="-122"/>
                <a:cs typeface="Times New Roman" pitchFamily="18" charset="0"/>
              </a:rPr>
              <a:t>:</a:t>
            </a:r>
            <a:r>
              <a:rPr lang="zh-TW" altLang="en-US" sz="4300" dirty="0">
                <a:solidFill>
                  <a:srgbClr val="FFFF00"/>
                </a:solidFill>
                <a:latin typeface="KaiTi" panose="02010609060101010101" pitchFamily="49" charset="-122"/>
                <a:ea typeface="KaiTi" panose="02010609060101010101" pitchFamily="49" charset="-122"/>
                <a:cs typeface="Times New Roman" pitchFamily="18" charset="0"/>
              </a:rPr>
              <a:t>起來</a:t>
            </a:r>
            <a:r>
              <a:rPr lang="en-US" altLang="zh-TW" sz="4300" dirty="0">
                <a:solidFill>
                  <a:srgbClr val="FFFF00"/>
                </a:solidFill>
                <a:latin typeface="KaiTi" panose="02010609060101010101" pitchFamily="49" charset="-122"/>
                <a:ea typeface="KaiTi" panose="02010609060101010101" pitchFamily="49" charset="-122"/>
                <a:cs typeface="Times New Roman" pitchFamily="18" charset="0"/>
              </a:rPr>
              <a:t>!</a:t>
            </a:r>
            <a:r>
              <a:rPr lang="zh-TW" altLang="en-US" sz="4300" dirty="0">
                <a:solidFill>
                  <a:srgbClr val="FFFF00"/>
                </a:solidFill>
                <a:latin typeface="KaiTi" panose="02010609060101010101" pitchFamily="49" charset="-122"/>
                <a:ea typeface="KaiTi" panose="02010609060101010101" pitchFamily="49" charset="-122"/>
                <a:cs typeface="Times New Roman" pitchFamily="18" charset="0"/>
              </a:rPr>
              <a:t>往尼尼微大城去</a:t>
            </a:r>
            <a:r>
              <a:rPr lang="en-US" altLang="zh-TW" sz="4300" dirty="0">
                <a:solidFill>
                  <a:srgbClr val="FFFF00"/>
                </a:solidFill>
                <a:latin typeface="KaiTi" panose="02010609060101010101" pitchFamily="49" charset="-122"/>
                <a:ea typeface="KaiTi" panose="02010609060101010101" pitchFamily="49" charset="-122"/>
                <a:cs typeface="Times New Roman" pitchFamily="18" charset="0"/>
              </a:rPr>
              <a:t>,</a:t>
            </a:r>
            <a:r>
              <a:rPr lang="zh-TW" altLang="en-US" sz="4300" dirty="0">
                <a:solidFill>
                  <a:srgbClr val="FFFF00"/>
                </a:solidFill>
                <a:latin typeface="KaiTi" panose="02010609060101010101" pitchFamily="49" charset="-122"/>
                <a:ea typeface="KaiTi" panose="02010609060101010101" pitchFamily="49" charset="-122"/>
                <a:cs typeface="Times New Roman" pitchFamily="18" charset="0"/>
              </a:rPr>
              <a:t>向其中的居民宣告我所吩咐你的話</a:t>
            </a:r>
            <a:r>
              <a:rPr lang="zh-TW" altLang="en-US" sz="4000" dirty="0">
                <a:solidFill>
                  <a:srgbClr val="FFFF00"/>
                </a:solidFill>
                <a:latin typeface="KaiTi" panose="02010609060101010101" pitchFamily="49" charset="-122"/>
                <a:ea typeface="KaiTi" panose="02010609060101010101" pitchFamily="49" charset="-122"/>
                <a:cs typeface="Times New Roman" pitchFamily="18" charset="0"/>
              </a:rPr>
              <a:t> </a:t>
            </a:r>
            <a:r>
              <a:rPr lang="en-US" altLang="zh-TW" sz="3600" dirty="0">
                <a:latin typeface="KaiTi" panose="02010609060101010101" pitchFamily="49" charset="-122"/>
                <a:ea typeface="KaiTi" panose="02010609060101010101" pitchFamily="49" charset="-122"/>
                <a:cs typeface="Times New Roman" pitchFamily="18" charset="0"/>
              </a:rPr>
              <a:t>3:1-2</a:t>
            </a:r>
          </a:p>
          <a:p>
            <a:pPr>
              <a:lnSpc>
                <a:spcPct val="90000"/>
              </a:lnSpc>
              <a:buSzPts val="100"/>
              <a:buBlip>
                <a:blip r:embed="rId6"/>
              </a:buBlip>
              <a:defRPr/>
            </a:pPr>
            <a:r>
              <a:rPr lang="zh-CN" altLang="en-US" sz="4400" dirty="0">
                <a:solidFill>
                  <a:schemeClr val="tx1">
                    <a:alpha val="0"/>
                  </a:schemeClr>
                </a:solidFill>
                <a:latin typeface="KaiTi" panose="02010609060101010101" pitchFamily="49" charset="-122"/>
                <a:ea typeface="KaiTi" panose="02010609060101010101" pitchFamily="49" charset="-122"/>
                <a:cs typeface="Times New Roman" pitchFamily="18" charset="0"/>
              </a:rPr>
              <a:t>这次约拿起来顺服神</a:t>
            </a:r>
            <a:r>
              <a:rPr lang="en-US" altLang="zh-CN" sz="4400" dirty="0">
                <a:solidFill>
                  <a:schemeClr val="tx1">
                    <a:alpha val="0"/>
                  </a:schemeClr>
                </a:solidFill>
                <a:latin typeface="KaiTi" panose="02010609060101010101" pitchFamily="49" charset="-122"/>
                <a:ea typeface="KaiTi" panose="02010609060101010101" pitchFamily="49" charset="-122"/>
                <a:cs typeface="Times New Roman" pitchFamily="18" charset="0"/>
              </a:rPr>
              <a:t>,</a:t>
            </a:r>
            <a:r>
              <a:rPr lang="zh-CN" altLang="en-US" sz="4400" dirty="0">
                <a:solidFill>
                  <a:schemeClr val="tx1">
                    <a:alpha val="0"/>
                  </a:schemeClr>
                </a:solidFill>
                <a:latin typeface="KaiTi" panose="02010609060101010101" pitchFamily="49" charset="-122"/>
                <a:ea typeface="KaiTi" panose="02010609060101010101" pitchFamily="49" charset="-122"/>
                <a:cs typeface="Times New Roman" pitchFamily="18" charset="0"/>
              </a:rPr>
              <a:t>到尼尼微向尼尼微人宣告神的审判</a:t>
            </a:r>
            <a:r>
              <a:rPr lang="en-US" altLang="zh-CN" sz="4400" dirty="0">
                <a:solidFill>
                  <a:schemeClr val="tx1">
                    <a:alpha val="0"/>
                  </a:schemeClr>
                </a:solidFill>
                <a:latin typeface="KaiTi" panose="02010609060101010101" pitchFamily="49" charset="-122"/>
                <a:ea typeface="KaiTi" panose="02010609060101010101" pitchFamily="49" charset="-122"/>
                <a:cs typeface="Times New Roman" pitchFamily="18" charset="0"/>
              </a:rPr>
              <a:t>;</a:t>
            </a:r>
            <a:r>
              <a:rPr lang="zh-CN" altLang="en-US" sz="4400" dirty="0">
                <a:solidFill>
                  <a:schemeClr val="tx1">
                    <a:alpha val="0"/>
                  </a:schemeClr>
                </a:solidFill>
                <a:latin typeface="KaiTi" panose="02010609060101010101" pitchFamily="49" charset="-122"/>
                <a:ea typeface="KaiTi" panose="02010609060101010101" pitchFamily="49" charset="-122"/>
                <a:cs typeface="Times New Roman" pitchFamily="18" charset="0"/>
              </a:rPr>
              <a:t>尼尼微的人民与皇帝听了约拿的宣告就悔改</a:t>
            </a:r>
            <a:r>
              <a:rPr lang="en-US" altLang="zh-CN" sz="4400" dirty="0">
                <a:solidFill>
                  <a:schemeClr val="tx1">
                    <a:alpha val="0"/>
                  </a:schemeClr>
                </a:solidFill>
                <a:latin typeface="KaiTi" panose="02010609060101010101" pitchFamily="49" charset="-122"/>
                <a:ea typeface="KaiTi" panose="02010609060101010101" pitchFamily="49" charset="-122"/>
                <a:cs typeface="Times New Roman" pitchFamily="18" charset="0"/>
              </a:rPr>
              <a:t>;</a:t>
            </a:r>
            <a:r>
              <a:rPr lang="zh-CN" altLang="en-US" sz="4400" dirty="0">
                <a:solidFill>
                  <a:schemeClr val="tx1">
                    <a:alpha val="0"/>
                  </a:schemeClr>
                </a:solidFill>
                <a:latin typeface="KaiTi" panose="02010609060101010101" pitchFamily="49" charset="-122"/>
                <a:ea typeface="KaiTi" panose="02010609060101010101" pitchFamily="49" charset="-122"/>
                <a:cs typeface="Times New Roman" pitchFamily="18" charset="0"/>
              </a:rPr>
              <a:t>神就施怜悯</a:t>
            </a:r>
            <a:endParaRPr lang="en-US" altLang="zh-CN" sz="4400" dirty="0">
              <a:solidFill>
                <a:schemeClr val="tx1">
                  <a:alpha val="0"/>
                </a:schemeClr>
              </a:solidFill>
              <a:latin typeface="KaiTi" panose="02010609060101010101" pitchFamily="49" charset="-122"/>
              <a:ea typeface="KaiTi" panose="02010609060101010101" pitchFamily="49" charset="-122"/>
              <a:cs typeface="Times New Roman" pitchFamily="18" charset="0"/>
            </a:endParaRPr>
          </a:p>
          <a:p>
            <a:pPr eaLnBrk="1" hangingPunct="1">
              <a:lnSpc>
                <a:spcPct val="90000"/>
              </a:lnSpc>
              <a:buSzPts val="100"/>
              <a:buBlip>
                <a:blip r:embed="rId6"/>
              </a:buBlip>
              <a:defRPr/>
            </a:pPr>
            <a:r>
              <a:rPr lang="zh-CN" altLang="en-US" sz="4300" dirty="0">
                <a:solidFill>
                  <a:schemeClr val="tx1">
                    <a:alpha val="0"/>
                  </a:schemeClr>
                </a:solidFill>
                <a:latin typeface="KaiTi" panose="02010609060101010101" pitchFamily="49" charset="-122"/>
                <a:ea typeface="KaiTi" panose="02010609060101010101" pitchFamily="49" charset="-122"/>
                <a:cs typeface="Times New Roman" pitchFamily="18" charset="0"/>
              </a:rPr>
              <a:t>结果</a:t>
            </a:r>
            <a:r>
              <a:rPr lang="en-US" altLang="zh-CN" sz="3900" dirty="0">
                <a:solidFill>
                  <a:schemeClr val="tx1">
                    <a:alpha val="0"/>
                  </a:schemeClr>
                </a:solidFill>
                <a:latin typeface="KaiTi" panose="02010609060101010101" pitchFamily="49" charset="-122"/>
                <a:ea typeface="KaiTi" panose="02010609060101010101" pitchFamily="49" charset="-122"/>
                <a:cs typeface="Times New Roman" pitchFamily="18" charset="0"/>
              </a:rPr>
              <a:t>:</a:t>
            </a:r>
            <a:r>
              <a:rPr lang="en-US" altLang="zh-TW" sz="3900" dirty="0">
                <a:solidFill>
                  <a:schemeClr val="tx1">
                    <a:alpha val="0"/>
                  </a:schemeClr>
                </a:solidFill>
                <a:latin typeface="KaiTi" panose="02010609060101010101" pitchFamily="49" charset="-122"/>
                <a:ea typeface="KaiTi" panose="02010609060101010101" pitchFamily="49" charset="-122"/>
                <a:cs typeface="Times New Roman" pitchFamily="18" charset="0"/>
              </a:rPr>
              <a:t>4:1-3</a:t>
            </a:r>
            <a:r>
              <a:rPr lang="zh-TW" altLang="en-US" sz="4400" dirty="0">
                <a:solidFill>
                  <a:srgbClr val="FFFF00">
                    <a:alpha val="0"/>
                  </a:srgbClr>
                </a:solidFill>
                <a:latin typeface="KaiTi" panose="02010609060101010101" pitchFamily="49" charset="-122"/>
                <a:ea typeface="KaiTi" panose="02010609060101010101" pitchFamily="49" charset="-122"/>
                <a:cs typeface="Times New Roman" pitchFamily="18" charset="0"/>
              </a:rPr>
              <a:t>這事約拿大大不悅</a:t>
            </a:r>
            <a:r>
              <a:rPr lang="en-US" altLang="zh-TW" sz="4400" dirty="0">
                <a:solidFill>
                  <a:srgbClr val="FFFF00">
                    <a:alpha val="0"/>
                  </a:srgbClr>
                </a:solidFill>
                <a:latin typeface="KaiTi" panose="02010609060101010101" pitchFamily="49" charset="-122"/>
                <a:ea typeface="KaiTi" panose="02010609060101010101" pitchFamily="49" charset="-122"/>
                <a:cs typeface="Times New Roman" pitchFamily="18" charset="0"/>
              </a:rPr>
              <a:t>,</a:t>
            </a:r>
            <a:r>
              <a:rPr lang="zh-TW" altLang="en-US" sz="4400" dirty="0">
                <a:solidFill>
                  <a:srgbClr val="FFFF00">
                    <a:alpha val="0"/>
                  </a:srgbClr>
                </a:solidFill>
                <a:latin typeface="KaiTi" panose="02010609060101010101" pitchFamily="49" charset="-122"/>
                <a:ea typeface="KaiTi" panose="02010609060101010101" pitchFamily="49" charset="-122"/>
                <a:cs typeface="Times New Roman" pitchFamily="18" charset="0"/>
              </a:rPr>
              <a:t>且甚發怒</a:t>
            </a:r>
            <a:r>
              <a:rPr lang="en-US" altLang="zh-TW" sz="4400" dirty="0">
                <a:solidFill>
                  <a:srgbClr val="FFFF00">
                    <a:alpha val="0"/>
                  </a:srgbClr>
                </a:solidFill>
                <a:latin typeface="KaiTi" panose="02010609060101010101" pitchFamily="49" charset="-122"/>
                <a:ea typeface="KaiTi" panose="02010609060101010101" pitchFamily="49" charset="-122"/>
                <a:cs typeface="Times New Roman" pitchFamily="18" charset="0"/>
              </a:rPr>
              <a:t>,</a:t>
            </a:r>
            <a:r>
              <a:rPr lang="zh-TW" altLang="en-US" sz="4400" dirty="0">
                <a:solidFill>
                  <a:srgbClr val="FFFF00">
                    <a:alpha val="0"/>
                  </a:srgbClr>
                </a:solidFill>
                <a:latin typeface="KaiTi" panose="02010609060101010101" pitchFamily="49" charset="-122"/>
                <a:ea typeface="KaiTi" panose="02010609060101010101" pitchFamily="49" charset="-122"/>
                <a:cs typeface="Times New Roman" pitchFamily="18" charset="0"/>
              </a:rPr>
              <a:t>就禱告耶和華說</a:t>
            </a:r>
            <a:r>
              <a:rPr lang="en-US" altLang="zh-TW" sz="4400" dirty="0">
                <a:solidFill>
                  <a:srgbClr val="FFFF00">
                    <a:alpha val="0"/>
                  </a:srgbClr>
                </a:solidFill>
                <a:latin typeface="KaiTi" panose="02010609060101010101" pitchFamily="49" charset="-122"/>
                <a:ea typeface="KaiTi" panose="02010609060101010101" pitchFamily="49" charset="-122"/>
                <a:cs typeface="Times New Roman" pitchFamily="18" charset="0"/>
              </a:rPr>
              <a:t>:</a:t>
            </a:r>
            <a:r>
              <a:rPr lang="zh-TW" altLang="en-US" sz="4400" dirty="0">
                <a:solidFill>
                  <a:srgbClr val="FFFF00">
                    <a:alpha val="0"/>
                  </a:srgbClr>
                </a:solidFill>
                <a:latin typeface="KaiTi" panose="02010609060101010101" pitchFamily="49" charset="-122"/>
                <a:ea typeface="KaiTi" panose="02010609060101010101" pitchFamily="49" charset="-122"/>
                <a:cs typeface="Times New Roman" pitchFamily="18" charset="0"/>
              </a:rPr>
              <a:t>耶和華啊</a:t>
            </a:r>
            <a:r>
              <a:rPr lang="en-US" altLang="zh-TW" sz="4400" dirty="0">
                <a:solidFill>
                  <a:srgbClr val="FFFF00">
                    <a:alpha val="0"/>
                  </a:srgbClr>
                </a:solidFill>
                <a:latin typeface="KaiTi" panose="02010609060101010101" pitchFamily="49" charset="-122"/>
                <a:ea typeface="KaiTi" panose="02010609060101010101" pitchFamily="49" charset="-122"/>
                <a:cs typeface="Times New Roman" pitchFamily="18" charset="0"/>
              </a:rPr>
              <a:t>,</a:t>
            </a:r>
            <a:r>
              <a:rPr lang="zh-TW" altLang="en-US" sz="4400" dirty="0">
                <a:solidFill>
                  <a:srgbClr val="FFFF00">
                    <a:alpha val="0"/>
                  </a:srgbClr>
                </a:solidFill>
                <a:latin typeface="KaiTi" panose="02010609060101010101" pitchFamily="49" charset="-122"/>
                <a:ea typeface="KaiTi" panose="02010609060101010101" pitchFamily="49" charset="-122"/>
                <a:cs typeface="Times New Roman" pitchFamily="18" charset="0"/>
              </a:rPr>
              <a:t>我在本國的時候豈不是這樣說嗎</a:t>
            </a:r>
            <a:r>
              <a:rPr lang="en-US" altLang="zh-TW" sz="4400" dirty="0">
                <a:solidFill>
                  <a:srgbClr val="FFFF00">
                    <a:alpha val="0"/>
                  </a:srgbClr>
                </a:solidFill>
                <a:latin typeface="KaiTi" panose="02010609060101010101" pitchFamily="49" charset="-122"/>
                <a:ea typeface="KaiTi" panose="02010609060101010101" pitchFamily="49" charset="-122"/>
                <a:cs typeface="Times New Roman" pitchFamily="18" charset="0"/>
              </a:rPr>
              <a:t>?</a:t>
            </a:r>
            <a:r>
              <a:rPr lang="zh-TW" altLang="en-US" sz="4400" dirty="0">
                <a:solidFill>
                  <a:srgbClr val="FFFF00">
                    <a:alpha val="0"/>
                  </a:srgbClr>
                </a:solidFill>
                <a:latin typeface="KaiTi" panose="02010609060101010101" pitchFamily="49" charset="-122"/>
                <a:ea typeface="KaiTi" panose="02010609060101010101" pitchFamily="49" charset="-122"/>
                <a:cs typeface="Times New Roman" pitchFamily="18" charset="0"/>
              </a:rPr>
              <a:t>我知道你是有恩典、有憐憫的神</a:t>
            </a:r>
            <a:r>
              <a:rPr lang="en-US" altLang="zh-TW" sz="4400" dirty="0">
                <a:solidFill>
                  <a:srgbClr val="FFFF00">
                    <a:alpha val="0"/>
                  </a:srgbClr>
                </a:solidFill>
                <a:latin typeface="KaiTi" panose="02010609060101010101" pitchFamily="49" charset="-122"/>
                <a:ea typeface="KaiTi" panose="02010609060101010101" pitchFamily="49" charset="-122"/>
                <a:cs typeface="Times New Roman" pitchFamily="18" charset="0"/>
              </a:rPr>
              <a:t>,</a:t>
            </a:r>
            <a:r>
              <a:rPr lang="zh-TW" altLang="en-US" sz="4400" dirty="0">
                <a:solidFill>
                  <a:srgbClr val="FFFF00">
                    <a:alpha val="0"/>
                  </a:srgbClr>
                </a:solidFill>
                <a:latin typeface="KaiTi" panose="02010609060101010101" pitchFamily="49" charset="-122"/>
                <a:ea typeface="KaiTi" panose="02010609060101010101" pitchFamily="49" charset="-122"/>
                <a:cs typeface="Times New Roman" pitchFamily="18" charset="0"/>
              </a:rPr>
              <a:t>不輕易發怒</a:t>
            </a:r>
            <a:r>
              <a:rPr lang="en-US" altLang="zh-TW" sz="4400" dirty="0">
                <a:solidFill>
                  <a:srgbClr val="FFFF00">
                    <a:alpha val="0"/>
                  </a:srgbClr>
                </a:solidFill>
                <a:latin typeface="KaiTi" panose="02010609060101010101" pitchFamily="49" charset="-122"/>
                <a:ea typeface="KaiTi" panose="02010609060101010101" pitchFamily="49" charset="-122"/>
                <a:cs typeface="Times New Roman" pitchFamily="18" charset="0"/>
              </a:rPr>
              <a:t>,</a:t>
            </a:r>
            <a:r>
              <a:rPr lang="zh-TW" altLang="en-US" sz="4400" dirty="0">
                <a:solidFill>
                  <a:srgbClr val="FFFF00">
                    <a:alpha val="0"/>
                  </a:srgbClr>
                </a:solidFill>
                <a:latin typeface="KaiTi" panose="02010609060101010101" pitchFamily="49" charset="-122"/>
                <a:ea typeface="KaiTi" panose="02010609060101010101" pitchFamily="49" charset="-122"/>
                <a:cs typeface="Times New Roman" pitchFamily="18" charset="0"/>
              </a:rPr>
              <a:t>有豐盛的慈愛</a:t>
            </a:r>
            <a:r>
              <a:rPr lang="en-US" altLang="zh-TW" sz="4400" dirty="0">
                <a:solidFill>
                  <a:srgbClr val="FFFF00">
                    <a:alpha val="0"/>
                  </a:srgbClr>
                </a:solidFill>
                <a:latin typeface="KaiTi" panose="02010609060101010101" pitchFamily="49" charset="-122"/>
                <a:ea typeface="KaiTi" panose="02010609060101010101" pitchFamily="49" charset="-122"/>
                <a:cs typeface="Times New Roman" pitchFamily="18" charset="0"/>
              </a:rPr>
              <a:t>,</a:t>
            </a:r>
            <a:r>
              <a:rPr lang="zh-TW" altLang="en-US" sz="4400" dirty="0">
                <a:solidFill>
                  <a:srgbClr val="FFFF00">
                    <a:alpha val="0"/>
                  </a:srgbClr>
                </a:solidFill>
                <a:latin typeface="KaiTi" panose="02010609060101010101" pitchFamily="49" charset="-122"/>
                <a:ea typeface="KaiTi" panose="02010609060101010101" pitchFamily="49" charset="-122"/>
                <a:cs typeface="Times New Roman" pitchFamily="18" charset="0"/>
              </a:rPr>
              <a:t>並且後悔不降所說的災</a:t>
            </a:r>
            <a:r>
              <a:rPr lang="en-US" altLang="zh-TW" sz="4400" dirty="0">
                <a:solidFill>
                  <a:srgbClr val="FFFF00">
                    <a:alpha val="0"/>
                  </a:srgbClr>
                </a:solidFill>
                <a:latin typeface="KaiTi" panose="02010609060101010101" pitchFamily="49" charset="-122"/>
                <a:ea typeface="KaiTi" panose="02010609060101010101" pitchFamily="49" charset="-122"/>
                <a:cs typeface="Times New Roman" pitchFamily="18" charset="0"/>
              </a:rPr>
              <a:t>,</a:t>
            </a:r>
            <a:r>
              <a:rPr lang="zh-TW" altLang="en-US" sz="4400" dirty="0">
                <a:solidFill>
                  <a:srgbClr val="FFFF00">
                    <a:alpha val="0"/>
                  </a:srgbClr>
                </a:solidFill>
                <a:latin typeface="KaiTi" panose="02010609060101010101" pitchFamily="49" charset="-122"/>
                <a:ea typeface="KaiTi" panose="02010609060101010101" pitchFamily="49" charset="-122"/>
                <a:cs typeface="Times New Roman" pitchFamily="18" charset="0"/>
              </a:rPr>
              <a:t>所以我急速逃往他施去</a:t>
            </a:r>
            <a:endParaRPr lang="en-US" altLang="zh-CN" sz="4400" dirty="0">
              <a:solidFill>
                <a:srgbClr val="FFFF00">
                  <a:alpha val="0"/>
                </a:srgbClr>
              </a:solidFill>
              <a:latin typeface="KaiTi" panose="02010609060101010101" pitchFamily="49" charset="-122"/>
              <a:ea typeface="KaiTi" panose="02010609060101010101" pitchFamily="49" charset="-122"/>
              <a:cs typeface="Times New Roman" pitchFamily="18" charset="0"/>
            </a:endParaRPr>
          </a:p>
        </p:txBody>
      </p:sp>
    </p:spTree>
    <p:custDataLst>
      <p:tags r:id="rId1"/>
    </p:custDataLst>
    <p:extLst>
      <p:ext uri="{BB962C8B-B14F-4D97-AF65-F5344CB8AC3E}">
        <p14:creationId xmlns:p14="http://schemas.microsoft.com/office/powerpoint/2010/main" val="29944477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Title 1"/>
          <p:cNvSpPr>
            <a:spLocks noGrp="1"/>
          </p:cNvSpPr>
          <p:nvPr>
            <p:ph type="title" idx="4294967295"/>
            <p:custDataLst>
              <p:tags r:id="rId2"/>
            </p:custDataLst>
          </p:nvPr>
        </p:nvSpPr>
        <p:spPr>
          <a:xfrm>
            <a:off x="0" y="0"/>
            <a:ext cx="9144000" cy="762000"/>
          </a:xfrm>
        </p:spPr>
        <p:txBody>
          <a:bodyPr anchorCtr="0"/>
          <a:lstStyle/>
          <a:p>
            <a:pPr eaLnBrk="1" hangingPunct="1">
              <a:defRPr/>
            </a:pPr>
            <a:r>
              <a:rPr lang="zh-CN" altLang="en-US" sz="4800" dirty="0">
                <a:solidFill>
                  <a:srgbClr val="FFFF00"/>
                </a:solidFill>
                <a:latin typeface="DFKai-SB" pitchFamily="65" charset="-120"/>
                <a:ea typeface="DFKai-SB" pitchFamily="65" charset="-120"/>
              </a:rPr>
              <a:t>神第二次对约拿呼召</a:t>
            </a:r>
            <a:endParaRPr lang="en-US" altLang="zh-CN" sz="4800" dirty="0">
              <a:solidFill>
                <a:srgbClr val="FFFF00"/>
              </a:solidFill>
              <a:latin typeface="DFKai-SB" pitchFamily="65" charset="-120"/>
              <a:ea typeface="DFKai-SB" pitchFamily="65" charset="-120"/>
            </a:endParaRPr>
          </a:p>
        </p:txBody>
      </p:sp>
      <p:sp>
        <p:nvSpPr>
          <p:cNvPr id="3" name="Content Placeholder 2"/>
          <p:cNvSpPr>
            <a:spLocks noGrp="1"/>
          </p:cNvSpPr>
          <p:nvPr>
            <p:ph idx="4294967295"/>
            <p:custDataLst>
              <p:tags r:id="rId3"/>
            </p:custDataLst>
          </p:nvPr>
        </p:nvSpPr>
        <p:spPr>
          <a:xfrm>
            <a:off x="0" y="762000"/>
            <a:ext cx="9144000" cy="6096000"/>
          </a:xfrm>
        </p:spPr>
        <p:txBody>
          <a:bodyPr>
            <a:normAutofit fontScale="92500" lnSpcReduction="20000"/>
          </a:bodyPr>
          <a:lstStyle/>
          <a:p>
            <a:pPr eaLnBrk="1" hangingPunct="1">
              <a:lnSpc>
                <a:spcPct val="90000"/>
              </a:lnSpc>
              <a:buBlip>
                <a:blip r:embed="rId6"/>
              </a:buBlip>
              <a:defRPr/>
            </a:pPr>
            <a:r>
              <a:rPr lang="zh-TW" altLang="en-US" sz="4300" dirty="0">
                <a:solidFill>
                  <a:srgbClr val="FFFF00"/>
                </a:solidFill>
                <a:latin typeface="KaiTi" panose="02010609060101010101" pitchFamily="49" charset="-122"/>
                <a:ea typeface="KaiTi" panose="02010609060101010101" pitchFamily="49" charset="-122"/>
                <a:cs typeface="Times New Roman" pitchFamily="18" charset="0"/>
              </a:rPr>
              <a:t>耶和華的話二次臨到約拿說</a:t>
            </a:r>
            <a:r>
              <a:rPr lang="en-US" altLang="zh-TW" sz="4300" dirty="0">
                <a:solidFill>
                  <a:srgbClr val="FFFF00"/>
                </a:solidFill>
                <a:latin typeface="KaiTi" panose="02010609060101010101" pitchFamily="49" charset="-122"/>
                <a:ea typeface="KaiTi" panose="02010609060101010101" pitchFamily="49" charset="-122"/>
                <a:cs typeface="Times New Roman" pitchFamily="18" charset="0"/>
              </a:rPr>
              <a:t>:</a:t>
            </a:r>
            <a:r>
              <a:rPr lang="zh-TW" altLang="en-US" sz="4300" dirty="0">
                <a:solidFill>
                  <a:srgbClr val="FFFF00"/>
                </a:solidFill>
                <a:latin typeface="KaiTi" panose="02010609060101010101" pitchFamily="49" charset="-122"/>
                <a:ea typeface="KaiTi" panose="02010609060101010101" pitchFamily="49" charset="-122"/>
                <a:cs typeface="Times New Roman" pitchFamily="18" charset="0"/>
              </a:rPr>
              <a:t>起來</a:t>
            </a:r>
            <a:r>
              <a:rPr lang="en-US" altLang="zh-TW" sz="4300" dirty="0">
                <a:solidFill>
                  <a:srgbClr val="FFFF00"/>
                </a:solidFill>
                <a:latin typeface="KaiTi" panose="02010609060101010101" pitchFamily="49" charset="-122"/>
                <a:ea typeface="KaiTi" panose="02010609060101010101" pitchFamily="49" charset="-122"/>
                <a:cs typeface="Times New Roman" pitchFamily="18" charset="0"/>
              </a:rPr>
              <a:t>!</a:t>
            </a:r>
            <a:r>
              <a:rPr lang="zh-TW" altLang="en-US" sz="4300" dirty="0">
                <a:solidFill>
                  <a:srgbClr val="FFFF00"/>
                </a:solidFill>
                <a:latin typeface="KaiTi" panose="02010609060101010101" pitchFamily="49" charset="-122"/>
                <a:ea typeface="KaiTi" panose="02010609060101010101" pitchFamily="49" charset="-122"/>
                <a:cs typeface="Times New Roman" pitchFamily="18" charset="0"/>
              </a:rPr>
              <a:t>往尼尼微大城去</a:t>
            </a:r>
            <a:r>
              <a:rPr lang="en-US" altLang="zh-TW" sz="4300" dirty="0">
                <a:solidFill>
                  <a:srgbClr val="FFFF00"/>
                </a:solidFill>
                <a:latin typeface="KaiTi" panose="02010609060101010101" pitchFamily="49" charset="-122"/>
                <a:ea typeface="KaiTi" panose="02010609060101010101" pitchFamily="49" charset="-122"/>
                <a:cs typeface="Times New Roman" pitchFamily="18" charset="0"/>
              </a:rPr>
              <a:t>,</a:t>
            </a:r>
            <a:r>
              <a:rPr lang="zh-TW" altLang="en-US" sz="4300" dirty="0">
                <a:solidFill>
                  <a:srgbClr val="FFFF00"/>
                </a:solidFill>
                <a:latin typeface="KaiTi" panose="02010609060101010101" pitchFamily="49" charset="-122"/>
                <a:ea typeface="KaiTi" panose="02010609060101010101" pitchFamily="49" charset="-122"/>
                <a:cs typeface="Times New Roman" pitchFamily="18" charset="0"/>
              </a:rPr>
              <a:t>向其中的居民宣告我所吩咐你的話</a:t>
            </a:r>
            <a:r>
              <a:rPr lang="zh-TW" altLang="en-US" sz="4000" dirty="0">
                <a:solidFill>
                  <a:srgbClr val="FFFF00"/>
                </a:solidFill>
                <a:latin typeface="KaiTi" panose="02010609060101010101" pitchFamily="49" charset="-122"/>
                <a:ea typeface="KaiTi" panose="02010609060101010101" pitchFamily="49" charset="-122"/>
                <a:cs typeface="Times New Roman" pitchFamily="18" charset="0"/>
              </a:rPr>
              <a:t> </a:t>
            </a:r>
            <a:r>
              <a:rPr lang="en-US" altLang="zh-TW" sz="3600" dirty="0">
                <a:latin typeface="KaiTi" panose="02010609060101010101" pitchFamily="49" charset="-122"/>
                <a:ea typeface="KaiTi" panose="02010609060101010101" pitchFamily="49" charset="-122"/>
                <a:cs typeface="Times New Roman" pitchFamily="18" charset="0"/>
              </a:rPr>
              <a:t>3:1-2</a:t>
            </a:r>
          </a:p>
          <a:p>
            <a:pPr>
              <a:lnSpc>
                <a:spcPct val="90000"/>
              </a:lnSpc>
              <a:buBlip>
                <a:blip r:embed="rId6"/>
              </a:buBlip>
              <a:defRPr/>
            </a:pPr>
            <a:r>
              <a:rPr lang="zh-CN" altLang="en-US" sz="4400" dirty="0">
                <a:latin typeface="KaiTi" panose="02010609060101010101" pitchFamily="49" charset="-122"/>
                <a:ea typeface="KaiTi" panose="02010609060101010101" pitchFamily="49" charset="-122"/>
                <a:cs typeface="Times New Roman" pitchFamily="18" charset="0"/>
              </a:rPr>
              <a:t>这次约拿起来顺服神</a:t>
            </a:r>
            <a:r>
              <a:rPr lang="en-US" altLang="zh-CN" sz="4400" dirty="0">
                <a:latin typeface="KaiTi" panose="02010609060101010101" pitchFamily="49" charset="-122"/>
                <a:ea typeface="KaiTi" panose="02010609060101010101" pitchFamily="49" charset="-122"/>
                <a:cs typeface="Times New Roman"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到尼尼微向尼尼微人宣告神的审判</a:t>
            </a:r>
            <a:r>
              <a:rPr lang="en-US" altLang="zh-CN" sz="4400" dirty="0">
                <a:latin typeface="KaiTi" panose="02010609060101010101" pitchFamily="49" charset="-122"/>
                <a:ea typeface="KaiTi" panose="02010609060101010101" pitchFamily="49" charset="-122"/>
                <a:cs typeface="Times New Roman"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尼尼微的人民与皇帝听了约拿的宣告就悔改</a:t>
            </a:r>
            <a:r>
              <a:rPr lang="en-US" altLang="zh-CN" sz="4400" dirty="0">
                <a:latin typeface="KaiTi" panose="02010609060101010101" pitchFamily="49" charset="-122"/>
                <a:ea typeface="KaiTi" panose="02010609060101010101" pitchFamily="49" charset="-122"/>
                <a:cs typeface="Times New Roman"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神就施怜悯</a:t>
            </a:r>
            <a:endParaRPr lang="en-US" altLang="zh-CN" sz="4400" dirty="0">
              <a:latin typeface="KaiTi" panose="02010609060101010101" pitchFamily="49" charset="-122"/>
              <a:ea typeface="KaiTi" panose="02010609060101010101" pitchFamily="49" charset="-122"/>
              <a:cs typeface="Times New Roman" pitchFamily="18" charset="0"/>
            </a:endParaRPr>
          </a:p>
          <a:p>
            <a:pPr eaLnBrk="1" hangingPunct="1">
              <a:lnSpc>
                <a:spcPct val="90000"/>
              </a:lnSpc>
              <a:buSzPts val="100"/>
              <a:buBlip>
                <a:blip r:embed="rId6"/>
              </a:buBlip>
              <a:defRPr/>
            </a:pPr>
            <a:r>
              <a:rPr lang="zh-CN" altLang="en-US" sz="4300" dirty="0">
                <a:solidFill>
                  <a:schemeClr val="tx1">
                    <a:alpha val="0"/>
                  </a:schemeClr>
                </a:solidFill>
                <a:latin typeface="KaiTi" panose="02010609060101010101" pitchFamily="49" charset="-122"/>
                <a:ea typeface="KaiTi" panose="02010609060101010101" pitchFamily="49" charset="-122"/>
                <a:cs typeface="Times New Roman" pitchFamily="18" charset="0"/>
              </a:rPr>
              <a:t>结果</a:t>
            </a:r>
            <a:r>
              <a:rPr lang="en-US" altLang="zh-CN" sz="3900" dirty="0">
                <a:solidFill>
                  <a:schemeClr val="tx1">
                    <a:alpha val="0"/>
                  </a:schemeClr>
                </a:solidFill>
                <a:latin typeface="KaiTi" panose="02010609060101010101" pitchFamily="49" charset="-122"/>
                <a:ea typeface="KaiTi" panose="02010609060101010101" pitchFamily="49" charset="-122"/>
                <a:cs typeface="Times New Roman" pitchFamily="18" charset="0"/>
              </a:rPr>
              <a:t>:</a:t>
            </a:r>
            <a:r>
              <a:rPr lang="en-US" altLang="zh-TW" sz="3900" dirty="0">
                <a:solidFill>
                  <a:schemeClr val="tx1">
                    <a:alpha val="0"/>
                  </a:schemeClr>
                </a:solidFill>
                <a:latin typeface="KaiTi" panose="02010609060101010101" pitchFamily="49" charset="-122"/>
                <a:ea typeface="KaiTi" panose="02010609060101010101" pitchFamily="49" charset="-122"/>
                <a:cs typeface="Times New Roman" pitchFamily="18" charset="0"/>
              </a:rPr>
              <a:t>4:1-3</a:t>
            </a:r>
            <a:r>
              <a:rPr lang="zh-TW" altLang="en-US" sz="4400" dirty="0">
                <a:solidFill>
                  <a:srgbClr val="FFFF00">
                    <a:alpha val="0"/>
                  </a:srgbClr>
                </a:solidFill>
                <a:latin typeface="KaiTi" panose="02010609060101010101" pitchFamily="49" charset="-122"/>
                <a:ea typeface="KaiTi" panose="02010609060101010101" pitchFamily="49" charset="-122"/>
                <a:cs typeface="Times New Roman" pitchFamily="18" charset="0"/>
              </a:rPr>
              <a:t>這事約拿大大不悅</a:t>
            </a:r>
            <a:r>
              <a:rPr lang="en-US" altLang="zh-TW" sz="4400" dirty="0">
                <a:solidFill>
                  <a:srgbClr val="FFFF00">
                    <a:alpha val="0"/>
                  </a:srgbClr>
                </a:solidFill>
                <a:latin typeface="KaiTi" panose="02010609060101010101" pitchFamily="49" charset="-122"/>
                <a:ea typeface="KaiTi" panose="02010609060101010101" pitchFamily="49" charset="-122"/>
                <a:cs typeface="Times New Roman" pitchFamily="18" charset="0"/>
              </a:rPr>
              <a:t>,</a:t>
            </a:r>
            <a:r>
              <a:rPr lang="zh-TW" altLang="en-US" sz="4400" dirty="0">
                <a:solidFill>
                  <a:srgbClr val="FFFF00">
                    <a:alpha val="0"/>
                  </a:srgbClr>
                </a:solidFill>
                <a:latin typeface="KaiTi" panose="02010609060101010101" pitchFamily="49" charset="-122"/>
                <a:ea typeface="KaiTi" panose="02010609060101010101" pitchFamily="49" charset="-122"/>
                <a:cs typeface="Times New Roman" pitchFamily="18" charset="0"/>
              </a:rPr>
              <a:t>且甚發怒</a:t>
            </a:r>
            <a:r>
              <a:rPr lang="en-US" altLang="zh-TW" sz="4400" dirty="0">
                <a:solidFill>
                  <a:srgbClr val="FFFF00">
                    <a:alpha val="0"/>
                  </a:srgbClr>
                </a:solidFill>
                <a:latin typeface="KaiTi" panose="02010609060101010101" pitchFamily="49" charset="-122"/>
                <a:ea typeface="KaiTi" panose="02010609060101010101" pitchFamily="49" charset="-122"/>
                <a:cs typeface="Times New Roman" pitchFamily="18" charset="0"/>
              </a:rPr>
              <a:t>,</a:t>
            </a:r>
            <a:r>
              <a:rPr lang="zh-TW" altLang="en-US" sz="4400" dirty="0">
                <a:solidFill>
                  <a:srgbClr val="FFFF00">
                    <a:alpha val="0"/>
                  </a:srgbClr>
                </a:solidFill>
                <a:latin typeface="KaiTi" panose="02010609060101010101" pitchFamily="49" charset="-122"/>
                <a:ea typeface="KaiTi" panose="02010609060101010101" pitchFamily="49" charset="-122"/>
                <a:cs typeface="Times New Roman" pitchFamily="18" charset="0"/>
              </a:rPr>
              <a:t>就禱告耶和華說</a:t>
            </a:r>
            <a:r>
              <a:rPr lang="en-US" altLang="zh-TW" sz="4400" dirty="0">
                <a:solidFill>
                  <a:srgbClr val="FFFF00">
                    <a:alpha val="0"/>
                  </a:srgbClr>
                </a:solidFill>
                <a:latin typeface="KaiTi" panose="02010609060101010101" pitchFamily="49" charset="-122"/>
                <a:ea typeface="KaiTi" panose="02010609060101010101" pitchFamily="49" charset="-122"/>
                <a:cs typeface="Times New Roman" pitchFamily="18" charset="0"/>
              </a:rPr>
              <a:t>:</a:t>
            </a:r>
            <a:r>
              <a:rPr lang="zh-TW" altLang="en-US" sz="4400" dirty="0">
                <a:solidFill>
                  <a:srgbClr val="FFFF00">
                    <a:alpha val="0"/>
                  </a:srgbClr>
                </a:solidFill>
                <a:latin typeface="KaiTi" panose="02010609060101010101" pitchFamily="49" charset="-122"/>
                <a:ea typeface="KaiTi" panose="02010609060101010101" pitchFamily="49" charset="-122"/>
                <a:cs typeface="Times New Roman" pitchFamily="18" charset="0"/>
              </a:rPr>
              <a:t>耶和華啊</a:t>
            </a:r>
            <a:r>
              <a:rPr lang="en-US" altLang="zh-TW" sz="4400" dirty="0">
                <a:solidFill>
                  <a:srgbClr val="FFFF00">
                    <a:alpha val="0"/>
                  </a:srgbClr>
                </a:solidFill>
                <a:latin typeface="KaiTi" panose="02010609060101010101" pitchFamily="49" charset="-122"/>
                <a:ea typeface="KaiTi" panose="02010609060101010101" pitchFamily="49" charset="-122"/>
                <a:cs typeface="Times New Roman" pitchFamily="18" charset="0"/>
              </a:rPr>
              <a:t>,</a:t>
            </a:r>
            <a:r>
              <a:rPr lang="zh-TW" altLang="en-US" sz="4400" dirty="0">
                <a:solidFill>
                  <a:srgbClr val="FFFF00">
                    <a:alpha val="0"/>
                  </a:srgbClr>
                </a:solidFill>
                <a:latin typeface="KaiTi" panose="02010609060101010101" pitchFamily="49" charset="-122"/>
                <a:ea typeface="KaiTi" panose="02010609060101010101" pitchFamily="49" charset="-122"/>
                <a:cs typeface="Times New Roman" pitchFamily="18" charset="0"/>
              </a:rPr>
              <a:t>我在本國的時候豈不是這樣說嗎</a:t>
            </a:r>
            <a:r>
              <a:rPr lang="en-US" altLang="zh-TW" sz="4400" dirty="0">
                <a:solidFill>
                  <a:srgbClr val="FFFF00">
                    <a:alpha val="0"/>
                  </a:srgbClr>
                </a:solidFill>
                <a:latin typeface="KaiTi" panose="02010609060101010101" pitchFamily="49" charset="-122"/>
                <a:ea typeface="KaiTi" panose="02010609060101010101" pitchFamily="49" charset="-122"/>
                <a:cs typeface="Times New Roman" pitchFamily="18" charset="0"/>
              </a:rPr>
              <a:t>?</a:t>
            </a:r>
            <a:r>
              <a:rPr lang="zh-TW" altLang="en-US" sz="4400" dirty="0">
                <a:solidFill>
                  <a:srgbClr val="FFFF00">
                    <a:alpha val="0"/>
                  </a:srgbClr>
                </a:solidFill>
                <a:latin typeface="KaiTi" panose="02010609060101010101" pitchFamily="49" charset="-122"/>
                <a:ea typeface="KaiTi" panose="02010609060101010101" pitchFamily="49" charset="-122"/>
                <a:cs typeface="Times New Roman" pitchFamily="18" charset="0"/>
              </a:rPr>
              <a:t>我知道你是有恩典、有憐憫的神</a:t>
            </a:r>
            <a:r>
              <a:rPr lang="en-US" altLang="zh-TW" sz="4400" dirty="0">
                <a:solidFill>
                  <a:srgbClr val="FFFF00">
                    <a:alpha val="0"/>
                  </a:srgbClr>
                </a:solidFill>
                <a:latin typeface="KaiTi" panose="02010609060101010101" pitchFamily="49" charset="-122"/>
                <a:ea typeface="KaiTi" panose="02010609060101010101" pitchFamily="49" charset="-122"/>
                <a:cs typeface="Times New Roman" pitchFamily="18" charset="0"/>
              </a:rPr>
              <a:t>,</a:t>
            </a:r>
            <a:r>
              <a:rPr lang="zh-TW" altLang="en-US" sz="4400" dirty="0">
                <a:solidFill>
                  <a:srgbClr val="FFFF00">
                    <a:alpha val="0"/>
                  </a:srgbClr>
                </a:solidFill>
                <a:latin typeface="KaiTi" panose="02010609060101010101" pitchFamily="49" charset="-122"/>
                <a:ea typeface="KaiTi" panose="02010609060101010101" pitchFamily="49" charset="-122"/>
                <a:cs typeface="Times New Roman" pitchFamily="18" charset="0"/>
              </a:rPr>
              <a:t>不輕易發怒</a:t>
            </a:r>
            <a:r>
              <a:rPr lang="en-US" altLang="zh-TW" sz="4400" dirty="0">
                <a:solidFill>
                  <a:srgbClr val="FFFF00">
                    <a:alpha val="0"/>
                  </a:srgbClr>
                </a:solidFill>
                <a:latin typeface="KaiTi" panose="02010609060101010101" pitchFamily="49" charset="-122"/>
                <a:ea typeface="KaiTi" panose="02010609060101010101" pitchFamily="49" charset="-122"/>
                <a:cs typeface="Times New Roman" pitchFamily="18" charset="0"/>
              </a:rPr>
              <a:t>,</a:t>
            </a:r>
            <a:r>
              <a:rPr lang="zh-TW" altLang="en-US" sz="4400" dirty="0">
                <a:solidFill>
                  <a:srgbClr val="FFFF00">
                    <a:alpha val="0"/>
                  </a:srgbClr>
                </a:solidFill>
                <a:latin typeface="KaiTi" panose="02010609060101010101" pitchFamily="49" charset="-122"/>
                <a:ea typeface="KaiTi" panose="02010609060101010101" pitchFamily="49" charset="-122"/>
                <a:cs typeface="Times New Roman" pitchFamily="18" charset="0"/>
              </a:rPr>
              <a:t>有豐盛的慈愛</a:t>
            </a:r>
            <a:r>
              <a:rPr lang="en-US" altLang="zh-TW" sz="4400" dirty="0">
                <a:solidFill>
                  <a:srgbClr val="FFFF00">
                    <a:alpha val="0"/>
                  </a:srgbClr>
                </a:solidFill>
                <a:latin typeface="KaiTi" panose="02010609060101010101" pitchFamily="49" charset="-122"/>
                <a:ea typeface="KaiTi" panose="02010609060101010101" pitchFamily="49" charset="-122"/>
                <a:cs typeface="Times New Roman" pitchFamily="18" charset="0"/>
              </a:rPr>
              <a:t>,</a:t>
            </a:r>
            <a:r>
              <a:rPr lang="zh-TW" altLang="en-US" sz="4400" dirty="0">
                <a:solidFill>
                  <a:srgbClr val="FFFF00">
                    <a:alpha val="0"/>
                  </a:srgbClr>
                </a:solidFill>
                <a:latin typeface="KaiTi" panose="02010609060101010101" pitchFamily="49" charset="-122"/>
                <a:ea typeface="KaiTi" panose="02010609060101010101" pitchFamily="49" charset="-122"/>
                <a:cs typeface="Times New Roman" pitchFamily="18" charset="0"/>
              </a:rPr>
              <a:t>並且後悔不降所說的災</a:t>
            </a:r>
            <a:r>
              <a:rPr lang="en-US" altLang="zh-TW" sz="4400" dirty="0">
                <a:solidFill>
                  <a:srgbClr val="FFFF00">
                    <a:alpha val="0"/>
                  </a:srgbClr>
                </a:solidFill>
                <a:latin typeface="KaiTi" panose="02010609060101010101" pitchFamily="49" charset="-122"/>
                <a:ea typeface="KaiTi" panose="02010609060101010101" pitchFamily="49" charset="-122"/>
                <a:cs typeface="Times New Roman" pitchFamily="18" charset="0"/>
              </a:rPr>
              <a:t>,</a:t>
            </a:r>
            <a:r>
              <a:rPr lang="zh-TW" altLang="en-US" sz="4400" dirty="0">
                <a:solidFill>
                  <a:srgbClr val="FFFF00">
                    <a:alpha val="0"/>
                  </a:srgbClr>
                </a:solidFill>
                <a:latin typeface="KaiTi" panose="02010609060101010101" pitchFamily="49" charset="-122"/>
                <a:ea typeface="KaiTi" panose="02010609060101010101" pitchFamily="49" charset="-122"/>
                <a:cs typeface="Times New Roman" pitchFamily="18" charset="0"/>
              </a:rPr>
              <a:t>所以我急速逃往他施去</a:t>
            </a:r>
            <a:endParaRPr lang="en-US" altLang="zh-CN" sz="4400" dirty="0">
              <a:solidFill>
                <a:srgbClr val="FFFF00">
                  <a:alpha val="0"/>
                </a:srgbClr>
              </a:solidFill>
              <a:latin typeface="KaiTi" panose="02010609060101010101" pitchFamily="49" charset="-122"/>
              <a:ea typeface="KaiTi" panose="02010609060101010101" pitchFamily="49" charset="-122"/>
              <a:cs typeface="Times New Roman" pitchFamily="18" charset="0"/>
            </a:endParaRPr>
          </a:p>
        </p:txBody>
      </p:sp>
    </p:spTree>
    <p:custDataLst>
      <p:tags r:id="rId1"/>
    </p:custDataLst>
    <p:extLst>
      <p:ext uri="{BB962C8B-B14F-4D97-AF65-F5344CB8AC3E}">
        <p14:creationId xmlns:p14="http://schemas.microsoft.com/office/powerpoint/2010/main" val="26570276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Title 1"/>
          <p:cNvSpPr>
            <a:spLocks noGrp="1"/>
          </p:cNvSpPr>
          <p:nvPr>
            <p:ph type="title" idx="4294967295"/>
            <p:custDataLst>
              <p:tags r:id="rId2"/>
            </p:custDataLst>
          </p:nvPr>
        </p:nvSpPr>
        <p:spPr>
          <a:xfrm>
            <a:off x="0" y="0"/>
            <a:ext cx="9144000" cy="762000"/>
          </a:xfrm>
        </p:spPr>
        <p:txBody>
          <a:bodyPr anchorCtr="0"/>
          <a:lstStyle/>
          <a:p>
            <a:pPr eaLnBrk="1" hangingPunct="1">
              <a:defRPr/>
            </a:pPr>
            <a:r>
              <a:rPr lang="zh-CN" altLang="en-US" sz="4800" dirty="0">
                <a:solidFill>
                  <a:srgbClr val="FFFF00"/>
                </a:solidFill>
                <a:latin typeface="DFKai-SB" pitchFamily="65" charset="-120"/>
                <a:ea typeface="DFKai-SB" pitchFamily="65" charset="-120"/>
              </a:rPr>
              <a:t>神第二次对约拿呼召</a:t>
            </a:r>
            <a:endParaRPr lang="en-US" altLang="zh-CN" sz="4800" dirty="0">
              <a:solidFill>
                <a:srgbClr val="FFFF00"/>
              </a:solidFill>
              <a:latin typeface="DFKai-SB" pitchFamily="65" charset="-120"/>
              <a:ea typeface="DFKai-SB" pitchFamily="65" charset="-120"/>
            </a:endParaRPr>
          </a:p>
        </p:txBody>
      </p:sp>
      <p:sp>
        <p:nvSpPr>
          <p:cNvPr id="3" name="Content Placeholder 2"/>
          <p:cNvSpPr>
            <a:spLocks noGrp="1"/>
          </p:cNvSpPr>
          <p:nvPr>
            <p:ph idx="4294967295"/>
            <p:custDataLst>
              <p:tags r:id="rId3"/>
            </p:custDataLst>
          </p:nvPr>
        </p:nvSpPr>
        <p:spPr>
          <a:xfrm>
            <a:off x="0" y="762000"/>
            <a:ext cx="9144000" cy="6096000"/>
          </a:xfrm>
        </p:spPr>
        <p:txBody>
          <a:bodyPr>
            <a:normAutofit fontScale="92500" lnSpcReduction="20000"/>
          </a:bodyPr>
          <a:lstStyle/>
          <a:p>
            <a:pPr eaLnBrk="1" hangingPunct="1">
              <a:lnSpc>
                <a:spcPct val="90000"/>
              </a:lnSpc>
              <a:buBlip>
                <a:blip r:embed="rId6"/>
              </a:buBlip>
              <a:defRPr/>
            </a:pPr>
            <a:r>
              <a:rPr lang="zh-TW" altLang="en-US" sz="4300" dirty="0">
                <a:solidFill>
                  <a:srgbClr val="FFFF00"/>
                </a:solidFill>
                <a:latin typeface="KaiTi" panose="02010609060101010101" pitchFamily="49" charset="-122"/>
                <a:ea typeface="KaiTi" panose="02010609060101010101" pitchFamily="49" charset="-122"/>
                <a:cs typeface="Times New Roman" pitchFamily="18" charset="0"/>
              </a:rPr>
              <a:t>耶和華的話二次臨到約拿說</a:t>
            </a:r>
            <a:r>
              <a:rPr lang="en-US" altLang="zh-TW" sz="4300" dirty="0">
                <a:solidFill>
                  <a:srgbClr val="FFFF00"/>
                </a:solidFill>
                <a:latin typeface="KaiTi" panose="02010609060101010101" pitchFamily="49" charset="-122"/>
                <a:ea typeface="KaiTi" panose="02010609060101010101" pitchFamily="49" charset="-122"/>
                <a:cs typeface="Times New Roman" pitchFamily="18" charset="0"/>
              </a:rPr>
              <a:t>:</a:t>
            </a:r>
            <a:r>
              <a:rPr lang="zh-TW" altLang="en-US" sz="4300" dirty="0">
                <a:solidFill>
                  <a:srgbClr val="FFFF00"/>
                </a:solidFill>
                <a:latin typeface="KaiTi" panose="02010609060101010101" pitchFamily="49" charset="-122"/>
                <a:ea typeface="KaiTi" panose="02010609060101010101" pitchFamily="49" charset="-122"/>
                <a:cs typeface="Times New Roman" pitchFamily="18" charset="0"/>
              </a:rPr>
              <a:t>起來</a:t>
            </a:r>
            <a:r>
              <a:rPr lang="en-US" altLang="zh-TW" sz="4300" dirty="0">
                <a:solidFill>
                  <a:srgbClr val="FFFF00"/>
                </a:solidFill>
                <a:latin typeface="KaiTi" panose="02010609060101010101" pitchFamily="49" charset="-122"/>
                <a:ea typeface="KaiTi" panose="02010609060101010101" pitchFamily="49" charset="-122"/>
                <a:cs typeface="Times New Roman" pitchFamily="18" charset="0"/>
              </a:rPr>
              <a:t>!</a:t>
            </a:r>
            <a:r>
              <a:rPr lang="zh-TW" altLang="en-US" sz="4300" dirty="0">
                <a:solidFill>
                  <a:srgbClr val="FFFF00"/>
                </a:solidFill>
                <a:latin typeface="KaiTi" panose="02010609060101010101" pitchFamily="49" charset="-122"/>
                <a:ea typeface="KaiTi" panose="02010609060101010101" pitchFamily="49" charset="-122"/>
                <a:cs typeface="Times New Roman" pitchFamily="18" charset="0"/>
              </a:rPr>
              <a:t>往尼尼微大城去</a:t>
            </a:r>
            <a:r>
              <a:rPr lang="en-US" altLang="zh-TW" sz="4300" dirty="0">
                <a:solidFill>
                  <a:srgbClr val="FFFF00"/>
                </a:solidFill>
                <a:latin typeface="KaiTi" panose="02010609060101010101" pitchFamily="49" charset="-122"/>
                <a:ea typeface="KaiTi" panose="02010609060101010101" pitchFamily="49" charset="-122"/>
                <a:cs typeface="Times New Roman" pitchFamily="18" charset="0"/>
              </a:rPr>
              <a:t>,</a:t>
            </a:r>
            <a:r>
              <a:rPr lang="zh-TW" altLang="en-US" sz="4300" dirty="0">
                <a:solidFill>
                  <a:srgbClr val="FFFF00"/>
                </a:solidFill>
                <a:latin typeface="KaiTi" panose="02010609060101010101" pitchFamily="49" charset="-122"/>
                <a:ea typeface="KaiTi" panose="02010609060101010101" pitchFamily="49" charset="-122"/>
                <a:cs typeface="Times New Roman" pitchFamily="18" charset="0"/>
              </a:rPr>
              <a:t>向其中的居民宣告我所吩咐你的話</a:t>
            </a:r>
            <a:r>
              <a:rPr lang="zh-TW" altLang="en-US" sz="4000" dirty="0">
                <a:solidFill>
                  <a:srgbClr val="FFFF00"/>
                </a:solidFill>
                <a:latin typeface="KaiTi" panose="02010609060101010101" pitchFamily="49" charset="-122"/>
                <a:ea typeface="KaiTi" panose="02010609060101010101" pitchFamily="49" charset="-122"/>
                <a:cs typeface="Times New Roman" pitchFamily="18" charset="0"/>
              </a:rPr>
              <a:t> </a:t>
            </a:r>
            <a:r>
              <a:rPr lang="en-US" altLang="zh-TW" sz="3600" dirty="0">
                <a:latin typeface="KaiTi" panose="02010609060101010101" pitchFamily="49" charset="-122"/>
                <a:ea typeface="KaiTi" panose="02010609060101010101" pitchFamily="49" charset="-122"/>
                <a:cs typeface="Times New Roman" pitchFamily="18" charset="0"/>
              </a:rPr>
              <a:t>3:1-2</a:t>
            </a:r>
          </a:p>
          <a:p>
            <a:pPr>
              <a:lnSpc>
                <a:spcPct val="90000"/>
              </a:lnSpc>
              <a:buBlip>
                <a:blip r:embed="rId6"/>
              </a:buBlip>
              <a:defRPr/>
            </a:pPr>
            <a:r>
              <a:rPr lang="zh-CN" altLang="en-US" sz="4400" dirty="0">
                <a:latin typeface="KaiTi" panose="02010609060101010101" pitchFamily="49" charset="-122"/>
                <a:ea typeface="KaiTi" panose="02010609060101010101" pitchFamily="49" charset="-122"/>
                <a:cs typeface="Times New Roman" pitchFamily="18" charset="0"/>
              </a:rPr>
              <a:t>这次约拿起来顺服神</a:t>
            </a:r>
            <a:r>
              <a:rPr lang="en-US" altLang="zh-CN" sz="4400" dirty="0">
                <a:latin typeface="KaiTi" panose="02010609060101010101" pitchFamily="49" charset="-122"/>
                <a:ea typeface="KaiTi" panose="02010609060101010101" pitchFamily="49" charset="-122"/>
                <a:cs typeface="Times New Roman"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到尼尼微向尼尼微人宣告神的审判</a:t>
            </a:r>
            <a:r>
              <a:rPr lang="en-US" altLang="zh-CN" sz="4400" dirty="0">
                <a:latin typeface="KaiTi" panose="02010609060101010101" pitchFamily="49" charset="-122"/>
                <a:ea typeface="KaiTi" panose="02010609060101010101" pitchFamily="49" charset="-122"/>
                <a:cs typeface="Times New Roman"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尼尼微的人民与皇帝听了约拿的宣告就悔改</a:t>
            </a:r>
            <a:r>
              <a:rPr lang="en-US" altLang="zh-CN" sz="4400" dirty="0">
                <a:latin typeface="KaiTi" panose="02010609060101010101" pitchFamily="49" charset="-122"/>
                <a:ea typeface="KaiTi" panose="02010609060101010101" pitchFamily="49" charset="-122"/>
                <a:cs typeface="Times New Roman"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神就施怜悯</a:t>
            </a:r>
            <a:endParaRPr lang="en-US" altLang="zh-CN" sz="4400" dirty="0">
              <a:latin typeface="KaiTi" panose="02010609060101010101" pitchFamily="49" charset="-122"/>
              <a:ea typeface="KaiTi" panose="02010609060101010101" pitchFamily="49" charset="-122"/>
              <a:cs typeface="Times New Roman" pitchFamily="18" charset="0"/>
            </a:endParaRPr>
          </a:p>
          <a:p>
            <a:pPr eaLnBrk="1" hangingPunct="1">
              <a:lnSpc>
                <a:spcPct val="90000"/>
              </a:lnSpc>
              <a:buBlip>
                <a:blip r:embed="rId6"/>
              </a:buBlip>
              <a:defRPr/>
            </a:pPr>
            <a:r>
              <a:rPr lang="zh-CN" altLang="en-US" sz="4300" dirty="0">
                <a:latin typeface="KaiTi" panose="02010609060101010101" pitchFamily="49" charset="-122"/>
                <a:ea typeface="KaiTi" panose="02010609060101010101" pitchFamily="49" charset="-122"/>
                <a:cs typeface="Times New Roman" pitchFamily="18" charset="0"/>
              </a:rPr>
              <a:t>结果</a:t>
            </a:r>
            <a:r>
              <a:rPr lang="en-US" altLang="zh-CN" sz="3900" dirty="0">
                <a:latin typeface="KaiTi" panose="02010609060101010101" pitchFamily="49" charset="-122"/>
                <a:ea typeface="KaiTi" panose="02010609060101010101" pitchFamily="49" charset="-122"/>
                <a:cs typeface="Times New Roman" pitchFamily="18" charset="0"/>
              </a:rPr>
              <a:t>:</a:t>
            </a:r>
            <a:r>
              <a:rPr lang="en-US" altLang="zh-TW" sz="3900" dirty="0">
                <a:latin typeface="KaiTi" panose="02010609060101010101" pitchFamily="49" charset="-122"/>
                <a:ea typeface="KaiTi" panose="02010609060101010101" pitchFamily="49" charset="-122"/>
                <a:cs typeface="Times New Roman" pitchFamily="18" charset="0"/>
              </a:rPr>
              <a:t>4:1-3</a:t>
            </a:r>
            <a:r>
              <a:rPr lang="zh-TW" altLang="en-US" sz="4400" dirty="0">
                <a:solidFill>
                  <a:srgbClr val="FFFF00"/>
                </a:solidFill>
                <a:latin typeface="KaiTi" panose="02010609060101010101" pitchFamily="49" charset="-122"/>
                <a:ea typeface="KaiTi" panose="02010609060101010101" pitchFamily="49" charset="-122"/>
                <a:cs typeface="Times New Roman" pitchFamily="18" charset="0"/>
              </a:rPr>
              <a:t>這事約拿大大不悅</a:t>
            </a:r>
            <a:r>
              <a:rPr lang="en-US" altLang="zh-TW" sz="4400" dirty="0">
                <a:solidFill>
                  <a:srgbClr val="FFFF00"/>
                </a:solidFill>
                <a:latin typeface="KaiTi" panose="02010609060101010101" pitchFamily="49" charset="-122"/>
                <a:ea typeface="KaiTi" panose="02010609060101010101" pitchFamily="49" charset="-122"/>
                <a:cs typeface="Times New Roman" pitchFamily="18" charset="0"/>
              </a:rPr>
              <a:t>,</a:t>
            </a:r>
            <a:r>
              <a:rPr lang="zh-TW" altLang="en-US" sz="4400" dirty="0">
                <a:solidFill>
                  <a:srgbClr val="FFFF00"/>
                </a:solidFill>
                <a:latin typeface="KaiTi" panose="02010609060101010101" pitchFamily="49" charset="-122"/>
                <a:ea typeface="KaiTi" panose="02010609060101010101" pitchFamily="49" charset="-122"/>
                <a:cs typeface="Times New Roman" pitchFamily="18" charset="0"/>
              </a:rPr>
              <a:t>且甚發怒</a:t>
            </a:r>
            <a:r>
              <a:rPr lang="en-US" altLang="zh-TW" sz="4400" dirty="0">
                <a:solidFill>
                  <a:srgbClr val="FFFF00"/>
                </a:solidFill>
                <a:latin typeface="KaiTi" panose="02010609060101010101" pitchFamily="49" charset="-122"/>
                <a:ea typeface="KaiTi" panose="02010609060101010101" pitchFamily="49" charset="-122"/>
                <a:cs typeface="Times New Roman" pitchFamily="18" charset="0"/>
              </a:rPr>
              <a:t>,</a:t>
            </a:r>
            <a:r>
              <a:rPr lang="zh-TW" altLang="en-US" sz="4400" dirty="0">
                <a:solidFill>
                  <a:srgbClr val="FFFF00"/>
                </a:solidFill>
                <a:latin typeface="KaiTi" panose="02010609060101010101" pitchFamily="49" charset="-122"/>
                <a:ea typeface="KaiTi" panose="02010609060101010101" pitchFamily="49" charset="-122"/>
                <a:cs typeface="Times New Roman" pitchFamily="18" charset="0"/>
              </a:rPr>
              <a:t>就禱告耶和華說</a:t>
            </a:r>
            <a:r>
              <a:rPr lang="en-US" altLang="zh-TW" sz="4400" dirty="0">
                <a:solidFill>
                  <a:srgbClr val="FFFF00"/>
                </a:solidFill>
                <a:latin typeface="KaiTi" panose="02010609060101010101" pitchFamily="49" charset="-122"/>
                <a:ea typeface="KaiTi" panose="02010609060101010101" pitchFamily="49" charset="-122"/>
                <a:cs typeface="Times New Roman" pitchFamily="18" charset="0"/>
              </a:rPr>
              <a:t>:</a:t>
            </a:r>
            <a:r>
              <a:rPr lang="zh-TW" altLang="en-US" sz="4400" dirty="0">
                <a:solidFill>
                  <a:srgbClr val="FFFF00"/>
                </a:solidFill>
                <a:latin typeface="KaiTi" panose="02010609060101010101" pitchFamily="49" charset="-122"/>
                <a:ea typeface="KaiTi" panose="02010609060101010101" pitchFamily="49" charset="-122"/>
                <a:cs typeface="Times New Roman" pitchFamily="18" charset="0"/>
              </a:rPr>
              <a:t>耶和華啊</a:t>
            </a:r>
            <a:r>
              <a:rPr lang="en-US" altLang="zh-TW" sz="4400" dirty="0">
                <a:solidFill>
                  <a:srgbClr val="FFFF00"/>
                </a:solidFill>
                <a:latin typeface="KaiTi" panose="02010609060101010101" pitchFamily="49" charset="-122"/>
                <a:ea typeface="KaiTi" panose="02010609060101010101" pitchFamily="49" charset="-122"/>
                <a:cs typeface="Times New Roman" pitchFamily="18" charset="0"/>
              </a:rPr>
              <a:t>,</a:t>
            </a:r>
            <a:r>
              <a:rPr lang="zh-TW" altLang="en-US" sz="4400" dirty="0">
                <a:solidFill>
                  <a:srgbClr val="FFFF00"/>
                </a:solidFill>
                <a:latin typeface="KaiTi" panose="02010609060101010101" pitchFamily="49" charset="-122"/>
                <a:ea typeface="KaiTi" panose="02010609060101010101" pitchFamily="49" charset="-122"/>
                <a:cs typeface="Times New Roman" pitchFamily="18" charset="0"/>
              </a:rPr>
              <a:t>我在本國的時候豈不是這樣說嗎</a:t>
            </a:r>
            <a:r>
              <a:rPr lang="en-US" altLang="zh-TW" sz="4400" dirty="0">
                <a:solidFill>
                  <a:srgbClr val="FFFF00"/>
                </a:solidFill>
                <a:latin typeface="KaiTi" panose="02010609060101010101" pitchFamily="49" charset="-122"/>
                <a:ea typeface="KaiTi" panose="02010609060101010101" pitchFamily="49" charset="-122"/>
                <a:cs typeface="Times New Roman" pitchFamily="18" charset="0"/>
              </a:rPr>
              <a:t>?</a:t>
            </a:r>
            <a:r>
              <a:rPr lang="zh-TW" altLang="en-US" sz="4400" dirty="0">
                <a:solidFill>
                  <a:srgbClr val="FFFF00"/>
                </a:solidFill>
                <a:latin typeface="KaiTi" panose="02010609060101010101" pitchFamily="49" charset="-122"/>
                <a:ea typeface="KaiTi" panose="02010609060101010101" pitchFamily="49" charset="-122"/>
                <a:cs typeface="Times New Roman" pitchFamily="18" charset="0"/>
              </a:rPr>
              <a:t>我知道你是有恩典、有憐憫的神</a:t>
            </a:r>
            <a:r>
              <a:rPr lang="en-US" altLang="zh-TW" sz="4400" dirty="0">
                <a:solidFill>
                  <a:srgbClr val="FFFF00"/>
                </a:solidFill>
                <a:latin typeface="KaiTi" panose="02010609060101010101" pitchFamily="49" charset="-122"/>
                <a:ea typeface="KaiTi" panose="02010609060101010101" pitchFamily="49" charset="-122"/>
                <a:cs typeface="Times New Roman" pitchFamily="18" charset="0"/>
              </a:rPr>
              <a:t>,</a:t>
            </a:r>
            <a:r>
              <a:rPr lang="zh-TW" altLang="en-US" sz="4400" dirty="0">
                <a:solidFill>
                  <a:srgbClr val="FFFF00"/>
                </a:solidFill>
                <a:latin typeface="KaiTi" panose="02010609060101010101" pitchFamily="49" charset="-122"/>
                <a:ea typeface="KaiTi" panose="02010609060101010101" pitchFamily="49" charset="-122"/>
                <a:cs typeface="Times New Roman" pitchFamily="18" charset="0"/>
              </a:rPr>
              <a:t>不輕易發怒</a:t>
            </a:r>
            <a:r>
              <a:rPr lang="en-US" altLang="zh-TW" sz="4400" dirty="0">
                <a:solidFill>
                  <a:srgbClr val="FFFF00"/>
                </a:solidFill>
                <a:latin typeface="KaiTi" panose="02010609060101010101" pitchFamily="49" charset="-122"/>
                <a:ea typeface="KaiTi" panose="02010609060101010101" pitchFamily="49" charset="-122"/>
                <a:cs typeface="Times New Roman" pitchFamily="18" charset="0"/>
              </a:rPr>
              <a:t>,</a:t>
            </a:r>
            <a:r>
              <a:rPr lang="zh-TW" altLang="en-US" sz="4400" dirty="0">
                <a:solidFill>
                  <a:srgbClr val="FFFF00"/>
                </a:solidFill>
                <a:latin typeface="KaiTi" panose="02010609060101010101" pitchFamily="49" charset="-122"/>
                <a:ea typeface="KaiTi" panose="02010609060101010101" pitchFamily="49" charset="-122"/>
                <a:cs typeface="Times New Roman" pitchFamily="18" charset="0"/>
              </a:rPr>
              <a:t>有豐盛的慈愛</a:t>
            </a:r>
            <a:r>
              <a:rPr lang="en-US" altLang="zh-TW" sz="4400" dirty="0">
                <a:solidFill>
                  <a:srgbClr val="FFFF00"/>
                </a:solidFill>
                <a:latin typeface="KaiTi" panose="02010609060101010101" pitchFamily="49" charset="-122"/>
                <a:ea typeface="KaiTi" panose="02010609060101010101" pitchFamily="49" charset="-122"/>
                <a:cs typeface="Times New Roman" pitchFamily="18" charset="0"/>
              </a:rPr>
              <a:t>,</a:t>
            </a:r>
            <a:r>
              <a:rPr lang="zh-TW" altLang="en-US" sz="4400" dirty="0">
                <a:solidFill>
                  <a:srgbClr val="FFFF00"/>
                </a:solidFill>
                <a:latin typeface="KaiTi" panose="02010609060101010101" pitchFamily="49" charset="-122"/>
                <a:ea typeface="KaiTi" panose="02010609060101010101" pitchFamily="49" charset="-122"/>
                <a:cs typeface="Times New Roman" pitchFamily="18" charset="0"/>
              </a:rPr>
              <a:t>並且後悔不降所說的災</a:t>
            </a:r>
            <a:r>
              <a:rPr lang="en-US" altLang="zh-TW" sz="4400" dirty="0">
                <a:solidFill>
                  <a:srgbClr val="FFFF00"/>
                </a:solidFill>
                <a:latin typeface="KaiTi" panose="02010609060101010101" pitchFamily="49" charset="-122"/>
                <a:ea typeface="KaiTi" panose="02010609060101010101" pitchFamily="49" charset="-122"/>
                <a:cs typeface="Times New Roman" pitchFamily="18" charset="0"/>
              </a:rPr>
              <a:t>,</a:t>
            </a:r>
            <a:r>
              <a:rPr lang="zh-TW" altLang="en-US" sz="4400" dirty="0">
                <a:solidFill>
                  <a:srgbClr val="FFFF00"/>
                </a:solidFill>
                <a:latin typeface="KaiTi" panose="02010609060101010101" pitchFamily="49" charset="-122"/>
                <a:ea typeface="KaiTi" panose="02010609060101010101" pitchFamily="49" charset="-122"/>
                <a:cs typeface="Times New Roman" pitchFamily="18" charset="0"/>
              </a:rPr>
              <a:t>所以我急速逃往他施去</a:t>
            </a:r>
            <a:endParaRPr lang="en-US" altLang="zh-CN" sz="4400" dirty="0">
              <a:solidFill>
                <a:srgbClr val="FFFF00"/>
              </a:solidFill>
              <a:latin typeface="KaiTi" panose="02010609060101010101" pitchFamily="49" charset="-122"/>
              <a:ea typeface="KaiTi" panose="02010609060101010101" pitchFamily="49" charset="-122"/>
              <a:cs typeface="Times New Roman" pitchFamily="18" charset="0"/>
            </a:endParaRPr>
          </a:p>
        </p:txBody>
      </p:sp>
    </p:spTree>
    <p:custDataLst>
      <p:tags r:id="rId1"/>
    </p:custDataLst>
    <p:extLst>
      <p:ext uri="{BB962C8B-B14F-4D97-AF65-F5344CB8AC3E}">
        <p14:creationId xmlns:p14="http://schemas.microsoft.com/office/powerpoint/2010/main" val="14953469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Title 1"/>
          <p:cNvSpPr>
            <a:spLocks noGrp="1"/>
          </p:cNvSpPr>
          <p:nvPr>
            <p:ph type="title" idx="4294967295"/>
            <p:custDataLst>
              <p:tags r:id="rId2"/>
            </p:custDataLst>
          </p:nvPr>
        </p:nvSpPr>
        <p:spPr>
          <a:xfrm>
            <a:off x="0" y="0"/>
            <a:ext cx="9144000" cy="762000"/>
          </a:xfrm>
        </p:spPr>
        <p:txBody>
          <a:bodyPr anchorCtr="0"/>
          <a:lstStyle/>
          <a:p>
            <a:pPr eaLnBrk="1" hangingPunct="1">
              <a:defRPr/>
            </a:pPr>
            <a:r>
              <a:rPr lang="zh-CN" altLang="en-US" sz="4800" dirty="0">
                <a:solidFill>
                  <a:srgbClr val="FFFF00"/>
                </a:solidFill>
                <a:latin typeface="DFKai-SB" pitchFamily="65" charset="-120"/>
                <a:ea typeface="DFKai-SB" pitchFamily="65" charset="-120"/>
              </a:rPr>
              <a:t>约拿的悔改</a:t>
            </a:r>
            <a:endParaRPr lang="en-US" altLang="zh-CN" sz="4800" dirty="0">
              <a:solidFill>
                <a:srgbClr val="FFFF00"/>
              </a:solidFill>
              <a:latin typeface="DFKai-SB" pitchFamily="65" charset="-120"/>
              <a:ea typeface="DFKai-SB" pitchFamily="65" charset="-120"/>
            </a:endParaRPr>
          </a:p>
        </p:txBody>
      </p:sp>
      <p:sp>
        <p:nvSpPr>
          <p:cNvPr id="3" name="Content Placeholder 2"/>
          <p:cNvSpPr>
            <a:spLocks noGrp="1"/>
          </p:cNvSpPr>
          <p:nvPr>
            <p:ph idx="4294967295"/>
            <p:custDataLst>
              <p:tags r:id="rId3"/>
            </p:custDataLst>
          </p:nvPr>
        </p:nvSpPr>
        <p:spPr>
          <a:xfrm>
            <a:off x="0" y="762000"/>
            <a:ext cx="9144000" cy="6096000"/>
          </a:xfrm>
        </p:spPr>
        <p:txBody>
          <a:bodyPr>
            <a:normAutofit/>
          </a:bodyPr>
          <a:lstStyle/>
          <a:p>
            <a:pPr eaLnBrk="1" hangingPunct="1">
              <a:lnSpc>
                <a:spcPct val="90000"/>
              </a:lnSpc>
              <a:buSzPts val="100"/>
              <a:buBlip>
                <a:blip r:embed="rId5"/>
              </a:buBlip>
              <a:defRPr/>
            </a:pPr>
            <a:r>
              <a:rPr lang="zh-CN" altLang="en-US" sz="4400" dirty="0">
                <a:solidFill>
                  <a:schemeClr val="tx1">
                    <a:alpha val="0"/>
                  </a:schemeClr>
                </a:solidFill>
                <a:latin typeface="Times New Roman" pitchFamily="18" charset="0"/>
                <a:ea typeface="DFKai-SB" pitchFamily="65" charset="-120"/>
                <a:cs typeface="Times New Roman" pitchFamily="18" charset="0"/>
              </a:rPr>
              <a:t>神花时间用不同的方法与约拿互动</a:t>
            </a:r>
            <a:endParaRPr lang="en-US" altLang="zh-CN" sz="4400" dirty="0">
              <a:solidFill>
                <a:schemeClr val="tx1">
                  <a:alpha val="0"/>
                </a:schemeClr>
              </a:solidFill>
              <a:latin typeface="Times New Roman" pitchFamily="18" charset="0"/>
              <a:ea typeface="DFKai-SB" pitchFamily="65" charset="-120"/>
              <a:cs typeface="Times New Roman" pitchFamily="18" charset="0"/>
            </a:endParaRPr>
          </a:p>
          <a:p>
            <a:pPr eaLnBrk="1" hangingPunct="1">
              <a:lnSpc>
                <a:spcPct val="90000"/>
              </a:lnSpc>
              <a:buSzPts val="100"/>
              <a:buBlip>
                <a:blip r:embed="rId5"/>
              </a:buBlip>
              <a:defRPr/>
            </a:pPr>
            <a:r>
              <a:rPr lang="zh-CN" altLang="en-US" sz="4400" dirty="0">
                <a:solidFill>
                  <a:schemeClr val="tx1">
                    <a:alpha val="0"/>
                  </a:schemeClr>
                </a:solidFill>
                <a:latin typeface="Times New Roman" pitchFamily="18" charset="0"/>
                <a:ea typeface="DFKai-SB" pitchFamily="65" charset="-120"/>
                <a:cs typeface="Times New Roman" pitchFamily="18" charset="0"/>
              </a:rPr>
              <a:t>约拿书没有说清楚约拿最后有没有悔改</a:t>
            </a:r>
            <a:r>
              <a:rPr lang="en-US" altLang="zh-CN" sz="4400" dirty="0">
                <a:solidFill>
                  <a:schemeClr val="tx1">
                    <a:alpha val="0"/>
                  </a:schemeClr>
                </a:solidFill>
                <a:latin typeface="Times New Roman" pitchFamily="18" charset="0"/>
                <a:ea typeface="DFKai-SB" pitchFamily="65" charset="-120"/>
                <a:cs typeface="Times New Roman" pitchFamily="18" charset="0"/>
              </a:rPr>
              <a:t>,</a:t>
            </a:r>
            <a:r>
              <a:rPr lang="zh-CN" altLang="en-US" sz="4400" dirty="0">
                <a:solidFill>
                  <a:schemeClr val="tx1">
                    <a:alpha val="0"/>
                  </a:schemeClr>
                </a:solidFill>
                <a:latin typeface="Times New Roman" pitchFamily="18" charset="0"/>
                <a:ea typeface="DFKai-SB" pitchFamily="65" charset="-120"/>
                <a:cs typeface="Times New Roman" pitchFamily="18" charset="0"/>
              </a:rPr>
              <a:t>但约拿书能留在旧药中</a:t>
            </a:r>
            <a:r>
              <a:rPr lang="en-US" altLang="zh-CN" sz="4400" dirty="0">
                <a:solidFill>
                  <a:schemeClr val="tx1">
                    <a:alpha val="0"/>
                  </a:schemeClr>
                </a:solidFill>
                <a:latin typeface="Times New Roman" pitchFamily="18" charset="0"/>
                <a:ea typeface="DFKai-SB" pitchFamily="65" charset="-120"/>
                <a:cs typeface="Times New Roman" pitchFamily="18" charset="0"/>
              </a:rPr>
              <a:t>,</a:t>
            </a:r>
            <a:r>
              <a:rPr lang="zh-CN" altLang="en-US" sz="4400" dirty="0">
                <a:solidFill>
                  <a:schemeClr val="tx1">
                    <a:alpha val="0"/>
                  </a:schemeClr>
                </a:solidFill>
                <a:latin typeface="Times New Roman" pitchFamily="18" charset="0"/>
                <a:ea typeface="DFKai-SB" pitchFamily="65" charset="-120"/>
                <a:cs typeface="Times New Roman" pitchFamily="18" charset="0"/>
              </a:rPr>
              <a:t>应该就说明约拿悔改但不太甘心 </a:t>
            </a:r>
            <a:endParaRPr lang="en-US" altLang="zh-CN" sz="4400" dirty="0">
              <a:solidFill>
                <a:schemeClr val="tx1">
                  <a:alpha val="0"/>
                </a:schemeClr>
              </a:solidFill>
              <a:latin typeface="Times New Roman" pitchFamily="18" charset="0"/>
              <a:ea typeface="DFKai-SB" pitchFamily="65" charset="-120"/>
              <a:cs typeface="Times New Roman" pitchFamily="18" charset="0"/>
            </a:endParaRPr>
          </a:p>
          <a:p>
            <a:pPr eaLnBrk="1" hangingPunct="1">
              <a:lnSpc>
                <a:spcPct val="90000"/>
              </a:lnSpc>
              <a:buSzPts val="100"/>
              <a:buBlip>
                <a:blip r:embed="rId5"/>
              </a:buBlip>
              <a:defRPr/>
            </a:pPr>
            <a:r>
              <a:rPr lang="zh-CN" altLang="en-US" sz="4400" dirty="0">
                <a:solidFill>
                  <a:schemeClr val="tx1">
                    <a:alpha val="0"/>
                  </a:schemeClr>
                </a:solidFill>
                <a:latin typeface="Times New Roman" pitchFamily="18" charset="0"/>
                <a:ea typeface="DFKai-SB" pitchFamily="65" charset="-120"/>
                <a:cs typeface="Times New Roman" pitchFamily="18" charset="0"/>
              </a:rPr>
              <a:t>约拿不同意神的心意</a:t>
            </a:r>
            <a:r>
              <a:rPr lang="en-US" altLang="zh-CN" sz="4400" dirty="0">
                <a:solidFill>
                  <a:schemeClr val="tx1">
                    <a:alpha val="0"/>
                  </a:schemeClr>
                </a:solidFill>
                <a:latin typeface="Times New Roman" pitchFamily="18" charset="0"/>
                <a:ea typeface="DFKai-SB" pitchFamily="65" charset="-120"/>
                <a:cs typeface="Times New Roman" pitchFamily="18" charset="0"/>
              </a:rPr>
              <a:t>,</a:t>
            </a:r>
            <a:r>
              <a:rPr lang="zh-CN" altLang="en-US" sz="4400" dirty="0">
                <a:solidFill>
                  <a:schemeClr val="tx1">
                    <a:alpha val="0"/>
                  </a:schemeClr>
                </a:solidFill>
                <a:latin typeface="Times New Roman" pitchFamily="18" charset="0"/>
                <a:ea typeface="DFKai-SB" pitchFamily="65" charset="-120"/>
                <a:cs typeface="Times New Roman" pitchFamily="18" charset="0"/>
              </a:rPr>
              <a:t>但最终愿意把主权让给神</a:t>
            </a:r>
            <a:endParaRPr lang="en-US" altLang="zh-CN" sz="4400" dirty="0">
              <a:solidFill>
                <a:schemeClr val="tx1">
                  <a:alpha val="0"/>
                </a:schemeClr>
              </a:solidFill>
              <a:latin typeface="Times New Roman" pitchFamily="18" charset="0"/>
              <a:ea typeface="DFKai-SB" pitchFamily="65" charset="-120"/>
              <a:cs typeface="Times New Roman" pitchFamily="18" charset="0"/>
            </a:endParaRPr>
          </a:p>
          <a:p>
            <a:pPr>
              <a:lnSpc>
                <a:spcPct val="90000"/>
              </a:lnSpc>
              <a:buSzPts val="100"/>
              <a:buBlip>
                <a:blip r:embed="rId5"/>
              </a:buBlip>
              <a:defRPr/>
            </a:pPr>
            <a:r>
              <a:rPr lang="zh-CN" altLang="en-US" sz="4400" dirty="0">
                <a:solidFill>
                  <a:schemeClr val="tx1">
                    <a:alpha val="0"/>
                  </a:schemeClr>
                </a:solidFill>
                <a:latin typeface="Times New Roman" pitchFamily="18" charset="0"/>
                <a:ea typeface="DFKai-SB" pitchFamily="65" charset="-120"/>
                <a:cs typeface="Times New Roman" pitchFamily="18" charset="0"/>
              </a:rPr>
              <a:t>人要自己做主</a:t>
            </a:r>
            <a:r>
              <a:rPr lang="en-US" altLang="zh-CN" sz="4400" dirty="0">
                <a:solidFill>
                  <a:schemeClr val="tx1">
                    <a:alpha val="0"/>
                  </a:schemeClr>
                </a:solidFill>
                <a:latin typeface="Times New Roman" pitchFamily="18" charset="0"/>
                <a:ea typeface="DFKai-SB" pitchFamily="65" charset="-120"/>
                <a:cs typeface="Times New Roman" pitchFamily="18" charset="0"/>
              </a:rPr>
              <a:t>,</a:t>
            </a:r>
            <a:r>
              <a:rPr lang="zh-CN" altLang="en-US" sz="4400" dirty="0">
                <a:solidFill>
                  <a:schemeClr val="tx1">
                    <a:alpha val="0"/>
                  </a:schemeClr>
                </a:solidFill>
                <a:latin typeface="Times New Roman" pitchFamily="18" charset="0"/>
                <a:ea typeface="DFKai-SB" pitchFamily="65" charset="-120"/>
                <a:cs typeface="Times New Roman" pitchFamily="18" charset="0"/>
              </a:rPr>
              <a:t>不接受神的智慧、判断、旨意</a:t>
            </a:r>
            <a:r>
              <a:rPr lang="en-US" altLang="zh-CN" sz="4400" dirty="0">
                <a:solidFill>
                  <a:schemeClr val="tx1">
                    <a:alpha val="0"/>
                  </a:schemeClr>
                </a:solidFill>
                <a:latin typeface="Times New Roman" pitchFamily="18" charset="0"/>
                <a:ea typeface="DFKai-SB" pitchFamily="65" charset="-120"/>
                <a:cs typeface="Times New Roman" pitchFamily="18" charset="0"/>
              </a:rPr>
              <a:t>:</a:t>
            </a:r>
            <a:r>
              <a:rPr lang="zh-CN" altLang="en-US" sz="4400" dirty="0">
                <a:solidFill>
                  <a:schemeClr val="tx1">
                    <a:alpha val="0"/>
                  </a:schemeClr>
                </a:solidFill>
                <a:latin typeface="Times New Roman" pitchFamily="18" charset="0"/>
                <a:ea typeface="DFKai-SB" pitchFamily="65" charset="-120"/>
                <a:cs typeface="Times New Roman" pitchFamily="18" charset="0"/>
              </a:rPr>
              <a:t>是从亚当夏娃开始就有</a:t>
            </a:r>
            <a:r>
              <a:rPr lang="en-US" altLang="zh-CN" sz="4400" dirty="0">
                <a:solidFill>
                  <a:schemeClr val="tx1">
                    <a:alpha val="0"/>
                  </a:schemeClr>
                </a:solidFill>
                <a:latin typeface="Times New Roman" pitchFamily="18" charset="0"/>
                <a:ea typeface="DFKai-SB" pitchFamily="65" charset="-120"/>
                <a:cs typeface="Times New Roman" pitchFamily="18" charset="0"/>
              </a:rPr>
              <a:t>;</a:t>
            </a:r>
            <a:r>
              <a:rPr lang="zh-CN" altLang="en-US" sz="4400" dirty="0">
                <a:solidFill>
                  <a:schemeClr val="tx1">
                    <a:alpha val="0"/>
                  </a:schemeClr>
                </a:solidFill>
                <a:latin typeface="Times New Roman" pitchFamily="18" charset="0"/>
                <a:ea typeface="DFKai-SB" pitchFamily="65" charset="-120"/>
                <a:cs typeface="Times New Roman" pitchFamily="18" charset="0"/>
              </a:rPr>
              <a:t>圣经认为这是人类最基本的问题</a:t>
            </a:r>
            <a:endParaRPr lang="en-US" altLang="zh-CN" sz="4400" dirty="0">
              <a:solidFill>
                <a:schemeClr val="tx1">
                  <a:alpha val="0"/>
                </a:schemeClr>
              </a:solidFill>
              <a:latin typeface="Times New Roman" pitchFamily="18" charset="0"/>
              <a:ea typeface="DFKai-SB" pitchFamily="65" charset="-120"/>
              <a:cs typeface="Times New Roman" pitchFamily="18" charset="0"/>
            </a:endParaRPr>
          </a:p>
          <a:p>
            <a:pPr marL="0" indent="0" eaLnBrk="1" hangingPunct="1">
              <a:lnSpc>
                <a:spcPct val="90000"/>
              </a:lnSpc>
              <a:buNone/>
              <a:defRPr/>
            </a:pPr>
            <a:endParaRPr lang="en-US" altLang="zh-CN" sz="4400" dirty="0">
              <a:latin typeface="Times New Roman" pitchFamily="18" charset="0"/>
              <a:ea typeface="DFKai-SB" pitchFamily="65" charset="-120"/>
              <a:cs typeface="Times New Roman" pitchFamily="18" charset="0"/>
            </a:endParaRPr>
          </a:p>
          <a:p>
            <a:pPr eaLnBrk="1" hangingPunct="1">
              <a:lnSpc>
                <a:spcPct val="90000"/>
              </a:lnSpc>
              <a:buBlip>
                <a:blip r:embed="rId5"/>
              </a:buBlip>
              <a:defRPr/>
            </a:pPr>
            <a:endParaRPr lang="en-US" altLang="zh-CN" sz="4400" dirty="0">
              <a:latin typeface="Times New Roman" pitchFamily="18" charset="0"/>
              <a:ea typeface="宋体" pitchFamily="2" charset="-122"/>
              <a:cs typeface="Times New Roman" pitchFamily="18" charset="0"/>
            </a:endParaRPr>
          </a:p>
        </p:txBody>
      </p:sp>
    </p:spTree>
    <p:custDataLst>
      <p:tags r:id="rId1"/>
    </p:custDataLst>
    <p:extLst>
      <p:ext uri="{BB962C8B-B14F-4D97-AF65-F5344CB8AC3E}">
        <p14:creationId xmlns:p14="http://schemas.microsoft.com/office/powerpoint/2010/main" val="3506672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Title 1"/>
          <p:cNvSpPr>
            <a:spLocks noGrp="1"/>
          </p:cNvSpPr>
          <p:nvPr>
            <p:ph type="title" idx="4294967295"/>
            <p:custDataLst>
              <p:tags r:id="rId2"/>
            </p:custDataLst>
          </p:nvPr>
        </p:nvSpPr>
        <p:spPr>
          <a:xfrm>
            <a:off x="0" y="0"/>
            <a:ext cx="9144000" cy="762000"/>
          </a:xfrm>
        </p:spPr>
        <p:txBody>
          <a:bodyPr anchorCtr="0"/>
          <a:lstStyle/>
          <a:p>
            <a:pPr eaLnBrk="1" hangingPunct="1">
              <a:defRPr/>
            </a:pPr>
            <a:r>
              <a:rPr lang="zh-CN" altLang="en-US" sz="4800" dirty="0">
                <a:solidFill>
                  <a:srgbClr val="FFFF00"/>
                </a:solidFill>
                <a:latin typeface="DFKai-SB" pitchFamily="65" charset="-120"/>
                <a:ea typeface="DFKai-SB" pitchFamily="65" charset="-120"/>
              </a:rPr>
              <a:t>约拿先知</a:t>
            </a:r>
            <a:endParaRPr lang="en-US" altLang="zh-CN" sz="4800" dirty="0">
              <a:solidFill>
                <a:srgbClr val="FFFF00"/>
              </a:solidFill>
              <a:latin typeface="DFKai-SB" pitchFamily="65" charset="-120"/>
              <a:ea typeface="DFKai-SB" pitchFamily="65" charset="-120"/>
            </a:endParaRPr>
          </a:p>
        </p:txBody>
      </p:sp>
      <p:sp>
        <p:nvSpPr>
          <p:cNvPr id="3" name="Content Placeholder 2"/>
          <p:cNvSpPr>
            <a:spLocks noGrp="1"/>
          </p:cNvSpPr>
          <p:nvPr>
            <p:ph idx="4294967295"/>
            <p:custDataLst>
              <p:tags r:id="rId3"/>
            </p:custDataLst>
          </p:nvPr>
        </p:nvSpPr>
        <p:spPr>
          <a:xfrm>
            <a:off x="0" y="762000"/>
            <a:ext cx="9144000" cy="6096000"/>
          </a:xfrm>
        </p:spPr>
        <p:txBody>
          <a:bodyPr>
            <a:normAutofit/>
          </a:bodyPr>
          <a:lstStyle/>
          <a:p>
            <a:pPr eaLnBrk="1" hangingPunct="1">
              <a:lnSpc>
                <a:spcPct val="90000"/>
              </a:lnSpc>
              <a:buBlip>
                <a:blip r:embed="rId6"/>
              </a:buBlip>
              <a:defRPr/>
            </a:pPr>
            <a:r>
              <a:rPr lang="zh-CN" altLang="en-US" sz="4400" dirty="0">
                <a:latin typeface="Times New Roman" pitchFamily="18" charset="0"/>
                <a:ea typeface="DFKai-SB" pitchFamily="65" charset="-120"/>
                <a:cs typeface="Times New Roman" pitchFamily="18" charset="0"/>
              </a:rPr>
              <a:t>约拿个性很特别</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约拿书也跟其它先知书不同</a:t>
            </a:r>
            <a:endParaRPr lang="en-US" altLang="zh-CN" sz="4400" dirty="0">
              <a:latin typeface="Times New Roman" pitchFamily="18" charset="0"/>
              <a:ea typeface="DFKai-SB" pitchFamily="65" charset="-120"/>
              <a:cs typeface="Times New Roman" pitchFamily="18" charset="0"/>
            </a:endParaRPr>
          </a:p>
          <a:p>
            <a:pPr eaLnBrk="1" hangingPunct="1">
              <a:lnSpc>
                <a:spcPct val="90000"/>
              </a:lnSpc>
              <a:buSzPts val="100"/>
              <a:buBlip>
                <a:blip r:embed="rId6"/>
              </a:buBlip>
              <a:defRPr/>
            </a:pPr>
            <a:r>
              <a:rPr lang="zh-CN" altLang="en-US" sz="4400" dirty="0">
                <a:solidFill>
                  <a:schemeClr val="tx1">
                    <a:alpha val="0"/>
                  </a:schemeClr>
                </a:solidFill>
                <a:latin typeface="Times New Roman" pitchFamily="18" charset="0"/>
                <a:ea typeface="DFKai-SB" pitchFamily="65" charset="-120"/>
                <a:cs typeface="Times New Roman" pitchFamily="18" charset="0"/>
              </a:rPr>
              <a:t>圣经第一次提约拿</a:t>
            </a:r>
            <a:r>
              <a:rPr lang="en-US" altLang="zh-CN" sz="4400" dirty="0">
                <a:solidFill>
                  <a:schemeClr val="tx1">
                    <a:alpha val="0"/>
                  </a:schemeClr>
                </a:solidFill>
                <a:latin typeface="Times New Roman" pitchFamily="18" charset="0"/>
                <a:ea typeface="DFKai-SB" pitchFamily="65" charset="-120"/>
                <a:cs typeface="Times New Roman" pitchFamily="18" charset="0"/>
              </a:rPr>
              <a:t>:</a:t>
            </a:r>
            <a:r>
              <a:rPr lang="zh-CN" altLang="en-US" sz="4400" dirty="0">
                <a:solidFill>
                  <a:schemeClr val="tx1">
                    <a:alpha val="0"/>
                  </a:schemeClr>
                </a:solidFill>
                <a:latin typeface="Times New Roman" pitchFamily="18" charset="0"/>
                <a:ea typeface="DFKai-SB" pitchFamily="65" charset="-120"/>
                <a:cs typeface="Times New Roman" pitchFamily="18" charset="0"/>
              </a:rPr>
              <a:t>神借着约拿对以色列人宣告神的保护与拯救</a:t>
            </a:r>
            <a:r>
              <a:rPr lang="en-US" altLang="zh-CN" sz="4400" dirty="0">
                <a:solidFill>
                  <a:schemeClr val="tx1">
                    <a:alpha val="0"/>
                  </a:schemeClr>
                </a:solidFill>
                <a:latin typeface="Times New Roman" pitchFamily="18" charset="0"/>
                <a:ea typeface="DFKai-SB" pitchFamily="65" charset="-120"/>
                <a:cs typeface="Times New Roman" pitchFamily="18" charset="0"/>
              </a:rPr>
              <a:t>:          </a:t>
            </a:r>
            <a:r>
              <a:rPr lang="zh-CN" altLang="en-US" sz="3600" dirty="0">
                <a:solidFill>
                  <a:schemeClr val="tx1">
                    <a:alpha val="0"/>
                  </a:schemeClr>
                </a:solidFill>
                <a:latin typeface="Times New Roman" pitchFamily="18" charset="0"/>
                <a:ea typeface="DFKai-SB" pitchFamily="65" charset="-120"/>
                <a:cs typeface="Times New Roman" pitchFamily="18" charset="0"/>
              </a:rPr>
              <a:t>王上</a:t>
            </a:r>
            <a:r>
              <a:rPr lang="en-US" altLang="zh-CN" sz="3600" dirty="0">
                <a:solidFill>
                  <a:schemeClr val="tx1">
                    <a:alpha val="0"/>
                  </a:schemeClr>
                </a:solidFill>
                <a:latin typeface="Times New Roman" pitchFamily="18" charset="0"/>
                <a:ea typeface="DFKai-SB" pitchFamily="65" charset="-120"/>
                <a:cs typeface="Times New Roman" pitchFamily="18" charset="0"/>
              </a:rPr>
              <a:t>14:25</a:t>
            </a:r>
            <a:r>
              <a:rPr lang="zh-CN" altLang="en-US" sz="3600" dirty="0">
                <a:solidFill>
                  <a:srgbClr val="FFFF00">
                    <a:alpha val="0"/>
                  </a:srgbClr>
                </a:solidFill>
                <a:latin typeface="Times New Roman" pitchFamily="18" charset="0"/>
                <a:ea typeface="DFKai-SB" pitchFamily="65" charset="-120"/>
                <a:cs typeface="Times New Roman" pitchFamily="18" charset="0"/>
              </a:rPr>
              <a:t>耶罗波安第二世</a:t>
            </a:r>
            <a:r>
              <a:rPr lang="zh-TW" altLang="en-US" sz="3600" dirty="0">
                <a:solidFill>
                  <a:srgbClr val="FFFF00">
                    <a:alpha val="0"/>
                  </a:srgbClr>
                </a:solidFill>
                <a:latin typeface="Times New Roman" pitchFamily="18" charset="0"/>
                <a:ea typeface="DFKai-SB" pitchFamily="65" charset="-120"/>
                <a:cs typeface="Times New Roman" pitchFamily="18" charset="0"/>
              </a:rPr>
              <a:t>收回以色列邊界之地</a:t>
            </a:r>
            <a:r>
              <a:rPr lang="en-US" altLang="zh-TW" sz="3600" dirty="0">
                <a:solidFill>
                  <a:srgbClr val="FFFF00">
                    <a:alpha val="0"/>
                  </a:srgbClr>
                </a:solidFill>
                <a:latin typeface="Times New Roman" pitchFamily="18" charset="0"/>
                <a:ea typeface="DFKai-SB" pitchFamily="65" charset="-120"/>
                <a:cs typeface="Times New Roman" pitchFamily="18" charset="0"/>
              </a:rPr>
              <a:t>,</a:t>
            </a:r>
            <a:r>
              <a:rPr lang="zh-TW" altLang="en-US" sz="3600" dirty="0">
                <a:solidFill>
                  <a:srgbClr val="FFFF00">
                    <a:alpha val="0"/>
                  </a:srgbClr>
                </a:solidFill>
                <a:latin typeface="Times New Roman" pitchFamily="18" charset="0"/>
                <a:ea typeface="DFKai-SB" pitchFamily="65" charset="-120"/>
                <a:cs typeface="Times New Roman" pitchFamily="18" charset="0"/>
              </a:rPr>
              <a:t>從哈馬口直到亞拉巴海</a:t>
            </a:r>
            <a:r>
              <a:rPr lang="en-US" altLang="zh-TW" sz="3600" dirty="0">
                <a:solidFill>
                  <a:srgbClr val="FFFF00">
                    <a:alpha val="0"/>
                  </a:srgbClr>
                </a:solidFill>
                <a:latin typeface="Times New Roman" pitchFamily="18" charset="0"/>
                <a:ea typeface="DFKai-SB" pitchFamily="65" charset="-120"/>
                <a:cs typeface="Times New Roman" pitchFamily="18" charset="0"/>
              </a:rPr>
              <a:t>,</a:t>
            </a:r>
            <a:r>
              <a:rPr lang="zh-TW" altLang="en-US" sz="3600" dirty="0">
                <a:solidFill>
                  <a:srgbClr val="FFFF00">
                    <a:alpha val="0"/>
                  </a:srgbClr>
                </a:solidFill>
                <a:latin typeface="Times New Roman" pitchFamily="18" charset="0"/>
                <a:ea typeface="DFKai-SB" pitchFamily="65" charset="-120"/>
                <a:cs typeface="Times New Roman" pitchFamily="18" charset="0"/>
              </a:rPr>
              <a:t>正如耶和華以色列的神藉他僕人迦特希弗人亞米太的兒子先知約拿所說的</a:t>
            </a:r>
            <a:r>
              <a:rPr lang="zh-CN" altLang="en-US" sz="3600" dirty="0">
                <a:solidFill>
                  <a:srgbClr val="FFFF00">
                    <a:alpha val="0"/>
                  </a:srgbClr>
                </a:solidFill>
                <a:latin typeface="Times New Roman" pitchFamily="18" charset="0"/>
                <a:ea typeface="DFKai-SB" pitchFamily="65" charset="-120"/>
                <a:cs typeface="Times New Roman" pitchFamily="18" charset="0"/>
              </a:rPr>
              <a:t> </a:t>
            </a:r>
            <a:endParaRPr lang="en-US" altLang="zh-CN" sz="3600" dirty="0">
              <a:solidFill>
                <a:srgbClr val="FFFF00">
                  <a:alpha val="0"/>
                </a:srgbClr>
              </a:solidFill>
              <a:latin typeface="Times New Roman" pitchFamily="18" charset="0"/>
              <a:ea typeface="DFKai-SB" pitchFamily="65" charset="-120"/>
              <a:cs typeface="Times New Roman" pitchFamily="18" charset="0"/>
            </a:endParaRPr>
          </a:p>
          <a:p>
            <a:pPr>
              <a:lnSpc>
                <a:spcPct val="90000"/>
              </a:lnSpc>
              <a:buSzPts val="100"/>
              <a:buBlip>
                <a:blip r:embed="rId6"/>
              </a:buBlip>
              <a:defRPr/>
            </a:pPr>
            <a:r>
              <a:rPr lang="zh-CN" altLang="en-US" sz="4400" dirty="0">
                <a:solidFill>
                  <a:schemeClr val="tx1">
                    <a:alpha val="0"/>
                  </a:schemeClr>
                </a:solidFill>
                <a:latin typeface="Times New Roman" pitchFamily="18" charset="0"/>
                <a:ea typeface="DFKai-SB" pitchFamily="65" charset="-120"/>
                <a:cs typeface="Times New Roman" pitchFamily="18" charset="0"/>
              </a:rPr>
              <a:t>后来神两次呼召约拿向尼尼微城宣告毁灭</a:t>
            </a:r>
            <a:r>
              <a:rPr lang="en-US" altLang="zh-CN" sz="4400" dirty="0">
                <a:solidFill>
                  <a:schemeClr val="tx1">
                    <a:alpha val="0"/>
                  </a:schemeClr>
                </a:solidFill>
                <a:latin typeface="Times New Roman" pitchFamily="18" charset="0"/>
                <a:ea typeface="DFKai-SB" pitchFamily="65" charset="-120"/>
                <a:cs typeface="Times New Roman" pitchFamily="18" charset="0"/>
              </a:rPr>
              <a:t>,</a:t>
            </a:r>
            <a:r>
              <a:rPr lang="zh-CN" altLang="en-US" sz="4400" dirty="0">
                <a:solidFill>
                  <a:schemeClr val="tx1">
                    <a:alpha val="0"/>
                  </a:schemeClr>
                </a:solidFill>
                <a:latin typeface="Times New Roman" pitchFamily="18" charset="0"/>
                <a:ea typeface="DFKai-SB" pitchFamily="65" charset="-120"/>
                <a:cs typeface="Times New Roman" pitchFamily="18" charset="0"/>
              </a:rPr>
              <a:t>约拿的回应就很挣扎</a:t>
            </a:r>
            <a:endParaRPr lang="en-US" altLang="zh-CN" sz="4400" dirty="0">
              <a:solidFill>
                <a:schemeClr val="tx1">
                  <a:alpha val="0"/>
                </a:schemeClr>
              </a:solidFill>
              <a:latin typeface="Times New Roman" pitchFamily="18" charset="0"/>
              <a:ea typeface="DFKai-SB" pitchFamily="65" charset="-120"/>
              <a:cs typeface="Times New Roman" pitchFamily="18" charset="0"/>
            </a:endParaRPr>
          </a:p>
          <a:p>
            <a:pPr marL="0" indent="0">
              <a:lnSpc>
                <a:spcPct val="90000"/>
              </a:lnSpc>
              <a:buNone/>
              <a:defRPr/>
            </a:pPr>
            <a:endParaRPr lang="en-US" altLang="zh-CN" sz="4400" dirty="0">
              <a:latin typeface="Times New Roman" pitchFamily="18" charset="0"/>
              <a:ea typeface="宋体" pitchFamily="2" charset="-122"/>
              <a:cs typeface="Times New Roman" pitchFamily="18" charset="0"/>
            </a:endParaRPr>
          </a:p>
        </p:txBody>
      </p:sp>
    </p:spTree>
    <p:custDataLst>
      <p:tags r:id="rId1"/>
    </p:custDataLst>
    <p:extLst>
      <p:ext uri="{BB962C8B-B14F-4D97-AF65-F5344CB8AC3E}">
        <p14:creationId xmlns:p14="http://schemas.microsoft.com/office/powerpoint/2010/main" val="23247827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Title 1"/>
          <p:cNvSpPr>
            <a:spLocks noGrp="1"/>
          </p:cNvSpPr>
          <p:nvPr>
            <p:ph type="title" idx="4294967295"/>
            <p:custDataLst>
              <p:tags r:id="rId2"/>
            </p:custDataLst>
          </p:nvPr>
        </p:nvSpPr>
        <p:spPr>
          <a:xfrm>
            <a:off x="0" y="0"/>
            <a:ext cx="9144000" cy="762000"/>
          </a:xfrm>
        </p:spPr>
        <p:txBody>
          <a:bodyPr anchorCtr="0"/>
          <a:lstStyle/>
          <a:p>
            <a:pPr eaLnBrk="1" hangingPunct="1">
              <a:defRPr/>
            </a:pPr>
            <a:r>
              <a:rPr lang="zh-CN" altLang="en-US" sz="4800" dirty="0">
                <a:solidFill>
                  <a:srgbClr val="FFFF00"/>
                </a:solidFill>
                <a:latin typeface="DFKai-SB" pitchFamily="65" charset="-120"/>
                <a:ea typeface="DFKai-SB" pitchFamily="65" charset="-120"/>
              </a:rPr>
              <a:t>约拿的悔改</a:t>
            </a:r>
            <a:endParaRPr lang="en-US" altLang="zh-CN" sz="4800" dirty="0">
              <a:solidFill>
                <a:srgbClr val="FFFF00"/>
              </a:solidFill>
              <a:latin typeface="DFKai-SB" pitchFamily="65" charset="-120"/>
              <a:ea typeface="DFKai-SB" pitchFamily="65" charset="-120"/>
            </a:endParaRPr>
          </a:p>
        </p:txBody>
      </p:sp>
      <p:sp>
        <p:nvSpPr>
          <p:cNvPr id="3" name="Content Placeholder 2"/>
          <p:cNvSpPr>
            <a:spLocks noGrp="1"/>
          </p:cNvSpPr>
          <p:nvPr>
            <p:ph idx="4294967295"/>
            <p:custDataLst>
              <p:tags r:id="rId3"/>
            </p:custDataLst>
          </p:nvPr>
        </p:nvSpPr>
        <p:spPr>
          <a:xfrm>
            <a:off x="0" y="762000"/>
            <a:ext cx="9144000" cy="6096000"/>
          </a:xfrm>
        </p:spPr>
        <p:txBody>
          <a:bodyPr>
            <a:normAutofit/>
          </a:bodyPr>
          <a:lstStyle/>
          <a:p>
            <a:pPr eaLnBrk="1" hangingPunct="1">
              <a:lnSpc>
                <a:spcPct val="90000"/>
              </a:lnSpc>
              <a:buBlip>
                <a:blip r:embed="rId5"/>
              </a:buBlip>
              <a:defRPr/>
            </a:pPr>
            <a:r>
              <a:rPr lang="zh-CN" altLang="en-US" sz="4400" dirty="0">
                <a:latin typeface="Times New Roman" pitchFamily="18" charset="0"/>
                <a:ea typeface="DFKai-SB" pitchFamily="65" charset="-120"/>
                <a:cs typeface="Times New Roman" pitchFamily="18" charset="0"/>
              </a:rPr>
              <a:t>神花时间用不同的方法与约拿互动</a:t>
            </a:r>
            <a:endParaRPr lang="en-US" altLang="zh-CN" sz="4400" dirty="0">
              <a:latin typeface="Times New Roman" pitchFamily="18" charset="0"/>
              <a:ea typeface="DFKai-SB" pitchFamily="65" charset="-120"/>
              <a:cs typeface="Times New Roman" pitchFamily="18" charset="0"/>
            </a:endParaRPr>
          </a:p>
          <a:p>
            <a:pPr eaLnBrk="1" hangingPunct="1">
              <a:lnSpc>
                <a:spcPct val="90000"/>
              </a:lnSpc>
              <a:buSzPts val="100"/>
              <a:buBlip>
                <a:blip r:embed="rId5"/>
              </a:buBlip>
              <a:defRPr/>
            </a:pPr>
            <a:r>
              <a:rPr lang="zh-CN" altLang="en-US" sz="4400" dirty="0">
                <a:solidFill>
                  <a:schemeClr val="tx1">
                    <a:alpha val="0"/>
                  </a:schemeClr>
                </a:solidFill>
                <a:latin typeface="Times New Roman" pitchFamily="18" charset="0"/>
                <a:ea typeface="DFKai-SB" pitchFamily="65" charset="-120"/>
                <a:cs typeface="Times New Roman" pitchFamily="18" charset="0"/>
              </a:rPr>
              <a:t>约拿书没有说清楚约拿最后有没有悔改</a:t>
            </a:r>
            <a:r>
              <a:rPr lang="en-US" altLang="zh-CN" sz="4400" dirty="0">
                <a:solidFill>
                  <a:schemeClr val="tx1">
                    <a:alpha val="0"/>
                  </a:schemeClr>
                </a:solidFill>
                <a:latin typeface="Times New Roman" pitchFamily="18" charset="0"/>
                <a:ea typeface="DFKai-SB" pitchFamily="65" charset="-120"/>
                <a:cs typeface="Times New Roman" pitchFamily="18" charset="0"/>
              </a:rPr>
              <a:t>,</a:t>
            </a:r>
            <a:r>
              <a:rPr lang="zh-CN" altLang="en-US" sz="4400" dirty="0">
                <a:solidFill>
                  <a:schemeClr val="tx1">
                    <a:alpha val="0"/>
                  </a:schemeClr>
                </a:solidFill>
                <a:latin typeface="Times New Roman" pitchFamily="18" charset="0"/>
                <a:ea typeface="DFKai-SB" pitchFamily="65" charset="-120"/>
                <a:cs typeface="Times New Roman" pitchFamily="18" charset="0"/>
              </a:rPr>
              <a:t>但约拿书能留在旧药中</a:t>
            </a:r>
            <a:r>
              <a:rPr lang="en-US" altLang="zh-CN" sz="4400" dirty="0">
                <a:solidFill>
                  <a:schemeClr val="tx1">
                    <a:alpha val="0"/>
                  </a:schemeClr>
                </a:solidFill>
                <a:latin typeface="Times New Roman" pitchFamily="18" charset="0"/>
                <a:ea typeface="DFKai-SB" pitchFamily="65" charset="-120"/>
                <a:cs typeface="Times New Roman" pitchFamily="18" charset="0"/>
              </a:rPr>
              <a:t>,</a:t>
            </a:r>
            <a:r>
              <a:rPr lang="zh-CN" altLang="en-US" sz="4400" dirty="0">
                <a:solidFill>
                  <a:schemeClr val="tx1">
                    <a:alpha val="0"/>
                  </a:schemeClr>
                </a:solidFill>
                <a:latin typeface="Times New Roman" pitchFamily="18" charset="0"/>
                <a:ea typeface="DFKai-SB" pitchFamily="65" charset="-120"/>
                <a:cs typeface="Times New Roman" pitchFamily="18" charset="0"/>
              </a:rPr>
              <a:t>应该就说明约拿悔改但不太甘心 </a:t>
            </a:r>
            <a:endParaRPr lang="en-US" altLang="zh-CN" sz="4400" dirty="0">
              <a:solidFill>
                <a:schemeClr val="tx1">
                  <a:alpha val="0"/>
                </a:schemeClr>
              </a:solidFill>
              <a:latin typeface="Times New Roman" pitchFamily="18" charset="0"/>
              <a:ea typeface="DFKai-SB" pitchFamily="65" charset="-120"/>
              <a:cs typeface="Times New Roman" pitchFamily="18" charset="0"/>
            </a:endParaRPr>
          </a:p>
          <a:p>
            <a:pPr eaLnBrk="1" hangingPunct="1">
              <a:lnSpc>
                <a:spcPct val="90000"/>
              </a:lnSpc>
              <a:buSzPts val="100"/>
              <a:buBlip>
                <a:blip r:embed="rId5"/>
              </a:buBlip>
              <a:defRPr/>
            </a:pPr>
            <a:r>
              <a:rPr lang="zh-CN" altLang="en-US" sz="4400" dirty="0">
                <a:solidFill>
                  <a:schemeClr val="tx1">
                    <a:alpha val="0"/>
                  </a:schemeClr>
                </a:solidFill>
                <a:latin typeface="Times New Roman" pitchFamily="18" charset="0"/>
                <a:ea typeface="DFKai-SB" pitchFamily="65" charset="-120"/>
                <a:cs typeface="Times New Roman" pitchFamily="18" charset="0"/>
              </a:rPr>
              <a:t>约拿不同意神的心意</a:t>
            </a:r>
            <a:r>
              <a:rPr lang="en-US" altLang="zh-CN" sz="4400" dirty="0">
                <a:solidFill>
                  <a:schemeClr val="tx1">
                    <a:alpha val="0"/>
                  </a:schemeClr>
                </a:solidFill>
                <a:latin typeface="Times New Roman" pitchFamily="18" charset="0"/>
                <a:ea typeface="DFKai-SB" pitchFamily="65" charset="-120"/>
                <a:cs typeface="Times New Roman" pitchFamily="18" charset="0"/>
              </a:rPr>
              <a:t>,</a:t>
            </a:r>
            <a:r>
              <a:rPr lang="zh-CN" altLang="en-US" sz="4400" dirty="0">
                <a:solidFill>
                  <a:schemeClr val="tx1">
                    <a:alpha val="0"/>
                  </a:schemeClr>
                </a:solidFill>
                <a:latin typeface="Times New Roman" pitchFamily="18" charset="0"/>
                <a:ea typeface="DFKai-SB" pitchFamily="65" charset="-120"/>
                <a:cs typeface="Times New Roman" pitchFamily="18" charset="0"/>
              </a:rPr>
              <a:t>但最终愿意把主权让给神</a:t>
            </a:r>
            <a:endParaRPr lang="en-US" altLang="zh-CN" sz="4400" dirty="0">
              <a:solidFill>
                <a:schemeClr val="tx1">
                  <a:alpha val="0"/>
                </a:schemeClr>
              </a:solidFill>
              <a:latin typeface="Times New Roman" pitchFamily="18" charset="0"/>
              <a:ea typeface="DFKai-SB" pitchFamily="65" charset="-120"/>
              <a:cs typeface="Times New Roman" pitchFamily="18" charset="0"/>
            </a:endParaRPr>
          </a:p>
          <a:p>
            <a:pPr>
              <a:lnSpc>
                <a:spcPct val="90000"/>
              </a:lnSpc>
              <a:buSzPts val="100"/>
              <a:buBlip>
                <a:blip r:embed="rId5"/>
              </a:buBlip>
              <a:defRPr/>
            </a:pPr>
            <a:r>
              <a:rPr lang="zh-CN" altLang="en-US" sz="4400" dirty="0">
                <a:solidFill>
                  <a:schemeClr val="tx1">
                    <a:alpha val="0"/>
                  </a:schemeClr>
                </a:solidFill>
                <a:latin typeface="Times New Roman" pitchFamily="18" charset="0"/>
                <a:ea typeface="DFKai-SB" pitchFamily="65" charset="-120"/>
                <a:cs typeface="Times New Roman" pitchFamily="18" charset="0"/>
              </a:rPr>
              <a:t>人要自己做主</a:t>
            </a:r>
            <a:r>
              <a:rPr lang="en-US" altLang="zh-CN" sz="4400" dirty="0">
                <a:solidFill>
                  <a:schemeClr val="tx1">
                    <a:alpha val="0"/>
                  </a:schemeClr>
                </a:solidFill>
                <a:latin typeface="Times New Roman" pitchFamily="18" charset="0"/>
                <a:ea typeface="DFKai-SB" pitchFamily="65" charset="-120"/>
                <a:cs typeface="Times New Roman" pitchFamily="18" charset="0"/>
              </a:rPr>
              <a:t>,</a:t>
            </a:r>
            <a:r>
              <a:rPr lang="zh-CN" altLang="en-US" sz="4400" dirty="0">
                <a:solidFill>
                  <a:schemeClr val="tx1">
                    <a:alpha val="0"/>
                  </a:schemeClr>
                </a:solidFill>
                <a:latin typeface="Times New Roman" pitchFamily="18" charset="0"/>
                <a:ea typeface="DFKai-SB" pitchFamily="65" charset="-120"/>
                <a:cs typeface="Times New Roman" pitchFamily="18" charset="0"/>
              </a:rPr>
              <a:t>不接受神的智慧、判断、旨意</a:t>
            </a:r>
            <a:r>
              <a:rPr lang="en-US" altLang="zh-CN" sz="4400" dirty="0">
                <a:solidFill>
                  <a:schemeClr val="tx1">
                    <a:alpha val="0"/>
                  </a:schemeClr>
                </a:solidFill>
                <a:latin typeface="Times New Roman" pitchFamily="18" charset="0"/>
                <a:ea typeface="DFKai-SB" pitchFamily="65" charset="-120"/>
                <a:cs typeface="Times New Roman" pitchFamily="18" charset="0"/>
              </a:rPr>
              <a:t>:</a:t>
            </a:r>
            <a:r>
              <a:rPr lang="zh-CN" altLang="en-US" sz="4400" dirty="0">
                <a:solidFill>
                  <a:schemeClr val="tx1">
                    <a:alpha val="0"/>
                  </a:schemeClr>
                </a:solidFill>
                <a:latin typeface="Times New Roman" pitchFamily="18" charset="0"/>
                <a:ea typeface="DFKai-SB" pitchFamily="65" charset="-120"/>
                <a:cs typeface="Times New Roman" pitchFamily="18" charset="0"/>
              </a:rPr>
              <a:t>是从亚当夏娃开始就有</a:t>
            </a:r>
            <a:r>
              <a:rPr lang="en-US" altLang="zh-CN" sz="4400" dirty="0">
                <a:solidFill>
                  <a:schemeClr val="tx1">
                    <a:alpha val="0"/>
                  </a:schemeClr>
                </a:solidFill>
                <a:latin typeface="Times New Roman" pitchFamily="18" charset="0"/>
                <a:ea typeface="DFKai-SB" pitchFamily="65" charset="-120"/>
                <a:cs typeface="Times New Roman" pitchFamily="18" charset="0"/>
              </a:rPr>
              <a:t>;</a:t>
            </a:r>
            <a:r>
              <a:rPr lang="zh-CN" altLang="en-US" sz="4400" dirty="0">
                <a:solidFill>
                  <a:schemeClr val="tx1">
                    <a:alpha val="0"/>
                  </a:schemeClr>
                </a:solidFill>
                <a:latin typeface="Times New Roman" pitchFamily="18" charset="0"/>
                <a:ea typeface="DFKai-SB" pitchFamily="65" charset="-120"/>
                <a:cs typeface="Times New Roman" pitchFamily="18" charset="0"/>
              </a:rPr>
              <a:t>圣经认为这是人类最基本的问题</a:t>
            </a:r>
            <a:endParaRPr lang="en-US" altLang="zh-CN" sz="4400" dirty="0">
              <a:solidFill>
                <a:schemeClr val="tx1">
                  <a:alpha val="0"/>
                </a:schemeClr>
              </a:solidFill>
              <a:latin typeface="Times New Roman" pitchFamily="18" charset="0"/>
              <a:ea typeface="DFKai-SB" pitchFamily="65" charset="-120"/>
              <a:cs typeface="Times New Roman" pitchFamily="18" charset="0"/>
            </a:endParaRPr>
          </a:p>
          <a:p>
            <a:pPr marL="0" indent="0" eaLnBrk="1" hangingPunct="1">
              <a:lnSpc>
                <a:spcPct val="90000"/>
              </a:lnSpc>
              <a:buNone/>
              <a:defRPr/>
            </a:pPr>
            <a:endParaRPr lang="en-US" altLang="zh-CN" sz="4400" dirty="0">
              <a:latin typeface="Times New Roman" pitchFamily="18" charset="0"/>
              <a:ea typeface="DFKai-SB" pitchFamily="65" charset="-120"/>
              <a:cs typeface="Times New Roman" pitchFamily="18" charset="0"/>
            </a:endParaRPr>
          </a:p>
          <a:p>
            <a:pPr eaLnBrk="1" hangingPunct="1">
              <a:lnSpc>
                <a:spcPct val="90000"/>
              </a:lnSpc>
              <a:buBlip>
                <a:blip r:embed="rId5"/>
              </a:buBlip>
              <a:defRPr/>
            </a:pPr>
            <a:endParaRPr lang="en-US" altLang="zh-CN" sz="4400" dirty="0">
              <a:latin typeface="Times New Roman" pitchFamily="18" charset="0"/>
              <a:ea typeface="宋体" pitchFamily="2" charset="-122"/>
              <a:cs typeface="Times New Roman" pitchFamily="18" charset="0"/>
            </a:endParaRPr>
          </a:p>
        </p:txBody>
      </p:sp>
    </p:spTree>
    <p:custDataLst>
      <p:tags r:id="rId1"/>
    </p:custDataLst>
    <p:extLst>
      <p:ext uri="{BB962C8B-B14F-4D97-AF65-F5344CB8AC3E}">
        <p14:creationId xmlns:p14="http://schemas.microsoft.com/office/powerpoint/2010/main" val="12740681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Title 1"/>
          <p:cNvSpPr>
            <a:spLocks noGrp="1"/>
          </p:cNvSpPr>
          <p:nvPr>
            <p:ph type="title" idx="4294967295"/>
            <p:custDataLst>
              <p:tags r:id="rId2"/>
            </p:custDataLst>
          </p:nvPr>
        </p:nvSpPr>
        <p:spPr>
          <a:xfrm>
            <a:off x="0" y="0"/>
            <a:ext cx="9144000" cy="762000"/>
          </a:xfrm>
        </p:spPr>
        <p:txBody>
          <a:bodyPr anchorCtr="0"/>
          <a:lstStyle/>
          <a:p>
            <a:pPr eaLnBrk="1" hangingPunct="1">
              <a:defRPr/>
            </a:pPr>
            <a:r>
              <a:rPr lang="zh-CN" altLang="en-US" sz="4800" dirty="0">
                <a:solidFill>
                  <a:srgbClr val="FFFF00"/>
                </a:solidFill>
                <a:latin typeface="DFKai-SB" pitchFamily="65" charset="-120"/>
                <a:ea typeface="DFKai-SB" pitchFamily="65" charset="-120"/>
              </a:rPr>
              <a:t>约拿的悔改</a:t>
            </a:r>
            <a:endParaRPr lang="en-US" altLang="zh-CN" sz="4800" dirty="0">
              <a:solidFill>
                <a:srgbClr val="FFFF00"/>
              </a:solidFill>
              <a:latin typeface="DFKai-SB" pitchFamily="65" charset="-120"/>
              <a:ea typeface="DFKai-SB" pitchFamily="65" charset="-120"/>
            </a:endParaRPr>
          </a:p>
        </p:txBody>
      </p:sp>
      <p:sp>
        <p:nvSpPr>
          <p:cNvPr id="3" name="Content Placeholder 2"/>
          <p:cNvSpPr>
            <a:spLocks noGrp="1"/>
          </p:cNvSpPr>
          <p:nvPr>
            <p:ph idx="4294967295"/>
            <p:custDataLst>
              <p:tags r:id="rId3"/>
            </p:custDataLst>
          </p:nvPr>
        </p:nvSpPr>
        <p:spPr>
          <a:xfrm>
            <a:off x="0" y="762000"/>
            <a:ext cx="9144000" cy="6096000"/>
          </a:xfrm>
        </p:spPr>
        <p:txBody>
          <a:bodyPr>
            <a:normAutofit/>
          </a:bodyPr>
          <a:lstStyle/>
          <a:p>
            <a:pPr eaLnBrk="1" hangingPunct="1">
              <a:lnSpc>
                <a:spcPct val="90000"/>
              </a:lnSpc>
              <a:buBlip>
                <a:blip r:embed="rId5"/>
              </a:buBlip>
              <a:defRPr/>
            </a:pPr>
            <a:r>
              <a:rPr lang="zh-CN" altLang="en-US" sz="4400" dirty="0">
                <a:latin typeface="Times New Roman" pitchFamily="18" charset="0"/>
                <a:ea typeface="DFKai-SB" pitchFamily="65" charset="-120"/>
                <a:cs typeface="Times New Roman" pitchFamily="18" charset="0"/>
              </a:rPr>
              <a:t>神花时间用不同的方法与约拿互动</a:t>
            </a:r>
            <a:endParaRPr lang="en-US" altLang="zh-CN" sz="4400" dirty="0">
              <a:latin typeface="Times New Roman" pitchFamily="18" charset="0"/>
              <a:ea typeface="DFKai-SB" pitchFamily="65" charset="-120"/>
              <a:cs typeface="Times New Roman" pitchFamily="18" charset="0"/>
            </a:endParaRPr>
          </a:p>
          <a:p>
            <a:pPr eaLnBrk="1" hangingPunct="1">
              <a:lnSpc>
                <a:spcPct val="90000"/>
              </a:lnSpc>
              <a:buBlip>
                <a:blip r:embed="rId5"/>
              </a:buBlip>
              <a:defRPr/>
            </a:pPr>
            <a:r>
              <a:rPr lang="zh-CN" altLang="en-US" sz="4400" dirty="0">
                <a:latin typeface="Times New Roman" pitchFamily="18" charset="0"/>
                <a:ea typeface="DFKai-SB" pitchFamily="65" charset="-120"/>
                <a:cs typeface="Times New Roman" pitchFamily="18" charset="0"/>
              </a:rPr>
              <a:t>约拿书没有说清楚约拿最后有没有悔改</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但约拿书能留在旧药中</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应该就说明约拿悔改但不太甘心 </a:t>
            </a:r>
            <a:endParaRPr lang="en-US" altLang="zh-CN" sz="4400" dirty="0">
              <a:latin typeface="Times New Roman" pitchFamily="18" charset="0"/>
              <a:ea typeface="DFKai-SB" pitchFamily="65" charset="-120"/>
              <a:cs typeface="Times New Roman" pitchFamily="18" charset="0"/>
            </a:endParaRPr>
          </a:p>
          <a:p>
            <a:pPr eaLnBrk="1" hangingPunct="1">
              <a:lnSpc>
                <a:spcPct val="90000"/>
              </a:lnSpc>
              <a:buSzPts val="100"/>
              <a:buBlip>
                <a:blip r:embed="rId5"/>
              </a:buBlip>
              <a:defRPr/>
            </a:pPr>
            <a:r>
              <a:rPr lang="zh-CN" altLang="en-US" sz="4400" dirty="0">
                <a:solidFill>
                  <a:schemeClr val="tx1">
                    <a:alpha val="0"/>
                  </a:schemeClr>
                </a:solidFill>
                <a:latin typeface="Times New Roman" pitchFamily="18" charset="0"/>
                <a:ea typeface="DFKai-SB" pitchFamily="65" charset="-120"/>
                <a:cs typeface="Times New Roman" pitchFamily="18" charset="0"/>
              </a:rPr>
              <a:t>约拿不同意神的心意</a:t>
            </a:r>
            <a:r>
              <a:rPr lang="en-US" altLang="zh-CN" sz="4400" dirty="0">
                <a:solidFill>
                  <a:schemeClr val="tx1">
                    <a:alpha val="0"/>
                  </a:schemeClr>
                </a:solidFill>
                <a:latin typeface="Times New Roman" pitchFamily="18" charset="0"/>
                <a:ea typeface="DFKai-SB" pitchFamily="65" charset="-120"/>
                <a:cs typeface="Times New Roman" pitchFamily="18" charset="0"/>
              </a:rPr>
              <a:t>,</a:t>
            </a:r>
            <a:r>
              <a:rPr lang="zh-CN" altLang="en-US" sz="4400" dirty="0">
                <a:solidFill>
                  <a:schemeClr val="tx1">
                    <a:alpha val="0"/>
                  </a:schemeClr>
                </a:solidFill>
                <a:latin typeface="Times New Roman" pitchFamily="18" charset="0"/>
                <a:ea typeface="DFKai-SB" pitchFamily="65" charset="-120"/>
                <a:cs typeface="Times New Roman" pitchFamily="18" charset="0"/>
              </a:rPr>
              <a:t>但最终愿意把主权让给神</a:t>
            </a:r>
            <a:endParaRPr lang="en-US" altLang="zh-CN" sz="4400" dirty="0">
              <a:solidFill>
                <a:schemeClr val="tx1">
                  <a:alpha val="0"/>
                </a:schemeClr>
              </a:solidFill>
              <a:latin typeface="Times New Roman" pitchFamily="18" charset="0"/>
              <a:ea typeface="DFKai-SB" pitchFamily="65" charset="-120"/>
              <a:cs typeface="Times New Roman" pitchFamily="18" charset="0"/>
            </a:endParaRPr>
          </a:p>
          <a:p>
            <a:pPr>
              <a:lnSpc>
                <a:spcPct val="90000"/>
              </a:lnSpc>
              <a:buSzPts val="100"/>
              <a:buBlip>
                <a:blip r:embed="rId5"/>
              </a:buBlip>
              <a:defRPr/>
            </a:pPr>
            <a:r>
              <a:rPr lang="zh-CN" altLang="en-US" sz="4400" dirty="0">
                <a:solidFill>
                  <a:schemeClr val="tx1">
                    <a:alpha val="0"/>
                  </a:schemeClr>
                </a:solidFill>
                <a:latin typeface="Times New Roman" pitchFamily="18" charset="0"/>
                <a:ea typeface="DFKai-SB" pitchFamily="65" charset="-120"/>
                <a:cs typeface="Times New Roman" pitchFamily="18" charset="0"/>
              </a:rPr>
              <a:t>人要自己做主</a:t>
            </a:r>
            <a:r>
              <a:rPr lang="en-US" altLang="zh-CN" sz="4400" dirty="0">
                <a:solidFill>
                  <a:schemeClr val="tx1">
                    <a:alpha val="0"/>
                  </a:schemeClr>
                </a:solidFill>
                <a:latin typeface="Times New Roman" pitchFamily="18" charset="0"/>
                <a:ea typeface="DFKai-SB" pitchFamily="65" charset="-120"/>
                <a:cs typeface="Times New Roman" pitchFamily="18" charset="0"/>
              </a:rPr>
              <a:t>,</a:t>
            </a:r>
            <a:r>
              <a:rPr lang="zh-CN" altLang="en-US" sz="4400" dirty="0">
                <a:solidFill>
                  <a:schemeClr val="tx1">
                    <a:alpha val="0"/>
                  </a:schemeClr>
                </a:solidFill>
                <a:latin typeface="Times New Roman" pitchFamily="18" charset="0"/>
                <a:ea typeface="DFKai-SB" pitchFamily="65" charset="-120"/>
                <a:cs typeface="Times New Roman" pitchFamily="18" charset="0"/>
              </a:rPr>
              <a:t>不接受神的智慧、判断、旨意</a:t>
            </a:r>
            <a:r>
              <a:rPr lang="en-US" altLang="zh-CN" sz="4400" dirty="0">
                <a:solidFill>
                  <a:schemeClr val="tx1">
                    <a:alpha val="0"/>
                  </a:schemeClr>
                </a:solidFill>
                <a:latin typeface="Times New Roman" pitchFamily="18" charset="0"/>
                <a:ea typeface="DFKai-SB" pitchFamily="65" charset="-120"/>
                <a:cs typeface="Times New Roman" pitchFamily="18" charset="0"/>
              </a:rPr>
              <a:t>:</a:t>
            </a:r>
            <a:r>
              <a:rPr lang="zh-CN" altLang="en-US" sz="4400" dirty="0">
                <a:solidFill>
                  <a:schemeClr val="tx1">
                    <a:alpha val="0"/>
                  </a:schemeClr>
                </a:solidFill>
                <a:latin typeface="Times New Roman" pitchFamily="18" charset="0"/>
                <a:ea typeface="DFKai-SB" pitchFamily="65" charset="-120"/>
                <a:cs typeface="Times New Roman" pitchFamily="18" charset="0"/>
              </a:rPr>
              <a:t>是从亚当夏娃开始就有</a:t>
            </a:r>
            <a:r>
              <a:rPr lang="en-US" altLang="zh-CN" sz="4400" dirty="0">
                <a:solidFill>
                  <a:schemeClr val="tx1">
                    <a:alpha val="0"/>
                  </a:schemeClr>
                </a:solidFill>
                <a:latin typeface="Times New Roman" pitchFamily="18" charset="0"/>
                <a:ea typeface="DFKai-SB" pitchFamily="65" charset="-120"/>
                <a:cs typeface="Times New Roman" pitchFamily="18" charset="0"/>
              </a:rPr>
              <a:t>;</a:t>
            </a:r>
            <a:r>
              <a:rPr lang="zh-CN" altLang="en-US" sz="4400" dirty="0">
                <a:solidFill>
                  <a:schemeClr val="tx1">
                    <a:alpha val="0"/>
                  </a:schemeClr>
                </a:solidFill>
                <a:latin typeface="Times New Roman" pitchFamily="18" charset="0"/>
                <a:ea typeface="DFKai-SB" pitchFamily="65" charset="-120"/>
                <a:cs typeface="Times New Roman" pitchFamily="18" charset="0"/>
              </a:rPr>
              <a:t>圣经认为这是人类最基本的问题</a:t>
            </a:r>
            <a:endParaRPr lang="en-US" altLang="zh-CN" sz="4400" dirty="0">
              <a:solidFill>
                <a:schemeClr val="tx1">
                  <a:alpha val="0"/>
                </a:schemeClr>
              </a:solidFill>
              <a:latin typeface="Times New Roman" pitchFamily="18" charset="0"/>
              <a:ea typeface="DFKai-SB" pitchFamily="65" charset="-120"/>
              <a:cs typeface="Times New Roman" pitchFamily="18" charset="0"/>
            </a:endParaRPr>
          </a:p>
          <a:p>
            <a:pPr marL="0" indent="0" eaLnBrk="1" hangingPunct="1">
              <a:lnSpc>
                <a:spcPct val="90000"/>
              </a:lnSpc>
              <a:buNone/>
              <a:defRPr/>
            </a:pPr>
            <a:endParaRPr lang="en-US" altLang="zh-CN" sz="4400" dirty="0">
              <a:latin typeface="Times New Roman" pitchFamily="18" charset="0"/>
              <a:ea typeface="DFKai-SB" pitchFamily="65" charset="-120"/>
              <a:cs typeface="Times New Roman" pitchFamily="18" charset="0"/>
            </a:endParaRPr>
          </a:p>
          <a:p>
            <a:pPr eaLnBrk="1" hangingPunct="1">
              <a:lnSpc>
                <a:spcPct val="90000"/>
              </a:lnSpc>
              <a:buBlip>
                <a:blip r:embed="rId5"/>
              </a:buBlip>
              <a:defRPr/>
            </a:pPr>
            <a:endParaRPr lang="en-US" altLang="zh-CN" sz="4400" dirty="0">
              <a:latin typeface="Times New Roman" pitchFamily="18" charset="0"/>
              <a:ea typeface="宋体" pitchFamily="2" charset="-122"/>
              <a:cs typeface="Times New Roman" pitchFamily="18" charset="0"/>
            </a:endParaRPr>
          </a:p>
        </p:txBody>
      </p:sp>
    </p:spTree>
    <p:custDataLst>
      <p:tags r:id="rId1"/>
    </p:custDataLst>
    <p:extLst>
      <p:ext uri="{BB962C8B-B14F-4D97-AF65-F5344CB8AC3E}">
        <p14:creationId xmlns:p14="http://schemas.microsoft.com/office/powerpoint/2010/main" val="12500010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Title 1"/>
          <p:cNvSpPr>
            <a:spLocks noGrp="1"/>
          </p:cNvSpPr>
          <p:nvPr>
            <p:ph type="title" idx="4294967295"/>
            <p:custDataLst>
              <p:tags r:id="rId2"/>
            </p:custDataLst>
          </p:nvPr>
        </p:nvSpPr>
        <p:spPr>
          <a:xfrm>
            <a:off x="0" y="0"/>
            <a:ext cx="9144000" cy="762000"/>
          </a:xfrm>
        </p:spPr>
        <p:txBody>
          <a:bodyPr anchorCtr="0"/>
          <a:lstStyle/>
          <a:p>
            <a:pPr eaLnBrk="1" hangingPunct="1">
              <a:defRPr/>
            </a:pPr>
            <a:r>
              <a:rPr lang="zh-CN" altLang="en-US" sz="4800" dirty="0">
                <a:solidFill>
                  <a:srgbClr val="FFFF00"/>
                </a:solidFill>
                <a:latin typeface="DFKai-SB" pitchFamily="65" charset="-120"/>
                <a:ea typeface="DFKai-SB" pitchFamily="65" charset="-120"/>
              </a:rPr>
              <a:t>约拿的悔改</a:t>
            </a:r>
            <a:endParaRPr lang="en-US" altLang="zh-CN" sz="4800" dirty="0">
              <a:solidFill>
                <a:srgbClr val="FFFF00"/>
              </a:solidFill>
              <a:latin typeface="DFKai-SB" pitchFamily="65" charset="-120"/>
              <a:ea typeface="DFKai-SB" pitchFamily="65" charset="-120"/>
            </a:endParaRPr>
          </a:p>
        </p:txBody>
      </p:sp>
      <p:sp>
        <p:nvSpPr>
          <p:cNvPr id="3" name="Content Placeholder 2"/>
          <p:cNvSpPr>
            <a:spLocks noGrp="1"/>
          </p:cNvSpPr>
          <p:nvPr>
            <p:ph idx="4294967295"/>
            <p:custDataLst>
              <p:tags r:id="rId3"/>
            </p:custDataLst>
          </p:nvPr>
        </p:nvSpPr>
        <p:spPr>
          <a:xfrm>
            <a:off x="0" y="762000"/>
            <a:ext cx="9144000" cy="6096000"/>
          </a:xfrm>
        </p:spPr>
        <p:txBody>
          <a:bodyPr>
            <a:normAutofit/>
          </a:bodyPr>
          <a:lstStyle/>
          <a:p>
            <a:pPr eaLnBrk="1" hangingPunct="1">
              <a:lnSpc>
                <a:spcPct val="90000"/>
              </a:lnSpc>
              <a:buBlip>
                <a:blip r:embed="rId5"/>
              </a:buBlip>
              <a:defRPr/>
            </a:pPr>
            <a:r>
              <a:rPr lang="zh-CN" altLang="en-US" sz="4400" dirty="0">
                <a:latin typeface="Times New Roman" pitchFamily="18" charset="0"/>
                <a:ea typeface="DFKai-SB" pitchFamily="65" charset="-120"/>
                <a:cs typeface="Times New Roman" pitchFamily="18" charset="0"/>
              </a:rPr>
              <a:t>神花时间用不同的方法与约拿互动</a:t>
            </a:r>
            <a:endParaRPr lang="en-US" altLang="zh-CN" sz="4400" dirty="0">
              <a:latin typeface="Times New Roman" pitchFamily="18" charset="0"/>
              <a:ea typeface="DFKai-SB" pitchFamily="65" charset="-120"/>
              <a:cs typeface="Times New Roman" pitchFamily="18" charset="0"/>
            </a:endParaRPr>
          </a:p>
          <a:p>
            <a:pPr eaLnBrk="1" hangingPunct="1">
              <a:lnSpc>
                <a:spcPct val="90000"/>
              </a:lnSpc>
              <a:buBlip>
                <a:blip r:embed="rId5"/>
              </a:buBlip>
              <a:defRPr/>
            </a:pPr>
            <a:r>
              <a:rPr lang="zh-CN" altLang="en-US" sz="4400" dirty="0">
                <a:latin typeface="Times New Roman" pitchFamily="18" charset="0"/>
                <a:ea typeface="DFKai-SB" pitchFamily="65" charset="-120"/>
                <a:cs typeface="Times New Roman" pitchFamily="18" charset="0"/>
              </a:rPr>
              <a:t>约拿书没有说清楚约拿最后有没有悔改</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但约拿书能留在旧药中</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应该就说明约拿悔改但不太甘心 </a:t>
            </a:r>
            <a:endParaRPr lang="en-US" altLang="zh-CN" sz="4400" dirty="0">
              <a:latin typeface="Times New Roman" pitchFamily="18" charset="0"/>
              <a:ea typeface="DFKai-SB" pitchFamily="65" charset="-120"/>
              <a:cs typeface="Times New Roman" pitchFamily="18" charset="0"/>
            </a:endParaRPr>
          </a:p>
          <a:p>
            <a:pPr eaLnBrk="1" hangingPunct="1">
              <a:lnSpc>
                <a:spcPct val="90000"/>
              </a:lnSpc>
              <a:buBlip>
                <a:blip r:embed="rId5"/>
              </a:buBlip>
              <a:defRPr/>
            </a:pPr>
            <a:r>
              <a:rPr lang="zh-CN" altLang="en-US" sz="4400" dirty="0">
                <a:latin typeface="Times New Roman" pitchFamily="18" charset="0"/>
                <a:ea typeface="DFKai-SB" pitchFamily="65" charset="-120"/>
                <a:cs typeface="Times New Roman" pitchFamily="18" charset="0"/>
              </a:rPr>
              <a:t>约拿不同意神的心意</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但最终愿意把主权让给神</a:t>
            </a:r>
            <a:endParaRPr lang="en-US" altLang="zh-CN" sz="4400" dirty="0">
              <a:latin typeface="Times New Roman" pitchFamily="18" charset="0"/>
              <a:ea typeface="DFKai-SB" pitchFamily="65" charset="-120"/>
              <a:cs typeface="Times New Roman" pitchFamily="18" charset="0"/>
            </a:endParaRPr>
          </a:p>
          <a:p>
            <a:pPr>
              <a:lnSpc>
                <a:spcPct val="90000"/>
              </a:lnSpc>
              <a:buSzPts val="100"/>
              <a:buBlip>
                <a:blip r:embed="rId5"/>
              </a:buBlip>
              <a:defRPr/>
            </a:pPr>
            <a:r>
              <a:rPr lang="zh-CN" altLang="en-US" sz="4400" dirty="0">
                <a:solidFill>
                  <a:schemeClr val="tx1">
                    <a:alpha val="0"/>
                  </a:schemeClr>
                </a:solidFill>
                <a:latin typeface="Times New Roman" pitchFamily="18" charset="0"/>
                <a:ea typeface="DFKai-SB" pitchFamily="65" charset="-120"/>
                <a:cs typeface="Times New Roman" pitchFamily="18" charset="0"/>
              </a:rPr>
              <a:t>人要自己做主</a:t>
            </a:r>
            <a:r>
              <a:rPr lang="en-US" altLang="zh-CN" sz="4400" dirty="0">
                <a:solidFill>
                  <a:schemeClr val="tx1">
                    <a:alpha val="0"/>
                  </a:schemeClr>
                </a:solidFill>
                <a:latin typeface="Times New Roman" pitchFamily="18" charset="0"/>
                <a:ea typeface="DFKai-SB" pitchFamily="65" charset="-120"/>
                <a:cs typeface="Times New Roman" pitchFamily="18" charset="0"/>
              </a:rPr>
              <a:t>,</a:t>
            </a:r>
            <a:r>
              <a:rPr lang="zh-CN" altLang="en-US" sz="4400" dirty="0">
                <a:solidFill>
                  <a:schemeClr val="tx1">
                    <a:alpha val="0"/>
                  </a:schemeClr>
                </a:solidFill>
                <a:latin typeface="Times New Roman" pitchFamily="18" charset="0"/>
                <a:ea typeface="DFKai-SB" pitchFamily="65" charset="-120"/>
                <a:cs typeface="Times New Roman" pitchFamily="18" charset="0"/>
              </a:rPr>
              <a:t>不接受神的智慧、判断、旨意</a:t>
            </a:r>
            <a:r>
              <a:rPr lang="en-US" altLang="zh-CN" sz="4400" dirty="0">
                <a:solidFill>
                  <a:schemeClr val="tx1">
                    <a:alpha val="0"/>
                  </a:schemeClr>
                </a:solidFill>
                <a:latin typeface="Times New Roman" pitchFamily="18" charset="0"/>
                <a:ea typeface="DFKai-SB" pitchFamily="65" charset="-120"/>
                <a:cs typeface="Times New Roman" pitchFamily="18" charset="0"/>
              </a:rPr>
              <a:t>:</a:t>
            </a:r>
            <a:r>
              <a:rPr lang="zh-CN" altLang="en-US" sz="4400" dirty="0">
                <a:solidFill>
                  <a:schemeClr val="tx1">
                    <a:alpha val="0"/>
                  </a:schemeClr>
                </a:solidFill>
                <a:latin typeface="Times New Roman" pitchFamily="18" charset="0"/>
                <a:ea typeface="DFKai-SB" pitchFamily="65" charset="-120"/>
                <a:cs typeface="Times New Roman" pitchFamily="18" charset="0"/>
              </a:rPr>
              <a:t>是从亚当夏娃开始就有</a:t>
            </a:r>
            <a:r>
              <a:rPr lang="en-US" altLang="zh-CN" sz="4400" dirty="0">
                <a:solidFill>
                  <a:schemeClr val="tx1">
                    <a:alpha val="0"/>
                  </a:schemeClr>
                </a:solidFill>
                <a:latin typeface="Times New Roman" pitchFamily="18" charset="0"/>
                <a:ea typeface="DFKai-SB" pitchFamily="65" charset="-120"/>
                <a:cs typeface="Times New Roman" pitchFamily="18" charset="0"/>
              </a:rPr>
              <a:t>;</a:t>
            </a:r>
            <a:r>
              <a:rPr lang="zh-CN" altLang="en-US" sz="4400" dirty="0">
                <a:solidFill>
                  <a:schemeClr val="tx1">
                    <a:alpha val="0"/>
                  </a:schemeClr>
                </a:solidFill>
                <a:latin typeface="Times New Roman" pitchFamily="18" charset="0"/>
                <a:ea typeface="DFKai-SB" pitchFamily="65" charset="-120"/>
                <a:cs typeface="Times New Roman" pitchFamily="18" charset="0"/>
              </a:rPr>
              <a:t>圣经认为这是人类最基本的问题</a:t>
            </a:r>
            <a:endParaRPr lang="en-US" altLang="zh-CN" sz="4400" dirty="0">
              <a:solidFill>
                <a:schemeClr val="tx1">
                  <a:alpha val="0"/>
                </a:schemeClr>
              </a:solidFill>
              <a:latin typeface="Times New Roman" pitchFamily="18" charset="0"/>
              <a:ea typeface="DFKai-SB" pitchFamily="65" charset="-120"/>
              <a:cs typeface="Times New Roman" pitchFamily="18" charset="0"/>
            </a:endParaRPr>
          </a:p>
          <a:p>
            <a:pPr marL="0" indent="0" eaLnBrk="1" hangingPunct="1">
              <a:lnSpc>
                <a:spcPct val="90000"/>
              </a:lnSpc>
              <a:buNone/>
              <a:defRPr/>
            </a:pPr>
            <a:endParaRPr lang="en-US" altLang="zh-CN" sz="4400" dirty="0">
              <a:latin typeface="Times New Roman" pitchFamily="18" charset="0"/>
              <a:ea typeface="DFKai-SB" pitchFamily="65" charset="-120"/>
              <a:cs typeface="Times New Roman" pitchFamily="18" charset="0"/>
            </a:endParaRPr>
          </a:p>
          <a:p>
            <a:pPr eaLnBrk="1" hangingPunct="1">
              <a:lnSpc>
                <a:spcPct val="90000"/>
              </a:lnSpc>
              <a:buBlip>
                <a:blip r:embed="rId5"/>
              </a:buBlip>
              <a:defRPr/>
            </a:pPr>
            <a:endParaRPr lang="en-US" altLang="zh-CN" sz="4400" dirty="0">
              <a:latin typeface="Times New Roman" pitchFamily="18" charset="0"/>
              <a:ea typeface="宋体" pitchFamily="2" charset="-122"/>
              <a:cs typeface="Times New Roman" pitchFamily="18" charset="0"/>
            </a:endParaRPr>
          </a:p>
        </p:txBody>
      </p:sp>
    </p:spTree>
    <p:custDataLst>
      <p:tags r:id="rId1"/>
    </p:custDataLst>
    <p:extLst>
      <p:ext uri="{BB962C8B-B14F-4D97-AF65-F5344CB8AC3E}">
        <p14:creationId xmlns:p14="http://schemas.microsoft.com/office/powerpoint/2010/main" val="9465951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Title 1"/>
          <p:cNvSpPr>
            <a:spLocks noGrp="1"/>
          </p:cNvSpPr>
          <p:nvPr>
            <p:ph type="title" idx="4294967295"/>
            <p:custDataLst>
              <p:tags r:id="rId2"/>
            </p:custDataLst>
          </p:nvPr>
        </p:nvSpPr>
        <p:spPr>
          <a:xfrm>
            <a:off x="0" y="0"/>
            <a:ext cx="9144000" cy="762000"/>
          </a:xfrm>
        </p:spPr>
        <p:txBody>
          <a:bodyPr anchorCtr="0"/>
          <a:lstStyle/>
          <a:p>
            <a:pPr eaLnBrk="1" hangingPunct="1">
              <a:defRPr/>
            </a:pPr>
            <a:r>
              <a:rPr lang="zh-CN" altLang="en-US" sz="4800" dirty="0">
                <a:solidFill>
                  <a:srgbClr val="FFFF00"/>
                </a:solidFill>
                <a:latin typeface="DFKai-SB" pitchFamily="65" charset="-120"/>
                <a:ea typeface="DFKai-SB" pitchFamily="65" charset="-120"/>
              </a:rPr>
              <a:t>约拿的悔改</a:t>
            </a:r>
            <a:endParaRPr lang="en-US" altLang="zh-CN" sz="4800" dirty="0">
              <a:solidFill>
                <a:srgbClr val="FFFF00"/>
              </a:solidFill>
              <a:latin typeface="DFKai-SB" pitchFamily="65" charset="-120"/>
              <a:ea typeface="DFKai-SB" pitchFamily="65" charset="-120"/>
            </a:endParaRPr>
          </a:p>
        </p:txBody>
      </p:sp>
      <p:sp>
        <p:nvSpPr>
          <p:cNvPr id="3" name="Content Placeholder 2"/>
          <p:cNvSpPr>
            <a:spLocks noGrp="1"/>
          </p:cNvSpPr>
          <p:nvPr>
            <p:ph idx="4294967295"/>
            <p:custDataLst>
              <p:tags r:id="rId3"/>
            </p:custDataLst>
          </p:nvPr>
        </p:nvSpPr>
        <p:spPr>
          <a:xfrm>
            <a:off x="0" y="762000"/>
            <a:ext cx="9144000" cy="6096000"/>
          </a:xfrm>
        </p:spPr>
        <p:txBody>
          <a:bodyPr>
            <a:normAutofit/>
          </a:bodyPr>
          <a:lstStyle/>
          <a:p>
            <a:pPr eaLnBrk="1" hangingPunct="1">
              <a:lnSpc>
                <a:spcPct val="90000"/>
              </a:lnSpc>
              <a:buBlip>
                <a:blip r:embed="rId5"/>
              </a:buBlip>
              <a:defRPr/>
            </a:pPr>
            <a:r>
              <a:rPr lang="zh-CN" altLang="en-US" sz="4400" dirty="0">
                <a:latin typeface="Times New Roman" pitchFamily="18" charset="0"/>
                <a:ea typeface="DFKai-SB" pitchFamily="65" charset="-120"/>
                <a:cs typeface="Times New Roman" pitchFamily="18" charset="0"/>
              </a:rPr>
              <a:t>神花时间用不同的方法与约拿互动</a:t>
            </a:r>
            <a:endParaRPr lang="en-US" altLang="zh-CN" sz="4400" dirty="0">
              <a:latin typeface="Times New Roman" pitchFamily="18" charset="0"/>
              <a:ea typeface="DFKai-SB" pitchFamily="65" charset="-120"/>
              <a:cs typeface="Times New Roman" pitchFamily="18" charset="0"/>
            </a:endParaRPr>
          </a:p>
          <a:p>
            <a:pPr eaLnBrk="1" hangingPunct="1">
              <a:lnSpc>
                <a:spcPct val="90000"/>
              </a:lnSpc>
              <a:buBlip>
                <a:blip r:embed="rId5"/>
              </a:buBlip>
              <a:defRPr/>
            </a:pPr>
            <a:r>
              <a:rPr lang="zh-CN" altLang="en-US" sz="4400" dirty="0">
                <a:latin typeface="Times New Roman" pitchFamily="18" charset="0"/>
                <a:ea typeface="DFKai-SB" pitchFamily="65" charset="-120"/>
                <a:cs typeface="Times New Roman" pitchFamily="18" charset="0"/>
              </a:rPr>
              <a:t>约拿书没有说清楚约拿最后有没有悔改</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但约拿书能留在旧药中</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应该就说明约拿悔改但不太甘心 </a:t>
            </a:r>
            <a:endParaRPr lang="en-US" altLang="zh-CN" sz="4400" dirty="0">
              <a:latin typeface="Times New Roman" pitchFamily="18" charset="0"/>
              <a:ea typeface="DFKai-SB" pitchFamily="65" charset="-120"/>
              <a:cs typeface="Times New Roman" pitchFamily="18" charset="0"/>
            </a:endParaRPr>
          </a:p>
          <a:p>
            <a:pPr eaLnBrk="1" hangingPunct="1">
              <a:lnSpc>
                <a:spcPct val="90000"/>
              </a:lnSpc>
              <a:buBlip>
                <a:blip r:embed="rId5"/>
              </a:buBlip>
              <a:defRPr/>
            </a:pPr>
            <a:r>
              <a:rPr lang="zh-CN" altLang="en-US" sz="4400" dirty="0">
                <a:latin typeface="Times New Roman" pitchFamily="18" charset="0"/>
                <a:ea typeface="DFKai-SB" pitchFamily="65" charset="-120"/>
                <a:cs typeface="Times New Roman" pitchFamily="18" charset="0"/>
              </a:rPr>
              <a:t>约拿不同意神的心意</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但最终愿意把主权让给神</a:t>
            </a:r>
            <a:endParaRPr lang="en-US" altLang="zh-CN" sz="4400" dirty="0">
              <a:latin typeface="Times New Roman" pitchFamily="18" charset="0"/>
              <a:ea typeface="DFKai-SB" pitchFamily="65" charset="-120"/>
              <a:cs typeface="Times New Roman" pitchFamily="18" charset="0"/>
            </a:endParaRPr>
          </a:p>
          <a:p>
            <a:pPr>
              <a:lnSpc>
                <a:spcPct val="90000"/>
              </a:lnSpc>
              <a:buBlip>
                <a:blip r:embed="rId5"/>
              </a:buBlip>
              <a:defRPr/>
            </a:pPr>
            <a:r>
              <a:rPr lang="zh-CN" altLang="en-US" sz="4400" dirty="0">
                <a:latin typeface="Times New Roman" pitchFamily="18" charset="0"/>
                <a:ea typeface="DFKai-SB" pitchFamily="65" charset="-120"/>
                <a:cs typeface="Times New Roman" pitchFamily="18" charset="0"/>
              </a:rPr>
              <a:t>人要自己做主</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不接受神的智慧、判断、旨意</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是从亚当夏娃开始就有</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圣经认为这是人类最基本的问题</a:t>
            </a:r>
            <a:endParaRPr lang="en-US" altLang="zh-CN" sz="4400" dirty="0">
              <a:latin typeface="Times New Roman" pitchFamily="18" charset="0"/>
              <a:ea typeface="DFKai-SB" pitchFamily="65" charset="-120"/>
              <a:cs typeface="Times New Roman" pitchFamily="18" charset="0"/>
            </a:endParaRPr>
          </a:p>
          <a:p>
            <a:pPr marL="0" indent="0" eaLnBrk="1" hangingPunct="1">
              <a:lnSpc>
                <a:spcPct val="90000"/>
              </a:lnSpc>
              <a:buNone/>
              <a:defRPr/>
            </a:pPr>
            <a:endParaRPr lang="en-US" altLang="zh-CN" sz="4400" dirty="0">
              <a:latin typeface="Times New Roman" pitchFamily="18" charset="0"/>
              <a:ea typeface="DFKai-SB" pitchFamily="65" charset="-120"/>
              <a:cs typeface="Times New Roman" pitchFamily="18" charset="0"/>
            </a:endParaRPr>
          </a:p>
          <a:p>
            <a:pPr eaLnBrk="1" hangingPunct="1">
              <a:lnSpc>
                <a:spcPct val="90000"/>
              </a:lnSpc>
              <a:buBlip>
                <a:blip r:embed="rId5"/>
              </a:buBlip>
              <a:defRPr/>
            </a:pPr>
            <a:endParaRPr lang="en-US" altLang="zh-CN" sz="4400" dirty="0">
              <a:latin typeface="Times New Roman" pitchFamily="18" charset="0"/>
              <a:ea typeface="宋体" pitchFamily="2" charset="-122"/>
              <a:cs typeface="Times New Roman" pitchFamily="18" charset="0"/>
            </a:endParaRPr>
          </a:p>
        </p:txBody>
      </p:sp>
    </p:spTree>
    <p:custDataLst>
      <p:tags r:id="rId1"/>
    </p:custDataLst>
    <p:extLst>
      <p:ext uri="{BB962C8B-B14F-4D97-AF65-F5344CB8AC3E}">
        <p14:creationId xmlns:p14="http://schemas.microsoft.com/office/powerpoint/2010/main" val="19314862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Title 1"/>
          <p:cNvSpPr>
            <a:spLocks noGrp="1"/>
          </p:cNvSpPr>
          <p:nvPr>
            <p:ph type="title" idx="4294967295"/>
            <p:custDataLst>
              <p:tags r:id="rId2"/>
            </p:custDataLst>
          </p:nvPr>
        </p:nvSpPr>
        <p:spPr>
          <a:xfrm>
            <a:off x="0" y="0"/>
            <a:ext cx="9144000" cy="762000"/>
          </a:xfrm>
        </p:spPr>
        <p:txBody>
          <a:bodyPr anchorCtr="0"/>
          <a:lstStyle/>
          <a:p>
            <a:pPr eaLnBrk="1" hangingPunct="1">
              <a:defRPr/>
            </a:pPr>
            <a:r>
              <a:rPr lang="zh-CN" altLang="en-US" sz="4800" dirty="0">
                <a:solidFill>
                  <a:srgbClr val="FFFF00"/>
                </a:solidFill>
                <a:latin typeface="DFKai-SB" pitchFamily="65" charset="-120"/>
                <a:ea typeface="DFKai-SB" pitchFamily="65" charset="-120"/>
              </a:rPr>
              <a:t>四个结论</a:t>
            </a:r>
            <a:endParaRPr lang="en-US" altLang="zh-CN" sz="4800" dirty="0">
              <a:solidFill>
                <a:srgbClr val="FFFF00"/>
              </a:solidFill>
              <a:latin typeface="DFKai-SB" pitchFamily="65" charset="-120"/>
              <a:ea typeface="DFKai-SB" pitchFamily="65" charset="-120"/>
            </a:endParaRPr>
          </a:p>
        </p:txBody>
      </p:sp>
      <p:sp>
        <p:nvSpPr>
          <p:cNvPr id="3" name="Content Placeholder 2"/>
          <p:cNvSpPr>
            <a:spLocks noGrp="1"/>
          </p:cNvSpPr>
          <p:nvPr>
            <p:ph idx="4294967295"/>
            <p:custDataLst>
              <p:tags r:id="rId3"/>
            </p:custDataLst>
          </p:nvPr>
        </p:nvSpPr>
        <p:spPr>
          <a:xfrm>
            <a:off x="0" y="762000"/>
            <a:ext cx="9144000" cy="6096000"/>
          </a:xfrm>
        </p:spPr>
        <p:txBody>
          <a:bodyPr>
            <a:normAutofit/>
          </a:bodyPr>
          <a:lstStyle/>
          <a:p>
            <a:pPr eaLnBrk="1" hangingPunct="1">
              <a:lnSpc>
                <a:spcPct val="90000"/>
              </a:lnSpc>
              <a:buSzPts val="100"/>
              <a:buBlip>
                <a:blip r:embed="rId5"/>
              </a:buBlip>
              <a:defRPr/>
            </a:pPr>
            <a:r>
              <a:rPr lang="en-US" altLang="zh-CN" sz="4400" dirty="0">
                <a:solidFill>
                  <a:schemeClr val="tx1">
                    <a:alpha val="0"/>
                  </a:schemeClr>
                </a:solidFill>
                <a:latin typeface="Times New Roman" pitchFamily="18" charset="0"/>
                <a:ea typeface="DFKai-SB" pitchFamily="65" charset="-120"/>
                <a:cs typeface="Times New Roman" pitchFamily="18" charset="0"/>
              </a:rPr>
              <a:t>1.</a:t>
            </a:r>
            <a:r>
              <a:rPr lang="zh-CN" altLang="en-US" sz="4400" dirty="0">
                <a:solidFill>
                  <a:schemeClr val="tx1">
                    <a:alpha val="0"/>
                  </a:schemeClr>
                </a:solidFill>
                <a:latin typeface="Times New Roman" pitchFamily="18" charset="0"/>
                <a:ea typeface="DFKai-SB" pitchFamily="65" charset="-120"/>
                <a:cs typeface="Times New Roman" pitchFamily="18" charset="0"/>
              </a:rPr>
              <a:t>神迹的机制</a:t>
            </a:r>
            <a:endParaRPr lang="en-US" altLang="zh-CN" sz="4400" dirty="0">
              <a:solidFill>
                <a:schemeClr val="tx1">
                  <a:alpha val="0"/>
                </a:schemeClr>
              </a:solidFill>
              <a:latin typeface="Times New Roman" pitchFamily="18" charset="0"/>
              <a:ea typeface="DFKai-SB" pitchFamily="65" charset="-120"/>
              <a:cs typeface="Times New Roman" pitchFamily="18" charset="0"/>
            </a:endParaRPr>
          </a:p>
          <a:p>
            <a:pPr>
              <a:lnSpc>
                <a:spcPct val="90000"/>
              </a:lnSpc>
              <a:buSzPts val="100"/>
              <a:buBlip>
                <a:blip r:embed="rId5"/>
              </a:buBlip>
              <a:defRPr/>
            </a:pPr>
            <a:r>
              <a:rPr lang="en-US" altLang="zh-CN" sz="4400" dirty="0">
                <a:solidFill>
                  <a:schemeClr val="tx1">
                    <a:alpha val="0"/>
                  </a:schemeClr>
                </a:solidFill>
                <a:latin typeface="Times New Roman" pitchFamily="18" charset="0"/>
                <a:ea typeface="DFKai-SB" pitchFamily="65" charset="-120"/>
                <a:cs typeface="Times New Roman" pitchFamily="18" charset="0"/>
              </a:rPr>
              <a:t>2.</a:t>
            </a:r>
            <a:r>
              <a:rPr lang="zh-CN" altLang="en-US" sz="4400" dirty="0">
                <a:solidFill>
                  <a:schemeClr val="tx1">
                    <a:alpha val="0"/>
                  </a:schemeClr>
                </a:solidFill>
                <a:latin typeface="Times New Roman" pitchFamily="18" charset="0"/>
                <a:ea typeface="DFKai-SB" pitchFamily="65" charset="-120"/>
                <a:cs typeface="Times New Roman" pitchFamily="18" charset="0"/>
              </a:rPr>
              <a:t>信息、传信息的人</a:t>
            </a:r>
            <a:endParaRPr lang="en-US" altLang="zh-CN" sz="4400" dirty="0">
              <a:solidFill>
                <a:schemeClr val="tx1">
                  <a:alpha val="0"/>
                </a:schemeClr>
              </a:solidFill>
              <a:latin typeface="Times New Roman" pitchFamily="18" charset="0"/>
              <a:ea typeface="DFKai-SB" pitchFamily="65" charset="-120"/>
              <a:cs typeface="Times New Roman" pitchFamily="18" charset="0"/>
            </a:endParaRPr>
          </a:p>
          <a:p>
            <a:pPr>
              <a:lnSpc>
                <a:spcPct val="90000"/>
              </a:lnSpc>
              <a:buSzPts val="100"/>
              <a:buBlip>
                <a:blip r:embed="rId5"/>
              </a:buBlip>
              <a:defRPr/>
            </a:pPr>
            <a:r>
              <a:rPr lang="en-US" altLang="zh-CN" sz="4400" dirty="0">
                <a:solidFill>
                  <a:schemeClr val="tx1">
                    <a:alpha val="0"/>
                  </a:schemeClr>
                </a:solidFill>
                <a:latin typeface="Times New Roman" pitchFamily="18" charset="0"/>
                <a:ea typeface="DFKai-SB" pitchFamily="65" charset="-120"/>
                <a:cs typeface="Times New Roman" pitchFamily="18" charset="0"/>
              </a:rPr>
              <a:t>3.</a:t>
            </a:r>
            <a:r>
              <a:rPr lang="zh-CN" altLang="en-US" sz="4400" dirty="0">
                <a:solidFill>
                  <a:schemeClr val="tx1">
                    <a:alpha val="0"/>
                  </a:schemeClr>
                </a:solidFill>
                <a:latin typeface="Times New Roman" pitchFamily="18" charset="0"/>
                <a:ea typeface="DFKai-SB" pitchFamily="65" charset="-120"/>
                <a:cs typeface="Times New Roman" pitchFamily="18" charset="0"/>
              </a:rPr>
              <a:t>今天还需要宣教的呼召吗</a:t>
            </a:r>
            <a:r>
              <a:rPr lang="en-US" altLang="zh-CN" sz="4400" dirty="0">
                <a:solidFill>
                  <a:schemeClr val="tx1">
                    <a:alpha val="0"/>
                  </a:schemeClr>
                </a:solidFill>
                <a:latin typeface="Times New Roman" pitchFamily="18" charset="0"/>
                <a:ea typeface="DFKai-SB" pitchFamily="65" charset="-120"/>
                <a:cs typeface="Times New Roman" pitchFamily="18" charset="0"/>
              </a:rPr>
              <a:t>?</a:t>
            </a:r>
          </a:p>
          <a:p>
            <a:pPr eaLnBrk="1" hangingPunct="1">
              <a:lnSpc>
                <a:spcPct val="90000"/>
              </a:lnSpc>
              <a:buSzPts val="100"/>
              <a:buBlip>
                <a:blip r:embed="rId5"/>
              </a:buBlip>
              <a:defRPr/>
            </a:pPr>
            <a:r>
              <a:rPr lang="en-US" altLang="zh-CN" sz="4400" dirty="0">
                <a:solidFill>
                  <a:schemeClr val="tx1">
                    <a:alpha val="0"/>
                  </a:schemeClr>
                </a:solidFill>
                <a:latin typeface="Times New Roman" pitchFamily="18" charset="0"/>
                <a:ea typeface="DFKai-SB" pitchFamily="65" charset="-120"/>
                <a:cs typeface="Times New Roman" pitchFamily="18" charset="0"/>
              </a:rPr>
              <a:t>4.</a:t>
            </a:r>
            <a:r>
              <a:rPr lang="zh-CN" altLang="en-US" sz="4400" dirty="0">
                <a:solidFill>
                  <a:schemeClr val="tx1">
                    <a:alpha val="0"/>
                  </a:schemeClr>
                </a:solidFill>
                <a:latin typeface="Times New Roman" pitchFamily="18" charset="0"/>
                <a:ea typeface="DFKai-SB" pitchFamily="65" charset="-120"/>
                <a:cs typeface="Times New Roman" pitchFamily="18" charset="0"/>
              </a:rPr>
              <a:t>我们在干什么</a:t>
            </a:r>
            <a:endParaRPr lang="en-US" altLang="zh-CN" sz="4400" dirty="0">
              <a:solidFill>
                <a:schemeClr val="tx1">
                  <a:alpha val="0"/>
                </a:schemeClr>
              </a:solidFill>
              <a:latin typeface="Times New Roman" pitchFamily="18" charset="0"/>
              <a:ea typeface="DFKai-SB" pitchFamily="65" charset="-120"/>
              <a:cs typeface="Times New Roman" pitchFamily="18" charset="0"/>
            </a:endParaRPr>
          </a:p>
          <a:p>
            <a:pPr marL="0" indent="0" eaLnBrk="1" hangingPunct="1">
              <a:lnSpc>
                <a:spcPct val="90000"/>
              </a:lnSpc>
              <a:buNone/>
              <a:defRPr/>
            </a:pPr>
            <a:endParaRPr lang="en-US" altLang="zh-CN" sz="4400" dirty="0">
              <a:latin typeface="Times New Roman" pitchFamily="18" charset="0"/>
              <a:ea typeface="宋体" pitchFamily="2" charset="-122"/>
              <a:cs typeface="Times New Roman" pitchFamily="18" charset="0"/>
            </a:endParaRPr>
          </a:p>
        </p:txBody>
      </p:sp>
    </p:spTree>
    <p:custDataLst>
      <p:tags r:id="rId1"/>
    </p:custDataLst>
    <p:extLst>
      <p:ext uri="{BB962C8B-B14F-4D97-AF65-F5344CB8AC3E}">
        <p14:creationId xmlns:p14="http://schemas.microsoft.com/office/powerpoint/2010/main" val="30357744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Title 1"/>
          <p:cNvSpPr>
            <a:spLocks noGrp="1"/>
          </p:cNvSpPr>
          <p:nvPr>
            <p:ph type="title" idx="4294967295"/>
            <p:custDataLst>
              <p:tags r:id="rId2"/>
            </p:custDataLst>
          </p:nvPr>
        </p:nvSpPr>
        <p:spPr>
          <a:xfrm>
            <a:off x="0" y="0"/>
            <a:ext cx="9144000" cy="762000"/>
          </a:xfrm>
        </p:spPr>
        <p:txBody>
          <a:bodyPr anchorCtr="0"/>
          <a:lstStyle/>
          <a:p>
            <a:pPr eaLnBrk="1" hangingPunct="1">
              <a:defRPr/>
            </a:pPr>
            <a:r>
              <a:rPr lang="zh-CN" altLang="en-US" sz="4800" dirty="0">
                <a:solidFill>
                  <a:srgbClr val="FFFF00"/>
                </a:solidFill>
                <a:latin typeface="DFKai-SB" pitchFamily="65" charset="-120"/>
                <a:ea typeface="DFKai-SB" pitchFamily="65" charset="-120"/>
              </a:rPr>
              <a:t>四个结论</a:t>
            </a:r>
            <a:endParaRPr lang="en-US" altLang="zh-CN" sz="4800" dirty="0">
              <a:solidFill>
                <a:srgbClr val="FFFF00"/>
              </a:solidFill>
              <a:latin typeface="DFKai-SB" pitchFamily="65" charset="-120"/>
              <a:ea typeface="DFKai-SB" pitchFamily="65" charset="-120"/>
            </a:endParaRPr>
          </a:p>
        </p:txBody>
      </p:sp>
      <p:sp>
        <p:nvSpPr>
          <p:cNvPr id="3" name="Content Placeholder 2"/>
          <p:cNvSpPr>
            <a:spLocks noGrp="1"/>
          </p:cNvSpPr>
          <p:nvPr>
            <p:ph idx="4294967295"/>
            <p:custDataLst>
              <p:tags r:id="rId3"/>
            </p:custDataLst>
          </p:nvPr>
        </p:nvSpPr>
        <p:spPr>
          <a:xfrm>
            <a:off x="0" y="762000"/>
            <a:ext cx="9144000" cy="6096000"/>
          </a:xfrm>
        </p:spPr>
        <p:txBody>
          <a:bodyPr>
            <a:normAutofit/>
          </a:bodyPr>
          <a:lstStyle/>
          <a:p>
            <a:pPr eaLnBrk="1" hangingPunct="1">
              <a:lnSpc>
                <a:spcPct val="90000"/>
              </a:lnSpc>
              <a:buBlip>
                <a:blip r:embed="rId5"/>
              </a:buBlip>
              <a:defRPr/>
            </a:pPr>
            <a:r>
              <a:rPr lang="en-US" altLang="zh-CN" sz="4400" dirty="0">
                <a:latin typeface="Times New Roman" pitchFamily="18" charset="0"/>
                <a:ea typeface="DFKai-SB" pitchFamily="65" charset="-120"/>
                <a:cs typeface="Times New Roman" pitchFamily="18" charset="0"/>
              </a:rPr>
              <a:t>1.</a:t>
            </a:r>
            <a:r>
              <a:rPr lang="zh-CN" altLang="en-US" sz="4400" dirty="0">
                <a:latin typeface="Times New Roman" pitchFamily="18" charset="0"/>
                <a:ea typeface="DFKai-SB" pitchFamily="65" charset="-120"/>
                <a:cs typeface="Times New Roman" pitchFamily="18" charset="0"/>
              </a:rPr>
              <a:t>神迹的机制</a:t>
            </a:r>
            <a:endParaRPr lang="en-US" altLang="zh-CN" sz="4400" dirty="0">
              <a:latin typeface="Times New Roman" pitchFamily="18" charset="0"/>
              <a:ea typeface="DFKai-SB" pitchFamily="65" charset="-120"/>
              <a:cs typeface="Times New Roman" pitchFamily="18" charset="0"/>
            </a:endParaRPr>
          </a:p>
          <a:p>
            <a:pPr>
              <a:lnSpc>
                <a:spcPct val="90000"/>
              </a:lnSpc>
              <a:buSzPts val="100"/>
              <a:buBlip>
                <a:blip r:embed="rId5"/>
              </a:buBlip>
              <a:defRPr/>
            </a:pPr>
            <a:r>
              <a:rPr lang="en-US" altLang="zh-CN" sz="4400" dirty="0">
                <a:solidFill>
                  <a:schemeClr val="tx1">
                    <a:alpha val="0"/>
                  </a:schemeClr>
                </a:solidFill>
                <a:latin typeface="Times New Roman" pitchFamily="18" charset="0"/>
                <a:ea typeface="DFKai-SB" pitchFamily="65" charset="-120"/>
                <a:cs typeface="Times New Roman" pitchFamily="18" charset="0"/>
              </a:rPr>
              <a:t>2.</a:t>
            </a:r>
            <a:r>
              <a:rPr lang="zh-CN" altLang="en-US" sz="4400" dirty="0">
                <a:solidFill>
                  <a:schemeClr val="tx1">
                    <a:alpha val="0"/>
                  </a:schemeClr>
                </a:solidFill>
                <a:latin typeface="Times New Roman" pitchFamily="18" charset="0"/>
                <a:ea typeface="DFKai-SB" pitchFamily="65" charset="-120"/>
                <a:cs typeface="Times New Roman" pitchFamily="18" charset="0"/>
              </a:rPr>
              <a:t>信息、传信息的人</a:t>
            </a:r>
            <a:endParaRPr lang="en-US" altLang="zh-CN" sz="4400" dirty="0">
              <a:solidFill>
                <a:schemeClr val="tx1">
                  <a:alpha val="0"/>
                </a:schemeClr>
              </a:solidFill>
              <a:latin typeface="Times New Roman" pitchFamily="18" charset="0"/>
              <a:ea typeface="DFKai-SB" pitchFamily="65" charset="-120"/>
              <a:cs typeface="Times New Roman" pitchFamily="18" charset="0"/>
            </a:endParaRPr>
          </a:p>
          <a:p>
            <a:pPr>
              <a:lnSpc>
                <a:spcPct val="90000"/>
              </a:lnSpc>
              <a:buSzPts val="100"/>
              <a:buBlip>
                <a:blip r:embed="rId5"/>
              </a:buBlip>
              <a:defRPr/>
            </a:pPr>
            <a:r>
              <a:rPr lang="en-US" altLang="zh-CN" sz="4400" dirty="0">
                <a:solidFill>
                  <a:schemeClr val="tx1">
                    <a:alpha val="0"/>
                  </a:schemeClr>
                </a:solidFill>
                <a:latin typeface="Times New Roman" pitchFamily="18" charset="0"/>
                <a:ea typeface="DFKai-SB" pitchFamily="65" charset="-120"/>
                <a:cs typeface="Times New Roman" pitchFamily="18" charset="0"/>
              </a:rPr>
              <a:t>3.</a:t>
            </a:r>
            <a:r>
              <a:rPr lang="zh-CN" altLang="en-US" sz="4400" dirty="0">
                <a:solidFill>
                  <a:schemeClr val="tx1">
                    <a:alpha val="0"/>
                  </a:schemeClr>
                </a:solidFill>
                <a:latin typeface="Times New Roman" pitchFamily="18" charset="0"/>
                <a:ea typeface="DFKai-SB" pitchFamily="65" charset="-120"/>
                <a:cs typeface="Times New Roman" pitchFamily="18" charset="0"/>
              </a:rPr>
              <a:t>今天还需要宣教的呼召吗</a:t>
            </a:r>
            <a:r>
              <a:rPr lang="en-US" altLang="zh-CN" sz="4400" dirty="0">
                <a:solidFill>
                  <a:schemeClr val="tx1">
                    <a:alpha val="0"/>
                  </a:schemeClr>
                </a:solidFill>
                <a:latin typeface="Times New Roman" pitchFamily="18" charset="0"/>
                <a:ea typeface="DFKai-SB" pitchFamily="65" charset="-120"/>
                <a:cs typeface="Times New Roman" pitchFamily="18" charset="0"/>
              </a:rPr>
              <a:t>?</a:t>
            </a:r>
          </a:p>
          <a:p>
            <a:pPr eaLnBrk="1" hangingPunct="1">
              <a:lnSpc>
                <a:spcPct val="90000"/>
              </a:lnSpc>
              <a:buSzPts val="100"/>
              <a:buBlip>
                <a:blip r:embed="rId5"/>
              </a:buBlip>
              <a:defRPr/>
            </a:pPr>
            <a:r>
              <a:rPr lang="en-US" altLang="zh-CN" sz="4400" dirty="0">
                <a:solidFill>
                  <a:schemeClr val="tx1">
                    <a:alpha val="0"/>
                  </a:schemeClr>
                </a:solidFill>
                <a:latin typeface="Times New Roman" pitchFamily="18" charset="0"/>
                <a:ea typeface="DFKai-SB" pitchFamily="65" charset="-120"/>
                <a:cs typeface="Times New Roman" pitchFamily="18" charset="0"/>
              </a:rPr>
              <a:t>4.</a:t>
            </a:r>
            <a:r>
              <a:rPr lang="zh-CN" altLang="en-US" sz="4400" dirty="0">
                <a:solidFill>
                  <a:schemeClr val="tx1">
                    <a:alpha val="0"/>
                  </a:schemeClr>
                </a:solidFill>
                <a:latin typeface="Times New Roman" pitchFamily="18" charset="0"/>
                <a:ea typeface="DFKai-SB" pitchFamily="65" charset="-120"/>
                <a:cs typeface="Times New Roman" pitchFamily="18" charset="0"/>
              </a:rPr>
              <a:t>我们在干什么</a:t>
            </a:r>
            <a:endParaRPr lang="en-US" altLang="zh-CN" sz="4400" dirty="0">
              <a:solidFill>
                <a:schemeClr val="tx1">
                  <a:alpha val="0"/>
                </a:schemeClr>
              </a:solidFill>
              <a:latin typeface="Times New Roman" pitchFamily="18" charset="0"/>
              <a:ea typeface="DFKai-SB" pitchFamily="65" charset="-120"/>
              <a:cs typeface="Times New Roman" pitchFamily="18" charset="0"/>
            </a:endParaRPr>
          </a:p>
          <a:p>
            <a:pPr marL="0" indent="0" eaLnBrk="1" hangingPunct="1">
              <a:lnSpc>
                <a:spcPct val="90000"/>
              </a:lnSpc>
              <a:buNone/>
              <a:defRPr/>
            </a:pPr>
            <a:endParaRPr lang="en-US" altLang="zh-CN" sz="4400" dirty="0">
              <a:latin typeface="Times New Roman" pitchFamily="18" charset="0"/>
              <a:ea typeface="宋体" pitchFamily="2" charset="-122"/>
              <a:cs typeface="Times New Roman" pitchFamily="18" charset="0"/>
            </a:endParaRPr>
          </a:p>
        </p:txBody>
      </p:sp>
    </p:spTree>
    <p:custDataLst>
      <p:tags r:id="rId1"/>
    </p:custDataLst>
    <p:extLst>
      <p:ext uri="{BB962C8B-B14F-4D97-AF65-F5344CB8AC3E}">
        <p14:creationId xmlns:p14="http://schemas.microsoft.com/office/powerpoint/2010/main" val="40899249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Title 1"/>
          <p:cNvSpPr>
            <a:spLocks noGrp="1"/>
          </p:cNvSpPr>
          <p:nvPr>
            <p:ph type="title" idx="4294967295"/>
            <p:custDataLst>
              <p:tags r:id="rId2"/>
            </p:custDataLst>
          </p:nvPr>
        </p:nvSpPr>
        <p:spPr>
          <a:xfrm>
            <a:off x="0" y="0"/>
            <a:ext cx="9144000" cy="762000"/>
          </a:xfrm>
        </p:spPr>
        <p:txBody>
          <a:bodyPr anchorCtr="0"/>
          <a:lstStyle/>
          <a:p>
            <a:pPr eaLnBrk="1" hangingPunct="1">
              <a:defRPr/>
            </a:pPr>
            <a:r>
              <a:rPr lang="zh-CN" altLang="en-US" sz="4800" dirty="0">
                <a:solidFill>
                  <a:srgbClr val="FFFF00"/>
                </a:solidFill>
                <a:latin typeface="DFKai-SB" pitchFamily="65" charset="-120"/>
                <a:ea typeface="DFKai-SB" pitchFamily="65" charset="-120"/>
              </a:rPr>
              <a:t>四个结论</a:t>
            </a:r>
            <a:endParaRPr lang="en-US" altLang="zh-CN" sz="4800" dirty="0">
              <a:solidFill>
                <a:srgbClr val="FFFF00"/>
              </a:solidFill>
              <a:latin typeface="DFKai-SB" pitchFamily="65" charset="-120"/>
              <a:ea typeface="DFKai-SB" pitchFamily="65" charset="-120"/>
            </a:endParaRPr>
          </a:p>
        </p:txBody>
      </p:sp>
      <p:sp>
        <p:nvSpPr>
          <p:cNvPr id="3" name="Content Placeholder 2"/>
          <p:cNvSpPr>
            <a:spLocks noGrp="1"/>
          </p:cNvSpPr>
          <p:nvPr>
            <p:ph idx="4294967295"/>
            <p:custDataLst>
              <p:tags r:id="rId3"/>
            </p:custDataLst>
          </p:nvPr>
        </p:nvSpPr>
        <p:spPr>
          <a:xfrm>
            <a:off x="0" y="762000"/>
            <a:ext cx="9144000" cy="6096000"/>
          </a:xfrm>
        </p:spPr>
        <p:txBody>
          <a:bodyPr>
            <a:normAutofit/>
          </a:bodyPr>
          <a:lstStyle/>
          <a:p>
            <a:pPr eaLnBrk="1" hangingPunct="1">
              <a:lnSpc>
                <a:spcPct val="90000"/>
              </a:lnSpc>
              <a:buBlip>
                <a:blip r:embed="rId5"/>
              </a:buBlip>
              <a:defRPr/>
            </a:pPr>
            <a:r>
              <a:rPr lang="en-US" altLang="zh-CN" sz="4400" dirty="0">
                <a:latin typeface="Times New Roman" pitchFamily="18" charset="0"/>
                <a:ea typeface="DFKai-SB" pitchFamily="65" charset="-120"/>
                <a:cs typeface="Times New Roman" pitchFamily="18" charset="0"/>
              </a:rPr>
              <a:t>1.</a:t>
            </a:r>
            <a:r>
              <a:rPr lang="zh-CN" altLang="en-US" sz="4400" dirty="0">
                <a:latin typeface="Times New Roman" pitchFamily="18" charset="0"/>
                <a:ea typeface="DFKai-SB" pitchFamily="65" charset="-120"/>
                <a:cs typeface="Times New Roman" pitchFamily="18" charset="0"/>
              </a:rPr>
              <a:t>神迹的机制</a:t>
            </a:r>
            <a:endParaRPr lang="en-US" altLang="zh-CN" sz="4400" dirty="0">
              <a:latin typeface="Times New Roman" pitchFamily="18" charset="0"/>
              <a:ea typeface="DFKai-SB" pitchFamily="65" charset="-120"/>
              <a:cs typeface="Times New Roman" pitchFamily="18" charset="0"/>
            </a:endParaRPr>
          </a:p>
          <a:p>
            <a:pPr>
              <a:lnSpc>
                <a:spcPct val="90000"/>
              </a:lnSpc>
              <a:buBlip>
                <a:blip r:embed="rId5"/>
              </a:buBlip>
              <a:defRPr/>
            </a:pPr>
            <a:r>
              <a:rPr lang="en-US" altLang="zh-CN" sz="4400" dirty="0">
                <a:latin typeface="Times New Roman" pitchFamily="18" charset="0"/>
                <a:ea typeface="DFKai-SB" pitchFamily="65" charset="-120"/>
                <a:cs typeface="Times New Roman" pitchFamily="18" charset="0"/>
              </a:rPr>
              <a:t>2.</a:t>
            </a:r>
            <a:r>
              <a:rPr lang="zh-CN" altLang="en-US" sz="4400" dirty="0">
                <a:latin typeface="Times New Roman" pitchFamily="18" charset="0"/>
                <a:ea typeface="DFKai-SB" pitchFamily="65" charset="-120"/>
                <a:cs typeface="Times New Roman" pitchFamily="18" charset="0"/>
              </a:rPr>
              <a:t>信息、传信息的人</a:t>
            </a:r>
            <a:endParaRPr lang="en-US" altLang="zh-CN" sz="4400" dirty="0">
              <a:latin typeface="Times New Roman" pitchFamily="18" charset="0"/>
              <a:ea typeface="DFKai-SB" pitchFamily="65" charset="-120"/>
              <a:cs typeface="Times New Roman" pitchFamily="18" charset="0"/>
            </a:endParaRPr>
          </a:p>
          <a:p>
            <a:pPr>
              <a:lnSpc>
                <a:spcPct val="90000"/>
              </a:lnSpc>
              <a:buSzPts val="100"/>
              <a:buBlip>
                <a:blip r:embed="rId5"/>
              </a:buBlip>
              <a:defRPr/>
            </a:pPr>
            <a:r>
              <a:rPr lang="en-US" altLang="zh-CN" sz="4400" dirty="0">
                <a:solidFill>
                  <a:schemeClr val="tx1">
                    <a:alpha val="0"/>
                  </a:schemeClr>
                </a:solidFill>
                <a:latin typeface="Times New Roman" pitchFamily="18" charset="0"/>
                <a:ea typeface="DFKai-SB" pitchFamily="65" charset="-120"/>
                <a:cs typeface="Times New Roman" pitchFamily="18" charset="0"/>
              </a:rPr>
              <a:t>3.</a:t>
            </a:r>
            <a:r>
              <a:rPr lang="zh-CN" altLang="en-US" sz="4400" dirty="0">
                <a:solidFill>
                  <a:schemeClr val="tx1">
                    <a:alpha val="0"/>
                  </a:schemeClr>
                </a:solidFill>
                <a:latin typeface="Times New Roman" pitchFamily="18" charset="0"/>
                <a:ea typeface="DFKai-SB" pitchFamily="65" charset="-120"/>
                <a:cs typeface="Times New Roman" pitchFamily="18" charset="0"/>
              </a:rPr>
              <a:t>今天还需要宣教的呼召吗</a:t>
            </a:r>
            <a:r>
              <a:rPr lang="en-US" altLang="zh-CN" sz="4400" dirty="0">
                <a:solidFill>
                  <a:schemeClr val="tx1">
                    <a:alpha val="0"/>
                  </a:schemeClr>
                </a:solidFill>
                <a:latin typeface="Times New Roman" pitchFamily="18" charset="0"/>
                <a:ea typeface="DFKai-SB" pitchFamily="65" charset="-120"/>
                <a:cs typeface="Times New Roman" pitchFamily="18" charset="0"/>
              </a:rPr>
              <a:t>?</a:t>
            </a:r>
          </a:p>
          <a:p>
            <a:pPr eaLnBrk="1" hangingPunct="1">
              <a:lnSpc>
                <a:spcPct val="90000"/>
              </a:lnSpc>
              <a:buSzPts val="100"/>
              <a:buBlip>
                <a:blip r:embed="rId5"/>
              </a:buBlip>
              <a:defRPr/>
            </a:pPr>
            <a:r>
              <a:rPr lang="en-US" altLang="zh-CN" sz="4400" dirty="0">
                <a:solidFill>
                  <a:schemeClr val="tx1">
                    <a:alpha val="0"/>
                  </a:schemeClr>
                </a:solidFill>
                <a:latin typeface="Times New Roman" pitchFamily="18" charset="0"/>
                <a:ea typeface="DFKai-SB" pitchFamily="65" charset="-120"/>
                <a:cs typeface="Times New Roman" pitchFamily="18" charset="0"/>
              </a:rPr>
              <a:t>4.</a:t>
            </a:r>
            <a:r>
              <a:rPr lang="zh-CN" altLang="en-US" sz="4400" dirty="0">
                <a:solidFill>
                  <a:schemeClr val="tx1">
                    <a:alpha val="0"/>
                  </a:schemeClr>
                </a:solidFill>
                <a:latin typeface="Times New Roman" pitchFamily="18" charset="0"/>
                <a:ea typeface="DFKai-SB" pitchFamily="65" charset="-120"/>
                <a:cs typeface="Times New Roman" pitchFamily="18" charset="0"/>
              </a:rPr>
              <a:t>我们在干什么</a:t>
            </a:r>
            <a:endParaRPr lang="en-US" altLang="zh-CN" sz="4400" dirty="0">
              <a:solidFill>
                <a:schemeClr val="tx1">
                  <a:alpha val="0"/>
                </a:schemeClr>
              </a:solidFill>
              <a:latin typeface="Times New Roman" pitchFamily="18" charset="0"/>
              <a:ea typeface="DFKai-SB" pitchFamily="65" charset="-120"/>
              <a:cs typeface="Times New Roman" pitchFamily="18" charset="0"/>
            </a:endParaRPr>
          </a:p>
          <a:p>
            <a:pPr marL="0" indent="0" eaLnBrk="1" hangingPunct="1">
              <a:lnSpc>
                <a:spcPct val="90000"/>
              </a:lnSpc>
              <a:buNone/>
              <a:defRPr/>
            </a:pPr>
            <a:endParaRPr lang="en-US" altLang="zh-CN" sz="4400" dirty="0">
              <a:latin typeface="Times New Roman" pitchFamily="18" charset="0"/>
              <a:ea typeface="宋体" pitchFamily="2" charset="-122"/>
              <a:cs typeface="Times New Roman" pitchFamily="18" charset="0"/>
            </a:endParaRPr>
          </a:p>
        </p:txBody>
      </p:sp>
    </p:spTree>
    <p:custDataLst>
      <p:tags r:id="rId1"/>
    </p:custDataLst>
    <p:extLst>
      <p:ext uri="{BB962C8B-B14F-4D97-AF65-F5344CB8AC3E}">
        <p14:creationId xmlns:p14="http://schemas.microsoft.com/office/powerpoint/2010/main" val="10767571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Title 1"/>
          <p:cNvSpPr>
            <a:spLocks noGrp="1"/>
          </p:cNvSpPr>
          <p:nvPr>
            <p:ph type="title" idx="4294967295"/>
            <p:custDataLst>
              <p:tags r:id="rId2"/>
            </p:custDataLst>
          </p:nvPr>
        </p:nvSpPr>
        <p:spPr>
          <a:xfrm>
            <a:off x="0" y="0"/>
            <a:ext cx="9144000" cy="762000"/>
          </a:xfrm>
        </p:spPr>
        <p:txBody>
          <a:bodyPr anchorCtr="0"/>
          <a:lstStyle/>
          <a:p>
            <a:pPr eaLnBrk="1" hangingPunct="1">
              <a:defRPr/>
            </a:pPr>
            <a:r>
              <a:rPr lang="zh-CN" altLang="en-US" sz="4800" dirty="0">
                <a:solidFill>
                  <a:srgbClr val="FFFF00"/>
                </a:solidFill>
                <a:latin typeface="DFKai-SB" pitchFamily="65" charset="-120"/>
                <a:ea typeface="DFKai-SB" pitchFamily="65" charset="-120"/>
              </a:rPr>
              <a:t>四个结论</a:t>
            </a:r>
            <a:endParaRPr lang="en-US" altLang="zh-CN" sz="4800" dirty="0">
              <a:solidFill>
                <a:srgbClr val="FFFF00"/>
              </a:solidFill>
              <a:latin typeface="DFKai-SB" pitchFamily="65" charset="-120"/>
              <a:ea typeface="DFKai-SB" pitchFamily="65" charset="-120"/>
            </a:endParaRPr>
          </a:p>
        </p:txBody>
      </p:sp>
      <p:sp>
        <p:nvSpPr>
          <p:cNvPr id="3" name="Content Placeholder 2"/>
          <p:cNvSpPr>
            <a:spLocks noGrp="1"/>
          </p:cNvSpPr>
          <p:nvPr>
            <p:ph idx="4294967295"/>
            <p:custDataLst>
              <p:tags r:id="rId3"/>
            </p:custDataLst>
          </p:nvPr>
        </p:nvSpPr>
        <p:spPr>
          <a:xfrm>
            <a:off x="0" y="762000"/>
            <a:ext cx="9144000" cy="6096000"/>
          </a:xfrm>
        </p:spPr>
        <p:txBody>
          <a:bodyPr>
            <a:normAutofit/>
          </a:bodyPr>
          <a:lstStyle/>
          <a:p>
            <a:pPr eaLnBrk="1" hangingPunct="1">
              <a:lnSpc>
                <a:spcPct val="90000"/>
              </a:lnSpc>
              <a:buBlip>
                <a:blip r:embed="rId5"/>
              </a:buBlip>
              <a:defRPr/>
            </a:pPr>
            <a:r>
              <a:rPr lang="en-US" altLang="zh-CN" sz="4400" dirty="0">
                <a:latin typeface="Times New Roman" pitchFamily="18" charset="0"/>
                <a:ea typeface="DFKai-SB" pitchFamily="65" charset="-120"/>
                <a:cs typeface="Times New Roman" pitchFamily="18" charset="0"/>
              </a:rPr>
              <a:t>1.</a:t>
            </a:r>
            <a:r>
              <a:rPr lang="zh-CN" altLang="en-US" sz="4400" dirty="0">
                <a:latin typeface="Times New Roman" pitchFamily="18" charset="0"/>
                <a:ea typeface="DFKai-SB" pitchFamily="65" charset="-120"/>
                <a:cs typeface="Times New Roman" pitchFamily="18" charset="0"/>
              </a:rPr>
              <a:t>神迹的机制</a:t>
            </a:r>
            <a:endParaRPr lang="en-US" altLang="zh-CN" sz="4400" dirty="0">
              <a:latin typeface="Times New Roman" pitchFamily="18" charset="0"/>
              <a:ea typeface="DFKai-SB" pitchFamily="65" charset="-120"/>
              <a:cs typeface="Times New Roman" pitchFamily="18" charset="0"/>
            </a:endParaRPr>
          </a:p>
          <a:p>
            <a:pPr>
              <a:lnSpc>
                <a:spcPct val="90000"/>
              </a:lnSpc>
              <a:buBlip>
                <a:blip r:embed="rId5"/>
              </a:buBlip>
              <a:defRPr/>
            </a:pPr>
            <a:r>
              <a:rPr lang="en-US" altLang="zh-CN" sz="4400" dirty="0">
                <a:latin typeface="Times New Roman" pitchFamily="18" charset="0"/>
                <a:ea typeface="DFKai-SB" pitchFamily="65" charset="-120"/>
                <a:cs typeface="Times New Roman" pitchFamily="18" charset="0"/>
              </a:rPr>
              <a:t>2.</a:t>
            </a:r>
            <a:r>
              <a:rPr lang="zh-CN" altLang="en-US" sz="4400" dirty="0">
                <a:latin typeface="Times New Roman" pitchFamily="18" charset="0"/>
                <a:ea typeface="DFKai-SB" pitchFamily="65" charset="-120"/>
                <a:cs typeface="Times New Roman" pitchFamily="18" charset="0"/>
              </a:rPr>
              <a:t>信息、传信息的人</a:t>
            </a:r>
            <a:endParaRPr lang="en-US" altLang="zh-CN" sz="4400" dirty="0">
              <a:latin typeface="Times New Roman" pitchFamily="18" charset="0"/>
              <a:ea typeface="DFKai-SB" pitchFamily="65" charset="-120"/>
              <a:cs typeface="Times New Roman" pitchFamily="18" charset="0"/>
            </a:endParaRPr>
          </a:p>
          <a:p>
            <a:pPr>
              <a:lnSpc>
                <a:spcPct val="90000"/>
              </a:lnSpc>
              <a:buBlip>
                <a:blip r:embed="rId5"/>
              </a:buBlip>
              <a:defRPr/>
            </a:pPr>
            <a:r>
              <a:rPr lang="en-US" altLang="zh-CN" sz="4400" dirty="0">
                <a:latin typeface="Times New Roman" pitchFamily="18" charset="0"/>
                <a:ea typeface="DFKai-SB" pitchFamily="65" charset="-120"/>
                <a:cs typeface="Times New Roman" pitchFamily="18" charset="0"/>
              </a:rPr>
              <a:t>3.</a:t>
            </a:r>
            <a:r>
              <a:rPr lang="zh-CN" altLang="en-US" sz="4400" dirty="0">
                <a:latin typeface="Times New Roman" pitchFamily="18" charset="0"/>
                <a:ea typeface="DFKai-SB" pitchFamily="65" charset="-120"/>
                <a:cs typeface="Times New Roman" pitchFamily="18" charset="0"/>
              </a:rPr>
              <a:t>今天还需要宣教的呼召吗</a:t>
            </a:r>
            <a:r>
              <a:rPr lang="en-US" altLang="zh-CN" sz="4400" dirty="0">
                <a:latin typeface="Times New Roman" pitchFamily="18" charset="0"/>
                <a:ea typeface="DFKai-SB" pitchFamily="65" charset="-120"/>
                <a:cs typeface="Times New Roman" pitchFamily="18" charset="0"/>
              </a:rPr>
              <a:t>?</a:t>
            </a:r>
          </a:p>
          <a:p>
            <a:pPr eaLnBrk="1" hangingPunct="1">
              <a:lnSpc>
                <a:spcPct val="90000"/>
              </a:lnSpc>
              <a:buSzPts val="100"/>
              <a:buBlip>
                <a:blip r:embed="rId5"/>
              </a:buBlip>
              <a:defRPr/>
            </a:pPr>
            <a:r>
              <a:rPr lang="en-US" altLang="zh-CN" sz="4400" dirty="0">
                <a:solidFill>
                  <a:schemeClr val="tx1">
                    <a:alpha val="0"/>
                  </a:schemeClr>
                </a:solidFill>
                <a:latin typeface="Times New Roman" pitchFamily="18" charset="0"/>
                <a:ea typeface="DFKai-SB" pitchFamily="65" charset="-120"/>
                <a:cs typeface="Times New Roman" pitchFamily="18" charset="0"/>
              </a:rPr>
              <a:t>4.</a:t>
            </a:r>
            <a:r>
              <a:rPr lang="zh-CN" altLang="en-US" sz="4400" dirty="0">
                <a:solidFill>
                  <a:schemeClr val="tx1">
                    <a:alpha val="0"/>
                  </a:schemeClr>
                </a:solidFill>
                <a:latin typeface="Times New Roman" pitchFamily="18" charset="0"/>
                <a:ea typeface="DFKai-SB" pitchFamily="65" charset="-120"/>
                <a:cs typeface="Times New Roman" pitchFamily="18" charset="0"/>
              </a:rPr>
              <a:t>我们在干什么</a:t>
            </a:r>
            <a:endParaRPr lang="en-US" altLang="zh-CN" sz="4400" dirty="0">
              <a:solidFill>
                <a:schemeClr val="tx1">
                  <a:alpha val="0"/>
                </a:schemeClr>
              </a:solidFill>
              <a:latin typeface="Times New Roman" pitchFamily="18" charset="0"/>
              <a:ea typeface="DFKai-SB" pitchFamily="65" charset="-120"/>
              <a:cs typeface="Times New Roman" pitchFamily="18" charset="0"/>
            </a:endParaRPr>
          </a:p>
          <a:p>
            <a:pPr marL="0" indent="0" eaLnBrk="1" hangingPunct="1">
              <a:lnSpc>
                <a:spcPct val="90000"/>
              </a:lnSpc>
              <a:buNone/>
              <a:defRPr/>
            </a:pPr>
            <a:endParaRPr lang="en-US" altLang="zh-CN" sz="4400" dirty="0">
              <a:latin typeface="Times New Roman" pitchFamily="18" charset="0"/>
              <a:ea typeface="宋体" pitchFamily="2" charset="-122"/>
              <a:cs typeface="Times New Roman" pitchFamily="18" charset="0"/>
            </a:endParaRPr>
          </a:p>
        </p:txBody>
      </p:sp>
    </p:spTree>
    <p:custDataLst>
      <p:tags r:id="rId1"/>
    </p:custDataLst>
    <p:extLst>
      <p:ext uri="{BB962C8B-B14F-4D97-AF65-F5344CB8AC3E}">
        <p14:creationId xmlns:p14="http://schemas.microsoft.com/office/powerpoint/2010/main" val="32604491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Title 1"/>
          <p:cNvSpPr>
            <a:spLocks noGrp="1"/>
          </p:cNvSpPr>
          <p:nvPr>
            <p:ph type="title" idx="4294967295"/>
            <p:custDataLst>
              <p:tags r:id="rId2"/>
            </p:custDataLst>
          </p:nvPr>
        </p:nvSpPr>
        <p:spPr>
          <a:xfrm>
            <a:off x="0" y="0"/>
            <a:ext cx="9144000" cy="762000"/>
          </a:xfrm>
        </p:spPr>
        <p:txBody>
          <a:bodyPr anchorCtr="0"/>
          <a:lstStyle/>
          <a:p>
            <a:pPr eaLnBrk="1" hangingPunct="1">
              <a:defRPr/>
            </a:pPr>
            <a:r>
              <a:rPr lang="zh-CN" altLang="en-US" sz="4800" dirty="0">
                <a:solidFill>
                  <a:srgbClr val="FFFF00"/>
                </a:solidFill>
                <a:latin typeface="DFKai-SB" pitchFamily="65" charset="-120"/>
                <a:ea typeface="DFKai-SB" pitchFamily="65" charset="-120"/>
              </a:rPr>
              <a:t>四个结论</a:t>
            </a:r>
            <a:endParaRPr lang="en-US" altLang="zh-CN" sz="4800" dirty="0">
              <a:solidFill>
                <a:srgbClr val="FFFF00"/>
              </a:solidFill>
              <a:latin typeface="DFKai-SB" pitchFamily="65" charset="-120"/>
              <a:ea typeface="DFKai-SB" pitchFamily="65" charset="-120"/>
            </a:endParaRPr>
          </a:p>
        </p:txBody>
      </p:sp>
      <p:sp>
        <p:nvSpPr>
          <p:cNvPr id="3" name="Content Placeholder 2"/>
          <p:cNvSpPr>
            <a:spLocks noGrp="1"/>
          </p:cNvSpPr>
          <p:nvPr>
            <p:ph idx="4294967295"/>
            <p:custDataLst>
              <p:tags r:id="rId3"/>
            </p:custDataLst>
          </p:nvPr>
        </p:nvSpPr>
        <p:spPr>
          <a:xfrm>
            <a:off x="0" y="762000"/>
            <a:ext cx="9144000" cy="6096000"/>
          </a:xfrm>
        </p:spPr>
        <p:txBody>
          <a:bodyPr>
            <a:normAutofit/>
          </a:bodyPr>
          <a:lstStyle/>
          <a:p>
            <a:pPr eaLnBrk="1" hangingPunct="1">
              <a:lnSpc>
                <a:spcPct val="90000"/>
              </a:lnSpc>
              <a:buBlip>
                <a:blip r:embed="rId5"/>
              </a:buBlip>
              <a:defRPr/>
            </a:pPr>
            <a:r>
              <a:rPr lang="en-US" altLang="zh-CN" sz="4400" dirty="0">
                <a:latin typeface="Times New Roman" pitchFamily="18" charset="0"/>
                <a:ea typeface="DFKai-SB" pitchFamily="65" charset="-120"/>
                <a:cs typeface="Times New Roman" pitchFamily="18" charset="0"/>
              </a:rPr>
              <a:t>1.</a:t>
            </a:r>
            <a:r>
              <a:rPr lang="zh-CN" altLang="en-US" sz="4400" dirty="0">
                <a:latin typeface="Times New Roman" pitchFamily="18" charset="0"/>
                <a:ea typeface="DFKai-SB" pitchFamily="65" charset="-120"/>
                <a:cs typeface="Times New Roman" pitchFamily="18" charset="0"/>
              </a:rPr>
              <a:t>神迹的机制</a:t>
            </a:r>
            <a:endParaRPr lang="en-US" altLang="zh-CN" sz="4400" dirty="0">
              <a:latin typeface="Times New Roman" pitchFamily="18" charset="0"/>
              <a:ea typeface="DFKai-SB" pitchFamily="65" charset="-120"/>
              <a:cs typeface="Times New Roman" pitchFamily="18" charset="0"/>
            </a:endParaRPr>
          </a:p>
          <a:p>
            <a:pPr>
              <a:lnSpc>
                <a:spcPct val="90000"/>
              </a:lnSpc>
              <a:buBlip>
                <a:blip r:embed="rId5"/>
              </a:buBlip>
              <a:defRPr/>
            </a:pPr>
            <a:r>
              <a:rPr lang="en-US" altLang="zh-CN" sz="4400" dirty="0">
                <a:latin typeface="Times New Roman" pitchFamily="18" charset="0"/>
                <a:ea typeface="DFKai-SB" pitchFamily="65" charset="-120"/>
                <a:cs typeface="Times New Roman" pitchFamily="18" charset="0"/>
              </a:rPr>
              <a:t>2.</a:t>
            </a:r>
            <a:r>
              <a:rPr lang="zh-CN" altLang="en-US" sz="4400" dirty="0">
                <a:latin typeface="Times New Roman" pitchFamily="18" charset="0"/>
                <a:ea typeface="DFKai-SB" pitchFamily="65" charset="-120"/>
                <a:cs typeface="Times New Roman" pitchFamily="18" charset="0"/>
              </a:rPr>
              <a:t>信息、传信息的人</a:t>
            </a:r>
            <a:endParaRPr lang="en-US" altLang="zh-CN" sz="4400" dirty="0">
              <a:latin typeface="Times New Roman" pitchFamily="18" charset="0"/>
              <a:ea typeface="DFKai-SB" pitchFamily="65" charset="-120"/>
              <a:cs typeface="Times New Roman" pitchFamily="18" charset="0"/>
            </a:endParaRPr>
          </a:p>
          <a:p>
            <a:pPr>
              <a:lnSpc>
                <a:spcPct val="90000"/>
              </a:lnSpc>
              <a:buBlip>
                <a:blip r:embed="rId5"/>
              </a:buBlip>
              <a:defRPr/>
            </a:pPr>
            <a:r>
              <a:rPr lang="en-US" altLang="zh-CN" sz="4400" dirty="0">
                <a:latin typeface="Times New Roman" pitchFamily="18" charset="0"/>
                <a:ea typeface="DFKai-SB" pitchFamily="65" charset="-120"/>
                <a:cs typeface="Times New Roman" pitchFamily="18" charset="0"/>
              </a:rPr>
              <a:t>3.</a:t>
            </a:r>
            <a:r>
              <a:rPr lang="zh-CN" altLang="en-US" sz="4400" dirty="0">
                <a:latin typeface="Times New Roman" pitchFamily="18" charset="0"/>
                <a:ea typeface="DFKai-SB" pitchFamily="65" charset="-120"/>
                <a:cs typeface="Times New Roman" pitchFamily="18" charset="0"/>
              </a:rPr>
              <a:t>今天还需要宣教的呼召吗</a:t>
            </a:r>
            <a:r>
              <a:rPr lang="en-US" altLang="zh-CN" sz="4400" dirty="0">
                <a:latin typeface="Times New Roman" pitchFamily="18" charset="0"/>
                <a:ea typeface="DFKai-SB" pitchFamily="65" charset="-120"/>
                <a:cs typeface="Times New Roman" pitchFamily="18" charset="0"/>
              </a:rPr>
              <a:t>?</a:t>
            </a:r>
          </a:p>
          <a:p>
            <a:pPr eaLnBrk="1" hangingPunct="1">
              <a:lnSpc>
                <a:spcPct val="90000"/>
              </a:lnSpc>
              <a:buBlip>
                <a:blip r:embed="rId5"/>
              </a:buBlip>
              <a:defRPr/>
            </a:pPr>
            <a:r>
              <a:rPr lang="en-US" altLang="zh-CN" sz="4400" dirty="0">
                <a:latin typeface="Times New Roman" pitchFamily="18" charset="0"/>
                <a:ea typeface="DFKai-SB" pitchFamily="65" charset="-120"/>
                <a:cs typeface="Times New Roman" pitchFamily="18" charset="0"/>
              </a:rPr>
              <a:t>4.</a:t>
            </a:r>
            <a:r>
              <a:rPr lang="zh-CN" altLang="en-US" sz="4400" dirty="0">
                <a:latin typeface="Times New Roman" pitchFamily="18" charset="0"/>
                <a:ea typeface="DFKai-SB" pitchFamily="65" charset="-120"/>
                <a:cs typeface="Times New Roman" pitchFamily="18" charset="0"/>
              </a:rPr>
              <a:t>我们在干什么</a:t>
            </a:r>
            <a:endParaRPr lang="en-US" altLang="zh-CN" sz="4400" dirty="0">
              <a:latin typeface="Times New Roman" pitchFamily="18" charset="0"/>
              <a:ea typeface="DFKai-SB" pitchFamily="65" charset="-120"/>
              <a:cs typeface="Times New Roman" pitchFamily="18" charset="0"/>
            </a:endParaRPr>
          </a:p>
          <a:p>
            <a:pPr marL="0" indent="0" eaLnBrk="1" hangingPunct="1">
              <a:lnSpc>
                <a:spcPct val="90000"/>
              </a:lnSpc>
              <a:buNone/>
              <a:defRPr/>
            </a:pPr>
            <a:endParaRPr lang="en-US" altLang="zh-CN" sz="4400" dirty="0">
              <a:latin typeface="Times New Roman" pitchFamily="18" charset="0"/>
              <a:ea typeface="宋体" pitchFamily="2" charset="-122"/>
              <a:cs typeface="Times New Roman" pitchFamily="18" charset="0"/>
            </a:endParaRPr>
          </a:p>
        </p:txBody>
      </p:sp>
    </p:spTree>
    <p:custDataLst>
      <p:tags r:id="rId1"/>
    </p:custDataLst>
    <p:extLst>
      <p:ext uri="{BB962C8B-B14F-4D97-AF65-F5344CB8AC3E}">
        <p14:creationId xmlns:p14="http://schemas.microsoft.com/office/powerpoint/2010/main" val="5333437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Title 1"/>
          <p:cNvSpPr>
            <a:spLocks noGrp="1"/>
          </p:cNvSpPr>
          <p:nvPr>
            <p:ph type="title" idx="4294967295"/>
            <p:custDataLst>
              <p:tags r:id="rId2"/>
            </p:custDataLst>
          </p:nvPr>
        </p:nvSpPr>
        <p:spPr>
          <a:xfrm>
            <a:off x="0" y="0"/>
            <a:ext cx="9144000" cy="762000"/>
          </a:xfrm>
        </p:spPr>
        <p:txBody>
          <a:bodyPr anchorCtr="0"/>
          <a:lstStyle/>
          <a:p>
            <a:pPr eaLnBrk="1" hangingPunct="1">
              <a:defRPr/>
            </a:pPr>
            <a:r>
              <a:rPr lang="zh-CN" altLang="en-US" sz="4800" dirty="0">
                <a:solidFill>
                  <a:srgbClr val="FFFF00"/>
                </a:solidFill>
                <a:latin typeface="DFKai-SB" pitchFamily="65" charset="-120"/>
                <a:ea typeface="DFKai-SB" pitchFamily="65" charset="-120"/>
              </a:rPr>
              <a:t>    </a:t>
            </a:r>
            <a:r>
              <a:rPr lang="en-US" altLang="zh-CN" sz="4800" dirty="0">
                <a:solidFill>
                  <a:srgbClr val="FFFF00"/>
                </a:solidFill>
                <a:latin typeface="DFKai-SB" pitchFamily="65" charset="-120"/>
                <a:ea typeface="DFKai-SB" pitchFamily="65" charset="-120"/>
              </a:rPr>
              <a:t>1.</a:t>
            </a:r>
            <a:r>
              <a:rPr lang="zh-CN" altLang="en-US" sz="4800" dirty="0">
                <a:solidFill>
                  <a:srgbClr val="FFFF00"/>
                </a:solidFill>
                <a:latin typeface="DFKai-SB" pitchFamily="65" charset="-120"/>
                <a:ea typeface="DFKai-SB" pitchFamily="65" charset="-120"/>
              </a:rPr>
              <a:t>约拿书中神迹的机制   </a:t>
            </a:r>
            <a:r>
              <a:rPr lang="zh-CN" altLang="en-US" sz="4800" dirty="0">
                <a:solidFill>
                  <a:srgbClr val="FFFF00"/>
                </a:solidFill>
                <a:latin typeface="Times New Roman" panose="02020603050405020304" pitchFamily="18" charset="0"/>
                <a:ea typeface="DFKai-SB" pitchFamily="65" charset="-120"/>
                <a:cs typeface="Times New Roman" panose="02020603050405020304" pitchFamily="18" charset="0"/>
              </a:rPr>
              <a:t>♠</a:t>
            </a:r>
            <a:endParaRPr lang="en-US" altLang="zh-CN" sz="4800" dirty="0">
              <a:solidFill>
                <a:srgbClr val="FFFF00"/>
              </a:solidFill>
              <a:latin typeface="DFKai-SB" pitchFamily="65" charset="-120"/>
              <a:ea typeface="DFKai-SB" pitchFamily="65" charset="-120"/>
            </a:endParaRPr>
          </a:p>
        </p:txBody>
      </p:sp>
      <p:sp>
        <p:nvSpPr>
          <p:cNvPr id="3" name="Content Placeholder 2"/>
          <p:cNvSpPr>
            <a:spLocks noGrp="1"/>
          </p:cNvSpPr>
          <p:nvPr>
            <p:ph idx="4294967295"/>
            <p:custDataLst>
              <p:tags r:id="rId3"/>
            </p:custDataLst>
          </p:nvPr>
        </p:nvSpPr>
        <p:spPr>
          <a:xfrm>
            <a:off x="0" y="762000"/>
            <a:ext cx="9144000" cy="6096000"/>
          </a:xfrm>
        </p:spPr>
        <p:txBody>
          <a:bodyPr>
            <a:normAutofit fontScale="85000" lnSpcReduction="10000"/>
          </a:bodyPr>
          <a:lstStyle/>
          <a:p>
            <a:pPr eaLnBrk="1" hangingPunct="1">
              <a:lnSpc>
                <a:spcPct val="90000"/>
              </a:lnSpc>
              <a:buSzPts val="100"/>
              <a:buBlip>
                <a:blip r:embed="rId5"/>
              </a:buBlip>
              <a:defRPr/>
            </a:pPr>
            <a:r>
              <a:rPr lang="zh-CN" altLang="en-US" sz="4400" dirty="0">
                <a:solidFill>
                  <a:schemeClr val="tx1">
                    <a:alpha val="0"/>
                  </a:schemeClr>
                </a:solidFill>
                <a:latin typeface="Times New Roman" pitchFamily="18" charset="0"/>
                <a:ea typeface="DFKai-SB" pitchFamily="65" charset="-120"/>
                <a:cs typeface="Times New Roman" pitchFamily="18" charset="0"/>
              </a:rPr>
              <a:t>神一般用神所创造大自然里的机制来行神迹奇事</a:t>
            </a:r>
            <a:endParaRPr lang="en-US" altLang="zh-CN" sz="4400" dirty="0">
              <a:solidFill>
                <a:schemeClr val="tx1">
                  <a:alpha val="0"/>
                </a:schemeClr>
              </a:solidFill>
              <a:latin typeface="Times New Roman" pitchFamily="18" charset="0"/>
              <a:ea typeface="DFKai-SB" pitchFamily="65" charset="-120"/>
              <a:cs typeface="Times New Roman" pitchFamily="18" charset="0"/>
            </a:endParaRPr>
          </a:p>
          <a:p>
            <a:pPr eaLnBrk="1" hangingPunct="1">
              <a:lnSpc>
                <a:spcPct val="90000"/>
              </a:lnSpc>
              <a:buSzPts val="100"/>
              <a:buBlip>
                <a:blip r:embed="rId5"/>
              </a:buBlip>
              <a:defRPr/>
            </a:pPr>
            <a:r>
              <a:rPr lang="zh-CN" altLang="en-US" sz="4400" dirty="0">
                <a:solidFill>
                  <a:schemeClr val="tx1">
                    <a:alpha val="0"/>
                  </a:schemeClr>
                </a:solidFill>
                <a:latin typeface="Times New Roman" pitchFamily="18" charset="0"/>
                <a:ea typeface="DFKai-SB" pitchFamily="65" charset="-120"/>
                <a:cs typeface="Times New Roman" pitchFamily="18" charset="0"/>
              </a:rPr>
              <a:t>在约拿书里神用大风浪、大鱼、蓖麻树</a:t>
            </a:r>
            <a:r>
              <a:rPr lang="en-US" altLang="zh-CN" sz="4400" dirty="0">
                <a:solidFill>
                  <a:schemeClr val="tx1">
                    <a:alpha val="0"/>
                  </a:schemeClr>
                </a:solidFill>
                <a:latin typeface="Times New Roman" pitchFamily="18" charset="0"/>
                <a:ea typeface="DFKai-SB" pitchFamily="65" charset="-120"/>
                <a:cs typeface="Times New Roman" pitchFamily="18" charset="0"/>
              </a:rPr>
              <a:t>(</a:t>
            </a:r>
            <a:r>
              <a:rPr lang="zh-CN" altLang="en-US" sz="4400" dirty="0">
                <a:solidFill>
                  <a:schemeClr val="tx1">
                    <a:alpha val="0"/>
                  </a:schemeClr>
                </a:solidFill>
                <a:latin typeface="Times New Roman" pitchFamily="18" charset="0"/>
                <a:ea typeface="DFKai-SB" pitchFamily="65" charset="-120"/>
                <a:cs typeface="Times New Roman" pitchFamily="18" charset="0"/>
              </a:rPr>
              <a:t>神在大自然的创造</a:t>
            </a:r>
            <a:r>
              <a:rPr lang="en-US" altLang="zh-CN" sz="4400" dirty="0">
                <a:solidFill>
                  <a:schemeClr val="tx1">
                    <a:alpha val="0"/>
                  </a:schemeClr>
                </a:solidFill>
                <a:latin typeface="Times New Roman" pitchFamily="18" charset="0"/>
                <a:ea typeface="DFKai-SB" pitchFamily="65" charset="-120"/>
                <a:cs typeface="Times New Roman" pitchFamily="18" charset="0"/>
              </a:rPr>
              <a:t>)</a:t>
            </a:r>
            <a:r>
              <a:rPr lang="zh-CN" altLang="en-US" sz="4400" dirty="0">
                <a:solidFill>
                  <a:schemeClr val="tx1">
                    <a:alpha val="0"/>
                  </a:schemeClr>
                </a:solidFill>
                <a:latin typeface="Times New Roman" pitchFamily="18" charset="0"/>
                <a:ea typeface="DFKai-SB" pitchFamily="65" charset="-120"/>
                <a:cs typeface="Times New Roman" pitchFamily="18" charset="0"/>
              </a:rPr>
              <a:t>来行神迹奇事</a:t>
            </a:r>
            <a:r>
              <a:rPr lang="en-US" altLang="zh-CN" sz="4400" dirty="0">
                <a:solidFill>
                  <a:schemeClr val="tx1">
                    <a:alpha val="0"/>
                  </a:schemeClr>
                </a:solidFill>
                <a:latin typeface="Times New Roman" pitchFamily="18" charset="0"/>
                <a:ea typeface="DFKai-SB" pitchFamily="65" charset="-120"/>
                <a:cs typeface="Times New Roman" pitchFamily="18" charset="0"/>
              </a:rPr>
              <a:t>,</a:t>
            </a:r>
            <a:r>
              <a:rPr lang="zh-CN" altLang="en-US" sz="4400" dirty="0">
                <a:solidFill>
                  <a:schemeClr val="tx1">
                    <a:alpha val="0"/>
                  </a:schemeClr>
                </a:solidFill>
                <a:latin typeface="Times New Roman" pitchFamily="18" charset="0"/>
                <a:ea typeface="DFKai-SB" pitchFamily="65" charset="-120"/>
                <a:cs typeface="Times New Roman" pitchFamily="18" charset="0"/>
              </a:rPr>
              <a:t>来拯救、说服约拿</a:t>
            </a:r>
            <a:r>
              <a:rPr lang="en-US" altLang="zh-CN" sz="4400" dirty="0">
                <a:solidFill>
                  <a:schemeClr val="tx1">
                    <a:alpha val="0"/>
                  </a:schemeClr>
                </a:solidFill>
                <a:latin typeface="Times New Roman" pitchFamily="18" charset="0"/>
                <a:ea typeface="DFKai-SB" pitchFamily="65" charset="-120"/>
                <a:cs typeface="Times New Roman" pitchFamily="18" charset="0"/>
              </a:rPr>
              <a:t>;</a:t>
            </a:r>
            <a:r>
              <a:rPr lang="zh-CN" altLang="en-US" sz="4400" dirty="0">
                <a:solidFill>
                  <a:schemeClr val="tx1">
                    <a:alpha val="0"/>
                  </a:schemeClr>
                </a:solidFill>
                <a:latin typeface="Times New Roman" pitchFamily="18" charset="0"/>
                <a:ea typeface="DFKai-SB" pitchFamily="65" charset="-120"/>
                <a:cs typeface="Times New Roman" pitchFamily="18" charset="0"/>
              </a:rPr>
              <a:t>用约拿来传递信息说服尼尼微人</a:t>
            </a:r>
            <a:endParaRPr lang="en-US" altLang="zh-CN" sz="4400" dirty="0">
              <a:solidFill>
                <a:schemeClr val="tx1">
                  <a:alpha val="0"/>
                </a:schemeClr>
              </a:solidFill>
              <a:latin typeface="Times New Roman" pitchFamily="18" charset="0"/>
              <a:ea typeface="DFKai-SB" pitchFamily="65" charset="-120"/>
              <a:cs typeface="Times New Roman" pitchFamily="18" charset="0"/>
            </a:endParaRPr>
          </a:p>
          <a:p>
            <a:pPr eaLnBrk="1" hangingPunct="1">
              <a:lnSpc>
                <a:spcPct val="90000"/>
              </a:lnSpc>
              <a:buSzPts val="100"/>
              <a:buBlip>
                <a:blip r:embed="rId5"/>
              </a:buBlip>
              <a:defRPr/>
            </a:pPr>
            <a:r>
              <a:rPr lang="zh-CN" altLang="en-US" sz="4400" dirty="0">
                <a:solidFill>
                  <a:schemeClr val="tx1">
                    <a:alpha val="0"/>
                  </a:schemeClr>
                </a:solidFill>
                <a:latin typeface="Times New Roman" pitchFamily="18" charset="0"/>
                <a:ea typeface="DFKai-SB" pitchFamily="65" charset="-120"/>
                <a:cs typeface="Times New Roman" pitchFamily="18" charset="0"/>
              </a:rPr>
              <a:t>福音书的确有超自然的神迹奇事</a:t>
            </a:r>
            <a:r>
              <a:rPr lang="en-US" altLang="zh-CN" sz="4400" dirty="0">
                <a:solidFill>
                  <a:schemeClr val="tx1">
                    <a:alpha val="0"/>
                  </a:schemeClr>
                </a:solidFill>
                <a:latin typeface="Times New Roman" pitchFamily="18" charset="0"/>
                <a:ea typeface="DFKai-SB" pitchFamily="65" charset="-120"/>
                <a:cs typeface="Times New Roman" pitchFamily="18" charset="0"/>
              </a:rPr>
              <a:t>,</a:t>
            </a:r>
            <a:r>
              <a:rPr lang="zh-CN" altLang="en-US" sz="4400" dirty="0">
                <a:solidFill>
                  <a:schemeClr val="tx1">
                    <a:alpha val="0"/>
                  </a:schemeClr>
                </a:solidFill>
                <a:latin typeface="Times New Roman" pitchFamily="18" charset="0"/>
                <a:ea typeface="DFKai-SB" pitchFamily="65" charset="-120"/>
                <a:cs typeface="Times New Roman" pitchFamily="18" charset="0"/>
              </a:rPr>
              <a:t>可是到了使徒时期超自然的神迹就减少了</a:t>
            </a:r>
            <a:r>
              <a:rPr lang="en-US" altLang="zh-CN" sz="4400" dirty="0">
                <a:solidFill>
                  <a:schemeClr val="tx1">
                    <a:alpha val="0"/>
                  </a:schemeClr>
                </a:solidFill>
                <a:latin typeface="Times New Roman" pitchFamily="18" charset="0"/>
                <a:ea typeface="DFKai-SB" pitchFamily="65" charset="-120"/>
                <a:cs typeface="Times New Roman" pitchFamily="18" charset="0"/>
              </a:rPr>
              <a:t>,</a:t>
            </a:r>
            <a:r>
              <a:rPr lang="zh-CN" altLang="en-US" sz="4400" dirty="0">
                <a:solidFill>
                  <a:schemeClr val="tx1">
                    <a:alpha val="0"/>
                  </a:schemeClr>
                </a:solidFill>
                <a:latin typeface="Times New Roman" pitchFamily="18" charset="0"/>
                <a:ea typeface="DFKai-SB" pitchFamily="65" charset="-120"/>
                <a:cs typeface="Times New Roman" pitchFamily="18" charset="0"/>
              </a:rPr>
              <a:t>好像神又回到用大自然中的机制来行神迹奇事</a:t>
            </a:r>
            <a:endParaRPr lang="en-US" altLang="zh-CN" sz="4400" dirty="0">
              <a:solidFill>
                <a:schemeClr val="tx1">
                  <a:alpha val="0"/>
                </a:schemeClr>
              </a:solidFill>
              <a:latin typeface="Times New Roman" pitchFamily="18" charset="0"/>
              <a:ea typeface="DFKai-SB" pitchFamily="65" charset="-120"/>
              <a:cs typeface="Times New Roman" pitchFamily="18" charset="0"/>
            </a:endParaRPr>
          </a:p>
          <a:p>
            <a:pPr>
              <a:lnSpc>
                <a:spcPct val="90000"/>
              </a:lnSpc>
              <a:buSzPts val="100"/>
              <a:buBlip>
                <a:blip r:embed="rId5"/>
              </a:buBlip>
              <a:defRPr/>
            </a:pPr>
            <a:r>
              <a:rPr lang="en-US" altLang="zh-CN" sz="4400" dirty="0">
                <a:solidFill>
                  <a:schemeClr val="tx1">
                    <a:alpha val="0"/>
                  </a:schemeClr>
                </a:solidFill>
                <a:latin typeface="Times New Roman" pitchFamily="18" charset="0"/>
                <a:ea typeface="DFKai-SB" pitchFamily="65" charset="-120"/>
                <a:cs typeface="Times New Roman" pitchFamily="18" charset="0"/>
              </a:rPr>
              <a:t>1970John </a:t>
            </a:r>
            <a:r>
              <a:rPr lang="en-US" altLang="zh-CN" sz="4400" dirty="0" err="1">
                <a:solidFill>
                  <a:schemeClr val="tx1">
                    <a:alpha val="0"/>
                  </a:schemeClr>
                </a:solidFill>
                <a:latin typeface="Times New Roman" pitchFamily="18" charset="0"/>
                <a:ea typeface="DFKai-SB" pitchFamily="65" charset="-120"/>
                <a:cs typeface="Times New Roman" pitchFamily="18" charset="0"/>
              </a:rPr>
              <a:t>Wimber</a:t>
            </a:r>
            <a:r>
              <a:rPr lang="zh-CN" altLang="en-US" sz="4400" dirty="0">
                <a:solidFill>
                  <a:schemeClr val="tx1">
                    <a:alpha val="0"/>
                  </a:schemeClr>
                </a:solidFill>
                <a:latin typeface="Times New Roman" pitchFamily="18" charset="0"/>
                <a:ea typeface="DFKai-SB" pitchFamily="65" charset="-120"/>
                <a:cs typeface="Times New Roman" pitchFamily="18" charset="0"/>
              </a:rPr>
              <a:t>祷告</a:t>
            </a:r>
            <a:r>
              <a:rPr lang="en-US" altLang="zh-CN" sz="4400" dirty="0">
                <a:solidFill>
                  <a:schemeClr val="tx1">
                    <a:alpha val="0"/>
                  </a:schemeClr>
                </a:solidFill>
                <a:latin typeface="Times New Roman" pitchFamily="18" charset="0"/>
                <a:ea typeface="DFKai-SB" pitchFamily="65" charset="-120"/>
                <a:cs typeface="Times New Roman" pitchFamily="18" charset="0"/>
              </a:rPr>
              <a:t>9</a:t>
            </a:r>
            <a:r>
              <a:rPr lang="zh-CN" altLang="en-US" sz="4400" dirty="0">
                <a:solidFill>
                  <a:schemeClr val="tx1">
                    <a:alpha val="0"/>
                  </a:schemeClr>
                </a:solidFill>
                <a:latin typeface="Times New Roman" pitchFamily="18" charset="0"/>
                <a:ea typeface="DFKai-SB" pitchFamily="65" charset="-120"/>
                <a:cs typeface="Times New Roman" pitchFamily="18" charset="0"/>
              </a:rPr>
              <a:t>个月后教会第一次发生超自然神迹医治</a:t>
            </a:r>
            <a:r>
              <a:rPr lang="en-US" altLang="zh-CN" sz="4400" dirty="0">
                <a:solidFill>
                  <a:schemeClr val="tx1">
                    <a:alpha val="0"/>
                  </a:schemeClr>
                </a:solidFill>
                <a:latin typeface="Times New Roman" pitchFamily="18" charset="0"/>
                <a:ea typeface="DFKai-SB" pitchFamily="65" charset="-120"/>
                <a:cs typeface="Times New Roman" pitchFamily="18" charset="0"/>
              </a:rPr>
              <a:t>,</a:t>
            </a:r>
            <a:r>
              <a:rPr lang="zh-CN" altLang="en-US" sz="4400" dirty="0">
                <a:solidFill>
                  <a:schemeClr val="tx1">
                    <a:alpha val="0"/>
                  </a:schemeClr>
                </a:solidFill>
                <a:latin typeface="Times New Roman" pitchFamily="18" charset="0"/>
                <a:ea typeface="DFKai-SB" pitchFamily="65" charset="-120"/>
                <a:cs typeface="Times New Roman" pitchFamily="18" charset="0"/>
              </a:rPr>
              <a:t>带来教会大复兴</a:t>
            </a:r>
            <a:endParaRPr lang="en-US" altLang="zh-CN" sz="4400" dirty="0">
              <a:solidFill>
                <a:schemeClr val="tx1">
                  <a:alpha val="0"/>
                </a:schemeClr>
              </a:solidFill>
              <a:latin typeface="Times New Roman" pitchFamily="18" charset="0"/>
              <a:ea typeface="DFKai-SB" pitchFamily="65" charset="-120"/>
              <a:cs typeface="Times New Roman" pitchFamily="18" charset="0"/>
            </a:endParaRPr>
          </a:p>
          <a:p>
            <a:pPr>
              <a:lnSpc>
                <a:spcPct val="90000"/>
              </a:lnSpc>
              <a:buSzPts val="100"/>
              <a:buBlip>
                <a:blip r:embed="rId5"/>
              </a:buBlip>
              <a:defRPr/>
            </a:pPr>
            <a:r>
              <a:rPr lang="en-US" altLang="zh-CN" sz="4400" dirty="0" err="1">
                <a:solidFill>
                  <a:schemeClr val="tx1">
                    <a:alpha val="0"/>
                  </a:schemeClr>
                </a:solidFill>
                <a:latin typeface="Times New Roman" pitchFamily="18" charset="0"/>
                <a:ea typeface="DFKai-SB" pitchFamily="65" charset="-120"/>
                <a:cs typeface="Times New Roman" pitchFamily="18" charset="0"/>
              </a:rPr>
              <a:t>Wimber</a:t>
            </a:r>
            <a:r>
              <a:rPr lang="en-US" altLang="zh-CN" sz="4400" dirty="0">
                <a:solidFill>
                  <a:schemeClr val="tx1">
                    <a:alpha val="0"/>
                  </a:schemeClr>
                </a:solidFill>
                <a:latin typeface="Times New Roman" pitchFamily="18" charset="0"/>
                <a:ea typeface="DFKai-SB" pitchFamily="65" charset="-120"/>
                <a:cs typeface="Times New Roman" pitchFamily="18" charset="0"/>
              </a:rPr>
              <a:t> </a:t>
            </a:r>
            <a:r>
              <a:rPr lang="zh-CN" altLang="en-US" sz="4400" dirty="0">
                <a:solidFill>
                  <a:schemeClr val="tx1">
                    <a:alpha val="0"/>
                  </a:schemeClr>
                </a:solidFill>
                <a:latin typeface="Times New Roman" pitchFamily="18" charset="0"/>
                <a:ea typeface="DFKai-SB" pitchFamily="65" charset="-120"/>
                <a:cs typeface="Times New Roman" pitchFamily="18" charset="0"/>
              </a:rPr>
              <a:t>也带起全世界第三波灵恩运动</a:t>
            </a:r>
            <a:r>
              <a:rPr lang="en-US" altLang="zh-CN" sz="4400" dirty="0">
                <a:solidFill>
                  <a:schemeClr val="tx1">
                    <a:alpha val="0"/>
                  </a:schemeClr>
                </a:solidFill>
                <a:latin typeface="Times New Roman" pitchFamily="18" charset="0"/>
                <a:ea typeface="DFKai-SB" pitchFamily="65" charset="-120"/>
                <a:cs typeface="Times New Roman" pitchFamily="18" charset="0"/>
              </a:rPr>
              <a:t>:</a:t>
            </a:r>
            <a:r>
              <a:rPr lang="zh-CN" altLang="en-US" sz="4400" dirty="0">
                <a:solidFill>
                  <a:schemeClr val="tx1">
                    <a:alpha val="0"/>
                  </a:schemeClr>
                </a:solidFill>
                <a:latin typeface="Times New Roman" pitchFamily="18" charset="0"/>
                <a:ea typeface="DFKai-SB" pitchFamily="65" charset="-120"/>
                <a:cs typeface="Times New Roman" pitchFamily="18" charset="0"/>
              </a:rPr>
              <a:t>强调教会需要靠祷告带来超自然的神迹 </a:t>
            </a:r>
            <a:endParaRPr lang="en-US" altLang="zh-CN" sz="4400" dirty="0">
              <a:solidFill>
                <a:schemeClr val="tx1">
                  <a:alpha val="0"/>
                </a:schemeClr>
              </a:solidFill>
              <a:latin typeface="Times New Roman" pitchFamily="18" charset="0"/>
              <a:ea typeface="宋体" pitchFamily="2" charset="-122"/>
              <a:cs typeface="Times New Roman" pitchFamily="18" charset="0"/>
            </a:endParaRPr>
          </a:p>
        </p:txBody>
      </p:sp>
    </p:spTree>
    <p:custDataLst>
      <p:tags r:id="rId1"/>
    </p:custDataLst>
    <p:extLst>
      <p:ext uri="{BB962C8B-B14F-4D97-AF65-F5344CB8AC3E}">
        <p14:creationId xmlns:p14="http://schemas.microsoft.com/office/powerpoint/2010/main" val="16811044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Title 1"/>
          <p:cNvSpPr>
            <a:spLocks noGrp="1"/>
          </p:cNvSpPr>
          <p:nvPr>
            <p:ph type="title" idx="4294967295"/>
            <p:custDataLst>
              <p:tags r:id="rId2"/>
            </p:custDataLst>
          </p:nvPr>
        </p:nvSpPr>
        <p:spPr>
          <a:xfrm>
            <a:off x="0" y="0"/>
            <a:ext cx="9144000" cy="762000"/>
          </a:xfrm>
        </p:spPr>
        <p:txBody>
          <a:bodyPr anchorCtr="0"/>
          <a:lstStyle/>
          <a:p>
            <a:pPr eaLnBrk="1" hangingPunct="1">
              <a:defRPr/>
            </a:pPr>
            <a:r>
              <a:rPr lang="zh-CN" altLang="en-US" sz="4800" dirty="0">
                <a:solidFill>
                  <a:srgbClr val="FFFF00"/>
                </a:solidFill>
                <a:latin typeface="DFKai-SB" pitchFamily="65" charset="-120"/>
                <a:ea typeface="DFKai-SB" pitchFamily="65" charset="-120"/>
              </a:rPr>
              <a:t>约拿先知</a:t>
            </a:r>
            <a:endParaRPr lang="en-US" altLang="zh-CN" sz="4800" dirty="0">
              <a:solidFill>
                <a:srgbClr val="FFFF00"/>
              </a:solidFill>
              <a:latin typeface="DFKai-SB" pitchFamily="65" charset="-120"/>
              <a:ea typeface="DFKai-SB" pitchFamily="65" charset="-120"/>
            </a:endParaRPr>
          </a:p>
        </p:txBody>
      </p:sp>
      <p:sp>
        <p:nvSpPr>
          <p:cNvPr id="3" name="Content Placeholder 2"/>
          <p:cNvSpPr>
            <a:spLocks noGrp="1"/>
          </p:cNvSpPr>
          <p:nvPr>
            <p:ph idx="4294967295"/>
            <p:custDataLst>
              <p:tags r:id="rId3"/>
            </p:custDataLst>
          </p:nvPr>
        </p:nvSpPr>
        <p:spPr>
          <a:xfrm>
            <a:off x="0" y="762000"/>
            <a:ext cx="9144000" cy="6096000"/>
          </a:xfrm>
        </p:spPr>
        <p:txBody>
          <a:bodyPr>
            <a:normAutofit/>
          </a:bodyPr>
          <a:lstStyle/>
          <a:p>
            <a:pPr eaLnBrk="1" hangingPunct="1">
              <a:lnSpc>
                <a:spcPct val="90000"/>
              </a:lnSpc>
              <a:buBlip>
                <a:blip r:embed="rId6"/>
              </a:buBlip>
              <a:defRPr/>
            </a:pPr>
            <a:r>
              <a:rPr lang="zh-CN" altLang="en-US" sz="4400" dirty="0">
                <a:latin typeface="Times New Roman" pitchFamily="18" charset="0"/>
                <a:ea typeface="DFKai-SB" pitchFamily="65" charset="-120"/>
                <a:cs typeface="Times New Roman" pitchFamily="18" charset="0"/>
              </a:rPr>
              <a:t>约拿个性很特别</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约拿书也跟其它先知书不同</a:t>
            </a:r>
            <a:endParaRPr lang="en-US" altLang="zh-CN" sz="4400" dirty="0">
              <a:latin typeface="Times New Roman" pitchFamily="18" charset="0"/>
              <a:ea typeface="DFKai-SB" pitchFamily="65" charset="-120"/>
              <a:cs typeface="Times New Roman" pitchFamily="18" charset="0"/>
            </a:endParaRPr>
          </a:p>
          <a:p>
            <a:pPr eaLnBrk="1" hangingPunct="1">
              <a:lnSpc>
                <a:spcPct val="90000"/>
              </a:lnSpc>
              <a:buBlip>
                <a:blip r:embed="rId6"/>
              </a:buBlip>
              <a:defRPr/>
            </a:pPr>
            <a:r>
              <a:rPr lang="zh-CN" altLang="en-US" sz="4400" dirty="0">
                <a:latin typeface="Times New Roman" pitchFamily="18" charset="0"/>
                <a:ea typeface="DFKai-SB" pitchFamily="65" charset="-120"/>
                <a:cs typeface="Times New Roman" pitchFamily="18" charset="0"/>
              </a:rPr>
              <a:t>圣经第一次提约拿</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神借着约拿对以色列人宣告神的保护与拯救</a:t>
            </a:r>
            <a:r>
              <a:rPr lang="en-US" altLang="zh-CN" sz="4400" dirty="0">
                <a:latin typeface="Times New Roman" pitchFamily="18" charset="0"/>
                <a:ea typeface="DFKai-SB" pitchFamily="65" charset="-120"/>
                <a:cs typeface="Times New Roman" pitchFamily="18" charset="0"/>
              </a:rPr>
              <a:t>:          </a:t>
            </a:r>
            <a:r>
              <a:rPr lang="zh-CN" altLang="en-US" sz="3600" dirty="0">
                <a:latin typeface="Times New Roman" pitchFamily="18" charset="0"/>
                <a:ea typeface="DFKai-SB" pitchFamily="65" charset="-120"/>
                <a:cs typeface="Times New Roman" pitchFamily="18" charset="0"/>
              </a:rPr>
              <a:t>王上</a:t>
            </a:r>
            <a:r>
              <a:rPr lang="en-US" altLang="zh-CN" sz="3600" dirty="0">
                <a:latin typeface="Times New Roman" pitchFamily="18" charset="0"/>
                <a:ea typeface="DFKai-SB" pitchFamily="65" charset="-120"/>
                <a:cs typeface="Times New Roman" pitchFamily="18" charset="0"/>
              </a:rPr>
              <a:t>14:25</a:t>
            </a:r>
            <a:r>
              <a:rPr lang="zh-CN" altLang="en-US" sz="3600" dirty="0">
                <a:solidFill>
                  <a:srgbClr val="FFFF00"/>
                </a:solidFill>
                <a:latin typeface="Times New Roman" pitchFamily="18" charset="0"/>
                <a:ea typeface="DFKai-SB" pitchFamily="65" charset="-120"/>
                <a:cs typeface="Times New Roman" pitchFamily="18" charset="0"/>
              </a:rPr>
              <a:t>耶罗波安第二世</a:t>
            </a:r>
            <a:r>
              <a:rPr lang="zh-TW" altLang="en-US" sz="3600" dirty="0">
                <a:solidFill>
                  <a:srgbClr val="FFFF00"/>
                </a:solidFill>
                <a:latin typeface="Times New Roman" pitchFamily="18" charset="0"/>
                <a:ea typeface="DFKai-SB" pitchFamily="65" charset="-120"/>
                <a:cs typeface="Times New Roman" pitchFamily="18" charset="0"/>
              </a:rPr>
              <a:t>收回以色列邊界之地</a:t>
            </a:r>
            <a:r>
              <a:rPr lang="en-US" altLang="zh-TW" sz="3600" dirty="0">
                <a:solidFill>
                  <a:srgbClr val="FFFF00"/>
                </a:solidFill>
                <a:latin typeface="Times New Roman" pitchFamily="18" charset="0"/>
                <a:ea typeface="DFKai-SB" pitchFamily="65" charset="-120"/>
                <a:cs typeface="Times New Roman" pitchFamily="18" charset="0"/>
              </a:rPr>
              <a:t>,</a:t>
            </a:r>
            <a:r>
              <a:rPr lang="zh-TW" altLang="en-US" sz="3600" dirty="0">
                <a:solidFill>
                  <a:srgbClr val="FFFF00"/>
                </a:solidFill>
                <a:latin typeface="Times New Roman" pitchFamily="18" charset="0"/>
                <a:ea typeface="DFKai-SB" pitchFamily="65" charset="-120"/>
                <a:cs typeface="Times New Roman" pitchFamily="18" charset="0"/>
              </a:rPr>
              <a:t>從哈馬口直到亞拉巴海</a:t>
            </a:r>
            <a:r>
              <a:rPr lang="en-US" altLang="zh-TW" sz="3600" dirty="0">
                <a:solidFill>
                  <a:srgbClr val="FFFF00"/>
                </a:solidFill>
                <a:latin typeface="Times New Roman" pitchFamily="18" charset="0"/>
                <a:ea typeface="DFKai-SB" pitchFamily="65" charset="-120"/>
                <a:cs typeface="Times New Roman" pitchFamily="18" charset="0"/>
              </a:rPr>
              <a:t>,</a:t>
            </a:r>
            <a:r>
              <a:rPr lang="zh-TW" altLang="en-US" sz="3600" dirty="0">
                <a:solidFill>
                  <a:srgbClr val="FFFF00"/>
                </a:solidFill>
                <a:latin typeface="Times New Roman" pitchFamily="18" charset="0"/>
                <a:ea typeface="DFKai-SB" pitchFamily="65" charset="-120"/>
                <a:cs typeface="Times New Roman" pitchFamily="18" charset="0"/>
              </a:rPr>
              <a:t>正如耶和華以色列的神藉他僕人迦特希弗人亞米太的兒子先知約拿所說的</a:t>
            </a:r>
            <a:r>
              <a:rPr lang="zh-CN" altLang="en-US" sz="3600" dirty="0">
                <a:solidFill>
                  <a:srgbClr val="FFFF00"/>
                </a:solidFill>
                <a:latin typeface="Times New Roman" pitchFamily="18" charset="0"/>
                <a:ea typeface="DFKai-SB" pitchFamily="65" charset="-120"/>
                <a:cs typeface="Times New Roman" pitchFamily="18" charset="0"/>
              </a:rPr>
              <a:t> </a:t>
            </a:r>
            <a:endParaRPr lang="en-US" altLang="zh-CN" sz="3600" dirty="0">
              <a:solidFill>
                <a:srgbClr val="FFFF00"/>
              </a:solidFill>
              <a:latin typeface="Times New Roman" pitchFamily="18" charset="0"/>
              <a:ea typeface="DFKai-SB" pitchFamily="65" charset="-120"/>
              <a:cs typeface="Times New Roman" pitchFamily="18" charset="0"/>
            </a:endParaRPr>
          </a:p>
          <a:p>
            <a:pPr>
              <a:lnSpc>
                <a:spcPct val="90000"/>
              </a:lnSpc>
              <a:buSzPts val="100"/>
              <a:buBlip>
                <a:blip r:embed="rId6"/>
              </a:buBlip>
              <a:defRPr/>
            </a:pPr>
            <a:r>
              <a:rPr lang="zh-CN" altLang="en-US" sz="4400" dirty="0">
                <a:solidFill>
                  <a:schemeClr val="tx1">
                    <a:alpha val="0"/>
                  </a:schemeClr>
                </a:solidFill>
                <a:latin typeface="Times New Roman" pitchFamily="18" charset="0"/>
                <a:ea typeface="DFKai-SB" pitchFamily="65" charset="-120"/>
                <a:cs typeface="Times New Roman" pitchFamily="18" charset="0"/>
              </a:rPr>
              <a:t>后来神两次呼召约拿向尼尼微城宣告毁灭</a:t>
            </a:r>
            <a:r>
              <a:rPr lang="en-US" altLang="zh-CN" sz="4400" dirty="0">
                <a:solidFill>
                  <a:schemeClr val="tx1">
                    <a:alpha val="0"/>
                  </a:schemeClr>
                </a:solidFill>
                <a:latin typeface="Times New Roman" pitchFamily="18" charset="0"/>
                <a:ea typeface="DFKai-SB" pitchFamily="65" charset="-120"/>
                <a:cs typeface="Times New Roman" pitchFamily="18" charset="0"/>
              </a:rPr>
              <a:t>,</a:t>
            </a:r>
            <a:r>
              <a:rPr lang="zh-CN" altLang="en-US" sz="4400" dirty="0">
                <a:solidFill>
                  <a:schemeClr val="tx1">
                    <a:alpha val="0"/>
                  </a:schemeClr>
                </a:solidFill>
                <a:latin typeface="Times New Roman" pitchFamily="18" charset="0"/>
                <a:ea typeface="DFKai-SB" pitchFamily="65" charset="-120"/>
                <a:cs typeface="Times New Roman" pitchFamily="18" charset="0"/>
              </a:rPr>
              <a:t>约拿的回应就很挣扎</a:t>
            </a:r>
            <a:endParaRPr lang="en-US" altLang="zh-CN" sz="4400" dirty="0">
              <a:solidFill>
                <a:schemeClr val="tx1">
                  <a:alpha val="0"/>
                </a:schemeClr>
              </a:solidFill>
              <a:latin typeface="Times New Roman" pitchFamily="18" charset="0"/>
              <a:ea typeface="DFKai-SB" pitchFamily="65" charset="-120"/>
              <a:cs typeface="Times New Roman" pitchFamily="18" charset="0"/>
            </a:endParaRPr>
          </a:p>
          <a:p>
            <a:pPr marL="0" indent="0">
              <a:lnSpc>
                <a:spcPct val="90000"/>
              </a:lnSpc>
              <a:buNone/>
              <a:defRPr/>
            </a:pPr>
            <a:endParaRPr lang="en-US" altLang="zh-CN" sz="4400" dirty="0">
              <a:latin typeface="Times New Roman" pitchFamily="18" charset="0"/>
              <a:ea typeface="宋体" pitchFamily="2" charset="-122"/>
              <a:cs typeface="Times New Roman" pitchFamily="18" charset="0"/>
            </a:endParaRPr>
          </a:p>
        </p:txBody>
      </p:sp>
    </p:spTree>
    <p:custDataLst>
      <p:tags r:id="rId1"/>
    </p:custDataLst>
    <p:extLst>
      <p:ext uri="{BB962C8B-B14F-4D97-AF65-F5344CB8AC3E}">
        <p14:creationId xmlns:p14="http://schemas.microsoft.com/office/powerpoint/2010/main" val="11281922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Title 1"/>
          <p:cNvSpPr>
            <a:spLocks noGrp="1"/>
          </p:cNvSpPr>
          <p:nvPr>
            <p:ph type="title" idx="4294967295"/>
            <p:custDataLst>
              <p:tags r:id="rId2"/>
            </p:custDataLst>
          </p:nvPr>
        </p:nvSpPr>
        <p:spPr>
          <a:xfrm>
            <a:off x="0" y="0"/>
            <a:ext cx="9144000" cy="762000"/>
          </a:xfrm>
        </p:spPr>
        <p:txBody>
          <a:bodyPr anchorCtr="0"/>
          <a:lstStyle/>
          <a:p>
            <a:pPr eaLnBrk="1" hangingPunct="1">
              <a:defRPr/>
            </a:pPr>
            <a:r>
              <a:rPr lang="zh-CN" altLang="en-US" sz="4800" dirty="0">
                <a:solidFill>
                  <a:srgbClr val="FFFF00"/>
                </a:solidFill>
                <a:latin typeface="DFKai-SB" pitchFamily="65" charset="-120"/>
                <a:ea typeface="DFKai-SB" pitchFamily="65" charset="-120"/>
              </a:rPr>
              <a:t>    </a:t>
            </a:r>
            <a:r>
              <a:rPr lang="en-US" altLang="zh-CN" sz="4800" dirty="0">
                <a:solidFill>
                  <a:srgbClr val="FFFF00"/>
                </a:solidFill>
                <a:latin typeface="DFKai-SB" pitchFamily="65" charset="-120"/>
                <a:ea typeface="DFKai-SB" pitchFamily="65" charset="-120"/>
              </a:rPr>
              <a:t>1.</a:t>
            </a:r>
            <a:r>
              <a:rPr lang="zh-CN" altLang="en-US" sz="4800" dirty="0">
                <a:solidFill>
                  <a:srgbClr val="FFFF00"/>
                </a:solidFill>
                <a:latin typeface="DFKai-SB" pitchFamily="65" charset="-120"/>
                <a:ea typeface="DFKai-SB" pitchFamily="65" charset="-120"/>
              </a:rPr>
              <a:t>约拿书中神迹的机制   </a:t>
            </a:r>
            <a:r>
              <a:rPr lang="zh-CN" altLang="en-US" sz="4800" dirty="0">
                <a:solidFill>
                  <a:srgbClr val="FFFF00"/>
                </a:solidFill>
                <a:latin typeface="Times New Roman" panose="02020603050405020304" pitchFamily="18" charset="0"/>
                <a:ea typeface="DFKai-SB" pitchFamily="65" charset="-120"/>
                <a:cs typeface="Times New Roman" panose="02020603050405020304" pitchFamily="18" charset="0"/>
              </a:rPr>
              <a:t>♠</a:t>
            </a:r>
            <a:endParaRPr lang="en-US" altLang="zh-CN" sz="4800" dirty="0">
              <a:solidFill>
                <a:srgbClr val="FFFF00"/>
              </a:solidFill>
              <a:latin typeface="DFKai-SB" pitchFamily="65" charset="-120"/>
              <a:ea typeface="DFKai-SB" pitchFamily="65" charset="-120"/>
            </a:endParaRPr>
          </a:p>
        </p:txBody>
      </p:sp>
      <p:sp>
        <p:nvSpPr>
          <p:cNvPr id="3" name="Content Placeholder 2"/>
          <p:cNvSpPr>
            <a:spLocks noGrp="1"/>
          </p:cNvSpPr>
          <p:nvPr>
            <p:ph idx="4294967295"/>
            <p:custDataLst>
              <p:tags r:id="rId3"/>
            </p:custDataLst>
          </p:nvPr>
        </p:nvSpPr>
        <p:spPr>
          <a:xfrm>
            <a:off x="0" y="762000"/>
            <a:ext cx="9144000" cy="6096000"/>
          </a:xfrm>
        </p:spPr>
        <p:txBody>
          <a:bodyPr>
            <a:normAutofit fontScale="85000" lnSpcReduction="10000"/>
          </a:bodyPr>
          <a:lstStyle/>
          <a:p>
            <a:pPr eaLnBrk="1" hangingPunct="1">
              <a:lnSpc>
                <a:spcPct val="90000"/>
              </a:lnSpc>
              <a:buBlip>
                <a:blip r:embed="rId5"/>
              </a:buBlip>
              <a:defRPr/>
            </a:pPr>
            <a:r>
              <a:rPr lang="zh-CN" altLang="en-US" sz="4400" dirty="0">
                <a:latin typeface="Times New Roman" pitchFamily="18" charset="0"/>
                <a:ea typeface="DFKai-SB" pitchFamily="65" charset="-120"/>
                <a:cs typeface="Times New Roman" pitchFamily="18" charset="0"/>
              </a:rPr>
              <a:t>神一般用神所创造大自然里的机制来行神迹奇事</a:t>
            </a:r>
            <a:endParaRPr lang="en-US" altLang="zh-CN" sz="4400" dirty="0">
              <a:latin typeface="Times New Roman" pitchFamily="18" charset="0"/>
              <a:ea typeface="DFKai-SB" pitchFamily="65" charset="-120"/>
              <a:cs typeface="Times New Roman" pitchFamily="18" charset="0"/>
            </a:endParaRPr>
          </a:p>
          <a:p>
            <a:pPr eaLnBrk="1" hangingPunct="1">
              <a:lnSpc>
                <a:spcPct val="90000"/>
              </a:lnSpc>
              <a:buSzPts val="100"/>
              <a:buBlip>
                <a:blip r:embed="rId5"/>
              </a:buBlip>
              <a:defRPr/>
            </a:pPr>
            <a:r>
              <a:rPr lang="zh-CN" altLang="en-US" sz="4400" dirty="0">
                <a:solidFill>
                  <a:schemeClr val="tx1">
                    <a:alpha val="0"/>
                  </a:schemeClr>
                </a:solidFill>
                <a:latin typeface="Times New Roman" pitchFamily="18" charset="0"/>
                <a:ea typeface="DFKai-SB" pitchFamily="65" charset="-120"/>
                <a:cs typeface="Times New Roman" pitchFamily="18" charset="0"/>
              </a:rPr>
              <a:t>在约拿书里神用大风浪、大鱼、蓖麻树</a:t>
            </a:r>
            <a:r>
              <a:rPr lang="en-US" altLang="zh-CN" sz="4400" dirty="0">
                <a:solidFill>
                  <a:schemeClr val="tx1">
                    <a:alpha val="0"/>
                  </a:schemeClr>
                </a:solidFill>
                <a:latin typeface="Times New Roman" pitchFamily="18" charset="0"/>
                <a:ea typeface="DFKai-SB" pitchFamily="65" charset="-120"/>
                <a:cs typeface="Times New Roman" pitchFamily="18" charset="0"/>
              </a:rPr>
              <a:t>(</a:t>
            </a:r>
            <a:r>
              <a:rPr lang="zh-CN" altLang="en-US" sz="4400" dirty="0">
                <a:solidFill>
                  <a:schemeClr val="tx1">
                    <a:alpha val="0"/>
                  </a:schemeClr>
                </a:solidFill>
                <a:latin typeface="Times New Roman" pitchFamily="18" charset="0"/>
                <a:ea typeface="DFKai-SB" pitchFamily="65" charset="-120"/>
                <a:cs typeface="Times New Roman" pitchFamily="18" charset="0"/>
              </a:rPr>
              <a:t>神在大自然的创造</a:t>
            </a:r>
            <a:r>
              <a:rPr lang="en-US" altLang="zh-CN" sz="4400" dirty="0">
                <a:solidFill>
                  <a:schemeClr val="tx1">
                    <a:alpha val="0"/>
                  </a:schemeClr>
                </a:solidFill>
                <a:latin typeface="Times New Roman" pitchFamily="18" charset="0"/>
                <a:ea typeface="DFKai-SB" pitchFamily="65" charset="-120"/>
                <a:cs typeface="Times New Roman" pitchFamily="18" charset="0"/>
              </a:rPr>
              <a:t>)</a:t>
            </a:r>
            <a:r>
              <a:rPr lang="zh-CN" altLang="en-US" sz="4400" dirty="0">
                <a:solidFill>
                  <a:schemeClr val="tx1">
                    <a:alpha val="0"/>
                  </a:schemeClr>
                </a:solidFill>
                <a:latin typeface="Times New Roman" pitchFamily="18" charset="0"/>
                <a:ea typeface="DFKai-SB" pitchFamily="65" charset="-120"/>
                <a:cs typeface="Times New Roman" pitchFamily="18" charset="0"/>
              </a:rPr>
              <a:t>来行神迹奇事</a:t>
            </a:r>
            <a:r>
              <a:rPr lang="en-US" altLang="zh-CN" sz="4400" dirty="0">
                <a:solidFill>
                  <a:schemeClr val="tx1">
                    <a:alpha val="0"/>
                  </a:schemeClr>
                </a:solidFill>
                <a:latin typeface="Times New Roman" pitchFamily="18" charset="0"/>
                <a:ea typeface="DFKai-SB" pitchFamily="65" charset="-120"/>
                <a:cs typeface="Times New Roman" pitchFamily="18" charset="0"/>
              </a:rPr>
              <a:t>,</a:t>
            </a:r>
            <a:r>
              <a:rPr lang="zh-CN" altLang="en-US" sz="4400" dirty="0">
                <a:solidFill>
                  <a:schemeClr val="tx1">
                    <a:alpha val="0"/>
                  </a:schemeClr>
                </a:solidFill>
                <a:latin typeface="Times New Roman" pitchFamily="18" charset="0"/>
                <a:ea typeface="DFKai-SB" pitchFamily="65" charset="-120"/>
                <a:cs typeface="Times New Roman" pitchFamily="18" charset="0"/>
              </a:rPr>
              <a:t>来拯救、说服约拿</a:t>
            </a:r>
            <a:r>
              <a:rPr lang="en-US" altLang="zh-CN" sz="4400" dirty="0">
                <a:solidFill>
                  <a:schemeClr val="tx1">
                    <a:alpha val="0"/>
                  </a:schemeClr>
                </a:solidFill>
                <a:latin typeface="Times New Roman" pitchFamily="18" charset="0"/>
                <a:ea typeface="DFKai-SB" pitchFamily="65" charset="-120"/>
                <a:cs typeface="Times New Roman" pitchFamily="18" charset="0"/>
              </a:rPr>
              <a:t>;</a:t>
            </a:r>
            <a:r>
              <a:rPr lang="zh-CN" altLang="en-US" sz="4400" dirty="0">
                <a:solidFill>
                  <a:schemeClr val="tx1">
                    <a:alpha val="0"/>
                  </a:schemeClr>
                </a:solidFill>
                <a:latin typeface="Times New Roman" pitchFamily="18" charset="0"/>
                <a:ea typeface="DFKai-SB" pitchFamily="65" charset="-120"/>
                <a:cs typeface="Times New Roman" pitchFamily="18" charset="0"/>
              </a:rPr>
              <a:t>用约拿来传递信息说服尼尼微人</a:t>
            </a:r>
            <a:endParaRPr lang="en-US" altLang="zh-CN" sz="4400" dirty="0">
              <a:solidFill>
                <a:schemeClr val="tx1">
                  <a:alpha val="0"/>
                </a:schemeClr>
              </a:solidFill>
              <a:latin typeface="Times New Roman" pitchFamily="18" charset="0"/>
              <a:ea typeface="DFKai-SB" pitchFamily="65" charset="-120"/>
              <a:cs typeface="Times New Roman" pitchFamily="18" charset="0"/>
            </a:endParaRPr>
          </a:p>
          <a:p>
            <a:pPr eaLnBrk="1" hangingPunct="1">
              <a:lnSpc>
                <a:spcPct val="90000"/>
              </a:lnSpc>
              <a:buSzPts val="100"/>
              <a:buBlip>
                <a:blip r:embed="rId5"/>
              </a:buBlip>
              <a:defRPr/>
            </a:pPr>
            <a:r>
              <a:rPr lang="zh-CN" altLang="en-US" sz="4400" dirty="0">
                <a:solidFill>
                  <a:schemeClr val="tx1">
                    <a:alpha val="0"/>
                  </a:schemeClr>
                </a:solidFill>
                <a:latin typeface="Times New Roman" pitchFamily="18" charset="0"/>
                <a:ea typeface="DFKai-SB" pitchFamily="65" charset="-120"/>
                <a:cs typeface="Times New Roman" pitchFamily="18" charset="0"/>
              </a:rPr>
              <a:t>福音书的确有超自然的神迹奇事</a:t>
            </a:r>
            <a:r>
              <a:rPr lang="en-US" altLang="zh-CN" sz="4400" dirty="0">
                <a:solidFill>
                  <a:schemeClr val="tx1">
                    <a:alpha val="0"/>
                  </a:schemeClr>
                </a:solidFill>
                <a:latin typeface="Times New Roman" pitchFamily="18" charset="0"/>
                <a:ea typeface="DFKai-SB" pitchFamily="65" charset="-120"/>
                <a:cs typeface="Times New Roman" pitchFamily="18" charset="0"/>
              </a:rPr>
              <a:t>,</a:t>
            </a:r>
            <a:r>
              <a:rPr lang="zh-CN" altLang="en-US" sz="4400" dirty="0">
                <a:solidFill>
                  <a:schemeClr val="tx1">
                    <a:alpha val="0"/>
                  </a:schemeClr>
                </a:solidFill>
                <a:latin typeface="Times New Roman" pitchFamily="18" charset="0"/>
                <a:ea typeface="DFKai-SB" pitchFamily="65" charset="-120"/>
                <a:cs typeface="Times New Roman" pitchFamily="18" charset="0"/>
              </a:rPr>
              <a:t>可是到了使徒时期超自然的神迹就减少了</a:t>
            </a:r>
            <a:r>
              <a:rPr lang="en-US" altLang="zh-CN" sz="4400" dirty="0">
                <a:solidFill>
                  <a:schemeClr val="tx1">
                    <a:alpha val="0"/>
                  </a:schemeClr>
                </a:solidFill>
                <a:latin typeface="Times New Roman" pitchFamily="18" charset="0"/>
                <a:ea typeface="DFKai-SB" pitchFamily="65" charset="-120"/>
                <a:cs typeface="Times New Roman" pitchFamily="18" charset="0"/>
              </a:rPr>
              <a:t>,</a:t>
            </a:r>
            <a:r>
              <a:rPr lang="zh-CN" altLang="en-US" sz="4400" dirty="0">
                <a:solidFill>
                  <a:schemeClr val="tx1">
                    <a:alpha val="0"/>
                  </a:schemeClr>
                </a:solidFill>
                <a:latin typeface="Times New Roman" pitchFamily="18" charset="0"/>
                <a:ea typeface="DFKai-SB" pitchFamily="65" charset="-120"/>
                <a:cs typeface="Times New Roman" pitchFamily="18" charset="0"/>
              </a:rPr>
              <a:t>好像神又回到用大自然中的机制来行神迹奇事</a:t>
            </a:r>
            <a:endParaRPr lang="en-US" altLang="zh-CN" sz="4400" dirty="0">
              <a:solidFill>
                <a:schemeClr val="tx1">
                  <a:alpha val="0"/>
                </a:schemeClr>
              </a:solidFill>
              <a:latin typeface="Times New Roman" pitchFamily="18" charset="0"/>
              <a:ea typeface="DFKai-SB" pitchFamily="65" charset="-120"/>
              <a:cs typeface="Times New Roman" pitchFamily="18" charset="0"/>
            </a:endParaRPr>
          </a:p>
          <a:p>
            <a:pPr>
              <a:lnSpc>
                <a:spcPct val="90000"/>
              </a:lnSpc>
              <a:buSzPts val="100"/>
              <a:buBlip>
                <a:blip r:embed="rId5"/>
              </a:buBlip>
              <a:defRPr/>
            </a:pPr>
            <a:r>
              <a:rPr lang="en-US" altLang="zh-CN" sz="4400" dirty="0">
                <a:solidFill>
                  <a:schemeClr val="tx1">
                    <a:alpha val="0"/>
                  </a:schemeClr>
                </a:solidFill>
                <a:latin typeface="Times New Roman" pitchFamily="18" charset="0"/>
                <a:ea typeface="DFKai-SB" pitchFamily="65" charset="-120"/>
                <a:cs typeface="Times New Roman" pitchFamily="18" charset="0"/>
              </a:rPr>
              <a:t>1970John </a:t>
            </a:r>
            <a:r>
              <a:rPr lang="en-US" altLang="zh-CN" sz="4400" dirty="0" err="1">
                <a:solidFill>
                  <a:schemeClr val="tx1">
                    <a:alpha val="0"/>
                  </a:schemeClr>
                </a:solidFill>
                <a:latin typeface="Times New Roman" pitchFamily="18" charset="0"/>
                <a:ea typeface="DFKai-SB" pitchFamily="65" charset="-120"/>
                <a:cs typeface="Times New Roman" pitchFamily="18" charset="0"/>
              </a:rPr>
              <a:t>Wimber</a:t>
            </a:r>
            <a:r>
              <a:rPr lang="zh-CN" altLang="en-US" sz="4400" dirty="0">
                <a:solidFill>
                  <a:schemeClr val="tx1">
                    <a:alpha val="0"/>
                  </a:schemeClr>
                </a:solidFill>
                <a:latin typeface="Times New Roman" pitchFamily="18" charset="0"/>
                <a:ea typeface="DFKai-SB" pitchFamily="65" charset="-120"/>
                <a:cs typeface="Times New Roman" pitchFamily="18" charset="0"/>
              </a:rPr>
              <a:t>祷告</a:t>
            </a:r>
            <a:r>
              <a:rPr lang="en-US" altLang="zh-CN" sz="4400" dirty="0">
                <a:solidFill>
                  <a:schemeClr val="tx1">
                    <a:alpha val="0"/>
                  </a:schemeClr>
                </a:solidFill>
                <a:latin typeface="Times New Roman" pitchFamily="18" charset="0"/>
                <a:ea typeface="DFKai-SB" pitchFamily="65" charset="-120"/>
                <a:cs typeface="Times New Roman" pitchFamily="18" charset="0"/>
              </a:rPr>
              <a:t>9</a:t>
            </a:r>
            <a:r>
              <a:rPr lang="zh-CN" altLang="en-US" sz="4400" dirty="0">
                <a:solidFill>
                  <a:schemeClr val="tx1">
                    <a:alpha val="0"/>
                  </a:schemeClr>
                </a:solidFill>
                <a:latin typeface="Times New Roman" pitchFamily="18" charset="0"/>
                <a:ea typeface="DFKai-SB" pitchFamily="65" charset="-120"/>
                <a:cs typeface="Times New Roman" pitchFamily="18" charset="0"/>
              </a:rPr>
              <a:t>个月后教会第一次发生超自然神迹医治</a:t>
            </a:r>
            <a:r>
              <a:rPr lang="en-US" altLang="zh-CN" sz="4400" dirty="0">
                <a:solidFill>
                  <a:schemeClr val="tx1">
                    <a:alpha val="0"/>
                  </a:schemeClr>
                </a:solidFill>
                <a:latin typeface="Times New Roman" pitchFamily="18" charset="0"/>
                <a:ea typeface="DFKai-SB" pitchFamily="65" charset="-120"/>
                <a:cs typeface="Times New Roman" pitchFamily="18" charset="0"/>
              </a:rPr>
              <a:t>,</a:t>
            </a:r>
            <a:r>
              <a:rPr lang="zh-CN" altLang="en-US" sz="4400" dirty="0">
                <a:solidFill>
                  <a:schemeClr val="tx1">
                    <a:alpha val="0"/>
                  </a:schemeClr>
                </a:solidFill>
                <a:latin typeface="Times New Roman" pitchFamily="18" charset="0"/>
                <a:ea typeface="DFKai-SB" pitchFamily="65" charset="-120"/>
                <a:cs typeface="Times New Roman" pitchFamily="18" charset="0"/>
              </a:rPr>
              <a:t>带来教会大复兴</a:t>
            </a:r>
            <a:endParaRPr lang="en-US" altLang="zh-CN" sz="4400" dirty="0">
              <a:solidFill>
                <a:schemeClr val="tx1">
                  <a:alpha val="0"/>
                </a:schemeClr>
              </a:solidFill>
              <a:latin typeface="Times New Roman" pitchFamily="18" charset="0"/>
              <a:ea typeface="DFKai-SB" pitchFamily="65" charset="-120"/>
              <a:cs typeface="Times New Roman" pitchFamily="18" charset="0"/>
            </a:endParaRPr>
          </a:p>
          <a:p>
            <a:pPr>
              <a:lnSpc>
                <a:spcPct val="90000"/>
              </a:lnSpc>
              <a:buSzPts val="100"/>
              <a:buBlip>
                <a:blip r:embed="rId5"/>
              </a:buBlip>
              <a:defRPr/>
            </a:pPr>
            <a:r>
              <a:rPr lang="en-US" altLang="zh-CN" sz="4400" dirty="0" err="1">
                <a:solidFill>
                  <a:schemeClr val="tx1">
                    <a:alpha val="0"/>
                  </a:schemeClr>
                </a:solidFill>
                <a:latin typeface="Times New Roman" pitchFamily="18" charset="0"/>
                <a:ea typeface="DFKai-SB" pitchFamily="65" charset="-120"/>
                <a:cs typeface="Times New Roman" pitchFamily="18" charset="0"/>
              </a:rPr>
              <a:t>Wimber</a:t>
            </a:r>
            <a:r>
              <a:rPr lang="en-US" altLang="zh-CN" sz="4400" dirty="0">
                <a:solidFill>
                  <a:schemeClr val="tx1">
                    <a:alpha val="0"/>
                  </a:schemeClr>
                </a:solidFill>
                <a:latin typeface="Times New Roman" pitchFamily="18" charset="0"/>
                <a:ea typeface="DFKai-SB" pitchFamily="65" charset="-120"/>
                <a:cs typeface="Times New Roman" pitchFamily="18" charset="0"/>
              </a:rPr>
              <a:t> </a:t>
            </a:r>
            <a:r>
              <a:rPr lang="zh-CN" altLang="en-US" sz="4400" dirty="0">
                <a:solidFill>
                  <a:schemeClr val="tx1">
                    <a:alpha val="0"/>
                  </a:schemeClr>
                </a:solidFill>
                <a:latin typeface="Times New Roman" pitchFamily="18" charset="0"/>
                <a:ea typeface="DFKai-SB" pitchFamily="65" charset="-120"/>
                <a:cs typeface="Times New Roman" pitchFamily="18" charset="0"/>
              </a:rPr>
              <a:t>也带起全世界第三波灵恩运动</a:t>
            </a:r>
            <a:r>
              <a:rPr lang="en-US" altLang="zh-CN" sz="4400" dirty="0">
                <a:solidFill>
                  <a:schemeClr val="tx1">
                    <a:alpha val="0"/>
                  </a:schemeClr>
                </a:solidFill>
                <a:latin typeface="Times New Roman" pitchFamily="18" charset="0"/>
                <a:ea typeface="DFKai-SB" pitchFamily="65" charset="-120"/>
                <a:cs typeface="Times New Roman" pitchFamily="18" charset="0"/>
              </a:rPr>
              <a:t>:</a:t>
            </a:r>
            <a:r>
              <a:rPr lang="zh-CN" altLang="en-US" sz="4400" dirty="0">
                <a:solidFill>
                  <a:schemeClr val="tx1">
                    <a:alpha val="0"/>
                  </a:schemeClr>
                </a:solidFill>
                <a:latin typeface="Times New Roman" pitchFamily="18" charset="0"/>
                <a:ea typeface="DFKai-SB" pitchFamily="65" charset="-120"/>
                <a:cs typeface="Times New Roman" pitchFamily="18" charset="0"/>
              </a:rPr>
              <a:t>强调教会需要靠祷告带来超自然的神迹 </a:t>
            </a:r>
            <a:endParaRPr lang="en-US" altLang="zh-CN" sz="4400" dirty="0">
              <a:solidFill>
                <a:schemeClr val="tx1">
                  <a:alpha val="0"/>
                </a:schemeClr>
              </a:solidFill>
              <a:latin typeface="Times New Roman" pitchFamily="18" charset="0"/>
              <a:ea typeface="宋体" pitchFamily="2" charset="-122"/>
              <a:cs typeface="Times New Roman" pitchFamily="18" charset="0"/>
            </a:endParaRPr>
          </a:p>
        </p:txBody>
      </p:sp>
    </p:spTree>
    <p:custDataLst>
      <p:tags r:id="rId1"/>
    </p:custDataLst>
    <p:extLst>
      <p:ext uri="{BB962C8B-B14F-4D97-AF65-F5344CB8AC3E}">
        <p14:creationId xmlns:p14="http://schemas.microsoft.com/office/powerpoint/2010/main" val="12159990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Title 1"/>
          <p:cNvSpPr>
            <a:spLocks noGrp="1"/>
          </p:cNvSpPr>
          <p:nvPr>
            <p:ph type="title" idx="4294967295"/>
            <p:custDataLst>
              <p:tags r:id="rId2"/>
            </p:custDataLst>
          </p:nvPr>
        </p:nvSpPr>
        <p:spPr>
          <a:xfrm>
            <a:off x="0" y="0"/>
            <a:ext cx="9144000" cy="762000"/>
          </a:xfrm>
        </p:spPr>
        <p:txBody>
          <a:bodyPr anchorCtr="0"/>
          <a:lstStyle/>
          <a:p>
            <a:pPr eaLnBrk="1" hangingPunct="1">
              <a:defRPr/>
            </a:pPr>
            <a:r>
              <a:rPr lang="zh-CN" altLang="en-US" sz="4800" dirty="0">
                <a:solidFill>
                  <a:srgbClr val="FFFF00"/>
                </a:solidFill>
                <a:latin typeface="DFKai-SB" pitchFamily="65" charset="-120"/>
                <a:ea typeface="DFKai-SB" pitchFamily="65" charset="-120"/>
              </a:rPr>
              <a:t>    </a:t>
            </a:r>
            <a:r>
              <a:rPr lang="en-US" altLang="zh-CN" sz="4800" dirty="0">
                <a:solidFill>
                  <a:srgbClr val="FFFF00"/>
                </a:solidFill>
                <a:latin typeface="DFKai-SB" pitchFamily="65" charset="-120"/>
                <a:ea typeface="DFKai-SB" pitchFamily="65" charset="-120"/>
              </a:rPr>
              <a:t>1.</a:t>
            </a:r>
            <a:r>
              <a:rPr lang="zh-CN" altLang="en-US" sz="4800" dirty="0">
                <a:solidFill>
                  <a:srgbClr val="FFFF00"/>
                </a:solidFill>
                <a:latin typeface="DFKai-SB" pitchFamily="65" charset="-120"/>
                <a:ea typeface="DFKai-SB" pitchFamily="65" charset="-120"/>
              </a:rPr>
              <a:t>约拿书中神迹的机制   </a:t>
            </a:r>
            <a:r>
              <a:rPr lang="zh-CN" altLang="en-US" sz="4800" dirty="0">
                <a:solidFill>
                  <a:srgbClr val="FFFF00"/>
                </a:solidFill>
                <a:latin typeface="Times New Roman" panose="02020603050405020304" pitchFamily="18" charset="0"/>
                <a:ea typeface="DFKai-SB" pitchFamily="65" charset="-120"/>
                <a:cs typeface="Times New Roman" panose="02020603050405020304" pitchFamily="18" charset="0"/>
              </a:rPr>
              <a:t>♠</a:t>
            </a:r>
            <a:endParaRPr lang="en-US" altLang="zh-CN" sz="4800" dirty="0">
              <a:solidFill>
                <a:srgbClr val="FFFF00"/>
              </a:solidFill>
              <a:latin typeface="DFKai-SB" pitchFamily="65" charset="-120"/>
              <a:ea typeface="DFKai-SB" pitchFamily="65" charset="-120"/>
            </a:endParaRPr>
          </a:p>
        </p:txBody>
      </p:sp>
      <p:sp>
        <p:nvSpPr>
          <p:cNvPr id="3" name="Content Placeholder 2"/>
          <p:cNvSpPr>
            <a:spLocks noGrp="1"/>
          </p:cNvSpPr>
          <p:nvPr>
            <p:ph idx="4294967295"/>
            <p:custDataLst>
              <p:tags r:id="rId3"/>
            </p:custDataLst>
          </p:nvPr>
        </p:nvSpPr>
        <p:spPr>
          <a:xfrm>
            <a:off x="0" y="762000"/>
            <a:ext cx="9144000" cy="6096000"/>
          </a:xfrm>
        </p:spPr>
        <p:txBody>
          <a:bodyPr>
            <a:normAutofit fontScale="85000" lnSpcReduction="10000"/>
          </a:bodyPr>
          <a:lstStyle/>
          <a:p>
            <a:pPr eaLnBrk="1" hangingPunct="1">
              <a:lnSpc>
                <a:spcPct val="90000"/>
              </a:lnSpc>
              <a:buBlip>
                <a:blip r:embed="rId5"/>
              </a:buBlip>
              <a:defRPr/>
            </a:pPr>
            <a:r>
              <a:rPr lang="zh-CN" altLang="en-US" sz="4400" dirty="0">
                <a:latin typeface="Times New Roman" pitchFamily="18" charset="0"/>
                <a:ea typeface="DFKai-SB" pitchFamily="65" charset="-120"/>
                <a:cs typeface="Times New Roman" pitchFamily="18" charset="0"/>
              </a:rPr>
              <a:t>神一般用神所创造大自然里的机制来行神迹奇事</a:t>
            </a:r>
            <a:endParaRPr lang="en-US" altLang="zh-CN" sz="4400" dirty="0">
              <a:latin typeface="Times New Roman" pitchFamily="18" charset="0"/>
              <a:ea typeface="DFKai-SB" pitchFamily="65" charset="-120"/>
              <a:cs typeface="Times New Roman" pitchFamily="18" charset="0"/>
            </a:endParaRPr>
          </a:p>
          <a:p>
            <a:pPr eaLnBrk="1" hangingPunct="1">
              <a:lnSpc>
                <a:spcPct val="90000"/>
              </a:lnSpc>
              <a:buBlip>
                <a:blip r:embed="rId5"/>
              </a:buBlip>
              <a:defRPr/>
            </a:pPr>
            <a:r>
              <a:rPr lang="zh-CN" altLang="en-US" sz="4400" dirty="0">
                <a:latin typeface="Times New Roman" pitchFamily="18" charset="0"/>
                <a:ea typeface="DFKai-SB" pitchFamily="65" charset="-120"/>
                <a:cs typeface="Times New Roman" pitchFamily="18" charset="0"/>
              </a:rPr>
              <a:t>在约拿书里神用大风浪、大鱼、蓖麻树</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神在大自然的创造</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来行神迹奇事</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来拯救、说服约拿</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用约拿来传递信息说服尼尼微人</a:t>
            </a:r>
            <a:endParaRPr lang="en-US" altLang="zh-CN" sz="4400" dirty="0">
              <a:latin typeface="Times New Roman" pitchFamily="18" charset="0"/>
              <a:ea typeface="DFKai-SB" pitchFamily="65" charset="-120"/>
              <a:cs typeface="Times New Roman" pitchFamily="18" charset="0"/>
            </a:endParaRPr>
          </a:p>
          <a:p>
            <a:pPr eaLnBrk="1" hangingPunct="1">
              <a:lnSpc>
                <a:spcPct val="90000"/>
              </a:lnSpc>
              <a:buSzPts val="100"/>
              <a:buBlip>
                <a:blip r:embed="rId5"/>
              </a:buBlip>
              <a:defRPr/>
            </a:pPr>
            <a:r>
              <a:rPr lang="zh-CN" altLang="en-US" sz="4400" dirty="0">
                <a:solidFill>
                  <a:schemeClr val="tx1">
                    <a:alpha val="0"/>
                  </a:schemeClr>
                </a:solidFill>
                <a:latin typeface="Times New Roman" pitchFamily="18" charset="0"/>
                <a:ea typeface="DFKai-SB" pitchFamily="65" charset="-120"/>
                <a:cs typeface="Times New Roman" pitchFamily="18" charset="0"/>
              </a:rPr>
              <a:t>福音书的确有超自然的神迹奇事</a:t>
            </a:r>
            <a:r>
              <a:rPr lang="en-US" altLang="zh-CN" sz="4400" dirty="0">
                <a:solidFill>
                  <a:schemeClr val="tx1">
                    <a:alpha val="0"/>
                  </a:schemeClr>
                </a:solidFill>
                <a:latin typeface="Times New Roman" pitchFamily="18" charset="0"/>
                <a:ea typeface="DFKai-SB" pitchFamily="65" charset="-120"/>
                <a:cs typeface="Times New Roman" pitchFamily="18" charset="0"/>
              </a:rPr>
              <a:t>,</a:t>
            </a:r>
            <a:r>
              <a:rPr lang="zh-CN" altLang="en-US" sz="4400" dirty="0">
                <a:solidFill>
                  <a:schemeClr val="tx1">
                    <a:alpha val="0"/>
                  </a:schemeClr>
                </a:solidFill>
                <a:latin typeface="Times New Roman" pitchFamily="18" charset="0"/>
                <a:ea typeface="DFKai-SB" pitchFamily="65" charset="-120"/>
                <a:cs typeface="Times New Roman" pitchFamily="18" charset="0"/>
              </a:rPr>
              <a:t>可是到了使徒时期超自然的神迹就减少了</a:t>
            </a:r>
            <a:r>
              <a:rPr lang="en-US" altLang="zh-CN" sz="4400" dirty="0">
                <a:solidFill>
                  <a:schemeClr val="tx1">
                    <a:alpha val="0"/>
                  </a:schemeClr>
                </a:solidFill>
                <a:latin typeface="Times New Roman" pitchFamily="18" charset="0"/>
                <a:ea typeface="DFKai-SB" pitchFamily="65" charset="-120"/>
                <a:cs typeface="Times New Roman" pitchFamily="18" charset="0"/>
              </a:rPr>
              <a:t>,</a:t>
            </a:r>
            <a:r>
              <a:rPr lang="zh-CN" altLang="en-US" sz="4400" dirty="0">
                <a:solidFill>
                  <a:schemeClr val="tx1">
                    <a:alpha val="0"/>
                  </a:schemeClr>
                </a:solidFill>
                <a:latin typeface="Times New Roman" pitchFamily="18" charset="0"/>
                <a:ea typeface="DFKai-SB" pitchFamily="65" charset="-120"/>
                <a:cs typeface="Times New Roman" pitchFamily="18" charset="0"/>
              </a:rPr>
              <a:t>好像神又回到用大自然中的机制来行神迹奇事</a:t>
            </a:r>
            <a:endParaRPr lang="en-US" altLang="zh-CN" sz="4400" dirty="0">
              <a:solidFill>
                <a:schemeClr val="tx1">
                  <a:alpha val="0"/>
                </a:schemeClr>
              </a:solidFill>
              <a:latin typeface="Times New Roman" pitchFamily="18" charset="0"/>
              <a:ea typeface="DFKai-SB" pitchFamily="65" charset="-120"/>
              <a:cs typeface="Times New Roman" pitchFamily="18" charset="0"/>
            </a:endParaRPr>
          </a:p>
          <a:p>
            <a:pPr>
              <a:lnSpc>
                <a:spcPct val="90000"/>
              </a:lnSpc>
              <a:buSzPts val="100"/>
              <a:buBlip>
                <a:blip r:embed="rId5"/>
              </a:buBlip>
              <a:defRPr/>
            </a:pPr>
            <a:r>
              <a:rPr lang="en-US" altLang="zh-CN" sz="4400" dirty="0">
                <a:solidFill>
                  <a:schemeClr val="tx1">
                    <a:alpha val="0"/>
                  </a:schemeClr>
                </a:solidFill>
                <a:latin typeface="Times New Roman" pitchFamily="18" charset="0"/>
                <a:ea typeface="DFKai-SB" pitchFamily="65" charset="-120"/>
                <a:cs typeface="Times New Roman" pitchFamily="18" charset="0"/>
              </a:rPr>
              <a:t>1970John </a:t>
            </a:r>
            <a:r>
              <a:rPr lang="en-US" altLang="zh-CN" sz="4400" dirty="0" err="1">
                <a:solidFill>
                  <a:schemeClr val="tx1">
                    <a:alpha val="0"/>
                  </a:schemeClr>
                </a:solidFill>
                <a:latin typeface="Times New Roman" pitchFamily="18" charset="0"/>
                <a:ea typeface="DFKai-SB" pitchFamily="65" charset="-120"/>
                <a:cs typeface="Times New Roman" pitchFamily="18" charset="0"/>
              </a:rPr>
              <a:t>Wimber</a:t>
            </a:r>
            <a:r>
              <a:rPr lang="zh-CN" altLang="en-US" sz="4400" dirty="0">
                <a:solidFill>
                  <a:schemeClr val="tx1">
                    <a:alpha val="0"/>
                  </a:schemeClr>
                </a:solidFill>
                <a:latin typeface="Times New Roman" pitchFamily="18" charset="0"/>
                <a:ea typeface="DFKai-SB" pitchFamily="65" charset="-120"/>
                <a:cs typeface="Times New Roman" pitchFamily="18" charset="0"/>
              </a:rPr>
              <a:t>祷告</a:t>
            </a:r>
            <a:r>
              <a:rPr lang="en-US" altLang="zh-CN" sz="4400" dirty="0">
                <a:solidFill>
                  <a:schemeClr val="tx1">
                    <a:alpha val="0"/>
                  </a:schemeClr>
                </a:solidFill>
                <a:latin typeface="Times New Roman" pitchFamily="18" charset="0"/>
                <a:ea typeface="DFKai-SB" pitchFamily="65" charset="-120"/>
                <a:cs typeface="Times New Roman" pitchFamily="18" charset="0"/>
              </a:rPr>
              <a:t>9</a:t>
            </a:r>
            <a:r>
              <a:rPr lang="zh-CN" altLang="en-US" sz="4400" dirty="0">
                <a:solidFill>
                  <a:schemeClr val="tx1">
                    <a:alpha val="0"/>
                  </a:schemeClr>
                </a:solidFill>
                <a:latin typeface="Times New Roman" pitchFamily="18" charset="0"/>
                <a:ea typeface="DFKai-SB" pitchFamily="65" charset="-120"/>
                <a:cs typeface="Times New Roman" pitchFamily="18" charset="0"/>
              </a:rPr>
              <a:t>个月后教会第一次发生超自然神迹医治</a:t>
            </a:r>
            <a:r>
              <a:rPr lang="en-US" altLang="zh-CN" sz="4400" dirty="0">
                <a:solidFill>
                  <a:schemeClr val="tx1">
                    <a:alpha val="0"/>
                  </a:schemeClr>
                </a:solidFill>
                <a:latin typeface="Times New Roman" pitchFamily="18" charset="0"/>
                <a:ea typeface="DFKai-SB" pitchFamily="65" charset="-120"/>
                <a:cs typeface="Times New Roman" pitchFamily="18" charset="0"/>
              </a:rPr>
              <a:t>,</a:t>
            </a:r>
            <a:r>
              <a:rPr lang="zh-CN" altLang="en-US" sz="4400" dirty="0">
                <a:solidFill>
                  <a:schemeClr val="tx1">
                    <a:alpha val="0"/>
                  </a:schemeClr>
                </a:solidFill>
                <a:latin typeface="Times New Roman" pitchFamily="18" charset="0"/>
                <a:ea typeface="DFKai-SB" pitchFamily="65" charset="-120"/>
                <a:cs typeface="Times New Roman" pitchFamily="18" charset="0"/>
              </a:rPr>
              <a:t>带来教会大复兴</a:t>
            </a:r>
            <a:endParaRPr lang="en-US" altLang="zh-CN" sz="4400" dirty="0">
              <a:solidFill>
                <a:schemeClr val="tx1">
                  <a:alpha val="0"/>
                </a:schemeClr>
              </a:solidFill>
              <a:latin typeface="Times New Roman" pitchFamily="18" charset="0"/>
              <a:ea typeface="DFKai-SB" pitchFamily="65" charset="-120"/>
              <a:cs typeface="Times New Roman" pitchFamily="18" charset="0"/>
            </a:endParaRPr>
          </a:p>
          <a:p>
            <a:pPr>
              <a:lnSpc>
                <a:spcPct val="90000"/>
              </a:lnSpc>
              <a:buSzPts val="100"/>
              <a:buBlip>
                <a:blip r:embed="rId5"/>
              </a:buBlip>
              <a:defRPr/>
            </a:pPr>
            <a:r>
              <a:rPr lang="en-US" altLang="zh-CN" sz="4400" dirty="0" err="1">
                <a:solidFill>
                  <a:schemeClr val="tx1">
                    <a:alpha val="0"/>
                  </a:schemeClr>
                </a:solidFill>
                <a:latin typeface="Times New Roman" pitchFamily="18" charset="0"/>
                <a:ea typeface="DFKai-SB" pitchFamily="65" charset="-120"/>
                <a:cs typeface="Times New Roman" pitchFamily="18" charset="0"/>
              </a:rPr>
              <a:t>Wimber</a:t>
            </a:r>
            <a:r>
              <a:rPr lang="en-US" altLang="zh-CN" sz="4400" dirty="0">
                <a:solidFill>
                  <a:schemeClr val="tx1">
                    <a:alpha val="0"/>
                  </a:schemeClr>
                </a:solidFill>
                <a:latin typeface="Times New Roman" pitchFamily="18" charset="0"/>
                <a:ea typeface="DFKai-SB" pitchFamily="65" charset="-120"/>
                <a:cs typeface="Times New Roman" pitchFamily="18" charset="0"/>
              </a:rPr>
              <a:t> </a:t>
            </a:r>
            <a:r>
              <a:rPr lang="zh-CN" altLang="en-US" sz="4400" dirty="0">
                <a:solidFill>
                  <a:schemeClr val="tx1">
                    <a:alpha val="0"/>
                  </a:schemeClr>
                </a:solidFill>
                <a:latin typeface="Times New Roman" pitchFamily="18" charset="0"/>
                <a:ea typeface="DFKai-SB" pitchFamily="65" charset="-120"/>
                <a:cs typeface="Times New Roman" pitchFamily="18" charset="0"/>
              </a:rPr>
              <a:t>也带起全世界第三波灵恩运动</a:t>
            </a:r>
            <a:r>
              <a:rPr lang="en-US" altLang="zh-CN" sz="4400" dirty="0">
                <a:solidFill>
                  <a:schemeClr val="tx1">
                    <a:alpha val="0"/>
                  </a:schemeClr>
                </a:solidFill>
                <a:latin typeface="Times New Roman" pitchFamily="18" charset="0"/>
                <a:ea typeface="DFKai-SB" pitchFamily="65" charset="-120"/>
                <a:cs typeface="Times New Roman" pitchFamily="18" charset="0"/>
              </a:rPr>
              <a:t>:</a:t>
            </a:r>
            <a:r>
              <a:rPr lang="zh-CN" altLang="en-US" sz="4400" dirty="0">
                <a:solidFill>
                  <a:schemeClr val="tx1">
                    <a:alpha val="0"/>
                  </a:schemeClr>
                </a:solidFill>
                <a:latin typeface="Times New Roman" pitchFamily="18" charset="0"/>
                <a:ea typeface="DFKai-SB" pitchFamily="65" charset="-120"/>
                <a:cs typeface="Times New Roman" pitchFamily="18" charset="0"/>
              </a:rPr>
              <a:t>强调教会需要靠祷告带来超自然的神迹 </a:t>
            </a:r>
            <a:endParaRPr lang="en-US" altLang="zh-CN" sz="4400" dirty="0">
              <a:solidFill>
                <a:schemeClr val="tx1">
                  <a:alpha val="0"/>
                </a:schemeClr>
              </a:solidFill>
              <a:latin typeface="Times New Roman" pitchFamily="18" charset="0"/>
              <a:ea typeface="宋体" pitchFamily="2" charset="-122"/>
              <a:cs typeface="Times New Roman" pitchFamily="18" charset="0"/>
            </a:endParaRPr>
          </a:p>
        </p:txBody>
      </p:sp>
    </p:spTree>
    <p:custDataLst>
      <p:tags r:id="rId1"/>
    </p:custDataLst>
    <p:extLst>
      <p:ext uri="{BB962C8B-B14F-4D97-AF65-F5344CB8AC3E}">
        <p14:creationId xmlns:p14="http://schemas.microsoft.com/office/powerpoint/2010/main" val="17818941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Title 1"/>
          <p:cNvSpPr>
            <a:spLocks noGrp="1"/>
          </p:cNvSpPr>
          <p:nvPr>
            <p:ph type="title" idx="4294967295"/>
            <p:custDataLst>
              <p:tags r:id="rId2"/>
            </p:custDataLst>
          </p:nvPr>
        </p:nvSpPr>
        <p:spPr>
          <a:xfrm>
            <a:off x="0" y="0"/>
            <a:ext cx="9144000" cy="762000"/>
          </a:xfrm>
        </p:spPr>
        <p:txBody>
          <a:bodyPr anchorCtr="0"/>
          <a:lstStyle/>
          <a:p>
            <a:pPr eaLnBrk="1" hangingPunct="1">
              <a:defRPr/>
            </a:pPr>
            <a:r>
              <a:rPr lang="zh-CN" altLang="en-US" sz="4800" dirty="0">
                <a:solidFill>
                  <a:srgbClr val="FFFF00"/>
                </a:solidFill>
                <a:latin typeface="DFKai-SB" pitchFamily="65" charset="-120"/>
                <a:ea typeface="DFKai-SB" pitchFamily="65" charset="-120"/>
              </a:rPr>
              <a:t>    </a:t>
            </a:r>
            <a:r>
              <a:rPr lang="en-US" altLang="zh-CN" sz="4800" dirty="0">
                <a:solidFill>
                  <a:srgbClr val="FFFF00"/>
                </a:solidFill>
                <a:latin typeface="DFKai-SB" pitchFamily="65" charset="-120"/>
                <a:ea typeface="DFKai-SB" pitchFamily="65" charset="-120"/>
              </a:rPr>
              <a:t>1.</a:t>
            </a:r>
            <a:r>
              <a:rPr lang="zh-CN" altLang="en-US" sz="4800" dirty="0">
                <a:solidFill>
                  <a:srgbClr val="FFFF00"/>
                </a:solidFill>
                <a:latin typeface="DFKai-SB" pitchFamily="65" charset="-120"/>
                <a:ea typeface="DFKai-SB" pitchFamily="65" charset="-120"/>
              </a:rPr>
              <a:t>约拿书中神迹的机制   </a:t>
            </a:r>
            <a:r>
              <a:rPr lang="zh-CN" altLang="en-US" sz="4800" dirty="0">
                <a:solidFill>
                  <a:srgbClr val="FFFF00"/>
                </a:solidFill>
                <a:latin typeface="Times New Roman" panose="02020603050405020304" pitchFamily="18" charset="0"/>
                <a:ea typeface="DFKai-SB" pitchFamily="65" charset="-120"/>
                <a:cs typeface="Times New Roman" panose="02020603050405020304" pitchFamily="18" charset="0"/>
              </a:rPr>
              <a:t>♠</a:t>
            </a:r>
            <a:endParaRPr lang="en-US" altLang="zh-CN" sz="4800" dirty="0">
              <a:solidFill>
                <a:srgbClr val="FFFF00"/>
              </a:solidFill>
              <a:latin typeface="DFKai-SB" pitchFamily="65" charset="-120"/>
              <a:ea typeface="DFKai-SB" pitchFamily="65" charset="-120"/>
            </a:endParaRPr>
          </a:p>
        </p:txBody>
      </p:sp>
      <p:sp>
        <p:nvSpPr>
          <p:cNvPr id="3" name="Content Placeholder 2"/>
          <p:cNvSpPr>
            <a:spLocks noGrp="1"/>
          </p:cNvSpPr>
          <p:nvPr>
            <p:ph idx="4294967295"/>
            <p:custDataLst>
              <p:tags r:id="rId3"/>
            </p:custDataLst>
          </p:nvPr>
        </p:nvSpPr>
        <p:spPr>
          <a:xfrm>
            <a:off x="0" y="762000"/>
            <a:ext cx="9144000" cy="6096000"/>
          </a:xfrm>
        </p:spPr>
        <p:txBody>
          <a:bodyPr>
            <a:normAutofit fontScale="85000" lnSpcReduction="10000"/>
          </a:bodyPr>
          <a:lstStyle/>
          <a:p>
            <a:pPr eaLnBrk="1" hangingPunct="1">
              <a:lnSpc>
                <a:spcPct val="90000"/>
              </a:lnSpc>
              <a:buBlip>
                <a:blip r:embed="rId5"/>
              </a:buBlip>
              <a:defRPr/>
            </a:pPr>
            <a:r>
              <a:rPr lang="zh-CN" altLang="en-US" sz="4400" dirty="0">
                <a:latin typeface="Times New Roman" pitchFamily="18" charset="0"/>
                <a:ea typeface="DFKai-SB" pitchFamily="65" charset="-120"/>
                <a:cs typeface="Times New Roman" pitchFamily="18" charset="0"/>
              </a:rPr>
              <a:t>神一般用神所创造大自然里的机制来行神迹奇事</a:t>
            </a:r>
            <a:endParaRPr lang="en-US" altLang="zh-CN" sz="4400" dirty="0">
              <a:latin typeface="Times New Roman" pitchFamily="18" charset="0"/>
              <a:ea typeface="DFKai-SB" pitchFamily="65" charset="-120"/>
              <a:cs typeface="Times New Roman" pitchFamily="18" charset="0"/>
            </a:endParaRPr>
          </a:p>
          <a:p>
            <a:pPr eaLnBrk="1" hangingPunct="1">
              <a:lnSpc>
                <a:spcPct val="90000"/>
              </a:lnSpc>
              <a:buBlip>
                <a:blip r:embed="rId5"/>
              </a:buBlip>
              <a:defRPr/>
            </a:pPr>
            <a:r>
              <a:rPr lang="zh-CN" altLang="en-US" sz="4400" dirty="0">
                <a:latin typeface="Times New Roman" pitchFamily="18" charset="0"/>
                <a:ea typeface="DFKai-SB" pitchFamily="65" charset="-120"/>
                <a:cs typeface="Times New Roman" pitchFamily="18" charset="0"/>
              </a:rPr>
              <a:t>在约拿书里神用大风浪、大鱼、蓖麻树</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神在大自然的创造</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来行神迹奇事</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来拯救、说服约拿</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用约拿来传递信息说服尼尼微人</a:t>
            </a:r>
            <a:endParaRPr lang="en-US" altLang="zh-CN" sz="4400" dirty="0">
              <a:latin typeface="Times New Roman" pitchFamily="18" charset="0"/>
              <a:ea typeface="DFKai-SB" pitchFamily="65" charset="-120"/>
              <a:cs typeface="Times New Roman" pitchFamily="18" charset="0"/>
            </a:endParaRPr>
          </a:p>
          <a:p>
            <a:pPr eaLnBrk="1" hangingPunct="1">
              <a:lnSpc>
                <a:spcPct val="90000"/>
              </a:lnSpc>
              <a:buBlip>
                <a:blip r:embed="rId5"/>
              </a:buBlip>
              <a:defRPr/>
            </a:pPr>
            <a:r>
              <a:rPr lang="zh-CN" altLang="en-US" sz="4400" dirty="0">
                <a:latin typeface="Times New Roman" pitchFamily="18" charset="0"/>
                <a:ea typeface="DFKai-SB" pitchFamily="65" charset="-120"/>
                <a:cs typeface="Times New Roman" pitchFamily="18" charset="0"/>
              </a:rPr>
              <a:t>福音书的确有超自然的神迹奇事</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可是到了使徒时期超自然的神迹就减少了</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好像神又回到用大自然中的机制来行神迹奇事</a:t>
            </a:r>
            <a:endParaRPr lang="en-US" altLang="zh-CN" sz="4400" dirty="0">
              <a:latin typeface="Times New Roman" pitchFamily="18" charset="0"/>
              <a:ea typeface="DFKai-SB" pitchFamily="65" charset="-120"/>
              <a:cs typeface="Times New Roman" pitchFamily="18" charset="0"/>
            </a:endParaRPr>
          </a:p>
          <a:p>
            <a:pPr>
              <a:lnSpc>
                <a:spcPct val="90000"/>
              </a:lnSpc>
              <a:buSzPts val="100"/>
              <a:buBlip>
                <a:blip r:embed="rId5"/>
              </a:buBlip>
              <a:defRPr/>
            </a:pPr>
            <a:r>
              <a:rPr lang="en-US" altLang="zh-CN" sz="4400" dirty="0">
                <a:solidFill>
                  <a:schemeClr val="tx1">
                    <a:alpha val="0"/>
                  </a:schemeClr>
                </a:solidFill>
                <a:latin typeface="Times New Roman" pitchFamily="18" charset="0"/>
                <a:ea typeface="DFKai-SB" pitchFamily="65" charset="-120"/>
                <a:cs typeface="Times New Roman" pitchFamily="18" charset="0"/>
              </a:rPr>
              <a:t>1970John </a:t>
            </a:r>
            <a:r>
              <a:rPr lang="en-US" altLang="zh-CN" sz="4400" dirty="0" err="1">
                <a:solidFill>
                  <a:schemeClr val="tx1">
                    <a:alpha val="0"/>
                  </a:schemeClr>
                </a:solidFill>
                <a:latin typeface="Times New Roman" pitchFamily="18" charset="0"/>
                <a:ea typeface="DFKai-SB" pitchFamily="65" charset="-120"/>
                <a:cs typeface="Times New Roman" pitchFamily="18" charset="0"/>
              </a:rPr>
              <a:t>Wimber</a:t>
            </a:r>
            <a:r>
              <a:rPr lang="zh-CN" altLang="en-US" sz="4400" dirty="0">
                <a:solidFill>
                  <a:schemeClr val="tx1">
                    <a:alpha val="0"/>
                  </a:schemeClr>
                </a:solidFill>
                <a:latin typeface="Times New Roman" pitchFamily="18" charset="0"/>
                <a:ea typeface="DFKai-SB" pitchFamily="65" charset="-120"/>
                <a:cs typeface="Times New Roman" pitchFamily="18" charset="0"/>
              </a:rPr>
              <a:t>祷告</a:t>
            </a:r>
            <a:r>
              <a:rPr lang="en-US" altLang="zh-CN" sz="4400" dirty="0">
                <a:solidFill>
                  <a:schemeClr val="tx1">
                    <a:alpha val="0"/>
                  </a:schemeClr>
                </a:solidFill>
                <a:latin typeface="Times New Roman" pitchFamily="18" charset="0"/>
                <a:ea typeface="DFKai-SB" pitchFamily="65" charset="-120"/>
                <a:cs typeface="Times New Roman" pitchFamily="18" charset="0"/>
              </a:rPr>
              <a:t>9</a:t>
            </a:r>
            <a:r>
              <a:rPr lang="zh-CN" altLang="en-US" sz="4400" dirty="0">
                <a:solidFill>
                  <a:schemeClr val="tx1">
                    <a:alpha val="0"/>
                  </a:schemeClr>
                </a:solidFill>
                <a:latin typeface="Times New Roman" pitchFamily="18" charset="0"/>
                <a:ea typeface="DFKai-SB" pitchFamily="65" charset="-120"/>
                <a:cs typeface="Times New Roman" pitchFamily="18" charset="0"/>
              </a:rPr>
              <a:t>个月后教会第一次发生超自然神迹医治</a:t>
            </a:r>
            <a:r>
              <a:rPr lang="en-US" altLang="zh-CN" sz="4400" dirty="0">
                <a:solidFill>
                  <a:schemeClr val="tx1">
                    <a:alpha val="0"/>
                  </a:schemeClr>
                </a:solidFill>
                <a:latin typeface="Times New Roman" pitchFamily="18" charset="0"/>
                <a:ea typeface="DFKai-SB" pitchFamily="65" charset="-120"/>
                <a:cs typeface="Times New Roman" pitchFamily="18" charset="0"/>
              </a:rPr>
              <a:t>,</a:t>
            </a:r>
            <a:r>
              <a:rPr lang="zh-CN" altLang="en-US" sz="4400" dirty="0">
                <a:solidFill>
                  <a:schemeClr val="tx1">
                    <a:alpha val="0"/>
                  </a:schemeClr>
                </a:solidFill>
                <a:latin typeface="Times New Roman" pitchFamily="18" charset="0"/>
                <a:ea typeface="DFKai-SB" pitchFamily="65" charset="-120"/>
                <a:cs typeface="Times New Roman" pitchFamily="18" charset="0"/>
              </a:rPr>
              <a:t>带来教会大复兴</a:t>
            </a:r>
            <a:endParaRPr lang="en-US" altLang="zh-CN" sz="4400" dirty="0">
              <a:solidFill>
                <a:schemeClr val="tx1">
                  <a:alpha val="0"/>
                </a:schemeClr>
              </a:solidFill>
              <a:latin typeface="Times New Roman" pitchFamily="18" charset="0"/>
              <a:ea typeface="DFKai-SB" pitchFamily="65" charset="-120"/>
              <a:cs typeface="Times New Roman" pitchFamily="18" charset="0"/>
            </a:endParaRPr>
          </a:p>
          <a:p>
            <a:pPr>
              <a:lnSpc>
                <a:spcPct val="90000"/>
              </a:lnSpc>
              <a:buSzPts val="100"/>
              <a:buBlip>
                <a:blip r:embed="rId5"/>
              </a:buBlip>
              <a:defRPr/>
            </a:pPr>
            <a:r>
              <a:rPr lang="en-US" altLang="zh-CN" sz="4400" dirty="0" err="1">
                <a:solidFill>
                  <a:schemeClr val="tx1">
                    <a:alpha val="0"/>
                  </a:schemeClr>
                </a:solidFill>
                <a:latin typeface="Times New Roman" pitchFamily="18" charset="0"/>
                <a:ea typeface="DFKai-SB" pitchFamily="65" charset="-120"/>
                <a:cs typeface="Times New Roman" pitchFamily="18" charset="0"/>
              </a:rPr>
              <a:t>Wimber</a:t>
            </a:r>
            <a:r>
              <a:rPr lang="en-US" altLang="zh-CN" sz="4400" dirty="0">
                <a:solidFill>
                  <a:schemeClr val="tx1">
                    <a:alpha val="0"/>
                  </a:schemeClr>
                </a:solidFill>
                <a:latin typeface="Times New Roman" pitchFamily="18" charset="0"/>
                <a:ea typeface="DFKai-SB" pitchFamily="65" charset="-120"/>
                <a:cs typeface="Times New Roman" pitchFamily="18" charset="0"/>
              </a:rPr>
              <a:t> </a:t>
            </a:r>
            <a:r>
              <a:rPr lang="zh-CN" altLang="en-US" sz="4400" dirty="0">
                <a:solidFill>
                  <a:schemeClr val="tx1">
                    <a:alpha val="0"/>
                  </a:schemeClr>
                </a:solidFill>
                <a:latin typeface="Times New Roman" pitchFamily="18" charset="0"/>
                <a:ea typeface="DFKai-SB" pitchFamily="65" charset="-120"/>
                <a:cs typeface="Times New Roman" pitchFamily="18" charset="0"/>
              </a:rPr>
              <a:t>也带起全世界第三波灵恩运动</a:t>
            </a:r>
            <a:r>
              <a:rPr lang="en-US" altLang="zh-CN" sz="4400" dirty="0">
                <a:solidFill>
                  <a:schemeClr val="tx1">
                    <a:alpha val="0"/>
                  </a:schemeClr>
                </a:solidFill>
                <a:latin typeface="Times New Roman" pitchFamily="18" charset="0"/>
                <a:ea typeface="DFKai-SB" pitchFamily="65" charset="-120"/>
                <a:cs typeface="Times New Roman" pitchFamily="18" charset="0"/>
              </a:rPr>
              <a:t>:</a:t>
            </a:r>
            <a:r>
              <a:rPr lang="zh-CN" altLang="en-US" sz="4400" dirty="0">
                <a:solidFill>
                  <a:schemeClr val="tx1">
                    <a:alpha val="0"/>
                  </a:schemeClr>
                </a:solidFill>
                <a:latin typeface="Times New Roman" pitchFamily="18" charset="0"/>
                <a:ea typeface="DFKai-SB" pitchFamily="65" charset="-120"/>
                <a:cs typeface="Times New Roman" pitchFamily="18" charset="0"/>
              </a:rPr>
              <a:t>强调教会需要靠祷告带来超自然的神迹 </a:t>
            </a:r>
            <a:endParaRPr lang="en-US" altLang="zh-CN" sz="4400" dirty="0">
              <a:solidFill>
                <a:schemeClr val="tx1">
                  <a:alpha val="0"/>
                </a:schemeClr>
              </a:solidFill>
              <a:latin typeface="Times New Roman" pitchFamily="18" charset="0"/>
              <a:ea typeface="宋体" pitchFamily="2" charset="-122"/>
              <a:cs typeface="Times New Roman" pitchFamily="18" charset="0"/>
            </a:endParaRPr>
          </a:p>
        </p:txBody>
      </p:sp>
    </p:spTree>
    <p:custDataLst>
      <p:tags r:id="rId1"/>
    </p:custDataLst>
    <p:extLst>
      <p:ext uri="{BB962C8B-B14F-4D97-AF65-F5344CB8AC3E}">
        <p14:creationId xmlns:p14="http://schemas.microsoft.com/office/powerpoint/2010/main" val="385838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Title 1"/>
          <p:cNvSpPr>
            <a:spLocks noGrp="1"/>
          </p:cNvSpPr>
          <p:nvPr>
            <p:ph type="title" idx="4294967295"/>
            <p:custDataLst>
              <p:tags r:id="rId2"/>
            </p:custDataLst>
          </p:nvPr>
        </p:nvSpPr>
        <p:spPr>
          <a:xfrm>
            <a:off x="0" y="0"/>
            <a:ext cx="9144000" cy="762000"/>
          </a:xfrm>
        </p:spPr>
        <p:txBody>
          <a:bodyPr anchorCtr="0"/>
          <a:lstStyle/>
          <a:p>
            <a:pPr eaLnBrk="1" hangingPunct="1">
              <a:defRPr/>
            </a:pPr>
            <a:r>
              <a:rPr lang="zh-CN" altLang="en-US" sz="4800" dirty="0">
                <a:solidFill>
                  <a:srgbClr val="FFFF00"/>
                </a:solidFill>
                <a:latin typeface="DFKai-SB" pitchFamily="65" charset="-120"/>
                <a:ea typeface="DFKai-SB" pitchFamily="65" charset="-120"/>
              </a:rPr>
              <a:t>    </a:t>
            </a:r>
            <a:r>
              <a:rPr lang="en-US" altLang="zh-CN" sz="4800" dirty="0">
                <a:solidFill>
                  <a:srgbClr val="FFFF00"/>
                </a:solidFill>
                <a:latin typeface="DFKai-SB" pitchFamily="65" charset="-120"/>
                <a:ea typeface="DFKai-SB" pitchFamily="65" charset="-120"/>
              </a:rPr>
              <a:t>1.</a:t>
            </a:r>
            <a:r>
              <a:rPr lang="zh-CN" altLang="en-US" sz="4800" dirty="0">
                <a:solidFill>
                  <a:srgbClr val="FFFF00"/>
                </a:solidFill>
                <a:latin typeface="DFKai-SB" pitchFamily="65" charset="-120"/>
                <a:ea typeface="DFKai-SB" pitchFamily="65" charset="-120"/>
              </a:rPr>
              <a:t>约拿书中神迹的机制   </a:t>
            </a:r>
            <a:r>
              <a:rPr lang="zh-CN" altLang="en-US" sz="4800" dirty="0">
                <a:solidFill>
                  <a:srgbClr val="FFFF00"/>
                </a:solidFill>
                <a:latin typeface="Times New Roman" panose="02020603050405020304" pitchFamily="18" charset="0"/>
                <a:ea typeface="DFKai-SB" pitchFamily="65" charset="-120"/>
                <a:cs typeface="Times New Roman" panose="02020603050405020304" pitchFamily="18" charset="0"/>
              </a:rPr>
              <a:t>♠</a:t>
            </a:r>
            <a:endParaRPr lang="en-US" altLang="zh-CN" sz="4800" dirty="0">
              <a:solidFill>
                <a:srgbClr val="FFFF00"/>
              </a:solidFill>
              <a:latin typeface="DFKai-SB" pitchFamily="65" charset="-120"/>
              <a:ea typeface="DFKai-SB" pitchFamily="65" charset="-120"/>
            </a:endParaRPr>
          </a:p>
        </p:txBody>
      </p:sp>
      <p:sp>
        <p:nvSpPr>
          <p:cNvPr id="3" name="Content Placeholder 2"/>
          <p:cNvSpPr>
            <a:spLocks noGrp="1"/>
          </p:cNvSpPr>
          <p:nvPr>
            <p:ph idx="4294967295"/>
            <p:custDataLst>
              <p:tags r:id="rId3"/>
            </p:custDataLst>
          </p:nvPr>
        </p:nvSpPr>
        <p:spPr>
          <a:xfrm>
            <a:off x="0" y="762000"/>
            <a:ext cx="9144000" cy="6096000"/>
          </a:xfrm>
        </p:spPr>
        <p:txBody>
          <a:bodyPr>
            <a:normAutofit fontScale="85000" lnSpcReduction="10000"/>
          </a:bodyPr>
          <a:lstStyle/>
          <a:p>
            <a:pPr eaLnBrk="1" hangingPunct="1">
              <a:lnSpc>
                <a:spcPct val="90000"/>
              </a:lnSpc>
              <a:buBlip>
                <a:blip r:embed="rId5"/>
              </a:buBlip>
              <a:defRPr/>
            </a:pPr>
            <a:r>
              <a:rPr lang="zh-CN" altLang="en-US" sz="4400" dirty="0">
                <a:latin typeface="Times New Roman" pitchFamily="18" charset="0"/>
                <a:ea typeface="DFKai-SB" pitchFamily="65" charset="-120"/>
                <a:cs typeface="Times New Roman" pitchFamily="18" charset="0"/>
              </a:rPr>
              <a:t>神一般用神所创造大自然里的机制来行神迹奇事</a:t>
            </a:r>
            <a:endParaRPr lang="en-US" altLang="zh-CN" sz="4400" dirty="0">
              <a:latin typeface="Times New Roman" pitchFamily="18" charset="0"/>
              <a:ea typeface="DFKai-SB" pitchFamily="65" charset="-120"/>
              <a:cs typeface="Times New Roman" pitchFamily="18" charset="0"/>
            </a:endParaRPr>
          </a:p>
          <a:p>
            <a:pPr eaLnBrk="1" hangingPunct="1">
              <a:lnSpc>
                <a:spcPct val="90000"/>
              </a:lnSpc>
              <a:buBlip>
                <a:blip r:embed="rId5"/>
              </a:buBlip>
              <a:defRPr/>
            </a:pPr>
            <a:r>
              <a:rPr lang="zh-CN" altLang="en-US" sz="4400" dirty="0">
                <a:latin typeface="Times New Roman" pitchFamily="18" charset="0"/>
                <a:ea typeface="DFKai-SB" pitchFamily="65" charset="-120"/>
                <a:cs typeface="Times New Roman" pitchFamily="18" charset="0"/>
              </a:rPr>
              <a:t>在约拿书里神用大风浪、大鱼、蓖麻树</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神在大自然的创造</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来行神迹奇事</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来拯救、说服约拿</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用约拿来传递信息说服尼尼微人</a:t>
            </a:r>
            <a:endParaRPr lang="en-US" altLang="zh-CN" sz="4400" dirty="0">
              <a:latin typeface="Times New Roman" pitchFamily="18" charset="0"/>
              <a:ea typeface="DFKai-SB" pitchFamily="65" charset="-120"/>
              <a:cs typeface="Times New Roman" pitchFamily="18" charset="0"/>
            </a:endParaRPr>
          </a:p>
          <a:p>
            <a:pPr eaLnBrk="1" hangingPunct="1">
              <a:lnSpc>
                <a:spcPct val="90000"/>
              </a:lnSpc>
              <a:buBlip>
                <a:blip r:embed="rId5"/>
              </a:buBlip>
              <a:defRPr/>
            </a:pPr>
            <a:r>
              <a:rPr lang="zh-CN" altLang="en-US" sz="4400" dirty="0">
                <a:latin typeface="Times New Roman" pitchFamily="18" charset="0"/>
                <a:ea typeface="DFKai-SB" pitchFamily="65" charset="-120"/>
                <a:cs typeface="Times New Roman" pitchFamily="18" charset="0"/>
              </a:rPr>
              <a:t>福音书的确有超自然的神迹奇事</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可是到了使徒时期超自然的神迹就减少了</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好像神又回到用大自然中的机制来行神迹奇事</a:t>
            </a:r>
            <a:endParaRPr lang="en-US" altLang="zh-CN" sz="4400" dirty="0">
              <a:latin typeface="Times New Roman" pitchFamily="18" charset="0"/>
              <a:ea typeface="DFKai-SB" pitchFamily="65" charset="-120"/>
              <a:cs typeface="Times New Roman" pitchFamily="18" charset="0"/>
            </a:endParaRPr>
          </a:p>
          <a:p>
            <a:pPr>
              <a:lnSpc>
                <a:spcPct val="90000"/>
              </a:lnSpc>
              <a:buBlip>
                <a:blip r:embed="rId5"/>
              </a:buBlip>
              <a:defRPr/>
            </a:pPr>
            <a:r>
              <a:rPr lang="en-US" altLang="zh-CN" sz="4400" dirty="0">
                <a:latin typeface="Times New Roman" pitchFamily="18" charset="0"/>
                <a:ea typeface="DFKai-SB" pitchFamily="65" charset="-120"/>
                <a:cs typeface="Times New Roman" pitchFamily="18" charset="0"/>
              </a:rPr>
              <a:t>1970John </a:t>
            </a:r>
            <a:r>
              <a:rPr lang="en-US" altLang="zh-CN" sz="4400" dirty="0" err="1">
                <a:latin typeface="Times New Roman" pitchFamily="18" charset="0"/>
                <a:ea typeface="DFKai-SB" pitchFamily="65" charset="-120"/>
                <a:cs typeface="Times New Roman" pitchFamily="18" charset="0"/>
              </a:rPr>
              <a:t>Wimber</a:t>
            </a:r>
            <a:r>
              <a:rPr lang="zh-CN" altLang="en-US" sz="4400" dirty="0">
                <a:latin typeface="Times New Roman" pitchFamily="18" charset="0"/>
                <a:ea typeface="DFKai-SB" pitchFamily="65" charset="-120"/>
                <a:cs typeface="Times New Roman" pitchFamily="18" charset="0"/>
              </a:rPr>
              <a:t>祷告</a:t>
            </a:r>
            <a:r>
              <a:rPr lang="en-US" altLang="zh-CN" sz="4400" dirty="0">
                <a:latin typeface="Times New Roman" pitchFamily="18" charset="0"/>
                <a:ea typeface="DFKai-SB" pitchFamily="65" charset="-120"/>
                <a:cs typeface="Times New Roman" pitchFamily="18" charset="0"/>
              </a:rPr>
              <a:t>9</a:t>
            </a:r>
            <a:r>
              <a:rPr lang="zh-CN" altLang="en-US" sz="4400" dirty="0">
                <a:latin typeface="Times New Roman" pitchFamily="18" charset="0"/>
                <a:ea typeface="DFKai-SB" pitchFamily="65" charset="-120"/>
                <a:cs typeface="Times New Roman" pitchFamily="18" charset="0"/>
              </a:rPr>
              <a:t>个月后教会第一次发生超自然神迹医治</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带来教会大复兴</a:t>
            </a:r>
            <a:endParaRPr lang="en-US" altLang="zh-CN" sz="4400" dirty="0">
              <a:latin typeface="Times New Roman" pitchFamily="18" charset="0"/>
              <a:ea typeface="DFKai-SB" pitchFamily="65" charset="-120"/>
              <a:cs typeface="Times New Roman" pitchFamily="18" charset="0"/>
            </a:endParaRPr>
          </a:p>
          <a:p>
            <a:pPr>
              <a:lnSpc>
                <a:spcPct val="90000"/>
              </a:lnSpc>
              <a:buSzPts val="100"/>
              <a:buBlip>
                <a:blip r:embed="rId5"/>
              </a:buBlip>
              <a:defRPr/>
            </a:pPr>
            <a:r>
              <a:rPr lang="en-US" altLang="zh-CN" sz="4400" dirty="0" err="1">
                <a:solidFill>
                  <a:schemeClr val="tx1">
                    <a:alpha val="0"/>
                  </a:schemeClr>
                </a:solidFill>
                <a:latin typeface="Times New Roman" pitchFamily="18" charset="0"/>
                <a:ea typeface="DFKai-SB" pitchFamily="65" charset="-120"/>
                <a:cs typeface="Times New Roman" pitchFamily="18" charset="0"/>
              </a:rPr>
              <a:t>Wimber</a:t>
            </a:r>
            <a:r>
              <a:rPr lang="en-US" altLang="zh-CN" sz="4400" dirty="0">
                <a:solidFill>
                  <a:schemeClr val="tx1">
                    <a:alpha val="0"/>
                  </a:schemeClr>
                </a:solidFill>
                <a:latin typeface="Times New Roman" pitchFamily="18" charset="0"/>
                <a:ea typeface="DFKai-SB" pitchFamily="65" charset="-120"/>
                <a:cs typeface="Times New Roman" pitchFamily="18" charset="0"/>
              </a:rPr>
              <a:t> </a:t>
            </a:r>
            <a:r>
              <a:rPr lang="zh-CN" altLang="en-US" sz="4400" dirty="0">
                <a:solidFill>
                  <a:schemeClr val="tx1">
                    <a:alpha val="0"/>
                  </a:schemeClr>
                </a:solidFill>
                <a:latin typeface="Times New Roman" pitchFamily="18" charset="0"/>
                <a:ea typeface="DFKai-SB" pitchFamily="65" charset="-120"/>
                <a:cs typeface="Times New Roman" pitchFamily="18" charset="0"/>
              </a:rPr>
              <a:t>也带起全世界第三波灵恩运动</a:t>
            </a:r>
            <a:r>
              <a:rPr lang="en-US" altLang="zh-CN" sz="4400" dirty="0">
                <a:solidFill>
                  <a:schemeClr val="tx1">
                    <a:alpha val="0"/>
                  </a:schemeClr>
                </a:solidFill>
                <a:latin typeface="Times New Roman" pitchFamily="18" charset="0"/>
                <a:ea typeface="DFKai-SB" pitchFamily="65" charset="-120"/>
                <a:cs typeface="Times New Roman" pitchFamily="18" charset="0"/>
              </a:rPr>
              <a:t>:</a:t>
            </a:r>
            <a:r>
              <a:rPr lang="zh-CN" altLang="en-US" sz="4400" dirty="0">
                <a:solidFill>
                  <a:schemeClr val="tx1">
                    <a:alpha val="0"/>
                  </a:schemeClr>
                </a:solidFill>
                <a:latin typeface="Times New Roman" pitchFamily="18" charset="0"/>
                <a:ea typeface="DFKai-SB" pitchFamily="65" charset="-120"/>
                <a:cs typeface="Times New Roman" pitchFamily="18" charset="0"/>
              </a:rPr>
              <a:t>强调教会需要靠祷告带来超自然的神迹 </a:t>
            </a:r>
            <a:endParaRPr lang="en-US" altLang="zh-CN" sz="4400" dirty="0">
              <a:solidFill>
                <a:schemeClr val="tx1">
                  <a:alpha val="0"/>
                </a:schemeClr>
              </a:solidFill>
              <a:latin typeface="Times New Roman" pitchFamily="18" charset="0"/>
              <a:ea typeface="宋体" pitchFamily="2" charset="-122"/>
              <a:cs typeface="Times New Roman" pitchFamily="18" charset="0"/>
            </a:endParaRPr>
          </a:p>
        </p:txBody>
      </p:sp>
    </p:spTree>
    <p:custDataLst>
      <p:tags r:id="rId1"/>
    </p:custDataLst>
    <p:extLst>
      <p:ext uri="{BB962C8B-B14F-4D97-AF65-F5344CB8AC3E}">
        <p14:creationId xmlns:p14="http://schemas.microsoft.com/office/powerpoint/2010/main" val="259663993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Title 1"/>
          <p:cNvSpPr>
            <a:spLocks noGrp="1"/>
          </p:cNvSpPr>
          <p:nvPr>
            <p:ph type="title" idx="4294967295"/>
            <p:custDataLst>
              <p:tags r:id="rId2"/>
            </p:custDataLst>
          </p:nvPr>
        </p:nvSpPr>
        <p:spPr>
          <a:xfrm>
            <a:off x="0" y="0"/>
            <a:ext cx="9144000" cy="762000"/>
          </a:xfrm>
        </p:spPr>
        <p:txBody>
          <a:bodyPr anchorCtr="0"/>
          <a:lstStyle/>
          <a:p>
            <a:pPr eaLnBrk="1" hangingPunct="1">
              <a:defRPr/>
            </a:pPr>
            <a:r>
              <a:rPr lang="zh-CN" altLang="en-US" sz="4800" dirty="0">
                <a:solidFill>
                  <a:srgbClr val="FFFF00"/>
                </a:solidFill>
                <a:latin typeface="DFKai-SB" pitchFamily="65" charset="-120"/>
                <a:ea typeface="DFKai-SB" pitchFamily="65" charset="-120"/>
              </a:rPr>
              <a:t>    </a:t>
            </a:r>
            <a:r>
              <a:rPr lang="en-US" altLang="zh-CN" sz="4800" dirty="0">
                <a:solidFill>
                  <a:srgbClr val="FFFF00"/>
                </a:solidFill>
                <a:latin typeface="DFKai-SB" pitchFamily="65" charset="-120"/>
                <a:ea typeface="DFKai-SB" pitchFamily="65" charset="-120"/>
              </a:rPr>
              <a:t>1.</a:t>
            </a:r>
            <a:r>
              <a:rPr lang="zh-CN" altLang="en-US" sz="4800" dirty="0">
                <a:solidFill>
                  <a:srgbClr val="FFFF00"/>
                </a:solidFill>
                <a:latin typeface="DFKai-SB" pitchFamily="65" charset="-120"/>
                <a:ea typeface="DFKai-SB" pitchFamily="65" charset="-120"/>
              </a:rPr>
              <a:t>约拿书中神迹的机制   </a:t>
            </a:r>
            <a:r>
              <a:rPr lang="zh-CN" altLang="en-US" sz="4800" dirty="0">
                <a:solidFill>
                  <a:srgbClr val="FFFF00"/>
                </a:solidFill>
                <a:latin typeface="Times New Roman" panose="02020603050405020304" pitchFamily="18" charset="0"/>
                <a:ea typeface="DFKai-SB" pitchFamily="65" charset="-120"/>
                <a:cs typeface="Times New Roman" panose="02020603050405020304" pitchFamily="18" charset="0"/>
              </a:rPr>
              <a:t>♠</a:t>
            </a:r>
            <a:endParaRPr lang="en-US" altLang="zh-CN" sz="4800" dirty="0">
              <a:solidFill>
                <a:srgbClr val="FFFF00"/>
              </a:solidFill>
              <a:latin typeface="DFKai-SB" pitchFamily="65" charset="-120"/>
              <a:ea typeface="DFKai-SB" pitchFamily="65" charset="-120"/>
            </a:endParaRPr>
          </a:p>
        </p:txBody>
      </p:sp>
      <p:sp>
        <p:nvSpPr>
          <p:cNvPr id="3" name="Content Placeholder 2"/>
          <p:cNvSpPr>
            <a:spLocks noGrp="1"/>
          </p:cNvSpPr>
          <p:nvPr>
            <p:ph idx="4294967295"/>
            <p:custDataLst>
              <p:tags r:id="rId3"/>
            </p:custDataLst>
          </p:nvPr>
        </p:nvSpPr>
        <p:spPr>
          <a:xfrm>
            <a:off x="0" y="762000"/>
            <a:ext cx="9144000" cy="6096000"/>
          </a:xfrm>
        </p:spPr>
        <p:txBody>
          <a:bodyPr>
            <a:normAutofit fontScale="85000" lnSpcReduction="10000"/>
          </a:bodyPr>
          <a:lstStyle/>
          <a:p>
            <a:pPr eaLnBrk="1" hangingPunct="1">
              <a:lnSpc>
                <a:spcPct val="90000"/>
              </a:lnSpc>
              <a:buBlip>
                <a:blip r:embed="rId5"/>
              </a:buBlip>
              <a:defRPr/>
            </a:pPr>
            <a:r>
              <a:rPr lang="zh-CN" altLang="en-US" sz="4400" dirty="0">
                <a:latin typeface="Times New Roman" pitchFamily="18" charset="0"/>
                <a:ea typeface="DFKai-SB" pitchFamily="65" charset="-120"/>
                <a:cs typeface="Times New Roman" pitchFamily="18" charset="0"/>
              </a:rPr>
              <a:t>神一般用神所创造大自然里的机制来行神迹奇事</a:t>
            </a:r>
            <a:endParaRPr lang="en-US" altLang="zh-CN" sz="4400" dirty="0">
              <a:latin typeface="Times New Roman" pitchFamily="18" charset="0"/>
              <a:ea typeface="DFKai-SB" pitchFamily="65" charset="-120"/>
              <a:cs typeface="Times New Roman" pitchFamily="18" charset="0"/>
            </a:endParaRPr>
          </a:p>
          <a:p>
            <a:pPr eaLnBrk="1" hangingPunct="1">
              <a:lnSpc>
                <a:spcPct val="90000"/>
              </a:lnSpc>
              <a:buBlip>
                <a:blip r:embed="rId5"/>
              </a:buBlip>
              <a:defRPr/>
            </a:pPr>
            <a:r>
              <a:rPr lang="zh-CN" altLang="en-US" sz="4400" dirty="0">
                <a:latin typeface="Times New Roman" pitchFamily="18" charset="0"/>
                <a:ea typeface="DFKai-SB" pitchFamily="65" charset="-120"/>
                <a:cs typeface="Times New Roman" pitchFamily="18" charset="0"/>
              </a:rPr>
              <a:t>在约拿书里神用大风浪、大鱼、蓖麻树</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神在大自然的创造</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来行神迹奇事</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来拯救、说服约拿</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用约拿来传递信息说服尼尼微人</a:t>
            </a:r>
            <a:endParaRPr lang="en-US" altLang="zh-CN" sz="4400" dirty="0">
              <a:latin typeface="Times New Roman" pitchFamily="18" charset="0"/>
              <a:ea typeface="DFKai-SB" pitchFamily="65" charset="-120"/>
              <a:cs typeface="Times New Roman" pitchFamily="18" charset="0"/>
            </a:endParaRPr>
          </a:p>
          <a:p>
            <a:pPr eaLnBrk="1" hangingPunct="1">
              <a:lnSpc>
                <a:spcPct val="90000"/>
              </a:lnSpc>
              <a:buBlip>
                <a:blip r:embed="rId5"/>
              </a:buBlip>
              <a:defRPr/>
            </a:pPr>
            <a:r>
              <a:rPr lang="zh-CN" altLang="en-US" sz="4400" dirty="0">
                <a:latin typeface="Times New Roman" pitchFamily="18" charset="0"/>
                <a:ea typeface="DFKai-SB" pitchFamily="65" charset="-120"/>
                <a:cs typeface="Times New Roman" pitchFamily="18" charset="0"/>
              </a:rPr>
              <a:t>福音书的确有超自然的神迹奇事</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可是到了使徒时期超自然的神迹就减少了</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好像神又回到用大自然中的机制来行神迹奇事</a:t>
            </a:r>
            <a:endParaRPr lang="en-US" altLang="zh-CN" sz="4400" dirty="0">
              <a:latin typeface="Times New Roman" pitchFamily="18" charset="0"/>
              <a:ea typeface="DFKai-SB" pitchFamily="65" charset="-120"/>
              <a:cs typeface="Times New Roman" pitchFamily="18" charset="0"/>
            </a:endParaRPr>
          </a:p>
          <a:p>
            <a:pPr>
              <a:lnSpc>
                <a:spcPct val="90000"/>
              </a:lnSpc>
              <a:buBlip>
                <a:blip r:embed="rId5"/>
              </a:buBlip>
              <a:defRPr/>
            </a:pPr>
            <a:r>
              <a:rPr lang="en-US" altLang="zh-CN" sz="4400" dirty="0">
                <a:latin typeface="Times New Roman" pitchFamily="18" charset="0"/>
                <a:ea typeface="DFKai-SB" pitchFamily="65" charset="-120"/>
                <a:cs typeface="Times New Roman" pitchFamily="18" charset="0"/>
              </a:rPr>
              <a:t>1970John </a:t>
            </a:r>
            <a:r>
              <a:rPr lang="en-US" altLang="zh-CN" sz="4400" dirty="0" err="1">
                <a:latin typeface="Times New Roman" pitchFamily="18" charset="0"/>
                <a:ea typeface="DFKai-SB" pitchFamily="65" charset="-120"/>
                <a:cs typeface="Times New Roman" pitchFamily="18" charset="0"/>
              </a:rPr>
              <a:t>Wimber</a:t>
            </a:r>
            <a:r>
              <a:rPr lang="zh-CN" altLang="en-US" sz="4400" dirty="0">
                <a:latin typeface="Times New Roman" pitchFamily="18" charset="0"/>
                <a:ea typeface="DFKai-SB" pitchFamily="65" charset="-120"/>
                <a:cs typeface="Times New Roman" pitchFamily="18" charset="0"/>
              </a:rPr>
              <a:t>祷告</a:t>
            </a:r>
            <a:r>
              <a:rPr lang="en-US" altLang="zh-CN" sz="4400" dirty="0">
                <a:latin typeface="Times New Roman" pitchFamily="18" charset="0"/>
                <a:ea typeface="DFKai-SB" pitchFamily="65" charset="-120"/>
                <a:cs typeface="Times New Roman" pitchFamily="18" charset="0"/>
              </a:rPr>
              <a:t>9</a:t>
            </a:r>
            <a:r>
              <a:rPr lang="zh-CN" altLang="en-US" sz="4400" dirty="0">
                <a:latin typeface="Times New Roman" pitchFamily="18" charset="0"/>
                <a:ea typeface="DFKai-SB" pitchFamily="65" charset="-120"/>
                <a:cs typeface="Times New Roman" pitchFamily="18" charset="0"/>
              </a:rPr>
              <a:t>个月后教会第一次发生超自然神迹医治</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带来教会大复兴</a:t>
            </a:r>
            <a:endParaRPr lang="en-US" altLang="zh-CN" sz="4400" dirty="0">
              <a:latin typeface="Times New Roman" pitchFamily="18" charset="0"/>
              <a:ea typeface="DFKai-SB" pitchFamily="65" charset="-120"/>
              <a:cs typeface="Times New Roman" pitchFamily="18" charset="0"/>
            </a:endParaRPr>
          </a:p>
          <a:p>
            <a:pPr>
              <a:lnSpc>
                <a:spcPct val="90000"/>
              </a:lnSpc>
              <a:buBlip>
                <a:blip r:embed="rId5"/>
              </a:buBlip>
              <a:defRPr/>
            </a:pPr>
            <a:r>
              <a:rPr lang="en-US" altLang="zh-CN" sz="4400" dirty="0" err="1">
                <a:latin typeface="Times New Roman" pitchFamily="18" charset="0"/>
                <a:ea typeface="DFKai-SB" pitchFamily="65" charset="-120"/>
                <a:cs typeface="Times New Roman" pitchFamily="18" charset="0"/>
              </a:rPr>
              <a:t>Wimber</a:t>
            </a:r>
            <a:r>
              <a:rPr lang="en-US" altLang="zh-CN" sz="4400" dirty="0">
                <a:latin typeface="Times New Roman" pitchFamily="18" charset="0"/>
                <a:ea typeface="DFKai-SB" pitchFamily="65" charset="-120"/>
                <a:cs typeface="Times New Roman" pitchFamily="18" charset="0"/>
              </a:rPr>
              <a:t> </a:t>
            </a:r>
            <a:r>
              <a:rPr lang="zh-CN" altLang="en-US" sz="4400" dirty="0">
                <a:latin typeface="Times New Roman" pitchFamily="18" charset="0"/>
                <a:ea typeface="DFKai-SB" pitchFamily="65" charset="-120"/>
                <a:cs typeface="Times New Roman" pitchFamily="18" charset="0"/>
              </a:rPr>
              <a:t>也带起全世界第三波灵恩运动</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强调教会需要靠祷告带来超自然的神迹 </a:t>
            </a:r>
            <a:endParaRPr lang="en-US" altLang="zh-CN" sz="4400" dirty="0">
              <a:latin typeface="Times New Roman" pitchFamily="18" charset="0"/>
              <a:ea typeface="宋体" pitchFamily="2" charset="-122"/>
              <a:cs typeface="Times New Roman" pitchFamily="18" charset="0"/>
            </a:endParaRPr>
          </a:p>
        </p:txBody>
      </p:sp>
    </p:spTree>
    <p:custDataLst>
      <p:tags r:id="rId1"/>
    </p:custDataLst>
    <p:extLst>
      <p:ext uri="{BB962C8B-B14F-4D97-AF65-F5344CB8AC3E}">
        <p14:creationId xmlns:p14="http://schemas.microsoft.com/office/powerpoint/2010/main" val="237698233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Title 1"/>
          <p:cNvSpPr>
            <a:spLocks noGrp="1"/>
          </p:cNvSpPr>
          <p:nvPr>
            <p:ph type="title" idx="4294967295"/>
            <p:custDataLst>
              <p:tags r:id="rId2"/>
            </p:custDataLst>
          </p:nvPr>
        </p:nvSpPr>
        <p:spPr>
          <a:xfrm>
            <a:off x="0" y="0"/>
            <a:ext cx="9144000" cy="571500"/>
          </a:xfrm>
        </p:spPr>
        <p:txBody>
          <a:bodyPr anchorCtr="0"/>
          <a:lstStyle/>
          <a:p>
            <a:pPr eaLnBrk="1" hangingPunct="1">
              <a:defRPr/>
            </a:pPr>
            <a:r>
              <a:rPr lang="en-US" altLang="zh-CN" sz="4800" dirty="0">
                <a:solidFill>
                  <a:srgbClr val="FFFF00"/>
                </a:solidFill>
                <a:latin typeface="Times New Roman" panose="02020603050405020304" pitchFamily="18" charset="0"/>
                <a:ea typeface="DFKai-SB" pitchFamily="65" charset="-120"/>
                <a:cs typeface="Times New Roman" panose="02020603050405020304" pitchFamily="18" charset="0"/>
              </a:rPr>
              <a:t>John </a:t>
            </a:r>
            <a:r>
              <a:rPr lang="en-US" altLang="zh-CN" sz="4800" dirty="0" err="1">
                <a:solidFill>
                  <a:srgbClr val="FFFF00"/>
                </a:solidFill>
                <a:latin typeface="Times New Roman" panose="02020603050405020304" pitchFamily="18" charset="0"/>
                <a:ea typeface="DFKai-SB" pitchFamily="65" charset="-120"/>
                <a:cs typeface="Times New Roman" panose="02020603050405020304" pitchFamily="18" charset="0"/>
              </a:rPr>
              <a:t>Wimber</a:t>
            </a:r>
            <a:r>
              <a:rPr lang="en-US" altLang="zh-CN" sz="4800" dirty="0">
                <a:solidFill>
                  <a:srgbClr val="FFFF00"/>
                </a:solidFill>
                <a:latin typeface="DFKai-SB" pitchFamily="65" charset="-120"/>
                <a:ea typeface="DFKai-SB" pitchFamily="65" charset="-120"/>
              </a:rPr>
              <a:t> </a:t>
            </a:r>
            <a:r>
              <a:rPr lang="zh-CN" altLang="en-US" sz="4800" dirty="0">
                <a:solidFill>
                  <a:srgbClr val="FFFF00"/>
                </a:solidFill>
                <a:latin typeface="DFKai-SB" pitchFamily="65" charset="-120"/>
                <a:ea typeface="DFKai-SB" pitchFamily="65" charset="-120"/>
              </a:rPr>
              <a:t>的例子</a:t>
            </a:r>
            <a:endParaRPr lang="en-US" altLang="zh-CN" sz="4800" dirty="0">
              <a:solidFill>
                <a:srgbClr val="FFFF00"/>
              </a:solidFill>
              <a:latin typeface="DFKai-SB" pitchFamily="65" charset="-120"/>
              <a:ea typeface="DFKai-SB" pitchFamily="65" charset="-120"/>
            </a:endParaRPr>
          </a:p>
        </p:txBody>
      </p:sp>
      <p:sp>
        <p:nvSpPr>
          <p:cNvPr id="3" name="Content Placeholder 2"/>
          <p:cNvSpPr>
            <a:spLocks noGrp="1"/>
          </p:cNvSpPr>
          <p:nvPr>
            <p:ph idx="4294967295"/>
            <p:custDataLst>
              <p:tags r:id="rId3"/>
            </p:custDataLst>
          </p:nvPr>
        </p:nvSpPr>
        <p:spPr>
          <a:xfrm>
            <a:off x="0" y="571500"/>
            <a:ext cx="9144000" cy="6286500"/>
          </a:xfrm>
        </p:spPr>
        <p:txBody>
          <a:bodyPr>
            <a:normAutofit/>
          </a:bodyPr>
          <a:lstStyle/>
          <a:p>
            <a:pPr eaLnBrk="1" hangingPunct="1">
              <a:lnSpc>
                <a:spcPct val="90000"/>
              </a:lnSpc>
              <a:buSzPts val="100"/>
              <a:buBlip>
                <a:blip r:embed="rId7"/>
              </a:buBlip>
              <a:defRPr/>
            </a:pPr>
            <a:r>
              <a:rPr lang="en-US" altLang="zh-CN" sz="3600" dirty="0">
                <a:solidFill>
                  <a:schemeClr val="tx1">
                    <a:alpha val="0"/>
                  </a:schemeClr>
                </a:solidFill>
                <a:latin typeface="Times New Roman" pitchFamily="18" charset="0"/>
                <a:ea typeface="DFKai-SB" pitchFamily="65" charset="-120"/>
                <a:cs typeface="Times New Roman" pitchFamily="18" charset="0"/>
              </a:rPr>
              <a:t>1985 John </a:t>
            </a:r>
            <a:r>
              <a:rPr lang="en-US" altLang="zh-CN" sz="3600" dirty="0" err="1">
                <a:solidFill>
                  <a:schemeClr val="tx1">
                    <a:alpha val="0"/>
                  </a:schemeClr>
                </a:solidFill>
                <a:latin typeface="Times New Roman" pitchFamily="18" charset="0"/>
                <a:ea typeface="DFKai-SB" pitchFamily="65" charset="-120"/>
                <a:cs typeface="Times New Roman" pitchFamily="18" charset="0"/>
              </a:rPr>
              <a:t>Wimber</a:t>
            </a:r>
            <a:r>
              <a:rPr lang="en-US" altLang="zh-CN" sz="3600" dirty="0">
                <a:solidFill>
                  <a:schemeClr val="tx1">
                    <a:alpha val="0"/>
                  </a:schemeClr>
                </a:solidFill>
                <a:latin typeface="Times New Roman" pitchFamily="18" charset="0"/>
                <a:ea typeface="DFKai-SB" pitchFamily="65" charset="-120"/>
                <a:cs typeface="Times New Roman" pitchFamily="18" charset="0"/>
              </a:rPr>
              <a:t> 51</a:t>
            </a:r>
            <a:r>
              <a:rPr lang="zh-CN" altLang="en-US" sz="3600" dirty="0">
                <a:solidFill>
                  <a:schemeClr val="tx1">
                    <a:alpha val="0"/>
                  </a:schemeClr>
                </a:solidFill>
                <a:latin typeface="Times New Roman" pitchFamily="18" charset="0"/>
                <a:ea typeface="DFKai-SB" pitchFamily="65" charset="-120"/>
                <a:cs typeface="Times New Roman" pitchFamily="18" charset="0"/>
              </a:rPr>
              <a:t>岁第一次心血管堵塞</a:t>
            </a:r>
            <a:r>
              <a:rPr lang="en-US" altLang="zh-CN" sz="3600" dirty="0">
                <a:solidFill>
                  <a:schemeClr val="tx1">
                    <a:alpha val="0"/>
                  </a:schemeClr>
                </a:solidFill>
                <a:latin typeface="Times New Roman" pitchFamily="18" charset="0"/>
                <a:ea typeface="DFKai-SB" pitchFamily="65" charset="-120"/>
                <a:cs typeface="Times New Roman" pitchFamily="18" charset="0"/>
              </a:rPr>
              <a:t>,</a:t>
            </a:r>
            <a:r>
              <a:rPr lang="zh-CN" altLang="en-US" sz="3600" dirty="0">
                <a:solidFill>
                  <a:schemeClr val="tx1">
                    <a:alpha val="0"/>
                  </a:schemeClr>
                </a:solidFill>
                <a:latin typeface="Times New Roman" pitchFamily="18" charset="0"/>
                <a:ea typeface="DFKai-SB" pitchFamily="65" charset="-120"/>
                <a:cs typeface="Times New Roman" pitchFamily="18" charset="0"/>
              </a:rPr>
              <a:t>医生劝告他必须过健康生活</a:t>
            </a:r>
            <a:r>
              <a:rPr lang="en-US" altLang="zh-CN" sz="3600" dirty="0">
                <a:solidFill>
                  <a:schemeClr val="tx1">
                    <a:alpha val="0"/>
                  </a:schemeClr>
                </a:solidFill>
                <a:latin typeface="Times New Roman" pitchFamily="18" charset="0"/>
                <a:ea typeface="DFKai-SB" pitchFamily="65" charset="-120"/>
                <a:cs typeface="Times New Roman" pitchFamily="18" charset="0"/>
              </a:rPr>
              <a:t>,</a:t>
            </a:r>
            <a:r>
              <a:rPr lang="zh-CN" altLang="en-US" sz="3600" dirty="0">
                <a:solidFill>
                  <a:schemeClr val="tx1">
                    <a:alpha val="0"/>
                  </a:schemeClr>
                </a:solidFill>
                <a:latin typeface="Times New Roman" pitchFamily="18" charset="0"/>
                <a:ea typeface="DFKai-SB" pitchFamily="65" charset="-120"/>
                <a:cs typeface="Times New Roman" pitchFamily="18" charset="0"/>
              </a:rPr>
              <a:t>加上专业治疗</a:t>
            </a:r>
            <a:r>
              <a:rPr lang="en-US" altLang="zh-CN" sz="3600" dirty="0">
                <a:solidFill>
                  <a:schemeClr val="tx1">
                    <a:alpha val="0"/>
                  </a:schemeClr>
                </a:solidFill>
                <a:latin typeface="Times New Roman" pitchFamily="18" charset="0"/>
                <a:ea typeface="DFKai-SB" pitchFamily="65" charset="-120"/>
                <a:cs typeface="Times New Roman" pitchFamily="18" charset="0"/>
              </a:rPr>
              <a:t>;</a:t>
            </a:r>
            <a:r>
              <a:rPr lang="zh-CN" altLang="en-US" sz="3600" dirty="0">
                <a:solidFill>
                  <a:schemeClr val="tx1">
                    <a:alpha val="0"/>
                  </a:schemeClr>
                </a:solidFill>
                <a:latin typeface="Times New Roman" pitchFamily="18" charset="0"/>
                <a:ea typeface="DFKai-SB" pitchFamily="65" charset="-120"/>
                <a:cs typeface="Times New Roman" pitchFamily="18" charset="0"/>
              </a:rPr>
              <a:t>他好像没有接受</a:t>
            </a:r>
            <a:r>
              <a:rPr lang="en-US" altLang="zh-CN" sz="3600" dirty="0">
                <a:solidFill>
                  <a:schemeClr val="tx1">
                    <a:alpha val="0"/>
                  </a:schemeClr>
                </a:solidFill>
                <a:latin typeface="Times New Roman" pitchFamily="18" charset="0"/>
                <a:ea typeface="DFKai-SB" pitchFamily="65" charset="-120"/>
                <a:cs typeface="Times New Roman" pitchFamily="18" charset="0"/>
              </a:rPr>
              <a:t> (</a:t>
            </a:r>
            <a:r>
              <a:rPr lang="zh-CN" altLang="en-US" sz="3600" dirty="0">
                <a:solidFill>
                  <a:schemeClr val="tx1">
                    <a:alpha val="0"/>
                  </a:schemeClr>
                </a:solidFill>
                <a:latin typeface="Times New Roman" pitchFamily="18" charset="0"/>
                <a:ea typeface="DFKai-SB" pitchFamily="65" charset="-120"/>
                <a:cs typeface="Times New Roman" pitchFamily="18" charset="0"/>
              </a:rPr>
              <a:t>参考</a:t>
            </a:r>
            <a:r>
              <a:rPr lang="en-US" altLang="zh-CN" sz="3600" dirty="0">
                <a:solidFill>
                  <a:schemeClr val="tx1">
                    <a:alpha val="0"/>
                  </a:schemeClr>
                </a:solidFill>
                <a:latin typeface="Times New Roman" pitchFamily="18" charset="0"/>
                <a:ea typeface="DFKai-SB" pitchFamily="65" charset="-120"/>
                <a:cs typeface="Times New Roman" pitchFamily="18" charset="0"/>
              </a:rPr>
              <a:t>Wikipedia)</a:t>
            </a:r>
          </a:p>
          <a:p>
            <a:pPr>
              <a:lnSpc>
                <a:spcPct val="90000"/>
              </a:lnSpc>
              <a:buSzPts val="100"/>
              <a:buBlip>
                <a:blip r:embed="rId7"/>
              </a:buBlip>
              <a:defRPr/>
            </a:pPr>
            <a:r>
              <a:rPr lang="zh-CN" altLang="en-US" sz="3600" dirty="0">
                <a:solidFill>
                  <a:schemeClr val="tx1">
                    <a:alpha val="0"/>
                  </a:schemeClr>
                </a:solidFill>
                <a:latin typeface="Times New Roman" pitchFamily="18" charset="0"/>
                <a:ea typeface="DFKai-SB" pitchFamily="65" charset="-120"/>
                <a:cs typeface="Times New Roman" pitchFamily="18" charset="0"/>
              </a:rPr>
              <a:t>身体情况越来越差</a:t>
            </a:r>
            <a:r>
              <a:rPr lang="en-US" altLang="zh-CN" sz="3600" dirty="0">
                <a:solidFill>
                  <a:schemeClr val="tx1">
                    <a:alpha val="0"/>
                  </a:schemeClr>
                </a:solidFill>
                <a:latin typeface="Times New Roman" pitchFamily="18" charset="0"/>
                <a:ea typeface="DFKai-SB" pitchFamily="65" charset="-120"/>
                <a:cs typeface="Times New Roman" pitchFamily="18" charset="0"/>
              </a:rPr>
              <a:t>;</a:t>
            </a:r>
            <a:r>
              <a:rPr lang="zh-CN" altLang="en-US" sz="3600" dirty="0">
                <a:solidFill>
                  <a:schemeClr val="tx1">
                    <a:alpha val="0"/>
                  </a:schemeClr>
                </a:solidFill>
                <a:latin typeface="Times New Roman" pitchFamily="18" charset="0"/>
                <a:ea typeface="DFKai-SB" pitchFamily="65" charset="-120"/>
                <a:cs typeface="Times New Roman" pitchFamily="18" charset="0"/>
              </a:rPr>
              <a:t>但是他说在第三波早期</a:t>
            </a:r>
            <a:r>
              <a:rPr lang="en-US" altLang="zh-CN" sz="3600" dirty="0">
                <a:solidFill>
                  <a:schemeClr val="tx1">
                    <a:alpha val="0"/>
                  </a:schemeClr>
                </a:solidFill>
                <a:latin typeface="Times New Roman" pitchFamily="18" charset="0"/>
                <a:ea typeface="DFKai-SB" pitchFamily="65" charset="-120"/>
                <a:cs typeface="Times New Roman" pitchFamily="18" charset="0"/>
              </a:rPr>
              <a:t>,</a:t>
            </a:r>
            <a:r>
              <a:rPr lang="zh-CN" altLang="en-US" sz="3600" dirty="0">
                <a:solidFill>
                  <a:schemeClr val="tx1">
                    <a:alpha val="0"/>
                  </a:schemeClr>
                </a:solidFill>
                <a:latin typeface="Times New Roman" pitchFamily="18" charset="0"/>
                <a:ea typeface="DFKai-SB" pitchFamily="65" charset="-120"/>
                <a:cs typeface="Times New Roman" pitchFamily="18" charset="0"/>
              </a:rPr>
              <a:t>他和同工祷告了九个月才第一次看到超自然神迹</a:t>
            </a:r>
            <a:r>
              <a:rPr lang="en-US" altLang="zh-CN" sz="3600" dirty="0">
                <a:solidFill>
                  <a:schemeClr val="tx1">
                    <a:alpha val="0"/>
                  </a:schemeClr>
                </a:solidFill>
                <a:latin typeface="Times New Roman" pitchFamily="18" charset="0"/>
                <a:ea typeface="DFKai-SB" pitchFamily="65" charset="-120"/>
                <a:cs typeface="Times New Roman" pitchFamily="18" charset="0"/>
              </a:rPr>
              <a:t>;</a:t>
            </a:r>
            <a:r>
              <a:rPr lang="zh-CN" altLang="en-US" sz="3600" dirty="0">
                <a:solidFill>
                  <a:schemeClr val="tx1">
                    <a:alpha val="0"/>
                  </a:schemeClr>
                </a:solidFill>
                <a:latin typeface="Times New Roman" pitchFamily="18" charset="0"/>
                <a:ea typeface="DFKai-SB" pitchFamily="65" charset="-120"/>
                <a:cs typeface="Times New Roman" pitchFamily="18" charset="0"/>
              </a:rPr>
              <a:t>所以他坚持以忍耐祷告等候神超自然的医治</a:t>
            </a:r>
            <a:endParaRPr lang="en-US" altLang="zh-CN" sz="3600" dirty="0">
              <a:solidFill>
                <a:schemeClr val="tx1">
                  <a:alpha val="0"/>
                </a:schemeClr>
              </a:solidFill>
              <a:latin typeface="Times New Roman" pitchFamily="18" charset="0"/>
              <a:ea typeface="DFKai-SB" pitchFamily="65" charset="-120"/>
              <a:cs typeface="Times New Roman" pitchFamily="18" charset="0"/>
            </a:endParaRPr>
          </a:p>
          <a:p>
            <a:pPr>
              <a:lnSpc>
                <a:spcPct val="90000"/>
              </a:lnSpc>
              <a:buSzPts val="100"/>
              <a:buBlip>
                <a:blip r:embed="rId7"/>
              </a:buBlip>
              <a:defRPr/>
            </a:pPr>
            <a:r>
              <a:rPr lang="en-US" altLang="zh-CN" sz="3600" dirty="0">
                <a:solidFill>
                  <a:schemeClr val="tx1">
                    <a:alpha val="0"/>
                  </a:schemeClr>
                </a:solidFill>
                <a:latin typeface="Times New Roman" pitchFamily="18" charset="0"/>
                <a:ea typeface="DFKai-SB" pitchFamily="65" charset="-120"/>
                <a:cs typeface="Times New Roman" pitchFamily="18" charset="0"/>
              </a:rPr>
              <a:t>1997Wimber 63</a:t>
            </a:r>
            <a:r>
              <a:rPr lang="zh-CN" altLang="en-US" sz="3600" dirty="0">
                <a:solidFill>
                  <a:schemeClr val="tx1">
                    <a:alpha val="0"/>
                  </a:schemeClr>
                </a:solidFill>
                <a:latin typeface="Times New Roman" pitchFamily="18" charset="0"/>
                <a:ea typeface="DFKai-SB" pitchFamily="65" charset="-120"/>
                <a:cs typeface="Times New Roman" pitchFamily="18" charset="0"/>
              </a:rPr>
              <a:t>岁心脏病去世</a:t>
            </a:r>
            <a:endParaRPr lang="en-US" altLang="zh-CN" sz="3600" dirty="0">
              <a:solidFill>
                <a:schemeClr val="tx1">
                  <a:alpha val="0"/>
                </a:schemeClr>
              </a:solidFill>
              <a:latin typeface="Times New Roman" pitchFamily="18" charset="0"/>
              <a:ea typeface="DFKai-SB" pitchFamily="65" charset="-120"/>
              <a:cs typeface="Times New Roman" pitchFamily="18" charset="0"/>
            </a:endParaRPr>
          </a:p>
          <a:p>
            <a:pPr>
              <a:lnSpc>
                <a:spcPct val="90000"/>
              </a:lnSpc>
              <a:buSzPts val="100"/>
              <a:buBlip>
                <a:blip r:embed="rId7"/>
              </a:buBlip>
              <a:defRPr/>
            </a:pPr>
            <a:r>
              <a:rPr lang="zh-CN" altLang="en-US" sz="3600" dirty="0">
                <a:solidFill>
                  <a:schemeClr val="tx1">
                    <a:alpha val="0"/>
                  </a:schemeClr>
                </a:solidFill>
                <a:latin typeface="Times New Roman" pitchFamily="18" charset="0"/>
                <a:ea typeface="DFKai-SB" pitchFamily="65" charset="-120"/>
                <a:cs typeface="Times New Roman" pitchFamily="18" charset="0"/>
              </a:rPr>
              <a:t>很多其它相同的例子</a:t>
            </a:r>
            <a:endParaRPr lang="en-US" altLang="zh-CN" sz="3600" dirty="0">
              <a:solidFill>
                <a:schemeClr val="tx1">
                  <a:alpha val="0"/>
                </a:schemeClr>
              </a:solidFill>
              <a:latin typeface="Times New Roman" pitchFamily="18" charset="0"/>
              <a:ea typeface="DFKai-SB" pitchFamily="65" charset="-120"/>
              <a:cs typeface="Times New Roman" pitchFamily="18" charset="0"/>
            </a:endParaRPr>
          </a:p>
          <a:p>
            <a:pPr>
              <a:lnSpc>
                <a:spcPct val="90000"/>
              </a:lnSpc>
              <a:buSzPts val="100"/>
              <a:buBlip>
                <a:blip r:embed="rId7"/>
              </a:buBlip>
              <a:defRPr/>
            </a:pPr>
            <a:r>
              <a:rPr lang="zh-CN" altLang="en-US" sz="3600" dirty="0">
                <a:solidFill>
                  <a:schemeClr val="tx1">
                    <a:alpha val="0"/>
                  </a:schemeClr>
                </a:solidFill>
                <a:latin typeface="Times New Roman" pitchFamily="18" charset="0"/>
                <a:ea typeface="DFKai-SB" pitchFamily="65" charset="-120"/>
                <a:cs typeface="Times New Roman" pitchFamily="18" charset="0"/>
              </a:rPr>
              <a:t>教会不讨论大自然启示</a:t>
            </a:r>
            <a:r>
              <a:rPr lang="zh-CN" altLang="en-US" sz="4400" dirty="0">
                <a:solidFill>
                  <a:schemeClr val="tx1">
                    <a:alpha val="0"/>
                  </a:schemeClr>
                </a:solidFill>
                <a:latin typeface="Times New Roman" pitchFamily="18" charset="0"/>
                <a:ea typeface="DFKai-SB" pitchFamily="65" charset="-120"/>
                <a:cs typeface="Times New Roman" pitchFamily="18" charset="0"/>
              </a:rPr>
              <a:t> </a:t>
            </a:r>
            <a:endParaRPr lang="en-US" altLang="zh-CN" sz="4400" dirty="0">
              <a:solidFill>
                <a:schemeClr val="tx1">
                  <a:alpha val="0"/>
                </a:schemeClr>
              </a:solidFill>
              <a:latin typeface="Times New Roman" pitchFamily="18" charset="0"/>
              <a:ea typeface="宋体" pitchFamily="2" charset="-122"/>
              <a:cs typeface="Times New Roman" pitchFamily="18" charset="0"/>
            </a:endParaRPr>
          </a:p>
        </p:txBody>
      </p:sp>
      <p:pic>
        <p:nvPicPr>
          <p:cNvPr id="1026" name="Picture 2">
            <a:extLst>
              <a:ext uri="{FF2B5EF4-FFF2-40B4-BE49-F238E27FC236}">
                <a16:creationId xmlns:a16="http://schemas.microsoft.com/office/drawing/2014/main" id="{F8E0AABB-4B7A-637C-535B-EE3DF028929B}"/>
              </a:ext>
            </a:extLst>
          </p:cNvPr>
          <p:cNvPicPr>
            <a:picLocks noChangeAspect="1" noChangeArrowheads="1"/>
          </p:cNvPicPr>
          <p:nvPr>
            <p:custDataLst>
              <p:tags r:id="rId4"/>
            </p:custDataLst>
          </p:nvPr>
        </p:nvPicPr>
        <p:blipFill>
          <a:blip r:embed="rId8">
            <a:extLst>
              <a:ext uri="{28A0092B-C50C-407E-A947-70E740481C1C}">
                <a14:useLocalDpi xmlns:a14="http://schemas.microsoft.com/office/drawing/2010/main" val="0"/>
              </a:ext>
            </a:extLst>
          </a:blip>
          <a:srcRect/>
          <a:stretch>
            <a:fillRect/>
          </a:stretch>
        </p:blipFill>
        <p:spPr bwMode="auto">
          <a:xfrm>
            <a:off x="6248400" y="3733800"/>
            <a:ext cx="2895600" cy="31242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85242275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Title 1"/>
          <p:cNvSpPr>
            <a:spLocks noGrp="1"/>
          </p:cNvSpPr>
          <p:nvPr>
            <p:ph type="title" idx="4294967295"/>
            <p:custDataLst>
              <p:tags r:id="rId2"/>
            </p:custDataLst>
          </p:nvPr>
        </p:nvSpPr>
        <p:spPr>
          <a:xfrm>
            <a:off x="0" y="0"/>
            <a:ext cx="9144000" cy="571500"/>
          </a:xfrm>
        </p:spPr>
        <p:txBody>
          <a:bodyPr anchorCtr="0"/>
          <a:lstStyle/>
          <a:p>
            <a:pPr eaLnBrk="1" hangingPunct="1">
              <a:defRPr/>
            </a:pPr>
            <a:r>
              <a:rPr lang="en-US" altLang="zh-CN" sz="4800" dirty="0">
                <a:solidFill>
                  <a:srgbClr val="FFFF00"/>
                </a:solidFill>
                <a:latin typeface="Times New Roman" panose="02020603050405020304" pitchFamily="18" charset="0"/>
                <a:ea typeface="DFKai-SB" pitchFamily="65" charset="-120"/>
                <a:cs typeface="Times New Roman" panose="02020603050405020304" pitchFamily="18" charset="0"/>
              </a:rPr>
              <a:t>John </a:t>
            </a:r>
            <a:r>
              <a:rPr lang="en-US" altLang="zh-CN" sz="4800" dirty="0" err="1">
                <a:solidFill>
                  <a:srgbClr val="FFFF00"/>
                </a:solidFill>
                <a:latin typeface="Times New Roman" panose="02020603050405020304" pitchFamily="18" charset="0"/>
                <a:ea typeface="DFKai-SB" pitchFamily="65" charset="-120"/>
                <a:cs typeface="Times New Roman" panose="02020603050405020304" pitchFamily="18" charset="0"/>
              </a:rPr>
              <a:t>Wimber</a:t>
            </a:r>
            <a:r>
              <a:rPr lang="en-US" altLang="zh-CN" sz="4800" dirty="0">
                <a:solidFill>
                  <a:srgbClr val="FFFF00"/>
                </a:solidFill>
                <a:latin typeface="DFKai-SB" pitchFamily="65" charset="-120"/>
                <a:ea typeface="DFKai-SB" pitchFamily="65" charset="-120"/>
              </a:rPr>
              <a:t> </a:t>
            </a:r>
            <a:r>
              <a:rPr lang="zh-CN" altLang="en-US" sz="4800" dirty="0">
                <a:solidFill>
                  <a:srgbClr val="FFFF00"/>
                </a:solidFill>
                <a:latin typeface="DFKai-SB" pitchFamily="65" charset="-120"/>
                <a:ea typeface="DFKai-SB" pitchFamily="65" charset="-120"/>
              </a:rPr>
              <a:t>的例子</a:t>
            </a:r>
            <a:endParaRPr lang="en-US" altLang="zh-CN" sz="4800" dirty="0">
              <a:solidFill>
                <a:srgbClr val="FFFF00"/>
              </a:solidFill>
              <a:latin typeface="DFKai-SB" pitchFamily="65" charset="-120"/>
              <a:ea typeface="DFKai-SB" pitchFamily="65" charset="-120"/>
            </a:endParaRPr>
          </a:p>
        </p:txBody>
      </p:sp>
      <p:sp>
        <p:nvSpPr>
          <p:cNvPr id="3" name="Content Placeholder 2"/>
          <p:cNvSpPr>
            <a:spLocks noGrp="1"/>
          </p:cNvSpPr>
          <p:nvPr>
            <p:ph idx="4294967295"/>
            <p:custDataLst>
              <p:tags r:id="rId3"/>
            </p:custDataLst>
          </p:nvPr>
        </p:nvSpPr>
        <p:spPr>
          <a:xfrm>
            <a:off x="0" y="571500"/>
            <a:ext cx="9144000" cy="6286500"/>
          </a:xfrm>
        </p:spPr>
        <p:txBody>
          <a:bodyPr>
            <a:normAutofit/>
          </a:bodyPr>
          <a:lstStyle/>
          <a:p>
            <a:pPr eaLnBrk="1" hangingPunct="1">
              <a:lnSpc>
                <a:spcPct val="90000"/>
              </a:lnSpc>
              <a:buBlip>
                <a:blip r:embed="rId7"/>
              </a:buBlip>
              <a:defRPr/>
            </a:pPr>
            <a:r>
              <a:rPr lang="en-US" altLang="zh-CN" sz="3600" dirty="0">
                <a:latin typeface="Times New Roman" pitchFamily="18" charset="0"/>
                <a:ea typeface="DFKai-SB" pitchFamily="65" charset="-120"/>
                <a:cs typeface="Times New Roman" pitchFamily="18" charset="0"/>
              </a:rPr>
              <a:t>1985 John </a:t>
            </a:r>
            <a:r>
              <a:rPr lang="en-US" altLang="zh-CN" sz="3600" dirty="0" err="1">
                <a:latin typeface="Times New Roman" pitchFamily="18" charset="0"/>
                <a:ea typeface="DFKai-SB" pitchFamily="65" charset="-120"/>
                <a:cs typeface="Times New Roman" pitchFamily="18" charset="0"/>
              </a:rPr>
              <a:t>Wimber</a:t>
            </a:r>
            <a:r>
              <a:rPr lang="en-US" altLang="zh-CN" sz="3600" dirty="0">
                <a:latin typeface="Times New Roman" pitchFamily="18" charset="0"/>
                <a:ea typeface="DFKai-SB" pitchFamily="65" charset="-120"/>
                <a:cs typeface="Times New Roman" pitchFamily="18" charset="0"/>
              </a:rPr>
              <a:t> 51</a:t>
            </a:r>
            <a:r>
              <a:rPr lang="zh-CN" altLang="en-US" sz="3600" dirty="0">
                <a:latin typeface="Times New Roman" pitchFamily="18" charset="0"/>
                <a:ea typeface="DFKai-SB" pitchFamily="65" charset="-120"/>
                <a:cs typeface="Times New Roman" pitchFamily="18" charset="0"/>
              </a:rPr>
              <a:t>岁第一次心血管堵塞</a:t>
            </a:r>
            <a:r>
              <a:rPr lang="en-US" altLang="zh-CN" sz="3600" dirty="0">
                <a:latin typeface="Times New Roman" pitchFamily="18" charset="0"/>
                <a:ea typeface="DFKai-SB" pitchFamily="65" charset="-120"/>
                <a:cs typeface="Times New Roman" pitchFamily="18" charset="0"/>
              </a:rPr>
              <a:t>,</a:t>
            </a:r>
            <a:r>
              <a:rPr lang="zh-CN" altLang="en-US" sz="3600" dirty="0">
                <a:latin typeface="Times New Roman" pitchFamily="18" charset="0"/>
                <a:ea typeface="DFKai-SB" pitchFamily="65" charset="-120"/>
                <a:cs typeface="Times New Roman" pitchFamily="18" charset="0"/>
              </a:rPr>
              <a:t>医生劝告他必须过健康生活</a:t>
            </a:r>
            <a:r>
              <a:rPr lang="en-US" altLang="zh-CN" sz="3600" dirty="0">
                <a:latin typeface="Times New Roman" pitchFamily="18" charset="0"/>
                <a:ea typeface="DFKai-SB" pitchFamily="65" charset="-120"/>
                <a:cs typeface="Times New Roman" pitchFamily="18" charset="0"/>
              </a:rPr>
              <a:t>,</a:t>
            </a:r>
            <a:r>
              <a:rPr lang="zh-CN" altLang="en-US" sz="3600" dirty="0">
                <a:latin typeface="Times New Roman" pitchFamily="18" charset="0"/>
                <a:ea typeface="DFKai-SB" pitchFamily="65" charset="-120"/>
                <a:cs typeface="Times New Roman" pitchFamily="18" charset="0"/>
              </a:rPr>
              <a:t>加上专业治疗</a:t>
            </a:r>
            <a:r>
              <a:rPr lang="en-US" altLang="zh-CN" sz="3600" dirty="0">
                <a:latin typeface="Times New Roman" pitchFamily="18" charset="0"/>
                <a:ea typeface="DFKai-SB" pitchFamily="65" charset="-120"/>
                <a:cs typeface="Times New Roman" pitchFamily="18" charset="0"/>
              </a:rPr>
              <a:t>;</a:t>
            </a:r>
            <a:r>
              <a:rPr lang="zh-CN" altLang="en-US" sz="3600" dirty="0">
                <a:latin typeface="Times New Roman" pitchFamily="18" charset="0"/>
                <a:ea typeface="DFKai-SB" pitchFamily="65" charset="-120"/>
                <a:cs typeface="Times New Roman" pitchFamily="18" charset="0"/>
              </a:rPr>
              <a:t>他好像没有接受</a:t>
            </a:r>
            <a:r>
              <a:rPr lang="en-US" altLang="zh-CN" sz="3600" dirty="0">
                <a:latin typeface="Times New Roman" pitchFamily="18" charset="0"/>
                <a:ea typeface="DFKai-SB" pitchFamily="65" charset="-120"/>
                <a:cs typeface="Times New Roman" pitchFamily="18" charset="0"/>
              </a:rPr>
              <a:t> (</a:t>
            </a:r>
            <a:r>
              <a:rPr lang="zh-CN" altLang="en-US" sz="3600" dirty="0">
                <a:latin typeface="Times New Roman" pitchFamily="18" charset="0"/>
                <a:ea typeface="DFKai-SB" pitchFamily="65" charset="-120"/>
                <a:cs typeface="Times New Roman" pitchFamily="18" charset="0"/>
              </a:rPr>
              <a:t>参考</a:t>
            </a:r>
            <a:r>
              <a:rPr lang="en-US" altLang="zh-CN" sz="3600" dirty="0">
                <a:latin typeface="Times New Roman" pitchFamily="18" charset="0"/>
                <a:ea typeface="DFKai-SB" pitchFamily="65" charset="-120"/>
                <a:cs typeface="Times New Roman" pitchFamily="18" charset="0"/>
              </a:rPr>
              <a:t>Wikipedia)</a:t>
            </a:r>
          </a:p>
          <a:p>
            <a:pPr>
              <a:lnSpc>
                <a:spcPct val="90000"/>
              </a:lnSpc>
              <a:buSzPts val="100"/>
              <a:buBlip>
                <a:blip r:embed="rId7"/>
              </a:buBlip>
              <a:defRPr/>
            </a:pPr>
            <a:r>
              <a:rPr lang="zh-CN" altLang="en-US" sz="3600" dirty="0">
                <a:solidFill>
                  <a:schemeClr val="tx1">
                    <a:alpha val="0"/>
                  </a:schemeClr>
                </a:solidFill>
                <a:latin typeface="Times New Roman" pitchFamily="18" charset="0"/>
                <a:ea typeface="DFKai-SB" pitchFamily="65" charset="-120"/>
                <a:cs typeface="Times New Roman" pitchFamily="18" charset="0"/>
              </a:rPr>
              <a:t>身体情况越来越差</a:t>
            </a:r>
            <a:r>
              <a:rPr lang="en-US" altLang="zh-CN" sz="3600" dirty="0">
                <a:solidFill>
                  <a:schemeClr val="tx1">
                    <a:alpha val="0"/>
                  </a:schemeClr>
                </a:solidFill>
                <a:latin typeface="Times New Roman" pitchFamily="18" charset="0"/>
                <a:ea typeface="DFKai-SB" pitchFamily="65" charset="-120"/>
                <a:cs typeface="Times New Roman" pitchFamily="18" charset="0"/>
              </a:rPr>
              <a:t>;</a:t>
            </a:r>
            <a:r>
              <a:rPr lang="zh-CN" altLang="en-US" sz="3600" dirty="0">
                <a:solidFill>
                  <a:schemeClr val="tx1">
                    <a:alpha val="0"/>
                  </a:schemeClr>
                </a:solidFill>
                <a:latin typeface="Times New Roman" pitchFamily="18" charset="0"/>
                <a:ea typeface="DFKai-SB" pitchFamily="65" charset="-120"/>
                <a:cs typeface="Times New Roman" pitchFamily="18" charset="0"/>
              </a:rPr>
              <a:t>但是他说在第三波早期</a:t>
            </a:r>
            <a:r>
              <a:rPr lang="en-US" altLang="zh-CN" sz="3600" dirty="0">
                <a:solidFill>
                  <a:schemeClr val="tx1">
                    <a:alpha val="0"/>
                  </a:schemeClr>
                </a:solidFill>
                <a:latin typeface="Times New Roman" pitchFamily="18" charset="0"/>
                <a:ea typeface="DFKai-SB" pitchFamily="65" charset="-120"/>
                <a:cs typeface="Times New Roman" pitchFamily="18" charset="0"/>
              </a:rPr>
              <a:t>,</a:t>
            </a:r>
            <a:r>
              <a:rPr lang="zh-CN" altLang="en-US" sz="3600" dirty="0">
                <a:solidFill>
                  <a:schemeClr val="tx1">
                    <a:alpha val="0"/>
                  </a:schemeClr>
                </a:solidFill>
                <a:latin typeface="Times New Roman" pitchFamily="18" charset="0"/>
                <a:ea typeface="DFKai-SB" pitchFamily="65" charset="-120"/>
                <a:cs typeface="Times New Roman" pitchFamily="18" charset="0"/>
              </a:rPr>
              <a:t>他和同工祷告了九个月才第一次看到超自然神迹</a:t>
            </a:r>
            <a:r>
              <a:rPr lang="en-US" altLang="zh-CN" sz="3600" dirty="0">
                <a:solidFill>
                  <a:schemeClr val="tx1">
                    <a:alpha val="0"/>
                  </a:schemeClr>
                </a:solidFill>
                <a:latin typeface="Times New Roman" pitchFamily="18" charset="0"/>
                <a:ea typeface="DFKai-SB" pitchFamily="65" charset="-120"/>
                <a:cs typeface="Times New Roman" pitchFamily="18" charset="0"/>
              </a:rPr>
              <a:t>;</a:t>
            </a:r>
            <a:r>
              <a:rPr lang="zh-CN" altLang="en-US" sz="3600" dirty="0">
                <a:solidFill>
                  <a:schemeClr val="tx1">
                    <a:alpha val="0"/>
                  </a:schemeClr>
                </a:solidFill>
                <a:latin typeface="Times New Roman" pitchFamily="18" charset="0"/>
                <a:ea typeface="DFKai-SB" pitchFamily="65" charset="-120"/>
                <a:cs typeface="Times New Roman" pitchFamily="18" charset="0"/>
              </a:rPr>
              <a:t>所以他坚持以忍耐祷告等候神超自然的医治</a:t>
            </a:r>
            <a:endParaRPr lang="en-US" altLang="zh-CN" sz="3600" dirty="0">
              <a:solidFill>
                <a:schemeClr val="tx1">
                  <a:alpha val="0"/>
                </a:schemeClr>
              </a:solidFill>
              <a:latin typeface="Times New Roman" pitchFamily="18" charset="0"/>
              <a:ea typeface="DFKai-SB" pitchFamily="65" charset="-120"/>
              <a:cs typeface="Times New Roman" pitchFamily="18" charset="0"/>
            </a:endParaRPr>
          </a:p>
          <a:p>
            <a:pPr>
              <a:lnSpc>
                <a:spcPct val="90000"/>
              </a:lnSpc>
              <a:buSzPts val="100"/>
              <a:buBlip>
                <a:blip r:embed="rId7"/>
              </a:buBlip>
              <a:defRPr/>
            </a:pPr>
            <a:r>
              <a:rPr lang="en-US" altLang="zh-CN" sz="3600" dirty="0">
                <a:solidFill>
                  <a:schemeClr val="tx1">
                    <a:alpha val="0"/>
                  </a:schemeClr>
                </a:solidFill>
                <a:latin typeface="Times New Roman" pitchFamily="18" charset="0"/>
                <a:ea typeface="DFKai-SB" pitchFamily="65" charset="-120"/>
                <a:cs typeface="Times New Roman" pitchFamily="18" charset="0"/>
              </a:rPr>
              <a:t>1997Wimber 63</a:t>
            </a:r>
            <a:r>
              <a:rPr lang="zh-CN" altLang="en-US" sz="3600" dirty="0">
                <a:solidFill>
                  <a:schemeClr val="tx1">
                    <a:alpha val="0"/>
                  </a:schemeClr>
                </a:solidFill>
                <a:latin typeface="Times New Roman" pitchFamily="18" charset="0"/>
                <a:ea typeface="DFKai-SB" pitchFamily="65" charset="-120"/>
                <a:cs typeface="Times New Roman" pitchFamily="18" charset="0"/>
              </a:rPr>
              <a:t>岁心脏病去世</a:t>
            </a:r>
            <a:endParaRPr lang="en-US" altLang="zh-CN" sz="3600" dirty="0">
              <a:solidFill>
                <a:schemeClr val="tx1">
                  <a:alpha val="0"/>
                </a:schemeClr>
              </a:solidFill>
              <a:latin typeface="Times New Roman" pitchFamily="18" charset="0"/>
              <a:ea typeface="DFKai-SB" pitchFamily="65" charset="-120"/>
              <a:cs typeface="Times New Roman" pitchFamily="18" charset="0"/>
            </a:endParaRPr>
          </a:p>
          <a:p>
            <a:pPr>
              <a:lnSpc>
                <a:spcPct val="90000"/>
              </a:lnSpc>
              <a:buSzPts val="100"/>
              <a:buBlip>
                <a:blip r:embed="rId7"/>
              </a:buBlip>
              <a:defRPr/>
            </a:pPr>
            <a:r>
              <a:rPr lang="zh-CN" altLang="en-US" sz="3600" dirty="0">
                <a:solidFill>
                  <a:schemeClr val="tx1">
                    <a:alpha val="0"/>
                  </a:schemeClr>
                </a:solidFill>
                <a:latin typeface="Times New Roman" pitchFamily="18" charset="0"/>
                <a:ea typeface="DFKai-SB" pitchFamily="65" charset="-120"/>
                <a:cs typeface="Times New Roman" pitchFamily="18" charset="0"/>
              </a:rPr>
              <a:t>很多其它相同的例子</a:t>
            </a:r>
            <a:endParaRPr lang="en-US" altLang="zh-CN" sz="3600" dirty="0">
              <a:solidFill>
                <a:schemeClr val="tx1">
                  <a:alpha val="0"/>
                </a:schemeClr>
              </a:solidFill>
              <a:latin typeface="Times New Roman" pitchFamily="18" charset="0"/>
              <a:ea typeface="DFKai-SB" pitchFamily="65" charset="-120"/>
              <a:cs typeface="Times New Roman" pitchFamily="18" charset="0"/>
            </a:endParaRPr>
          </a:p>
          <a:p>
            <a:pPr>
              <a:lnSpc>
                <a:spcPct val="90000"/>
              </a:lnSpc>
              <a:buSzPts val="100"/>
              <a:buBlip>
                <a:blip r:embed="rId7"/>
              </a:buBlip>
              <a:defRPr/>
            </a:pPr>
            <a:r>
              <a:rPr lang="zh-CN" altLang="en-US" sz="3600" dirty="0">
                <a:solidFill>
                  <a:schemeClr val="tx1">
                    <a:alpha val="0"/>
                  </a:schemeClr>
                </a:solidFill>
                <a:latin typeface="Times New Roman" pitchFamily="18" charset="0"/>
                <a:ea typeface="DFKai-SB" pitchFamily="65" charset="-120"/>
                <a:cs typeface="Times New Roman" pitchFamily="18" charset="0"/>
              </a:rPr>
              <a:t>教会不讨论大自然启示</a:t>
            </a:r>
            <a:r>
              <a:rPr lang="zh-CN" altLang="en-US" sz="4400" dirty="0">
                <a:solidFill>
                  <a:schemeClr val="tx1">
                    <a:alpha val="0"/>
                  </a:schemeClr>
                </a:solidFill>
                <a:latin typeface="Times New Roman" pitchFamily="18" charset="0"/>
                <a:ea typeface="DFKai-SB" pitchFamily="65" charset="-120"/>
                <a:cs typeface="Times New Roman" pitchFamily="18" charset="0"/>
              </a:rPr>
              <a:t> </a:t>
            </a:r>
            <a:endParaRPr lang="en-US" altLang="zh-CN" sz="4400" dirty="0">
              <a:solidFill>
                <a:schemeClr val="tx1">
                  <a:alpha val="0"/>
                </a:schemeClr>
              </a:solidFill>
              <a:latin typeface="Times New Roman" pitchFamily="18" charset="0"/>
              <a:ea typeface="宋体" pitchFamily="2" charset="-122"/>
              <a:cs typeface="Times New Roman" pitchFamily="18" charset="0"/>
            </a:endParaRPr>
          </a:p>
        </p:txBody>
      </p:sp>
      <p:pic>
        <p:nvPicPr>
          <p:cNvPr id="1026" name="Picture 2">
            <a:extLst>
              <a:ext uri="{FF2B5EF4-FFF2-40B4-BE49-F238E27FC236}">
                <a16:creationId xmlns:a16="http://schemas.microsoft.com/office/drawing/2014/main" id="{F8E0AABB-4B7A-637C-535B-EE3DF028929B}"/>
              </a:ext>
            </a:extLst>
          </p:cNvPr>
          <p:cNvPicPr>
            <a:picLocks noChangeAspect="1" noChangeArrowheads="1"/>
          </p:cNvPicPr>
          <p:nvPr>
            <p:custDataLst>
              <p:tags r:id="rId4"/>
            </p:custDataLst>
          </p:nvPr>
        </p:nvPicPr>
        <p:blipFill>
          <a:blip r:embed="rId8">
            <a:extLst>
              <a:ext uri="{28A0092B-C50C-407E-A947-70E740481C1C}">
                <a14:useLocalDpi xmlns:a14="http://schemas.microsoft.com/office/drawing/2010/main" val="0"/>
              </a:ext>
            </a:extLst>
          </a:blip>
          <a:srcRect/>
          <a:stretch>
            <a:fillRect/>
          </a:stretch>
        </p:blipFill>
        <p:spPr bwMode="auto">
          <a:xfrm>
            <a:off x="6248400" y="3733800"/>
            <a:ext cx="2895600" cy="31242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6758881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Title 1"/>
          <p:cNvSpPr>
            <a:spLocks noGrp="1"/>
          </p:cNvSpPr>
          <p:nvPr>
            <p:ph type="title" idx="4294967295"/>
            <p:custDataLst>
              <p:tags r:id="rId2"/>
            </p:custDataLst>
          </p:nvPr>
        </p:nvSpPr>
        <p:spPr>
          <a:xfrm>
            <a:off x="0" y="0"/>
            <a:ext cx="9144000" cy="571500"/>
          </a:xfrm>
        </p:spPr>
        <p:txBody>
          <a:bodyPr anchorCtr="0"/>
          <a:lstStyle/>
          <a:p>
            <a:pPr eaLnBrk="1" hangingPunct="1">
              <a:defRPr/>
            </a:pPr>
            <a:r>
              <a:rPr lang="en-US" altLang="zh-CN" sz="4800" dirty="0">
                <a:solidFill>
                  <a:srgbClr val="FFFF00"/>
                </a:solidFill>
                <a:latin typeface="Times New Roman" panose="02020603050405020304" pitchFamily="18" charset="0"/>
                <a:ea typeface="DFKai-SB" pitchFamily="65" charset="-120"/>
                <a:cs typeface="Times New Roman" panose="02020603050405020304" pitchFamily="18" charset="0"/>
              </a:rPr>
              <a:t>John </a:t>
            </a:r>
            <a:r>
              <a:rPr lang="en-US" altLang="zh-CN" sz="4800" dirty="0" err="1">
                <a:solidFill>
                  <a:srgbClr val="FFFF00"/>
                </a:solidFill>
                <a:latin typeface="Times New Roman" panose="02020603050405020304" pitchFamily="18" charset="0"/>
                <a:ea typeface="DFKai-SB" pitchFamily="65" charset="-120"/>
                <a:cs typeface="Times New Roman" panose="02020603050405020304" pitchFamily="18" charset="0"/>
              </a:rPr>
              <a:t>Wimber</a:t>
            </a:r>
            <a:r>
              <a:rPr lang="en-US" altLang="zh-CN" sz="4800" dirty="0">
                <a:solidFill>
                  <a:srgbClr val="FFFF00"/>
                </a:solidFill>
                <a:latin typeface="DFKai-SB" pitchFamily="65" charset="-120"/>
                <a:ea typeface="DFKai-SB" pitchFamily="65" charset="-120"/>
              </a:rPr>
              <a:t> </a:t>
            </a:r>
            <a:r>
              <a:rPr lang="zh-CN" altLang="en-US" sz="4800" dirty="0">
                <a:solidFill>
                  <a:srgbClr val="FFFF00"/>
                </a:solidFill>
                <a:latin typeface="DFKai-SB" pitchFamily="65" charset="-120"/>
                <a:ea typeface="DFKai-SB" pitchFamily="65" charset="-120"/>
              </a:rPr>
              <a:t>的例子</a:t>
            </a:r>
            <a:endParaRPr lang="en-US" altLang="zh-CN" sz="4800" dirty="0">
              <a:solidFill>
                <a:srgbClr val="FFFF00"/>
              </a:solidFill>
              <a:latin typeface="DFKai-SB" pitchFamily="65" charset="-120"/>
              <a:ea typeface="DFKai-SB" pitchFamily="65" charset="-120"/>
            </a:endParaRPr>
          </a:p>
        </p:txBody>
      </p:sp>
      <p:sp>
        <p:nvSpPr>
          <p:cNvPr id="3" name="Content Placeholder 2"/>
          <p:cNvSpPr>
            <a:spLocks noGrp="1"/>
          </p:cNvSpPr>
          <p:nvPr>
            <p:ph idx="4294967295"/>
            <p:custDataLst>
              <p:tags r:id="rId3"/>
            </p:custDataLst>
          </p:nvPr>
        </p:nvSpPr>
        <p:spPr>
          <a:xfrm>
            <a:off x="0" y="571500"/>
            <a:ext cx="9144000" cy="6286500"/>
          </a:xfrm>
        </p:spPr>
        <p:txBody>
          <a:bodyPr>
            <a:normAutofit/>
          </a:bodyPr>
          <a:lstStyle/>
          <a:p>
            <a:pPr eaLnBrk="1" hangingPunct="1">
              <a:lnSpc>
                <a:spcPct val="90000"/>
              </a:lnSpc>
              <a:buBlip>
                <a:blip r:embed="rId7"/>
              </a:buBlip>
              <a:defRPr/>
            </a:pPr>
            <a:r>
              <a:rPr lang="en-US" altLang="zh-CN" sz="3600" dirty="0">
                <a:latin typeface="Times New Roman" pitchFamily="18" charset="0"/>
                <a:ea typeface="DFKai-SB" pitchFamily="65" charset="-120"/>
                <a:cs typeface="Times New Roman" pitchFamily="18" charset="0"/>
              </a:rPr>
              <a:t>1985 John </a:t>
            </a:r>
            <a:r>
              <a:rPr lang="en-US" altLang="zh-CN" sz="3600" dirty="0" err="1">
                <a:latin typeface="Times New Roman" pitchFamily="18" charset="0"/>
                <a:ea typeface="DFKai-SB" pitchFamily="65" charset="-120"/>
                <a:cs typeface="Times New Roman" pitchFamily="18" charset="0"/>
              </a:rPr>
              <a:t>Wimber</a:t>
            </a:r>
            <a:r>
              <a:rPr lang="en-US" altLang="zh-CN" sz="3600" dirty="0">
                <a:latin typeface="Times New Roman" pitchFamily="18" charset="0"/>
                <a:ea typeface="DFKai-SB" pitchFamily="65" charset="-120"/>
                <a:cs typeface="Times New Roman" pitchFamily="18" charset="0"/>
              </a:rPr>
              <a:t> 51</a:t>
            </a:r>
            <a:r>
              <a:rPr lang="zh-CN" altLang="en-US" sz="3600" dirty="0">
                <a:latin typeface="Times New Roman" pitchFamily="18" charset="0"/>
                <a:ea typeface="DFKai-SB" pitchFamily="65" charset="-120"/>
                <a:cs typeface="Times New Roman" pitchFamily="18" charset="0"/>
              </a:rPr>
              <a:t>岁第一次心血管堵塞</a:t>
            </a:r>
            <a:r>
              <a:rPr lang="en-US" altLang="zh-CN" sz="3600" dirty="0">
                <a:latin typeface="Times New Roman" pitchFamily="18" charset="0"/>
                <a:ea typeface="DFKai-SB" pitchFamily="65" charset="-120"/>
                <a:cs typeface="Times New Roman" pitchFamily="18" charset="0"/>
              </a:rPr>
              <a:t>,</a:t>
            </a:r>
            <a:r>
              <a:rPr lang="zh-CN" altLang="en-US" sz="3600" dirty="0">
                <a:latin typeface="Times New Roman" pitchFamily="18" charset="0"/>
                <a:ea typeface="DFKai-SB" pitchFamily="65" charset="-120"/>
                <a:cs typeface="Times New Roman" pitchFamily="18" charset="0"/>
              </a:rPr>
              <a:t>医生劝告他必须过健康生活</a:t>
            </a:r>
            <a:r>
              <a:rPr lang="en-US" altLang="zh-CN" sz="3600" dirty="0">
                <a:latin typeface="Times New Roman" pitchFamily="18" charset="0"/>
                <a:ea typeface="DFKai-SB" pitchFamily="65" charset="-120"/>
                <a:cs typeface="Times New Roman" pitchFamily="18" charset="0"/>
              </a:rPr>
              <a:t>,</a:t>
            </a:r>
            <a:r>
              <a:rPr lang="zh-CN" altLang="en-US" sz="3600" dirty="0">
                <a:latin typeface="Times New Roman" pitchFamily="18" charset="0"/>
                <a:ea typeface="DFKai-SB" pitchFamily="65" charset="-120"/>
                <a:cs typeface="Times New Roman" pitchFamily="18" charset="0"/>
              </a:rPr>
              <a:t>加上专业治疗</a:t>
            </a:r>
            <a:r>
              <a:rPr lang="en-US" altLang="zh-CN" sz="3600" dirty="0">
                <a:latin typeface="Times New Roman" pitchFamily="18" charset="0"/>
                <a:ea typeface="DFKai-SB" pitchFamily="65" charset="-120"/>
                <a:cs typeface="Times New Roman" pitchFamily="18" charset="0"/>
              </a:rPr>
              <a:t>;</a:t>
            </a:r>
            <a:r>
              <a:rPr lang="zh-CN" altLang="en-US" sz="3600" dirty="0">
                <a:latin typeface="Times New Roman" pitchFamily="18" charset="0"/>
                <a:ea typeface="DFKai-SB" pitchFamily="65" charset="-120"/>
                <a:cs typeface="Times New Roman" pitchFamily="18" charset="0"/>
              </a:rPr>
              <a:t>他好像没有接受</a:t>
            </a:r>
            <a:r>
              <a:rPr lang="en-US" altLang="zh-CN" sz="3600" dirty="0">
                <a:latin typeface="Times New Roman" pitchFamily="18" charset="0"/>
                <a:ea typeface="DFKai-SB" pitchFamily="65" charset="-120"/>
                <a:cs typeface="Times New Roman" pitchFamily="18" charset="0"/>
              </a:rPr>
              <a:t> (</a:t>
            </a:r>
            <a:r>
              <a:rPr lang="zh-CN" altLang="en-US" sz="3600" dirty="0">
                <a:latin typeface="Times New Roman" pitchFamily="18" charset="0"/>
                <a:ea typeface="DFKai-SB" pitchFamily="65" charset="-120"/>
                <a:cs typeface="Times New Roman" pitchFamily="18" charset="0"/>
              </a:rPr>
              <a:t>参考</a:t>
            </a:r>
            <a:r>
              <a:rPr lang="en-US" altLang="zh-CN" sz="3600" dirty="0">
                <a:latin typeface="Times New Roman" pitchFamily="18" charset="0"/>
                <a:ea typeface="DFKai-SB" pitchFamily="65" charset="-120"/>
                <a:cs typeface="Times New Roman" pitchFamily="18" charset="0"/>
              </a:rPr>
              <a:t>Wikipedia)</a:t>
            </a:r>
          </a:p>
          <a:p>
            <a:pPr>
              <a:lnSpc>
                <a:spcPct val="90000"/>
              </a:lnSpc>
              <a:buBlip>
                <a:blip r:embed="rId7"/>
              </a:buBlip>
              <a:defRPr/>
            </a:pPr>
            <a:r>
              <a:rPr lang="zh-CN" altLang="en-US" sz="3600" dirty="0">
                <a:latin typeface="Times New Roman" pitchFamily="18" charset="0"/>
                <a:ea typeface="DFKai-SB" pitchFamily="65" charset="-120"/>
                <a:cs typeface="Times New Roman" pitchFamily="18" charset="0"/>
              </a:rPr>
              <a:t>身体情况越来越差</a:t>
            </a:r>
            <a:r>
              <a:rPr lang="en-US" altLang="zh-CN" sz="3600" dirty="0">
                <a:latin typeface="Times New Roman" pitchFamily="18" charset="0"/>
                <a:ea typeface="DFKai-SB" pitchFamily="65" charset="-120"/>
                <a:cs typeface="Times New Roman" pitchFamily="18" charset="0"/>
              </a:rPr>
              <a:t>;</a:t>
            </a:r>
            <a:r>
              <a:rPr lang="zh-CN" altLang="en-US" sz="3600" dirty="0">
                <a:latin typeface="Times New Roman" pitchFamily="18" charset="0"/>
                <a:ea typeface="DFKai-SB" pitchFamily="65" charset="-120"/>
                <a:cs typeface="Times New Roman" pitchFamily="18" charset="0"/>
              </a:rPr>
              <a:t>但是他说在第三波早期</a:t>
            </a:r>
            <a:r>
              <a:rPr lang="en-US" altLang="zh-CN" sz="3600" dirty="0">
                <a:latin typeface="Times New Roman" pitchFamily="18" charset="0"/>
                <a:ea typeface="DFKai-SB" pitchFamily="65" charset="-120"/>
                <a:cs typeface="Times New Roman" pitchFamily="18" charset="0"/>
              </a:rPr>
              <a:t>,</a:t>
            </a:r>
            <a:r>
              <a:rPr lang="zh-CN" altLang="en-US" sz="3600" dirty="0">
                <a:latin typeface="Times New Roman" pitchFamily="18" charset="0"/>
                <a:ea typeface="DFKai-SB" pitchFamily="65" charset="-120"/>
                <a:cs typeface="Times New Roman" pitchFamily="18" charset="0"/>
              </a:rPr>
              <a:t>他和同工祷告了九个月才第一次看到超自然神迹</a:t>
            </a:r>
            <a:r>
              <a:rPr lang="en-US" altLang="zh-CN" sz="3600" dirty="0">
                <a:latin typeface="Times New Roman" pitchFamily="18" charset="0"/>
                <a:ea typeface="DFKai-SB" pitchFamily="65" charset="-120"/>
                <a:cs typeface="Times New Roman" pitchFamily="18" charset="0"/>
              </a:rPr>
              <a:t>;</a:t>
            </a:r>
            <a:r>
              <a:rPr lang="zh-CN" altLang="en-US" sz="3600" dirty="0">
                <a:latin typeface="Times New Roman" pitchFamily="18" charset="0"/>
                <a:ea typeface="DFKai-SB" pitchFamily="65" charset="-120"/>
                <a:cs typeface="Times New Roman" pitchFamily="18" charset="0"/>
              </a:rPr>
              <a:t>所以他坚持以忍耐祷告等候神超自然的医治</a:t>
            </a:r>
            <a:endParaRPr lang="en-US" altLang="zh-CN" sz="3600" dirty="0">
              <a:latin typeface="Times New Roman" pitchFamily="18" charset="0"/>
              <a:ea typeface="DFKai-SB" pitchFamily="65" charset="-120"/>
              <a:cs typeface="Times New Roman" pitchFamily="18" charset="0"/>
            </a:endParaRPr>
          </a:p>
          <a:p>
            <a:pPr>
              <a:lnSpc>
                <a:spcPct val="90000"/>
              </a:lnSpc>
              <a:buSzPts val="100"/>
              <a:buBlip>
                <a:blip r:embed="rId7"/>
              </a:buBlip>
              <a:defRPr/>
            </a:pPr>
            <a:r>
              <a:rPr lang="en-US" altLang="zh-CN" sz="3600" dirty="0">
                <a:solidFill>
                  <a:schemeClr val="tx1">
                    <a:alpha val="0"/>
                  </a:schemeClr>
                </a:solidFill>
                <a:latin typeface="Times New Roman" pitchFamily="18" charset="0"/>
                <a:ea typeface="DFKai-SB" pitchFamily="65" charset="-120"/>
                <a:cs typeface="Times New Roman" pitchFamily="18" charset="0"/>
              </a:rPr>
              <a:t>1997Wimber 63</a:t>
            </a:r>
            <a:r>
              <a:rPr lang="zh-CN" altLang="en-US" sz="3600" dirty="0">
                <a:solidFill>
                  <a:schemeClr val="tx1">
                    <a:alpha val="0"/>
                  </a:schemeClr>
                </a:solidFill>
                <a:latin typeface="Times New Roman" pitchFamily="18" charset="0"/>
                <a:ea typeface="DFKai-SB" pitchFamily="65" charset="-120"/>
                <a:cs typeface="Times New Roman" pitchFamily="18" charset="0"/>
              </a:rPr>
              <a:t>岁心脏病去世</a:t>
            </a:r>
            <a:endParaRPr lang="en-US" altLang="zh-CN" sz="3600" dirty="0">
              <a:solidFill>
                <a:schemeClr val="tx1">
                  <a:alpha val="0"/>
                </a:schemeClr>
              </a:solidFill>
              <a:latin typeface="Times New Roman" pitchFamily="18" charset="0"/>
              <a:ea typeface="DFKai-SB" pitchFamily="65" charset="-120"/>
              <a:cs typeface="Times New Roman" pitchFamily="18" charset="0"/>
            </a:endParaRPr>
          </a:p>
          <a:p>
            <a:pPr>
              <a:lnSpc>
                <a:spcPct val="90000"/>
              </a:lnSpc>
              <a:buSzPts val="100"/>
              <a:buBlip>
                <a:blip r:embed="rId7"/>
              </a:buBlip>
              <a:defRPr/>
            </a:pPr>
            <a:r>
              <a:rPr lang="zh-CN" altLang="en-US" sz="3600" dirty="0">
                <a:solidFill>
                  <a:schemeClr val="tx1">
                    <a:alpha val="0"/>
                  </a:schemeClr>
                </a:solidFill>
                <a:latin typeface="Times New Roman" pitchFamily="18" charset="0"/>
                <a:ea typeface="DFKai-SB" pitchFamily="65" charset="-120"/>
                <a:cs typeface="Times New Roman" pitchFamily="18" charset="0"/>
              </a:rPr>
              <a:t>很多其它相同的例子</a:t>
            </a:r>
            <a:endParaRPr lang="en-US" altLang="zh-CN" sz="3600" dirty="0">
              <a:solidFill>
                <a:schemeClr val="tx1">
                  <a:alpha val="0"/>
                </a:schemeClr>
              </a:solidFill>
              <a:latin typeface="Times New Roman" pitchFamily="18" charset="0"/>
              <a:ea typeface="DFKai-SB" pitchFamily="65" charset="-120"/>
              <a:cs typeface="Times New Roman" pitchFamily="18" charset="0"/>
            </a:endParaRPr>
          </a:p>
          <a:p>
            <a:pPr>
              <a:lnSpc>
                <a:spcPct val="90000"/>
              </a:lnSpc>
              <a:buSzPts val="100"/>
              <a:buBlip>
                <a:blip r:embed="rId7"/>
              </a:buBlip>
              <a:defRPr/>
            </a:pPr>
            <a:r>
              <a:rPr lang="zh-CN" altLang="en-US" sz="3600" dirty="0">
                <a:solidFill>
                  <a:schemeClr val="tx1">
                    <a:alpha val="0"/>
                  </a:schemeClr>
                </a:solidFill>
                <a:latin typeface="Times New Roman" pitchFamily="18" charset="0"/>
                <a:ea typeface="DFKai-SB" pitchFamily="65" charset="-120"/>
                <a:cs typeface="Times New Roman" pitchFamily="18" charset="0"/>
              </a:rPr>
              <a:t>教会不讨论大自然启示</a:t>
            </a:r>
            <a:r>
              <a:rPr lang="zh-CN" altLang="en-US" sz="4400" dirty="0">
                <a:solidFill>
                  <a:schemeClr val="tx1">
                    <a:alpha val="0"/>
                  </a:schemeClr>
                </a:solidFill>
                <a:latin typeface="Times New Roman" pitchFamily="18" charset="0"/>
                <a:ea typeface="DFKai-SB" pitchFamily="65" charset="-120"/>
                <a:cs typeface="Times New Roman" pitchFamily="18" charset="0"/>
              </a:rPr>
              <a:t> </a:t>
            </a:r>
            <a:endParaRPr lang="en-US" altLang="zh-CN" sz="4400" dirty="0">
              <a:solidFill>
                <a:schemeClr val="tx1">
                  <a:alpha val="0"/>
                </a:schemeClr>
              </a:solidFill>
              <a:latin typeface="Times New Roman" pitchFamily="18" charset="0"/>
              <a:ea typeface="宋体" pitchFamily="2" charset="-122"/>
              <a:cs typeface="Times New Roman" pitchFamily="18" charset="0"/>
            </a:endParaRPr>
          </a:p>
        </p:txBody>
      </p:sp>
      <p:pic>
        <p:nvPicPr>
          <p:cNvPr id="1026" name="Picture 2">
            <a:extLst>
              <a:ext uri="{FF2B5EF4-FFF2-40B4-BE49-F238E27FC236}">
                <a16:creationId xmlns:a16="http://schemas.microsoft.com/office/drawing/2014/main" id="{F8E0AABB-4B7A-637C-535B-EE3DF028929B}"/>
              </a:ext>
            </a:extLst>
          </p:cNvPr>
          <p:cNvPicPr>
            <a:picLocks noChangeAspect="1" noChangeArrowheads="1"/>
          </p:cNvPicPr>
          <p:nvPr>
            <p:custDataLst>
              <p:tags r:id="rId4"/>
            </p:custDataLst>
          </p:nvPr>
        </p:nvPicPr>
        <p:blipFill>
          <a:blip r:embed="rId8">
            <a:extLst>
              <a:ext uri="{28A0092B-C50C-407E-A947-70E740481C1C}">
                <a14:useLocalDpi xmlns:a14="http://schemas.microsoft.com/office/drawing/2010/main" val="0"/>
              </a:ext>
            </a:extLst>
          </a:blip>
          <a:srcRect/>
          <a:stretch>
            <a:fillRect/>
          </a:stretch>
        </p:blipFill>
        <p:spPr bwMode="auto">
          <a:xfrm>
            <a:off x="6248400" y="3733800"/>
            <a:ext cx="2895600" cy="31242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71478977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Title 1"/>
          <p:cNvSpPr>
            <a:spLocks noGrp="1"/>
          </p:cNvSpPr>
          <p:nvPr>
            <p:ph type="title" idx="4294967295"/>
            <p:custDataLst>
              <p:tags r:id="rId2"/>
            </p:custDataLst>
          </p:nvPr>
        </p:nvSpPr>
        <p:spPr>
          <a:xfrm>
            <a:off x="0" y="0"/>
            <a:ext cx="9144000" cy="571500"/>
          </a:xfrm>
        </p:spPr>
        <p:txBody>
          <a:bodyPr anchorCtr="0"/>
          <a:lstStyle/>
          <a:p>
            <a:pPr eaLnBrk="1" hangingPunct="1">
              <a:defRPr/>
            </a:pPr>
            <a:r>
              <a:rPr lang="en-US" altLang="zh-CN" sz="4800" dirty="0">
                <a:solidFill>
                  <a:srgbClr val="FFFF00"/>
                </a:solidFill>
                <a:latin typeface="Times New Roman" panose="02020603050405020304" pitchFamily="18" charset="0"/>
                <a:ea typeface="DFKai-SB" pitchFamily="65" charset="-120"/>
                <a:cs typeface="Times New Roman" panose="02020603050405020304" pitchFamily="18" charset="0"/>
              </a:rPr>
              <a:t>John </a:t>
            </a:r>
            <a:r>
              <a:rPr lang="en-US" altLang="zh-CN" sz="4800" dirty="0" err="1">
                <a:solidFill>
                  <a:srgbClr val="FFFF00"/>
                </a:solidFill>
                <a:latin typeface="Times New Roman" panose="02020603050405020304" pitchFamily="18" charset="0"/>
                <a:ea typeface="DFKai-SB" pitchFamily="65" charset="-120"/>
                <a:cs typeface="Times New Roman" panose="02020603050405020304" pitchFamily="18" charset="0"/>
              </a:rPr>
              <a:t>Wimber</a:t>
            </a:r>
            <a:r>
              <a:rPr lang="en-US" altLang="zh-CN" sz="4800" dirty="0">
                <a:solidFill>
                  <a:srgbClr val="FFFF00"/>
                </a:solidFill>
                <a:latin typeface="DFKai-SB" pitchFamily="65" charset="-120"/>
                <a:ea typeface="DFKai-SB" pitchFamily="65" charset="-120"/>
              </a:rPr>
              <a:t> </a:t>
            </a:r>
            <a:r>
              <a:rPr lang="zh-CN" altLang="en-US" sz="4800" dirty="0">
                <a:solidFill>
                  <a:srgbClr val="FFFF00"/>
                </a:solidFill>
                <a:latin typeface="DFKai-SB" pitchFamily="65" charset="-120"/>
                <a:ea typeface="DFKai-SB" pitchFamily="65" charset="-120"/>
              </a:rPr>
              <a:t>的例子</a:t>
            </a:r>
            <a:endParaRPr lang="en-US" altLang="zh-CN" sz="4800" dirty="0">
              <a:solidFill>
                <a:srgbClr val="FFFF00"/>
              </a:solidFill>
              <a:latin typeface="DFKai-SB" pitchFamily="65" charset="-120"/>
              <a:ea typeface="DFKai-SB" pitchFamily="65" charset="-120"/>
            </a:endParaRPr>
          </a:p>
        </p:txBody>
      </p:sp>
      <p:sp>
        <p:nvSpPr>
          <p:cNvPr id="3" name="Content Placeholder 2"/>
          <p:cNvSpPr>
            <a:spLocks noGrp="1"/>
          </p:cNvSpPr>
          <p:nvPr>
            <p:ph idx="4294967295"/>
            <p:custDataLst>
              <p:tags r:id="rId3"/>
            </p:custDataLst>
          </p:nvPr>
        </p:nvSpPr>
        <p:spPr>
          <a:xfrm>
            <a:off x="0" y="571500"/>
            <a:ext cx="9144000" cy="6286500"/>
          </a:xfrm>
        </p:spPr>
        <p:txBody>
          <a:bodyPr>
            <a:normAutofit/>
          </a:bodyPr>
          <a:lstStyle/>
          <a:p>
            <a:pPr eaLnBrk="1" hangingPunct="1">
              <a:lnSpc>
                <a:spcPct val="90000"/>
              </a:lnSpc>
              <a:buBlip>
                <a:blip r:embed="rId7"/>
              </a:buBlip>
              <a:defRPr/>
            </a:pPr>
            <a:r>
              <a:rPr lang="en-US" altLang="zh-CN" sz="3600" dirty="0">
                <a:latin typeface="Times New Roman" pitchFamily="18" charset="0"/>
                <a:ea typeface="DFKai-SB" pitchFamily="65" charset="-120"/>
                <a:cs typeface="Times New Roman" pitchFamily="18" charset="0"/>
              </a:rPr>
              <a:t>1985 John </a:t>
            </a:r>
            <a:r>
              <a:rPr lang="en-US" altLang="zh-CN" sz="3600" dirty="0" err="1">
                <a:latin typeface="Times New Roman" pitchFamily="18" charset="0"/>
                <a:ea typeface="DFKai-SB" pitchFamily="65" charset="-120"/>
                <a:cs typeface="Times New Roman" pitchFamily="18" charset="0"/>
              </a:rPr>
              <a:t>Wimber</a:t>
            </a:r>
            <a:r>
              <a:rPr lang="en-US" altLang="zh-CN" sz="3600" dirty="0">
                <a:latin typeface="Times New Roman" pitchFamily="18" charset="0"/>
                <a:ea typeface="DFKai-SB" pitchFamily="65" charset="-120"/>
                <a:cs typeface="Times New Roman" pitchFamily="18" charset="0"/>
              </a:rPr>
              <a:t> 51</a:t>
            </a:r>
            <a:r>
              <a:rPr lang="zh-CN" altLang="en-US" sz="3600" dirty="0">
                <a:latin typeface="Times New Roman" pitchFamily="18" charset="0"/>
                <a:ea typeface="DFKai-SB" pitchFamily="65" charset="-120"/>
                <a:cs typeface="Times New Roman" pitchFamily="18" charset="0"/>
              </a:rPr>
              <a:t>岁第一次心血管堵塞</a:t>
            </a:r>
            <a:r>
              <a:rPr lang="en-US" altLang="zh-CN" sz="3600" dirty="0">
                <a:latin typeface="Times New Roman" pitchFamily="18" charset="0"/>
                <a:ea typeface="DFKai-SB" pitchFamily="65" charset="-120"/>
                <a:cs typeface="Times New Roman" pitchFamily="18" charset="0"/>
              </a:rPr>
              <a:t>,</a:t>
            </a:r>
            <a:r>
              <a:rPr lang="zh-CN" altLang="en-US" sz="3600" dirty="0">
                <a:latin typeface="Times New Roman" pitchFamily="18" charset="0"/>
                <a:ea typeface="DFKai-SB" pitchFamily="65" charset="-120"/>
                <a:cs typeface="Times New Roman" pitchFamily="18" charset="0"/>
              </a:rPr>
              <a:t>医生劝告他必须过健康生活</a:t>
            </a:r>
            <a:r>
              <a:rPr lang="en-US" altLang="zh-CN" sz="3600" dirty="0">
                <a:latin typeface="Times New Roman" pitchFamily="18" charset="0"/>
                <a:ea typeface="DFKai-SB" pitchFamily="65" charset="-120"/>
                <a:cs typeface="Times New Roman" pitchFamily="18" charset="0"/>
              </a:rPr>
              <a:t>,</a:t>
            </a:r>
            <a:r>
              <a:rPr lang="zh-CN" altLang="en-US" sz="3600" dirty="0">
                <a:latin typeface="Times New Roman" pitchFamily="18" charset="0"/>
                <a:ea typeface="DFKai-SB" pitchFamily="65" charset="-120"/>
                <a:cs typeface="Times New Roman" pitchFamily="18" charset="0"/>
              </a:rPr>
              <a:t>加上专业治疗</a:t>
            </a:r>
            <a:r>
              <a:rPr lang="en-US" altLang="zh-CN" sz="3600" dirty="0">
                <a:latin typeface="Times New Roman" pitchFamily="18" charset="0"/>
                <a:ea typeface="DFKai-SB" pitchFamily="65" charset="-120"/>
                <a:cs typeface="Times New Roman" pitchFamily="18" charset="0"/>
              </a:rPr>
              <a:t>;</a:t>
            </a:r>
            <a:r>
              <a:rPr lang="zh-CN" altLang="en-US" sz="3600" dirty="0">
                <a:latin typeface="Times New Roman" pitchFamily="18" charset="0"/>
                <a:ea typeface="DFKai-SB" pitchFamily="65" charset="-120"/>
                <a:cs typeface="Times New Roman" pitchFamily="18" charset="0"/>
              </a:rPr>
              <a:t>他好像没有接受</a:t>
            </a:r>
            <a:r>
              <a:rPr lang="en-US" altLang="zh-CN" sz="3600" dirty="0">
                <a:latin typeface="Times New Roman" pitchFamily="18" charset="0"/>
                <a:ea typeface="DFKai-SB" pitchFamily="65" charset="-120"/>
                <a:cs typeface="Times New Roman" pitchFamily="18" charset="0"/>
              </a:rPr>
              <a:t> (</a:t>
            </a:r>
            <a:r>
              <a:rPr lang="zh-CN" altLang="en-US" sz="3600" dirty="0">
                <a:latin typeface="Times New Roman" pitchFamily="18" charset="0"/>
                <a:ea typeface="DFKai-SB" pitchFamily="65" charset="-120"/>
                <a:cs typeface="Times New Roman" pitchFamily="18" charset="0"/>
              </a:rPr>
              <a:t>参考</a:t>
            </a:r>
            <a:r>
              <a:rPr lang="en-US" altLang="zh-CN" sz="3600" dirty="0">
                <a:latin typeface="Times New Roman" pitchFamily="18" charset="0"/>
                <a:ea typeface="DFKai-SB" pitchFamily="65" charset="-120"/>
                <a:cs typeface="Times New Roman" pitchFamily="18" charset="0"/>
              </a:rPr>
              <a:t>Wikipedia)</a:t>
            </a:r>
          </a:p>
          <a:p>
            <a:pPr>
              <a:lnSpc>
                <a:spcPct val="90000"/>
              </a:lnSpc>
              <a:buBlip>
                <a:blip r:embed="rId7"/>
              </a:buBlip>
              <a:defRPr/>
            </a:pPr>
            <a:r>
              <a:rPr lang="zh-CN" altLang="en-US" sz="3600" dirty="0">
                <a:latin typeface="Times New Roman" pitchFamily="18" charset="0"/>
                <a:ea typeface="DFKai-SB" pitchFamily="65" charset="-120"/>
                <a:cs typeface="Times New Roman" pitchFamily="18" charset="0"/>
              </a:rPr>
              <a:t>身体情况越来越差</a:t>
            </a:r>
            <a:r>
              <a:rPr lang="en-US" altLang="zh-CN" sz="3600" dirty="0">
                <a:latin typeface="Times New Roman" pitchFamily="18" charset="0"/>
                <a:ea typeface="DFKai-SB" pitchFamily="65" charset="-120"/>
                <a:cs typeface="Times New Roman" pitchFamily="18" charset="0"/>
              </a:rPr>
              <a:t>;</a:t>
            </a:r>
            <a:r>
              <a:rPr lang="zh-CN" altLang="en-US" sz="3600" dirty="0">
                <a:latin typeface="Times New Roman" pitchFamily="18" charset="0"/>
                <a:ea typeface="DFKai-SB" pitchFamily="65" charset="-120"/>
                <a:cs typeface="Times New Roman" pitchFamily="18" charset="0"/>
              </a:rPr>
              <a:t>但是他说在第三波早期</a:t>
            </a:r>
            <a:r>
              <a:rPr lang="en-US" altLang="zh-CN" sz="3600" dirty="0">
                <a:latin typeface="Times New Roman" pitchFamily="18" charset="0"/>
                <a:ea typeface="DFKai-SB" pitchFamily="65" charset="-120"/>
                <a:cs typeface="Times New Roman" pitchFamily="18" charset="0"/>
              </a:rPr>
              <a:t>,</a:t>
            </a:r>
            <a:r>
              <a:rPr lang="zh-CN" altLang="en-US" sz="3600" dirty="0">
                <a:latin typeface="Times New Roman" pitchFamily="18" charset="0"/>
                <a:ea typeface="DFKai-SB" pitchFamily="65" charset="-120"/>
                <a:cs typeface="Times New Roman" pitchFamily="18" charset="0"/>
              </a:rPr>
              <a:t>他和同工祷告了九个月才第一次看到超自然神迹</a:t>
            </a:r>
            <a:r>
              <a:rPr lang="en-US" altLang="zh-CN" sz="3600" dirty="0">
                <a:latin typeface="Times New Roman" pitchFamily="18" charset="0"/>
                <a:ea typeface="DFKai-SB" pitchFamily="65" charset="-120"/>
                <a:cs typeface="Times New Roman" pitchFamily="18" charset="0"/>
              </a:rPr>
              <a:t>;</a:t>
            </a:r>
            <a:r>
              <a:rPr lang="zh-CN" altLang="en-US" sz="3600" dirty="0">
                <a:latin typeface="Times New Roman" pitchFamily="18" charset="0"/>
                <a:ea typeface="DFKai-SB" pitchFamily="65" charset="-120"/>
                <a:cs typeface="Times New Roman" pitchFamily="18" charset="0"/>
              </a:rPr>
              <a:t>所以他坚持以忍耐祷告等候神超自然的医治</a:t>
            </a:r>
            <a:endParaRPr lang="en-US" altLang="zh-CN" sz="3600" dirty="0">
              <a:latin typeface="Times New Roman" pitchFamily="18" charset="0"/>
              <a:ea typeface="DFKai-SB" pitchFamily="65" charset="-120"/>
              <a:cs typeface="Times New Roman" pitchFamily="18" charset="0"/>
            </a:endParaRPr>
          </a:p>
          <a:p>
            <a:pPr>
              <a:lnSpc>
                <a:spcPct val="90000"/>
              </a:lnSpc>
              <a:buBlip>
                <a:blip r:embed="rId7"/>
              </a:buBlip>
              <a:defRPr/>
            </a:pPr>
            <a:r>
              <a:rPr lang="en-US" altLang="zh-CN" sz="3600" dirty="0">
                <a:latin typeface="Times New Roman" pitchFamily="18" charset="0"/>
                <a:ea typeface="DFKai-SB" pitchFamily="65" charset="-120"/>
                <a:cs typeface="Times New Roman" pitchFamily="18" charset="0"/>
              </a:rPr>
              <a:t>1997Wimber 63</a:t>
            </a:r>
            <a:r>
              <a:rPr lang="zh-CN" altLang="en-US" sz="3600" dirty="0">
                <a:latin typeface="Times New Roman" pitchFamily="18" charset="0"/>
                <a:ea typeface="DFKai-SB" pitchFamily="65" charset="-120"/>
                <a:cs typeface="Times New Roman" pitchFamily="18" charset="0"/>
              </a:rPr>
              <a:t>岁心脏病去世</a:t>
            </a:r>
            <a:endParaRPr lang="en-US" altLang="zh-CN" sz="3600" dirty="0">
              <a:latin typeface="Times New Roman" pitchFamily="18" charset="0"/>
              <a:ea typeface="DFKai-SB" pitchFamily="65" charset="-120"/>
              <a:cs typeface="Times New Roman" pitchFamily="18" charset="0"/>
            </a:endParaRPr>
          </a:p>
          <a:p>
            <a:pPr>
              <a:lnSpc>
                <a:spcPct val="90000"/>
              </a:lnSpc>
              <a:buSzPts val="100"/>
              <a:buBlip>
                <a:blip r:embed="rId7"/>
              </a:buBlip>
              <a:defRPr/>
            </a:pPr>
            <a:r>
              <a:rPr lang="zh-CN" altLang="en-US" sz="3600" dirty="0">
                <a:solidFill>
                  <a:schemeClr val="tx1">
                    <a:alpha val="0"/>
                  </a:schemeClr>
                </a:solidFill>
                <a:latin typeface="Times New Roman" pitchFamily="18" charset="0"/>
                <a:ea typeface="DFKai-SB" pitchFamily="65" charset="-120"/>
                <a:cs typeface="Times New Roman" pitchFamily="18" charset="0"/>
              </a:rPr>
              <a:t>很多其它相同的例子</a:t>
            </a:r>
            <a:endParaRPr lang="en-US" altLang="zh-CN" sz="3600" dirty="0">
              <a:solidFill>
                <a:schemeClr val="tx1">
                  <a:alpha val="0"/>
                </a:schemeClr>
              </a:solidFill>
              <a:latin typeface="Times New Roman" pitchFamily="18" charset="0"/>
              <a:ea typeface="DFKai-SB" pitchFamily="65" charset="-120"/>
              <a:cs typeface="Times New Roman" pitchFamily="18" charset="0"/>
            </a:endParaRPr>
          </a:p>
          <a:p>
            <a:pPr>
              <a:lnSpc>
                <a:spcPct val="90000"/>
              </a:lnSpc>
              <a:buSzPts val="100"/>
              <a:buBlip>
                <a:blip r:embed="rId7"/>
              </a:buBlip>
              <a:defRPr/>
            </a:pPr>
            <a:r>
              <a:rPr lang="zh-CN" altLang="en-US" sz="3600" dirty="0">
                <a:solidFill>
                  <a:schemeClr val="tx1">
                    <a:alpha val="0"/>
                  </a:schemeClr>
                </a:solidFill>
                <a:latin typeface="Times New Roman" pitchFamily="18" charset="0"/>
                <a:ea typeface="DFKai-SB" pitchFamily="65" charset="-120"/>
                <a:cs typeface="Times New Roman" pitchFamily="18" charset="0"/>
              </a:rPr>
              <a:t>教会不讨论大自然启示</a:t>
            </a:r>
            <a:r>
              <a:rPr lang="zh-CN" altLang="en-US" sz="4400" dirty="0">
                <a:solidFill>
                  <a:schemeClr val="tx1">
                    <a:alpha val="0"/>
                  </a:schemeClr>
                </a:solidFill>
                <a:latin typeface="Times New Roman" pitchFamily="18" charset="0"/>
                <a:ea typeface="DFKai-SB" pitchFamily="65" charset="-120"/>
                <a:cs typeface="Times New Roman" pitchFamily="18" charset="0"/>
              </a:rPr>
              <a:t> </a:t>
            </a:r>
            <a:endParaRPr lang="en-US" altLang="zh-CN" sz="4400" dirty="0">
              <a:solidFill>
                <a:schemeClr val="tx1">
                  <a:alpha val="0"/>
                </a:schemeClr>
              </a:solidFill>
              <a:latin typeface="Times New Roman" pitchFamily="18" charset="0"/>
              <a:ea typeface="宋体" pitchFamily="2" charset="-122"/>
              <a:cs typeface="Times New Roman" pitchFamily="18" charset="0"/>
            </a:endParaRPr>
          </a:p>
        </p:txBody>
      </p:sp>
      <p:pic>
        <p:nvPicPr>
          <p:cNvPr id="1026" name="Picture 2">
            <a:extLst>
              <a:ext uri="{FF2B5EF4-FFF2-40B4-BE49-F238E27FC236}">
                <a16:creationId xmlns:a16="http://schemas.microsoft.com/office/drawing/2014/main" id="{F8E0AABB-4B7A-637C-535B-EE3DF028929B}"/>
              </a:ext>
            </a:extLst>
          </p:cNvPr>
          <p:cNvPicPr>
            <a:picLocks noChangeAspect="1" noChangeArrowheads="1"/>
          </p:cNvPicPr>
          <p:nvPr>
            <p:custDataLst>
              <p:tags r:id="rId4"/>
            </p:custDataLst>
          </p:nvPr>
        </p:nvPicPr>
        <p:blipFill>
          <a:blip r:embed="rId8">
            <a:extLst>
              <a:ext uri="{28A0092B-C50C-407E-A947-70E740481C1C}">
                <a14:useLocalDpi xmlns:a14="http://schemas.microsoft.com/office/drawing/2010/main" val="0"/>
              </a:ext>
            </a:extLst>
          </a:blip>
          <a:srcRect/>
          <a:stretch>
            <a:fillRect/>
          </a:stretch>
        </p:blipFill>
        <p:spPr bwMode="auto">
          <a:xfrm>
            <a:off x="6248400" y="3733800"/>
            <a:ext cx="2895600" cy="31242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46632302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Title 1"/>
          <p:cNvSpPr>
            <a:spLocks noGrp="1"/>
          </p:cNvSpPr>
          <p:nvPr>
            <p:ph type="title" idx="4294967295"/>
            <p:custDataLst>
              <p:tags r:id="rId2"/>
            </p:custDataLst>
          </p:nvPr>
        </p:nvSpPr>
        <p:spPr>
          <a:xfrm>
            <a:off x="0" y="0"/>
            <a:ext cx="9144000" cy="571500"/>
          </a:xfrm>
        </p:spPr>
        <p:txBody>
          <a:bodyPr anchorCtr="0"/>
          <a:lstStyle/>
          <a:p>
            <a:pPr eaLnBrk="1" hangingPunct="1">
              <a:defRPr/>
            </a:pPr>
            <a:r>
              <a:rPr lang="en-US" altLang="zh-CN" sz="4800" dirty="0">
                <a:solidFill>
                  <a:srgbClr val="FFFF00"/>
                </a:solidFill>
                <a:latin typeface="Times New Roman" panose="02020603050405020304" pitchFamily="18" charset="0"/>
                <a:ea typeface="DFKai-SB" pitchFamily="65" charset="-120"/>
                <a:cs typeface="Times New Roman" panose="02020603050405020304" pitchFamily="18" charset="0"/>
              </a:rPr>
              <a:t>John </a:t>
            </a:r>
            <a:r>
              <a:rPr lang="en-US" altLang="zh-CN" sz="4800" dirty="0" err="1">
                <a:solidFill>
                  <a:srgbClr val="FFFF00"/>
                </a:solidFill>
                <a:latin typeface="Times New Roman" panose="02020603050405020304" pitchFamily="18" charset="0"/>
                <a:ea typeface="DFKai-SB" pitchFamily="65" charset="-120"/>
                <a:cs typeface="Times New Roman" panose="02020603050405020304" pitchFamily="18" charset="0"/>
              </a:rPr>
              <a:t>Wimber</a:t>
            </a:r>
            <a:r>
              <a:rPr lang="en-US" altLang="zh-CN" sz="4800" dirty="0">
                <a:solidFill>
                  <a:srgbClr val="FFFF00"/>
                </a:solidFill>
                <a:latin typeface="DFKai-SB" pitchFamily="65" charset="-120"/>
                <a:ea typeface="DFKai-SB" pitchFamily="65" charset="-120"/>
              </a:rPr>
              <a:t> </a:t>
            </a:r>
            <a:r>
              <a:rPr lang="zh-CN" altLang="en-US" sz="4800" dirty="0">
                <a:solidFill>
                  <a:srgbClr val="FFFF00"/>
                </a:solidFill>
                <a:latin typeface="DFKai-SB" pitchFamily="65" charset="-120"/>
                <a:ea typeface="DFKai-SB" pitchFamily="65" charset="-120"/>
              </a:rPr>
              <a:t>的例子</a:t>
            </a:r>
            <a:endParaRPr lang="en-US" altLang="zh-CN" sz="4800" dirty="0">
              <a:solidFill>
                <a:srgbClr val="FFFF00"/>
              </a:solidFill>
              <a:latin typeface="DFKai-SB" pitchFamily="65" charset="-120"/>
              <a:ea typeface="DFKai-SB" pitchFamily="65" charset="-120"/>
            </a:endParaRPr>
          </a:p>
        </p:txBody>
      </p:sp>
      <p:sp>
        <p:nvSpPr>
          <p:cNvPr id="3" name="Content Placeholder 2"/>
          <p:cNvSpPr>
            <a:spLocks noGrp="1"/>
          </p:cNvSpPr>
          <p:nvPr>
            <p:ph idx="4294967295"/>
            <p:custDataLst>
              <p:tags r:id="rId3"/>
            </p:custDataLst>
          </p:nvPr>
        </p:nvSpPr>
        <p:spPr>
          <a:xfrm>
            <a:off x="0" y="571500"/>
            <a:ext cx="9144000" cy="6286500"/>
          </a:xfrm>
        </p:spPr>
        <p:txBody>
          <a:bodyPr>
            <a:normAutofit/>
          </a:bodyPr>
          <a:lstStyle/>
          <a:p>
            <a:pPr eaLnBrk="1" hangingPunct="1">
              <a:lnSpc>
                <a:spcPct val="90000"/>
              </a:lnSpc>
              <a:buBlip>
                <a:blip r:embed="rId7"/>
              </a:buBlip>
              <a:defRPr/>
            </a:pPr>
            <a:r>
              <a:rPr lang="en-US" altLang="zh-CN" sz="3600" dirty="0">
                <a:latin typeface="Times New Roman" pitchFamily="18" charset="0"/>
                <a:ea typeface="DFKai-SB" pitchFamily="65" charset="-120"/>
                <a:cs typeface="Times New Roman" pitchFamily="18" charset="0"/>
              </a:rPr>
              <a:t>1985 John </a:t>
            </a:r>
            <a:r>
              <a:rPr lang="en-US" altLang="zh-CN" sz="3600" dirty="0" err="1">
                <a:latin typeface="Times New Roman" pitchFamily="18" charset="0"/>
                <a:ea typeface="DFKai-SB" pitchFamily="65" charset="-120"/>
                <a:cs typeface="Times New Roman" pitchFamily="18" charset="0"/>
              </a:rPr>
              <a:t>Wimber</a:t>
            </a:r>
            <a:r>
              <a:rPr lang="en-US" altLang="zh-CN" sz="3600" dirty="0">
                <a:latin typeface="Times New Roman" pitchFamily="18" charset="0"/>
                <a:ea typeface="DFKai-SB" pitchFamily="65" charset="-120"/>
                <a:cs typeface="Times New Roman" pitchFamily="18" charset="0"/>
              </a:rPr>
              <a:t> 51</a:t>
            </a:r>
            <a:r>
              <a:rPr lang="zh-CN" altLang="en-US" sz="3600" dirty="0">
                <a:latin typeface="Times New Roman" pitchFamily="18" charset="0"/>
                <a:ea typeface="DFKai-SB" pitchFamily="65" charset="-120"/>
                <a:cs typeface="Times New Roman" pitchFamily="18" charset="0"/>
              </a:rPr>
              <a:t>岁第一次心血管堵塞</a:t>
            </a:r>
            <a:r>
              <a:rPr lang="en-US" altLang="zh-CN" sz="3600" dirty="0">
                <a:latin typeface="Times New Roman" pitchFamily="18" charset="0"/>
                <a:ea typeface="DFKai-SB" pitchFamily="65" charset="-120"/>
                <a:cs typeface="Times New Roman" pitchFamily="18" charset="0"/>
              </a:rPr>
              <a:t>,</a:t>
            </a:r>
            <a:r>
              <a:rPr lang="zh-CN" altLang="en-US" sz="3600" dirty="0">
                <a:latin typeface="Times New Roman" pitchFamily="18" charset="0"/>
                <a:ea typeface="DFKai-SB" pitchFamily="65" charset="-120"/>
                <a:cs typeface="Times New Roman" pitchFamily="18" charset="0"/>
              </a:rPr>
              <a:t>医生劝告他必须过健康生活</a:t>
            </a:r>
            <a:r>
              <a:rPr lang="en-US" altLang="zh-CN" sz="3600" dirty="0">
                <a:latin typeface="Times New Roman" pitchFamily="18" charset="0"/>
                <a:ea typeface="DFKai-SB" pitchFamily="65" charset="-120"/>
                <a:cs typeface="Times New Roman" pitchFamily="18" charset="0"/>
              </a:rPr>
              <a:t>,</a:t>
            </a:r>
            <a:r>
              <a:rPr lang="zh-CN" altLang="en-US" sz="3600" dirty="0">
                <a:latin typeface="Times New Roman" pitchFamily="18" charset="0"/>
                <a:ea typeface="DFKai-SB" pitchFamily="65" charset="-120"/>
                <a:cs typeface="Times New Roman" pitchFamily="18" charset="0"/>
              </a:rPr>
              <a:t>加上专业治疗</a:t>
            </a:r>
            <a:r>
              <a:rPr lang="en-US" altLang="zh-CN" sz="3600" dirty="0">
                <a:latin typeface="Times New Roman" pitchFamily="18" charset="0"/>
                <a:ea typeface="DFKai-SB" pitchFamily="65" charset="-120"/>
                <a:cs typeface="Times New Roman" pitchFamily="18" charset="0"/>
              </a:rPr>
              <a:t>;</a:t>
            </a:r>
            <a:r>
              <a:rPr lang="zh-CN" altLang="en-US" sz="3600" dirty="0">
                <a:latin typeface="Times New Roman" pitchFamily="18" charset="0"/>
                <a:ea typeface="DFKai-SB" pitchFamily="65" charset="-120"/>
                <a:cs typeface="Times New Roman" pitchFamily="18" charset="0"/>
              </a:rPr>
              <a:t>他好像没有接受</a:t>
            </a:r>
            <a:r>
              <a:rPr lang="en-US" altLang="zh-CN" sz="3600" dirty="0">
                <a:latin typeface="Times New Roman" pitchFamily="18" charset="0"/>
                <a:ea typeface="DFKai-SB" pitchFamily="65" charset="-120"/>
                <a:cs typeface="Times New Roman" pitchFamily="18" charset="0"/>
              </a:rPr>
              <a:t> (</a:t>
            </a:r>
            <a:r>
              <a:rPr lang="zh-CN" altLang="en-US" sz="3600" dirty="0">
                <a:latin typeface="Times New Roman" pitchFamily="18" charset="0"/>
                <a:ea typeface="DFKai-SB" pitchFamily="65" charset="-120"/>
                <a:cs typeface="Times New Roman" pitchFamily="18" charset="0"/>
              </a:rPr>
              <a:t>参考</a:t>
            </a:r>
            <a:r>
              <a:rPr lang="en-US" altLang="zh-CN" sz="3600" dirty="0">
                <a:latin typeface="Times New Roman" pitchFamily="18" charset="0"/>
                <a:ea typeface="DFKai-SB" pitchFamily="65" charset="-120"/>
                <a:cs typeface="Times New Roman" pitchFamily="18" charset="0"/>
              </a:rPr>
              <a:t>Wikipedia)</a:t>
            </a:r>
          </a:p>
          <a:p>
            <a:pPr>
              <a:lnSpc>
                <a:spcPct val="90000"/>
              </a:lnSpc>
              <a:buBlip>
                <a:blip r:embed="rId7"/>
              </a:buBlip>
              <a:defRPr/>
            </a:pPr>
            <a:r>
              <a:rPr lang="zh-CN" altLang="en-US" sz="3600" dirty="0">
                <a:latin typeface="Times New Roman" pitchFamily="18" charset="0"/>
                <a:ea typeface="DFKai-SB" pitchFamily="65" charset="-120"/>
                <a:cs typeface="Times New Roman" pitchFamily="18" charset="0"/>
              </a:rPr>
              <a:t>身体情况越来越差</a:t>
            </a:r>
            <a:r>
              <a:rPr lang="en-US" altLang="zh-CN" sz="3600" dirty="0">
                <a:latin typeface="Times New Roman" pitchFamily="18" charset="0"/>
                <a:ea typeface="DFKai-SB" pitchFamily="65" charset="-120"/>
                <a:cs typeface="Times New Roman" pitchFamily="18" charset="0"/>
              </a:rPr>
              <a:t>;</a:t>
            </a:r>
            <a:r>
              <a:rPr lang="zh-CN" altLang="en-US" sz="3600" dirty="0">
                <a:latin typeface="Times New Roman" pitchFamily="18" charset="0"/>
                <a:ea typeface="DFKai-SB" pitchFamily="65" charset="-120"/>
                <a:cs typeface="Times New Roman" pitchFamily="18" charset="0"/>
              </a:rPr>
              <a:t>但是他说在第三波早期</a:t>
            </a:r>
            <a:r>
              <a:rPr lang="en-US" altLang="zh-CN" sz="3600" dirty="0">
                <a:latin typeface="Times New Roman" pitchFamily="18" charset="0"/>
                <a:ea typeface="DFKai-SB" pitchFamily="65" charset="-120"/>
                <a:cs typeface="Times New Roman" pitchFamily="18" charset="0"/>
              </a:rPr>
              <a:t>,</a:t>
            </a:r>
            <a:r>
              <a:rPr lang="zh-CN" altLang="en-US" sz="3600" dirty="0">
                <a:latin typeface="Times New Roman" pitchFamily="18" charset="0"/>
                <a:ea typeface="DFKai-SB" pitchFamily="65" charset="-120"/>
                <a:cs typeface="Times New Roman" pitchFamily="18" charset="0"/>
              </a:rPr>
              <a:t>他和同工祷告了九个月才第一次看到超自然神迹</a:t>
            </a:r>
            <a:r>
              <a:rPr lang="en-US" altLang="zh-CN" sz="3600" dirty="0">
                <a:latin typeface="Times New Roman" pitchFamily="18" charset="0"/>
                <a:ea typeface="DFKai-SB" pitchFamily="65" charset="-120"/>
                <a:cs typeface="Times New Roman" pitchFamily="18" charset="0"/>
              </a:rPr>
              <a:t>;</a:t>
            </a:r>
            <a:r>
              <a:rPr lang="zh-CN" altLang="en-US" sz="3600" dirty="0">
                <a:latin typeface="Times New Roman" pitchFamily="18" charset="0"/>
                <a:ea typeface="DFKai-SB" pitchFamily="65" charset="-120"/>
                <a:cs typeface="Times New Roman" pitchFamily="18" charset="0"/>
              </a:rPr>
              <a:t>所以他坚持以忍耐祷告等候神超自然的医治</a:t>
            </a:r>
            <a:endParaRPr lang="en-US" altLang="zh-CN" sz="3600" dirty="0">
              <a:latin typeface="Times New Roman" pitchFamily="18" charset="0"/>
              <a:ea typeface="DFKai-SB" pitchFamily="65" charset="-120"/>
              <a:cs typeface="Times New Roman" pitchFamily="18" charset="0"/>
            </a:endParaRPr>
          </a:p>
          <a:p>
            <a:pPr>
              <a:lnSpc>
                <a:spcPct val="90000"/>
              </a:lnSpc>
              <a:buBlip>
                <a:blip r:embed="rId7"/>
              </a:buBlip>
              <a:defRPr/>
            </a:pPr>
            <a:r>
              <a:rPr lang="en-US" altLang="zh-CN" sz="3600" dirty="0">
                <a:latin typeface="Times New Roman" pitchFamily="18" charset="0"/>
                <a:ea typeface="DFKai-SB" pitchFamily="65" charset="-120"/>
                <a:cs typeface="Times New Roman" pitchFamily="18" charset="0"/>
              </a:rPr>
              <a:t>1997Wimber 63</a:t>
            </a:r>
            <a:r>
              <a:rPr lang="zh-CN" altLang="en-US" sz="3600" dirty="0">
                <a:latin typeface="Times New Roman" pitchFamily="18" charset="0"/>
                <a:ea typeface="DFKai-SB" pitchFamily="65" charset="-120"/>
                <a:cs typeface="Times New Roman" pitchFamily="18" charset="0"/>
              </a:rPr>
              <a:t>岁心脏病去世</a:t>
            </a:r>
            <a:endParaRPr lang="en-US" altLang="zh-CN" sz="3600" dirty="0">
              <a:latin typeface="Times New Roman" pitchFamily="18" charset="0"/>
              <a:ea typeface="DFKai-SB" pitchFamily="65" charset="-120"/>
              <a:cs typeface="Times New Roman" pitchFamily="18" charset="0"/>
            </a:endParaRPr>
          </a:p>
          <a:p>
            <a:pPr>
              <a:lnSpc>
                <a:spcPct val="90000"/>
              </a:lnSpc>
              <a:buBlip>
                <a:blip r:embed="rId7"/>
              </a:buBlip>
              <a:defRPr/>
            </a:pPr>
            <a:r>
              <a:rPr lang="zh-CN" altLang="en-US" sz="3600" dirty="0">
                <a:latin typeface="Times New Roman" pitchFamily="18" charset="0"/>
                <a:ea typeface="DFKai-SB" pitchFamily="65" charset="-120"/>
                <a:cs typeface="Times New Roman" pitchFamily="18" charset="0"/>
              </a:rPr>
              <a:t>很多其它相同的例子</a:t>
            </a:r>
            <a:endParaRPr lang="en-US" altLang="zh-CN" sz="3600" dirty="0">
              <a:latin typeface="Times New Roman" pitchFamily="18" charset="0"/>
              <a:ea typeface="DFKai-SB" pitchFamily="65" charset="-120"/>
              <a:cs typeface="Times New Roman" pitchFamily="18" charset="0"/>
            </a:endParaRPr>
          </a:p>
          <a:p>
            <a:pPr>
              <a:lnSpc>
                <a:spcPct val="90000"/>
              </a:lnSpc>
              <a:buSzPts val="100"/>
              <a:buBlip>
                <a:blip r:embed="rId7"/>
              </a:buBlip>
              <a:defRPr/>
            </a:pPr>
            <a:r>
              <a:rPr lang="zh-CN" altLang="en-US" sz="3600" dirty="0">
                <a:solidFill>
                  <a:schemeClr val="tx1">
                    <a:alpha val="0"/>
                  </a:schemeClr>
                </a:solidFill>
                <a:latin typeface="Times New Roman" pitchFamily="18" charset="0"/>
                <a:ea typeface="DFKai-SB" pitchFamily="65" charset="-120"/>
                <a:cs typeface="Times New Roman" pitchFamily="18" charset="0"/>
              </a:rPr>
              <a:t>教会不讨论大自然启示</a:t>
            </a:r>
            <a:r>
              <a:rPr lang="zh-CN" altLang="en-US" sz="4400" dirty="0">
                <a:solidFill>
                  <a:schemeClr val="tx1">
                    <a:alpha val="0"/>
                  </a:schemeClr>
                </a:solidFill>
                <a:latin typeface="Times New Roman" pitchFamily="18" charset="0"/>
                <a:ea typeface="DFKai-SB" pitchFamily="65" charset="-120"/>
                <a:cs typeface="Times New Roman" pitchFamily="18" charset="0"/>
              </a:rPr>
              <a:t> </a:t>
            </a:r>
            <a:endParaRPr lang="en-US" altLang="zh-CN" sz="4400" dirty="0">
              <a:solidFill>
                <a:schemeClr val="tx1">
                  <a:alpha val="0"/>
                </a:schemeClr>
              </a:solidFill>
              <a:latin typeface="Times New Roman" pitchFamily="18" charset="0"/>
              <a:ea typeface="宋体" pitchFamily="2" charset="-122"/>
              <a:cs typeface="Times New Roman" pitchFamily="18" charset="0"/>
            </a:endParaRPr>
          </a:p>
        </p:txBody>
      </p:sp>
      <p:pic>
        <p:nvPicPr>
          <p:cNvPr id="1026" name="Picture 2">
            <a:extLst>
              <a:ext uri="{FF2B5EF4-FFF2-40B4-BE49-F238E27FC236}">
                <a16:creationId xmlns:a16="http://schemas.microsoft.com/office/drawing/2014/main" id="{F8E0AABB-4B7A-637C-535B-EE3DF028929B}"/>
              </a:ext>
            </a:extLst>
          </p:cNvPr>
          <p:cNvPicPr>
            <a:picLocks noChangeAspect="1" noChangeArrowheads="1"/>
          </p:cNvPicPr>
          <p:nvPr>
            <p:custDataLst>
              <p:tags r:id="rId4"/>
            </p:custDataLst>
          </p:nvPr>
        </p:nvPicPr>
        <p:blipFill>
          <a:blip r:embed="rId8">
            <a:extLst>
              <a:ext uri="{28A0092B-C50C-407E-A947-70E740481C1C}">
                <a14:useLocalDpi xmlns:a14="http://schemas.microsoft.com/office/drawing/2010/main" val="0"/>
              </a:ext>
            </a:extLst>
          </a:blip>
          <a:srcRect/>
          <a:stretch>
            <a:fillRect/>
          </a:stretch>
        </p:blipFill>
        <p:spPr bwMode="auto">
          <a:xfrm>
            <a:off x="6248400" y="3733800"/>
            <a:ext cx="2895600" cy="31242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6880008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Title 1"/>
          <p:cNvSpPr>
            <a:spLocks noGrp="1"/>
          </p:cNvSpPr>
          <p:nvPr>
            <p:ph type="title" idx="4294967295"/>
            <p:custDataLst>
              <p:tags r:id="rId2"/>
            </p:custDataLst>
          </p:nvPr>
        </p:nvSpPr>
        <p:spPr>
          <a:xfrm>
            <a:off x="0" y="0"/>
            <a:ext cx="9144000" cy="762000"/>
          </a:xfrm>
        </p:spPr>
        <p:txBody>
          <a:bodyPr anchorCtr="0"/>
          <a:lstStyle/>
          <a:p>
            <a:pPr eaLnBrk="1" hangingPunct="1">
              <a:defRPr/>
            </a:pPr>
            <a:r>
              <a:rPr lang="zh-CN" altLang="en-US" sz="4800" dirty="0">
                <a:solidFill>
                  <a:srgbClr val="FFFF00"/>
                </a:solidFill>
                <a:latin typeface="DFKai-SB" pitchFamily="65" charset="-120"/>
                <a:ea typeface="DFKai-SB" pitchFamily="65" charset="-120"/>
              </a:rPr>
              <a:t>约拿先知</a:t>
            </a:r>
            <a:endParaRPr lang="en-US" altLang="zh-CN" sz="4800" dirty="0">
              <a:solidFill>
                <a:srgbClr val="FFFF00"/>
              </a:solidFill>
              <a:latin typeface="DFKai-SB" pitchFamily="65" charset="-120"/>
              <a:ea typeface="DFKai-SB" pitchFamily="65" charset="-120"/>
            </a:endParaRPr>
          </a:p>
        </p:txBody>
      </p:sp>
      <p:sp>
        <p:nvSpPr>
          <p:cNvPr id="3" name="Content Placeholder 2"/>
          <p:cNvSpPr>
            <a:spLocks noGrp="1"/>
          </p:cNvSpPr>
          <p:nvPr>
            <p:ph idx="4294967295"/>
            <p:custDataLst>
              <p:tags r:id="rId3"/>
            </p:custDataLst>
          </p:nvPr>
        </p:nvSpPr>
        <p:spPr>
          <a:xfrm>
            <a:off x="0" y="762000"/>
            <a:ext cx="9144000" cy="6096000"/>
          </a:xfrm>
        </p:spPr>
        <p:txBody>
          <a:bodyPr>
            <a:normAutofit/>
          </a:bodyPr>
          <a:lstStyle/>
          <a:p>
            <a:pPr eaLnBrk="1" hangingPunct="1">
              <a:lnSpc>
                <a:spcPct val="90000"/>
              </a:lnSpc>
              <a:buBlip>
                <a:blip r:embed="rId6"/>
              </a:buBlip>
              <a:defRPr/>
            </a:pPr>
            <a:r>
              <a:rPr lang="zh-CN" altLang="en-US" sz="4400" dirty="0">
                <a:latin typeface="Times New Roman" pitchFamily="18" charset="0"/>
                <a:ea typeface="DFKai-SB" pitchFamily="65" charset="-120"/>
                <a:cs typeface="Times New Roman" pitchFamily="18" charset="0"/>
              </a:rPr>
              <a:t>约拿个性很特别</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约拿书也跟其它先知书不同</a:t>
            </a:r>
            <a:endParaRPr lang="en-US" altLang="zh-CN" sz="4400" dirty="0">
              <a:latin typeface="Times New Roman" pitchFamily="18" charset="0"/>
              <a:ea typeface="DFKai-SB" pitchFamily="65" charset="-120"/>
              <a:cs typeface="Times New Roman" pitchFamily="18" charset="0"/>
            </a:endParaRPr>
          </a:p>
          <a:p>
            <a:pPr eaLnBrk="1" hangingPunct="1">
              <a:lnSpc>
                <a:spcPct val="90000"/>
              </a:lnSpc>
              <a:buBlip>
                <a:blip r:embed="rId6"/>
              </a:buBlip>
              <a:defRPr/>
            </a:pPr>
            <a:r>
              <a:rPr lang="zh-CN" altLang="en-US" sz="4400" dirty="0">
                <a:latin typeface="Times New Roman" pitchFamily="18" charset="0"/>
                <a:ea typeface="DFKai-SB" pitchFamily="65" charset="-120"/>
                <a:cs typeface="Times New Roman" pitchFamily="18" charset="0"/>
              </a:rPr>
              <a:t>圣经第一次提约拿</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神借着约拿对以色列人宣告神的保护与拯救</a:t>
            </a:r>
            <a:r>
              <a:rPr lang="en-US" altLang="zh-CN" sz="4400" dirty="0">
                <a:latin typeface="Times New Roman" pitchFamily="18" charset="0"/>
                <a:ea typeface="DFKai-SB" pitchFamily="65" charset="-120"/>
                <a:cs typeface="Times New Roman" pitchFamily="18" charset="0"/>
              </a:rPr>
              <a:t>:          </a:t>
            </a:r>
            <a:r>
              <a:rPr lang="zh-CN" altLang="en-US" sz="3600" dirty="0">
                <a:latin typeface="Times New Roman" pitchFamily="18" charset="0"/>
                <a:ea typeface="DFKai-SB" pitchFamily="65" charset="-120"/>
                <a:cs typeface="Times New Roman" pitchFamily="18" charset="0"/>
              </a:rPr>
              <a:t>王上</a:t>
            </a:r>
            <a:r>
              <a:rPr lang="en-US" altLang="zh-CN" sz="3600" dirty="0">
                <a:latin typeface="Times New Roman" pitchFamily="18" charset="0"/>
                <a:ea typeface="DFKai-SB" pitchFamily="65" charset="-120"/>
                <a:cs typeface="Times New Roman" pitchFamily="18" charset="0"/>
              </a:rPr>
              <a:t>14:25</a:t>
            </a:r>
            <a:r>
              <a:rPr lang="zh-CN" altLang="en-US" sz="3600" dirty="0">
                <a:solidFill>
                  <a:srgbClr val="FFFF00"/>
                </a:solidFill>
                <a:latin typeface="Times New Roman" pitchFamily="18" charset="0"/>
                <a:ea typeface="DFKai-SB" pitchFamily="65" charset="-120"/>
                <a:cs typeface="Times New Roman" pitchFamily="18" charset="0"/>
              </a:rPr>
              <a:t>耶罗波安第二世</a:t>
            </a:r>
            <a:r>
              <a:rPr lang="zh-TW" altLang="en-US" sz="3600" dirty="0">
                <a:solidFill>
                  <a:srgbClr val="FFFF00"/>
                </a:solidFill>
                <a:latin typeface="Times New Roman" pitchFamily="18" charset="0"/>
                <a:ea typeface="DFKai-SB" pitchFamily="65" charset="-120"/>
                <a:cs typeface="Times New Roman" pitchFamily="18" charset="0"/>
              </a:rPr>
              <a:t>收回以色列邊界之地</a:t>
            </a:r>
            <a:r>
              <a:rPr lang="en-US" altLang="zh-TW" sz="3600" dirty="0">
                <a:solidFill>
                  <a:srgbClr val="FFFF00"/>
                </a:solidFill>
                <a:latin typeface="Times New Roman" pitchFamily="18" charset="0"/>
                <a:ea typeface="DFKai-SB" pitchFamily="65" charset="-120"/>
                <a:cs typeface="Times New Roman" pitchFamily="18" charset="0"/>
              </a:rPr>
              <a:t>,</a:t>
            </a:r>
            <a:r>
              <a:rPr lang="zh-TW" altLang="en-US" sz="3600" dirty="0">
                <a:solidFill>
                  <a:srgbClr val="FFFF00"/>
                </a:solidFill>
                <a:latin typeface="Times New Roman" pitchFamily="18" charset="0"/>
                <a:ea typeface="DFKai-SB" pitchFamily="65" charset="-120"/>
                <a:cs typeface="Times New Roman" pitchFamily="18" charset="0"/>
              </a:rPr>
              <a:t>從哈馬口直到亞拉巴海</a:t>
            </a:r>
            <a:r>
              <a:rPr lang="en-US" altLang="zh-TW" sz="3600" dirty="0">
                <a:solidFill>
                  <a:srgbClr val="FFFF00"/>
                </a:solidFill>
                <a:latin typeface="Times New Roman" pitchFamily="18" charset="0"/>
                <a:ea typeface="DFKai-SB" pitchFamily="65" charset="-120"/>
                <a:cs typeface="Times New Roman" pitchFamily="18" charset="0"/>
              </a:rPr>
              <a:t>,</a:t>
            </a:r>
            <a:r>
              <a:rPr lang="zh-TW" altLang="en-US" sz="3600" dirty="0">
                <a:solidFill>
                  <a:srgbClr val="FFFF00"/>
                </a:solidFill>
                <a:latin typeface="Times New Roman" pitchFamily="18" charset="0"/>
                <a:ea typeface="DFKai-SB" pitchFamily="65" charset="-120"/>
                <a:cs typeface="Times New Roman" pitchFamily="18" charset="0"/>
              </a:rPr>
              <a:t>正如耶和華以色列的神藉他僕人迦特希弗人亞米太的兒子先知約拿所說的</a:t>
            </a:r>
            <a:r>
              <a:rPr lang="zh-CN" altLang="en-US" sz="3600" dirty="0">
                <a:solidFill>
                  <a:srgbClr val="FFFF00"/>
                </a:solidFill>
                <a:latin typeface="Times New Roman" pitchFamily="18" charset="0"/>
                <a:ea typeface="DFKai-SB" pitchFamily="65" charset="-120"/>
                <a:cs typeface="Times New Roman" pitchFamily="18" charset="0"/>
              </a:rPr>
              <a:t> </a:t>
            </a:r>
            <a:endParaRPr lang="en-US" altLang="zh-CN" sz="3600" dirty="0">
              <a:solidFill>
                <a:srgbClr val="FFFF00"/>
              </a:solidFill>
              <a:latin typeface="Times New Roman" pitchFamily="18" charset="0"/>
              <a:ea typeface="DFKai-SB" pitchFamily="65" charset="-120"/>
              <a:cs typeface="Times New Roman" pitchFamily="18" charset="0"/>
            </a:endParaRPr>
          </a:p>
          <a:p>
            <a:pPr>
              <a:lnSpc>
                <a:spcPct val="90000"/>
              </a:lnSpc>
              <a:buBlip>
                <a:blip r:embed="rId6"/>
              </a:buBlip>
              <a:defRPr/>
            </a:pPr>
            <a:r>
              <a:rPr lang="zh-CN" altLang="en-US" sz="4400" dirty="0">
                <a:latin typeface="Times New Roman" pitchFamily="18" charset="0"/>
                <a:ea typeface="DFKai-SB" pitchFamily="65" charset="-120"/>
                <a:cs typeface="Times New Roman" pitchFamily="18" charset="0"/>
              </a:rPr>
              <a:t>后来神两次呼召约拿向尼尼微城宣告毁灭</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约拿的回应就很挣扎</a:t>
            </a:r>
            <a:endParaRPr lang="en-US" altLang="zh-CN" sz="4400" dirty="0">
              <a:latin typeface="Times New Roman" pitchFamily="18" charset="0"/>
              <a:ea typeface="DFKai-SB" pitchFamily="65" charset="-120"/>
              <a:cs typeface="Times New Roman" pitchFamily="18" charset="0"/>
            </a:endParaRPr>
          </a:p>
          <a:p>
            <a:pPr marL="0" indent="0">
              <a:lnSpc>
                <a:spcPct val="90000"/>
              </a:lnSpc>
              <a:buNone/>
              <a:defRPr/>
            </a:pPr>
            <a:endParaRPr lang="en-US" altLang="zh-CN" sz="4400" dirty="0">
              <a:latin typeface="Times New Roman" pitchFamily="18" charset="0"/>
              <a:ea typeface="宋体" pitchFamily="2" charset="-122"/>
              <a:cs typeface="Times New Roman" pitchFamily="18" charset="0"/>
            </a:endParaRPr>
          </a:p>
        </p:txBody>
      </p:sp>
    </p:spTree>
    <p:custDataLst>
      <p:tags r:id="rId1"/>
    </p:custDataLst>
    <p:extLst>
      <p:ext uri="{BB962C8B-B14F-4D97-AF65-F5344CB8AC3E}">
        <p14:creationId xmlns:p14="http://schemas.microsoft.com/office/powerpoint/2010/main" val="213056154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Title 1"/>
          <p:cNvSpPr>
            <a:spLocks noGrp="1"/>
          </p:cNvSpPr>
          <p:nvPr>
            <p:ph type="title" idx="4294967295"/>
            <p:custDataLst>
              <p:tags r:id="rId2"/>
            </p:custDataLst>
          </p:nvPr>
        </p:nvSpPr>
        <p:spPr>
          <a:xfrm>
            <a:off x="0" y="0"/>
            <a:ext cx="9144000" cy="571500"/>
          </a:xfrm>
        </p:spPr>
        <p:txBody>
          <a:bodyPr anchorCtr="0"/>
          <a:lstStyle/>
          <a:p>
            <a:pPr eaLnBrk="1" hangingPunct="1">
              <a:defRPr/>
            </a:pPr>
            <a:r>
              <a:rPr lang="en-US" altLang="zh-CN" sz="4800" dirty="0">
                <a:solidFill>
                  <a:srgbClr val="FFFF00"/>
                </a:solidFill>
                <a:latin typeface="Times New Roman" panose="02020603050405020304" pitchFamily="18" charset="0"/>
                <a:ea typeface="DFKai-SB" pitchFamily="65" charset="-120"/>
                <a:cs typeface="Times New Roman" panose="02020603050405020304" pitchFamily="18" charset="0"/>
              </a:rPr>
              <a:t>John </a:t>
            </a:r>
            <a:r>
              <a:rPr lang="en-US" altLang="zh-CN" sz="4800" dirty="0" err="1">
                <a:solidFill>
                  <a:srgbClr val="FFFF00"/>
                </a:solidFill>
                <a:latin typeface="Times New Roman" panose="02020603050405020304" pitchFamily="18" charset="0"/>
                <a:ea typeface="DFKai-SB" pitchFamily="65" charset="-120"/>
                <a:cs typeface="Times New Roman" panose="02020603050405020304" pitchFamily="18" charset="0"/>
              </a:rPr>
              <a:t>Wimber</a:t>
            </a:r>
            <a:r>
              <a:rPr lang="en-US" altLang="zh-CN" sz="4800" dirty="0">
                <a:solidFill>
                  <a:srgbClr val="FFFF00"/>
                </a:solidFill>
                <a:latin typeface="DFKai-SB" pitchFamily="65" charset="-120"/>
                <a:ea typeface="DFKai-SB" pitchFamily="65" charset="-120"/>
              </a:rPr>
              <a:t> </a:t>
            </a:r>
            <a:r>
              <a:rPr lang="zh-CN" altLang="en-US" sz="4800" dirty="0">
                <a:solidFill>
                  <a:srgbClr val="FFFF00"/>
                </a:solidFill>
                <a:latin typeface="DFKai-SB" pitchFamily="65" charset="-120"/>
                <a:ea typeface="DFKai-SB" pitchFamily="65" charset="-120"/>
              </a:rPr>
              <a:t>的例子</a:t>
            </a:r>
            <a:endParaRPr lang="en-US" altLang="zh-CN" sz="4800" dirty="0">
              <a:solidFill>
                <a:srgbClr val="FFFF00"/>
              </a:solidFill>
              <a:latin typeface="DFKai-SB" pitchFamily="65" charset="-120"/>
              <a:ea typeface="DFKai-SB" pitchFamily="65" charset="-120"/>
            </a:endParaRPr>
          </a:p>
        </p:txBody>
      </p:sp>
      <p:sp>
        <p:nvSpPr>
          <p:cNvPr id="3" name="Content Placeholder 2"/>
          <p:cNvSpPr>
            <a:spLocks noGrp="1"/>
          </p:cNvSpPr>
          <p:nvPr>
            <p:ph idx="4294967295"/>
            <p:custDataLst>
              <p:tags r:id="rId3"/>
            </p:custDataLst>
          </p:nvPr>
        </p:nvSpPr>
        <p:spPr>
          <a:xfrm>
            <a:off x="0" y="571500"/>
            <a:ext cx="9144000" cy="6286500"/>
          </a:xfrm>
        </p:spPr>
        <p:txBody>
          <a:bodyPr>
            <a:normAutofit/>
          </a:bodyPr>
          <a:lstStyle/>
          <a:p>
            <a:pPr eaLnBrk="1" hangingPunct="1">
              <a:lnSpc>
                <a:spcPct val="90000"/>
              </a:lnSpc>
              <a:buBlip>
                <a:blip r:embed="rId7"/>
              </a:buBlip>
              <a:defRPr/>
            </a:pPr>
            <a:r>
              <a:rPr lang="en-US" altLang="zh-CN" sz="3600" dirty="0">
                <a:latin typeface="Times New Roman" pitchFamily="18" charset="0"/>
                <a:ea typeface="DFKai-SB" pitchFamily="65" charset="-120"/>
                <a:cs typeface="Times New Roman" pitchFamily="18" charset="0"/>
              </a:rPr>
              <a:t>1985 John </a:t>
            </a:r>
            <a:r>
              <a:rPr lang="en-US" altLang="zh-CN" sz="3600" dirty="0" err="1">
                <a:latin typeface="Times New Roman" pitchFamily="18" charset="0"/>
                <a:ea typeface="DFKai-SB" pitchFamily="65" charset="-120"/>
                <a:cs typeface="Times New Roman" pitchFamily="18" charset="0"/>
              </a:rPr>
              <a:t>Wimber</a:t>
            </a:r>
            <a:r>
              <a:rPr lang="en-US" altLang="zh-CN" sz="3600" dirty="0">
                <a:latin typeface="Times New Roman" pitchFamily="18" charset="0"/>
                <a:ea typeface="DFKai-SB" pitchFamily="65" charset="-120"/>
                <a:cs typeface="Times New Roman" pitchFamily="18" charset="0"/>
              </a:rPr>
              <a:t> 51</a:t>
            </a:r>
            <a:r>
              <a:rPr lang="zh-CN" altLang="en-US" sz="3600" dirty="0">
                <a:latin typeface="Times New Roman" pitchFamily="18" charset="0"/>
                <a:ea typeface="DFKai-SB" pitchFamily="65" charset="-120"/>
                <a:cs typeface="Times New Roman" pitchFamily="18" charset="0"/>
              </a:rPr>
              <a:t>岁第一次心血管堵塞</a:t>
            </a:r>
            <a:r>
              <a:rPr lang="en-US" altLang="zh-CN" sz="3600" dirty="0">
                <a:latin typeface="Times New Roman" pitchFamily="18" charset="0"/>
                <a:ea typeface="DFKai-SB" pitchFamily="65" charset="-120"/>
                <a:cs typeface="Times New Roman" pitchFamily="18" charset="0"/>
              </a:rPr>
              <a:t>,</a:t>
            </a:r>
            <a:r>
              <a:rPr lang="zh-CN" altLang="en-US" sz="3600" dirty="0">
                <a:latin typeface="Times New Roman" pitchFamily="18" charset="0"/>
                <a:ea typeface="DFKai-SB" pitchFamily="65" charset="-120"/>
                <a:cs typeface="Times New Roman" pitchFamily="18" charset="0"/>
              </a:rPr>
              <a:t>医生劝告他必须过健康生活</a:t>
            </a:r>
            <a:r>
              <a:rPr lang="en-US" altLang="zh-CN" sz="3600" dirty="0">
                <a:latin typeface="Times New Roman" pitchFamily="18" charset="0"/>
                <a:ea typeface="DFKai-SB" pitchFamily="65" charset="-120"/>
                <a:cs typeface="Times New Roman" pitchFamily="18" charset="0"/>
              </a:rPr>
              <a:t>,</a:t>
            </a:r>
            <a:r>
              <a:rPr lang="zh-CN" altLang="en-US" sz="3600" dirty="0">
                <a:latin typeface="Times New Roman" pitchFamily="18" charset="0"/>
                <a:ea typeface="DFKai-SB" pitchFamily="65" charset="-120"/>
                <a:cs typeface="Times New Roman" pitchFamily="18" charset="0"/>
              </a:rPr>
              <a:t>加上专业治疗</a:t>
            </a:r>
            <a:r>
              <a:rPr lang="en-US" altLang="zh-CN" sz="3600" dirty="0">
                <a:latin typeface="Times New Roman" pitchFamily="18" charset="0"/>
                <a:ea typeface="DFKai-SB" pitchFamily="65" charset="-120"/>
                <a:cs typeface="Times New Roman" pitchFamily="18" charset="0"/>
              </a:rPr>
              <a:t>;</a:t>
            </a:r>
            <a:r>
              <a:rPr lang="zh-CN" altLang="en-US" sz="3600" dirty="0">
                <a:latin typeface="Times New Roman" pitchFamily="18" charset="0"/>
                <a:ea typeface="DFKai-SB" pitchFamily="65" charset="-120"/>
                <a:cs typeface="Times New Roman" pitchFamily="18" charset="0"/>
              </a:rPr>
              <a:t>他好像没有接受</a:t>
            </a:r>
            <a:r>
              <a:rPr lang="en-US" altLang="zh-CN" sz="3600" dirty="0">
                <a:latin typeface="Times New Roman" pitchFamily="18" charset="0"/>
                <a:ea typeface="DFKai-SB" pitchFamily="65" charset="-120"/>
                <a:cs typeface="Times New Roman" pitchFamily="18" charset="0"/>
              </a:rPr>
              <a:t> (</a:t>
            </a:r>
            <a:r>
              <a:rPr lang="zh-CN" altLang="en-US" sz="3600" dirty="0">
                <a:latin typeface="Times New Roman" pitchFamily="18" charset="0"/>
                <a:ea typeface="DFKai-SB" pitchFamily="65" charset="-120"/>
                <a:cs typeface="Times New Roman" pitchFamily="18" charset="0"/>
              </a:rPr>
              <a:t>参考</a:t>
            </a:r>
            <a:r>
              <a:rPr lang="en-US" altLang="zh-CN" sz="3600" dirty="0">
                <a:latin typeface="Times New Roman" pitchFamily="18" charset="0"/>
                <a:ea typeface="DFKai-SB" pitchFamily="65" charset="-120"/>
                <a:cs typeface="Times New Roman" pitchFamily="18" charset="0"/>
              </a:rPr>
              <a:t>Wikipedia)</a:t>
            </a:r>
          </a:p>
          <a:p>
            <a:pPr>
              <a:lnSpc>
                <a:spcPct val="90000"/>
              </a:lnSpc>
              <a:buBlip>
                <a:blip r:embed="rId7"/>
              </a:buBlip>
              <a:defRPr/>
            </a:pPr>
            <a:r>
              <a:rPr lang="zh-CN" altLang="en-US" sz="3600" dirty="0">
                <a:latin typeface="Times New Roman" pitchFamily="18" charset="0"/>
                <a:ea typeface="DFKai-SB" pitchFamily="65" charset="-120"/>
                <a:cs typeface="Times New Roman" pitchFamily="18" charset="0"/>
              </a:rPr>
              <a:t>身体情况越来越差</a:t>
            </a:r>
            <a:r>
              <a:rPr lang="en-US" altLang="zh-CN" sz="3600" dirty="0">
                <a:latin typeface="Times New Roman" pitchFamily="18" charset="0"/>
                <a:ea typeface="DFKai-SB" pitchFamily="65" charset="-120"/>
                <a:cs typeface="Times New Roman" pitchFamily="18" charset="0"/>
              </a:rPr>
              <a:t>;</a:t>
            </a:r>
            <a:r>
              <a:rPr lang="zh-CN" altLang="en-US" sz="3600" dirty="0">
                <a:latin typeface="Times New Roman" pitchFamily="18" charset="0"/>
                <a:ea typeface="DFKai-SB" pitchFamily="65" charset="-120"/>
                <a:cs typeface="Times New Roman" pitchFamily="18" charset="0"/>
              </a:rPr>
              <a:t>但是他说在第三波早期</a:t>
            </a:r>
            <a:r>
              <a:rPr lang="en-US" altLang="zh-CN" sz="3600" dirty="0">
                <a:latin typeface="Times New Roman" pitchFamily="18" charset="0"/>
                <a:ea typeface="DFKai-SB" pitchFamily="65" charset="-120"/>
                <a:cs typeface="Times New Roman" pitchFamily="18" charset="0"/>
              </a:rPr>
              <a:t>,</a:t>
            </a:r>
            <a:r>
              <a:rPr lang="zh-CN" altLang="en-US" sz="3600" dirty="0">
                <a:latin typeface="Times New Roman" pitchFamily="18" charset="0"/>
                <a:ea typeface="DFKai-SB" pitchFamily="65" charset="-120"/>
                <a:cs typeface="Times New Roman" pitchFamily="18" charset="0"/>
              </a:rPr>
              <a:t>他和同工祷告了九个月才第一次看到超自然神迹</a:t>
            </a:r>
            <a:r>
              <a:rPr lang="en-US" altLang="zh-CN" sz="3600" dirty="0">
                <a:latin typeface="Times New Roman" pitchFamily="18" charset="0"/>
                <a:ea typeface="DFKai-SB" pitchFamily="65" charset="-120"/>
                <a:cs typeface="Times New Roman" pitchFamily="18" charset="0"/>
              </a:rPr>
              <a:t>;</a:t>
            </a:r>
            <a:r>
              <a:rPr lang="zh-CN" altLang="en-US" sz="3600" dirty="0">
                <a:latin typeface="Times New Roman" pitchFamily="18" charset="0"/>
                <a:ea typeface="DFKai-SB" pitchFamily="65" charset="-120"/>
                <a:cs typeface="Times New Roman" pitchFamily="18" charset="0"/>
              </a:rPr>
              <a:t>所以他坚持以忍耐祷告等候神超自然的医治</a:t>
            </a:r>
            <a:endParaRPr lang="en-US" altLang="zh-CN" sz="3600" dirty="0">
              <a:latin typeface="Times New Roman" pitchFamily="18" charset="0"/>
              <a:ea typeface="DFKai-SB" pitchFamily="65" charset="-120"/>
              <a:cs typeface="Times New Roman" pitchFamily="18" charset="0"/>
            </a:endParaRPr>
          </a:p>
          <a:p>
            <a:pPr>
              <a:lnSpc>
                <a:spcPct val="90000"/>
              </a:lnSpc>
              <a:buBlip>
                <a:blip r:embed="rId7"/>
              </a:buBlip>
              <a:defRPr/>
            </a:pPr>
            <a:r>
              <a:rPr lang="en-US" altLang="zh-CN" sz="3600" dirty="0">
                <a:latin typeface="Times New Roman" pitchFamily="18" charset="0"/>
                <a:ea typeface="DFKai-SB" pitchFamily="65" charset="-120"/>
                <a:cs typeface="Times New Roman" pitchFamily="18" charset="0"/>
              </a:rPr>
              <a:t>1997Wimber 63</a:t>
            </a:r>
            <a:r>
              <a:rPr lang="zh-CN" altLang="en-US" sz="3600" dirty="0">
                <a:latin typeface="Times New Roman" pitchFamily="18" charset="0"/>
                <a:ea typeface="DFKai-SB" pitchFamily="65" charset="-120"/>
                <a:cs typeface="Times New Roman" pitchFamily="18" charset="0"/>
              </a:rPr>
              <a:t>岁心脏病去世</a:t>
            </a:r>
            <a:endParaRPr lang="en-US" altLang="zh-CN" sz="3600" dirty="0">
              <a:latin typeface="Times New Roman" pitchFamily="18" charset="0"/>
              <a:ea typeface="DFKai-SB" pitchFamily="65" charset="-120"/>
              <a:cs typeface="Times New Roman" pitchFamily="18" charset="0"/>
            </a:endParaRPr>
          </a:p>
          <a:p>
            <a:pPr>
              <a:lnSpc>
                <a:spcPct val="90000"/>
              </a:lnSpc>
              <a:buBlip>
                <a:blip r:embed="rId7"/>
              </a:buBlip>
              <a:defRPr/>
            </a:pPr>
            <a:r>
              <a:rPr lang="zh-CN" altLang="en-US" sz="3600" dirty="0">
                <a:latin typeface="Times New Roman" pitchFamily="18" charset="0"/>
                <a:ea typeface="DFKai-SB" pitchFamily="65" charset="-120"/>
                <a:cs typeface="Times New Roman" pitchFamily="18" charset="0"/>
              </a:rPr>
              <a:t>很多其它相同的例子</a:t>
            </a:r>
            <a:endParaRPr lang="en-US" altLang="zh-CN" sz="3600" dirty="0">
              <a:latin typeface="Times New Roman" pitchFamily="18" charset="0"/>
              <a:ea typeface="DFKai-SB" pitchFamily="65" charset="-120"/>
              <a:cs typeface="Times New Roman" pitchFamily="18" charset="0"/>
            </a:endParaRPr>
          </a:p>
          <a:p>
            <a:pPr>
              <a:lnSpc>
                <a:spcPct val="90000"/>
              </a:lnSpc>
              <a:buBlip>
                <a:blip r:embed="rId7"/>
              </a:buBlip>
              <a:defRPr/>
            </a:pPr>
            <a:r>
              <a:rPr lang="zh-CN" altLang="en-US" sz="3600" dirty="0">
                <a:latin typeface="Times New Roman" pitchFamily="18" charset="0"/>
                <a:ea typeface="DFKai-SB" pitchFamily="65" charset="-120"/>
                <a:cs typeface="Times New Roman" pitchFamily="18" charset="0"/>
              </a:rPr>
              <a:t>教会不讨论大自然启示</a:t>
            </a:r>
            <a:r>
              <a:rPr lang="zh-CN" altLang="en-US" sz="4400" dirty="0">
                <a:latin typeface="Times New Roman" pitchFamily="18" charset="0"/>
                <a:ea typeface="DFKai-SB" pitchFamily="65" charset="-120"/>
                <a:cs typeface="Times New Roman" pitchFamily="18" charset="0"/>
              </a:rPr>
              <a:t> </a:t>
            </a:r>
            <a:endParaRPr lang="en-US" altLang="zh-CN" sz="4400" dirty="0">
              <a:latin typeface="Times New Roman" pitchFamily="18" charset="0"/>
              <a:ea typeface="宋体" pitchFamily="2" charset="-122"/>
              <a:cs typeface="Times New Roman" pitchFamily="18" charset="0"/>
            </a:endParaRPr>
          </a:p>
        </p:txBody>
      </p:sp>
      <p:pic>
        <p:nvPicPr>
          <p:cNvPr id="1026" name="Picture 2">
            <a:extLst>
              <a:ext uri="{FF2B5EF4-FFF2-40B4-BE49-F238E27FC236}">
                <a16:creationId xmlns:a16="http://schemas.microsoft.com/office/drawing/2014/main" id="{F8E0AABB-4B7A-637C-535B-EE3DF028929B}"/>
              </a:ext>
            </a:extLst>
          </p:cNvPr>
          <p:cNvPicPr>
            <a:picLocks noChangeAspect="1" noChangeArrowheads="1"/>
          </p:cNvPicPr>
          <p:nvPr>
            <p:custDataLst>
              <p:tags r:id="rId4"/>
            </p:custDataLst>
          </p:nvPr>
        </p:nvPicPr>
        <p:blipFill>
          <a:blip r:embed="rId8">
            <a:extLst>
              <a:ext uri="{28A0092B-C50C-407E-A947-70E740481C1C}">
                <a14:useLocalDpi xmlns:a14="http://schemas.microsoft.com/office/drawing/2010/main" val="0"/>
              </a:ext>
            </a:extLst>
          </a:blip>
          <a:srcRect/>
          <a:stretch>
            <a:fillRect/>
          </a:stretch>
        </p:blipFill>
        <p:spPr bwMode="auto">
          <a:xfrm>
            <a:off x="6248400" y="3733800"/>
            <a:ext cx="2895600" cy="31242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65352704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Title 1"/>
          <p:cNvSpPr>
            <a:spLocks noGrp="1"/>
          </p:cNvSpPr>
          <p:nvPr>
            <p:ph type="title" idx="4294967295"/>
            <p:custDataLst>
              <p:tags r:id="rId2"/>
            </p:custDataLst>
          </p:nvPr>
        </p:nvSpPr>
        <p:spPr>
          <a:xfrm>
            <a:off x="0" y="0"/>
            <a:ext cx="9144000" cy="762000"/>
          </a:xfrm>
        </p:spPr>
        <p:txBody>
          <a:bodyPr anchorCtr="0"/>
          <a:lstStyle/>
          <a:p>
            <a:pPr eaLnBrk="1" hangingPunct="1">
              <a:defRPr/>
            </a:pPr>
            <a:r>
              <a:rPr lang="en-US" altLang="zh-CN" sz="4800" dirty="0">
                <a:solidFill>
                  <a:srgbClr val="FFFF00"/>
                </a:solidFill>
                <a:latin typeface="Sylfaen" panose="010A0502050306030303" pitchFamily="18" charset="0"/>
                <a:ea typeface="DFKai-SB" pitchFamily="65" charset="-120"/>
              </a:rPr>
              <a:t>2.</a:t>
            </a:r>
            <a:r>
              <a:rPr lang="zh-CN" altLang="en-US" sz="4800" dirty="0">
                <a:solidFill>
                  <a:srgbClr val="FFFF00"/>
                </a:solidFill>
                <a:latin typeface="DFKai-SB" pitchFamily="65" charset="-120"/>
                <a:ea typeface="DFKai-SB" pitchFamily="65" charset="-120"/>
              </a:rPr>
              <a:t>信息、传信息者</a:t>
            </a:r>
            <a:endParaRPr lang="en-US" altLang="zh-CN" sz="4800" dirty="0">
              <a:solidFill>
                <a:srgbClr val="FFFF00"/>
              </a:solidFill>
              <a:latin typeface="DFKai-SB" pitchFamily="65" charset="-120"/>
              <a:ea typeface="DFKai-SB" pitchFamily="65" charset="-120"/>
            </a:endParaRPr>
          </a:p>
        </p:txBody>
      </p:sp>
      <p:sp>
        <p:nvSpPr>
          <p:cNvPr id="3" name="Content Placeholder 2"/>
          <p:cNvSpPr>
            <a:spLocks noGrp="1"/>
          </p:cNvSpPr>
          <p:nvPr>
            <p:ph idx="4294967295"/>
            <p:custDataLst>
              <p:tags r:id="rId3"/>
            </p:custDataLst>
          </p:nvPr>
        </p:nvSpPr>
        <p:spPr>
          <a:xfrm>
            <a:off x="0" y="762000"/>
            <a:ext cx="9144000" cy="6096000"/>
          </a:xfrm>
        </p:spPr>
        <p:txBody>
          <a:bodyPr>
            <a:normAutofit fontScale="92500" lnSpcReduction="20000"/>
          </a:bodyPr>
          <a:lstStyle/>
          <a:p>
            <a:pPr>
              <a:lnSpc>
                <a:spcPct val="90000"/>
              </a:lnSpc>
              <a:buSzPts val="100"/>
              <a:buBlip>
                <a:blip r:embed="rId6"/>
              </a:buBlip>
              <a:defRPr/>
            </a:pPr>
            <a:r>
              <a:rPr lang="zh-CN" altLang="en-US" sz="4400" dirty="0">
                <a:solidFill>
                  <a:schemeClr val="tx1">
                    <a:alpha val="0"/>
                  </a:schemeClr>
                </a:solidFill>
                <a:latin typeface="Times New Roman" pitchFamily="18" charset="0"/>
                <a:ea typeface="DFKai-SB" pitchFamily="65" charset="-120"/>
                <a:cs typeface="Times New Roman" pitchFamily="18" charset="0"/>
              </a:rPr>
              <a:t>约拿书没有太多讨论约拿对尼尼微宣告的神的审判的信息</a:t>
            </a:r>
            <a:r>
              <a:rPr lang="en-US" altLang="zh-CN" sz="4400" dirty="0">
                <a:solidFill>
                  <a:schemeClr val="tx1">
                    <a:alpha val="0"/>
                  </a:schemeClr>
                </a:solidFill>
                <a:latin typeface="Times New Roman" pitchFamily="18" charset="0"/>
                <a:ea typeface="DFKai-SB" pitchFamily="65" charset="-120"/>
                <a:cs typeface="Times New Roman" pitchFamily="18" charset="0"/>
              </a:rPr>
              <a:t>;</a:t>
            </a:r>
            <a:r>
              <a:rPr lang="zh-CN" altLang="en-US" sz="4400" dirty="0">
                <a:solidFill>
                  <a:schemeClr val="tx1">
                    <a:alpha val="0"/>
                  </a:schemeClr>
                </a:solidFill>
                <a:latin typeface="Times New Roman" pitchFamily="18" charset="0"/>
                <a:ea typeface="DFKai-SB" pitchFamily="65" charset="-120"/>
                <a:cs typeface="Times New Roman" pitchFamily="18" charset="0"/>
              </a:rPr>
              <a:t>约拿书侧重神如何跟传信息的约拿互动</a:t>
            </a:r>
            <a:r>
              <a:rPr lang="en-US" altLang="zh-CN" sz="4400" dirty="0">
                <a:solidFill>
                  <a:schemeClr val="tx1">
                    <a:alpha val="0"/>
                  </a:schemeClr>
                </a:solidFill>
                <a:latin typeface="Times New Roman" pitchFamily="18" charset="0"/>
                <a:ea typeface="DFKai-SB" pitchFamily="65" charset="-120"/>
                <a:cs typeface="Times New Roman" pitchFamily="18" charset="0"/>
              </a:rPr>
              <a:t>,</a:t>
            </a:r>
            <a:r>
              <a:rPr lang="zh-CN" altLang="en-US" sz="4400" dirty="0">
                <a:solidFill>
                  <a:schemeClr val="tx1">
                    <a:alpha val="0"/>
                  </a:schemeClr>
                </a:solidFill>
                <a:latin typeface="Times New Roman" pitchFamily="18" charset="0"/>
                <a:ea typeface="DFKai-SB" pitchFamily="65" charset="-120"/>
                <a:cs typeface="Times New Roman" pitchFamily="18" charset="0"/>
              </a:rPr>
              <a:t>改变他</a:t>
            </a:r>
            <a:endParaRPr lang="en-US" altLang="zh-CN" sz="4400" dirty="0">
              <a:solidFill>
                <a:schemeClr val="tx1">
                  <a:alpha val="0"/>
                </a:schemeClr>
              </a:solidFill>
              <a:latin typeface="Times New Roman" pitchFamily="18" charset="0"/>
              <a:ea typeface="DFKai-SB" pitchFamily="65" charset="-120"/>
              <a:cs typeface="Times New Roman" pitchFamily="18" charset="0"/>
            </a:endParaRPr>
          </a:p>
          <a:p>
            <a:pPr eaLnBrk="1" hangingPunct="1">
              <a:lnSpc>
                <a:spcPct val="90000"/>
              </a:lnSpc>
              <a:buSzPts val="100"/>
              <a:buBlip>
                <a:blip r:embed="rId6"/>
              </a:buBlip>
              <a:defRPr/>
            </a:pPr>
            <a:r>
              <a:rPr lang="zh-CN" altLang="en-US" sz="4400" dirty="0">
                <a:solidFill>
                  <a:schemeClr val="tx1">
                    <a:alpha val="0"/>
                  </a:schemeClr>
                </a:solidFill>
                <a:latin typeface="Times New Roman" pitchFamily="18" charset="0"/>
                <a:ea typeface="DFKai-SB" pitchFamily="65" charset="-120"/>
                <a:cs typeface="Times New Roman" pitchFamily="18" charset="0"/>
              </a:rPr>
              <a:t>今天我们可能需要考虑我们应该传什么信息给周围的人</a:t>
            </a:r>
            <a:endParaRPr lang="en-US" altLang="zh-CN" sz="4400" dirty="0">
              <a:solidFill>
                <a:schemeClr val="tx1">
                  <a:alpha val="0"/>
                </a:schemeClr>
              </a:solidFill>
              <a:latin typeface="Times New Roman" pitchFamily="18" charset="0"/>
              <a:ea typeface="DFKai-SB" pitchFamily="65" charset="-120"/>
              <a:cs typeface="Times New Roman" pitchFamily="18" charset="0"/>
            </a:endParaRPr>
          </a:p>
          <a:p>
            <a:pPr eaLnBrk="1" hangingPunct="1">
              <a:lnSpc>
                <a:spcPct val="90000"/>
              </a:lnSpc>
              <a:buSzPts val="100"/>
              <a:buBlip>
                <a:blip r:embed="rId6"/>
              </a:buBlip>
              <a:defRPr/>
            </a:pPr>
            <a:r>
              <a:rPr lang="zh-CN" altLang="en-US" sz="4400" dirty="0">
                <a:solidFill>
                  <a:schemeClr val="tx1">
                    <a:alpha val="0"/>
                  </a:schemeClr>
                </a:solidFill>
                <a:latin typeface="Times New Roman" pitchFamily="18" charset="0"/>
                <a:ea typeface="DFKai-SB" pitchFamily="65" charset="-120"/>
                <a:cs typeface="Times New Roman" pitchFamily="18" charset="0"/>
              </a:rPr>
              <a:t>今天仍然看到教会宣告神</a:t>
            </a:r>
            <a:r>
              <a:rPr lang="en-US" altLang="zh-CN" sz="4400" dirty="0">
                <a:solidFill>
                  <a:schemeClr val="tx1">
                    <a:alpha val="0"/>
                  </a:schemeClr>
                </a:solidFill>
                <a:latin typeface="Times New Roman" pitchFamily="18" charset="0"/>
                <a:ea typeface="DFKai-SB" pitchFamily="65" charset="-120"/>
                <a:cs typeface="Times New Roman" pitchFamily="18" charset="0"/>
              </a:rPr>
              <a:t>6000</a:t>
            </a:r>
            <a:r>
              <a:rPr lang="zh-CN" altLang="en-US" sz="4400" dirty="0">
                <a:solidFill>
                  <a:schemeClr val="tx1">
                    <a:alpha val="0"/>
                  </a:schemeClr>
                </a:solidFill>
                <a:latin typeface="Times New Roman" pitchFamily="18" charset="0"/>
                <a:ea typeface="DFKai-SB" pitchFamily="65" charset="-120"/>
                <a:cs typeface="Times New Roman" pitchFamily="18" charset="0"/>
              </a:rPr>
              <a:t>年前以七天创造世界</a:t>
            </a:r>
            <a:r>
              <a:rPr lang="en-US" altLang="zh-CN" sz="4400" dirty="0">
                <a:solidFill>
                  <a:schemeClr val="tx1">
                    <a:alpha val="0"/>
                  </a:schemeClr>
                </a:solidFill>
                <a:latin typeface="Times New Roman" pitchFamily="18" charset="0"/>
                <a:ea typeface="DFKai-SB" pitchFamily="65" charset="-120"/>
                <a:cs typeface="Times New Roman" pitchFamily="18" charset="0"/>
              </a:rPr>
              <a:t>,</a:t>
            </a:r>
            <a:r>
              <a:rPr lang="zh-CN" altLang="en-US" sz="4400" dirty="0">
                <a:solidFill>
                  <a:schemeClr val="tx1">
                    <a:alpha val="0"/>
                  </a:schemeClr>
                </a:solidFill>
                <a:latin typeface="Times New Roman" pitchFamily="18" charset="0"/>
                <a:ea typeface="DFKai-SB" pitchFamily="65" charset="-120"/>
                <a:cs typeface="Times New Roman" pitchFamily="18" charset="0"/>
              </a:rPr>
              <a:t>很多华人基督教文章讨论进化论不可信</a:t>
            </a:r>
            <a:endParaRPr lang="en-US" altLang="zh-CN" sz="4400" dirty="0">
              <a:solidFill>
                <a:schemeClr val="tx1">
                  <a:alpha val="0"/>
                </a:schemeClr>
              </a:solidFill>
              <a:latin typeface="Times New Roman" pitchFamily="18" charset="0"/>
              <a:ea typeface="DFKai-SB" pitchFamily="65" charset="-120"/>
              <a:cs typeface="Times New Roman" pitchFamily="18" charset="0"/>
            </a:endParaRPr>
          </a:p>
          <a:p>
            <a:pPr eaLnBrk="1" hangingPunct="1">
              <a:lnSpc>
                <a:spcPct val="90000"/>
              </a:lnSpc>
              <a:buSzPts val="100"/>
              <a:buBlip>
                <a:blip r:embed="rId6"/>
              </a:buBlip>
              <a:defRPr/>
            </a:pPr>
            <a:r>
              <a:rPr lang="zh-CN" altLang="en-US" sz="4400" dirty="0">
                <a:solidFill>
                  <a:schemeClr val="tx1">
                    <a:alpha val="0"/>
                  </a:schemeClr>
                </a:solidFill>
                <a:latin typeface="Times New Roman" pitchFamily="18" charset="0"/>
                <a:ea typeface="DFKai-SB" pitchFamily="65" charset="-120"/>
                <a:cs typeface="Times New Roman" pitchFamily="18" charset="0"/>
              </a:rPr>
              <a:t>假如你的小孩读生命科学</a:t>
            </a:r>
            <a:r>
              <a:rPr lang="en-US" altLang="zh-CN" sz="4400" dirty="0">
                <a:solidFill>
                  <a:schemeClr val="tx1">
                    <a:alpha val="0"/>
                  </a:schemeClr>
                </a:solidFill>
                <a:latin typeface="Times New Roman" pitchFamily="18" charset="0"/>
                <a:ea typeface="DFKai-SB" pitchFamily="65" charset="-120"/>
                <a:cs typeface="Times New Roman" pitchFamily="18" charset="0"/>
              </a:rPr>
              <a:t>,</a:t>
            </a:r>
            <a:r>
              <a:rPr lang="zh-CN" altLang="en-US" sz="4400" dirty="0">
                <a:solidFill>
                  <a:schemeClr val="tx1">
                    <a:alpha val="0"/>
                  </a:schemeClr>
                </a:solidFill>
                <a:latin typeface="Times New Roman" pitchFamily="18" charset="0"/>
                <a:ea typeface="DFKai-SB" pitchFamily="65" charset="-120"/>
                <a:cs typeface="Times New Roman" pitchFamily="18" charset="0"/>
              </a:rPr>
              <a:t>他们会知道你和我有</a:t>
            </a:r>
            <a:r>
              <a:rPr lang="en-US" altLang="zh-CN" sz="4400" dirty="0">
                <a:solidFill>
                  <a:schemeClr val="tx1">
                    <a:alpha val="0"/>
                  </a:schemeClr>
                </a:solidFill>
                <a:latin typeface="Times New Roman" pitchFamily="18" charset="0"/>
                <a:ea typeface="DFKai-SB" pitchFamily="65" charset="-120"/>
                <a:cs typeface="Times New Roman" pitchFamily="18" charset="0"/>
              </a:rPr>
              <a:t>3%</a:t>
            </a:r>
            <a:r>
              <a:rPr lang="zh-CN" altLang="en-US" sz="4400" dirty="0">
                <a:solidFill>
                  <a:schemeClr val="tx1">
                    <a:alpha val="0"/>
                  </a:schemeClr>
                </a:solidFill>
                <a:latin typeface="Times New Roman" pitchFamily="18" charset="0"/>
                <a:ea typeface="DFKai-SB" pitchFamily="65" charset="-120"/>
                <a:cs typeface="Times New Roman" pitchFamily="18" charset="0"/>
              </a:rPr>
              <a:t>尼安德特人</a:t>
            </a:r>
            <a:r>
              <a:rPr lang="en-US" altLang="zh-CN" sz="3600" dirty="0">
                <a:solidFill>
                  <a:schemeClr val="tx1">
                    <a:alpha val="0"/>
                  </a:schemeClr>
                </a:solidFill>
                <a:latin typeface="Times New Roman" pitchFamily="18" charset="0"/>
                <a:ea typeface="DFKai-SB" pitchFamily="65" charset="-120"/>
                <a:cs typeface="Times New Roman" pitchFamily="18" charset="0"/>
              </a:rPr>
              <a:t>Neanderthal</a:t>
            </a:r>
            <a:r>
              <a:rPr lang="zh-CN" altLang="en-US" sz="4400" dirty="0">
                <a:solidFill>
                  <a:schemeClr val="tx1">
                    <a:alpha val="0"/>
                  </a:schemeClr>
                </a:solidFill>
                <a:latin typeface="Times New Roman" pitchFamily="18" charset="0"/>
                <a:ea typeface="DFKai-SB" pitchFamily="65" charset="-120"/>
                <a:cs typeface="Times New Roman" pitchFamily="18" charset="0"/>
              </a:rPr>
              <a:t>的基因</a:t>
            </a:r>
            <a:r>
              <a:rPr lang="en-US" altLang="zh-CN" sz="4400" dirty="0">
                <a:solidFill>
                  <a:schemeClr val="tx1">
                    <a:alpha val="0"/>
                  </a:schemeClr>
                </a:solidFill>
                <a:latin typeface="Times New Roman" pitchFamily="18" charset="0"/>
                <a:ea typeface="DFKai-SB" pitchFamily="65" charset="-120"/>
                <a:cs typeface="Times New Roman" pitchFamily="18" charset="0"/>
              </a:rPr>
              <a:t>;</a:t>
            </a:r>
            <a:r>
              <a:rPr lang="zh-CN" altLang="en-US" sz="4400" dirty="0">
                <a:solidFill>
                  <a:schemeClr val="tx1">
                    <a:alpha val="0"/>
                  </a:schemeClr>
                </a:solidFill>
                <a:latin typeface="Times New Roman" pitchFamily="18" charset="0"/>
                <a:ea typeface="DFKai-SB" pitchFamily="65" charset="-120"/>
                <a:cs typeface="Times New Roman" pitchFamily="18" charset="0"/>
              </a:rPr>
              <a:t>他可能接受你忽略大自然启示的信仰吗</a:t>
            </a:r>
            <a:r>
              <a:rPr lang="en-US" altLang="zh-CN" sz="4400" dirty="0">
                <a:solidFill>
                  <a:schemeClr val="tx1">
                    <a:alpha val="0"/>
                  </a:schemeClr>
                </a:solidFill>
                <a:latin typeface="Times New Roman" pitchFamily="18" charset="0"/>
                <a:ea typeface="DFKai-SB" pitchFamily="65" charset="-120"/>
                <a:cs typeface="Times New Roman" pitchFamily="18" charset="0"/>
              </a:rPr>
              <a:t>?</a:t>
            </a:r>
            <a:endParaRPr lang="en-US" altLang="zh-CN" sz="4400" dirty="0">
              <a:solidFill>
                <a:schemeClr val="tx1">
                  <a:alpha val="0"/>
                </a:schemeClr>
              </a:solidFill>
              <a:latin typeface="Times New Roman" pitchFamily="18" charset="0"/>
              <a:ea typeface="宋体" pitchFamily="2" charset="-122"/>
              <a:cs typeface="Times New Roman" pitchFamily="18" charset="0"/>
            </a:endParaRPr>
          </a:p>
        </p:txBody>
      </p:sp>
    </p:spTree>
    <p:custDataLst>
      <p:tags r:id="rId1"/>
    </p:custDataLst>
    <p:extLst>
      <p:ext uri="{BB962C8B-B14F-4D97-AF65-F5344CB8AC3E}">
        <p14:creationId xmlns:p14="http://schemas.microsoft.com/office/powerpoint/2010/main" val="108065219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Title 1"/>
          <p:cNvSpPr>
            <a:spLocks noGrp="1"/>
          </p:cNvSpPr>
          <p:nvPr>
            <p:ph type="title" idx="4294967295"/>
            <p:custDataLst>
              <p:tags r:id="rId2"/>
            </p:custDataLst>
          </p:nvPr>
        </p:nvSpPr>
        <p:spPr>
          <a:xfrm>
            <a:off x="0" y="0"/>
            <a:ext cx="9144000" cy="762000"/>
          </a:xfrm>
        </p:spPr>
        <p:txBody>
          <a:bodyPr anchorCtr="0"/>
          <a:lstStyle/>
          <a:p>
            <a:pPr eaLnBrk="1" hangingPunct="1">
              <a:defRPr/>
            </a:pPr>
            <a:r>
              <a:rPr lang="en-US" altLang="zh-CN" sz="4800" dirty="0">
                <a:solidFill>
                  <a:srgbClr val="FFFF00"/>
                </a:solidFill>
                <a:latin typeface="Sylfaen" panose="010A0502050306030303" pitchFamily="18" charset="0"/>
                <a:ea typeface="DFKai-SB" pitchFamily="65" charset="-120"/>
              </a:rPr>
              <a:t>2.</a:t>
            </a:r>
            <a:r>
              <a:rPr lang="zh-CN" altLang="en-US" sz="4800" dirty="0">
                <a:solidFill>
                  <a:srgbClr val="FFFF00"/>
                </a:solidFill>
                <a:latin typeface="DFKai-SB" pitchFamily="65" charset="-120"/>
                <a:ea typeface="DFKai-SB" pitchFamily="65" charset="-120"/>
              </a:rPr>
              <a:t>信息、传信息者</a:t>
            </a:r>
            <a:endParaRPr lang="en-US" altLang="zh-CN" sz="4800" dirty="0">
              <a:solidFill>
                <a:srgbClr val="FFFF00"/>
              </a:solidFill>
              <a:latin typeface="DFKai-SB" pitchFamily="65" charset="-120"/>
              <a:ea typeface="DFKai-SB" pitchFamily="65" charset="-120"/>
            </a:endParaRPr>
          </a:p>
        </p:txBody>
      </p:sp>
      <p:sp>
        <p:nvSpPr>
          <p:cNvPr id="3" name="Content Placeholder 2"/>
          <p:cNvSpPr>
            <a:spLocks noGrp="1"/>
          </p:cNvSpPr>
          <p:nvPr>
            <p:ph idx="4294967295"/>
            <p:custDataLst>
              <p:tags r:id="rId3"/>
            </p:custDataLst>
          </p:nvPr>
        </p:nvSpPr>
        <p:spPr>
          <a:xfrm>
            <a:off x="0" y="762000"/>
            <a:ext cx="9144000" cy="6096000"/>
          </a:xfrm>
        </p:spPr>
        <p:txBody>
          <a:bodyPr>
            <a:normAutofit fontScale="92500" lnSpcReduction="20000"/>
          </a:bodyPr>
          <a:lstStyle/>
          <a:p>
            <a:pPr>
              <a:lnSpc>
                <a:spcPct val="90000"/>
              </a:lnSpc>
              <a:buBlip>
                <a:blip r:embed="rId6"/>
              </a:buBlip>
              <a:defRPr/>
            </a:pPr>
            <a:r>
              <a:rPr lang="zh-CN" altLang="en-US" sz="4400" dirty="0">
                <a:latin typeface="Times New Roman" pitchFamily="18" charset="0"/>
                <a:ea typeface="DFKai-SB" pitchFamily="65" charset="-120"/>
                <a:cs typeface="Times New Roman" pitchFamily="18" charset="0"/>
              </a:rPr>
              <a:t>约拿书没有太多讨论约拿对尼尼微宣告的神的审判的信息</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约拿书侧重神如何跟传信息的约拿互动</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改变他</a:t>
            </a:r>
            <a:endParaRPr lang="en-US" altLang="zh-CN" sz="4400" dirty="0">
              <a:latin typeface="Times New Roman" pitchFamily="18" charset="0"/>
              <a:ea typeface="DFKai-SB" pitchFamily="65" charset="-120"/>
              <a:cs typeface="Times New Roman" pitchFamily="18" charset="0"/>
            </a:endParaRPr>
          </a:p>
          <a:p>
            <a:pPr eaLnBrk="1" hangingPunct="1">
              <a:lnSpc>
                <a:spcPct val="90000"/>
              </a:lnSpc>
              <a:buSzPts val="100"/>
              <a:buBlip>
                <a:blip r:embed="rId6"/>
              </a:buBlip>
              <a:defRPr/>
            </a:pPr>
            <a:r>
              <a:rPr lang="zh-CN" altLang="en-US" sz="4400" dirty="0">
                <a:solidFill>
                  <a:schemeClr val="tx1">
                    <a:alpha val="0"/>
                  </a:schemeClr>
                </a:solidFill>
                <a:latin typeface="Times New Roman" pitchFamily="18" charset="0"/>
                <a:ea typeface="DFKai-SB" pitchFamily="65" charset="-120"/>
                <a:cs typeface="Times New Roman" pitchFamily="18" charset="0"/>
              </a:rPr>
              <a:t>今天我们可能需要考虑我们应该传什么信息给周围的人</a:t>
            </a:r>
            <a:endParaRPr lang="en-US" altLang="zh-CN" sz="4400" dirty="0">
              <a:solidFill>
                <a:schemeClr val="tx1">
                  <a:alpha val="0"/>
                </a:schemeClr>
              </a:solidFill>
              <a:latin typeface="Times New Roman" pitchFamily="18" charset="0"/>
              <a:ea typeface="DFKai-SB" pitchFamily="65" charset="-120"/>
              <a:cs typeface="Times New Roman" pitchFamily="18" charset="0"/>
            </a:endParaRPr>
          </a:p>
          <a:p>
            <a:pPr eaLnBrk="1" hangingPunct="1">
              <a:lnSpc>
                <a:spcPct val="90000"/>
              </a:lnSpc>
              <a:buSzPts val="100"/>
              <a:buBlip>
                <a:blip r:embed="rId6"/>
              </a:buBlip>
              <a:defRPr/>
            </a:pPr>
            <a:r>
              <a:rPr lang="zh-CN" altLang="en-US" sz="4400" dirty="0">
                <a:solidFill>
                  <a:schemeClr val="tx1">
                    <a:alpha val="0"/>
                  </a:schemeClr>
                </a:solidFill>
                <a:latin typeface="Times New Roman" pitchFamily="18" charset="0"/>
                <a:ea typeface="DFKai-SB" pitchFamily="65" charset="-120"/>
                <a:cs typeface="Times New Roman" pitchFamily="18" charset="0"/>
              </a:rPr>
              <a:t>今天仍然看到教会宣告神</a:t>
            </a:r>
            <a:r>
              <a:rPr lang="en-US" altLang="zh-CN" sz="4400" dirty="0">
                <a:solidFill>
                  <a:schemeClr val="tx1">
                    <a:alpha val="0"/>
                  </a:schemeClr>
                </a:solidFill>
                <a:latin typeface="Times New Roman" pitchFamily="18" charset="0"/>
                <a:ea typeface="DFKai-SB" pitchFamily="65" charset="-120"/>
                <a:cs typeface="Times New Roman" pitchFamily="18" charset="0"/>
              </a:rPr>
              <a:t>6000</a:t>
            </a:r>
            <a:r>
              <a:rPr lang="zh-CN" altLang="en-US" sz="4400" dirty="0">
                <a:solidFill>
                  <a:schemeClr val="tx1">
                    <a:alpha val="0"/>
                  </a:schemeClr>
                </a:solidFill>
                <a:latin typeface="Times New Roman" pitchFamily="18" charset="0"/>
                <a:ea typeface="DFKai-SB" pitchFamily="65" charset="-120"/>
                <a:cs typeface="Times New Roman" pitchFamily="18" charset="0"/>
              </a:rPr>
              <a:t>年前以七天创造世界</a:t>
            </a:r>
            <a:r>
              <a:rPr lang="en-US" altLang="zh-CN" sz="4400" dirty="0">
                <a:solidFill>
                  <a:schemeClr val="tx1">
                    <a:alpha val="0"/>
                  </a:schemeClr>
                </a:solidFill>
                <a:latin typeface="Times New Roman" pitchFamily="18" charset="0"/>
                <a:ea typeface="DFKai-SB" pitchFamily="65" charset="-120"/>
                <a:cs typeface="Times New Roman" pitchFamily="18" charset="0"/>
              </a:rPr>
              <a:t>,</a:t>
            </a:r>
            <a:r>
              <a:rPr lang="zh-CN" altLang="en-US" sz="4400" dirty="0">
                <a:solidFill>
                  <a:schemeClr val="tx1">
                    <a:alpha val="0"/>
                  </a:schemeClr>
                </a:solidFill>
                <a:latin typeface="Times New Roman" pitchFamily="18" charset="0"/>
                <a:ea typeface="DFKai-SB" pitchFamily="65" charset="-120"/>
                <a:cs typeface="Times New Roman" pitchFamily="18" charset="0"/>
              </a:rPr>
              <a:t>很多华人基督教文章讨论进化论不可信</a:t>
            </a:r>
            <a:endParaRPr lang="en-US" altLang="zh-CN" sz="4400" dirty="0">
              <a:solidFill>
                <a:schemeClr val="tx1">
                  <a:alpha val="0"/>
                </a:schemeClr>
              </a:solidFill>
              <a:latin typeface="Times New Roman" pitchFamily="18" charset="0"/>
              <a:ea typeface="DFKai-SB" pitchFamily="65" charset="-120"/>
              <a:cs typeface="Times New Roman" pitchFamily="18" charset="0"/>
            </a:endParaRPr>
          </a:p>
          <a:p>
            <a:pPr eaLnBrk="1" hangingPunct="1">
              <a:lnSpc>
                <a:spcPct val="90000"/>
              </a:lnSpc>
              <a:buSzPts val="100"/>
              <a:buBlip>
                <a:blip r:embed="rId6"/>
              </a:buBlip>
              <a:defRPr/>
            </a:pPr>
            <a:r>
              <a:rPr lang="zh-CN" altLang="en-US" sz="4400" dirty="0">
                <a:solidFill>
                  <a:schemeClr val="tx1">
                    <a:alpha val="0"/>
                  </a:schemeClr>
                </a:solidFill>
                <a:latin typeface="Times New Roman" pitchFamily="18" charset="0"/>
                <a:ea typeface="DFKai-SB" pitchFamily="65" charset="-120"/>
                <a:cs typeface="Times New Roman" pitchFamily="18" charset="0"/>
              </a:rPr>
              <a:t>假如你的小孩读生命科学</a:t>
            </a:r>
            <a:r>
              <a:rPr lang="en-US" altLang="zh-CN" sz="4400" dirty="0">
                <a:solidFill>
                  <a:schemeClr val="tx1">
                    <a:alpha val="0"/>
                  </a:schemeClr>
                </a:solidFill>
                <a:latin typeface="Times New Roman" pitchFamily="18" charset="0"/>
                <a:ea typeface="DFKai-SB" pitchFamily="65" charset="-120"/>
                <a:cs typeface="Times New Roman" pitchFamily="18" charset="0"/>
              </a:rPr>
              <a:t>,</a:t>
            </a:r>
            <a:r>
              <a:rPr lang="zh-CN" altLang="en-US" sz="4400" dirty="0">
                <a:solidFill>
                  <a:schemeClr val="tx1">
                    <a:alpha val="0"/>
                  </a:schemeClr>
                </a:solidFill>
                <a:latin typeface="Times New Roman" pitchFamily="18" charset="0"/>
                <a:ea typeface="DFKai-SB" pitchFamily="65" charset="-120"/>
                <a:cs typeface="Times New Roman" pitchFamily="18" charset="0"/>
              </a:rPr>
              <a:t>他们会知道你和我有</a:t>
            </a:r>
            <a:r>
              <a:rPr lang="en-US" altLang="zh-CN" sz="4400" dirty="0">
                <a:solidFill>
                  <a:schemeClr val="tx1">
                    <a:alpha val="0"/>
                  </a:schemeClr>
                </a:solidFill>
                <a:latin typeface="Times New Roman" pitchFamily="18" charset="0"/>
                <a:ea typeface="DFKai-SB" pitchFamily="65" charset="-120"/>
                <a:cs typeface="Times New Roman" pitchFamily="18" charset="0"/>
              </a:rPr>
              <a:t>3%</a:t>
            </a:r>
            <a:r>
              <a:rPr lang="zh-CN" altLang="en-US" sz="4400" dirty="0">
                <a:solidFill>
                  <a:schemeClr val="tx1">
                    <a:alpha val="0"/>
                  </a:schemeClr>
                </a:solidFill>
                <a:latin typeface="Times New Roman" pitchFamily="18" charset="0"/>
                <a:ea typeface="DFKai-SB" pitchFamily="65" charset="-120"/>
                <a:cs typeface="Times New Roman" pitchFamily="18" charset="0"/>
              </a:rPr>
              <a:t>尼安德特人</a:t>
            </a:r>
            <a:r>
              <a:rPr lang="en-US" altLang="zh-CN" sz="3600" dirty="0">
                <a:solidFill>
                  <a:schemeClr val="tx1">
                    <a:alpha val="0"/>
                  </a:schemeClr>
                </a:solidFill>
                <a:latin typeface="Times New Roman" pitchFamily="18" charset="0"/>
                <a:ea typeface="DFKai-SB" pitchFamily="65" charset="-120"/>
                <a:cs typeface="Times New Roman" pitchFamily="18" charset="0"/>
              </a:rPr>
              <a:t>Neanderthal</a:t>
            </a:r>
            <a:r>
              <a:rPr lang="zh-CN" altLang="en-US" sz="4400" dirty="0">
                <a:solidFill>
                  <a:schemeClr val="tx1">
                    <a:alpha val="0"/>
                  </a:schemeClr>
                </a:solidFill>
                <a:latin typeface="Times New Roman" pitchFamily="18" charset="0"/>
                <a:ea typeface="DFKai-SB" pitchFamily="65" charset="-120"/>
                <a:cs typeface="Times New Roman" pitchFamily="18" charset="0"/>
              </a:rPr>
              <a:t>的基因</a:t>
            </a:r>
            <a:r>
              <a:rPr lang="en-US" altLang="zh-CN" sz="4400" dirty="0">
                <a:solidFill>
                  <a:schemeClr val="tx1">
                    <a:alpha val="0"/>
                  </a:schemeClr>
                </a:solidFill>
                <a:latin typeface="Times New Roman" pitchFamily="18" charset="0"/>
                <a:ea typeface="DFKai-SB" pitchFamily="65" charset="-120"/>
                <a:cs typeface="Times New Roman" pitchFamily="18" charset="0"/>
              </a:rPr>
              <a:t>;</a:t>
            </a:r>
            <a:r>
              <a:rPr lang="zh-CN" altLang="en-US" sz="4400" dirty="0">
                <a:solidFill>
                  <a:schemeClr val="tx1">
                    <a:alpha val="0"/>
                  </a:schemeClr>
                </a:solidFill>
                <a:latin typeface="Times New Roman" pitchFamily="18" charset="0"/>
                <a:ea typeface="DFKai-SB" pitchFamily="65" charset="-120"/>
                <a:cs typeface="Times New Roman" pitchFamily="18" charset="0"/>
              </a:rPr>
              <a:t>他可能接受你忽略大自然启示的信仰吗</a:t>
            </a:r>
            <a:r>
              <a:rPr lang="en-US" altLang="zh-CN" sz="4400" dirty="0">
                <a:solidFill>
                  <a:schemeClr val="tx1">
                    <a:alpha val="0"/>
                  </a:schemeClr>
                </a:solidFill>
                <a:latin typeface="Times New Roman" pitchFamily="18" charset="0"/>
                <a:ea typeface="DFKai-SB" pitchFamily="65" charset="-120"/>
                <a:cs typeface="Times New Roman" pitchFamily="18" charset="0"/>
              </a:rPr>
              <a:t>?</a:t>
            </a:r>
            <a:endParaRPr lang="en-US" altLang="zh-CN" sz="4400" dirty="0">
              <a:solidFill>
                <a:schemeClr val="tx1">
                  <a:alpha val="0"/>
                </a:schemeClr>
              </a:solidFill>
              <a:latin typeface="Times New Roman" pitchFamily="18" charset="0"/>
              <a:ea typeface="宋体" pitchFamily="2" charset="-122"/>
              <a:cs typeface="Times New Roman" pitchFamily="18" charset="0"/>
            </a:endParaRPr>
          </a:p>
        </p:txBody>
      </p:sp>
    </p:spTree>
    <p:custDataLst>
      <p:tags r:id="rId1"/>
    </p:custDataLst>
    <p:extLst>
      <p:ext uri="{BB962C8B-B14F-4D97-AF65-F5344CB8AC3E}">
        <p14:creationId xmlns:p14="http://schemas.microsoft.com/office/powerpoint/2010/main" val="137408942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Title 1"/>
          <p:cNvSpPr>
            <a:spLocks noGrp="1"/>
          </p:cNvSpPr>
          <p:nvPr>
            <p:ph type="title" idx="4294967295"/>
            <p:custDataLst>
              <p:tags r:id="rId2"/>
            </p:custDataLst>
          </p:nvPr>
        </p:nvSpPr>
        <p:spPr>
          <a:xfrm>
            <a:off x="0" y="0"/>
            <a:ext cx="9144000" cy="762000"/>
          </a:xfrm>
        </p:spPr>
        <p:txBody>
          <a:bodyPr anchorCtr="0"/>
          <a:lstStyle/>
          <a:p>
            <a:pPr eaLnBrk="1" hangingPunct="1">
              <a:defRPr/>
            </a:pPr>
            <a:r>
              <a:rPr lang="en-US" altLang="zh-CN" sz="4800" dirty="0">
                <a:solidFill>
                  <a:srgbClr val="FFFF00"/>
                </a:solidFill>
                <a:latin typeface="Sylfaen" panose="010A0502050306030303" pitchFamily="18" charset="0"/>
                <a:ea typeface="DFKai-SB" pitchFamily="65" charset="-120"/>
              </a:rPr>
              <a:t>2.</a:t>
            </a:r>
            <a:r>
              <a:rPr lang="zh-CN" altLang="en-US" sz="4800" dirty="0">
                <a:solidFill>
                  <a:srgbClr val="FFFF00"/>
                </a:solidFill>
                <a:latin typeface="DFKai-SB" pitchFamily="65" charset="-120"/>
                <a:ea typeface="DFKai-SB" pitchFamily="65" charset="-120"/>
              </a:rPr>
              <a:t>信息、传信息者</a:t>
            </a:r>
            <a:endParaRPr lang="en-US" altLang="zh-CN" sz="4800" dirty="0">
              <a:solidFill>
                <a:srgbClr val="FFFF00"/>
              </a:solidFill>
              <a:latin typeface="DFKai-SB" pitchFamily="65" charset="-120"/>
              <a:ea typeface="DFKai-SB" pitchFamily="65" charset="-120"/>
            </a:endParaRPr>
          </a:p>
        </p:txBody>
      </p:sp>
      <p:sp>
        <p:nvSpPr>
          <p:cNvPr id="3" name="Content Placeholder 2"/>
          <p:cNvSpPr>
            <a:spLocks noGrp="1"/>
          </p:cNvSpPr>
          <p:nvPr>
            <p:ph idx="4294967295"/>
            <p:custDataLst>
              <p:tags r:id="rId3"/>
            </p:custDataLst>
          </p:nvPr>
        </p:nvSpPr>
        <p:spPr>
          <a:xfrm>
            <a:off x="0" y="762000"/>
            <a:ext cx="9144000" cy="6096000"/>
          </a:xfrm>
        </p:spPr>
        <p:txBody>
          <a:bodyPr>
            <a:normAutofit fontScale="92500" lnSpcReduction="20000"/>
          </a:bodyPr>
          <a:lstStyle/>
          <a:p>
            <a:pPr>
              <a:lnSpc>
                <a:spcPct val="90000"/>
              </a:lnSpc>
              <a:buBlip>
                <a:blip r:embed="rId6"/>
              </a:buBlip>
              <a:defRPr/>
            </a:pPr>
            <a:r>
              <a:rPr lang="zh-CN" altLang="en-US" sz="4400" dirty="0">
                <a:latin typeface="Times New Roman" pitchFamily="18" charset="0"/>
                <a:ea typeface="DFKai-SB" pitchFamily="65" charset="-120"/>
                <a:cs typeface="Times New Roman" pitchFamily="18" charset="0"/>
              </a:rPr>
              <a:t>约拿书没有太多讨论约拿对尼尼微宣告的神的审判的信息</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约拿书侧重神如何跟传信息的约拿互动</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改变他</a:t>
            </a:r>
            <a:endParaRPr lang="en-US" altLang="zh-CN" sz="4400" dirty="0">
              <a:latin typeface="Times New Roman" pitchFamily="18" charset="0"/>
              <a:ea typeface="DFKai-SB" pitchFamily="65" charset="-120"/>
              <a:cs typeface="Times New Roman" pitchFamily="18" charset="0"/>
            </a:endParaRPr>
          </a:p>
          <a:p>
            <a:pPr eaLnBrk="1" hangingPunct="1">
              <a:lnSpc>
                <a:spcPct val="90000"/>
              </a:lnSpc>
              <a:buBlip>
                <a:blip r:embed="rId6"/>
              </a:buBlip>
              <a:defRPr/>
            </a:pPr>
            <a:r>
              <a:rPr lang="zh-CN" altLang="en-US" sz="4400" dirty="0">
                <a:latin typeface="Times New Roman" pitchFamily="18" charset="0"/>
                <a:ea typeface="DFKai-SB" pitchFamily="65" charset="-120"/>
                <a:cs typeface="Times New Roman" pitchFamily="18" charset="0"/>
              </a:rPr>
              <a:t>今天我们可能需要考虑我们应该传什么信息给周围的人</a:t>
            </a:r>
            <a:endParaRPr lang="en-US" altLang="zh-CN" sz="4400" dirty="0">
              <a:latin typeface="Times New Roman" pitchFamily="18" charset="0"/>
              <a:ea typeface="DFKai-SB" pitchFamily="65" charset="-120"/>
              <a:cs typeface="Times New Roman" pitchFamily="18" charset="0"/>
            </a:endParaRPr>
          </a:p>
          <a:p>
            <a:pPr eaLnBrk="1" hangingPunct="1">
              <a:lnSpc>
                <a:spcPct val="90000"/>
              </a:lnSpc>
              <a:buSzPts val="100"/>
              <a:buBlip>
                <a:blip r:embed="rId6"/>
              </a:buBlip>
              <a:defRPr/>
            </a:pPr>
            <a:r>
              <a:rPr lang="zh-CN" altLang="en-US" sz="4400" dirty="0">
                <a:solidFill>
                  <a:schemeClr val="tx1">
                    <a:alpha val="0"/>
                  </a:schemeClr>
                </a:solidFill>
                <a:latin typeface="Times New Roman" pitchFamily="18" charset="0"/>
                <a:ea typeface="DFKai-SB" pitchFamily="65" charset="-120"/>
                <a:cs typeface="Times New Roman" pitchFamily="18" charset="0"/>
              </a:rPr>
              <a:t>今天仍然看到教会宣告神</a:t>
            </a:r>
            <a:r>
              <a:rPr lang="en-US" altLang="zh-CN" sz="4400" dirty="0">
                <a:solidFill>
                  <a:schemeClr val="tx1">
                    <a:alpha val="0"/>
                  </a:schemeClr>
                </a:solidFill>
                <a:latin typeface="Times New Roman" pitchFamily="18" charset="0"/>
                <a:ea typeface="DFKai-SB" pitchFamily="65" charset="-120"/>
                <a:cs typeface="Times New Roman" pitchFamily="18" charset="0"/>
              </a:rPr>
              <a:t>6000</a:t>
            </a:r>
            <a:r>
              <a:rPr lang="zh-CN" altLang="en-US" sz="4400" dirty="0">
                <a:solidFill>
                  <a:schemeClr val="tx1">
                    <a:alpha val="0"/>
                  </a:schemeClr>
                </a:solidFill>
                <a:latin typeface="Times New Roman" pitchFamily="18" charset="0"/>
                <a:ea typeface="DFKai-SB" pitchFamily="65" charset="-120"/>
                <a:cs typeface="Times New Roman" pitchFamily="18" charset="0"/>
              </a:rPr>
              <a:t>年前以七天创造世界</a:t>
            </a:r>
            <a:r>
              <a:rPr lang="en-US" altLang="zh-CN" sz="4400" dirty="0">
                <a:solidFill>
                  <a:schemeClr val="tx1">
                    <a:alpha val="0"/>
                  </a:schemeClr>
                </a:solidFill>
                <a:latin typeface="Times New Roman" pitchFamily="18" charset="0"/>
                <a:ea typeface="DFKai-SB" pitchFamily="65" charset="-120"/>
                <a:cs typeface="Times New Roman" pitchFamily="18" charset="0"/>
              </a:rPr>
              <a:t>,</a:t>
            </a:r>
            <a:r>
              <a:rPr lang="zh-CN" altLang="en-US" sz="4400" dirty="0">
                <a:solidFill>
                  <a:schemeClr val="tx1">
                    <a:alpha val="0"/>
                  </a:schemeClr>
                </a:solidFill>
                <a:latin typeface="Times New Roman" pitchFamily="18" charset="0"/>
                <a:ea typeface="DFKai-SB" pitchFamily="65" charset="-120"/>
                <a:cs typeface="Times New Roman" pitchFamily="18" charset="0"/>
              </a:rPr>
              <a:t>很多华人基督教文章讨论进化论不可信</a:t>
            </a:r>
            <a:endParaRPr lang="en-US" altLang="zh-CN" sz="4400" dirty="0">
              <a:solidFill>
                <a:schemeClr val="tx1">
                  <a:alpha val="0"/>
                </a:schemeClr>
              </a:solidFill>
              <a:latin typeface="Times New Roman" pitchFamily="18" charset="0"/>
              <a:ea typeface="DFKai-SB" pitchFamily="65" charset="-120"/>
              <a:cs typeface="Times New Roman" pitchFamily="18" charset="0"/>
            </a:endParaRPr>
          </a:p>
          <a:p>
            <a:pPr eaLnBrk="1" hangingPunct="1">
              <a:lnSpc>
                <a:spcPct val="90000"/>
              </a:lnSpc>
              <a:buSzPts val="100"/>
              <a:buBlip>
                <a:blip r:embed="rId6"/>
              </a:buBlip>
              <a:defRPr/>
            </a:pPr>
            <a:r>
              <a:rPr lang="zh-CN" altLang="en-US" sz="4400" dirty="0">
                <a:solidFill>
                  <a:schemeClr val="tx1">
                    <a:alpha val="0"/>
                  </a:schemeClr>
                </a:solidFill>
                <a:latin typeface="Times New Roman" pitchFamily="18" charset="0"/>
                <a:ea typeface="DFKai-SB" pitchFamily="65" charset="-120"/>
                <a:cs typeface="Times New Roman" pitchFamily="18" charset="0"/>
              </a:rPr>
              <a:t>假如你的小孩读生命科学</a:t>
            </a:r>
            <a:r>
              <a:rPr lang="en-US" altLang="zh-CN" sz="4400" dirty="0">
                <a:solidFill>
                  <a:schemeClr val="tx1">
                    <a:alpha val="0"/>
                  </a:schemeClr>
                </a:solidFill>
                <a:latin typeface="Times New Roman" pitchFamily="18" charset="0"/>
                <a:ea typeface="DFKai-SB" pitchFamily="65" charset="-120"/>
                <a:cs typeface="Times New Roman" pitchFamily="18" charset="0"/>
              </a:rPr>
              <a:t>,</a:t>
            </a:r>
            <a:r>
              <a:rPr lang="zh-CN" altLang="en-US" sz="4400" dirty="0">
                <a:solidFill>
                  <a:schemeClr val="tx1">
                    <a:alpha val="0"/>
                  </a:schemeClr>
                </a:solidFill>
                <a:latin typeface="Times New Roman" pitchFamily="18" charset="0"/>
                <a:ea typeface="DFKai-SB" pitchFamily="65" charset="-120"/>
                <a:cs typeface="Times New Roman" pitchFamily="18" charset="0"/>
              </a:rPr>
              <a:t>他们会知道你和我有</a:t>
            </a:r>
            <a:r>
              <a:rPr lang="en-US" altLang="zh-CN" sz="4400" dirty="0">
                <a:solidFill>
                  <a:schemeClr val="tx1">
                    <a:alpha val="0"/>
                  </a:schemeClr>
                </a:solidFill>
                <a:latin typeface="Times New Roman" pitchFamily="18" charset="0"/>
                <a:ea typeface="DFKai-SB" pitchFamily="65" charset="-120"/>
                <a:cs typeface="Times New Roman" pitchFamily="18" charset="0"/>
              </a:rPr>
              <a:t>3%</a:t>
            </a:r>
            <a:r>
              <a:rPr lang="zh-CN" altLang="en-US" sz="4400" dirty="0">
                <a:solidFill>
                  <a:schemeClr val="tx1">
                    <a:alpha val="0"/>
                  </a:schemeClr>
                </a:solidFill>
                <a:latin typeface="Times New Roman" pitchFamily="18" charset="0"/>
                <a:ea typeface="DFKai-SB" pitchFamily="65" charset="-120"/>
                <a:cs typeface="Times New Roman" pitchFamily="18" charset="0"/>
              </a:rPr>
              <a:t>尼安德特人</a:t>
            </a:r>
            <a:r>
              <a:rPr lang="en-US" altLang="zh-CN" sz="3600" dirty="0">
                <a:solidFill>
                  <a:schemeClr val="tx1">
                    <a:alpha val="0"/>
                  </a:schemeClr>
                </a:solidFill>
                <a:latin typeface="Times New Roman" pitchFamily="18" charset="0"/>
                <a:ea typeface="DFKai-SB" pitchFamily="65" charset="-120"/>
                <a:cs typeface="Times New Roman" pitchFamily="18" charset="0"/>
              </a:rPr>
              <a:t>Neanderthal</a:t>
            </a:r>
            <a:r>
              <a:rPr lang="zh-CN" altLang="en-US" sz="4400" dirty="0">
                <a:solidFill>
                  <a:schemeClr val="tx1">
                    <a:alpha val="0"/>
                  </a:schemeClr>
                </a:solidFill>
                <a:latin typeface="Times New Roman" pitchFamily="18" charset="0"/>
                <a:ea typeface="DFKai-SB" pitchFamily="65" charset="-120"/>
                <a:cs typeface="Times New Roman" pitchFamily="18" charset="0"/>
              </a:rPr>
              <a:t>的基因</a:t>
            </a:r>
            <a:r>
              <a:rPr lang="en-US" altLang="zh-CN" sz="4400" dirty="0">
                <a:solidFill>
                  <a:schemeClr val="tx1">
                    <a:alpha val="0"/>
                  </a:schemeClr>
                </a:solidFill>
                <a:latin typeface="Times New Roman" pitchFamily="18" charset="0"/>
                <a:ea typeface="DFKai-SB" pitchFamily="65" charset="-120"/>
                <a:cs typeface="Times New Roman" pitchFamily="18" charset="0"/>
              </a:rPr>
              <a:t>;</a:t>
            </a:r>
            <a:r>
              <a:rPr lang="zh-CN" altLang="en-US" sz="4400" dirty="0">
                <a:solidFill>
                  <a:schemeClr val="tx1">
                    <a:alpha val="0"/>
                  </a:schemeClr>
                </a:solidFill>
                <a:latin typeface="Times New Roman" pitchFamily="18" charset="0"/>
                <a:ea typeface="DFKai-SB" pitchFamily="65" charset="-120"/>
                <a:cs typeface="Times New Roman" pitchFamily="18" charset="0"/>
              </a:rPr>
              <a:t>他可能接受你忽略大自然启示的信仰吗</a:t>
            </a:r>
            <a:r>
              <a:rPr lang="en-US" altLang="zh-CN" sz="4400" dirty="0">
                <a:solidFill>
                  <a:schemeClr val="tx1">
                    <a:alpha val="0"/>
                  </a:schemeClr>
                </a:solidFill>
                <a:latin typeface="Times New Roman" pitchFamily="18" charset="0"/>
                <a:ea typeface="DFKai-SB" pitchFamily="65" charset="-120"/>
                <a:cs typeface="Times New Roman" pitchFamily="18" charset="0"/>
              </a:rPr>
              <a:t>?</a:t>
            </a:r>
            <a:endParaRPr lang="en-US" altLang="zh-CN" sz="4400" dirty="0">
              <a:solidFill>
                <a:schemeClr val="tx1">
                  <a:alpha val="0"/>
                </a:schemeClr>
              </a:solidFill>
              <a:latin typeface="Times New Roman" pitchFamily="18" charset="0"/>
              <a:ea typeface="宋体" pitchFamily="2" charset="-122"/>
              <a:cs typeface="Times New Roman" pitchFamily="18" charset="0"/>
            </a:endParaRPr>
          </a:p>
        </p:txBody>
      </p:sp>
    </p:spTree>
    <p:custDataLst>
      <p:tags r:id="rId1"/>
    </p:custDataLst>
    <p:extLst>
      <p:ext uri="{BB962C8B-B14F-4D97-AF65-F5344CB8AC3E}">
        <p14:creationId xmlns:p14="http://schemas.microsoft.com/office/powerpoint/2010/main" val="395349542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Title 1"/>
          <p:cNvSpPr>
            <a:spLocks noGrp="1"/>
          </p:cNvSpPr>
          <p:nvPr>
            <p:ph type="title" idx="4294967295"/>
            <p:custDataLst>
              <p:tags r:id="rId2"/>
            </p:custDataLst>
          </p:nvPr>
        </p:nvSpPr>
        <p:spPr>
          <a:xfrm>
            <a:off x="0" y="0"/>
            <a:ext cx="9144000" cy="762000"/>
          </a:xfrm>
        </p:spPr>
        <p:txBody>
          <a:bodyPr anchorCtr="0"/>
          <a:lstStyle/>
          <a:p>
            <a:pPr eaLnBrk="1" hangingPunct="1">
              <a:defRPr/>
            </a:pPr>
            <a:r>
              <a:rPr lang="en-US" altLang="zh-CN" sz="4800" dirty="0">
                <a:solidFill>
                  <a:srgbClr val="FFFF00"/>
                </a:solidFill>
                <a:latin typeface="Sylfaen" panose="010A0502050306030303" pitchFamily="18" charset="0"/>
                <a:ea typeface="DFKai-SB" pitchFamily="65" charset="-120"/>
              </a:rPr>
              <a:t>2.</a:t>
            </a:r>
            <a:r>
              <a:rPr lang="zh-CN" altLang="en-US" sz="4800" dirty="0">
                <a:solidFill>
                  <a:srgbClr val="FFFF00"/>
                </a:solidFill>
                <a:latin typeface="DFKai-SB" pitchFamily="65" charset="-120"/>
                <a:ea typeface="DFKai-SB" pitchFamily="65" charset="-120"/>
              </a:rPr>
              <a:t>信息、传信息者</a:t>
            </a:r>
            <a:endParaRPr lang="en-US" altLang="zh-CN" sz="4800" dirty="0">
              <a:solidFill>
                <a:srgbClr val="FFFF00"/>
              </a:solidFill>
              <a:latin typeface="DFKai-SB" pitchFamily="65" charset="-120"/>
              <a:ea typeface="DFKai-SB" pitchFamily="65" charset="-120"/>
            </a:endParaRPr>
          </a:p>
        </p:txBody>
      </p:sp>
      <p:sp>
        <p:nvSpPr>
          <p:cNvPr id="3" name="Content Placeholder 2"/>
          <p:cNvSpPr>
            <a:spLocks noGrp="1"/>
          </p:cNvSpPr>
          <p:nvPr>
            <p:ph idx="4294967295"/>
            <p:custDataLst>
              <p:tags r:id="rId3"/>
            </p:custDataLst>
          </p:nvPr>
        </p:nvSpPr>
        <p:spPr>
          <a:xfrm>
            <a:off x="0" y="762000"/>
            <a:ext cx="9144000" cy="6096000"/>
          </a:xfrm>
        </p:spPr>
        <p:txBody>
          <a:bodyPr>
            <a:normAutofit fontScale="92500" lnSpcReduction="20000"/>
          </a:bodyPr>
          <a:lstStyle/>
          <a:p>
            <a:pPr>
              <a:lnSpc>
                <a:spcPct val="90000"/>
              </a:lnSpc>
              <a:buBlip>
                <a:blip r:embed="rId6"/>
              </a:buBlip>
              <a:defRPr/>
            </a:pPr>
            <a:r>
              <a:rPr lang="zh-CN" altLang="en-US" sz="4400" dirty="0">
                <a:latin typeface="Times New Roman" pitchFamily="18" charset="0"/>
                <a:ea typeface="DFKai-SB" pitchFamily="65" charset="-120"/>
                <a:cs typeface="Times New Roman" pitchFamily="18" charset="0"/>
              </a:rPr>
              <a:t>约拿书没有太多讨论约拿对尼尼微宣告的神的审判的信息</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约拿书侧重神如何跟传信息的约拿互动</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改变他</a:t>
            </a:r>
            <a:endParaRPr lang="en-US" altLang="zh-CN" sz="4400" dirty="0">
              <a:latin typeface="Times New Roman" pitchFamily="18" charset="0"/>
              <a:ea typeface="DFKai-SB" pitchFamily="65" charset="-120"/>
              <a:cs typeface="Times New Roman" pitchFamily="18" charset="0"/>
            </a:endParaRPr>
          </a:p>
          <a:p>
            <a:pPr eaLnBrk="1" hangingPunct="1">
              <a:lnSpc>
                <a:spcPct val="90000"/>
              </a:lnSpc>
              <a:buBlip>
                <a:blip r:embed="rId6"/>
              </a:buBlip>
              <a:defRPr/>
            </a:pPr>
            <a:r>
              <a:rPr lang="zh-CN" altLang="en-US" sz="4400" dirty="0">
                <a:latin typeface="Times New Roman" pitchFamily="18" charset="0"/>
                <a:ea typeface="DFKai-SB" pitchFamily="65" charset="-120"/>
                <a:cs typeface="Times New Roman" pitchFamily="18" charset="0"/>
              </a:rPr>
              <a:t>今天我们可能需要考虑我们应该传什么信息给周围的人</a:t>
            </a:r>
            <a:endParaRPr lang="en-US" altLang="zh-CN" sz="4400" dirty="0">
              <a:latin typeface="Times New Roman" pitchFamily="18" charset="0"/>
              <a:ea typeface="DFKai-SB" pitchFamily="65" charset="-120"/>
              <a:cs typeface="Times New Roman" pitchFamily="18" charset="0"/>
            </a:endParaRPr>
          </a:p>
          <a:p>
            <a:pPr eaLnBrk="1" hangingPunct="1">
              <a:lnSpc>
                <a:spcPct val="90000"/>
              </a:lnSpc>
              <a:buBlip>
                <a:blip r:embed="rId6"/>
              </a:buBlip>
              <a:defRPr/>
            </a:pPr>
            <a:r>
              <a:rPr lang="zh-CN" altLang="en-US" sz="4400" dirty="0">
                <a:latin typeface="Times New Roman" pitchFamily="18" charset="0"/>
                <a:ea typeface="DFKai-SB" pitchFamily="65" charset="-120"/>
                <a:cs typeface="Times New Roman" pitchFamily="18" charset="0"/>
              </a:rPr>
              <a:t>今天仍然看到教会宣告神</a:t>
            </a:r>
            <a:r>
              <a:rPr lang="en-US" altLang="zh-CN" sz="4400" dirty="0">
                <a:latin typeface="Times New Roman" pitchFamily="18" charset="0"/>
                <a:ea typeface="DFKai-SB" pitchFamily="65" charset="-120"/>
                <a:cs typeface="Times New Roman" pitchFamily="18" charset="0"/>
              </a:rPr>
              <a:t>6000</a:t>
            </a:r>
            <a:r>
              <a:rPr lang="zh-CN" altLang="en-US" sz="4400" dirty="0">
                <a:latin typeface="Times New Roman" pitchFamily="18" charset="0"/>
                <a:ea typeface="DFKai-SB" pitchFamily="65" charset="-120"/>
                <a:cs typeface="Times New Roman" pitchFamily="18" charset="0"/>
              </a:rPr>
              <a:t>年前以七天创造世界</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很多华人基督教文章讨论进化论不可信</a:t>
            </a:r>
            <a:endParaRPr lang="en-US" altLang="zh-CN" sz="4400" dirty="0">
              <a:latin typeface="Times New Roman" pitchFamily="18" charset="0"/>
              <a:ea typeface="DFKai-SB" pitchFamily="65" charset="-120"/>
              <a:cs typeface="Times New Roman" pitchFamily="18" charset="0"/>
            </a:endParaRPr>
          </a:p>
          <a:p>
            <a:pPr eaLnBrk="1" hangingPunct="1">
              <a:lnSpc>
                <a:spcPct val="90000"/>
              </a:lnSpc>
              <a:buSzPts val="100"/>
              <a:buBlip>
                <a:blip r:embed="rId6"/>
              </a:buBlip>
              <a:defRPr/>
            </a:pPr>
            <a:r>
              <a:rPr lang="zh-CN" altLang="en-US" sz="4400" dirty="0">
                <a:solidFill>
                  <a:schemeClr val="tx1">
                    <a:alpha val="0"/>
                  </a:schemeClr>
                </a:solidFill>
                <a:latin typeface="Times New Roman" pitchFamily="18" charset="0"/>
                <a:ea typeface="DFKai-SB" pitchFamily="65" charset="-120"/>
                <a:cs typeface="Times New Roman" pitchFamily="18" charset="0"/>
              </a:rPr>
              <a:t>假如你的小孩读生命科学</a:t>
            </a:r>
            <a:r>
              <a:rPr lang="en-US" altLang="zh-CN" sz="4400" dirty="0">
                <a:solidFill>
                  <a:schemeClr val="tx1">
                    <a:alpha val="0"/>
                  </a:schemeClr>
                </a:solidFill>
                <a:latin typeface="Times New Roman" pitchFamily="18" charset="0"/>
                <a:ea typeface="DFKai-SB" pitchFamily="65" charset="-120"/>
                <a:cs typeface="Times New Roman" pitchFamily="18" charset="0"/>
              </a:rPr>
              <a:t>,</a:t>
            </a:r>
            <a:r>
              <a:rPr lang="zh-CN" altLang="en-US" sz="4400" dirty="0">
                <a:solidFill>
                  <a:schemeClr val="tx1">
                    <a:alpha val="0"/>
                  </a:schemeClr>
                </a:solidFill>
                <a:latin typeface="Times New Roman" pitchFamily="18" charset="0"/>
                <a:ea typeface="DFKai-SB" pitchFamily="65" charset="-120"/>
                <a:cs typeface="Times New Roman" pitchFamily="18" charset="0"/>
              </a:rPr>
              <a:t>他们会知道你和我有</a:t>
            </a:r>
            <a:r>
              <a:rPr lang="en-US" altLang="zh-CN" sz="4400" dirty="0">
                <a:solidFill>
                  <a:schemeClr val="tx1">
                    <a:alpha val="0"/>
                  </a:schemeClr>
                </a:solidFill>
                <a:latin typeface="Times New Roman" pitchFamily="18" charset="0"/>
                <a:ea typeface="DFKai-SB" pitchFamily="65" charset="-120"/>
                <a:cs typeface="Times New Roman" pitchFamily="18" charset="0"/>
              </a:rPr>
              <a:t>3%</a:t>
            </a:r>
            <a:r>
              <a:rPr lang="zh-CN" altLang="en-US" sz="4400" dirty="0">
                <a:solidFill>
                  <a:schemeClr val="tx1">
                    <a:alpha val="0"/>
                  </a:schemeClr>
                </a:solidFill>
                <a:latin typeface="Times New Roman" pitchFamily="18" charset="0"/>
                <a:ea typeface="DFKai-SB" pitchFamily="65" charset="-120"/>
                <a:cs typeface="Times New Roman" pitchFamily="18" charset="0"/>
              </a:rPr>
              <a:t>尼安德特人</a:t>
            </a:r>
            <a:r>
              <a:rPr lang="en-US" altLang="zh-CN" sz="3600" dirty="0">
                <a:solidFill>
                  <a:schemeClr val="tx1">
                    <a:alpha val="0"/>
                  </a:schemeClr>
                </a:solidFill>
                <a:latin typeface="Times New Roman" pitchFamily="18" charset="0"/>
                <a:ea typeface="DFKai-SB" pitchFamily="65" charset="-120"/>
                <a:cs typeface="Times New Roman" pitchFamily="18" charset="0"/>
              </a:rPr>
              <a:t>Neanderthal</a:t>
            </a:r>
            <a:r>
              <a:rPr lang="zh-CN" altLang="en-US" sz="4400" dirty="0">
                <a:solidFill>
                  <a:schemeClr val="tx1">
                    <a:alpha val="0"/>
                  </a:schemeClr>
                </a:solidFill>
                <a:latin typeface="Times New Roman" pitchFamily="18" charset="0"/>
                <a:ea typeface="DFKai-SB" pitchFamily="65" charset="-120"/>
                <a:cs typeface="Times New Roman" pitchFamily="18" charset="0"/>
              </a:rPr>
              <a:t>的基因</a:t>
            </a:r>
            <a:r>
              <a:rPr lang="en-US" altLang="zh-CN" sz="4400" dirty="0">
                <a:solidFill>
                  <a:schemeClr val="tx1">
                    <a:alpha val="0"/>
                  </a:schemeClr>
                </a:solidFill>
                <a:latin typeface="Times New Roman" pitchFamily="18" charset="0"/>
                <a:ea typeface="DFKai-SB" pitchFamily="65" charset="-120"/>
                <a:cs typeface="Times New Roman" pitchFamily="18" charset="0"/>
              </a:rPr>
              <a:t>;</a:t>
            </a:r>
            <a:r>
              <a:rPr lang="zh-CN" altLang="en-US" sz="4400" dirty="0">
                <a:solidFill>
                  <a:schemeClr val="tx1">
                    <a:alpha val="0"/>
                  </a:schemeClr>
                </a:solidFill>
                <a:latin typeface="Times New Roman" pitchFamily="18" charset="0"/>
                <a:ea typeface="DFKai-SB" pitchFamily="65" charset="-120"/>
                <a:cs typeface="Times New Roman" pitchFamily="18" charset="0"/>
              </a:rPr>
              <a:t>他可能接受你忽略大自然启示的信仰吗</a:t>
            </a:r>
            <a:r>
              <a:rPr lang="en-US" altLang="zh-CN" sz="4400" dirty="0">
                <a:solidFill>
                  <a:schemeClr val="tx1">
                    <a:alpha val="0"/>
                  </a:schemeClr>
                </a:solidFill>
                <a:latin typeface="Times New Roman" pitchFamily="18" charset="0"/>
                <a:ea typeface="DFKai-SB" pitchFamily="65" charset="-120"/>
                <a:cs typeface="Times New Roman" pitchFamily="18" charset="0"/>
              </a:rPr>
              <a:t>?</a:t>
            </a:r>
            <a:endParaRPr lang="en-US" altLang="zh-CN" sz="4400" dirty="0">
              <a:solidFill>
                <a:schemeClr val="tx1">
                  <a:alpha val="0"/>
                </a:schemeClr>
              </a:solidFill>
              <a:latin typeface="Times New Roman" pitchFamily="18" charset="0"/>
              <a:ea typeface="宋体" pitchFamily="2" charset="-122"/>
              <a:cs typeface="Times New Roman" pitchFamily="18" charset="0"/>
            </a:endParaRPr>
          </a:p>
        </p:txBody>
      </p:sp>
    </p:spTree>
    <p:custDataLst>
      <p:tags r:id="rId1"/>
    </p:custDataLst>
    <p:extLst>
      <p:ext uri="{BB962C8B-B14F-4D97-AF65-F5344CB8AC3E}">
        <p14:creationId xmlns:p14="http://schemas.microsoft.com/office/powerpoint/2010/main" val="239200229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Title 1"/>
          <p:cNvSpPr>
            <a:spLocks noGrp="1"/>
          </p:cNvSpPr>
          <p:nvPr>
            <p:ph type="title" idx="4294967295"/>
            <p:custDataLst>
              <p:tags r:id="rId2"/>
            </p:custDataLst>
          </p:nvPr>
        </p:nvSpPr>
        <p:spPr>
          <a:xfrm>
            <a:off x="0" y="0"/>
            <a:ext cx="9144000" cy="762000"/>
          </a:xfrm>
        </p:spPr>
        <p:txBody>
          <a:bodyPr anchorCtr="0"/>
          <a:lstStyle/>
          <a:p>
            <a:pPr eaLnBrk="1" hangingPunct="1">
              <a:defRPr/>
            </a:pPr>
            <a:r>
              <a:rPr lang="en-US" altLang="zh-CN" sz="4800" dirty="0">
                <a:solidFill>
                  <a:srgbClr val="FFFF00"/>
                </a:solidFill>
                <a:latin typeface="Sylfaen" panose="010A0502050306030303" pitchFamily="18" charset="0"/>
                <a:ea typeface="DFKai-SB" pitchFamily="65" charset="-120"/>
              </a:rPr>
              <a:t>2.</a:t>
            </a:r>
            <a:r>
              <a:rPr lang="zh-CN" altLang="en-US" sz="4800" dirty="0">
                <a:solidFill>
                  <a:srgbClr val="FFFF00"/>
                </a:solidFill>
                <a:latin typeface="DFKai-SB" pitchFamily="65" charset="-120"/>
                <a:ea typeface="DFKai-SB" pitchFamily="65" charset="-120"/>
              </a:rPr>
              <a:t>信息、传信息者</a:t>
            </a:r>
            <a:endParaRPr lang="en-US" altLang="zh-CN" sz="4800" dirty="0">
              <a:solidFill>
                <a:srgbClr val="FFFF00"/>
              </a:solidFill>
              <a:latin typeface="DFKai-SB" pitchFamily="65" charset="-120"/>
              <a:ea typeface="DFKai-SB" pitchFamily="65" charset="-120"/>
            </a:endParaRPr>
          </a:p>
        </p:txBody>
      </p:sp>
      <p:sp>
        <p:nvSpPr>
          <p:cNvPr id="3" name="Content Placeholder 2"/>
          <p:cNvSpPr>
            <a:spLocks noGrp="1"/>
          </p:cNvSpPr>
          <p:nvPr>
            <p:ph idx="4294967295"/>
            <p:custDataLst>
              <p:tags r:id="rId3"/>
            </p:custDataLst>
          </p:nvPr>
        </p:nvSpPr>
        <p:spPr>
          <a:xfrm>
            <a:off x="0" y="762000"/>
            <a:ext cx="9144000" cy="6096000"/>
          </a:xfrm>
        </p:spPr>
        <p:txBody>
          <a:bodyPr>
            <a:normAutofit fontScale="92500" lnSpcReduction="20000"/>
          </a:bodyPr>
          <a:lstStyle/>
          <a:p>
            <a:pPr>
              <a:lnSpc>
                <a:spcPct val="90000"/>
              </a:lnSpc>
              <a:buBlip>
                <a:blip r:embed="rId6"/>
              </a:buBlip>
              <a:defRPr/>
            </a:pPr>
            <a:r>
              <a:rPr lang="zh-CN" altLang="en-US" sz="4400" dirty="0">
                <a:latin typeface="Times New Roman" pitchFamily="18" charset="0"/>
                <a:ea typeface="DFKai-SB" pitchFamily="65" charset="-120"/>
                <a:cs typeface="Times New Roman" pitchFamily="18" charset="0"/>
              </a:rPr>
              <a:t>约拿书没有太多讨论约拿对尼尼微宣告的神的审判的信息</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约拿书侧重神如何跟传信息的约拿互动</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改变他</a:t>
            </a:r>
            <a:endParaRPr lang="en-US" altLang="zh-CN" sz="4400" dirty="0">
              <a:latin typeface="Times New Roman" pitchFamily="18" charset="0"/>
              <a:ea typeface="DFKai-SB" pitchFamily="65" charset="-120"/>
              <a:cs typeface="Times New Roman" pitchFamily="18" charset="0"/>
            </a:endParaRPr>
          </a:p>
          <a:p>
            <a:pPr eaLnBrk="1" hangingPunct="1">
              <a:lnSpc>
                <a:spcPct val="90000"/>
              </a:lnSpc>
              <a:buBlip>
                <a:blip r:embed="rId6"/>
              </a:buBlip>
              <a:defRPr/>
            </a:pPr>
            <a:r>
              <a:rPr lang="zh-CN" altLang="en-US" sz="4400" dirty="0">
                <a:latin typeface="Times New Roman" pitchFamily="18" charset="0"/>
                <a:ea typeface="DFKai-SB" pitchFamily="65" charset="-120"/>
                <a:cs typeface="Times New Roman" pitchFamily="18" charset="0"/>
              </a:rPr>
              <a:t>今天我们可能需要考虑我们应该传什么信息给周围的人</a:t>
            </a:r>
            <a:endParaRPr lang="en-US" altLang="zh-CN" sz="4400" dirty="0">
              <a:latin typeface="Times New Roman" pitchFamily="18" charset="0"/>
              <a:ea typeface="DFKai-SB" pitchFamily="65" charset="-120"/>
              <a:cs typeface="Times New Roman" pitchFamily="18" charset="0"/>
            </a:endParaRPr>
          </a:p>
          <a:p>
            <a:pPr eaLnBrk="1" hangingPunct="1">
              <a:lnSpc>
                <a:spcPct val="90000"/>
              </a:lnSpc>
              <a:buBlip>
                <a:blip r:embed="rId6"/>
              </a:buBlip>
              <a:defRPr/>
            </a:pPr>
            <a:r>
              <a:rPr lang="zh-CN" altLang="en-US" sz="4400" dirty="0">
                <a:latin typeface="Times New Roman" pitchFamily="18" charset="0"/>
                <a:ea typeface="DFKai-SB" pitchFamily="65" charset="-120"/>
                <a:cs typeface="Times New Roman" pitchFamily="18" charset="0"/>
              </a:rPr>
              <a:t>今天仍然看到教会宣告神</a:t>
            </a:r>
            <a:r>
              <a:rPr lang="en-US" altLang="zh-CN" sz="4400" dirty="0">
                <a:latin typeface="Times New Roman" pitchFamily="18" charset="0"/>
                <a:ea typeface="DFKai-SB" pitchFamily="65" charset="-120"/>
                <a:cs typeface="Times New Roman" pitchFamily="18" charset="0"/>
              </a:rPr>
              <a:t>6000</a:t>
            </a:r>
            <a:r>
              <a:rPr lang="zh-CN" altLang="en-US" sz="4400" dirty="0">
                <a:latin typeface="Times New Roman" pitchFamily="18" charset="0"/>
                <a:ea typeface="DFKai-SB" pitchFamily="65" charset="-120"/>
                <a:cs typeface="Times New Roman" pitchFamily="18" charset="0"/>
              </a:rPr>
              <a:t>年前以七天创造世界</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很多华人基督教文章讨论进化论不可信</a:t>
            </a:r>
            <a:endParaRPr lang="en-US" altLang="zh-CN" sz="4400" dirty="0">
              <a:latin typeface="Times New Roman" pitchFamily="18" charset="0"/>
              <a:ea typeface="DFKai-SB" pitchFamily="65" charset="-120"/>
              <a:cs typeface="Times New Roman" pitchFamily="18" charset="0"/>
            </a:endParaRPr>
          </a:p>
          <a:p>
            <a:pPr eaLnBrk="1" hangingPunct="1">
              <a:lnSpc>
                <a:spcPct val="90000"/>
              </a:lnSpc>
              <a:buBlip>
                <a:blip r:embed="rId6"/>
              </a:buBlip>
              <a:defRPr/>
            </a:pPr>
            <a:r>
              <a:rPr lang="zh-CN" altLang="en-US" sz="4400" dirty="0">
                <a:latin typeface="Times New Roman" pitchFamily="18" charset="0"/>
                <a:ea typeface="DFKai-SB" pitchFamily="65" charset="-120"/>
                <a:cs typeface="Times New Roman" pitchFamily="18" charset="0"/>
              </a:rPr>
              <a:t>假如你的小孩读生命科学</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他们会知道你和我有</a:t>
            </a:r>
            <a:r>
              <a:rPr lang="en-US" altLang="zh-CN" sz="4400" dirty="0">
                <a:latin typeface="Times New Roman" pitchFamily="18" charset="0"/>
                <a:ea typeface="DFKai-SB" pitchFamily="65" charset="-120"/>
                <a:cs typeface="Times New Roman" pitchFamily="18" charset="0"/>
              </a:rPr>
              <a:t>3%</a:t>
            </a:r>
            <a:r>
              <a:rPr lang="zh-CN" altLang="en-US" sz="4400" dirty="0">
                <a:latin typeface="Times New Roman" pitchFamily="18" charset="0"/>
                <a:ea typeface="DFKai-SB" pitchFamily="65" charset="-120"/>
                <a:cs typeface="Times New Roman" pitchFamily="18" charset="0"/>
              </a:rPr>
              <a:t>尼安德特人</a:t>
            </a:r>
            <a:r>
              <a:rPr lang="en-US" altLang="zh-CN" sz="3600" dirty="0">
                <a:latin typeface="Times New Roman" pitchFamily="18" charset="0"/>
                <a:ea typeface="DFKai-SB" pitchFamily="65" charset="-120"/>
                <a:cs typeface="Times New Roman" pitchFamily="18" charset="0"/>
              </a:rPr>
              <a:t>Neanderthal</a:t>
            </a:r>
            <a:r>
              <a:rPr lang="zh-CN" altLang="en-US" sz="4400" dirty="0">
                <a:latin typeface="Times New Roman" pitchFamily="18" charset="0"/>
                <a:ea typeface="DFKai-SB" pitchFamily="65" charset="-120"/>
                <a:cs typeface="Times New Roman" pitchFamily="18" charset="0"/>
              </a:rPr>
              <a:t>的基因</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他可能接受你忽略大自然启示的信仰吗</a:t>
            </a:r>
            <a:r>
              <a:rPr lang="en-US" altLang="zh-CN" sz="4400" dirty="0">
                <a:latin typeface="Times New Roman" pitchFamily="18" charset="0"/>
                <a:ea typeface="DFKai-SB" pitchFamily="65" charset="-120"/>
                <a:cs typeface="Times New Roman" pitchFamily="18" charset="0"/>
              </a:rPr>
              <a:t>?</a:t>
            </a:r>
            <a:endParaRPr lang="en-US" altLang="zh-CN" sz="4400" dirty="0">
              <a:latin typeface="Times New Roman" pitchFamily="18" charset="0"/>
              <a:ea typeface="宋体" pitchFamily="2" charset="-122"/>
              <a:cs typeface="Times New Roman" pitchFamily="18" charset="0"/>
            </a:endParaRPr>
          </a:p>
        </p:txBody>
      </p:sp>
    </p:spTree>
    <p:custDataLst>
      <p:tags r:id="rId1"/>
    </p:custDataLst>
    <p:extLst>
      <p:ext uri="{BB962C8B-B14F-4D97-AF65-F5344CB8AC3E}">
        <p14:creationId xmlns:p14="http://schemas.microsoft.com/office/powerpoint/2010/main" val="42769591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Title 1"/>
          <p:cNvSpPr>
            <a:spLocks noGrp="1"/>
          </p:cNvSpPr>
          <p:nvPr>
            <p:ph type="title" idx="4294967295"/>
          </p:nvPr>
        </p:nvSpPr>
        <p:spPr>
          <a:xfrm>
            <a:off x="0" y="0"/>
            <a:ext cx="9144000" cy="762000"/>
          </a:xfrm>
        </p:spPr>
        <p:txBody>
          <a:bodyPr anchorCtr="0"/>
          <a:lstStyle/>
          <a:p>
            <a:pPr eaLnBrk="1" hangingPunct="1">
              <a:defRPr/>
            </a:pPr>
            <a:r>
              <a:rPr lang="zh-CN" altLang="en-US" sz="4800" dirty="0">
                <a:solidFill>
                  <a:srgbClr val="FFFF00"/>
                </a:solidFill>
                <a:latin typeface="DFKai-SB" pitchFamily="65" charset="-120"/>
                <a:ea typeface="DFKai-SB" pitchFamily="65" charset="-120"/>
              </a:rPr>
              <a:t>尼安德特人</a:t>
            </a:r>
            <a:endParaRPr lang="en-US" altLang="zh-CN" sz="4800" dirty="0">
              <a:solidFill>
                <a:srgbClr val="FFFF00"/>
              </a:solidFill>
              <a:latin typeface="DFKai-SB" pitchFamily="65" charset="-120"/>
              <a:ea typeface="DFKai-SB" pitchFamily="65" charset="-120"/>
            </a:endParaRPr>
          </a:p>
        </p:txBody>
      </p:sp>
      <p:sp>
        <p:nvSpPr>
          <p:cNvPr id="3" name="Content Placeholder 2"/>
          <p:cNvSpPr>
            <a:spLocks noGrp="1"/>
          </p:cNvSpPr>
          <p:nvPr>
            <p:ph idx="4294967295"/>
          </p:nvPr>
        </p:nvSpPr>
        <p:spPr>
          <a:xfrm>
            <a:off x="0" y="1447800"/>
            <a:ext cx="9144000" cy="5410200"/>
          </a:xfrm>
        </p:spPr>
        <p:txBody>
          <a:bodyPr>
            <a:normAutofit/>
          </a:bodyPr>
          <a:lstStyle/>
          <a:p>
            <a:pPr eaLnBrk="1" hangingPunct="1">
              <a:lnSpc>
                <a:spcPct val="90000"/>
              </a:lnSpc>
              <a:buBlip>
                <a:blip r:embed="rId3"/>
              </a:buBlip>
              <a:defRPr/>
            </a:pPr>
            <a:r>
              <a:rPr lang="zh-CN" altLang="en-US" sz="4400" dirty="0">
                <a:latin typeface="Times New Roman" pitchFamily="18" charset="0"/>
                <a:ea typeface="DFKai-SB" pitchFamily="65" charset="-120"/>
                <a:cs typeface="Times New Roman" pitchFamily="18" charset="0"/>
              </a:rPr>
              <a:t> </a:t>
            </a:r>
            <a:endParaRPr lang="en-US" altLang="zh-CN" sz="4400" dirty="0">
              <a:latin typeface="Times New Roman" pitchFamily="18" charset="0"/>
              <a:ea typeface="宋体" pitchFamily="2" charset="-122"/>
              <a:cs typeface="Times New Roman" pitchFamily="18" charset="0"/>
            </a:endParaRPr>
          </a:p>
        </p:txBody>
      </p:sp>
      <p:pic>
        <p:nvPicPr>
          <p:cNvPr id="2050" name="Picture 2">
            <a:extLst>
              <a:ext uri="{FF2B5EF4-FFF2-40B4-BE49-F238E27FC236}">
                <a16:creationId xmlns:a16="http://schemas.microsoft.com/office/drawing/2014/main" id="{79AF318B-FAE3-8E18-3844-AC1EDDCE8D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771524"/>
            <a:ext cx="7923213" cy="608647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89312511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Title 1"/>
          <p:cNvSpPr>
            <a:spLocks noGrp="1"/>
          </p:cNvSpPr>
          <p:nvPr>
            <p:ph type="title" idx="4294967295"/>
            <p:custDataLst>
              <p:tags r:id="rId2"/>
            </p:custDataLst>
          </p:nvPr>
        </p:nvSpPr>
        <p:spPr>
          <a:xfrm>
            <a:off x="0" y="0"/>
            <a:ext cx="9144000" cy="762000"/>
          </a:xfrm>
        </p:spPr>
        <p:txBody>
          <a:bodyPr anchorCtr="0"/>
          <a:lstStyle/>
          <a:p>
            <a:pPr eaLnBrk="1" hangingPunct="1">
              <a:defRPr/>
            </a:pPr>
            <a:r>
              <a:rPr lang="en-US" altLang="zh-CN" sz="4800" dirty="0">
                <a:solidFill>
                  <a:srgbClr val="FFFF00"/>
                </a:solidFill>
                <a:latin typeface="Sylfaen" panose="010A0502050306030303" pitchFamily="18" charset="0"/>
                <a:ea typeface="DFKai-SB" pitchFamily="65" charset="-120"/>
              </a:rPr>
              <a:t>3.</a:t>
            </a:r>
            <a:r>
              <a:rPr lang="zh-CN" altLang="en-US" sz="4800" dirty="0">
                <a:solidFill>
                  <a:srgbClr val="FFFF00"/>
                </a:solidFill>
                <a:latin typeface="Sylfaen" panose="010A0502050306030303" pitchFamily="18" charset="0"/>
                <a:ea typeface="DFKai-SB" pitchFamily="65" charset="-120"/>
              </a:rPr>
              <a:t>今天还</a:t>
            </a:r>
            <a:r>
              <a:rPr lang="zh-CN" altLang="en-US" sz="4800" dirty="0">
                <a:solidFill>
                  <a:srgbClr val="FFFF00"/>
                </a:solidFill>
                <a:latin typeface="DFKai-SB" pitchFamily="65" charset="-120"/>
                <a:ea typeface="DFKai-SB" pitchFamily="65" charset="-120"/>
              </a:rPr>
              <a:t>需要呼召吗</a:t>
            </a:r>
            <a:endParaRPr lang="en-US" altLang="zh-CN" sz="4800" dirty="0">
              <a:solidFill>
                <a:srgbClr val="FFFF00"/>
              </a:solidFill>
              <a:latin typeface="DFKai-SB" pitchFamily="65" charset="-120"/>
              <a:ea typeface="DFKai-SB" pitchFamily="65" charset="-120"/>
            </a:endParaRPr>
          </a:p>
        </p:txBody>
      </p:sp>
      <p:sp>
        <p:nvSpPr>
          <p:cNvPr id="3" name="Content Placeholder 2"/>
          <p:cNvSpPr>
            <a:spLocks noGrp="1"/>
          </p:cNvSpPr>
          <p:nvPr>
            <p:ph idx="4294967295"/>
            <p:custDataLst>
              <p:tags r:id="rId3"/>
            </p:custDataLst>
          </p:nvPr>
        </p:nvSpPr>
        <p:spPr>
          <a:xfrm>
            <a:off x="0" y="762000"/>
            <a:ext cx="9144000" cy="6096000"/>
          </a:xfrm>
        </p:spPr>
        <p:txBody>
          <a:bodyPr>
            <a:normAutofit fontScale="92500" lnSpcReduction="10000"/>
          </a:bodyPr>
          <a:lstStyle/>
          <a:p>
            <a:pPr eaLnBrk="1" hangingPunct="1">
              <a:lnSpc>
                <a:spcPct val="90000"/>
              </a:lnSpc>
              <a:buSzPts val="100"/>
              <a:buBlip>
                <a:blip r:embed="rId5"/>
              </a:buBlip>
              <a:defRPr/>
            </a:pPr>
            <a:r>
              <a:rPr lang="zh-CN" altLang="en-US" sz="4400" dirty="0">
                <a:solidFill>
                  <a:schemeClr val="tx1">
                    <a:alpha val="0"/>
                  </a:schemeClr>
                </a:solidFill>
                <a:latin typeface="Times New Roman" pitchFamily="18" charset="0"/>
                <a:ea typeface="DFKai-SB" pitchFamily="65" charset="-120"/>
                <a:cs typeface="Times New Roman" pitchFamily="18" charset="0"/>
              </a:rPr>
              <a:t>有人认为神的呼召有两种</a:t>
            </a:r>
            <a:r>
              <a:rPr lang="en-US" altLang="zh-CN" sz="4400" dirty="0">
                <a:solidFill>
                  <a:schemeClr val="tx1">
                    <a:alpha val="0"/>
                  </a:schemeClr>
                </a:solidFill>
                <a:latin typeface="Times New Roman" pitchFamily="18" charset="0"/>
                <a:ea typeface="DFKai-SB" pitchFamily="65" charset="-120"/>
                <a:cs typeface="Times New Roman" pitchFamily="18" charset="0"/>
              </a:rPr>
              <a:t>:1.</a:t>
            </a:r>
            <a:r>
              <a:rPr lang="zh-CN" altLang="en-US" sz="4400" dirty="0">
                <a:solidFill>
                  <a:schemeClr val="tx1">
                    <a:alpha val="0"/>
                  </a:schemeClr>
                </a:solidFill>
                <a:latin typeface="Times New Roman" pitchFamily="18" charset="0"/>
                <a:ea typeface="DFKai-SB" pitchFamily="65" charset="-120"/>
                <a:cs typeface="Times New Roman" pitchFamily="18" charset="0"/>
              </a:rPr>
              <a:t>对一般人的呼召</a:t>
            </a:r>
            <a:r>
              <a:rPr lang="en-US" altLang="zh-CN" sz="4400" dirty="0">
                <a:solidFill>
                  <a:schemeClr val="tx1">
                    <a:alpha val="0"/>
                  </a:schemeClr>
                </a:solidFill>
                <a:latin typeface="Times New Roman" pitchFamily="18" charset="0"/>
                <a:ea typeface="DFKai-SB" pitchFamily="65" charset="-120"/>
                <a:cs typeface="Times New Roman" pitchFamily="18" charset="0"/>
              </a:rPr>
              <a:t>;2.</a:t>
            </a:r>
            <a:r>
              <a:rPr lang="zh-CN" altLang="en-US" sz="4400" dirty="0">
                <a:solidFill>
                  <a:schemeClr val="tx1">
                    <a:alpha val="0"/>
                  </a:schemeClr>
                </a:solidFill>
                <a:latin typeface="Times New Roman" pitchFamily="18" charset="0"/>
                <a:ea typeface="DFKai-SB" pitchFamily="65" charset="-120"/>
                <a:cs typeface="Times New Roman" pitchFamily="18" charset="0"/>
              </a:rPr>
              <a:t>对个人特别的呼召</a:t>
            </a:r>
            <a:endParaRPr lang="en-US" altLang="zh-CN" sz="4400" dirty="0">
              <a:solidFill>
                <a:schemeClr val="tx1">
                  <a:alpha val="0"/>
                </a:schemeClr>
              </a:solidFill>
              <a:latin typeface="Times New Roman" pitchFamily="18" charset="0"/>
              <a:ea typeface="DFKai-SB" pitchFamily="65" charset="-120"/>
              <a:cs typeface="Times New Roman" pitchFamily="18" charset="0"/>
            </a:endParaRPr>
          </a:p>
          <a:p>
            <a:pPr>
              <a:lnSpc>
                <a:spcPct val="90000"/>
              </a:lnSpc>
              <a:buSzPts val="100"/>
              <a:buBlip>
                <a:blip r:embed="rId5"/>
              </a:buBlip>
              <a:defRPr/>
            </a:pPr>
            <a:r>
              <a:rPr lang="zh-CN" altLang="en-US" sz="4400" dirty="0">
                <a:solidFill>
                  <a:schemeClr val="tx1">
                    <a:alpha val="0"/>
                  </a:schemeClr>
                </a:solidFill>
                <a:latin typeface="Times New Roman" pitchFamily="18" charset="0"/>
                <a:ea typeface="DFKai-SB" pitchFamily="65" charset="-120"/>
                <a:cs typeface="Times New Roman" pitchFamily="18" charset="0"/>
              </a:rPr>
              <a:t>比如耶稣的大使命是对一般教会、基督徒的呼召</a:t>
            </a:r>
            <a:r>
              <a:rPr lang="en-US" altLang="zh-CN" sz="4400" dirty="0">
                <a:solidFill>
                  <a:schemeClr val="tx1">
                    <a:alpha val="0"/>
                  </a:schemeClr>
                </a:solidFill>
                <a:latin typeface="Times New Roman" pitchFamily="18" charset="0"/>
                <a:ea typeface="DFKai-SB" pitchFamily="65" charset="-120"/>
                <a:cs typeface="Times New Roman" pitchFamily="18" charset="0"/>
              </a:rPr>
              <a:t>:</a:t>
            </a:r>
            <a:r>
              <a:rPr lang="zh-CN" altLang="en-US" sz="4400" dirty="0">
                <a:solidFill>
                  <a:schemeClr val="tx1">
                    <a:alpha val="0"/>
                  </a:schemeClr>
                </a:solidFill>
                <a:latin typeface="Times New Roman" pitchFamily="18" charset="0"/>
                <a:ea typeface="DFKai-SB" pitchFamily="65" charset="-120"/>
                <a:cs typeface="Times New Roman" pitchFamily="18" charset="0"/>
              </a:rPr>
              <a:t>该呼召对个人没有紧迫性、相关性、挑战性；相反：保罗得到的是耶稣对他个人的呼召</a:t>
            </a:r>
            <a:endParaRPr lang="en-US" altLang="zh-CN" sz="4400" dirty="0">
              <a:solidFill>
                <a:schemeClr val="tx1">
                  <a:alpha val="0"/>
                </a:schemeClr>
              </a:solidFill>
              <a:latin typeface="Times New Roman" pitchFamily="18" charset="0"/>
              <a:ea typeface="DFKai-SB" pitchFamily="65" charset="-120"/>
              <a:cs typeface="Times New Roman" pitchFamily="18" charset="0"/>
            </a:endParaRPr>
          </a:p>
          <a:p>
            <a:pPr eaLnBrk="1" hangingPunct="1">
              <a:lnSpc>
                <a:spcPct val="90000"/>
              </a:lnSpc>
              <a:buSzPts val="100"/>
              <a:buBlip>
                <a:blip r:embed="rId5"/>
              </a:buBlip>
              <a:defRPr/>
            </a:pPr>
            <a:r>
              <a:rPr lang="zh-CN" altLang="en-US" sz="4400" dirty="0">
                <a:solidFill>
                  <a:schemeClr val="tx1">
                    <a:alpha val="0"/>
                  </a:schemeClr>
                </a:solidFill>
                <a:latin typeface="Times New Roman" pitchFamily="18" charset="0"/>
                <a:ea typeface="DFKai-SB" pitchFamily="65" charset="-120"/>
                <a:cs typeface="Times New Roman" pitchFamily="18" charset="0"/>
              </a:rPr>
              <a:t>我想每个人对神在圣经中所谓对一般基督徒的呼召应该慎重考虑 </a:t>
            </a:r>
            <a:endParaRPr lang="en-US" altLang="zh-CN" sz="4400" dirty="0">
              <a:solidFill>
                <a:schemeClr val="tx1">
                  <a:alpha val="0"/>
                </a:schemeClr>
              </a:solidFill>
              <a:latin typeface="Times New Roman" pitchFamily="18" charset="0"/>
              <a:ea typeface="DFKai-SB" pitchFamily="65" charset="-120"/>
              <a:cs typeface="Times New Roman" pitchFamily="18" charset="0"/>
            </a:endParaRPr>
          </a:p>
          <a:p>
            <a:pPr eaLnBrk="1" hangingPunct="1">
              <a:lnSpc>
                <a:spcPct val="90000"/>
              </a:lnSpc>
              <a:buSzPts val="100"/>
              <a:buBlip>
                <a:blip r:embed="rId5"/>
              </a:buBlip>
              <a:defRPr/>
            </a:pPr>
            <a:r>
              <a:rPr lang="zh-CN" altLang="en-US" sz="4400" dirty="0">
                <a:solidFill>
                  <a:schemeClr val="tx1">
                    <a:alpha val="0"/>
                  </a:schemeClr>
                </a:solidFill>
                <a:latin typeface="Times New Roman" pitchFamily="18" charset="0"/>
                <a:ea typeface="DFKai-SB" pitchFamily="65" charset="-120"/>
                <a:cs typeface="Times New Roman" pitchFamily="18" charset="0"/>
              </a:rPr>
              <a:t>教会步入中年</a:t>
            </a:r>
            <a:r>
              <a:rPr lang="en-US" altLang="zh-CN" sz="4400" dirty="0">
                <a:solidFill>
                  <a:schemeClr val="tx1">
                    <a:alpha val="0"/>
                  </a:schemeClr>
                </a:solidFill>
                <a:latin typeface="Times New Roman" pitchFamily="18" charset="0"/>
                <a:ea typeface="DFKai-SB" pitchFamily="65" charset="-120"/>
                <a:cs typeface="Times New Roman" pitchFamily="18" charset="0"/>
              </a:rPr>
              <a:t>,</a:t>
            </a:r>
            <a:r>
              <a:rPr lang="zh-CN" altLang="en-US" sz="4400" dirty="0">
                <a:solidFill>
                  <a:schemeClr val="tx1">
                    <a:alpha val="0"/>
                  </a:schemeClr>
                </a:solidFill>
                <a:latin typeface="Times New Roman" pitchFamily="18" charset="0"/>
                <a:ea typeface="DFKai-SB" pitchFamily="65" charset="-120"/>
                <a:cs typeface="Times New Roman" pitchFamily="18" charset="0"/>
              </a:rPr>
              <a:t>好像很多需要都已经得到满足</a:t>
            </a:r>
            <a:r>
              <a:rPr lang="en-US" altLang="zh-CN" sz="4400" dirty="0">
                <a:solidFill>
                  <a:schemeClr val="tx1">
                    <a:alpha val="0"/>
                  </a:schemeClr>
                </a:solidFill>
                <a:latin typeface="Times New Roman" pitchFamily="18" charset="0"/>
                <a:ea typeface="DFKai-SB" pitchFamily="65" charset="-120"/>
                <a:cs typeface="Times New Roman" pitchFamily="18" charset="0"/>
              </a:rPr>
              <a:t>,</a:t>
            </a:r>
            <a:r>
              <a:rPr lang="zh-CN" altLang="en-US" sz="4400" dirty="0">
                <a:solidFill>
                  <a:schemeClr val="tx1">
                    <a:alpha val="0"/>
                  </a:schemeClr>
                </a:solidFill>
                <a:latin typeface="Times New Roman" pitchFamily="18" charset="0"/>
                <a:ea typeface="DFKai-SB" pitchFamily="65" charset="-120"/>
                <a:cs typeface="Times New Roman" pitchFamily="18" charset="0"/>
              </a:rPr>
              <a:t>最容易失去目标、使命</a:t>
            </a:r>
            <a:r>
              <a:rPr lang="en-US" altLang="zh-CN" sz="4400" dirty="0">
                <a:solidFill>
                  <a:schemeClr val="tx1">
                    <a:alpha val="0"/>
                  </a:schemeClr>
                </a:solidFill>
                <a:latin typeface="Times New Roman" pitchFamily="18" charset="0"/>
                <a:ea typeface="DFKai-SB" pitchFamily="65" charset="-120"/>
                <a:cs typeface="Times New Roman" pitchFamily="18" charset="0"/>
              </a:rPr>
              <a:t>;</a:t>
            </a:r>
            <a:r>
              <a:rPr lang="zh-CN" altLang="en-US" sz="4400" dirty="0">
                <a:solidFill>
                  <a:schemeClr val="tx1">
                    <a:alpha val="0"/>
                  </a:schemeClr>
                </a:solidFill>
                <a:latin typeface="Times New Roman" pitchFamily="18" charset="0"/>
                <a:ea typeface="DFKai-SB" pitchFamily="65" charset="-120"/>
                <a:cs typeface="Times New Roman" pitchFamily="18" charset="0"/>
              </a:rPr>
              <a:t>变成封闭、内向</a:t>
            </a:r>
            <a:r>
              <a:rPr lang="en-US" altLang="zh-CN" sz="4400" dirty="0">
                <a:solidFill>
                  <a:schemeClr val="tx1">
                    <a:alpha val="0"/>
                  </a:schemeClr>
                </a:solidFill>
                <a:latin typeface="Times New Roman" pitchFamily="18" charset="0"/>
                <a:ea typeface="DFKai-SB" pitchFamily="65" charset="-120"/>
                <a:cs typeface="Times New Roman" pitchFamily="18" charset="0"/>
              </a:rPr>
              <a:t>;</a:t>
            </a:r>
            <a:r>
              <a:rPr lang="zh-CN" altLang="en-US" sz="4400" dirty="0">
                <a:solidFill>
                  <a:schemeClr val="tx1">
                    <a:alpha val="0"/>
                  </a:schemeClr>
                </a:solidFill>
                <a:latin typeface="Times New Roman" pitchFamily="18" charset="0"/>
                <a:ea typeface="DFKai-SB" pitchFamily="65" charset="-120"/>
                <a:cs typeface="Times New Roman" pitchFamily="18" charset="0"/>
              </a:rPr>
              <a:t>没有呼召</a:t>
            </a:r>
            <a:endParaRPr lang="en-US" altLang="zh-CN" sz="4400" dirty="0">
              <a:solidFill>
                <a:schemeClr val="tx1">
                  <a:alpha val="0"/>
                </a:schemeClr>
              </a:solidFill>
              <a:latin typeface="Times New Roman" pitchFamily="18" charset="0"/>
              <a:ea typeface="DFKai-SB" pitchFamily="65" charset="-120"/>
              <a:cs typeface="Times New Roman" pitchFamily="18" charset="0"/>
            </a:endParaRPr>
          </a:p>
          <a:p>
            <a:pPr marL="0" indent="0" eaLnBrk="1" hangingPunct="1">
              <a:lnSpc>
                <a:spcPct val="90000"/>
              </a:lnSpc>
              <a:buNone/>
              <a:defRPr/>
            </a:pPr>
            <a:endParaRPr lang="en-US" altLang="zh-CN" sz="4400" dirty="0">
              <a:latin typeface="Times New Roman" pitchFamily="18" charset="0"/>
              <a:ea typeface="宋体" pitchFamily="2" charset="-122"/>
              <a:cs typeface="Times New Roman" pitchFamily="18" charset="0"/>
            </a:endParaRPr>
          </a:p>
        </p:txBody>
      </p:sp>
    </p:spTree>
    <p:custDataLst>
      <p:tags r:id="rId1"/>
    </p:custDataLst>
    <p:extLst>
      <p:ext uri="{BB962C8B-B14F-4D97-AF65-F5344CB8AC3E}">
        <p14:creationId xmlns:p14="http://schemas.microsoft.com/office/powerpoint/2010/main" val="225981963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Title 1"/>
          <p:cNvSpPr>
            <a:spLocks noGrp="1"/>
          </p:cNvSpPr>
          <p:nvPr>
            <p:ph type="title" idx="4294967295"/>
            <p:custDataLst>
              <p:tags r:id="rId2"/>
            </p:custDataLst>
          </p:nvPr>
        </p:nvSpPr>
        <p:spPr>
          <a:xfrm>
            <a:off x="0" y="0"/>
            <a:ext cx="9144000" cy="762000"/>
          </a:xfrm>
        </p:spPr>
        <p:txBody>
          <a:bodyPr anchorCtr="0"/>
          <a:lstStyle/>
          <a:p>
            <a:pPr eaLnBrk="1" hangingPunct="1">
              <a:defRPr/>
            </a:pPr>
            <a:r>
              <a:rPr lang="en-US" altLang="zh-CN" sz="4800" dirty="0">
                <a:solidFill>
                  <a:srgbClr val="FFFF00"/>
                </a:solidFill>
                <a:latin typeface="Sylfaen" panose="010A0502050306030303" pitchFamily="18" charset="0"/>
                <a:ea typeface="DFKai-SB" pitchFamily="65" charset="-120"/>
              </a:rPr>
              <a:t>3.</a:t>
            </a:r>
            <a:r>
              <a:rPr lang="zh-CN" altLang="en-US" sz="4800" dirty="0">
                <a:solidFill>
                  <a:srgbClr val="FFFF00"/>
                </a:solidFill>
                <a:latin typeface="Sylfaen" panose="010A0502050306030303" pitchFamily="18" charset="0"/>
                <a:ea typeface="DFKai-SB" pitchFamily="65" charset="-120"/>
              </a:rPr>
              <a:t>今天还</a:t>
            </a:r>
            <a:r>
              <a:rPr lang="zh-CN" altLang="en-US" sz="4800" dirty="0">
                <a:solidFill>
                  <a:srgbClr val="FFFF00"/>
                </a:solidFill>
                <a:latin typeface="DFKai-SB" pitchFamily="65" charset="-120"/>
                <a:ea typeface="DFKai-SB" pitchFamily="65" charset="-120"/>
              </a:rPr>
              <a:t>需要呼召吗</a:t>
            </a:r>
            <a:endParaRPr lang="en-US" altLang="zh-CN" sz="4800" dirty="0">
              <a:solidFill>
                <a:srgbClr val="FFFF00"/>
              </a:solidFill>
              <a:latin typeface="DFKai-SB" pitchFamily="65" charset="-120"/>
              <a:ea typeface="DFKai-SB" pitchFamily="65" charset="-120"/>
            </a:endParaRPr>
          </a:p>
        </p:txBody>
      </p:sp>
      <p:sp>
        <p:nvSpPr>
          <p:cNvPr id="3" name="Content Placeholder 2"/>
          <p:cNvSpPr>
            <a:spLocks noGrp="1"/>
          </p:cNvSpPr>
          <p:nvPr>
            <p:ph idx="4294967295"/>
            <p:custDataLst>
              <p:tags r:id="rId3"/>
            </p:custDataLst>
          </p:nvPr>
        </p:nvSpPr>
        <p:spPr>
          <a:xfrm>
            <a:off x="0" y="762000"/>
            <a:ext cx="9144000" cy="6096000"/>
          </a:xfrm>
        </p:spPr>
        <p:txBody>
          <a:bodyPr>
            <a:normAutofit fontScale="92500" lnSpcReduction="10000"/>
          </a:bodyPr>
          <a:lstStyle/>
          <a:p>
            <a:pPr eaLnBrk="1" hangingPunct="1">
              <a:lnSpc>
                <a:spcPct val="90000"/>
              </a:lnSpc>
              <a:buBlip>
                <a:blip r:embed="rId5"/>
              </a:buBlip>
              <a:defRPr/>
            </a:pPr>
            <a:r>
              <a:rPr lang="zh-CN" altLang="en-US" sz="4400" dirty="0">
                <a:latin typeface="Times New Roman" pitchFamily="18" charset="0"/>
                <a:ea typeface="DFKai-SB" pitchFamily="65" charset="-120"/>
                <a:cs typeface="Times New Roman" pitchFamily="18" charset="0"/>
              </a:rPr>
              <a:t>有人认为神的呼召有两种</a:t>
            </a:r>
            <a:r>
              <a:rPr lang="en-US" altLang="zh-CN" sz="4400" dirty="0">
                <a:latin typeface="Times New Roman" pitchFamily="18" charset="0"/>
                <a:ea typeface="DFKai-SB" pitchFamily="65" charset="-120"/>
                <a:cs typeface="Times New Roman" pitchFamily="18" charset="0"/>
              </a:rPr>
              <a:t>:1.</a:t>
            </a:r>
            <a:r>
              <a:rPr lang="zh-CN" altLang="en-US" sz="4400" dirty="0">
                <a:latin typeface="Times New Roman" pitchFamily="18" charset="0"/>
                <a:ea typeface="DFKai-SB" pitchFamily="65" charset="-120"/>
                <a:cs typeface="Times New Roman" pitchFamily="18" charset="0"/>
              </a:rPr>
              <a:t>对一般人的呼召</a:t>
            </a:r>
            <a:r>
              <a:rPr lang="en-US" altLang="zh-CN" sz="4400" dirty="0">
                <a:latin typeface="Times New Roman" pitchFamily="18" charset="0"/>
                <a:ea typeface="DFKai-SB" pitchFamily="65" charset="-120"/>
                <a:cs typeface="Times New Roman" pitchFamily="18" charset="0"/>
              </a:rPr>
              <a:t>;2.</a:t>
            </a:r>
            <a:r>
              <a:rPr lang="zh-CN" altLang="en-US" sz="4400" dirty="0">
                <a:latin typeface="Times New Roman" pitchFamily="18" charset="0"/>
                <a:ea typeface="DFKai-SB" pitchFamily="65" charset="-120"/>
                <a:cs typeface="Times New Roman" pitchFamily="18" charset="0"/>
              </a:rPr>
              <a:t>对个人特别的呼召</a:t>
            </a:r>
            <a:endParaRPr lang="en-US" altLang="zh-CN" sz="4400" dirty="0">
              <a:latin typeface="Times New Roman" pitchFamily="18" charset="0"/>
              <a:ea typeface="DFKai-SB" pitchFamily="65" charset="-120"/>
              <a:cs typeface="Times New Roman" pitchFamily="18" charset="0"/>
            </a:endParaRPr>
          </a:p>
          <a:p>
            <a:pPr>
              <a:lnSpc>
                <a:spcPct val="90000"/>
              </a:lnSpc>
              <a:buSzPts val="100"/>
              <a:buBlip>
                <a:blip r:embed="rId5"/>
              </a:buBlip>
              <a:defRPr/>
            </a:pPr>
            <a:r>
              <a:rPr lang="zh-CN" altLang="en-US" sz="4400" dirty="0">
                <a:solidFill>
                  <a:schemeClr val="tx1">
                    <a:alpha val="0"/>
                  </a:schemeClr>
                </a:solidFill>
                <a:latin typeface="Times New Roman" pitchFamily="18" charset="0"/>
                <a:ea typeface="DFKai-SB" pitchFamily="65" charset="-120"/>
                <a:cs typeface="Times New Roman" pitchFamily="18" charset="0"/>
              </a:rPr>
              <a:t>比如耶稣的大使命是对一般教会、基督徒的呼召</a:t>
            </a:r>
            <a:r>
              <a:rPr lang="en-US" altLang="zh-CN" sz="4400" dirty="0">
                <a:solidFill>
                  <a:schemeClr val="tx1">
                    <a:alpha val="0"/>
                  </a:schemeClr>
                </a:solidFill>
                <a:latin typeface="Times New Roman" pitchFamily="18" charset="0"/>
                <a:ea typeface="DFKai-SB" pitchFamily="65" charset="-120"/>
                <a:cs typeface="Times New Roman" pitchFamily="18" charset="0"/>
              </a:rPr>
              <a:t>:</a:t>
            </a:r>
            <a:r>
              <a:rPr lang="zh-CN" altLang="en-US" sz="4400" dirty="0">
                <a:solidFill>
                  <a:schemeClr val="tx1">
                    <a:alpha val="0"/>
                  </a:schemeClr>
                </a:solidFill>
                <a:latin typeface="Times New Roman" pitchFamily="18" charset="0"/>
                <a:ea typeface="DFKai-SB" pitchFamily="65" charset="-120"/>
                <a:cs typeface="Times New Roman" pitchFamily="18" charset="0"/>
              </a:rPr>
              <a:t>该呼召对个人没有紧迫性、相关性、挑战性；相反：保罗得到的是耶稣对他个人的呼召</a:t>
            </a:r>
            <a:endParaRPr lang="en-US" altLang="zh-CN" sz="4400" dirty="0">
              <a:solidFill>
                <a:schemeClr val="tx1">
                  <a:alpha val="0"/>
                </a:schemeClr>
              </a:solidFill>
              <a:latin typeface="Times New Roman" pitchFamily="18" charset="0"/>
              <a:ea typeface="DFKai-SB" pitchFamily="65" charset="-120"/>
              <a:cs typeface="Times New Roman" pitchFamily="18" charset="0"/>
            </a:endParaRPr>
          </a:p>
          <a:p>
            <a:pPr eaLnBrk="1" hangingPunct="1">
              <a:lnSpc>
                <a:spcPct val="90000"/>
              </a:lnSpc>
              <a:buSzPts val="100"/>
              <a:buBlip>
                <a:blip r:embed="rId5"/>
              </a:buBlip>
              <a:defRPr/>
            </a:pPr>
            <a:r>
              <a:rPr lang="zh-CN" altLang="en-US" sz="4400" dirty="0">
                <a:solidFill>
                  <a:schemeClr val="tx1">
                    <a:alpha val="0"/>
                  </a:schemeClr>
                </a:solidFill>
                <a:latin typeface="Times New Roman" pitchFamily="18" charset="0"/>
                <a:ea typeface="DFKai-SB" pitchFamily="65" charset="-120"/>
                <a:cs typeface="Times New Roman" pitchFamily="18" charset="0"/>
              </a:rPr>
              <a:t>我想每个人对神在圣经中所谓对一般基督徒的呼召应该慎重考虑 </a:t>
            </a:r>
            <a:endParaRPr lang="en-US" altLang="zh-CN" sz="4400" dirty="0">
              <a:solidFill>
                <a:schemeClr val="tx1">
                  <a:alpha val="0"/>
                </a:schemeClr>
              </a:solidFill>
              <a:latin typeface="Times New Roman" pitchFamily="18" charset="0"/>
              <a:ea typeface="DFKai-SB" pitchFamily="65" charset="-120"/>
              <a:cs typeface="Times New Roman" pitchFamily="18" charset="0"/>
            </a:endParaRPr>
          </a:p>
          <a:p>
            <a:pPr eaLnBrk="1" hangingPunct="1">
              <a:lnSpc>
                <a:spcPct val="90000"/>
              </a:lnSpc>
              <a:buSzPts val="100"/>
              <a:buBlip>
                <a:blip r:embed="rId5"/>
              </a:buBlip>
              <a:defRPr/>
            </a:pPr>
            <a:r>
              <a:rPr lang="zh-CN" altLang="en-US" sz="4400" dirty="0">
                <a:solidFill>
                  <a:schemeClr val="tx1">
                    <a:alpha val="0"/>
                  </a:schemeClr>
                </a:solidFill>
                <a:latin typeface="Times New Roman" pitchFamily="18" charset="0"/>
                <a:ea typeface="DFKai-SB" pitchFamily="65" charset="-120"/>
                <a:cs typeface="Times New Roman" pitchFamily="18" charset="0"/>
              </a:rPr>
              <a:t>教会步入中年</a:t>
            </a:r>
            <a:r>
              <a:rPr lang="en-US" altLang="zh-CN" sz="4400" dirty="0">
                <a:solidFill>
                  <a:schemeClr val="tx1">
                    <a:alpha val="0"/>
                  </a:schemeClr>
                </a:solidFill>
                <a:latin typeface="Times New Roman" pitchFamily="18" charset="0"/>
                <a:ea typeface="DFKai-SB" pitchFamily="65" charset="-120"/>
                <a:cs typeface="Times New Roman" pitchFamily="18" charset="0"/>
              </a:rPr>
              <a:t>,</a:t>
            </a:r>
            <a:r>
              <a:rPr lang="zh-CN" altLang="en-US" sz="4400" dirty="0">
                <a:solidFill>
                  <a:schemeClr val="tx1">
                    <a:alpha val="0"/>
                  </a:schemeClr>
                </a:solidFill>
                <a:latin typeface="Times New Roman" pitchFamily="18" charset="0"/>
                <a:ea typeface="DFKai-SB" pitchFamily="65" charset="-120"/>
                <a:cs typeface="Times New Roman" pitchFamily="18" charset="0"/>
              </a:rPr>
              <a:t>好像很多需要都已经得到满足</a:t>
            </a:r>
            <a:r>
              <a:rPr lang="en-US" altLang="zh-CN" sz="4400" dirty="0">
                <a:solidFill>
                  <a:schemeClr val="tx1">
                    <a:alpha val="0"/>
                  </a:schemeClr>
                </a:solidFill>
                <a:latin typeface="Times New Roman" pitchFamily="18" charset="0"/>
                <a:ea typeface="DFKai-SB" pitchFamily="65" charset="-120"/>
                <a:cs typeface="Times New Roman" pitchFamily="18" charset="0"/>
              </a:rPr>
              <a:t>,</a:t>
            </a:r>
            <a:r>
              <a:rPr lang="zh-CN" altLang="en-US" sz="4400" dirty="0">
                <a:solidFill>
                  <a:schemeClr val="tx1">
                    <a:alpha val="0"/>
                  </a:schemeClr>
                </a:solidFill>
                <a:latin typeface="Times New Roman" pitchFamily="18" charset="0"/>
                <a:ea typeface="DFKai-SB" pitchFamily="65" charset="-120"/>
                <a:cs typeface="Times New Roman" pitchFamily="18" charset="0"/>
              </a:rPr>
              <a:t>最容易失去目标、使命</a:t>
            </a:r>
            <a:r>
              <a:rPr lang="en-US" altLang="zh-CN" sz="4400" dirty="0">
                <a:solidFill>
                  <a:schemeClr val="tx1">
                    <a:alpha val="0"/>
                  </a:schemeClr>
                </a:solidFill>
                <a:latin typeface="Times New Roman" pitchFamily="18" charset="0"/>
                <a:ea typeface="DFKai-SB" pitchFamily="65" charset="-120"/>
                <a:cs typeface="Times New Roman" pitchFamily="18" charset="0"/>
              </a:rPr>
              <a:t>;</a:t>
            </a:r>
            <a:r>
              <a:rPr lang="zh-CN" altLang="en-US" sz="4400" dirty="0">
                <a:solidFill>
                  <a:schemeClr val="tx1">
                    <a:alpha val="0"/>
                  </a:schemeClr>
                </a:solidFill>
                <a:latin typeface="Times New Roman" pitchFamily="18" charset="0"/>
                <a:ea typeface="DFKai-SB" pitchFamily="65" charset="-120"/>
                <a:cs typeface="Times New Roman" pitchFamily="18" charset="0"/>
              </a:rPr>
              <a:t>变成封闭、内向</a:t>
            </a:r>
            <a:r>
              <a:rPr lang="en-US" altLang="zh-CN" sz="4400" dirty="0">
                <a:solidFill>
                  <a:schemeClr val="tx1">
                    <a:alpha val="0"/>
                  </a:schemeClr>
                </a:solidFill>
                <a:latin typeface="Times New Roman" pitchFamily="18" charset="0"/>
                <a:ea typeface="DFKai-SB" pitchFamily="65" charset="-120"/>
                <a:cs typeface="Times New Roman" pitchFamily="18" charset="0"/>
              </a:rPr>
              <a:t>;</a:t>
            </a:r>
            <a:r>
              <a:rPr lang="zh-CN" altLang="en-US" sz="4400" dirty="0">
                <a:solidFill>
                  <a:schemeClr val="tx1">
                    <a:alpha val="0"/>
                  </a:schemeClr>
                </a:solidFill>
                <a:latin typeface="Times New Roman" pitchFamily="18" charset="0"/>
                <a:ea typeface="DFKai-SB" pitchFamily="65" charset="-120"/>
                <a:cs typeface="Times New Roman" pitchFamily="18" charset="0"/>
              </a:rPr>
              <a:t>没有呼召</a:t>
            </a:r>
            <a:endParaRPr lang="en-US" altLang="zh-CN" sz="4400" dirty="0">
              <a:solidFill>
                <a:schemeClr val="tx1">
                  <a:alpha val="0"/>
                </a:schemeClr>
              </a:solidFill>
              <a:latin typeface="Times New Roman" pitchFamily="18" charset="0"/>
              <a:ea typeface="DFKai-SB" pitchFamily="65" charset="-120"/>
              <a:cs typeface="Times New Roman" pitchFamily="18" charset="0"/>
            </a:endParaRPr>
          </a:p>
          <a:p>
            <a:pPr marL="0" indent="0" eaLnBrk="1" hangingPunct="1">
              <a:lnSpc>
                <a:spcPct val="90000"/>
              </a:lnSpc>
              <a:buNone/>
              <a:defRPr/>
            </a:pPr>
            <a:endParaRPr lang="en-US" altLang="zh-CN" sz="4400" dirty="0">
              <a:latin typeface="Times New Roman" pitchFamily="18" charset="0"/>
              <a:ea typeface="宋体" pitchFamily="2" charset="-122"/>
              <a:cs typeface="Times New Roman" pitchFamily="18" charset="0"/>
            </a:endParaRPr>
          </a:p>
        </p:txBody>
      </p:sp>
    </p:spTree>
    <p:custDataLst>
      <p:tags r:id="rId1"/>
    </p:custDataLst>
    <p:extLst>
      <p:ext uri="{BB962C8B-B14F-4D97-AF65-F5344CB8AC3E}">
        <p14:creationId xmlns:p14="http://schemas.microsoft.com/office/powerpoint/2010/main" val="297285582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Title 1"/>
          <p:cNvSpPr>
            <a:spLocks noGrp="1"/>
          </p:cNvSpPr>
          <p:nvPr>
            <p:ph type="title" idx="4294967295"/>
            <p:custDataLst>
              <p:tags r:id="rId2"/>
            </p:custDataLst>
          </p:nvPr>
        </p:nvSpPr>
        <p:spPr>
          <a:xfrm>
            <a:off x="0" y="0"/>
            <a:ext cx="9144000" cy="762000"/>
          </a:xfrm>
        </p:spPr>
        <p:txBody>
          <a:bodyPr anchorCtr="0"/>
          <a:lstStyle/>
          <a:p>
            <a:pPr eaLnBrk="1" hangingPunct="1">
              <a:defRPr/>
            </a:pPr>
            <a:r>
              <a:rPr lang="en-US" altLang="zh-CN" sz="4800" dirty="0">
                <a:solidFill>
                  <a:srgbClr val="FFFF00"/>
                </a:solidFill>
                <a:latin typeface="Sylfaen" panose="010A0502050306030303" pitchFamily="18" charset="0"/>
                <a:ea typeface="DFKai-SB" pitchFamily="65" charset="-120"/>
              </a:rPr>
              <a:t>3.</a:t>
            </a:r>
            <a:r>
              <a:rPr lang="zh-CN" altLang="en-US" sz="4800" dirty="0">
                <a:solidFill>
                  <a:srgbClr val="FFFF00"/>
                </a:solidFill>
                <a:latin typeface="Sylfaen" panose="010A0502050306030303" pitchFamily="18" charset="0"/>
                <a:ea typeface="DFKai-SB" pitchFamily="65" charset="-120"/>
              </a:rPr>
              <a:t>今天还</a:t>
            </a:r>
            <a:r>
              <a:rPr lang="zh-CN" altLang="en-US" sz="4800" dirty="0">
                <a:solidFill>
                  <a:srgbClr val="FFFF00"/>
                </a:solidFill>
                <a:latin typeface="DFKai-SB" pitchFamily="65" charset="-120"/>
                <a:ea typeface="DFKai-SB" pitchFamily="65" charset="-120"/>
              </a:rPr>
              <a:t>需要呼召吗</a:t>
            </a:r>
            <a:endParaRPr lang="en-US" altLang="zh-CN" sz="4800" dirty="0">
              <a:solidFill>
                <a:srgbClr val="FFFF00"/>
              </a:solidFill>
              <a:latin typeface="DFKai-SB" pitchFamily="65" charset="-120"/>
              <a:ea typeface="DFKai-SB" pitchFamily="65" charset="-120"/>
            </a:endParaRPr>
          </a:p>
        </p:txBody>
      </p:sp>
      <p:sp>
        <p:nvSpPr>
          <p:cNvPr id="3" name="Content Placeholder 2"/>
          <p:cNvSpPr>
            <a:spLocks noGrp="1"/>
          </p:cNvSpPr>
          <p:nvPr>
            <p:ph idx="4294967295"/>
            <p:custDataLst>
              <p:tags r:id="rId3"/>
            </p:custDataLst>
          </p:nvPr>
        </p:nvSpPr>
        <p:spPr>
          <a:xfrm>
            <a:off x="0" y="762000"/>
            <a:ext cx="9144000" cy="6096000"/>
          </a:xfrm>
        </p:spPr>
        <p:txBody>
          <a:bodyPr>
            <a:normAutofit fontScale="92500" lnSpcReduction="10000"/>
          </a:bodyPr>
          <a:lstStyle/>
          <a:p>
            <a:pPr eaLnBrk="1" hangingPunct="1">
              <a:lnSpc>
                <a:spcPct val="90000"/>
              </a:lnSpc>
              <a:buBlip>
                <a:blip r:embed="rId5"/>
              </a:buBlip>
              <a:defRPr/>
            </a:pPr>
            <a:r>
              <a:rPr lang="zh-CN" altLang="en-US" sz="4400" dirty="0">
                <a:latin typeface="Times New Roman" pitchFamily="18" charset="0"/>
                <a:ea typeface="DFKai-SB" pitchFamily="65" charset="-120"/>
                <a:cs typeface="Times New Roman" pitchFamily="18" charset="0"/>
              </a:rPr>
              <a:t>有人认为神的呼召有两种</a:t>
            </a:r>
            <a:r>
              <a:rPr lang="en-US" altLang="zh-CN" sz="4400" dirty="0">
                <a:latin typeface="Times New Roman" pitchFamily="18" charset="0"/>
                <a:ea typeface="DFKai-SB" pitchFamily="65" charset="-120"/>
                <a:cs typeface="Times New Roman" pitchFamily="18" charset="0"/>
              </a:rPr>
              <a:t>:1.</a:t>
            </a:r>
            <a:r>
              <a:rPr lang="zh-CN" altLang="en-US" sz="4400" dirty="0">
                <a:latin typeface="Times New Roman" pitchFamily="18" charset="0"/>
                <a:ea typeface="DFKai-SB" pitchFamily="65" charset="-120"/>
                <a:cs typeface="Times New Roman" pitchFamily="18" charset="0"/>
              </a:rPr>
              <a:t>对一般人的呼召</a:t>
            </a:r>
            <a:r>
              <a:rPr lang="en-US" altLang="zh-CN" sz="4400" dirty="0">
                <a:latin typeface="Times New Roman" pitchFamily="18" charset="0"/>
                <a:ea typeface="DFKai-SB" pitchFamily="65" charset="-120"/>
                <a:cs typeface="Times New Roman" pitchFamily="18" charset="0"/>
              </a:rPr>
              <a:t>;2.</a:t>
            </a:r>
            <a:r>
              <a:rPr lang="zh-CN" altLang="en-US" sz="4400" dirty="0">
                <a:latin typeface="Times New Roman" pitchFamily="18" charset="0"/>
                <a:ea typeface="DFKai-SB" pitchFamily="65" charset="-120"/>
                <a:cs typeface="Times New Roman" pitchFamily="18" charset="0"/>
              </a:rPr>
              <a:t>对个人特别的呼召</a:t>
            </a:r>
            <a:endParaRPr lang="en-US" altLang="zh-CN" sz="4400" dirty="0">
              <a:latin typeface="Times New Roman" pitchFamily="18" charset="0"/>
              <a:ea typeface="DFKai-SB" pitchFamily="65" charset="-120"/>
              <a:cs typeface="Times New Roman" pitchFamily="18" charset="0"/>
            </a:endParaRPr>
          </a:p>
          <a:p>
            <a:pPr>
              <a:lnSpc>
                <a:spcPct val="90000"/>
              </a:lnSpc>
              <a:buBlip>
                <a:blip r:embed="rId5"/>
              </a:buBlip>
              <a:defRPr/>
            </a:pPr>
            <a:r>
              <a:rPr lang="zh-CN" altLang="en-US" sz="4400" dirty="0">
                <a:latin typeface="Times New Roman" pitchFamily="18" charset="0"/>
                <a:ea typeface="DFKai-SB" pitchFamily="65" charset="-120"/>
                <a:cs typeface="Times New Roman" pitchFamily="18" charset="0"/>
              </a:rPr>
              <a:t>比如耶稣的大使命是对一般教会、基督徒的呼召</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该呼召对个人没有紧迫性、相关性、挑战性；相反：保罗得到的是耶稣对他个人的呼召</a:t>
            </a:r>
            <a:endParaRPr lang="en-US" altLang="zh-CN" sz="4400" dirty="0">
              <a:latin typeface="Times New Roman" pitchFamily="18" charset="0"/>
              <a:ea typeface="DFKai-SB" pitchFamily="65" charset="-120"/>
              <a:cs typeface="Times New Roman" pitchFamily="18" charset="0"/>
            </a:endParaRPr>
          </a:p>
          <a:p>
            <a:pPr eaLnBrk="1" hangingPunct="1">
              <a:lnSpc>
                <a:spcPct val="90000"/>
              </a:lnSpc>
              <a:buSzPts val="100"/>
              <a:buBlip>
                <a:blip r:embed="rId5"/>
              </a:buBlip>
              <a:defRPr/>
            </a:pPr>
            <a:r>
              <a:rPr lang="zh-CN" altLang="en-US" sz="4400" dirty="0">
                <a:solidFill>
                  <a:schemeClr val="tx1">
                    <a:alpha val="0"/>
                  </a:schemeClr>
                </a:solidFill>
                <a:latin typeface="Times New Roman" pitchFamily="18" charset="0"/>
                <a:ea typeface="DFKai-SB" pitchFamily="65" charset="-120"/>
                <a:cs typeface="Times New Roman" pitchFamily="18" charset="0"/>
              </a:rPr>
              <a:t>我想每个人对神在圣经中所谓对一般基督徒的呼召应该慎重考虑 </a:t>
            </a:r>
            <a:endParaRPr lang="en-US" altLang="zh-CN" sz="4400" dirty="0">
              <a:solidFill>
                <a:schemeClr val="tx1">
                  <a:alpha val="0"/>
                </a:schemeClr>
              </a:solidFill>
              <a:latin typeface="Times New Roman" pitchFamily="18" charset="0"/>
              <a:ea typeface="DFKai-SB" pitchFamily="65" charset="-120"/>
              <a:cs typeface="Times New Roman" pitchFamily="18" charset="0"/>
            </a:endParaRPr>
          </a:p>
          <a:p>
            <a:pPr eaLnBrk="1" hangingPunct="1">
              <a:lnSpc>
                <a:spcPct val="90000"/>
              </a:lnSpc>
              <a:buSzPts val="100"/>
              <a:buBlip>
                <a:blip r:embed="rId5"/>
              </a:buBlip>
              <a:defRPr/>
            </a:pPr>
            <a:r>
              <a:rPr lang="zh-CN" altLang="en-US" sz="4400" dirty="0">
                <a:solidFill>
                  <a:schemeClr val="tx1">
                    <a:alpha val="0"/>
                  </a:schemeClr>
                </a:solidFill>
                <a:latin typeface="Times New Roman" pitchFamily="18" charset="0"/>
                <a:ea typeface="DFKai-SB" pitchFamily="65" charset="-120"/>
                <a:cs typeface="Times New Roman" pitchFamily="18" charset="0"/>
              </a:rPr>
              <a:t>教会步入中年</a:t>
            </a:r>
            <a:r>
              <a:rPr lang="en-US" altLang="zh-CN" sz="4400" dirty="0">
                <a:solidFill>
                  <a:schemeClr val="tx1">
                    <a:alpha val="0"/>
                  </a:schemeClr>
                </a:solidFill>
                <a:latin typeface="Times New Roman" pitchFamily="18" charset="0"/>
                <a:ea typeface="DFKai-SB" pitchFamily="65" charset="-120"/>
                <a:cs typeface="Times New Roman" pitchFamily="18" charset="0"/>
              </a:rPr>
              <a:t>,</a:t>
            </a:r>
            <a:r>
              <a:rPr lang="zh-CN" altLang="en-US" sz="4400" dirty="0">
                <a:solidFill>
                  <a:schemeClr val="tx1">
                    <a:alpha val="0"/>
                  </a:schemeClr>
                </a:solidFill>
                <a:latin typeface="Times New Roman" pitchFamily="18" charset="0"/>
                <a:ea typeface="DFKai-SB" pitchFamily="65" charset="-120"/>
                <a:cs typeface="Times New Roman" pitchFamily="18" charset="0"/>
              </a:rPr>
              <a:t>好像很多需要都已经得到满足</a:t>
            </a:r>
            <a:r>
              <a:rPr lang="en-US" altLang="zh-CN" sz="4400" dirty="0">
                <a:solidFill>
                  <a:schemeClr val="tx1">
                    <a:alpha val="0"/>
                  </a:schemeClr>
                </a:solidFill>
                <a:latin typeface="Times New Roman" pitchFamily="18" charset="0"/>
                <a:ea typeface="DFKai-SB" pitchFamily="65" charset="-120"/>
                <a:cs typeface="Times New Roman" pitchFamily="18" charset="0"/>
              </a:rPr>
              <a:t>,</a:t>
            </a:r>
            <a:r>
              <a:rPr lang="zh-CN" altLang="en-US" sz="4400" dirty="0">
                <a:solidFill>
                  <a:schemeClr val="tx1">
                    <a:alpha val="0"/>
                  </a:schemeClr>
                </a:solidFill>
                <a:latin typeface="Times New Roman" pitchFamily="18" charset="0"/>
                <a:ea typeface="DFKai-SB" pitchFamily="65" charset="-120"/>
                <a:cs typeface="Times New Roman" pitchFamily="18" charset="0"/>
              </a:rPr>
              <a:t>最容易失去目标、使命</a:t>
            </a:r>
            <a:r>
              <a:rPr lang="en-US" altLang="zh-CN" sz="4400" dirty="0">
                <a:solidFill>
                  <a:schemeClr val="tx1">
                    <a:alpha val="0"/>
                  </a:schemeClr>
                </a:solidFill>
                <a:latin typeface="Times New Roman" pitchFamily="18" charset="0"/>
                <a:ea typeface="DFKai-SB" pitchFamily="65" charset="-120"/>
                <a:cs typeface="Times New Roman" pitchFamily="18" charset="0"/>
              </a:rPr>
              <a:t>;</a:t>
            </a:r>
            <a:r>
              <a:rPr lang="zh-CN" altLang="en-US" sz="4400" dirty="0">
                <a:solidFill>
                  <a:schemeClr val="tx1">
                    <a:alpha val="0"/>
                  </a:schemeClr>
                </a:solidFill>
                <a:latin typeface="Times New Roman" pitchFamily="18" charset="0"/>
                <a:ea typeface="DFKai-SB" pitchFamily="65" charset="-120"/>
                <a:cs typeface="Times New Roman" pitchFamily="18" charset="0"/>
              </a:rPr>
              <a:t>变成封闭、内向</a:t>
            </a:r>
            <a:r>
              <a:rPr lang="en-US" altLang="zh-CN" sz="4400" dirty="0">
                <a:solidFill>
                  <a:schemeClr val="tx1">
                    <a:alpha val="0"/>
                  </a:schemeClr>
                </a:solidFill>
                <a:latin typeface="Times New Roman" pitchFamily="18" charset="0"/>
                <a:ea typeface="DFKai-SB" pitchFamily="65" charset="-120"/>
                <a:cs typeface="Times New Roman" pitchFamily="18" charset="0"/>
              </a:rPr>
              <a:t>;</a:t>
            </a:r>
            <a:r>
              <a:rPr lang="zh-CN" altLang="en-US" sz="4400" dirty="0">
                <a:solidFill>
                  <a:schemeClr val="tx1">
                    <a:alpha val="0"/>
                  </a:schemeClr>
                </a:solidFill>
                <a:latin typeface="Times New Roman" pitchFamily="18" charset="0"/>
                <a:ea typeface="DFKai-SB" pitchFamily="65" charset="-120"/>
                <a:cs typeface="Times New Roman" pitchFamily="18" charset="0"/>
              </a:rPr>
              <a:t>没有呼召</a:t>
            </a:r>
            <a:endParaRPr lang="en-US" altLang="zh-CN" sz="4400" dirty="0">
              <a:solidFill>
                <a:schemeClr val="tx1">
                  <a:alpha val="0"/>
                </a:schemeClr>
              </a:solidFill>
              <a:latin typeface="Times New Roman" pitchFamily="18" charset="0"/>
              <a:ea typeface="DFKai-SB" pitchFamily="65" charset="-120"/>
              <a:cs typeface="Times New Roman" pitchFamily="18" charset="0"/>
            </a:endParaRPr>
          </a:p>
          <a:p>
            <a:pPr marL="0" indent="0" eaLnBrk="1" hangingPunct="1">
              <a:lnSpc>
                <a:spcPct val="90000"/>
              </a:lnSpc>
              <a:buNone/>
              <a:defRPr/>
            </a:pPr>
            <a:endParaRPr lang="en-US" altLang="zh-CN" sz="4400" dirty="0">
              <a:latin typeface="Times New Roman" pitchFamily="18" charset="0"/>
              <a:ea typeface="宋体" pitchFamily="2" charset="-122"/>
              <a:cs typeface="Times New Roman" pitchFamily="18" charset="0"/>
            </a:endParaRPr>
          </a:p>
        </p:txBody>
      </p:sp>
    </p:spTree>
    <p:custDataLst>
      <p:tags r:id="rId1"/>
    </p:custDataLst>
    <p:extLst>
      <p:ext uri="{BB962C8B-B14F-4D97-AF65-F5344CB8AC3E}">
        <p14:creationId xmlns:p14="http://schemas.microsoft.com/office/powerpoint/2010/main" val="1023598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Title 1"/>
          <p:cNvSpPr>
            <a:spLocks noGrp="1"/>
          </p:cNvSpPr>
          <p:nvPr>
            <p:ph type="title" idx="4294967295"/>
            <p:custDataLst>
              <p:tags r:id="rId2"/>
            </p:custDataLst>
          </p:nvPr>
        </p:nvSpPr>
        <p:spPr>
          <a:xfrm>
            <a:off x="0" y="0"/>
            <a:ext cx="9144000" cy="762000"/>
          </a:xfrm>
        </p:spPr>
        <p:txBody>
          <a:bodyPr anchorCtr="0"/>
          <a:lstStyle/>
          <a:p>
            <a:pPr eaLnBrk="1" hangingPunct="1">
              <a:defRPr/>
            </a:pPr>
            <a:r>
              <a:rPr lang="zh-CN" altLang="en-US" sz="4800" dirty="0">
                <a:solidFill>
                  <a:srgbClr val="FFFF00"/>
                </a:solidFill>
                <a:latin typeface="DFKai-SB" pitchFamily="65" charset="-120"/>
                <a:ea typeface="DFKai-SB" pitchFamily="65" charset="-120"/>
              </a:rPr>
              <a:t>两次的呼召</a:t>
            </a:r>
            <a:endParaRPr lang="en-US" altLang="zh-CN" sz="4800" dirty="0">
              <a:solidFill>
                <a:srgbClr val="FFFF00"/>
              </a:solidFill>
              <a:latin typeface="DFKai-SB" pitchFamily="65" charset="-120"/>
              <a:ea typeface="DFKai-SB" pitchFamily="65" charset="-120"/>
            </a:endParaRPr>
          </a:p>
        </p:txBody>
      </p:sp>
      <p:sp>
        <p:nvSpPr>
          <p:cNvPr id="3" name="Content Placeholder 2"/>
          <p:cNvSpPr>
            <a:spLocks noGrp="1"/>
          </p:cNvSpPr>
          <p:nvPr>
            <p:ph idx="4294967295"/>
            <p:custDataLst>
              <p:tags r:id="rId3"/>
            </p:custDataLst>
          </p:nvPr>
        </p:nvSpPr>
        <p:spPr>
          <a:xfrm>
            <a:off x="0" y="762000"/>
            <a:ext cx="9144000" cy="6096000"/>
          </a:xfrm>
        </p:spPr>
        <p:txBody>
          <a:bodyPr>
            <a:normAutofit lnSpcReduction="10000"/>
          </a:bodyPr>
          <a:lstStyle/>
          <a:p>
            <a:pPr eaLnBrk="1" hangingPunct="1">
              <a:lnSpc>
                <a:spcPct val="90000"/>
              </a:lnSpc>
              <a:buSzPts val="100"/>
              <a:buBlip>
                <a:blip r:embed="rId6"/>
              </a:buBlip>
              <a:defRPr/>
            </a:pPr>
            <a:r>
              <a:rPr lang="zh-CN" altLang="en-US" sz="4400" dirty="0">
                <a:solidFill>
                  <a:schemeClr val="tx1">
                    <a:alpha val="0"/>
                  </a:schemeClr>
                </a:solidFill>
                <a:latin typeface="Times New Roman" pitchFamily="18" charset="0"/>
                <a:ea typeface="DFKai-SB" pitchFamily="65" charset="-120"/>
                <a:cs typeface="Times New Roman" pitchFamily="18" charset="0"/>
              </a:rPr>
              <a:t>第一次呼召</a:t>
            </a:r>
            <a:r>
              <a:rPr lang="en-US" altLang="zh-CN" sz="4400" dirty="0">
                <a:solidFill>
                  <a:schemeClr val="tx1">
                    <a:alpha val="0"/>
                  </a:schemeClr>
                </a:solidFill>
                <a:latin typeface="Times New Roman" pitchFamily="18" charset="0"/>
                <a:ea typeface="DFKai-SB" pitchFamily="65" charset="-120"/>
                <a:cs typeface="Times New Roman" pitchFamily="18" charset="0"/>
              </a:rPr>
              <a:t>:</a:t>
            </a:r>
            <a:r>
              <a:rPr lang="zh-TW" altLang="en-US" sz="3600" dirty="0">
                <a:solidFill>
                  <a:srgbClr val="FFFF00">
                    <a:alpha val="0"/>
                  </a:srgbClr>
                </a:solidFill>
                <a:latin typeface="Times New Roman" pitchFamily="18" charset="0"/>
                <a:ea typeface="DFKai-SB" pitchFamily="65" charset="-120"/>
                <a:cs typeface="Times New Roman" pitchFamily="18" charset="0"/>
              </a:rPr>
              <a:t>耶和華的話臨到亞米太的兒子約拿說</a:t>
            </a:r>
            <a:r>
              <a:rPr lang="en-US" altLang="zh-TW" sz="3600" dirty="0">
                <a:solidFill>
                  <a:srgbClr val="FFFF00">
                    <a:alpha val="0"/>
                  </a:srgbClr>
                </a:solidFill>
                <a:latin typeface="Times New Roman" pitchFamily="18" charset="0"/>
                <a:ea typeface="DFKai-SB" pitchFamily="65" charset="-120"/>
                <a:cs typeface="Times New Roman" pitchFamily="18" charset="0"/>
              </a:rPr>
              <a:t>:</a:t>
            </a:r>
            <a:r>
              <a:rPr lang="zh-TW" altLang="en-US" sz="3600" dirty="0">
                <a:solidFill>
                  <a:srgbClr val="FFFF00">
                    <a:alpha val="0"/>
                  </a:srgbClr>
                </a:solidFill>
                <a:latin typeface="Times New Roman" pitchFamily="18" charset="0"/>
                <a:ea typeface="DFKai-SB" pitchFamily="65" charset="-120"/>
                <a:cs typeface="Times New Roman" pitchFamily="18" charset="0"/>
              </a:rPr>
              <a:t>起來</a:t>
            </a:r>
            <a:r>
              <a:rPr lang="en-US" altLang="zh-TW" sz="3600" dirty="0">
                <a:solidFill>
                  <a:srgbClr val="FFFF00">
                    <a:alpha val="0"/>
                  </a:srgbClr>
                </a:solidFill>
                <a:latin typeface="Times New Roman" pitchFamily="18" charset="0"/>
                <a:ea typeface="DFKai-SB" pitchFamily="65" charset="-120"/>
                <a:cs typeface="Times New Roman" pitchFamily="18" charset="0"/>
              </a:rPr>
              <a:t>,</a:t>
            </a:r>
            <a:r>
              <a:rPr lang="zh-CN" altLang="en-US" sz="3600" dirty="0">
                <a:solidFill>
                  <a:srgbClr val="FFFF00">
                    <a:alpha val="0"/>
                  </a:srgbClr>
                </a:solidFill>
                <a:latin typeface="Times New Roman" pitchFamily="18" charset="0"/>
                <a:ea typeface="DFKai-SB" pitchFamily="65" charset="-120"/>
                <a:cs typeface="Times New Roman" pitchFamily="18" charset="0"/>
              </a:rPr>
              <a:t>到</a:t>
            </a:r>
            <a:r>
              <a:rPr lang="zh-TW" altLang="en-US" sz="3600" dirty="0">
                <a:solidFill>
                  <a:srgbClr val="FFFF00">
                    <a:alpha val="0"/>
                  </a:srgbClr>
                </a:solidFill>
                <a:latin typeface="Times New Roman" pitchFamily="18" charset="0"/>
                <a:ea typeface="DFKai-SB" pitchFamily="65" charset="-120"/>
                <a:cs typeface="Times New Roman" pitchFamily="18" charset="0"/>
              </a:rPr>
              <a:t>尼尼微大城去</a:t>
            </a:r>
            <a:r>
              <a:rPr lang="en-US" altLang="zh-TW" sz="3600" dirty="0">
                <a:solidFill>
                  <a:srgbClr val="FFFF00">
                    <a:alpha val="0"/>
                  </a:srgbClr>
                </a:solidFill>
                <a:latin typeface="Times New Roman" pitchFamily="18" charset="0"/>
                <a:ea typeface="DFKai-SB" pitchFamily="65" charset="-120"/>
                <a:cs typeface="Times New Roman" pitchFamily="18" charset="0"/>
              </a:rPr>
              <a:t>,</a:t>
            </a:r>
            <a:r>
              <a:rPr lang="zh-TW" altLang="en-US" sz="3600" dirty="0">
                <a:solidFill>
                  <a:srgbClr val="FFFF00">
                    <a:alpha val="0"/>
                  </a:srgbClr>
                </a:solidFill>
                <a:latin typeface="Times New Roman" pitchFamily="18" charset="0"/>
                <a:ea typeface="DFKai-SB" pitchFamily="65" charset="-120"/>
                <a:cs typeface="Times New Roman" pitchFamily="18" charset="0"/>
              </a:rPr>
              <a:t>向其中的居民</a:t>
            </a:r>
            <a:r>
              <a:rPr lang="zh-CN" altLang="en-US" sz="3600" dirty="0">
                <a:solidFill>
                  <a:srgbClr val="FFFF00">
                    <a:alpha val="0"/>
                  </a:srgbClr>
                </a:solidFill>
                <a:latin typeface="Times New Roman" pitchFamily="18" charset="0"/>
                <a:ea typeface="DFKai-SB" pitchFamily="65" charset="-120"/>
                <a:cs typeface="Times New Roman" pitchFamily="18" charset="0"/>
              </a:rPr>
              <a:t>警告</a:t>
            </a:r>
            <a:r>
              <a:rPr lang="en-US" altLang="zh-TW" sz="3600" dirty="0">
                <a:solidFill>
                  <a:srgbClr val="FFFF00">
                    <a:alpha val="0"/>
                  </a:srgbClr>
                </a:solidFill>
                <a:latin typeface="Times New Roman" pitchFamily="18" charset="0"/>
                <a:ea typeface="DFKai-SB" pitchFamily="65" charset="-120"/>
                <a:cs typeface="Times New Roman" pitchFamily="18" charset="0"/>
              </a:rPr>
              <a:t>,</a:t>
            </a:r>
            <a:r>
              <a:rPr lang="zh-TW" altLang="en-US" sz="3600" dirty="0">
                <a:solidFill>
                  <a:srgbClr val="FFFF00">
                    <a:alpha val="0"/>
                  </a:srgbClr>
                </a:solidFill>
                <a:latin typeface="Times New Roman" pitchFamily="18" charset="0"/>
                <a:ea typeface="DFKai-SB" pitchFamily="65" charset="-120"/>
                <a:cs typeface="Times New Roman" pitchFamily="18" charset="0"/>
              </a:rPr>
              <a:t>因為他們的惡</a:t>
            </a:r>
            <a:r>
              <a:rPr lang="zh-CN" altLang="en-US" sz="3600" dirty="0">
                <a:solidFill>
                  <a:srgbClr val="FFFF00">
                    <a:alpha val="0"/>
                  </a:srgbClr>
                </a:solidFill>
                <a:latin typeface="Times New Roman" pitchFamily="18" charset="0"/>
                <a:ea typeface="DFKai-SB" pitchFamily="65" charset="-120"/>
                <a:cs typeface="Times New Roman" pitchFamily="18" charset="0"/>
              </a:rPr>
              <a:t>行</a:t>
            </a:r>
            <a:r>
              <a:rPr lang="zh-TW" altLang="en-US" sz="3600" dirty="0">
                <a:solidFill>
                  <a:srgbClr val="FFFF00">
                    <a:alpha val="0"/>
                  </a:srgbClr>
                </a:solidFill>
                <a:latin typeface="Times New Roman" pitchFamily="18" charset="0"/>
                <a:ea typeface="DFKai-SB" pitchFamily="65" charset="-120"/>
                <a:cs typeface="Times New Roman" pitchFamily="18" charset="0"/>
              </a:rPr>
              <a:t>達到我面前</a:t>
            </a:r>
            <a:r>
              <a:rPr lang="en-US" altLang="zh-TW" sz="4400" dirty="0">
                <a:solidFill>
                  <a:schemeClr val="tx1">
                    <a:alpha val="0"/>
                  </a:schemeClr>
                </a:solidFill>
                <a:latin typeface="Times New Roman" pitchFamily="18" charset="0"/>
                <a:ea typeface="DFKai-SB" pitchFamily="65" charset="-120"/>
                <a:cs typeface="Times New Roman" pitchFamily="18" charset="0"/>
              </a:rPr>
              <a:t>.</a:t>
            </a:r>
            <a:r>
              <a:rPr lang="zh-CN" altLang="en-US" sz="3600" dirty="0">
                <a:solidFill>
                  <a:schemeClr val="tx1">
                    <a:alpha val="0"/>
                  </a:schemeClr>
                </a:solidFill>
                <a:latin typeface="Times New Roman" pitchFamily="18" charset="0"/>
                <a:ea typeface="DFKai-SB" pitchFamily="65" charset="-120"/>
                <a:cs typeface="Times New Roman" pitchFamily="18" charset="0"/>
              </a:rPr>
              <a:t>拿</a:t>
            </a:r>
            <a:r>
              <a:rPr lang="en-US" altLang="zh-CN" sz="3600" dirty="0">
                <a:solidFill>
                  <a:schemeClr val="tx1">
                    <a:alpha val="0"/>
                  </a:schemeClr>
                </a:solidFill>
                <a:latin typeface="Times New Roman" pitchFamily="18" charset="0"/>
                <a:ea typeface="DFKai-SB" pitchFamily="65" charset="-120"/>
                <a:cs typeface="Times New Roman" pitchFamily="18" charset="0"/>
              </a:rPr>
              <a:t>1:1</a:t>
            </a:r>
          </a:p>
          <a:p>
            <a:pPr eaLnBrk="1" hangingPunct="1">
              <a:lnSpc>
                <a:spcPct val="90000"/>
              </a:lnSpc>
              <a:buSzPts val="100"/>
              <a:buBlip>
                <a:blip r:embed="rId6"/>
              </a:buBlip>
              <a:defRPr/>
            </a:pPr>
            <a:r>
              <a:rPr lang="zh-CN" altLang="en-US" sz="4400" dirty="0">
                <a:solidFill>
                  <a:schemeClr val="tx1">
                    <a:alpha val="0"/>
                  </a:schemeClr>
                </a:solidFill>
                <a:latin typeface="Times New Roman" pitchFamily="18" charset="0"/>
                <a:ea typeface="DFKai-SB" pitchFamily="65" charset="-120"/>
                <a:cs typeface="Times New Roman" pitchFamily="18" charset="0"/>
              </a:rPr>
              <a:t>约拿却违背神的呼召</a:t>
            </a:r>
            <a:r>
              <a:rPr lang="en-US" altLang="zh-CN" sz="4400" dirty="0">
                <a:solidFill>
                  <a:schemeClr val="tx1">
                    <a:alpha val="0"/>
                  </a:schemeClr>
                </a:solidFill>
                <a:latin typeface="Times New Roman" pitchFamily="18" charset="0"/>
                <a:ea typeface="DFKai-SB" pitchFamily="65" charset="-120"/>
                <a:cs typeface="Times New Roman" pitchFamily="18" charset="0"/>
              </a:rPr>
              <a:t>,</a:t>
            </a:r>
            <a:r>
              <a:rPr lang="zh-CN" altLang="en-US" sz="4400" dirty="0">
                <a:solidFill>
                  <a:schemeClr val="tx1">
                    <a:alpha val="0"/>
                  </a:schemeClr>
                </a:solidFill>
                <a:latin typeface="Times New Roman" pitchFamily="18" charset="0"/>
                <a:ea typeface="DFKai-SB" pitchFamily="65" charset="-120"/>
                <a:cs typeface="Times New Roman" pitchFamily="18" charset="0"/>
              </a:rPr>
              <a:t>他的确起来</a:t>
            </a:r>
            <a:r>
              <a:rPr lang="en-US" altLang="zh-CN" sz="4400" dirty="0">
                <a:solidFill>
                  <a:schemeClr val="tx1">
                    <a:alpha val="0"/>
                  </a:schemeClr>
                </a:solidFill>
                <a:latin typeface="Times New Roman" pitchFamily="18" charset="0"/>
                <a:ea typeface="DFKai-SB" pitchFamily="65" charset="-120"/>
                <a:cs typeface="Times New Roman" pitchFamily="18" charset="0"/>
              </a:rPr>
              <a:t>,</a:t>
            </a:r>
            <a:r>
              <a:rPr lang="zh-CN" altLang="en-US" sz="4400" dirty="0">
                <a:solidFill>
                  <a:schemeClr val="tx1">
                    <a:alpha val="0"/>
                  </a:schemeClr>
                </a:solidFill>
                <a:latin typeface="Times New Roman" pitchFamily="18" charset="0"/>
                <a:ea typeface="DFKai-SB" pitchFamily="65" charset="-120"/>
                <a:cs typeface="Times New Roman" pitchFamily="18" charset="0"/>
              </a:rPr>
              <a:t>却往相反的方向走</a:t>
            </a:r>
            <a:r>
              <a:rPr lang="en-US" altLang="zh-CN" sz="4400" dirty="0">
                <a:solidFill>
                  <a:schemeClr val="tx1">
                    <a:alpha val="0"/>
                  </a:schemeClr>
                </a:solidFill>
                <a:latin typeface="Times New Roman" pitchFamily="18" charset="0"/>
                <a:ea typeface="DFKai-SB" pitchFamily="65" charset="-120"/>
                <a:cs typeface="Times New Roman" pitchFamily="18" charset="0"/>
              </a:rPr>
              <a:t>,</a:t>
            </a:r>
            <a:r>
              <a:rPr lang="zh-CN" altLang="en-US" sz="4400" dirty="0">
                <a:solidFill>
                  <a:schemeClr val="tx1">
                    <a:alpha val="0"/>
                  </a:schemeClr>
                </a:solidFill>
                <a:latin typeface="Times New Roman" pitchFamily="18" charset="0"/>
                <a:ea typeface="DFKai-SB" pitchFamily="65" charset="-120"/>
                <a:cs typeface="Times New Roman" pitchFamily="18" charset="0"/>
              </a:rPr>
              <a:t>逃避神的呼召</a:t>
            </a:r>
            <a:r>
              <a:rPr lang="en-US" altLang="zh-CN" sz="4400" dirty="0">
                <a:solidFill>
                  <a:schemeClr val="tx1">
                    <a:alpha val="0"/>
                  </a:schemeClr>
                </a:solidFill>
                <a:latin typeface="Times New Roman" pitchFamily="18" charset="0"/>
                <a:ea typeface="DFKai-SB" pitchFamily="65" charset="-120"/>
                <a:cs typeface="Times New Roman" pitchFamily="18" charset="0"/>
              </a:rPr>
              <a:t>:</a:t>
            </a:r>
            <a:r>
              <a:rPr lang="zh-TW" altLang="en-US" sz="3600" dirty="0">
                <a:solidFill>
                  <a:srgbClr val="FFFF00">
                    <a:alpha val="0"/>
                  </a:srgbClr>
                </a:solidFill>
                <a:latin typeface="Times New Roman" pitchFamily="18" charset="0"/>
                <a:ea typeface="DFKai-SB" pitchFamily="65" charset="-120"/>
                <a:cs typeface="Times New Roman" pitchFamily="18" charset="0"/>
              </a:rPr>
              <a:t>約拿卻起來</a:t>
            </a:r>
            <a:r>
              <a:rPr lang="en-US" altLang="zh-TW" sz="3600" dirty="0">
                <a:solidFill>
                  <a:srgbClr val="FFFF00">
                    <a:alpha val="0"/>
                  </a:srgbClr>
                </a:solidFill>
                <a:latin typeface="Times New Roman" pitchFamily="18" charset="0"/>
                <a:ea typeface="DFKai-SB" pitchFamily="65" charset="-120"/>
                <a:cs typeface="Times New Roman" pitchFamily="18" charset="0"/>
              </a:rPr>
              <a:t>,</a:t>
            </a:r>
            <a:r>
              <a:rPr lang="zh-TW" altLang="en-US" sz="3600" dirty="0">
                <a:solidFill>
                  <a:srgbClr val="FFFF00">
                    <a:alpha val="0"/>
                  </a:srgbClr>
                </a:solidFill>
                <a:latin typeface="Times New Roman" pitchFamily="18" charset="0"/>
                <a:ea typeface="DFKai-SB" pitchFamily="65" charset="-120"/>
                <a:cs typeface="Times New Roman" pitchFamily="18" charset="0"/>
              </a:rPr>
              <a:t>逃往他施去躲避耶和華</a:t>
            </a:r>
            <a:r>
              <a:rPr lang="zh-CN" altLang="en-US" sz="3600" dirty="0">
                <a:solidFill>
                  <a:srgbClr val="FFFF00">
                    <a:alpha val="0"/>
                  </a:srgbClr>
                </a:solidFill>
                <a:latin typeface="Times New Roman" pitchFamily="18" charset="0"/>
                <a:ea typeface="DFKai-SB" pitchFamily="65" charset="-120"/>
                <a:cs typeface="Times New Roman" pitchFamily="18" charset="0"/>
              </a:rPr>
              <a:t> </a:t>
            </a:r>
            <a:r>
              <a:rPr lang="en-US" altLang="zh-CN" sz="3600" dirty="0">
                <a:solidFill>
                  <a:schemeClr val="tx1">
                    <a:alpha val="0"/>
                  </a:schemeClr>
                </a:solidFill>
                <a:latin typeface="Times New Roman" pitchFamily="18" charset="0"/>
                <a:ea typeface="DFKai-SB" pitchFamily="65" charset="-120"/>
                <a:cs typeface="Times New Roman" pitchFamily="18" charset="0"/>
              </a:rPr>
              <a:t>1:3</a:t>
            </a:r>
          </a:p>
          <a:p>
            <a:pPr eaLnBrk="1" hangingPunct="1">
              <a:lnSpc>
                <a:spcPct val="90000"/>
              </a:lnSpc>
              <a:buSzPts val="100"/>
              <a:buBlip>
                <a:blip r:embed="rId6"/>
              </a:buBlip>
              <a:defRPr/>
            </a:pPr>
            <a:r>
              <a:rPr lang="zh-CN" altLang="en-US" sz="4400" dirty="0">
                <a:solidFill>
                  <a:schemeClr val="tx1">
                    <a:alpha val="0"/>
                  </a:schemeClr>
                </a:solidFill>
                <a:latin typeface="Times New Roman" pitchFamily="18" charset="0"/>
                <a:ea typeface="DFKai-SB" pitchFamily="65" charset="-120"/>
                <a:cs typeface="Times New Roman" pitchFamily="18" charset="0"/>
              </a:rPr>
              <a:t>逃避的原因</a:t>
            </a:r>
            <a:r>
              <a:rPr lang="en-US" altLang="zh-CN" sz="4400" dirty="0">
                <a:solidFill>
                  <a:schemeClr val="tx1">
                    <a:alpha val="0"/>
                  </a:schemeClr>
                </a:solidFill>
                <a:latin typeface="Times New Roman" pitchFamily="18" charset="0"/>
                <a:ea typeface="DFKai-SB" pitchFamily="65" charset="-120"/>
                <a:cs typeface="Times New Roman" pitchFamily="18" charset="0"/>
              </a:rPr>
              <a:t>:</a:t>
            </a:r>
            <a:r>
              <a:rPr lang="zh-CN" altLang="en-US" sz="4400" dirty="0">
                <a:solidFill>
                  <a:schemeClr val="tx1">
                    <a:alpha val="0"/>
                  </a:schemeClr>
                </a:solidFill>
                <a:latin typeface="Times New Roman" pitchFamily="18" charset="0"/>
                <a:ea typeface="DFKai-SB" pitchFamily="65" charset="-120"/>
                <a:cs typeface="Times New Roman" pitchFamily="18" charset="0"/>
              </a:rPr>
              <a:t>从后来的记载知道约拿歧视外邦人</a:t>
            </a:r>
            <a:r>
              <a:rPr lang="en-US" altLang="zh-CN" sz="4400" dirty="0">
                <a:solidFill>
                  <a:schemeClr val="tx1">
                    <a:alpha val="0"/>
                  </a:schemeClr>
                </a:solidFill>
                <a:latin typeface="Times New Roman" pitchFamily="18" charset="0"/>
                <a:ea typeface="DFKai-SB" pitchFamily="65" charset="-120"/>
                <a:cs typeface="Times New Roman" pitchFamily="18" charset="0"/>
              </a:rPr>
              <a:t>,</a:t>
            </a:r>
            <a:r>
              <a:rPr lang="zh-CN" altLang="en-US" sz="4400" dirty="0">
                <a:solidFill>
                  <a:schemeClr val="tx1">
                    <a:alpha val="0"/>
                  </a:schemeClr>
                </a:solidFill>
                <a:latin typeface="Times New Roman" pitchFamily="18" charset="0"/>
                <a:ea typeface="DFKai-SB" pitchFamily="65" charset="-120"/>
                <a:cs typeface="Times New Roman" pitchFamily="18" charset="0"/>
              </a:rPr>
              <a:t>不愿意尼尼微人悔改</a:t>
            </a:r>
            <a:endParaRPr lang="en-US" altLang="zh-CN" sz="4400" dirty="0">
              <a:solidFill>
                <a:schemeClr val="tx1">
                  <a:alpha val="0"/>
                </a:schemeClr>
              </a:solidFill>
              <a:latin typeface="Times New Roman" pitchFamily="18" charset="0"/>
              <a:ea typeface="DFKai-SB" pitchFamily="65" charset="-120"/>
              <a:cs typeface="Times New Roman" pitchFamily="18" charset="0"/>
            </a:endParaRPr>
          </a:p>
          <a:p>
            <a:pPr eaLnBrk="1" hangingPunct="1">
              <a:lnSpc>
                <a:spcPct val="90000"/>
              </a:lnSpc>
              <a:buSzPts val="100"/>
              <a:buBlip>
                <a:blip r:embed="rId6"/>
              </a:buBlip>
              <a:defRPr/>
            </a:pPr>
            <a:r>
              <a:rPr lang="zh-CN" altLang="en-US" sz="4400" dirty="0">
                <a:solidFill>
                  <a:schemeClr val="tx1">
                    <a:alpha val="0"/>
                  </a:schemeClr>
                </a:solidFill>
                <a:latin typeface="Times New Roman" pitchFamily="18" charset="0"/>
                <a:ea typeface="DFKai-SB" pitchFamily="65" charset="-120"/>
                <a:cs typeface="Times New Roman" pitchFamily="18" charset="0"/>
              </a:rPr>
              <a:t>约拿起来并不是遵从神的呼召</a:t>
            </a:r>
            <a:r>
              <a:rPr lang="en-US" altLang="zh-CN" sz="4400" dirty="0">
                <a:solidFill>
                  <a:schemeClr val="tx1">
                    <a:alpha val="0"/>
                  </a:schemeClr>
                </a:solidFill>
                <a:latin typeface="Times New Roman" pitchFamily="18" charset="0"/>
                <a:ea typeface="DFKai-SB" pitchFamily="65" charset="-120"/>
                <a:cs typeface="Times New Roman" pitchFamily="18" charset="0"/>
              </a:rPr>
              <a:t>,</a:t>
            </a:r>
            <a:r>
              <a:rPr lang="zh-CN" altLang="en-US" sz="4400" dirty="0">
                <a:solidFill>
                  <a:schemeClr val="tx1">
                    <a:alpha val="0"/>
                  </a:schemeClr>
                </a:solidFill>
                <a:latin typeface="Times New Roman" pitchFamily="18" charset="0"/>
                <a:ea typeface="DFKai-SB" pitchFamily="65" charset="-120"/>
                <a:cs typeface="Times New Roman" pitchFamily="18" charset="0"/>
              </a:rPr>
              <a:t>而是逃往西班牙的铊施</a:t>
            </a:r>
            <a:endParaRPr lang="en-US" altLang="zh-CN" sz="4400" dirty="0">
              <a:solidFill>
                <a:schemeClr val="tx1">
                  <a:alpha val="0"/>
                </a:schemeClr>
              </a:solidFill>
              <a:latin typeface="Times New Roman" pitchFamily="18" charset="0"/>
              <a:ea typeface="DFKai-SB" pitchFamily="65" charset="-120"/>
              <a:cs typeface="Times New Roman" pitchFamily="18" charset="0"/>
            </a:endParaRPr>
          </a:p>
          <a:p>
            <a:pPr eaLnBrk="1" hangingPunct="1">
              <a:lnSpc>
                <a:spcPct val="90000"/>
              </a:lnSpc>
              <a:buBlip>
                <a:blip r:embed="rId6"/>
              </a:buBlip>
              <a:defRPr/>
            </a:pPr>
            <a:endParaRPr lang="en-US" altLang="zh-CN" sz="3600" dirty="0">
              <a:latin typeface="Times New Roman" pitchFamily="18" charset="0"/>
              <a:ea typeface="DFKai-SB" pitchFamily="65" charset="-120"/>
              <a:cs typeface="Times New Roman" pitchFamily="18" charset="0"/>
            </a:endParaRPr>
          </a:p>
          <a:p>
            <a:pPr marL="0" indent="0" eaLnBrk="1" hangingPunct="1">
              <a:lnSpc>
                <a:spcPct val="90000"/>
              </a:lnSpc>
              <a:buNone/>
              <a:defRPr/>
            </a:pPr>
            <a:endParaRPr lang="en-US" altLang="zh-CN" sz="3600" dirty="0">
              <a:latin typeface="Times New Roman" pitchFamily="18" charset="0"/>
              <a:ea typeface="宋体" pitchFamily="2" charset="-122"/>
              <a:cs typeface="Times New Roman" pitchFamily="18" charset="0"/>
            </a:endParaRPr>
          </a:p>
        </p:txBody>
      </p:sp>
    </p:spTree>
    <p:custDataLst>
      <p:tags r:id="rId1"/>
    </p:custDataLst>
    <p:extLst>
      <p:ext uri="{BB962C8B-B14F-4D97-AF65-F5344CB8AC3E}">
        <p14:creationId xmlns:p14="http://schemas.microsoft.com/office/powerpoint/2010/main" val="316336964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Title 1"/>
          <p:cNvSpPr>
            <a:spLocks noGrp="1"/>
          </p:cNvSpPr>
          <p:nvPr>
            <p:ph type="title" idx="4294967295"/>
            <p:custDataLst>
              <p:tags r:id="rId2"/>
            </p:custDataLst>
          </p:nvPr>
        </p:nvSpPr>
        <p:spPr>
          <a:xfrm>
            <a:off x="0" y="0"/>
            <a:ext cx="9144000" cy="762000"/>
          </a:xfrm>
        </p:spPr>
        <p:txBody>
          <a:bodyPr anchorCtr="0"/>
          <a:lstStyle/>
          <a:p>
            <a:pPr eaLnBrk="1" hangingPunct="1">
              <a:defRPr/>
            </a:pPr>
            <a:r>
              <a:rPr lang="en-US" altLang="zh-CN" sz="4800" dirty="0">
                <a:solidFill>
                  <a:srgbClr val="FFFF00"/>
                </a:solidFill>
                <a:latin typeface="Sylfaen" panose="010A0502050306030303" pitchFamily="18" charset="0"/>
                <a:ea typeface="DFKai-SB" pitchFamily="65" charset="-120"/>
              </a:rPr>
              <a:t>3.</a:t>
            </a:r>
            <a:r>
              <a:rPr lang="zh-CN" altLang="en-US" sz="4800" dirty="0">
                <a:solidFill>
                  <a:srgbClr val="FFFF00"/>
                </a:solidFill>
                <a:latin typeface="Sylfaen" panose="010A0502050306030303" pitchFamily="18" charset="0"/>
                <a:ea typeface="DFKai-SB" pitchFamily="65" charset="-120"/>
              </a:rPr>
              <a:t>今天还</a:t>
            </a:r>
            <a:r>
              <a:rPr lang="zh-CN" altLang="en-US" sz="4800" dirty="0">
                <a:solidFill>
                  <a:srgbClr val="FFFF00"/>
                </a:solidFill>
                <a:latin typeface="DFKai-SB" pitchFamily="65" charset="-120"/>
                <a:ea typeface="DFKai-SB" pitchFamily="65" charset="-120"/>
              </a:rPr>
              <a:t>需要呼召吗</a:t>
            </a:r>
            <a:endParaRPr lang="en-US" altLang="zh-CN" sz="4800" dirty="0">
              <a:solidFill>
                <a:srgbClr val="FFFF00"/>
              </a:solidFill>
              <a:latin typeface="DFKai-SB" pitchFamily="65" charset="-120"/>
              <a:ea typeface="DFKai-SB" pitchFamily="65" charset="-120"/>
            </a:endParaRPr>
          </a:p>
        </p:txBody>
      </p:sp>
      <p:sp>
        <p:nvSpPr>
          <p:cNvPr id="3" name="Content Placeholder 2"/>
          <p:cNvSpPr>
            <a:spLocks noGrp="1"/>
          </p:cNvSpPr>
          <p:nvPr>
            <p:ph idx="4294967295"/>
            <p:custDataLst>
              <p:tags r:id="rId3"/>
            </p:custDataLst>
          </p:nvPr>
        </p:nvSpPr>
        <p:spPr>
          <a:xfrm>
            <a:off x="0" y="762000"/>
            <a:ext cx="9144000" cy="6096000"/>
          </a:xfrm>
        </p:spPr>
        <p:txBody>
          <a:bodyPr>
            <a:normAutofit fontScale="92500" lnSpcReduction="10000"/>
          </a:bodyPr>
          <a:lstStyle/>
          <a:p>
            <a:pPr eaLnBrk="1" hangingPunct="1">
              <a:lnSpc>
                <a:spcPct val="90000"/>
              </a:lnSpc>
              <a:buBlip>
                <a:blip r:embed="rId5"/>
              </a:buBlip>
              <a:defRPr/>
            </a:pPr>
            <a:r>
              <a:rPr lang="zh-CN" altLang="en-US" sz="4400" dirty="0">
                <a:latin typeface="Times New Roman" pitchFamily="18" charset="0"/>
                <a:ea typeface="DFKai-SB" pitchFamily="65" charset="-120"/>
                <a:cs typeface="Times New Roman" pitchFamily="18" charset="0"/>
              </a:rPr>
              <a:t>有人认为神的呼召有两种</a:t>
            </a:r>
            <a:r>
              <a:rPr lang="en-US" altLang="zh-CN" sz="4400" dirty="0">
                <a:latin typeface="Times New Roman" pitchFamily="18" charset="0"/>
                <a:ea typeface="DFKai-SB" pitchFamily="65" charset="-120"/>
                <a:cs typeface="Times New Roman" pitchFamily="18" charset="0"/>
              </a:rPr>
              <a:t>:1.</a:t>
            </a:r>
            <a:r>
              <a:rPr lang="zh-CN" altLang="en-US" sz="4400" dirty="0">
                <a:latin typeface="Times New Roman" pitchFamily="18" charset="0"/>
                <a:ea typeface="DFKai-SB" pitchFamily="65" charset="-120"/>
                <a:cs typeface="Times New Roman" pitchFamily="18" charset="0"/>
              </a:rPr>
              <a:t>对一般人的呼召</a:t>
            </a:r>
            <a:r>
              <a:rPr lang="en-US" altLang="zh-CN" sz="4400" dirty="0">
                <a:latin typeface="Times New Roman" pitchFamily="18" charset="0"/>
                <a:ea typeface="DFKai-SB" pitchFamily="65" charset="-120"/>
                <a:cs typeface="Times New Roman" pitchFamily="18" charset="0"/>
              </a:rPr>
              <a:t>;2.</a:t>
            </a:r>
            <a:r>
              <a:rPr lang="zh-CN" altLang="en-US" sz="4400" dirty="0">
                <a:latin typeface="Times New Roman" pitchFamily="18" charset="0"/>
                <a:ea typeface="DFKai-SB" pitchFamily="65" charset="-120"/>
                <a:cs typeface="Times New Roman" pitchFamily="18" charset="0"/>
              </a:rPr>
              <a:t>对个人特别的呼召</a:t>
            </a:r>
            <a:endParaRPr lang="en-US" altLang="zh-CN" sz="4400" dirty="0">
              <a:latin typeface="Times New Roman" pitchFamily="18" charset="0"/>
              <a:ea typeface="DFKai-SB" pitchFamily="65" charset="-120"/>
              <a:cs typeface="Times New Roman" pitchFamily="18" charset="0"/>
            </a:endParaRPr>
          </a:p>
          <a:p>
            <a:pPr>
              <a:lnSpc>
                <a:spcPct val="90000"/>
              </a:lnSpc>
              <a:buBlip>
                <a:blip r:embed="rId5"/>
              </a:buBlip>
              <a:defRPr/>
            </a:pPr>
            <a:r>
              <a:rPr lang="zh-CN" altLang="en-US" sz="4400" dirty="0">
                <a:latin typeface="Times New Roman" pitchFamily="18" charset="0"/>
                <a:ea typeface="DFKai-SB" pitchFamily="65" charset="-120"/>
                <a:cs typeface="Times New Roman" pitchFamily="18" charset="0"/>
              </a:rPr>
              <a:t>比如耶稣的大使命是对一般教会、基督徒的呼召</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该呼召对个人没有紧迫性、相关性、挑战性；相反：保罗得到的是耶稣对他个人的呼召</a:t>
            </a:r>
            <a:endParaRPr lang="en-US" altLang="zh-CN" sz="4400" dirty="0">
              <a:latin typeface="Times New Roman" pitchFamily="18" charset="0"/>
              <a:ea typeface="DFKai-SB" pitchFamily="65" charset="-120"/>
              <a:cs typeface="Times New Roman" pitchFamily="18" charset="0"/>
            </a:endParaRPr>
          </a:p>
          <a:p>
            <a:pPr eaLnBrk="1" hangingPunct="1">
              <a:lnSpc>
                <a:spcPct val="90000"/>
              </a:lnSpc>
              <a:buBlip>
                <a:blip r:embed="rId5"/>
              </a:buBlip>
              <a:defRPr/>
            </a:pPr>
            <a:r>
              <a:rPr lang="zh-CN" altLang="en-US" sz="4400" dirty="0">
                <a:latin typeface="Times New Roman" pitchFamily="18" charset="0"/>
                <a:ea typeface="DFKai-SB" pitchFamily="65" charset="-120"/>
                <a:cs typeface="Times New Roman" pitchFamily="18" charset="0"/>
              </a:rPr>
              <a:t>我想每个人对神在圣经中所谓对一般基督徒的呼召应该慎重考虑 </a:t>
            </a:r>
            <a:endParaRPr lang="en-US" altLang="zh-CN" sz="4400" dirty="0">
              <a:latin typeface="Times New Roman" pitchFamily="18" charset="0"/>
              <a:ea typeface="DFKai-SB" pitchFamily="65" charset="-120"/>
              <a:cs typeface="Times New Roman" pitchFamily="18" charset="0"/>
            </a:endParaRPr>
          </a:p>
          <a:p>
            <a:pPr eaLnBrk="1" hangingPunct="1">
              <a:lnSpc>
                <a:spcPct val="90000"/>
              </a:lnSpc>
              <a:buSzPts val="100"/>
              <a:buBlip>
                <a:blip r:embed="rId5"/>
              </a:buBlip>
              <a:defRPr/>
            </a:pPr>
            <a:r>
              <a:rPr lang="zh-CN" altLang="en-US" sz="4400" dirty="0">
                <a:solidFill>
                  <a:schemeClr val="tx1">
                    <a:alpha val="0"/>
                  </a:schemeClr>
                </a:solidFill>
                <a:latin typeface="Times New Roman" pitchFamily="18" charset="0"/>
                <a:ea typeface="DFKai-SB" pitchFamily="65" charset="-120"/>
                <a:cs typeface="Times New Roman" pitchFamily="18" charset="0"/>
              </a:rPr>
              <a:t>教会步入中年</a:t>
            </a:r>
            <a:r>
              <a:rPr lang="en-US" altLang="zh-CN" sz="4400" dirty="0">
                <a:solidFill>
                  <a:schemeClr val="tx1">
                    <a:alpha val="0"/>
                  </a:schemeClr>
                </a:solidFill>
                <a:latin typeface="Times New Roman" pitchFamily="18" charset="0"/>
                <a:ea typeface="DFKai-SB" pitchFamily="65" charset="-120"/>
                <a:cs typeface="Times New Roman" pitchFamily="18" charset="0"/>
              </a:rPr>
              <a:t>,</a:t>
            </a:r>
            <a:r>
              <a:rPr lang="zh-CN" altLang="en-US" sz="4400" dirty="0">
                <a:solidFill>
                  <a:schemeClr val="tx1">
                    <a:alpha val="0"/>
                  </a:schemeClr>
                </a:solidFill>
                <a:latin typeface="Times New Roman" pitchFamily="18" charset="0"/>
                <a:ea typeface="DFKai-SB" pitchFamily="65" charset="-120"/>
                <a:cs typeface="Times New Roman" pitchFamily="18" charset="0"/>
              </a:rPr>
              <a:t>好像很多需要都已经得到满足</a:t>
            </a:r>
            <a:r>
              <a:rPr lang="en-US" altLang="zh-CN" sz="4400" dirty="0">
                <a:solidFill>
                  <a:schemeClr val="tx1">
                    <a:alpha val="0"/>
                  </a:schemeClr>
                </a:solidFill>
                <a:latin typeface="Times New Roman" pitchFamily="18" charset="0"/>
                <a:ea typeface="DFKai-SB" pitchFamily="65" charset="-120"/>
                <a:cs typeface="Times New Roman" pitchFamily="18" charset="0"/>
              </a:rPr>
              <a:t>,</a:t>
            </a:r>
            <a:r>
              <a:rPr lang="zh-CN" altLang="en-US" sz="4400" dirty="0">
                <a:solidFill>
                  <a:schemeClr val="tx1">
                    <a:alpha val="0"/>
                  </a:schemeClr>
                </a:solidFill>
                <a:latin typeface="Times New Roman" pitchFamily="18" charset="0"/>
                <a:ea typeface="DFKai-SB" pitchFamily="65" charset="-120"/>
                <a:cs typeface="Times New Roman" pitchFamily="18" charset="0"/>
              </a:rPr>
              <a:t>最容易失去目标、使命</a:t>
            </a:r>
            <a:r>
              <a:rPr lang="en-US" altLang="zh-CN" sz="4400" dirty="0">
                <a:solidFill>
                  <a:schemeClr val="tx1">
                    <a:alpha val="0"/>
                  </a:schemeClr>
                </a:solidFill>
                <a:latin typeface="Times New Roman" pitchFamily="18" charset="0"/>
                <a:ea typeface="DFKai-SB" pitchFamily="65" charset="-120"/>
                <a:cs typeface="Times New Roman" pitchFamily="18" charset="0"/>
              </a:rPr>
              <a:t>;</a:t>
            </a:r>
            <a:r>
              <a:rPr lang="zh-CN" altLang="en-US" sz="4400" dirty="0">
                <a:solidFill>
                  <a:schemeClr val="tx1">
                    <a:alpha val="0"/>
                  </a:schemeClr>
                </a:solidFill>
                <a:latin typeface="Times New Roman" pitchFamily="18" charset="0"/>
                <a:ea typeface="DFKai-SB" pitchFamily="65" charset="-120"/>
                <a:cs typeface="Times New Roman" pitchFamily="18" charset="0"/>
              </a:rPr>
              <a:t>变成封闭、内向</a:t>
            </a:r>
            <a:r>
              <a:rPr lang="en-US" altLang="zh-CN" sz="4400" dirty="0">
                <a:solidFill>
                  <a:schemeClr val="tx1">
                    <a:alpha val="0"/>
                  </a:schemeClr>
                </a:solidFill>
                <a:latin typeface="Times New Roman" pitchFamily="18" charset="0"/>
                <a:ea typeface="DFKai-SB" pitchFamily="65" charset="-120"/>
                <a:cs typeface="Times New Roman" pitchFamily="18" charset="0"/>
              </a:rPr>
              <a:t>;</a:t>
            </a:r>
            <a:r>
              <a:rPr lang="zh-CN" altLang="en-US" sz="4400" dirty="0">
                <a:solidFill>
                  <a:schemeClr val="tx1">
                    <a:alpha val="0"/>
                  </a:schemeClr>
                </a:solidFill>
                <a:latin typeface="Times New Roman" pitchFamily="18" charset="0"/>
                <a:ea typeface="DFKai-SB" pitchFamily="65" charset="-120"/>
                <a:cs typeface="Times New Roman" pitchFamily="18" charset="0"/>
              </a:rPr>
              <a:t>没有呼召</a:t>
            </a:r>
            <a:endParaRPr lang="en-US" altLang="zh-CN" sz="4400" dirty="0">
              <a:solidFill>
                <a:schemeClr val="tx1">
                  <a:alpha val="0"/>
                </a:schemeClr>
              </a:solidFill>
              <a:latin typeface="Times New Roman" pitchFamily="18" charset="0"/>
              <a:ea typeface="DFKai-SB" pitchFamily="65" charset="-120"/>
              <a:cs typeface="Times New Roman" pitchFamily="18" charset="0"/>
            </a:endParaRPr>
          </a:p>
          <a:p>
            <a:pPr marL="0" indent="0" eaLnBrk="1" hangingPunct="1">
              <a:lnSpc>
                <a:spcPct val="90000"/>
              </a:lnSpc>
              <a:buNone/>
              <a:defRPr/>
            </a:pPr>
            <a:endParaRPr lang="en-US" altLang="zh-CN" sz="4400" dirty="0">
              <a:latin typeface="Times New Roman" pitchFamily="18" charset="0"/>
              <a:ea typeface="宋体" pitchFamily="2" charset="-122"/>
              <a:cs typeface="Times New Roman" pitchFamily="18" charset="0"/>
            </a:endParaRPr>
          </a:p>
        </p:txBody>
      </p:sp>
    </p:spTree>
    <p:custDataLst>
      <p:tags r:id="rId1"/>
    </p:custDataLst>
    <p:extLst>
      <p:ext uri="{BB962C8B-B14F-4D97-AF65-F5344CB8AC3E}">
        <p14:creationId xmlns:p14="http://schemas.microsoft.com/office/powerpoint/2010/main" val="341876081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Title 1"/>
          <p:cNvSpPr>
            <a:spLocks noGrp="1"/>
          </p:cNvSpPr>
          <p:nvPr>
            <p:ph type="title" idx="4294967295"/>
            <p:custDataLst>
              <p:tags r:id="rId2"/>
            </p:custDataLst>
          </p:nvPr>
        </p:nvSpPr>
        <p:spPr>
          <a:xfrm>
            <a:off x="0" y="0"/>
            <a:ext cx="9144000" cy="762000"/>
          </a:xfrm>
        </p:spPr>
        <p:txBody>
          <a:bodyPr anchorCtr="0"/>
          <a:lstStyle/>
          <a:p>
            <a:pPr eaLnBrk="1" hangingPunct="1">
              <a:defRPr/>
            </a:pPr>
            <a:r>
              <a:rPr lang="en-US" altLang="zh-CN" sz="4800" dirty="0">
                <a:solidFill>
                  <a:srgbClr val="FFFF00"/>
                </a:solidFill>
                <a:latin typeface="Sylfaen" panose="010A0502050306030303" pitchFamily="18" charset="0"/>
                <a:ea typeface="DFKai-SB" pitchFamily="65" charset="-120"/>
              </a:rPr>
              <a:t>3.</a:t>
            </a:r>
            <a:r>
              <a:rPr lang="zh-CN" altLang="en-US" sz="4800" dirty="0">
                <a:solidFill>
                  <a:srgbClr val="FFFF00"/>
                </a:solidFill>
                <a:latin typeface="Sylfaen" panose="010A0502050306030303" pitchFamily="18" charset="0"/>
                <a:ea typeface="DFKai-SB" pitchFamily="65" charset="-120"/>
              </a:rPr>
              <a:t>今天还</a:t>
            </a:r>
            <a:r>
              <a:rPr lang="zh-CN" altLang="en-US" sz="4800" dirty="0">
                <a:solidFill>
                  <a:srgbClr val="FFFF00"/>
                </a:solidFill>
                <a:latin typeface="DFKai-SB" pitchFamily="65" charset="-120"/>
                <a:ea typeface="DFKai-SB" pitchFamily="65" charset="-120"/>
              </a:rPr>
              <a:t>需要呼召吗</a:t>
            </a:r>
            <a:endParaRPr lang="en-US" altLang="zh-CN" sz="4800" dirty="0">
              <a:solidFill>
                <a:srgbClr val="FFFF00"/>
              </a:solidFill>
              <a:latin typeface="DFKai-SB" pitchFamily="65" charset="-120"/>
              <a:ea typeface="DFKai-SB" pitchFamily="65" charset="-120"/>
            </a:endParaRPr>
          </a:p>
        </p:txBody>
      </p:sp>
      <p:sp>
        <p:nvSpPr>
          <p:cNvPr id="3" name="Content Placeholder 2"/>
          <p:cNvSpPr>
            <a:spLocks noGrp="1"/>
          </p:cNvSpPr>
          <p:nvPr>
            <p:ph idx="4294967295"/>
            <p:custDataLst>
              <p:tags r:id="rId3"/>
            </p:custDataLst>
          </p:nvPr>
        </p:nvSpPr>
        <p:spPr>
          <a:xfrm>
            <a:off x="0" y="762000"/>
            <a:ext cx="9144000" cy="6096000"/>
          </a:xfrm>
        </p:spPr>
        <p:txBody>
          <a:bodyPr>
            <a:normAutofit fontScale="92500" lnSpcReduction="10000"/>
          </a:bodyPr>
          <a:lstStyle/>
          <a:p>
            <a:pPr eaLnBrk="1" hangingPunct="1">
              <a:lnSpc>
                <a:spcPct val="90000"/>
              </a:lnSpc>
              <a:buBlip>
                <a:blip r:embed="rId5"/>
              </a:buBlip>
              <a:defRPr/>
            </a:pPr>
            <a:r>
              <a:rPr lang="zh-CN" altLang="en-US" sz="4400" dirty="0">
                <a:latin typeface="Times New Roman" pitchFamily="18" charset="0"/>
                <a:ea typeface="DFKai-SB" pitchFamily="65" charset="-120"/>
                <a:cs typeface="Times New Roman" pitchFamily="18" charset="0"/>
              </a:rPr>
              <a:t>有人认为神的呼召有两种</a:t>
            </a:r>
            <a:r>
              <a:rPr lang="en-US" altLang="zh-CN" sz="4400" dirty="0">
                <a:latin typeface="Times New Roman" pitchFamily="18" charset="0"/>
                <a:ea typeface="DFKai-SB" pitchFamily="65" charset="-120"/>
                <a:cs typeface="Times New Roman" pitchFamily="18" charset="0"/>
              </a:rPr>
              <a:t>:1.</a:t>
            </a:r>
            <a:r>
              <a:rPr lang="zh-CN" altLang="en-US" sz="4400" dirty="0">
                <a:latin typeface="Times New Roman" pitchFamily="18" charset="0"/>
                <a:ea typeface="DFKai-SB" pitchFamily="65" charset="-120"/>
                <a:cs typeface="Times New Roman" pitchFamily="18" charset="0"/>
              </a:rPr>
              <a:t>对一般人的呼召</a:t>
            </a:r>
            <a:r>
              <a:rPr lang="en-US" altLang="zh-CN" sz="4400" dirty="0">
                <a:latin typeface="Times New Roman" pitchFamily="18" charset="0"/>
                <a:ea typeface="DFKai-SB" pitchFamily="65" charset="-120"/>
                <a:cs typeface="Times New Roman" pitchFamily="18" charset="0"/>
              </a:rPr>
              <a:t>;2.</a:t>
            </a:r>
            <a:r>
              <a:rPr lang="zh-CN" altLang="en-US" sz="4400" dirty="0">
                <a:latin typeface="Times New Roman" pitchFamily="18" charset="0"/>
                <a:ea typeface="DFKai-SB" pitchFamily="65" charset="-120"/>
                <a:cs typeface="Times New Roman" pitchFamily="18" charset="0"/>
              </a:rPr>
              <a:t>对个人特别的呼召</a:t>
            </a:r>
            <a:endParaRPr lang="en-US" altLang="zh-CN" sz="4400" dirty="0">
              <a:latin typeface="Times New Roman" pitchFamily="18" charset="0"/>
              <a:ea typeface="DFKai-SB" pitchFamily="65" charset="-120"/>
              <a:cs typeface="Times New Roman" pitchFamily="18" charset="0"/>
            </a:endParaRPr>
          </a:p>
          <a:p>
            <a:pPr>
              <a:lnSpc>
                <a:spcPct val="90000"/>
              </a:lnSpc>
              <a:buBlip>
                <a:blip r:embed="rId5"/>
              </a:buBlip>
              <a:defRPr/>
            </a:pPr>
            <a:r>
              <a:rPr lang="zh-CN" altLang="en-US" sz="4400" dirty="0">
                <a:latin typeface="Times New Roman" pitchFamily="18" charset="0"/>
                <a:ea typeface="DFKai-SB" pitchFamily="65" charset="-120"/>
                <a:cs typeface="Times New Roman" pitchFamily="18" charset="0"/>
              </a:rPr>
              <a:t>比如耶稣的大使命是对一般教会、基督徒的呼召</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该呼召对个人没有紧迫性、相关性、挑战性；相反：保罗得到的是耶稣对他个人的呼召</a:t>
            </a:r>
            <a:endParaRPr lang="en-US" altLang="zh-CN" sz="4400" dirty="0">
              <a:latin typeface="Times New Roman" pitchFamily="18" charset="0"/>
              <a:ea typeface="DFKai-SB" pitchFamily="65" charset="-120"/>
              <a:cs typeface="Times New Roman" pitchFamily="18" charset="0"/>
            </a:endParaRPr>
          </a:p>
          <a:p>
            <a:pPr eaLnBrk="1" hangingPunct="1">
              <a:lnSpc>
                <a:spcPct val="90000"/>
              </a:lnSpc>
              <a:buBlip>
                <a:blip r:embed="rId5"/>
              </a:buBlip>
              <a:defRPr/>
            </a:pPr>
            <a:r>
              <a:rPr lang="zh-CN" altLang="en-US" sz="4400" dirty="0">
                <a:latin typeface="Times New Roman" pitchFamily="18" charset="0"/>
                <a:ea typeface="DFKai-SB" pitchFamily="65" charset="-120"/>
                <a:cs typeface="Times New Roman" pitchFamily="18" charset="0"/>
              </a:rPr>
              <a:t>我想每个人对神在圣经中所谓对一般基督徒的呼召应该慎重考虑 </a:t>
            </a:r>
            <a:endParaRPr lang="en-US" altLang="zh-CN" sz="4400" dirty="0">
              <a:latin typeface="Times New Roman" pitchFamily="18" charset="0"/>
              <a:ea typeface="DFKai-SB" pitchFamily="65" charset="-120"/>
              <a:cs typeface="Times New Roman" pitchFamily="18" charset="0"/>
            </a:endParaRPr>
          </a:p>
          <a:p>
            <a:pPr eaLnBrk="1" hangingPunct="1">
              <a:lnSpc>
                <a:spcPct val="90000"/>
              </a:lnSpc>
              <a:buBlip>
                <a:blip r:embed="rId5"/>
              </a:buBlip>
              <a:defRPr/>
            </a:pPr>
            <a:r>
              <a:rPr lang="zh-CN" altLang="en-US" sz="4400" dirty="0">
                <a:latin typeface="Times New Roman" pitchFamily="18" charset="0"/>
                <a:ea typeface="DFKai-SB" pitchFamily="65" charset="-120"/>
                <a:cs typeface="Times New Roman" pitchFamily="18" charset="0"/>
              </a:rPr>
              <a:t>教会步入中年</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好像很多需要都已经得到满足</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最容易失去目标、使命</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变成封闭、内向</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没有呼召</a:t>
            </a:r>
            <a:endParaRPr lang="en-US" altLang="zh-CN" sz="4400" dirty="0">
              <a:latin typeface="Times New Roman" pitchFamily="18" charset="0"/>
              <a:ea typeface="DFKai-SB" pitchFamily="65" charset="-120"/>
              <a:cs typeface="Times New Roman" pitchFamily="18" charset="0"/>
            </a:endParaRPr>
          </a:p>
          <a:p>
            <a:pPr marL="0" indent="0" eaLnBrk="1" hangingPunct="1">
              <a:lnSpc>
                <a:spcPct val="90000"/>
              </a:lnSpc>
              <a:buNone/>
              <a:defRPr/>
            </a:pPr>
            <a:endParaRPr lang="en-US" altLang="zh-CN" sz="4400" dirty="0">
              <a:latin typeface="Times New Roman" pitchFamily="18" charset="0"/>
              <a:ea typeface="宋体" pitchFamily="2" charset="-122"/>
              <a:cs typeface="Times New Roman" pitchFamily="18" charset="0"/>
            </a:endParaRPr>
          </a:p>
        </p:txBody>
      </p:sp>
    </p:spTree>
    <p:custDataLst>
      <p:tags r:id="rId1"/>
    </p:custDataLst>
    <p:extLst>
      <p:ext uri="{BB962C8B-B14F-4D97-AF65-F5344CB8AC3E}">
        <p14:creationId xmlns:p14="http://schemas.microsoft.com/office/powerpoint/2010/main" val="402455575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Title 1"/>
          <p:cNvSpPr>
            <a:spLocks noGrp="1"/>
          </p:cNvSpPr>
          <p:nvPr>
            <p:ph type="title" idx="4294967295"/>
            <p:custDataLst>
              <p:tags r:id="rId2"/>
            </p:custDataLst>
          </p:nvPr>
        </p:nvSpPr>
        <p:spPr>
          <a:xfrm>
            <a:off x="0" y="0"/>
            <a:ext cx="9144000" cy="762000"/>
          </a:xfrm>
        </p:spPr>
        <p:txBody>
          <a:bodyPr anchorCtr="0"/>
          <a:lstStyle/>
          <a:p>
            <a:pPr eaLnBrk="1" hangingPunct="1">
              <a:defRPr/>
            </a:pPr>
            <a:r>
              <a:rPr lang="zh-CN" altLang="en-US" sz="4800" dirty="0">
                <a:solidFill>
                  <a:srgbClr val="FFFF00"/>
                </a:solidFill>
                <a:latin typeface="DFKai-SB" pitchFamily="65" charset="-120"/>
                <a:ea typeface="DFKai-SB" pitchFamily="65" charset="-120"/>
              </a:rPr>
              <a:t>今天教会为什么没有呼召、异象</a:t>
            </a:r>
            <a:endParaRPr lang="en-US" altLang="zh-CN" sz="4800" dirty="0">
              <a:solidFill>
                <a:srgbClr val="FFFF00"/>
              </a:solidFill>
              <a:latin typeface="DFKai-SB" pitchFamily="65" charset="-120"/>
              <a:ea typeface="DFKai-SB" pitchFamily="65" charset="-120"/>
            </a:endParaRPr>
          </a:p>
        </p:txBody>
      </p:sp>
      <p:sp>
        <p:nvSpPr>
          <p:cNvPr id="3" name="Content Placeholder 2"/>
          <p:cNvSpPr>
            <a:spLocks noGrp="1"/>
          </p:cNvSpPr>
          <p:nvPr>
            <p:ph idx="4294967295"/>
            <p:custDataLst>
              <p:tags r:id="rId3"/>
            </p:custDataLst>
          </p:nvPr>
        </p:nvSpPr>
        <p:spPr>
          <a:xfrm>
            <a:off x="0" y="762000"/>
            <a:ext cx="9144000" cy="6096000"/>
          </a:xfrm>
        </p:spPr>
        <p:txBody>
          <a:bodyPr>
            <a:normAutofit fontScale="92500" lnSpcReduction="20000"/>
          </a:bodyPr>
          <a:lstStyle/>
          <a:p>
            <a:pPr eaLnBrk="1" hangingPunct="1">
              <a:lnSpc>
                <a:spcPct val="90000"/>
              </a:lnSpc>
              <a:buSzPts val="100"/>
              <a:buBlip>
                <a:blip r:embed="rId5"/>
              </a:buBlip>
              <a:defRPr/>
            </a:pPr>
            <a:r>
              <a:rPr lang="zh-CN" altLang="en-US" sz="4400" dirty="0">
                <a:solidFill>
                  <a:schemeClr val="tx1">
                    <a:alpha val="0"/>
                  </a:schemeClr>
                </a:solidFill>
                <a:latin typeface="Times New Roman" pitchFamily="18" charset="0"/>
                <a:ea typeface="DFKai-SB" pitchFamily="65" charset="-120"/>
                <a:cs typeface="Times New Roman" pitchFamily="18" charset="0"/>
              </a:rPr>
              <a:t>因为沉睡没有起来</a:t>
            </a:r>
            <a:r>
              <a:rPr lang="en-US" altLang="zh-CN" sz="4400" dirty="0">
                <a:solidFill>
                  <a:schemeClr val="tx1">
                    <a:alpha val="0"/>
                  </a:schemeClr>
                </a:solidFill>
                <a:latin typeface="Times New Roman" pitchFamily="18" charset="0"/>
                <a:ea typeface="DFKai-SB" pitchFamily="65" charset="-120"/>
                <a:cs typeface="Times New Roman" pitchFamily="18" charset="0"/>
              </a:rPr>
              <a:t>,</a:t>
            </a:r>
            <a:r>
              <a:rPr lang="zh-CN" altLang="en-US" sz="4400" dirty="0">
                <a:solidFill>
                  <a:schemeClr val="tx1">
                    <a:alpha val="0"/>
                  </a:schemeClr>
                </a:solidFill>
                <a:latin typeface="Times New Roman" pitchFamily="18" charset="0"/>
                <a:ea typeface="DFKai-SB" pitchFamily="65" charset="-120"/>
                <a:cs typeface="Times New Roman" pitchFamily="18" charset="0"/>
              </a:rPr>
              <a:t>没有听到水手的问题</a:t>
            </a:r>
            <a:r>
              <a:rPr lang="en-US" altLang="zh-CN" sz="4400" dirty="0">
                <a:solidFill>
                  <a:schemeClr val="tx1">
                    <a:alpha val="0"/>
                  </a:schemeClr>
                </a:solidFill>
                <a:latin typeface="Times New Roman" pitchFamily="18" charset="0"/>
                <a:ea typeface="DFKai-SB" pitchFamily="65" charset="-120"/>
                <a:cs typeface="Times New Roman" pitchFamily="18" charset="0"/>
              </a:rPr>
              <a:t>,</a:t>
            </a:r>
            <a:r>
              <a:rPr lang="zh-CN" altLang="en-US" sz="4400" dirty="0">
                <a:solidFill>
                  <a:schemeClr val="tx1">
                    <a:alpha val="0"/>
                  </a:schemeClr>
                </a:solidFill>
                <a:latin typeface="Times New Roman" pitchFamily="18" charset="0"/>
                <a:ea typeface="DFKai-SB" pitchFamily="65" charset="-120"/>
                <a:cs typeface="Times New Roman" pitchFamily="18" charset="0"/>
              </a:rPr>
              <a:t>没有问自己在做什么</a:t>
            </a:r>
            <a:r>
              <a:rPr lang="en-US" altLang="zh-CN" sz="4400" dirty="0">
                <a:solidFill>
                  <a:schemeClr val="tx1">
                    <a:alpha val="0"/>
                  </a:schemeClr>
                </a:solidFill>
                <a:latin typeface="Times New Roman" pitchFamily="18" charset="0"/>
                <a:ea typeface="DFKai-SB" pitchFamily="65" charset="-120"/>
                <a:cs typeface="Times New Roman" pitchFamily="18" charset="0"/>
              </a:rPr>
              <a:t>,</a:t>
            </a:r>
            <a:r>
              <a:rPr lang="zh-CN" altLang="en-US" sz="4400" dirty="0">
                <a:solidFill>
                  <a:schemeClr val="tx1">
                    <a:alpha val="0"/>
                  </a:schemeClr>
                </a:solidFill>
                <a:latin typeface="Times New Roman" pitchFamily="18" charset="0"/>
                <a:ea typeface="DFKai-SB" pitchFamily="65" charset="-120"/>
                <a:cs typeface="Times New Roman" pitchFamily="18" charset="0"/>
              </a:rPr>
              <a:t>没有求告神</a:t>
            </a:r>
            <a:endParaRPr lang="en-US" altLang="zh-CN" sz="4400" dirty="0">
              <a:solidFill>
                <a:schemeClr val="tx1">
                  <a:alpha val="0"/>
                </a:schemeClr>
              </a:solidFill>
              <a:latin typeface="Times New Roman" pitchFamily="18" charset="0"/>
              <a:ea typeface="DFKai-SB" pitchFamily="65" charset="-120"/>
              <a:cs typeface="Times New Roman" pitchFamily="18" charset="0"/>
            </a:endParaRPr>
          </a:p>
          <a:p>
            <a:pPr eaLnBrk="1" hangingPunct="1">
              <a:lnSpc>
                <a:spcPct val="90000"/>
              </a:lnSpc>
              <a:buSzPts val="100"/>
              <a:buBlip>
                <a:blip r:embed="rId5"/>
              </a:buBlip>
              <a:defRPr/>
            </a:pPr>
            <a:r>
              <a:rPr lang="zh-CN" altLang="en-US" sz="4400" dirty="0">
                <a:solidFill>
                  <a:schemeClr val="tx1">
                    <a:alpha val="0"/>
                  </a:schemeClr>
                </a:solidFill>
                <a:latin typeface="Times New Roman" pitchFamily="18" charset="0"/>
                <a:ea typeface="DFKai-SB" pitchFamily="65" charset="-120"/>
                <a:cs typeface="Times New Roman" pitchFamily="18" charset="0"/>
              </a:rPr>
              <a:t>约拿书中几个起来</a:t>
            </a:r>
            <a:r>
              <a:rPr lang="en-US" altLang="zh-CN" sz="4400" dirty="0">
                <a:solidFill>
                  <a:schemeClr val="tx1">
                    <a:alpha val="0"/>
                  </a:schemeClr>
                </a:solidFill>
                <a:latin typeface="Times New Roman" pitchFamily="18" charset="0"/>
                <a:ea typeface="DFKai-SB" pitchFamily="65" charset="-120"/>
                <a:cs typeface="Times New Roman" pitchFamily="18" charset="0"/>
              </a:rPr>
              <a:t>:</a:t>
            </a:r>
            <a:r>
              <a:rPr lang="zh-CN" altLang="en-US" sz="4400" dirty="0">
                <a:solidFill>
                  <a:schemeClr val="tx1">
                    <a:alpha val="0"/>
                  </a:schemeClr>
                </a:solidFill>
                <a:latin typeface="Times New Roman" pitchFamily="18" charset="0"/>
                <a:ea typeface="DFKai-SB" pitchFamily="65" charset="-120"/>
                <a:cs typeface="Times New Roman" pitchFamily="18" charset="0"/>
              </a:rPr>
              <a:t>起来做什么</a:t>
            </a:r>
            <a:r>
              <a:rPr lang="en-US" altLang="zh-CN" sz="4400" dirty="0">
                <a:solidFill>
                  <a:schemeClr val="tx1">
                    <a:alpha val="0"/>
                  </a:schemeClr>
                </a:solidFill>
                <a:latin typeface="Times New Roman" pitchFamily="18" charset="0"/>
                <a:ea typeface="DFKai-SB" pitchFamily="65" charset="-120"/>
                <a:cs typeface="Times New Roman" pitchFamily="18" charset="0"/>
              </a:rPr>
              <a:t>?</a:t>
            </a:r>
          </a:p>
          <a:p>
            <a:pPr eaLnBrk="1" hangingPunct="1">
              <a:lnSpc>
                <a:spcPct val="90000"/>
              </a:lnSpc>
              <a:buSzPts val="100"/>
              <a:buBlip>
                <a:blip r:embed="rId5"/>
              </a:buBlip>
              <a:defRPr/>
            </a:pPr>
            <a:r>
              <a:rPr lang="en-US" altLang="zh-CN" sz="4400" dirty="0">
                <a:solidFill>
                  <a:schemeClr val="tx1">
                    <a:alpha val="0"/>
                  </a:schemeClr>
                </a:solidFill>
                <a:latin typeface="Times New Roman" pitchFamily="18" charset="0"/>
                <a:ea typeface="DFKai-SB" pitchFamily="65" charset="-120"/>
                <a:cs typeface="Times New Roman" pitchFamily="18" charset="0"/>
              </a:rPr>
              <a:t>1.</a:t>
            </a:r>
            <a:r>
              <a:rPr lang="zh-CN" altLang="en-US" sz="4400" dirty="0">
                <a:solidFill>
                  <a:schemeClr val="tx1">
                    <a:alpha val="0"/>
                  </a:schemeClr>
                </a:solidFill>
                <a:latin typeface="Times New Roman" pitchFamily="18" charset="0"/>
                <a:ea typeface="DFKai-SB" pitchFamily="65" charset="-120"/>
                <a:cs typeface="Times New Roman" pitchFamily="18" charset="0"/>
              </a:rPr>
              <a:t>起来看圣经</a:t>
            </a:r>
            <a:r>
              <a:rPr lang="en-US" altLang="zh-CN" sz="4400" dirty="0">
                <a:solidFill>
                  <a:schemeClr val="tx1">
                    <a:alpha val="0"/>
                  </a:schemeClr>
                </a:solidFill>
                <a:latin typeface="Times New Roman" pitchFamily="18" charset="0"/>
                <a:ea typeface="DFKai-SB" pitchFamily="65" charset="-120"/>
                <a:cs typeface="Times New Roman" pitchFamily="18" charset="0"/>
              </a:rPr>
              <a:t>:</a:t>
            </a:r>
            <a:r>
              <a:rPr lang="zh-CN" altLang="en-US" sz="4400" dirty="0">
                <a:solidFill>
                  <a:schemeClr val="tx1">
                    <a:alpha val="0"/>
                  </a:schemeClr>
                </a:solidFill>
                <a:latin typeface="Times New Roman" pitchFamily="18" charset="0"/>
                <a:ea typeface="DFKai-SB" pitchFamily="65" charset="-120"/>
                <a:cs typeface="Times New Roman" pitchFamily="18" charset="0"/>
              </a:rPr>
              <a:t>圣经说我该做什么；神对教会一般的呼召是什么</a:t>
            </a:r>
            <a:endParaRPr lang="en-US" altLang="zh-CN" sz="4400" dirty="0">
              <a:solidFill>
                <a:schemeClr val="tx1">
                  <a:alpha val="0"/>
                </a:schemeClr>
              </a:solidFill>
              <a:latin typeface="Times New Roman" pitchFamily="18" charset="0"/>
              <a:ea typeface="DFKai-SB" pitchFamily="65" charset="-120"/>
              <a:cs typeface="Times New Roman" pitchFamily="18" charset="0"/>
            </a:endParaRPr>
          </a:p>
          <a:p>
            <a:pPr eaLnBrk="1" hangingPunct="1">
              <a:lnSpc>
                <a:spcPct val="90000"/>
              </a:lnSpc>
              <a:buSzPts val="100"/>
              <a:buBlip>
                <a:blip r:embed="rId5"/>
              </a:buBlip>
              <a:defRPr/>
            </a:pPr>
            <a:r>
              <a:rPr lang="en-US" altLang="zh-CN" sz="4400" dirty="0">
                <a:solidFill>
                  <a:schemeClr val="tx1">
                    <a:alpha val="0"/>
                  </a:schemeClr>
                </a:solidFill>
                <a:latin typeface="Times New Roman" pitchFamily="18" charset="0"/>
                <a:ea typeface="DFKai-SB" pitchFamily="65" charset="-120"/>
                <a:cs typeface="Times New Roman" pitchFamily="18" charset="0"/>
              </a:rPr>
              <a:t>2.</a:t>
            </a:r>
            <a:r>
              <a:rPr lang="zh-CN" altLang="en-US" sz="4400" dirty="0">
                <a:solidFill>
                  <a:schemeClr val="tx1">
                    <a:alpha val="0"/>
                  </a:schemeClr>
                </a:solidFill>
                <a:latin typeface="Times New Roman" pitchFamily="18" charset="0"/>
                <a:ea typeface="DFKai-SB" pitchFamily="65" charset="-120"/>
                <a:cs typeface="Times New Roman" pitchFamily="18" charset="0"/>
              </a:rPr>
              <a:t>起来看事实</a:t>
            </a:r>
            <a:r>
              <a:rPr lang="en-US" altLang="zh-CN" sz="4400" dirty="0">
                <a:solidFill>
                  <a:schemeClr val="tx1">
                    <a:alpha val="0"/>
                  </a:schemeClr>
                </a:solidFill>
                <a:latin typeface="Times New Roman" pitchFamily="18" charset="0"/>
                <a:ea typeface="DFKai-SB" pitchFamily="65" charset="-120"/>
                <a:cs typeface="Times New Roman" pitchFamily="18" charset="0"/>
              </a:rPr>
              <a:t>:</a:t>
            </a:r>
            <a:r>
              <a:rPr lang="zh-CN" altLang="en-US" sz="4400" dirty="0">
                <a:solidFill>
                  <a:schemeClr val="tx1">
                    <a:alpha val="0"/>
                  </a:schemeClr>
                </a:solidFill>
                <a:latin typeface="Times New Roman" pitchFamily="18" charset="0"/>
                <a:ea typeface="DFKai-SB" pitchFamily="65" charset="-120"/>
                <a:cs typeface="Times New Roman" pitchFamily="18" charset="0"/>
              </a:rPr>
              <a:t>我们有很多资源；很多族群很缺乏</a:t>
            </a:r>
            <a:endParaRPr lang="en-US" altLang="zh-CN" sz="4400" dirty="0">
              <a:solidFill>
                <a:schemeClr val="tx1">
                  <a:alpha val="0"/>
                </a:schemeClr>
              </a:solidFill>
              <a:latin typeface="Times New Roman" pitchFamily="18" charset="0"/>
              <a:ea typeface="DFKai-SB" pitchFamily="65" charset="-120"/>
              <a:cs typeface="Times New Roman" pitchFamily="18" charset="0"/>
            </a:endParaRPr>
          </a:p>
          <a:p>
            <a:pPr eaLnBrk="1" hangingPunct="1">
              <a:lnSpc>
                <a:spcPct val="90000"/>
              </a:lnSpc>
              <a:buSzPts val="100"/>
              <a:buBlip>
                <a:blip r:embed="rId5"/>
              </a:buBlip>
              <a:defRPr/>
            </a:pPr>
            <a:r>
              <a:rPr lang="en-US" altLang="zh-CN" sz="4400" dirty="0">
                <a:solidFill>
                  <a:schemeClr val="tx1">
                    <a:alpha val="0"/>
                  </a:schemeClr>
                </a:solidFill>
                <a:latin typeface="Times New Roman" pitchFamily="18" charset="0"/>
                <a:ea typeface="DFKai-SB" pitchFamily="65" charset="-120"/>
                <a:cs typeface="Times New Roman" pitchFamily="18" charset="0"/>
              </a:rPr>
              <a:t>3.</a:t>
            </a:r>
            <a:r>
              <a:rPr lang="zh-CN" altLang="en-US" sz="4400" dirty="0">
                <a:solidFill>
                  <a:schemeClr val="tx1">
                    <a:alpha val="0"/>
                  </a:schemeClr>
                </a:solidFill>
                <a:latin typeface="Times New Roman" pitchFamily="18" charset="0"/>
                <a:ea typeface="DFKai-SB" pitchFamily="65" charset="-120"/>
                <a:cs typeface="Times New Roman" pitchFamily="18" charset="0"/>
              </a:rPr>
              <a:t>起来求告神</a:t>
            </a:r>
            <a:r>
              <a:rPr lang="en-US" altLang="zh-CN" sz="4400" dirty="0">
                <a:solidFill>
                  <a:schemeClr val="tx1">
                    <a:alpha val="0"/>
                  </a:schemeClr>
                </a:solidFill>
                <a:latin typeface="Times New Roman" pitchFamily="18" charset="0"/>
                <a:ea typeface="DFKai-SB" pitchFamily="65" charset="-120"/>
                <a:cs typeface="Times New Roman" pitchFamily="18" charset="0"/>
              </a:rPr>
              <a:t>:</a:t>
            </a:r>
            <a:r>
              <a:rPr lang="zh-CN" altLang="en-US" sz="4400" dirty="0">
                <a:solidFill>
                  <a:schemeClr val="tx1">
                    <a:alpha val="0"/>
                  </a:schemeClr>
                </a:solidFill>
                <a:latin typeface="Times New Roman" pitchFamily="18" charset="0"/>
                <a:ea typeface="DFKai-SB" pitchFamily="65" charset="-120"/>
                <a:cs typeface="Times New Roman" pitchFamily="18" charset="0"/>
              </a:rPr>
              <a:t>等候神把向一般人的呼召变成个人的呼召</a:t>
            </a:r>
            <a:endParaRPr lang="en-US" altLang="zh-CN" sz="4400" dirty="0">
              <a:solidFill>
                <a:schemeClr val="tx1">
                  <a:alpha val="0"/>
                </a:schemeClr>
              </a:solidFill>
              <a:latin typeface="Times New Roman" pitchFamily="18" charset="0"/>
              <a:ea typeface="DFKai-SB" pitchFamily="65" charset="-120"/>
              <a:cs typeface="Times New Roman" pitchFamily="18" charset="0"/>
            </a:endParaRPr>
          </a:p>
          <a:p>
            <a:pPr eaLnBrk="1" hangingPunct="1">
              <a:lnSpc>
                <a:spcPct val="90000"/>
              </a:lnSpc>
              <a:buSzPts val="100"/>
              <a:buBlip>
                <a:blip r:embed="rId5"/>
              </a:buBlip>
              <a:defRPr/>
            </a:pPr>
            <a:r>
              <a:rPr lang="en-US" altLang="zh-CN" sz="4400" dirty="0">
                <a:solidFill>
                  <a:schemeClr val="tx1">
                    <a:alpha val="0"/>
                  </a:schemeClr>
                </a:solidFill>
                <a:latin typeface="Times New Roman" pitchFamily="18" charset="0"/>
                <a:ea typeface="DFKai-SB" pitchFamily="65" charset="-120"/>
                <a:cs typeface="Times New Roman" pitchFamily="18" charset="0"/>
              </a:rPr>
              <a:t>4.</a:t>
            </a:r>
            <a:r>
              <a:rPr lang="zh-CN" altLang="en-US" sz="4400" dirty="0">
                <a:solidFill>
                  <a:schemeClr val="tx1">
                    <a:alpha val="0"/>
                  </a:schemeClr>
                </a:solidFill>
                <a:latin typeface="Times New Roman" pitchFamily="18" charset="0"/>
                <a:ea typeface="DFKai-SB" pitchFamily="65" charset="-120"/>
                <a:cs typeface="Times New Roman" pitchFamily="18" charset="0"/>
              </a:rPr>
              <a:t>起来改变</a:t>
            </a:r>
            <a:r>
              <a:rPr lang="en-US" altLang="zh-CN" sz="4400" dirty="0">
                <a:solidFill>
                  <a:schemeClr val="tx1">
                    <a:alpha val="0"/>
                  </a:schemeClr>
                </a:solidFill>
                <a:latin typeface="Times New Roman" pitchFamily="18" charset="0"/>
                <a:ea typeface="DFKai-SB" pitchFamily="65" charset="-120"/>
                <a:cs typeface="Times New Roman" pitchFamily="18" charset="0"/>
              </a:rPr>
              <a:t>:</a:t>
            </a:r>
            <a:r>
              <a:rPr lang="zh-CN" altLang="en-US" sz="4400" dirty="0">
                <a:solidFill>
                  <a:schemeClr val="tx1">
                    <a:alpha val="0"/>
                  </a:schemeClr>
                </a:solidFill>
                <a:latin typeface="Times New Roman" pitchFamily="18" charset="0"/>
                <a:ea typeface="DFKai-SB" pitchFamily="65" charset="-120"/>
                <a:cs typeface="Times New Roman" pitchFamily="18" charset="0"/>
              </a:rPr>
              <a:t> 脱去偏见歧视、自私、满足现况、缺乏爱心</a:t>
            </a:r>
            <a:endParaRPr lang="en-US" altLang="zh-CN" sz="4400" dirty="0">
              <a:solidFill>
                <a:schemeClr val="tx1">
                  <a:alpha val="0"/>
                </a:schemeClr>
              </a:solidFill>
              <a:latin typeface="Times New Roman" pitchFamily="18" charset="0"/>
              <a:ea typeface="宋体" pitchFamily="2" charset="-122"/>
              <a:cs typeface="Times New Roman" pitchFamily="18" charset="0"/>
            </a:endParaRPr>
          </a:p>
        </p:txBody>
      </p:sp>
    </p:spTree>
    <p:custDataLst>
      <p:tags r:id="rId1"/>
    </p:custDataLst>
    <p:extLst>
      <p:ext uri="{BB962C8B-B14F-4D97-AF65-F5344CB8AC3E}">
        <p14:creationId xmlns:p14="http://schemas.microsoft.com/office/powerpoint/2010/main" val="52616445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Title 1"/>
          <p:cNvSpPr>
            <a:spLocks noGrp="1"/>
          </p:cNvSpPr>
          <p:nvPr>
            <p:ph type="title" idx="4294967295"/>
            <p:custDataLst>
              <p:tags r:id="rId2"/>
            </p:custDataLst>
          </p:nvPr>
        </p:nvSpPr>
        <p:spPr>
          <a:xfrm>
            <a:off x="0" y="0"/>
            <a:ext cx="9144000" cy="762000"/>
          </a:xfrm>
        </p:spPr>
        <p:txBody>
          <a:bodyPr anchorCtr="0"/>
          <a:lstStyle/>
          <a:p>
            <a:pPr eaLnBrk="1" hangingPunct="1">
              <a:defRPr/>
            </a:pPr>
            <a:r>
              <a:rPr lang="zh-CN" altLang="en-US" sz="4800" dirty="0">
                <a:solidFill>
                  <a:srgbClr val="FFFF00"/>
                </a:solidFill>
                <a:latin typeface="DFKai-SB" pitchFamily="65" charset="-120"/>
                <a:ea typeface="DFKai-SB" pitchFamily="65" charset="-120"/>
              </a:rPr>
              <a:t>今天教会为什么没有呼召、异象</a:t>
            </a:r>
            <a:endParaRPr lang="en-US" altLang="zh-CN" sz="4800" dirty="0">
              <a:solidFill>
                <a:srgbClr val="FFFF00"/>
              </a:solidFill>
              <a:latin typeface="DFKai-SB" pitchFamily="65" charset="-120"/>
              <a:ea typeface="DFKai-SB" pitchFamily="65" charset="-120"/>
            </a:endParaRPr>
          </a:p>
        </p:txBody>
      </p:sp>
      <p:sp>
        <p:nvSpPr>
          <p:cNvPr id="3" name="Content Placeholder 2"/>
          <p:cNvSpPr>
            <a:spLocks noGrp="1"/>
          </p:cNvSpPr>
          <p:nvPr>
            <p:ph idx="4294967295"/>
            <p:custDataLst>
              <p:tags r:id="rId3"/>
            </p:custDataLst>
          </p:nvPr>
        </p:nvSpPr>
        <p:spPr>
          <a:xfrm>
            <a:off x="0" y="762000"/>
            <a:ext cx="9144000" cy="6096000"/>
          </a:xfrm>
        </p:spPr>
        <p:txBody>
          <a:bodyPr>
            <a:normAutofit fontScale="92500" lnSpcReduction="20000"/>
          </a:bodyPr>
          <a:lstStyle/>
          <a:p>
            <a:pPr eaLnBrk="1" hangingPunct="1">
              <a:lnSpc>
                <a:spcPct val="90000"/>
              </a:lnSpc>
              <a:buBlip>
                <a:blip r:embed="rId5"/>
              </a:buBlip>
              <a:defRPr/>
            </a:pPr>
            <a:r>
              <a:rPr lang="zh-CN" altLang="en-US" sz="4400" dirty="0">
                <a:latin typeface="Times New Roman" pitchFamily="18" charset="0"/>
                <a:ea typeface="DFKai-SB" pitchFamily="65" charset="-120"/>
                <a:cs typeface="Times New Roman" pitchFamily="18" charset="0"/>
              </a:rPr>
              <a:t>因为沉睡没有起来</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没有听到水手的问题</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没有问自己在做什么</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没有求告神</a:t>
            </a:r>
            <a:endParaRPr lang="en-US" altLang="zh-CN" sz="4400" dirty="0">
              <a:latin typeface="Times New Roman" pitchFamily="18" charset="0"/>
              <a:ea typeface="DFKai-SB" pitchFamily="65" charset="-120"/>
              <a:cs typeface="Times New Roman" pitchFamily="18" charset="0"/>
            </a:endParaRPr>
          </a:p>
          <a:p>
            <a:pPr eaLnBrk="1" hangingPunct="1">
              <a:lnSpc>
                <a:spcPct val="90000"/>
              </a:lnSpc>
              <a:buSzPts val="100"/>
              <a:buBlip>
                <a:blip r:embed="rId5"/>
              </a:buBlip>
              <a:defRPr/>
            </a:pPr>
            <a:r>
              <a:rPr lang="zh-CN" altLang="en-US" sz="4400" dirty="0">
                <a:solidFill>
                  <a:schemeClr val="tx1">
                    <a:alpha val="0"/>
                  </a:schemeClr>
                </a:solidFill>
                <a:latin typeface="Times New Roman" pitchFamily="18" charset="0"/>
                <a:ea typeface="DFKai-SB" pitchFamily="65" charset="-120"/>
                <a:cs typeface="Times New Roman" pitchFamily="18" charset="0"/>
              </a:rPr>
              <a:t>约拿书中几个起来</a:t>
            </a:r>
            <a:r>
              <a:rPr lang="en-US" altLang="zh-CN" sz="4400" dirty="0">
                <a:solidFill>
                  <a:schemeClr val="tx1">
                    <a:alpha val="0"/>
                  </a:schemeClr>
                </a:solidFill>
                <a:latin typeface="Times New Roman" pitchFamily="18" charset="0"/>
                <a:ea typeface="DFKai-SB" pitchFamily="65" charset="-120"/>
                <a:cs typeface="Times New Roman" pitchFamily="18" charset="0"/>
              </a:rPr>
              <a:t>:</a:t>
            </a:r>
            <a:r>
              <a:rPr lang="zh-CN" altLang="en-US" sz="4400" dirty="0">
                <a:solidFill>
                  <a:schemeClr val="tx1">
                    <a:alpha val="0"/>
                  </a:schemeClr>
                </a:solidFill>
                <a:latin typeface="Times New Roman" pitchFamily="18" charset="0"/>
                <a:ea typeface="DFKai-SB" pitchFamily="65" charset="-120"/>
                <a:cs typeface="Times New Roman" pitchFamily="18" charset="0"/>
              </a:rPr>
              <a:t>起来做什么</a:t>
            </a:r>
            <a:r>
              <a:rPr lang="en-US" altLang="zh-CN" sz="4400" dirty="0">
                <a:solidFill>
                  <a:schemeClr val="tx1">
                    <a:alpha val="0"/>
                  </a:schemeClr>
                </a:solidFill>
                <a:latin typeface="Times New Roman" pitchFamily="18" charset="0"/>
                <a:ea typeface="DFKai-SB" pitchFamily="65" charset="-120"/>
                <a:cs typeface="Times New Roman" pitchFamily="18" charset="0"/>
              </a:rPr>
              <a:t>?</a:t>
            </a:r>
          </a:p>
          <a:p>
            <a:pPr eaLnBrk="1" hangingPunct="1">
              <a:lnSpc>
                <a:spcPct val="90000"/>
              </a:lnSpc>
              <a:buSzPts val="100"/>
              <a:buBlip>
                <a:blip r:embed="rId5"/>
              </a:buBlip>
              <a:defRPr/>
            </a:pPr>
            <a:r>
              <a:rPr lang="en-US" altLang="zh-CN" sz="4400" dirty="0">
                <a:solidFill>
                  <a:schemeClr val="tx1">
                    <a:alpha val="0"/>
                  </a:schemeClr>
                </a:solidFill>
                <a:latin typeface="Times New Roman" pitchFamily="18" charset="0"/>
                <a:ea typeface="DFKai-SB" pitchFamily="65" charset="-120"/>
                <a:cs typeface="Times New Roman" pitchFamily="18" charset="0"/>
              </a:rPr>
              <a:t>1.</a:t>
            </a:r>
            <a:r>
              <a:rPr lang="zh-CN" altLang="en-US" sz="4400" dirty="0">
                <a:solidFill>
                  <a:schemeClr val="tx1">
                    <a:alpha val="0"/>
                  </a:schemeClr>
                </a:solidFill>
                <a:latin typeface="Times New Roman" pitchFamily="18" charset="0"/>
                <a:ea typeface="DFKai-SB" pitchFamily="65" charset="-120"/>
                <a:cs typeface="Times New Roman" pitchFamily="18" charset="0"/>
              </a:rPr>
              <a:t>起来看圣经</a:t>
            </a:r>
            <a:r>
              <a:rPr lang="en-US" altLang="zh-CN" sz="4400" dirty="0">
                <a:solidFill>
                  <a:schemeClr val="tx1">
                    <a:alpha val="0"/>
                  </a:schemeClr>
                </a:solidFill>
                <a:latin typeface="Times New Roman" pitchFamily="18" charset="0"/>
                <a:ea typeface="DFKai-SB" pitchFamily="65" charset="-120"/>
                <a:cs typeface="Times New Roman" pitchFamily="18" charset="0"/>
              </a:rPr>
              <a:t>:</a:t>
            </a:r>
            <a:r>
              <a:rPr lang="zh-CN" altLang="en-US" sz="4400" dirty="0">
                <a:solidFill>
                  <a:schemeClr val="tx1">
                    <a:alpha val="0"/>
                  </a:schemeClr>
                </a:solidFill>
                <a:latin typeface="Times New Roman" pitchFamily="18" charset="0"/>
                <a:ea typeface="DFKai-SB" pitchFamily="65" charset="-120"/>
                <a:cs typeface="Times New Roman" pitchFamily="18" charset="0"/>
              </a:rPr>
              <a:t>圣经说我该做什么；神对教会一般的呼召是什么</a:t>
            </a:r>
            <a:endParaRPr lang="en-US" altLang="zh-CN" sz="4400" dirty="0">
              <a:solidFill>
                <a:schemeClr val="tx1">
                  <a:alpha val="0"/>
                </a:schemeClr>
              </a:solidFill>
              <a:latin typeface="Times New Roman" pitchFamily="18" charset="0"/>
              <a:ea typeface="DFKai-SB" pitchFamily="65" charset="-120"/>
              <a:cs typeface="Times New Roman" pitchFamily="18" charset="0"/>
            </a:endParaRPr>
          </a:p>
          <a:p>
            <a:pPr eaLnBrk="1" hangingPunct="1">
              <a:lnSpc>
                <a:spcPct val="90000"/>
              </a:lnSpc>
              <a:buSzPts val="100"/>
              <a:buBlip>
                <a:blip r:embed="rId5"/>
              </a:buBlip>
              <a:defRPr/>
            </a:pPr>
            <a:r>
              <a:rPr lang="en-US" altLang="zh-CN" sz="4400" dirty="0">
                <a:solidFill>
                  <a:schemeClr val="tx1">
                    <a:alpha val="0"/>
                  </a:schemeClr>
                </a:solidFill>
                <a:latin typeface="Times New Roman" pitchFamily="18" charset="0"/>
                <a:ea typeface="DFKai-SB" pitchFamily="65" charset="-120"/>
                <a:cs typeface="Times New Roman" pitchFamily="18" charset="0"/>
              </a:rPr>
              <a:t>2.</a:t>
            </a:r>
            <a:r>
              <a:rPr lang="zh-CN" altLang="en-US" sz="4400" dirty="0">
                <a:solidFill>
                  <a:schemeClr val="tx1">
                    <a:alpha val="0"/>
                  </a:schemeClr>
                </a:solidFill>
                <a:latin typeface="Times New Roman" pitchFamily="18" charset="0"/>
                <a:ea typeface="DFKai-SB" pitchFamily="65" charset="-120"/>
                <a:cs typeface="Times New Roman" pitchFamily="18" charset="0"/>
              </a:rPr>
              <a:t>起来看事实</a:t>
            </a:r>
            <a:r>
              <a:rPr lang="en-US" altLang="zh-CN" sz="4400" dirty="0">
                <a:solidFill>
                  <a:schemeClr val="tx1">
                    <a:alpha val="0"/>
                  </a:schemeClr>
                </a:solidFill>
                <a:latin typeface="Times New Roman" pitchFamily="18" charset="0"/>
                <a:ea typeface="DFKai-SB" pitchFamily="65" charset="-120"/>
                <a:cs typeface="Times New Roman" pitchFamily="18" charset="0"/>
              </a:rPr>
              <a:t>:</a:t>
            </a:r>
            <a:r>
              <a:rPr lang="zh-CN" altLang="en-US" sz="4400" dirty="0">
                <a:solidFill>
                  <a:schemeClr val="tx1">
                    <a:alpha val="0"/>
                  </a:schemeClr>
                </a:solidFill>
                <a:latin typeface="Times New Roman" pitchFamily="18" charset="0"/>
                <a:ea typeface="DFKai-SB" pitchFamily="65" charset="-120"/>
                <a:cs typeface="Times New Roman" pitchFamily="18" charset="0"/>
              </a:rPr>
              <a:t>我们有很多资源；很多族群很缺乏</a:t>
            </a:r>
            <a:endParaRPr lang="en-US" altLang="zh-CN" sz="4400" dirty="0">
              <a:solidFill>
                <a:schemeClr val="tx1">
                  <a:alpha val="0"/>
                </a:schemeClr>
              </a:solidFill>
              <a:latin typeface="Times New Roman" pitchFamily="18" charset="0"/>
              <a:ea typeface="DFKai-SB" pitchFamily="65" charset="-120"/>
              <a:cs typeface="Times New Roman" pitchFamily="18" charset="0"/>
            </a:endParaRPr>
          </a:p>
          <a:p>
            <a:pPr eaLnBrk="1" hangingPunct="1">
              <a:lnSpc>
                <a:spcPct val="90000"/>
              </a:lnSpc>
              <a:buSzPts val="100"/>
              <a:buBlip>
                <a:blip r:embed="rId5"/>
              </a:buBlip>
              <a:defRPr/>
            </a:pPr>
            <a:r>
              <a:rPr lang="en-US" altLang="zh-CN" sz="4400" dirty="0">
                <a:solidFill>
                  <a:schemeClr val="tx1">
                    <a:alpha val="0"/>
                  </a:schemeClr>
                </a:solidFill>
                <a:latin typeface="Times New Roman" pitchFamily="18" charset="0"/>
                <a:ea typeface="DFKai-SB" pitchFamily="65" charset="-120"/>
                <a:cs typeface="Times New Roman" pitchFamily="18" charset="0"/>
              </a:rPr>
              <a:t>3.</a:t>
            </a:r>
            <a:r>
              <a:rPr lang="zh-CN" altLang="en-US" sz="4400" dirty="0">
                <a:solidFill>
                  <a:schemeClr val="tx1">
                    <a:alpha val="0"/>
                  </a:schemeClr>
                </a:solidFill>
                <a:latin typeface="Times New Roman" pitchFamily="18" charset="0"/>
                <a:ea typeface="DFKai-SB" pitchFamily="65" charset="-120"/>
                <a:cs typeface="Times New Roman" pitchFamily="18" charset="0"/>
              </a:rPr>
              <a:t>起来求告神</a:t>
            </a:r>
            <a:r>
              <a:rPr lang="en-US" altLang="zh-CN" sz="4400" dirty="0">
                <a:solidFill>
                  <a:schemeClr val="tx1">
                    <a:alpha val="0"/>
                  </a:schemeClr>
                </a:solidFill>
                <a:latin typeface="Times New Roman" pitchFamily="18" charset="0"/>
                <a:ea typeface="DFKai-SB" pitchFamily="65" charset="-120"/>
                <a:cs typeface="Times New Roman" pitchFamily="18" charset="0"/>
              </a:rPr>
              <a:t>:</a:t>
            </a:r>
            <a:r>
              <a:rPr lang="zh-CN" altLang="en-US" sz="4400" dirty="0">
                <a:solidFill>
                  <a:schemeClr val="tx1">
                    <a:alpha val="0"/>
                  </a:schemeClr>
                </a:solidFill>
                <a:latin typeface="Times New Roman" pitchFamily="18" charset="0"/>
                <a:ea typeface="DFKai-SB" pitchFamily="65" charset="-120"/>
                <a:cs typeface="Times New Roman" pitchFamily="18" charset="0"/>
              </a:rPr>
              <a:t>等候神把向一般人的呼召变成个人的呼召</a:t>
            </a:r>
            <a:endParaRPr lang="en-US" altLang="zh-CN" sz="4400" dirty="0">
              <a:solidFill>
                <a:schemeClr val="tx1">
                  <a:alpha val="0"/>
                </a:schemeClr>
              </a:solidFill>
              <a:latin typeface="Times New Roman" pitchFamily="18" charset="0"/>
              <a:ea typeface="DFKai-SB" pitchFamily="65" charset="-120"/>
              <a:cs typeface="Times New Roman" pitchFamily="18" charset="0"/>
            </a:endParaRPr>
          </a:p>
          <a:p>
            <a:pPr eaLnBrk="1" hangingPunct="1">
              <a:lnSpc>
                <a:spcPct val="90000"/>
              </a:lnSpc>
              <a:buSzPts val="100"/>
              <a:buBlip>
                <a:blip r:embed="rId5"/>
              </a:buBlip>
              <a:defRPr/>
            </a:pPr>
            <a:r>
              <a:rPr lang="en-US" altLang="zh-CN" sz="4400" dirty="0">
                <a:solidFill>
                  <a:schemeClr val="tx1">
                    <a:alpha val="0"/>
                  </a:schemeClr>
                </a:solidFill>
                <a:latin typeface="Times New Roman" pitchFamily="18" charset="0"/>
                <a:ea typeface="DFKai-SB" pitchFamily="65" charset="-120"/>
                <a:cs typeface="Times New Roman" pitchFamily="18" charset="0"/>
              </a:rPr>
              <a:t>4.</a:t>
            </a:r>
            <a:r>
              <a:rPr lang="zh-CN" altLang="en-US" sz="4400" dirty="0">
                <a:solidFill>
                  <a:schemeClr val="tx1">
                    <a:alpha val="0"/>
                  </a:schemeClr>
                </a:solidFill>
                <a:latin typeface="Times New Roman" pitchFamily="18" charset="0"/>
                <a:ea typeface="DFKai-SB" pitchFamily="65" charset="-120"/>
                <a:cs typeface="Times New Roman" pitchFamily="18" charset="0"/>
              </a:rPr>
              <a:t>起来改变</a:t>
            </a:r>
            <a:r>
              <a:rPr lang="en-US" altLang="zh-CN" sz="4400" dirty="0">
                <a:solidFill>
                  <a:schemeClr val="tx1">
                    <a:alpha val="0"/>
                  </a:schemeClr>
                </a:solidFill>
                <a:latin typeface="Times New Roman" pitchFamily="18" charset="0"/>
                <a:ea typeface="DFKai-SB" pitchFamily="65" charset="-120"/>
                <a:cs typeface="Times New Roman" pitchFamily="18" charset="0"/>
              </a:rPr>
              <a:t>:</a:t>
            </a:r>
            <a:r>
              <a:rPr lang="zh-CN" altLang="en-US" sz="4400" dirty="0">
                <a:solidFill>
                  <a:schemeClr val="tx1">
                    <a:alpha val="0"/>
                  </a:schemeClr>
                </a:solidFill>
                <a:latin typeface="Times New Roman" pitchFamily="18" charset="0"/>
                <a:ea typeface="DFKai-SB" pitchFamily="65" charset="-120"/>
                <a:cs typeface="Times New Roman" pitchFamily="18" charset="0"/>
              </a:rPr>
              <a:t> 脱去偏见歧视、自私、满足现况、缺乏爱心</a:t>
            </a:r>
            <a:endParaRPr lang="en-US" altLang="zh-CN" sz="4400" dirty="0">
              <a:solidFill>
                <a:schemeClr val="tx1">
                  <a:alpha val="0"/>
                </a:schemeClr>
              </a:solidFill>
              <a:latin typeface="Times New Roman" pitchFamily="18" charset="0"/>
              <a:ea typeface="宋体" pitchFamily="2" charset="-122"/>
              <a:cs typeface="Times New Roman" pitchFamily="18" charset="0"/>
            </a:endParaRPr>
          </a:p>
        </p:txBody>
      </p:sp>
    </p:spTree>
    <p:custDataLst>
      <p:tags r:id="rId1"/>
    </p:custDataLst>
    <p:extLst>
      <p:ext uri="{BB962C8B-B14F-4D97-AF65-F5344CB8AC3E}">
        <p14:creationId xmlns:p14="http://schemas.microsoft.com/office/powerpoint/2010/main" val="253949357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Title 1"/>
          <p:cNvSpPr>
            <a:spLocks noGrp="1"/>
          </p:cNvSpPr>
          <p:nvPr>
            <p:ph type="title" idx="4294967295"/>
            <p:custDataLst>
              <p:tags r:id="rId2"/>
            </p:custDataLst>
          </p:nvPr>
        </p:nvSpPr>
        <p:spPr>
          <a:xfrm>
            <a:off x="0" y="0"/>
            <a:ext cx="9144000" cy="762000"/>
          </a:xfrm>
        </p:spPr>
        <p:txBody>
          <a:bodyPr anchorCtr="0"/>
          <a:lstStyle/>
          <a:p>
            <a:pPr eaLnBrk="1" hangingPunct="1">
              <a:defRPr/>
            </a:pPr>
            <a:r>
              <a:rPr lang="zh-CN" altLang="en-US" sz="4800" dirty="0">
                <a:solidFill>
                  <a:srgbClr val="FFFF00"/>
                </a:solidFill>
                <a:latin typeface="DFKai-SB" pitchFamily="65" charset="-120"/>
                <a:ea typeface="DFKai-SB" pitchFamily="65" charset="-120"/>
              </a:rPr>
              <a:t>今天教会为什么没有呼召、异象</a:t>
            </a:r>
            <a:endParaRPr lang="en-US" altLang="zh-CN" sz="4800" dirty="0">
              <a:solidFill>
                <a:srgbClr val="FFFF00"/>
              </a:solidFill>
              <a:latin typeface="DFKai-SB" pitchFamily="65" charset="-120"/>
              <a:ea typeface="DFKai-SB" pitchFamily="65" charset="-120"/>
            </a:endParaRPr>
          </a:p>
        </p:txBody>
      </p:sp>
      <p:sp>
        <p:nvSpPr>
          <p:cNvPr id="3" name="Content Placeholder 2"/>
          <p:cNvSpPr>
            <a:spLocks noGrp="1"/>
          </p:cNvSpPr>
          <p:nvPr>
            <p:ph idx="4294967295"/>
            <p:custDataLst>
              <p:tags r:id="rId3"/>
            </p:custDataLst>
          </p:nvPr>
        </p:nvSpPr>
        <p:spPr>
          <a:xfrm>
            <a:off x="0" y="762000"/>
            <a:ext cx="9144000" cy="6096000"/>
          </a:xfrm>
        </p:spPr>
        <p:txBody>
          <a:bodyPr>
            <a:normAutofit fontScale="92500" lnSpcReduction="20000"/>
          </a:bodyPr>
          <a:lstStyle/>
          <a:p>
            <a:pPr eaLnBrk="1" hangingPunct="1">
              <a:lnSpc>
                <a:spcPct val="90000"/>
              </a:lnSpc>
              <a:buBlip>
                <a:blip r:embed="rId5"/>
              </a:buBlip>
              <a:defRPr/>
            </a:pPr>
            <a:r>
              <a:rPr lang="zh-CN" altLang="en-US" sz="4400" dirty="0">
                <a:latin typeface="Times New Roman" pitchFamily="18" charset="0"/>
                <a:ea typeface="DFKai-SB" pitchFamily="65" charset="-120"/>
                <a:cs typeface="Times New Roman" pitchFamily="18" charset="0"/>
              </a:rPr>
              <a:t>因为沉睡没有起来</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没有听到水手的问题</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没有问自己在做什么</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没有求告神</a:t>
            </a:r>
            <a:endParaRPr lang="en-US" altLang="zh-CN" sz="4400" dirty="0">
              <a:latin typeface="Times New Roman" pitchFamily="18" charset="0"/>
              <a:ea typeface="DFKai-SB" pitchFamily="65" charset="-120"/>
              <a:cs typeface="Times New Roman" pitchFamily="18" charset="0"/>
            </a:endParaRPr>
          </a:p>
          <a:p>
            <a:pPr eaLnBrk="1" hangingPunct="1">
              <a:lnSpc>
                <a:spcPct val="90000"/>
              </a:lnSpc>
              <a:buBlip>
                <a:blip r:embed="rId5"/>
              </a:buBlip>
              <a:defRPr/>
            </a:pPr>
            <a:r>
              <a:rPr lang="zh-CN" altLang="en-US" sz="4400" dirty="0">
                <a:latin typeface="Times New Roman" pitchFamily="18" charset="0"/>
                <a:ea typeface="DFKai-SB" pitchFamily="65" charset="-120"/>
                <a:cs typeface="Times New Roman" pitchFamily="18" charset="0"/>
              </a:rPr>
              <a:t>约拿书中几个起来</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起来做什么</a:t>
            </a:r>
            <a:r>
              <a:rPr lang="en-US" altLang="zh-CN" sz="4400" dirty="0">
                <a:latin typeface="Times New Roman" pitchFamily="18" charset="0"/>
                <a:ea typeface="DFKai-SB" pitchFamily="65" charset="-120"/>
                <a:cs typeface="Times New Roman" pitchFamily="18" charset="0"/>
              </a:rPr>
              <a:t>?</a:t>
            </a:r>
          </a:p>
          <a:p>
            <a:pPr eaLnBrk="1" hangingPunct="1">
              <a:lnSpc>
                <a:spcPct val="90000"/>
              </a:lnSpc>
              <a:buSzPts val="100"/>
              <a:buBlip>
                <a:blip r:embed="rId5"/>
              </a:buBlip>
              <a:defRPr/>
            </a:pPr>
            <a:r>
              <a:rPr lang="en-US" altLang="zh-CN" sz="4400" dirty="0">
                <a:solidFill>
                  <a:schemeClr val="tx1">
                    <a:alpha val="0"/>
                  </a:schemeClr>
                </a:solidFill>
                <a:latin typeface="Times New Roman" pitchFamily="18" charset="0"/>
                <a:ea typeface="DFKai-SB" pitchFamily="65" charset="-120"/>
                <a:cs typeface="Times New Roman" pitchFamily="18" charset="0"/>
              </a:rPr>
              <a:t>1.</a:t>
            </a:r>
            <a:r>
              <a:rPr lang="zh-CN" altLang="en-US" sz="4400" dirty="0">
                <a:solidFill>
                  <a:schemeClr val="tx1">
                    <a:alpha val="0"/>
                  </a:schemeClr>
                </a:solidFill>
                <a:latin typeface="Times New Roman" pitchFamily="18" charset="0"/>
                <a:ea typeface="DFKai-SB" pitchFamily="65" charset="-120"/>
                <a:cs typeface="Times New Roman" pitchFamily="18" charset="0"/>
              </a:rPr>
              <a:t>起来看圣经</a:t>
            </a:r>
            <a:r>
              <a:rPr lang="en-US" altLang="zh-CN" sz="4400" dirty="0">
                <a:solidFill>
                  <a:schemeClr val="tx1">
                    <a:alpha val="0"/>
                  </a:schemeClr>
                </a:solidFill>
                <a:latin typeface="Times New Roman" pitchFamily="18" charset="0"/>
                <a:ea typeface="DFKai-SB" pitchFamily="65" charset="-120"/>
                <a:cs typeface="Times New Roman" pitchFamily="18" charset="0"/>
              </a:rPr>
              <a:t>:</a:t>
            </a:r>
            <a:r>
              <a:rPr lang="zh-CN" altLang="en-US" sz="4400" dirty="0">
                <a:solidFill>
                  <a:schemeClr val="tx1">
                    <a:alpha val="0"/>
                  </a:schemeClr>
                </a:solidFill>
                <a:latin typeface="Times New Roman" pitchFamily="18" charset="0"/>
                <a:ea typeface="DFKai-SB" pitchFamily="65" charset="-120"/>
                <a:cs typeface="Times New Roman" pitchFamily="18" charset="0"/>
              </a:rPr>
              <a:t>圣经说我该做什么；神对教会一般的呼召是什么</a:t>
            </a:r>
            <a:endParaRPr lang="en-US" altLang="zh-CN" sz="4400" dirty="0">
              <a:solidFill>
                <a:schemeClr val="tx1">
                  <a:alpha val="0"/>
                </a:schemeClr>
              </a:solidFill>
              <a:latin typeface="Times New Roman" pitchFamily="18" charset="0"/>
              <a:ea typeface="DFKai-SB" pitchFamily="65" charset="-120"/>
              <a:cs typeface="Times New Roman" pitchFamily="18" charset="0"/>
            </a:endParaRPr>
          </a:p>
          <a:p>
            <a:pPr eaLnBrk="1" hangingPunct="1">
              <a:lnSpc>
                <a:spcPct val="90000"/>
              </a:lnSpc>
              <a:buSzPts val="100"/>
              <a:buBlip>
                <a:blip r:embed="rId5"/>
              </a:buBlip>
              <a:defRPr/>
            </a:pPr>
            <a:r>
              <a:rPr lang="en-US" altLang="zh-CN" sz="4400" dirty="0">
                <a:solidFill>
                  <a:schemeClr val="tx1">
                    <a:alpha val="0"/>
                  </a:schemeClr>
                </a:solidFill>
                <a:latin typeface="Times New Roman" pitchFamily="18" charset="0"/>
                <a:ea typeface="DFKai-SB" pitchFamily="65" charset="-120"/>
                <a:cs typeface="Times New Roman" pitchFamily="18" charset="0"/>
              </a:rPr>
              <a:t>2.</a:t>
            </a:r>
            <a:r>
              <a:rPr lang="zh-CN" altLang="en-US" sz="4400" dirty="0">
                <a:solidFill>
                  <a:schemeClr val="tx1">
                    <a:alpha val="0"/>
                  </a:schemeClr>
                </a:solidFill>
                <a:latin typeface="Times New Roman" pitchFamily="18" charset="0"/>
                <a:ea typeface="DFKai-SB" pitchFamily="65" charset="-120"/>
                <a:cs typeface="Times New Roman" pitchFamily="18" charset="0"/>
              </a:rPr>
              <a:t>起来看事实</a:t>
            </a:r>
            <a:r>
              <a:rPr lang="en-US" altLang="zh-CN" sz="4400" dirty="0">
                <a:solidFill>
                  <a:schemeClr val="tx1">
                    <a:alpha val="0"/>
                  </a:schemeClr>
                </a:solidFill>
                <a:latin typeface="Times New Roman" pitchFamily="18" charset="0"/>
                <a:ea typeface="DFKai-SB" pitchFamily="65" charset="-120"/>
                <a:cs typeface="Times New Roman" pitchFamily="18" charset="0"/>
              </a:rPr>
              <a:t>:</a:t>
            </a:r>
            <a:r>
              <a:rPr lang="zh-CN" altLang="en-US" sz="4400" dirty="0">
                <a:solidFill>
                  <a:schemeClr val="tx1">
                    <a:alpha val="0"/>
                  </a:schemeClr>
                </a:solidFill>
                <a:latin typeface="Times New Roman" pitchFamily="18" charset="0"/>
                <a:ea typeface="DFKai-SB" pitchFamily="65" charset="-120"/>
                <a:cs typeface="Times New Roman" pitchFamily="18" charset="0"/>
              </a:rPr>
              <a:t>我们有很多资源；很多族群很缺乏</a:t>
            </a:r>
            <a:endParaRPr lang="en-US" altLang="zh-CN" sz="4400" dirty="0">
              <a:solidFill>
                <a:schemeClr val="tx1">
                  <a:alpha val="0"/>
                </a:schemeClr>
              </a:solidFill>
              <a:latin typeface="Times New Roman" pitchFamily="18" charset="0"/>
              <a:ea typeface="DFKai-SB" pitchFamily="65" charset="-120"/>
              <a:cs typeface="Times New Roman" pitchFamily="18" charset="0"/>
            </a:endParaRPr>
          </a:p>
          <a:p>
            <a:pPr eaLnBrk="1" hangingPunct="1">
              <a:lnSpc>
                <a:spcPct val="90000"/>
              </a:lnSpc>
              <a:buSzPts val="100"/>
              <a:buBlip>
                <a:blip r:embed="rId5"/>
              </a:buBlip>
              <a:defRPr/>
            </a:pPr>
            <a:r>
              <a:rPr lang="en-US" altLang="zh-CN" sz="4400" dirty="0">
                <a:solidFill>
                  <a:schemeClr val="tx1">
                    <a:alpha val="0"/>
                  </a:schemeClr>
                </a:solidFill>
                <a:latin typeface="Times New Roman" pitchFamily="18" charset="0"/>
                <a:ea typeface="DFKai-SB" pitchFamily="65" charset="-120"/>
                <a:cs typeface="Times New Roman" pitchFamily="18" charset="0"/>
              </a:rPr>
              <a:t>3.</a:t>
            </a:r>
            <a:r>
              <a:rPr lang="zh-CN" altLang="en-US" sz="4400" dirty="0">
                <a:solidFill>
                  <a:schemeClr val="tx1">
                    <a:alpha val="0"/>
                  </a:schemeClr>
                </a:solidFill>
                <a:latin typeface="Times New Roman" pitchFamily="18" charset="0"/>
                <a:ea typeface="DFKai-SB" pitchFamily="65" charset="-120"/>
                <a:cs typeface="Times New Roman" pitchFamily="18" charset="0"/>
              </a:rPr>
              <a:t>起来求告神</a:t>
            </a:r>
            <a:r>
              <a:rPr lang="en-US" altLang="zh-CN" sz="4400" dirty="0">
                <a:solidFill>
                  <a:schemeClr val="tx1">
                    <a:alpha val="0"/>
                  </a:schemeClr>
                </a:solidFill>
                <a:latin typeface="Times New Roman" pitchFamily="18" charset="0"/>
                <a:ea typeface="DFKai-SB" pitchFamily="65" charset="-120"/>
                <a:cs typeface="Times New Roman" pitchFamily="18" charset="0"/>
              </a:rPr>
              <a:t>:</a:t>
            </a:r>
            <a:r>
              <a:rPr lang="zh-CN" altLang="en-US" sz="4400" dirty="0">
                <a:solidFill>
                  <a:schemeClr val="tx1">
                    <a:alpha val="0"/>
                  </a:schemeClr>
                </a:solidFill>
                <a:latin typeface="Times New Roman" pitchFamily="18" charset="0"/>
                <a:ea typeface="DFKai-SB" pitchFamily="65" charset="-120"/>
                <a:cs typeface="Times New Roman" pitchFamily="18" charset="0"/>
              </a:rPr>
              <a:t>等候神把向一般人的呼召变成个人的呼召</a:t>
            </a:r>
            <a:endParaRPr lang="en-US" altLang="zh-CN" sz="4400" dirty="0">
              <a:solidFill>
                <a:schemeClr val="tx1">
                  <a:alpha val="0"/>
                </a:schemeClr>
              </a:solidFill>
              <a:latin typeface="Times New Roman" pitchFamily="18" charset="0"/>
              <a:ea typeface="DFKai-SB" pitchFamily="65" charset="-120"/>
              <a:cs typeface="Times New Roman" pitchFamily="18" charset="0"/>
            </a:endParaRPr>
          </a:p>
          <a:p>
            <a:pPr eaLnBrk="1" hangingPunct="1">
              <a:lnSpc>
                <a:spcPct val="90000"/>
              </a:lnSpc>
              <a:buSzPts val="100"/>
              <a:buBlip>
                <a:blip r:embed="rId5"/>
              </a:buBlip>
              <a:defRPr/>
            </a:pPr>
            <a:r>
              <a:rPr lang="en-US" altLang="zh-CN" sz="4400" dirty="0">
                <a:solidFill>
                  <a:schemeClr val="tx1">
                    <a:alpha val="0"/>
                  </a:schemeClr>
                </a:solidFill>
                <a:latin typeface="Times New Roman" pitchFamily="18" charset="0"/>
                <a:ea typeface="DFKai-SB" pitchFamily="65" charset="-120"/>
                <a:cs typeface="Times New Roman" pitchFamily="18" charset="0"/>
              </a:rPr>
              <a:t>4.</a:t>
            </a:r>
            <a:r>
              <a:rPr lang="zh-CN" altLang="en-US" sz="4400" dirty="0">
                <a:solidFill>
                  <a:schemeClr val="tx1">
                    <a:alpha val="0"/>
                  </a:schemeClr>
                </a:solidFill>
                <a:latin typeface="Times New Roman" pitchFamily="18" charset="0"/>
                <a:ea typeface="DFKai-SB" pitchFamily="65" charset="-120"/>
                <a:cs typeface="Times New Roman" pitchFamily="18" charset="0"/>
              </a:rPr>
              <a:t>起来改变</a:t>
            </a:r>
            <a:r>
              <a:rPr lang="en-US" altLang="zh-CN" sz="4400" dirty="0">
                <a:solidFill>
                  <a:schemeClr val="tx1">
                    <a:alpha val="0"/>
                  </a:schemeClr>
                </a:solidFill>
                <a:latin typeface="Times New Roman" pitchFamily="18" charset="0"/>
                <a:ea typeface="DFKai-SB" pitchFamily="65" charset="-120"/>
                <a:cs typeface="Times New Roman" pitchFamily="18" charset="0"/>
              </a:rPr>
              <a:t>:</a:t>
            </a:r>
            <a:r>
              <a:rPr lang="zh-CN" altLang="en-US" sz="4400" dirty="0">
                <a:solidFill>
                  <a:schemeClr val="tx1">
                    <a:alpha val="0"/>
                  </a:schemeClr>
                </a:solidFill>
                <a:latin typeface="Times New Roman" pitchFamily="18" charset="0"/>
                <a:ea typeface="DFKai-SB" pitchFamily="65" charset="-120"/>
                <a:cs typeface="Times New Roman" pitchFamily="18" charset="0"/>
              </a:rPr>
              <a:t> 脱去偏见歧视、自私、满足现况、缺乏爱心</a:t>
            </a:r>
            <a:endParaRPr lang="en-US" altLang="zh-CN" sz="4400" dirty="0">
              <a:solidFill>
                <a:schemeClr val="tx1">
                  <a:alpha val="0"/>
                </a:schemeClr>
              </a:solidFill>
              <a:latin typeface="Times New Roman" pitchFamily="18" charset="0"/>
              <a:ea typeface="宋体" pitchFamily="2" charset="-122"/>
              <a:cs typeface="Times New Roman" pitchFamily="18" charset="0"/>
            </a:endParaRPr>
          </a:p>
        </p:txBody>
      </p:sp>
    </p:spTree>
    <p:custDataLst>
      <p:tags r:id="rId1"/>
    </p:custDataLst>
    <p:extLst>
      <p:ext uri="{BB962C8B-B14F-4D97-AF65-F5344CB8AC3E}">
        <p14:creationId xmlns:p14="http://schemas.microsoft.com/office/powerpoint/2010/main" val="386555085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Title 1"/>
          <p:cNvSpPr>
            <a:spLocks noGrp="1"/>
          </p:cNvSpPr>
          <p:nvPr>
            <p:ph type="title" idx="4294967295"/>
            <p:custDataLst>
              <p:tags r:id="rId2"/>
            </p:custDataLst>
          </p:nvPr>
        </p:nvSpPr>
        <p:spPr>
          <a:xfrm>
            <a:off x="0" y="0"/>
            <a:ext cx="9144000" cy="762000"/>
          </a:xfrm>
        </p:spPr>
        <p:txBody>
          <a:bodyPr anchorCtr="0"/>
          <a:lstStyle/>
          <a:p>
            <a:pPr eaLnBrk="1" hangingPunct="1">
              <a:defRPr/>
            </a:pPr>
            <a:r>
              <a:rPr lang="zh-CN" altLang="en-US" sz="4800" dirty="0">
                <a:solidFill>
                  <a:srgbClr val="FFFF00"/>
                </a:solidFill>
                <a:latin typeface="DFKai-SB" pitchFamily="65" charset="-120"/>
                <a:ea typeface="DFKai-SB" pitchFamily="65" charset="-120"/>
              </a:rPr>
              <a:t>今天教会为什么没有呼召、异象</a:t>
            </a:r>
            <a:endParaRPr lang="en-US" altLang="zh-CN" sz="4800" dirty="0">
              <a:solidFill>
                <a:srgbClr val="FFFF00"/>
              </a:solidFill>
              <a:latin typeface="DFKai-SB" pitchFamily="65" charset="-120"/>
              <a:ea typeface="DFKai-SB" pitchFamily="65" charset="-120"/>
            </a:endParaRPr>
          </a:p>
        </p:txBody>
      </p:sp>
      <p:sp>
        <p:nvSpPr>
          <p:cNvPr id="3" name="Content Placeholder 2"/>
          <p:cNvSpPr>
            <a:spLocks noGrp="1"/>
          </p:cNvSpPr>
          <p:nvPr>
            <p:ph idx="4294967295"/>
            <p:custDataLst>
              <p:tags r:id="rId3"/>
            </p:custDataLst>
          </p:nvPr>
        </p:nvSpPr>
        <p:spPr>
          <a:xfrm>
            <a:off x="0" y="762000"/>
            <a:ext cx="9144000" cy="6096000"/>
          </a:xfrm>
        </p:spPr>
        <p:txBody>
          <a:bodyPr>
            <a:normAutofit fontScale="92500" lnSpcReduction="20000"/>
          </a:bodyPr>
          <a:lstStyle/>
          <a:p>
            <a:pPr eaLnBrk="1" hangingPunct="1">
              <a:lnSpc>
                <a:spcPct val="90000"/>
              </a:lnSpc>
              <a:buBlip>
                <a:blip r:embed="rId5"/>
              </a:buBlip>
              <a:defRPr/>
            </a:pPr>
            <a:r>
              <a:rPr lang="zh-CN" altLang="en-US" sz="4400" dirty="0">
                <a:latin typeface="Times New Roman" pitchFamily="18" charset="0"/>
                <a:ea typeface="DFKai-SB" pitchFamily="65" charset="-120"/>
                <a:cs typeface="Times New Roman" pitchFamily="18" charset="0"/>
              </a:rPr>
              <a:t>因为沉睡没有起来</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没有听到水手的问题</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没有问自己在做什么</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没有求告神</a:t>
            </a:r>
            <a:endParaRPr lang="en-US" altLang="zh-CN" sz="4400" dirty="0">
              <a:latin typeface="Times New Roman" pitchFamily="18" charset="0"/>
              <a:ea typeface="DFKai-SB" pitchFamily="65" charset="-120"/>
              <a:cs typeface="Times New Roman" pitchFamily="18" charset="0"/>
            </a:endParaRPr>
          </a:p>
          <a:p>
            <a:pPr eaLnBrk="1" hangingPunct="1">
              <a:lnSpc>
                <a:spcPct val="90000"/>
              </a:lnSpc>
              <a:buBlip>
                <a:blip r:embed="rId5"/>
              </a:buBlip>
              <a:defRPr/>
            </a:pPr>
            <a:r>
              <a:rPr lang="zh-CN" altLang="en-US" sz="4400" dirty="0">
                <a:latin typeface="Times New Roman" pitchFamily="18" charset="0"/>
                <a:ea typeface="DFKai-SB" pitchFamily="65" charset="-120"/>
                <a:cs typeface="Times New Roman" pitchFamily="18" charset="0"/>
              </a:rPr>
              <a:t>约拿书中几个起来</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起来做什么</a:t>
            </a:r>
            <a:r>
              <a:rPr lang="en-US" altLang="zh-CN" sz="4400" dirty="0">
                <a:latin typeface="Times New Roman" pitchFamily="18" charset="0"/>
                <a:ea typeface="DFKai-SB" pitchFamily="65" charset="-120"/>
                <a:cs typeface="Times New Roman" pitchFamily="18" charset="0"/>
              </a:rPr>
              <a:t>?</a:t>
            </a:r>
          </a:p>
          <a:p>
            <a:pPr eaLnBrk="1" hangingPunct="1">
              <a:lnSpc>
                <a:spcPct val="90000"/>
              </a:lnSpc>
              <a:buBlip>
                <a:blip r:embed="rId5"/>
              </a:buBlip>
              <a:defRPr/>
            </a:pPr>
            <a:r>
              <a:rPr lang="en-US" altLang="zh-CN" sz="4400" dirty="0">
                <a:latin typeface="Times New Roman" pitchFamily="18" charset="0"/>
                <a:ea typeface="DFKai-SB" pitchFamily="65" charset="-120"/>
                <a:cs typeface="Times New Roman" pitchFamily="18" charset="0"/>
              </a:rPr>
              <a:t>1.</a:t>
            </a:r>
            <a:r>
              <a:rPr lang="zh-CN" altLang="en-US" sz="4400" dirty="0">
                <a:latin typeface="Times New Roman" pitchFamily="18" charset="0"/>
                <a:ea typeface="DFKai-SB" pitchFamily="65" charset="-120"/>
                <a:cs typeface="Times New Roman" pitchFamily="18" charset="0"/>
              </a:rPr>
              <a:t>起来看圣经</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圣经说我该做什么；神对教会一般的呼召是什么</a:t>
            </a:r>
            <a:endParaRPr lang="en-US" altLang="zh-CN" sz="4400" dirty="0">
              <a:latin typeface="Times New Roman" pitchFamily="18" charset="0"/>
              <a:ea typeface="DFKai-SB" pitchFamily="65" charset="-120"/>
              <a:cs typeface="Times New Roman" pitchFamily="18" charset="0"/>
            </a:endParaRPr>
          </a:p>
          <a:p>
            <a:pPr eaLnBrk="1" hangingPunct="1">
              <a:lnSpc>
                <a:spcPct val="90000"/>
              </a:lnSpc>
              <a:buSzPts val="100"/>
              <a:buBlip>
                <a:blip r:embed="rId5"/>
              </a:buBlip>
              <a:defRPr/>
            </a:pPr>
            <a:r>
              <a:rPr lang="en-US" altLang="zh-CN" sz="4400" dirty="0">
                <a:solidFill>
                  <a:schemeClr val="tx1">
                    <a:alpha val="0"/>
                  </a:schemeClr>
                </a:solidFill>
                <a:latin typeface="Times New Roman" pitchFamily="18" charset="0"/>
                <a:ea typeface="DFKai-SB" pitchFamily="65" charset="-120"/>
                <a:cs typeface="Times New Roman" pitchFamily="18" charset="0"/>
              </a:rPr>
              <a:t>2.</a:t>
            </a:r>
            <a:r>
              <a:rPr lang="zh-CN" altLang="en-US" sz="4400" dirty="0">
                <a:solidFill>
                  <a:schemeClr val="tx1">
                    <a:alpha val="0"/>
                  </a:schemeClr>
                </a:solidFill>
                <a:latin typeface="Times New Roman" pitchFamily="18" charset="0"/>
                <a:ea typeface="DFKai-SB" pitchFamily="65" charset="-120"/>
                <a:cs typeface="Times New Roman" pitchFamily="18" charset="0"/>
              </a:rPr>
              <a:t>起来看事实</a:t>
            </a:r>
            <a:r>
              <a:rPr lang="en-US" altLang="zh-CN" sz="4400" dirty="0">
                <a:solidFill>
                  <a:schemeClr val="tx1">
                    <a:alpha val="0"/>
                  </a:schemeClr>
                </a:solidFill>
                <a:latin typeface="Times New Roman" pitchFamily="18" charset="0"/>
                <a:ea typeface="DFKai-SB" pitchFamily="65" charset="-120"/>
                <a:cs typeface="Times New Roman" pitchFamily="18" charset="0"/>
              </a:rPr>
              <a:t>:</a:t>
            </a:r>
            <a:r>
              <a:rPr lang="zh-CN" altLang="en-US" sz="4400" dirty="0">
                <a:solidFill>
                  <a:schemeClr val="tx1">
                    <a:alpha val="0"/>
                  </a:schemeClr>
                </a:solidFill>
                <a:latin typeface="Times New Roman" pitchFamily="18" charset="0"/>
                <a:ea typeface="DFKai-SB" pitchFamily="65" charset="-120"/>
                <a:cs typeface="Times New Roman" pitchFamily="18" charset="0"/>
              </a:rPr>
              <a:t>我们有很多资源；很多族群很缺乏</a:t>
            </a:r>
            <a:endParaRPr lang="en-US" altLang="zh-CN" sz="4400" dirty="0">
              <a:solidFill>
                <a:schemeClr val="tx1">
                  <a:alpha val="0"/>
                </a:schemeClr>
              </a:solidFill>
              <a:latin typeface="Times New Roman" pitchFamily="18" charset="0"/>
              <a:ea typeface="DFKai-SB" pitchFamily="65" charset="-120"/>
              <a:cs typeface="Times New Roman" pitchFamily="18" charset="0"/>
            </a:endParaRPr>
          </a:p>
          <a:p>
            <a:pPr eaLnBrk="1" hangingPunct="1">
              <a:lnSpc>
                <a:spcPct val="90000"/>
              </a:lnSpc>
              <a:buSzPts val="100"/>
              <a:buBlip>
                <a:blip r:embed="rId5"/>
              </a:buBlip>
              <a:defRPr/>
            </a:pPr>
            <a:r>
              <a:rPr lang="en-US" altLang="zh-CN" sz="4400" dirty="0">
                <a:solidFill>
                  <a:schemeClr val="tx1">
                    <a:alpha val="0"/>
                  </a:schemeClr>
                </a:solidFill>
                <a:latin typeface="Times New Roman" pitchFamily="18" charset="0"/>
                <a:ea typeface="DFKai-SB" pitchFamily="65" charset="-120"/>
                <a:cs typeface="Times New Roman" pitchFamily="18" charset="0"/>
              </a:rPr>
              <a:t>3.</a:t>
            </a:r>
            <a:r>
              <a:rPr lang="zh-CN" altLang="en-US" sz="4400" dirty="0">
                <a:solidFill>
                  <a:schemeClr val="tx1">
                    <a:alpha val="0"/>
                  </a:schemeClr>
                </a:solidFill>
                <a:latin typeface="Times New Roman" pitchFamily="18" charset="0"/>
                <a:ea typeface="DFKai-SB" pitchFamily="65" charset="-120"/>
                <a:cs typeface="Times New Roman" pitchFamily="18" charset="0"/>
              </a:rPr>
              <a:t>起来求告神</a:t>
            </a:r>
            <a:r>
              <a:rPr lang="en-US" altLang="zh-CN" sz="4400" dirty="0">
                <a:solidFill>
                  <a:schemeClr val="tx1">
                    <a:alpha val="0"/>
                  </a:schemeClr>
                </a:solidFill>
                <a:latin typeface="Times New Roman" pitchFamily="18" charset="0"/>
                <a:ea typeface="DFKai-SB" pitchFamily="65" charset="-120"/>
                <a:cs typeface="Times New Roman" pitchFamily="18" charset="0"/>
              </a:rPr>
              <a:t>:</a:t>
            </a:r>
            <a:r>
              <a:rPr lang="zh-CN" altLang="en-US" sz="4400" dirty="0">
                <a:solidFill>
                  <a:schemeClr val="tx1">
                    <a:alpha val="0"/>
                  </a:schemeClr>
                </a:solidFill>
                <a:latin typeface="Times New Roman" pitchFamily="18" charset="0"/>
                <a:ea typeface="DFKai-SB" pitchFamily="65" charset="-120"/>
                <a:cs typeface="Times New Roman" pitchFamily="18" charset="0"/>
              </a:rPr>
              <a:t>等候神把向一般人的呼召变成个人的呼召</a:t>
            </a:r>
            <a:endParaRPr lang="en-US" altLang="zh-CN" sz="4400" dirty="0">
              <a:solidFill>
                <a:schemeClr val="tx1">
                  <a:alpha val="0"/>
                </a:schemeClr>
              </a:solidFill>
              <a:latin typeface="Times New Roman" pitchFamily="18" charset="0"/>
              <a:ea typeface="DFKai-SB" pitchFamily="65" charset="-120"/>
              <a:cs typeface="Times New Roman" pitchFamily="18" charset="0"/>
            </a:endParaRPr>
          </a:p>
          <a:p>
            <a:pPr eaLnBrk="1" hangingPunct="1">
              <a:lnSpc>
                <a:spcPct val="90000"/>
              </a:lnSpc>
              <a:buSzPts val="100"/>
              <a:buBlip>
                <a:blip r:embed="rId5"/>
              </a:buBlip>
              <a:defRPr/>
            </a:pPr>
            <a:r>
              <a:rPr lang="en-US" altLang="zh-CN" sz="4400" dirty="0">
                <a:solidFill>
                  <a:schemeClr val="tx1">
                    <a:alpha val="0"/>
                  </a:schemeClr>
                </a:solidFill>
                <a:latin typeface="Times New Roman" pitchFamily="18" charset="0"/>
                <a:ea typeface="DFKai-SB" pitchFamily="65" charset="-120"/>
                <a:cs typeface="Times New Roman" pitchFamily="18" charset="0"/>
              </a:rPr>
              <a:t>4.</a:t>
            </a:r>
            <a:r>
              <a:rPr lang="zh-CN" altLang="en-US" sz="4400" dirty="0">
                <a:solidFill>
                  <a:schemeClr val="tx1">
                    <a:alpha val="0"/>
                  </a:schemeClr>
                </a:solidFill>
                <a:latin typeface="Times New Roman" pitchFamily="18" charset="0"/>
                <a:ea typeface="DFKai-SB" pitchFamily="65" charset="-120"/>
                <a:cs typeface="Times New Roman" pitchFamily="18" charset="0"/>
              </a:rPr>
              <a:t>起来改变</a:t>
            </a:r>
            <a:r>
              <a:rPr lang="en-US" altLang="zh-CN" sz="4400" dirty="0">
                <a:solidFill>
                  <a:schemeClr val="tx1">
                    <a:alpha val="0"/>
                  </a:schemeClr>
                </a:solidFill>
                <a:latin typeface="Times New Roman" pitchFamily="18" charset="0"/>
                <a:ea typeface="DFKai-SB" pitchFamily="65" charset="-120"/>
                <a:cs typeface="Times New Roman" pitchFamily="18" charset="0"/>
              </a:rPr>
              <a:t>:</a:t>
            </a:r>
            <a:r>
              <a:rPr lang="zh-CN" altLang="en-US" sz="4400" dirty="0">
                <a:solidFill>
                  <a:schemeClr val="tx1">
                    <a:alpha val="0"/>
                  </a:schemeClr>
                </a:solidFill>
                <a:latin typeface="Times New Roman" pitchFamily="18" charset="0"/>
                <a:ea typeface="DFKai-SB" pitchFamily="65" charset="-120"/>
                <a:cs typeface="Times New Roman" pitchFamily="18" charset="0"/>
              </a:rPr>
              <a:t> 脱去偏见歧视、自私、满足现况、缺乏爱心</a:t>
            </a:r>
            <a:endParaRPr lang="en-US" altLang="zh-CN" sz="4400" dirty="0">
              <a:solidFill>
                <a:schemeClr val="tx1">
                  <a:alpha val="0"/>
                </a:schemeClr>
              </a:solidFill>
              <a:latin typeface="Times New Roman" pitchFamily="18" charset="0"/>
              <a:ea typeface="宋体" pitchFamily="2" charset="-122"/>
              <a:cs typeface="Times New Roman" pitchFamily="18" charset="0"/>
            </a:endParaRPr>
          </a:p>
        </p:txBody>
      </p:sp>
    </p:spTree>
    <p:custDataLst>
      <p:tags r:id="rId1"/>
    </p:custDataLst>
    <p:extLst>
      <p:ext uri="{BB962C8B-B14F-4D97-AF65-F5344CB8AC3E}">
        <p14:creationId xmlns:p14="http://schemas.microsoft.com/office/powerpoint/2010/main" val="222022723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Title 1"/>
          <p:cNvSpPr>
            <a:spLocks noGrp="1"/>
          </p:cNvSpPr>
          <p:nvPr>
            <p:ph type="title" idx="4294967295"/>
            <p:custDataLst>
              <p:tags r:id="rId2"/>
            </p:custDataLst>
          </p:nvPr>
        </p:nvSpPr>
        <p:spPr>
          <a:xfrm>
            <a:off x="0" y="0"/>
            <a:ext cx="9144000" cy="762000"/>
          </a:xfrm>
        </p:spPr>
        <p:txBody>
          <a:bodyPr anchorCtr="0"/>
          <a:lstStyle/>
          <a:p>
            <a:pPr eaLnBrk="1" hangingPunct="1">
              <a:defRPr/>
            </a:pPr>
            <a:r>
              <a:rPr lang="zh-CN" altLang="en-US" sz="4800" dirty="0">
                <a:solidFill>
                  <a:srgbClr val="FFFF00"/>
                </a:solidFill>
                <a:latin typeface="DFKai-SB" pitchFamily="65" charset="-120"/>
                <a:ea typeface="DFKai-SB" pitchFamily="65" charset="-120"/>
              </a:rPr>
              <a:t>今天教会为什么没有呼召、异象</a:t>
            </a:r>
            <a:endParaRPr lang="en-US" altLang="zh-CN" sz="4800" dirty="0">
              <a:solidFill>
                <a:srgbClr val="FFFF00"/>
              </a:solidFill>
              <a:latin typeface="DFKai-SB" pitchFamily="65" charset="-120"/>
              <a:ea typeface="DFKai-SB" pitchFamily="65" charset="-120"/>
            </a:endParaRPr>
          </a:p>
        </p:txBody>
      </p:sp>
      <p:sp>
        <p:nvSpPr>
          <p:cNvPr id="3" name="Content Placeholder 2"/>
          <p:cNvSpPr>
            <a:spLocks noGrp="1"/>
          </p:cNvSpPr>
          <p:nvPr>
            <p:ph idx="4294967295"/>
            <p:custDataLst>
              <p:tags r:id="rId3"/>
            </p:custDataLst>
          </p:nvPr>
        </p:nvSpPr>
        <p:spPr>
          <a:xfrm>
            <a:off x="0" y="762000"/>
            <a:ext cx="9144000" cy="6096000"/>
          </a:xfrm>
        </p:spPr>
        <p:txBody>
          <a:bodyPr>
            <a:normAutofit fontScale="92500" lnSpcReduction="20000"/>
          </a:bodyPr>
          <a:lstStyle/>
          <a:p>
            <a:pPr eaLnBrk="1" hangingPunct="1">
              <a:lnSpc>
                <a:spcPct val="90000"/>
              </a:lnSpc>
              <a:buBlip>
                <a:blip r:embed="rId5"/>
              </a:buBlip>
              <a:defRPr/>
            </a:pPr>
            <a:r>
              <a:rPr lang="zh-CN" altLang="en-US" sz="4400" dirty="0">
                <a:latin typeface="Times New Roman" pitchFamily="18" charset="0"/>
                <a:ea typeface="DFKai-SB" pitchFamily="65" charset="-120"/>
                <a:cs typeface="Times New Roman" pitchFamily="18" charset="0"/>
              </a:rPr>
              <a:t>因为沉睡没有起来</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没有听到水手的问题</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没有问自己在做什么</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没有求告神</a:t>
            </a:r>
            <a:endParaRPr lang="en-US" altLang="zh-CN" sz="4400" dirty="0">
              <a:latin typeface="Times New Roman" pitchFamily="18" charset="0"/>
              <a:ea typeface="DFKai-SB" pitchFamily="65" charset="-120"/>
              <a:cs typeface="Times New Roman" pitchFamily="18" charset="0"/>
            </a:endParaRPr>
          </a:p>
          <a:p>
            <a:pPr eaLnBrk="1" hangingPunct="1">
              <a:lnSpc>
                <a:spcPct val="90000"/>
              </a:lnSpc>
              <a:buBlip>
                <a:blip r:embed="rId5"/>
              </a:buBlip>
              <a:defRPr/>
            </a:pPr>
            <a:r>
              <a:rPr lang="zh-CN" altLang="en-US" sz="4400" dirty="0">
                <a:latin typeface="Times New Roman" pitchFamily="18" charset="0"/>
                <a:ea typeface="DFKai-SB" pitchFamily="65" charset="-120"/>
                <a:cs typeface="Times New Roman" pitchFamily="18" charset="0"/>
              </a:rPr>
              <a:t>约拿书中几个起来</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起来做什么</a:t>
            </a:r>
            <a:r>
              <a:rPr lang="en-US" altLang="zh-CN" sz="4400" dirty="0">
                <a:latin typeface="Times New Roman" pitchFamily="18" charset="0"/>
                <a:ea typeface="DFKai-SB" pitchFamily="65" charset="-120"/>
                <a:cs typeface="Times New Roman" pitchFamily="18" charset="0"/>
              </a:rPr>
              <a:t>?</a:t>
            </a:r>
          </a:p>
          <a:p>
            <a:pPr eaLnBrk="1" hangingPunct="1">
              <a:lnSpc>
                <a:spcPct val="90000"/>
              </a:lnSpc>
              <a:buBlip>
                <a:blip r:embed="rId5"/>
              </a:buBlip>
              <a:defRPr/>
            </a:pPr>
            <a:r>
              <a:rPr lang="en-US" altLang="zh-CN" sz="4400" dirty="0">
                <a:latin typeface="Times New Roman" pitchFamily="18" charset="0"/>
                <a:ea typeface="DFKai-SB" pitchFamily="65" charset="-120"/>
                <a:cs typeface="Times New Roman" pitchFamily="18" charset="0"/>
              </a:rPr>
              <a:t>1.</a:t>
            </a:r>
            <a:r>
              <a:rPr lang="zh-CN" altLang="en-US" sz="4400" dirty="0">
                <a:latin typeface="Times New Roman" pitchFamily="18" charset="0"/>
                <a:ea typeface="DFKai-SB" pitchFamily="65" charset="-120"/>
                <a:cs typeface="Times New Roman" pitchFamily="18" charset="0"/>
              </a:rPr>
              <a:t>起来看圣经</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圣经说我该做什么；神对教会一般的呼召是什么</a:t>
            </a:r>
            <a:endParaRPr lang="en-US" altLang="zh-CN" sz="4400" dirty="0">
              <a:latin typeface="Times New Roman" pitchFamily="18" charset="0"/>
              <a:ea typeface="DFKai-SB" pitchFamily="65" charset="-120"/>
              <a:cs typeface="Times New Roman" pitchFamily="18" charset="0"/>
            </a:endParaRPr>
          </a:p>
          <a:p>
            <a:pPr eaLnBrk="1" hangingPunct="1">
              <a:lnSpc>
                <a:spcPct val="90000"/>
              </a:lnSpc>
              <a:buBlip>
                <a:blip r:embed="rId5"/>
              </a:buBlip>
              <a:defRPr/>
            </a:pPr>
            <a:r>
              <a:rPr lang="en-US" altLang="zh-CN" sz="4400" dirty="0">
                <a:latin typeface="Times New Roman" pitchFamily="18" charset="0"/>
                <a:ea typeface="DFKai-SB" pitchFamily="65" charset="-120"/>
                <a:cs typeface="Times New Roman" pitchFamily="18" charset="0"/>
              </a:rPr>
              <a:t>2.</a:t>
            </a:r>
            <a:r>
              <a:rPr lang="zh-CN" altLang="en-US" sz="4400" dirty="0">
                <a:latin typeface="Times New Roman" pitchFamily="18" charset="0"/>
                <a:ea typeface="DFKai-SB" pitchFamily="65" charset="-120"/>
                <a:cs typeface="Times New Roman" pitchFamily="18" charset="0"/>
              </a:rPr>
              <a:t>起来看事实</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我们有很多资源；很多族群很缺乏</a:t>
            </a:r>
            <a:endParaRPr lang="en-US" altLang="zh-CN" sz="4400" dirty="0">
              <a:latin typeface="Times New Roman" pitchFamily="18" charset="0"/>
              <a:ea typeface="DFKai-SB" pitchFamily="65" charset="-120"/>
              <a:cs typeface="Times New Roman" pitchFamily="18" charset="0"/>
            </a:endParaRPr>
          </a:p>
          <a:p>
            <a:pPr eaLnBrk="1" hangingPunct="1">
              <a:lnSpc>
                <a:spcPct val="90000"/>
              </a:lnSpc>
              <a:buSzPts val="100"/>
              <a:buBlip>
                <a:blip r:embed="rId5"/>
              </a:buBlip>
              <a:defRPr/>
            </a:pPr>
            <a:r>
              <a:rPr lang="en-US" altLang="zh-CN" sz="4400" dirty="0">
                <a:solidFill>
                  <a:schemeClr val="tx1">
                    <a:alpha val="0"/>
                  </a:schemeClr>
                </a:solidFill>
                <a:latin typeface="Times New Roman" pitchFamily="18" charset="0"/>
                <a:ea typeface="DFKai-SB" pitchFamily="65" charset="-120"/>
                <a:cs typeface="Times New Roman" pitchFamily="18" charset="0"/>
              </a:rPr>
              <a:t>3.</a:t>
            </a:r>
            <a:r>
              <a:rPr lang="zh-CN" altLang="en-US" sz="4400" dirty="0">
                <a:solidFill>
                  <a:schemeClr val="tx1">
                    <a:alpha val="0"/>
                  </a:schemeClr>
                </a:solidFill>
                <a:latin typeface="Times New Roman" pitchFamily="18" charset="0"/>
                <a:ea typeface="DFKai-SB" pitchFamily="65" charset="-120"/>
                <a:cs typeface="Times New Roman" pitchFamily="18" charset="0"/>
              </a:rPr>
              <a:t>起来求告神</a:t>
            </a:r>
            <a:r>
              <a:rPr lang="en-US" altLang="zh-CN" sz="4400" dirty="0">
                <a:solidFill>
                  <a:schemeClr val="tx1">
                    <a:alpha val="0"/>
                  </a:schemeClr>
                </a:solidFill>
                <a:latin typeface="Times New Roman" pitchFamily="18" charset="0"/>
                <a:ea typeface="DFKai-SB" pitchFamily="65" charset="-120"/>
                <a:cs typeface="Times New Roman" pitchFamily="18" charset="0"/>
              </a:rPr>
              <a:t>:</a:t>
            </a:r>
            <a:r>
              <a:rPr lang="zh-CN" altLang="en-US" sz="4400" dirty="0">
                <a:solidFill>
                  <a:schemeClr val="tx1">
                    <a:alpha val="0"/>
                  </a:schemeClr>
                </a:solidFill>
                <a:latin typeface="Times New Roman" pitchFamily="18" charset="0"/>
                <a:ea typeface="DFKai-SB" pitchFamily="65" charset="-120"/>
                <a:cs typeface="Times New Roman" pitchFamily="18" charset="0"/>
              </a:rPr>
              <a:t>等候神把向一般人的呼召变成个人的呼召</a:t>
            </a:r>
            <a:endParaRPr lang="en-US" altLang="zh-CN" sz="4400" dirty="0">
              <a:solidFill>
                <a:schemeClr val="tx1">
                  <a:alpha val="0"/>
                </a:schemeClr>
              </a:solidFill>
              <a:latin typeface="Times New Roman" pitchFamily="18" charset="0"/>
              <a:ea typeface="DFKai-SB" pitchFamily="65" charset="-120"/>
              <a:cs typeface="Times New Roman" pitchFamily="18" charset="0"/>
            </a:endParaRPr>
          </a:p>
          <a:p>
            <a:pPr eaLnBrk="1" hangingPunct="1">
              <a:lnSpc>
                <a:spcPct val="90000"/>
              </a:lnSpc>
              <a:buSzPts val="100"/>
              <a:buBlip>
                <a:blip r:embed="rId5"/>
              </a:buBlip>
              <a:defRPr/>
            </a:pPr>
            <a:r>
              <a:rPr lang="en-US" altLang="zh-CN" sz="4400" dirty="0">
                <a:solidFill>
                  <a:schemeClr val="tx1">
                    <a:alpha val="0"/>
                  </a:schemeClr>
                </a:solidFill>
                <a:latin typeface="Times New Roman" pitchFamily="18" charset="0"/>
                <a:ea typeface="DFKai-SB" pitchFamily="65" charset="-120"/>
                <a:cs typeface="Times New Roman" pitchFamily="18" charset="0"/>
              </a:rPr>
              <a:t>4.</a:t>
            </a:r>
            <a:r>
              <a:rPr lang="zh-CN" altLang="en-US" sz="4400" dirty="0">
                <a:solidFill>
                  <a:schemeClr val="tx1">
                    <a:alpha val="0"/>
                  </a:schemeClr>
                </a:solidFill>
                <a:latin typeface="Times New Roman" pitchFamily="18" charset="0"/>
                <a:ea typeface="DFKai-SB" pitchFamily="65" charset="-120"/>
                <a:cs typeface="Times New Roman" pitchFamily="18" charset="0"/>
              </a:rPr>
              <a:t>起来改变</a:t>
            </a:r>
            <a:r>
              <a:rPr lang="en-US" altLang="zh-CN" sz="4400" dirty="0">
                <a:solidFill>
                  <a:schemeClr val="tx1">
                    <a:alpha val="0"/>
                  </a:schemeClr>
                </a:solidFill>
                <a:latin typeface="Times New Roman" pitchFamily="18" charset="0"/>
                <a:ea typeface="DFKai-SB" pitchFamily="65" charset="-120"/>
                <a:cs typeface="Times New Roman" pitchFamily="18" charset="0"/>
              </a:rPr>
              <a:t>:</a:t>
            </a:r>
            <a:r>
              <a:rPr lang="zh-CN" altLang="en-US" sz="4400" dirty="0">
                <a:solidFill>
                  <a:schemeClr val="tx1">
                    <a:alpha val="0"/>
                  </a:schemeClr>
                </a:solidFill>
                <a:latin typeface="Times New Roman" pitchFamily="18" charset="0"/>
                <a:ea typeface="DFKai-SB" pitchFamily="65" charset="-120"/>
                <a:cs typeface="Times New Roman" pitchFamily="18" charset="0"/>
              </a:rPr>
              <a:t> 脱去偏见歧视、自私、满足现况、缺乏爱心</a:t>
            </a:r>
            <a:endParaRPr lang="en-US" altLang="zh-CN" sz="4400" dirty="0">
              <a:solidFill>
                <a:schemeClr val="tx1">
                  <a:alpha val="0"/>
                </a:schemeClr>
              </a:solidFill>
              <a:latin typeface="Times New Roman" pitchFamily="18" charset="0"/>
              <a:ea typeface="宋体" pitchFamily="2" charset="-122"/>
              <a:cs typeface="Times New Roman" pitchFamily="18" charset="0"/>
            </a:endParaRPr>
          </a:p>
        </p:txBody>
      </p:sp>
    </p:spTree>
    <p:custDataLst>
      <p:tags r:id="rId1"/>
    </p:custDataLst>
    <p:extLst>
      <p:ext uri="{BB962C8B-B14F-4D97-AF65-F5344CB8AC3E}">
        <p14:creationId xmlns:p14="http://schemas.microsoft.com/office/powerpoint/2010/main" val="32919603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Title 1"/>
          <p:cNvSpPr>
            <a:spLocks noGrp="1"/>
          </p:cNvSpPr>
          <p:nvPr>
            <p:ph type="title" idx="4294967295"/>
            <p:custDataLst>
              <p:tags r:id="rId2"/>
            </p:custDataLst>
          </p:nvPr>
        </p:nvSpPr>
        <p:spPr>
          <a:xfrm>
            <a:off x="0" y="0"/>
            <a:ext cx="9144000" cy="762000"/>
          </a:xfrm>
        </p:spPr>
        <p:txBody>
          <a:bodyPr anchorCtr="0"/>
          <a:lstStyle/>
          <a:p>
            <a:pPr eaLnBrk="1" hangingPunct="1">
              <a:defRPr/>
            </a:pPr>
            <a:r>
              <a:rPr lang="zh-CN" altLang="en-US" sz="4800" dirty="0">
                <a:solidFill>
                  <a:srgbClr val="FFFF00"/>
                </a:solidFill>
                <a:latin typeface="DFKai-SB" pitchFamily="65" charset="-120"/>
                <a:ea typeface="DFKai-SB" pitchFamily="65" charset="-120"/>
              </a:rPr>
              <a:t>今天教会为什么没有呼召、异象</a:t>
            </a:r>
            <a:endParaRPr lang="en-US" altLang="zh-CN" sz="4800" dirty="0">
              <a:solidFill>
                <a:srgbClr val="FFFF00"/>
              </a:solidFill>
              <a:latin typeface="DFKai-SB" pitchFamily="65" charset="-120"/>
              <a:ea typeface="DFKai-SB" pitchFamily="65" charset="-120"/>
            </a:endParaRPr>
          </a:p>
        </p:txBody>
      </p:sp>
      <p:sp>
        <p:nvSpPr>
          <p:cNvPr id="3" name="Content Placeholder 2"/>
          <p:cNvSpPr>
            <a:spLocks noGrp="1"/>
          </p:cNvSpPr>
          <p:nvPr>
            <p:ph idx="4294967295"/>
            <p:custDataLst>
              <p:tags r:id="rId3"/>
            </p:custDataLst>
          </p:nvPr>
        </p:nvSpPr>
        <p:spPr>
          <a:xfrm>
            <a:off x="0" y="762000"/>
            <a:ext cx="9144000" cy="6096000"/>
          </a:xfrm>
        </p:spPr>
        <p:txBody>
          <a:bodyPr>
            <a:normAutofit fontScale="92500" lnSpcReduction="20000"/>
          </a:bodyPr>
          <a:lstStyle/>
          <a:p>
            <a:pPr eaLnBrk="1" hangingPunct="1">
              <a:lnSpc>
                <a:spcPct val="90000"/>
              </a:lnSpc>
              <a:buBlip>
                <a:blip r:embed="rId5"/>
              </a:buBlip>
              <a:defRPr/>
            </a:pPr>
            <a:r>
              <a:rPr lang="zh-CN" altLang="en-US" sz="4400" dirty="0">
                <a:latin typeface="Times New Roman" pitchFamily="18" charset="0"/>
                <a:ea typeface="DFKai-SB" pitchFamily="65" charset="-120"/>
                <a:cs typeface="Times New Roman" pitchFamily="18" charset="0"/>
              </a:rPr>
              <a:t>因为沉睡没有起来</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没有听到水手的问题</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没有问自己在做什么</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没有求告神</a:t>
            </a:r>
            <a:endParaRPr lang="en-US" altLang="zh-CN" sz="4400" dirty="0">
              <a:latin typeface="Times New Roman" pitchFamily="18" charset="0"/>
              <a:ea typeface="DFKai-SB" pitchFamily="65" charset="-120"/>
              <a:cs typeface="Times New Roman" pitchFamily="18" charset="0"/>
            </a:endParaRPr>
          </a:p>
          <a:p>
            <a:pPr eaLnBrk="1" hangingPunct="1">
              <a:lnSpc>
                <a:spcPct val="90000"/>
              </a:lnSpc>
              <a:buBlip>
                <a:blip r:embed="rId5"/>
              </a:buBlip>
              <a:defRPr/>
            </a:pPr>
            <a:r>
              <a:rPr lang="zh-CN" altLang="en-US" sz="4400" dirty="0">
                <a:latin typeface="Times New Roman" pitchFamily="18" charset="0"/>
                <a:ea typeface="DFKai-SB" pitchFamily="65" charset="-120"/>
                <a:cs typeface="Times New Roman" pitchFamily="18" charset="0"/>
              </a:rPr>
              <a:t>约拿书中几个起来</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起来做什么</a:t>
            </a:r>
            <a:r>
              <a:rPr lang="en-US" altLang="zh-CN" sz="4400" dirty="0">
                <a:latin typeface="Times New Roman" pitchFamily="18" charset="0"/>
                <a:ea typeface="DFKai-SB" pitchFamily="65" charset="-120"/>
                <a:cs typeface="Times New Roman" pitchFamily="18" charset="0"/>
              </a:rPr>
              <a:t>?</a:t>
            </a:r>
          </a:p>
          <a:p>
            <a:pPr eaLnBrk="1" hangingPunct="1">
              <a:lnSpc>
                <a:spcPct val="90000"/>
              </a:lnSpc>
              <a:buBlip>
                <a:blip r:embed="rId5"/>
              </a:buBlip>
              <a:defRPr/>
            </a:pPr>
            <a:r>
              <a:rPr lang="en-US" altLang="zh-CN" sz="4400" dirty="0">
                <a:latin typeface="Times New Roman" pitchFamily="18" charset="0"/>
                <a:ea typeface="DFKai-SB" pitchFamily="65" charset="-120"/>
                <a:cs typeface="Times New Roman" pitchFamily="18" charset="0"/>
              </a:rPr>
              <a:t>1.</a:t>
            </a:r>
            <a:r>
              <a:rPr lang="zh-CN" altLang="en-US" sz="4400" dirty="0">
                <a:latin typeface="Times New Roman" pitchFamily="18" charset="0"/>
                <a:ea typeface="DFKai-SB" pitchFamily="65" charset="-120"/>
                <a:cs typeface="Times New Roman" pitchFamily="18" charset="0"/>
              </a:rPr>
              <a:t>起来看圣经</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圣经说我该做什么；神对教会一般的呼召是什么</a:t>
            </a:r>
            <a:endParaRPr lang="en-US" altLang="zh-CN" sz="4400" dirty="0">
              <a:latin typeface="Times New Roman" pitchFamily="18" charset="0"/>
              <a:ea typeface="DFKai-SB" pitchFamily="65" charset="-120"/>
              <a:cs typeface="Times New Roman" pitchFamily="18" charset="0"/>
            </a:endParaRPr>
          </a:p>
          <a:p>
            <a:pPr eaLnBrk="1" hangingPunct="1">
              <a:lnSpc>
                <a:spcPct val="90000"/>
              </a:lnSpc>
              <a:buBlip>
                <a:blip r:embed="rId5"/>
              </a:buBlip>
              <a:defRPr/>
            </a:pPr>
            <a:r>
              <a:rPr lang="en-US" altLang="zh-CN" sz="4400" dirty="0">
                <a:latin typeface="Times New Roman" pitchFamily="18" charset="0"/>
                <a:ea typeface="DFKai-SB" pitchFamily="65" charset="-120"/>
                <a:cs typeface="Times New Roman" pitchFamily="18" charset="0"/>
              </a:rPr>
              <a:t>2.</a:t>
            </a:r>
            <a:r>
              <a:rPr lang="zh-CN" altLang="en-US" sz="4400" dirty="0">
                <a:latin typeface="Times New Roman" pitchFamily="18" charset="0"/>
                <a:ea typeface="DFKai-SB" pitchFamily="65" charset="-120"/>
                <a:cs typeface="Times New Roman" pitchFamily="18" charset="0"/>
              </a:rPr>
              <a:t>起来看事实</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我们有很多资源；很多族群很缺乏</a:t>
            </a:r>
            <a:endParaRPr lang="en-US" altLang="zh-CN" sz="4400" dirty="0">
              <a:latin typeface="Times New Roman" pitchFamily="18" charset="0"/>
              <a:ea typeface="DFKai-SB" pitchFamily="65" charset="-120"/>
              <a:cs typeface="Times New Roman" pitchFamily="18" charset="0"/>
            </a:endParaRPr>
          </a:p>
          <a:p>
            <a:pPr eaLnBrk="1" hangingPunct="1">
              <a:lnSpc>
                <a:spcPct val="90000"/>
              </a:lnSpc>
              <a:buBlip>
                <a:blip r:embed="rId5"/>
              </a:buBlip>
              <a:defRPr/>
            </a:pPr>
            <a:r>
              <a:rPr lang="en-US" altLang="zh-CN" sz="4400" dirty="0">
                <a:latin typeface="Times New Roman" pitchFamily="18" charset="0"/>
                <a:ea typeface="DFKai-SB" pitchFamily="65" charset="-120"/>
                <a:cs typeface="Times New Roman" pitchFamily="18" charset="0"/>
              </a:rPr>
              <a:t>3.</a:t>
            </a:r>
            <a:r>
              <a:rPr lang="zh-CN" altLang="en-US" sz="4400" dirty="0">
                <a:latin typeface="Times New Roman" pitchFamily="18" charset="0"/>
                <a:ea typeface="DFKai-SB" pitchFamily="65" charset="-120"/>
                <a:cs typeface="Times New Roman" pitchFamily="18" charset="0"/>
              </a:rPr>
              <a:t>起来求告神</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等候神把向一般人的呼召变成个人的呼召</a:t>
            </a:r>
            <a:endParaRPr lang="en-US" altLang="zh-CN" sz="4400" dirty="0">
              <a:latin typeface="Times New Roman" pitchFamily="18" charset="0"/>
              <a:ea typeface="DFKai-SB" pitchFamily="65" charset="-120"/>
              <a:cs typeface="Times New Roman" pitchFamily="18" charset="0"/>
            </a:endParaRPr>
          </a:p>
          <a:p>
            <a:pPr eaLnBrk="1" hangingPunct="1">
              <a:lnSpc>
                <a:spcPct val="90000"/>
              </a:lnSpc>
              <a:buSzPts val="100"/>
              <a:buBlip>
                <a:blip r:embed="rId5"/>
              </a:buBlip>
              <a:defRPr/>
            </a:pPr>
            <a:r>
              <a:rPr lang="en-US" altLang="zh-CN" sz="4400" dirty="0">
                <a:solidFill>
                  <a:schemeClr val="tx1">
                    <a:alpha val="0"/>
                  </a:schemeClr>
                </a:solidFill>
                <a:latin typeface="Times New Roman" pitchFamily="18" charset="0"/>
                <a:ea typeface="DFKai-SB" pitchFamily="65" charset="-120"/>
                <a:cs typeface="Times New Roman" pitchFamily="18" charset="0"/>
              </a:rPr>
              <a:t>4.</a:t>
            </a:r>
            <a:r>
              <a:rPr lang="zh-CN" altLang="en-US" sz="4400" dirty="0">
                <a:solidFill>
                  <a:schemeClr val="tx1">
                    <a:alpha val="0"/>
                  </a:schemeClr>
                </a:solidFill>
                <a:latin typeface="Times New Roman" pitchFamily="18" charset="0"/>
                <a:ea typeface="DFKai-SB" pitchFamily="65" charset="-120"/>
                <a:cs typeface="Times New Roman" pitchFamily="18" charset="0"/>
              </a:rPr>
              <a:t>起来改变</a:t>
            </a:r>
            <a:r>
              <a:rPr lang="en-US" altLang="zh-CN" sz="4400" dirty="0">
                <a:solidFill>
                  <a:schemeClr val="tx1">
                    <a:alpha val="0"/>
                  </a:schemeClr>
                </a:solidFill>
                <a:latin typeface="Times New Roman" pitchFamily="18" charset="0"/>
                <a:ea typeface="DFKai-SB" pitchFamily="65" charset="-120"/>
                <a:cs typeface="Times New Roman" pitchFamily="18" charset="0"/>
              </a:rPr>
              <a:t>:</a:t>
            </a:r>
            <a:r>
              <a:rPr lang="zh-CN" altLang="en-US" sz="4400" dirty="0">
                <a:solidFill>
                  <a:schemeClr val="tx1">
                    <a:alpha val="0"/>
                  </a:schemeClr>
                </a:solidFill>
                <a:latin typeface="Times New Roman" pitchFamily="18" charset="0"/>
                <a:ea typeface="DFKai-SB" pitchFamily="65" charset="-120"/>
                <a:cs typeface="Times New Roman" pitchFamily="18" charset="0"/>
              </a:rPr>
              <a:t> 脱去偏见歧视、自私、满足现况、缺乏爱心</a:t>
            </a:r>
            <a:endParaRPr lang="en-US" altLang="zh-CN" sz="4400" dirty="0">
              <a:solidFill>
                <a:schemeClr val="tx1">
                  <a:alpha val="0"/>
                </a:schemeClr>
              </a:solidFill>
              <a:latin typeface="Times New Roman" pitchFamily="18" charset="0"/>
              <a:ea typeface="宋体" pitchFamily="2" charset="-122"/>
              <a:cs typeface="Times New Roman" pitchFamily="18" charset="0"/>
            </a:endParaRPr>
          </a:p>
        </p:txBody>
      </p:sp>
    </p:spTree>
    <p:custDataLst>
      <p:tags r:id="rId1"/>
    </p:custDataLst>
    <p:extLst>
      <p:ext uri="{BB962C8B-B14F-4D97-AF65-F5344CB8AC3E}">
        <p14:creationId xmlns:p14="http://schemas.microsoft.com/office/powerpoint/2010/main" val="80350726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Title 1"/>
          <p:cNvSpPr>
            <a:spLocks noGrp="1"/>
          </p:cNvSpPr>
          <p:nvPr>
            <p:ph type="title" idx="4294967295"/>
            <p:custDataLst>
              <p:tags r:id="rId2"/>
            </p:custDataLst>
          </p:nvPr>
        </p:nvSpPr>
        <p:spPr>
          <a:xfrm>
            <a:off x="0" y="0"/>
            <a:ext cx="9144000" cy="762000"/>
          </a:xfrm>
        </p:spPr>
        <p:txBody>
          <a:bodyPr anchorCtr="0"/>
          <a:lstStyle/>
          <a:p>
            <a:pPr eaLnBrk="1" hangingPunct="1">
              <a:defRPr/>
            </a:pPr>
            <a:r>
              <a:rPr lang="zh-CN" altLang="en-US" sz="4800" dirty="0">
                <a:solidFill>
                  <a:srgbClr val="FFFF00"/>
                </a:solidFill>
                <a:latin typeface="DFKai-SB" pitchFamily="65" charset="-120"/>
                <a:ea typeface="DFKai-SB" pitchFamily="65" charset="-120"/>
              </a:rPr>
              <a:t>今天教会为什么没有呼召、异象</a:t>
            </a:r>
            <a:endParaRPr lang="en-US" altLang="zh-CN" sz="4800" dirty="0">
              <a:solidFill>
                <a:srgbClr val="FFFF00"/>
              </a:solidFill>
              <a:latin typeface="DFKai-SB" pitchFamily="65" charset="-120"/>
              <a:ea typeface="DFKai-SB" pitchFamily="65" charset="-120"/>
            </a:endParaRPr>
          </a:p>
        </p:txBody>
      </p:sp>
      <p:sp>
        <p:nvSpPr>
          <p:cNvPr id="3" name="Content Placeholder 2"/>
          <p:cNvSpPr>
            <a:spLocks noGrp="1"/>
          </p:cNvSpPr>
          <p:nvPr>
            <p:ph idx="4294967295"/>
            <p:custDataLst>
              <p:tags r:id="rId3"/>
            </p:custDataLst>
          </p:nvPr>
        </p:nvSpPr>
        <p:spPr>
          <a:xfrm>
            <a:off x="0" y="762000"/>
            <a:ext cx="9144000" cy="6096000"/>
          </a:xfrm>
        </p:spPr>
        <p:txBody>
          <a:bodyPr>
            <a:normAutofit fontScale="92500" lnSpcReduction="20000"/>
          </a:bodyPr>
          <a:lstStyle/>
          <a:p>
            <a:pPr eaLnBrk="1" hangingPunct="1">
              <a:lnSpc>
                <a:spcPct val="90000"/>
              </a:lnSpc>
              <a:buBlip>
                <a:blip r:embed="rId5"/>
              </a:buBlip>
              <a:defRPr/>
            </a:pPr>
            <a:r>
              <a:rPr lang="zh-CN" altLang="en-US" sz="4400" dirty="0">
                <a:latin typeface="Times New Roman" pitchFamily="18" charset="0"/>
                <a:ea typeface="DFKai-SB" pitchFamily="65" charset="-120"/>
                <a:cs typeface="Times New Roman" pitchFamily="18" charset="0"/>
              </a:rPr>
              <a:t>因为沉睡没有起来</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没有听到水手的问题</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没有问自己在做什么</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没有求告神</a:t>
            </a:r>
            <a:endParaRPr lang="en-US" altLang="zh-CN" sz="4400" dirty="0">
              <a:latin typeface="Times New Roman" pitchFamily="18" charset="0"/>
              <a:ea typeface="DFKai-SB" pitchFamily="65" charset="-120"/>
              <a:cs typeface="Times New Roman" pitchFamily="18" charset="0"/>
            </a:endParaRPr>
          </a:p>
          <a:p>
            <a:pPr eaLnBrk="1" hangingPunct="1">
              <a:lnSpc>
                <a:spcPct val="90000"/>
              </a:lnSpc>
              <a:buBlip>
                <a:blip r:embed="rId5"/>
              </a:buBlip>
              <a:defRPr/>
            </a:pPr>
            <a:r>
              <a:rPr lang="zh-CN" altLang="en-US" sz="4400" dirty="0">
                <a:latin typeface="Times New Roman" pitchFamily="18" charset="0"/>
                <a:ea typeface="DFKai-SB" pitchFamily="65" charset="-120"/>
                <a:cs typeface="Times New Roman" pitchFamily="18" charset="0"/>
              </a:rPr>
              <a:t>约拿书中几个起来</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起来做什么</a:t>
            </a:r>
            <a:r>
              <a:rPr lang="en-US" altLang="zh-CN" sz="4400" dirty="0">
                <a:latin typeface="Times New Roman" pitchFamily="18" charset="0"/>
                <a:ea typeface="DFKai-SB" pitchFamily="65" charset="-120"/>
                <a:cs typeface="Times New Roman" pitchFamily="18" charset="0"/>
              </a:rPr>
              <a:t>?</a:t>
            </a:r>
          </a:p>
          <a:p>
            <a:pPr eaLnBrk="1" hangingPunct="1">
              <a:lnSpc>
                <a:spcPct val="90000"/>
              </a:lnSpc>
              <a:buBlip>
                <a:blip r:embed="rId5"/>
              </a:buBlip>
              <a:defRPr/>
            </a:pPr>
            <a:r>
              <a:rPr lang="en-US" altLang="zh-CN" sz="4400" dirty="0">
                <a:latin typeface="Times New Roman" pitchFamily="18" charset="0"/>
                <a:ea typeface="DFKai-SB" pitchFamily="65" charset="-120"/>
                <a:cs typeface="Times New Roman" pitchFamily="18" charset="0"/>
              </a:rPr>
              <a:t>1.</a:t>
            </a:r>
            <a:r>
              <a:rPr lang="zh-CN" altLang="en-US" sz="4400" dirty="0">
                <a:latin typeface="Times New Roman" pitchFamily="18" charset="0"/>
                <a:ea typeface="DFKai-SB" pitchFamily="65" charset="-120"/>
                <a:cs typeface="Times New Roman" pitchFamily="18" charset="0"/>
              </a:rPr>
              <a:t>起来看圣经</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圣经说我该做什么；神对教会一般的呼召是什么</a:t>
            </a:r>
            <a:endParaRPr lang="en-US" altLang="zh-CN" sz="4400" dirty="0">
              <a:latin typeface="Times New Roman" pitchFamily="18" charset="0"/>
              <a:ea typeface="DFKai-SB" pitchFamily="65" charset="-120"/>
              <a:cs typeface="Times New Roman" pitchFamily="18" charset="0"/>
            </a:endParaRPr>
          </a:p>
          <a:p>
            <a:pPr eaLnBrk="1" hangingPunct="1">
              <a:lnSpc>
                <a:spcPct val="90000"/>
              </a:lnSpc>
              <a:buBlip>
                <a:blip r:embed="rId5"/>
              </a:buBlip>
              <a:defRPr/>
            </a:pPr>
            <a:r>
              <a:rPr lang="en-US" altLang="zh-CN" sz="4400" dirty="0">
                <a:latin typeface="Times New Roman" pitchFamily="18" charset="0"/>
                <a:ea typeface="DFKai-SB" pitchFamily="65" charset="-120"/>
                <a:cs typeface="Times New Roman" pitchFamily="18" charset="0"/>
              </a:rPr>
              <a:t>2.</a:t>
            </a:r>
            <a:r>
              <a:rPr lang="zh-CN" altLang="en-US" sz="4400" dirty="0">
                <a:latin typeface="Times New Roman" pitchFamily="18" charset="0"/>
                <a:ea typeface="DFKai-SB" pitchFamily="65" charset="-120"/>
                <a:cs typeface="Times New Roman" pitchFamily="18" charset="0"/>
              </a:rPr>
              <a:t>起来看事实</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我们有很多资源；很多族群很缺乏</a:t>
            </a:r>
            <a:endParaRPr lang="en-US" altLang="zh-CN" sz="4400" dirty="0">
              <a:latin typeface="Times New Roman" pitchFamily="18" charset="0"/>
              <a:ea typeface="DFKai-SB" pitchFamily="65" charset="-120"/>
              <a:cs typeface="Times New Roman" pitchFamily="18" charset="0"/>
            </a:endParaRPr>
          </a:p>
          <a:p>
            <a:pPr eaLnBrk="1" hangingPunct="1">
              <a:lnSpc>
                <a:spcPct val="90000"/>
              </a:lnSpc>
              <a:buBlip>
                <a:blip r:embed="rId5"/>
              </a:buBlip>
              <a:defRPr/>
            </a:pPr>
            <a:r>
              <a:rPr lang="en-US" altLang="zh-CN" sz="4400" dirty="0">
                <a:latin typeface="Times New Roman" pitchFamily="18" charset="0"/>
                <a:ea typeface="DFKai-SB" pitchFamily="65" charset="-120"/>
                <a:cs typeface="Times New Roman" pitchFamily="18" charset="0"/>
              </a:rPr>
              <a:t>3.</a:t>
            </a:r>
            <a:r>
              <a:rPr lang="zh-CN" altLang="en-US" sz="4400" dirty="0">
                <a:latin typeface="Times New Roman" pitchFamily="18" charset="0"/>
                <a:ea typeface="DFKai-SB" pitchFamily="65" charset="-120"/>
                <a:cs typeface="Times New Roman" pitchFamily="18" charset="0"/>
              </a:rPr>
              <a:t>起来求告神</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等候神把向一般人的呼召变成个人的呼召</a:t>
            </a:r>
            <a:endParaRPr lang="en-US" altLang="zh-CN" sz="4400" dirty="0">
              <a:latin typeface="Times New Roman" pitchFamily="18" charset="0"/>
              <a:ea typeface="DFKai-SB" pitchFamily="65" charset="-120"/>
              <a:cs typeface="Times New Roman" pitchFamily="18" charset="0"/>
            </a:endParaRPr>
          </a:p>
          <a:p>
            <a:pPr eaLnBrk="1" hangingPunct="1">
              <a:lnSpc>
                <a:spcPct val="90000"/>
              </a:lnSpc>
              <a:buBlip>
                <a:blip r:embed="rId5"/>
              </a:buBlip>
              <a:defRPr/>
            </a:pPr>
            <a:r>
              <a:rPr lang="en-US" altLang="zh-CN" sz="4400" dirty="0">
                <a:latin typeface="Times New Roman" pitchFamily="18" charset="0"/>
                <a:ea typeface="DFKai-SB" pitchFamily="65" charset="-120"/>
                <a:cs typeface="Times New Roman" pitchFamily="18" charset="0"/>
              </a:rPr>
              <a:t>4.</a:t>
            </a:r>
            <a:r>
              <a:rPr lang="zh-CN" altLang="en-US" sz="4400" dirty="0">
                <a:latin typeface="Times New Roman" pitchFamily="18" charset="0"/>
                <a:ea typeface="DFKai-SB" pitchFamily="65" charset="-120"/>
                <a:cs typeface="Times New Roman" pitchFamily="18" charset="0"/>
              </a:rPr>
              <a:t>起来改变</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 脱去偏见歧视、自私、满足现况、缺乏爱心</a:t>
            </a:r>
            <a:endParaRPr lang="en-US" altLang="zh-CN" sz="4400" dirty="0">
              <a:latin typeface="Times New Roman" pitchFamily="18" charset="0"/>
              <a:ea typeface="宋体" pitchFamily="2" charset="-122"/>
              <a:cs typeface="Times New Roman" pitchFamily="18" charset="0"/>
            </a:endParaRPr>
          </a:p>
        </p:txBody>
      </p:sp>
    </p:spTree>
    <p:custDataLst>
      <p:tags r:id="rId1"/>
    </p:custDataLst>
    <p:extLst>
      <p:ext uri="{BB962C8B-B14F-4D97-AF65-F5344CB8AC3E}">
        <p14:creationId xmlns:p14="http://schemas.microsoft.com/office/powerpoint/2010/main" val="349836323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Title 1"/>
          <p:cNvSpPr>
            <a:spLocks noGrp="1"/>
          </p:cNvSpPr>
          <p:nvPr>
            <p:ph type="title" idx="4294967295"/>
            <p:custDataLst>
              <p:tags r:id="rId2"/>
            </p:custDataLst>
          </p:nvPr>
        </p:nvSpPr>
        <p:spPr>
          <a:xfrm>
            <a:off x="0" y="0"/>
            <a:ext cx="9144000" cy="762000"/>
          </a:xfrm>
        </p:spPr>
        <p:txBody>
          <a:bodyPr anchorCtr="0"/>
          <a:lstStyle/>
          <a:p>
            <a:pPr eaLnBrk="1" hangingPunct="1">
              <a:defRPr/>
            </a:pPr>
            <a:r>
              <a:rPr lang="zh-CN" altLang="en-US" sz="4800" dirty="0">
                <a:solidFill>
                  <a:srgbClr val="FFFF00"/>
                </a:solidFill>
                <a:latin typeface="DFKai-SB" pitchFamily="65" charset="-120"/>
                <a:ea typeface="DFKai-SB" pitchFamily="65" charset="-120"/>
              </a:rPr>
              <a:t>需要外宣吗</a:t>
            </a:r>
            <a:endParaRPr lang="en-US" altLang="zh-CN" sz="4800" dirty="0">
              <a:solidFill>
                <a:srgbClr val="FFFF00"/>
              </a:solidFill>
              <a:latin typeface="DFKai-SB" pitchFamily="65" charset="-120"/>
              <a:ea typeface="DFKai-SB" pitchFamily="65" charset="-120"/>
            </a:endParaRPr>
          </a:p>
        </p:txBody>
      </p:sp>
      <p:sp>
        <p:nvSpPr>
          <p:cNvPr id="3" name="Content Placeholder 2"/>
          <p:cNvSpPr>
            <a:spLocks noGrp="1"/>
          </p:cNvSpPr>
          <p:nvPr>
            <p:ph idx="4294967295"/>
            <p:custDataLst>
              <p:tags r:id="rId3"/>
            </p:custDataLst>
          </p:nvPr>
        </p:nvSpPr>
        <p:spPr>
          <a:xfrm>
            <a:off x="0" y="762000"/>
            <a:ext cx="9144000" cy="6096000"/>
          </a:xfrm>
        </p:spPr>
        <p:txBody>
          <a:bodyPr>
            <a:normAutofit/>
          </a:bodyPr>
          <a:lstStyle/>
          <a:p>
            <a:pPr eaLnBrk="1" hangingPunct="1">
              <a:lnSpc>
                <a:spcPct val="90000"/>
              </a:lnSpc>
              <a:buSzPts val="100"/>
              <a:buBlip>
                <a:blip r:embed="rId5"/>
              </a:buBlip>
              <a:defRPr/>
            </a:pPr>
            <a:r>
              <a:rPr lang="zh-CN" altLang="en-US" sz="4400" dirty="0">
                <a:solidFill>
                  <a:schemeClr val="tx1">
                    <a:alpha val="0"/>
                  </a:schemeClr>
                </a:solidFill>
                <a:latin typeface="Times New Roman" pitchFamily="18" charset="0"/>
                <a:ea typeface="DFKai-SB" pitchFamily="65" charset="-120"/>
                <a:cs typeface="Times New Roman" pitchFamily="18" charset="0"/>
              </a:rPr>
              <a:t>不少基督徒认为本地宣教就足够了、就已经做不完了</a:t>
            </a:r>
            <a:endParaRPr lang="en-US" altLang="zh-CN" sz="4400" dirty="0">
              <a:solidFill>
                <a:schemeClr val="tx1">
                  <a:alpha val="0"/>
                </a:schemeClr>
              </a:solidFill>
              <a:latin typeface="Times New Roman" pitchFamily="18" charset="0"/>
              <a:ea typeface="DFKai-SB" pitchFamily="65" charset="-120"/>
              <a:cs typeface="Times New Roman" pitchFamily="18" charset="0"/>
            </a:endParaRPr>
          </a:p>
          <a:p>
            <a:pPr eaLnBrk="1" hangingPunct="1">
              <a:lnSpc>
                <a:spcPct val="90000"/>
              </a:lnSpc>
              <a:buSzPts val="100"/>
              <a:buBlip>
                <a:blip r:embed="rId5"/>
              </a:buBlip>
              <a:defRPr/>
            </a:pPr>
            <a:r>
              <a:rPr lang="zh-CN" altLang="en-US" sz="4400" dirty="0">
                <a:solidFill>
                  <a:schemeClr val="tx1">
                    <a:alpha val="0"/>
                  </a:schemeClr>
                </a:solidFill>
                <a:latin typeface="Times New Roman" pitchFamily="18" charset="0"/>
                <a:ea typeface="DFKai-SB" pitchFamily="65" charset="-120"/>
                <a:cs typeface="Times New Roman" pitchFamily="18" charset="0"/>
              </a:rPr>
              <a:t>圣经好像认为教会需要外宣</a:t>
            </a:r>
            <a:r>
              <a:rPr lang="en-US" altLang="zh-CN" sz="4400" dirty="0">
                <a:solidFill>
                  <a:schemeClr val="tx1">
                    <a:alpha val="0"/>
                  </a:schemeClr>
                </a:solidFill>
                <a:latin typeface="Times New Roman" pitchFamily="18" charset="0"/>
                <a:ea typeface="DFKai-SB" pitchFamily="65" charset="-120"/>
                <a:cs typeface="Times New Roman" pitchFamily="18" charset="0"/>
              </a:rPr>
              <a:t>,</a:t>
            </a:r>
            <a:r>
              <a:rPr lang="zh-CN" altLang="en-US" sz="4400" dirty="0">
                <a:solidFill>
                  <a:schemeClr val="tx1">
                    <a:alpha val="0"/>
                  </a:schemeClr>
                </a:solidFill>
                <a:latin typeface="Times New Roman" pitchFamily="18" charset="0"/>
                <a:ea typeface="DFKai-SB" pitchFamily="65" charset="-120"/>
                <a:cs typeface="Times New Roman" pitchFamily="18" charset="0"/>
              </a:rPr>
              <a:t>也需要本宣 </a:t>
            </a:r>
            <a:endParaRPr lang="en-US" altLang="zh-CN" sz="4400" dirty="0">
              <a:solidFill>
                <a:schemeClr val="tx1">
                  <a:alpha val="0"/>
                </a:schemeClr>
              </a:solidFill>
              <a:latin typeface="Times New Roman" pitchFamily="18" charset="0"/>
              <a:ea typeface="DFKai-SB" pitchFamily="65" charset="-120"/>
              <a:cs typeface="Times New Roman" pitchFamily="18" charset="0"/>
            </a:endParaRPr>
          </a:p>
          <a:p>
            <a:pPr eaLnBrk="1" hangingPunct="1">
              <a:lnSpc>
                <a:spcPct val="90000"/>
              </a:lnSpc>
              <a:buSzPts val="100"/>
              <a:buBlip>
                <a:blip r:embed="rId5"/>
              </a:buBlip>
              <a:defRPr/>
            </a:pPr>
            <a:r>
              <a:rPr lang="zh-CN" altLang="en-US" sz="4400" dirty="0">
                <a:solidFill>
                  <a:schemeClr val="tx1">
                    <a:alpha val="0"/>
                  </a:schemeClr>
                </a:solidFill>
                <a:latin typeface="Times New Roman" pitchFamily="18" charset="0"/>
                <a:ea typeface="DFKai-SB" pitchFamily="65" charset="-120"/>
                <a:cs typeface="Times New Roman" pitchFamily="18" charset="0"/>
              </a:rPr>
              <a:t>从教会历史看</a:t>
            </a:r>
            <a:r>
              <a:rPr lang="en-US" altLang="zh-CN" sz="4400" dirty="0">
                <a:solidFill>
                  <a:schemeClr val="tx1">
                    <a:alpha val="0"/>
                  </a:schemeClr>
                </a:solidFill>
                <a:latin typeface="Times New Roman" pitchFamily="18" charset="0"/>
                <a:ea typeface="DFKai-SB" pitchFamily="65" charset="-120"/>
                <a:cs typeface="Times New Roman" pitchFamily="18" charset="0"/>
              </a:rPr>
              <a:t>:</a:t>
            </a:r>
            <a:r>
              <a:rPr lang="zh-CN" altLang="en-US" sz="4400" dirty="0">
                <a:solidFill>
                  <a:schemeClr val="tx1">
                    <a:alpha val="0"/>
                  </a:schemeClr>
                </a:solidFill>
                <a:latin typeface="Times New Roman" pitchFamily="18" charset="0"/>
                <a:ea typeface="DFKai-SB" pitchFamily="65" charset="-120"/>
                <a:cs typeface="Times New Roman" pitchFamily="18" charset="0"/>
              </a:rPr>
              <a:t>没有外宣的教会慢慢萎缩、内向、老化、关门</a:t>
            </a:r>
            <a:endParaRPr lang="en-US" altLang="zh-CN" sz="4400" dirty="0">
              <a:solidFill>
                <a:schemeClr val="tx1">
                  <a:alpha val="0"/>
                </a:schemeClr>
              </a:solidFill>
              <a:latin typeface="Times New Roman" pitchFamily="18" charset="0"/>
              <a:ea typeface="DFKai-SB" pitchFamily="65" charset="-120"/>
              <a:cs typeface="Times New Roman" pitchFamily="18" charset="0"/>
            </a:endParaRPr>
          </a:p>
          <a:p>
            <a:pPr eaLnBrk="1" hangingPunct="1">
              <a:lnSpc>
                <a:spcPct val="90000"/>
              </a:lnSpc>
              <a:buSzPts val="100"/>
              <a:buBlip>
                <a:blip r:embed="rId5"/>
              </a:buBlip>
              <a:defRPr/>
            </a:pPr>
            <a:r>
              <a:rPr lang="zh-CN" altLang="en-US" sz="4400" dirty="0">
                <a:solidFill>
                  <a:schemeClr val="tx1">
                    <a:alpha val="0"/>
                  </a:schemeClr>
                </a:solidFill>
                <a:latin typeface="Times New Roman" pitchFamily="18" charset="0"/>
                <a:ea typeface="DFKai-SB" pitchFamily="65" charset="-120"/>
                <a:cs typeface="Times New Roman" pitchFamily="18" charset="0"/>
              </a:rPr>
              <a:t>团契变成社交组织、职业婚姻介绍所也很好</a:t>
            </a:r>
            <a:r>
              <a:rPr lang="en-US" altLang="zh-CN" sz="4400" dirty="0">
                <a:solidFill>
                  <a:schemeClr val="tx1">
                    <a:alpha val="0"/>
                  </a:schemeClr>
                </a:solidFill>
                <a:latin typeface="Times New Roman" pitchFamily="18" charset="0"/>
                <a:ea typeface="DFKai-SB" pitchFamily="65" charset="-120"/>
                <a:cs typeface="Times New Roman" pitchFamily="18" charset="0"/>
              </a:rPr>
              <a:t>,</a:t>
            </a:r>
            <a:r>
              <a:rPr lang="zh-CN" altLang="en-US" sz="4400" dirty="0">
                <a:solidFill>
                  <a:schemeClr val="tx1">
                    <a:alpha val="0"/>
                  </a:schemeClr>
                </a:solidFill>
                <a:latin typeface="Times New Roman" pitchFamily="18" charset="0"/>
                <a:ea typeface="DFKai-SB" pitchFamily="65" charset="-120"/>
                <a:cs typeface="Times New Roman" pitchFamily="18" charset="0"/>
              </a:rPr>
              <a:t>却还需要宣教的呼召</a:t>
            </a:r>
            <a:endParaRPr lang="en-US" altLang="zh-CN" sz="4400" dirty="0">
              <a:solidFill>
                <a:schemeClr val="tx1">
                  <a:alpha val="0"/>
                </a:schemeClr>
              </a:solidFill>
              <a:latin typeface="Times New Roman" pitchFamily="18" charset="0"/>
              <a:ea typeface="宋体" pitchFamily="2" charset="-122"/>
              <a:cs typeface="Times New Roman" pitchFamily="18" charset="0"/>
            </a:endParaRPr>
          </a:p>
        </p:txBody>
      </p:sp>
    </p:spTree>
    <p:custDataLst>
      <p:tags r:id="rId1"/>
    </p:custDataLst>
    <p:extLst>
      <p:ext uri="{BB962C8B-B14F-4D97-AF65-F5344CB8AC3E}">
        <p14:creationId xmlns:p14="http://schemas.microsoft.com/office/powerpoint/2010/main" val="15269987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Title 1"/>
          <p:cNvSpPr>
            <a:spLocks noGrp="1"/>
          </p:cNvSpPr>
          <p:nvPr>
            <p:ph type="title" idx="4294967295"/>
            <p:custDataLst>
              <p:tags r:id="rId2"/>
            </p:custDataLst>
          </p:nvPr>
        </p:nvSpPr>
        <p:spPr>
          <a:xfrm>
            <a:off x="0" y="0"/>
            <a:ext cx="9144000" cy="762000"/>
          </a:xfrm>
        </p:spPr>
        <p:txBody>
          <a:bodyPr anchorCtr="0"/>
          <a:lstStyle/>
          <a:p>
            <a:pPr eaLnBrk="1" hangingPunct="1">
              <a:defRPr/>
            </a:pPr>
            <a:r>
              <a:rPr lang="zh-CN" altLang="en-US" sz="4800" dirty="0">
                <a:solidFill>
                  <a:srgbClr val="FFFF00"/>
                </a:solidFill>
                <a:latin typeface="DFKai-SB" pitchFamily="65" charset="-120"/>
                <a:ea typeface="DFKai-SB" pitchFamily="65" charset="-120"/>
              </a:rPr>
              <a:t>两次的呼召</a:t>
            </a:r>
            <a:endParaRPr lang="en-US" altLang="zh-CN" sz="4800" dirty="0">
              <a:solidFill>
                <a:srgbClr val="FFFF00"/>
              </a:solidFill>
              <a:latin typeface="DFKai-SB" pitchFamily="65" charset="-120"/>
              <a:ea typeface="DFKai-SB" pitchFamily="65" charset="-120"/>
            </a:endParaRPr>
          </a:p>
        </p:txBody>
      </p:sp>
      <p:sp>
        <p:nvSpPr>
          <p:cNvPr id="3" name="Content Placeholder 2"/>
          <p:cNvSpPr>
            <a:spLocks noGrp="1"/>
          </p:cNvSpPr>
          <p:nvPr>
            <p:ph idx="4294967295"/>
            <p:custDataLst>
              <p:tags r:id="rId3"/>
            </p:custDataLst>
          </p:nvPr>
        </p:nvSpPr>
        <p:spPr>
          <a:xfrm>
            <a:off x="0" y="762000"/>
            <a:ext cx="9144000" cy="6096000"/>
          </a:xfrm>
        </p:spPr>
        <p:txBody>
          <a:bodyPr>
            <a:normAutofit lnSpcReduction="10000"/>
          </a:bodyPr>
          <a:lstStyle/>
          <a:p>
            <a:pPr eaLnBrk="1" hangingPunct="1">
              <a:lnSpc>
                <a:spcPct val="90000"/>
              </a:lnSpc>
              <a:buBlip>
                <a:blip r:embed="rId6"/>
              </a:buBlip>
              <a:defRPr/>
            </a:pPr>
            <a:r>
              <a:rPr lang="zh-CN" altLang="en-US" sz="4400" dirty="0">
                <a:latin typeface="Times New Roman" pitchFamily="18" charset="0"/>
                <a:ea typeface="DFKai-SB" pitchFamily="65" charset="-120"/>
                <a:cs typeface="Times New Roman" pitchFamily="18" charset="0"/>
              </a:rPr>
              <a:t>第一次呼召</a:t>
            </a:r>
            <a:r>
              <a:rPr lang="en-US" altLang="zh-CN" sz="4400" dirty="0">
                <a:latin typeface="Times New Roman" pitchFamily="18" charset="0"/>
                <a:ea typeface="DFKai-SB" pitchFamily="65" charset="-120"/>
                <a:cs typeface="Times New Roman" pitchFamily="18" charset="0"/>
              </a:rPr>
              <a:t>:</a:t>
            </a:r>
            <a:r>
              <a:rPr lang="zh-TW" altLang="en-US" sz="3600" dirty="0">
                <a:solidFill>
                  <a:srgbClr val="FFFF00"/>
                </a:solidFill>
                <a:latin typeface="Times New Roman" pitchFamily="18" charset="0"/>
                <a:ea typeface="DFKai-SB" pitchFamily="65" charset="-120"/>
                <a:cs typeface="Times New Roman" pitchFamily="18" charset="0"/>
              </a:rPr>
              <a:t>耶和華的話臨到亞米太的兒子約拿說</a:t>
            </a:r>
            <a:r>
              <a:rPr lang="en-US" altLang="zh-TW" sz="3600" dirty="0">
                <a:solidFill>
                  <a:srgbClr val="FFFF00"/>
                </a:solidFill>
                <a:latin typeface="Times New Roman" pitchFamily="18" charset="0"/>
                <a:ea typeface="DFKai-SB" pitchFamily="65" charset="-120"/>
                <a:cs typeface="Times New Roman" pitchFamily="18" charset="0"/>
              </a:rPr>
              <a:t>:</a:t>
            </a:r>
            <a:r>
              <a:rPr lang="zh-TW" altLang="en-US" sz="3600" dirty="0">
                <a:solidFill>
                  <a:srgbClr val="FFFF00"/>
                </a:solidFill>
                <a:latin typeface="Times New Roman" pitchFamily="18" charset="0"/>
                <a:ea typeface="DFKai-SB" pitchFamily="65" charset="-120"/>
                <a:cs typeface="Times New Roman" pitchFamily="18" charset="0"/>
              </a:rPr>
              <a:t>起來</a:t>
            </a:r>
            <a:r>
              <a:rPr lang="en-US" altLang="zh-TW" sz="3600" dirty="0">
                <a:solidFill>
                  <a:srgbClr val="FFFF00"/>
                </a:solidFill>
                <a:latin typeface="Times New Roman" pitchFamily="18" charset="0"/>
                <a:ea typeface="DFKai-SB" pitchFamily="65" charset="-120"/>
                <a:cs typeface="Times New Roman" pitchFamily="18" charset="0"/>
              </a:rPr>
              <a:t>,</a:t>
            </a:r>
            <a:r>
              <a:rPr lang="zh-CN" altLang="en-US" sz="3600" dirty="0">
                <a:solidFill>
                  <a:srgbClr val="FFFF00"/>
                </a:solidFill>
                <a:latin typeface="Times New Roman" pitchFamily="18" charset="0"/>
                <a:ea typeface="DFKai-SB" pitchFamily="65" charset="-120"/>
                <a:cs typeface="Times New Roman" pitchFamily="18" charset="0"/>
              </a:rPr>
              <a:t>到</a:t>
            </a:r>
            <a:r>
              <a:rPr lang="zh-TW" altLang="en-US" sz="3600" dirty="0">
                <a:solidFill>
                  <a:srgbClr val="FFFF00"/>
                </a:solidFill>
                <a:latin typeface="Times New Roman" pitchFamily="18" charset="0"/>
                <a:ea typeface="DFKai-SB" pitchFamily="65" charset="-120"/>
                <a:cs typeface="Times New Roman" pitchFamily="18" charset="0"/>
              </a:rPr>
              <a:t>尼尼微大城去</a:t>
            </a:r>
            <a:r>
              <a:rPr lang="en-US" altLang="zh-TW" sz="3600" dirty="0">
                <a:solidFill>
                  <a:srgbClr val="FFFF00"/>
                </a:solidFill>
                <a:latin typeface="Times New Roman" pitchFamily="18" charset="0"/>
                <a:ea typeface="DFKai-SB" pitchFamily="65" charset="-120"/>
                <a:cs typeface="Times New Roman" pitchFamily="18" charset="0"/>
              </a:rPr>
              <a:t>,</a:t>
            </a:r>
            <a:r>
              <a:rPr lang="zh-TW" altLang="en-US" sz="3600" dirty="0">
                <a:solidFill>
                  <a:srgbClr val="FFFF00"/>
                </a:solidFill>
                <a:latin typeface="Times New Roman" pitchFamily="18" charset="0"/>
                <a:ea typeface="DFKai-SB" pitchFamily="65" charset="-120"/>
                <a:cs typeface="Times New Roman" pitchFamily="18" charset="0"/>
              </a:rPr>
              <a:t>向其中的居民</a:t>
            </a:r>
            <a:r>
              <a:rPr lang="zh-CN" altLang="en-US" sz="3600" dirty="0">
                <a:solidFill>
                  <a:srgbClr val="FFFF00"/>
                </a:solidFill>
                <a:latin typeface="Times New Roman" pitchFamily="18" charset="0"/>
                <a:ea typeface="DFKai-SB" pitchFamily="65" charset="-120"/>
                <a:cs typeface="Times New Roman" pitchFamily="18" charset="0"/>
              </a:rPr>
              <a:t>警告</a:t>
            </a:r>
            <a:r>
              <a:rPr lang="en-US" altLang="zh-TW" sz="3600" dirty="0">
                <a:solidFill>
                  <a:srgbClr val="FFFF00"/>
                </a:solidFill>
                <a:latin typeface="Times New Roman" pitchFamily="18" charset="0"/>
                <a:ea typeface="DFKai-SB" pitchFamily="65" charset="-120"/>
                <a:cs typeface="Times New Roman" pitchFamily="18" charset="0"/>
              </a:rPr>
              <a:t>,</a:t>
            </a:r>
            <a:r>
              <a:rPr lang="zh-TW" altLang="en-US" sz="3600" dirty="0">
                <a:solidFill>
                  <a:srgbClr val="FFFF00"/>
                </a:solidFill>
                <a:latin typeface="Times New Roman" pitchFamily="18" charset="0"/>
                <a:ea typeface="DFKai-SB" pitchFamily="65" charset="-120"/>
                <a:cs typeface="Times New Roman" pitchFamily="18" charset="0"/>
              </a:rPr>
              <a:t>因為他們的惡</a:t>
            </a:r>
            <a:r>
              <a:rPr lang="zh-CN" altLang="en-US" sz="3600" dirty="0">
                <a:solidFill>
                  <a:srgbClr val="FFFF00"/>
                </a:solidFill>
                <a:latin typeface="Times New Roman" pitchFamily="18" charset="0"/>
                <a:ea typeface="DFKai-SB" pitchFamily="65" charset="-120"/>
                <a:cs typeface="Times New Roman" pitchFamily="18" charset="0"/>
              </a:rPr>
              <a:t>行</a:t>
            </a:r>
            <a:r>
              <a:rPr lang="zh-TW" altLang="en-US" sz="3600" dirty="0">
                <a:solidFill>
                  <a:srgbClr val="FFFF00"/>
                </a:solidFill>
                <a:latin typeface="Times New Roman" pitchFamily="18" charset="0"/>
                <a:ea typeface="DFKai-SB" pitchFamily="65" charset="-120"/>
                <a:cs typeface="Times New Roman" pitchFamily="18" charset="0"/>
              </a:rPr>
              <a:t>達到我面前</a:t>
            </a:r>
            <a:r>
              <a:rPr lang="en-US" altLang="zh-TW" sz="4400" dirty="0">
                <a:latin typeface="Times New Roman" pitchFamily="18" charset="0"/>
                <a:ea typeface="DFKai-SB" pitchFamily="65" charset="-120"/>
                <a:cs typeface="Times New Roman" pitchFamily="18" charset="0"/>
              </a:rPr>
              <a:t>.</a:t>
            </a:r>
            <a:r>
              <a:rPr lang="zh-CN" altLang="en-US" sz="3600" dirty="0">
                <a:latin typeface="Times New Roman" pitchFamily="18" charset="0"/>
                <a:ea typeface="DFKai-SB" pitchFamily="65" charset="-120"/>
                <a:cs typeface="Times New Roman" pitchFamily="18" charset="0"/>
              </a:rPr>
              <a:t>拿</a:t>
            </a:r>
            <a:r>
              <a:rPr lang="en-US" altLang="zh-CN" sz="3600" dirty="0">
                <a:latin typeface="Times New Roman" pitchFamily="18" charset="0"/>
                <a:ea typeface="DFKai-SB" pitchFamily="65" charset="-120"/>
                <a:cs typeface="Times New Roman" pitchFamily="18" charset="0"/>
              </a:rPr>
              <a:t>1:1</a:t>
            </a:r>
          </a:p>
          <a:p>
            <a:pPr eaLnBrk="1" hangingPunct="1">
              <a:lnSpc>
                <a:spcPct val="90000"/>
              </a:lnSpc>
              <a:buSzPts val="100"/>
              <a:buBlip>
                <a:blip r:embed="rId6"/>
              </a:buBlip>
              <a:defRPr/>
            </a:pPr>
            <a:r>
              <a:rPr lang="zh-CN" altLang="en-US" sz="4400" dirty="0">
                <a:solidFill>
                  <a:schemeClr val="tx1">
                    <a:alpha val="0"/>
                  </a:schemeClr>
                </a:solidFill>
                <a:latin typeface="Times New Roman" pitchFamily="18" charset="0"/>
                <a:ea typeface="DFKai-SB" pitchFamily="65" charset="-120"/>
                <a:cs typeface="Times New Roman" pitchFamily="18" charset="0"/>
              </a:rPr>
              <a:t>约拿却违背神的呼召</a:t>
            </a:r>
            <a:r>
              <a:rPr lang="en-US" altLang="zh-CN" sz="4400" dirty="0">
                <a:solidFill>
                  <a:schemeClr val="tx1">
                    <a:alpha val="0"/>
                  </a:schemeClr>
                </a:solidFill>
                <a:latin typeface="Times New Roman" pitchFamily="18" charset="0"/>
                <a:ea typeface="DFKai-SB" pitchFamily="65" charset="-120"/>
                <a:cs typeface="Times New Roman" pitchFamily="18" charset="0"/>
              </a:rPr>
              <a:t>,</a:t>
            </a:r>
            <a:r>
              <a:rPr lang="zh-CN" altLang="en-US" sz="4400" dirty="0">
                <a:solidFill>
                  <a:schemeClr val="tx1">
                    <a:alpha val="0"/>
                  </a:schemeClr>
                </a:solidFill>
                <a:latin typeface="Times New Roman" pitchFamily="18" charset="0"/>
                <a:ea typeface="DFKai-SB" pitchFamily="65" charset="-120"/>
                <a:cs typeface="Times New Roman" pitchFamily="18" charset="0"/>
              </a:rPr>
              <a:t>他的确起来</a:t>
            </a:r>
            <a:r>
              <a:rPr lang="en-US" altLang="zh-CN" sz="4400" dirty="0">
                <a:solidFill>
                  <a:schemeClr val="tx1">
                    <a:alpha val="0"/>
                  </a:schemeClr>
                </a:solidFill>
                <a:latin typeface="Times New Roman" pitchFamily="18" charset="0"/>
                <a:ea typeface="DFKai-SB" pitchFamily="65" charset="-120"/>
                <a:cs typeface="Times New Roman" pitchFamily="18" charset="0"/>
              </a:rPr>
              <a:t>,</a:t>
            </a:r>
            <a:r>
              <a:rPr lang="zh-CN" altLang="en-US" sz="4400" dirty="0">
                <a:solidFill>
                  <a:schemeClr val="tx1">
                    <a:alpha val="0"/>
                  </a:schemeClr>
                </a:solidFill>
                <a:latin typeface="Times New Roman" pitchFamily="18" charset="0"/>
                <a:ea typeface="DFKai-SB" pitchFamily="65" charset="-120"/>
                <a:cs typeface="Times New Roman" pitchFamily="18" charset="0"/>
              </a:rPr>
              <a:t>却往相反的方向走</a:t>
            </a:r>
            <a:r>
              <a:rPr lang="en-US" altLang="zh-CN" sz="4400" dirty="0">
                <a:solidFill>
                  <a:schemeClr val="tx1">
                    <a:alpha val="0"/>
                  </a:schemeClr>
                </a:solidFill>
                <a:latin typeface="Times New Roman" pitchFamily="18" charset="0"/>
                <a:ea typeface="DFKai-SB" pitchFamily="65" charset="-120"/>
                <a:cs typeface="Times New Roman" pitchFamily="18" charset="0"/>
              </a:rPr>
              <a:t>,</a:t>
            </a:r>
            <a:r>
              <a:rPr lang="zh-CN" altLang="en-US" sz="4400" dirty="0">
                <a:solidFill>
                  <a:schemeClr val="tx1">
                    <a:alpha val="0"/>
                  </a:schemeClr>
                </a:solidFill>
                <a:latin typeface="Times New Roman" pitchFamily="18" charset="0"/>
                <a:ea typeface="DFKai-SB" pitchFamily="65" charset="-120"/>
                <a:cs typeface="Times New Roman" pitchFamily="18" charset="0"/>
              </a:rPr>
              <a:t>逃避神的呼召</a:t>
            </a:r>
            <a:r>
              <a:rPr lang="en-US" altLang="zh-CN" sz="4400" dirty="0">
                <a:solidFill>
                  <a:schemeClr val="tx1">
                    <a:alpha val="0"/>
                  </a:schemeClr>
                </a:solidFill>
                <a:latin typeface="Times New Roman" pitchFamily="18" charset="0"/>
                <a:ea typeface="DFKai-SB" pitchFamily="65" charset="-120"/>
                <a:cs typeface="Times New Roman" pitchFamily="18" charset="0"/>
              </a:rPr>
              <a:t>:</a:t>
            </a:r>
            <a:r>
              <a:rPr lang="zh-TW" altLang="en-US" sz="3600" dirty="0">
                <a:solidFill>
                  <a:srgbClr val="FFFF00">
                    <a:alpha val="0"/>
                  </a:srgbClr>
                </a:solidFill>
                <a:latin typeface="Times New Roman" pitchFamily="18" charset="0"/>
                <a:ea typeface="DFKai-SB" pitchFamily="65" charset="-120"/>
                <a:cs typeface="Times New Roman" pitchFamily="18" charset="0"/>
              </a:rPr>
              <a:t>約拿卻起來</a:t>
            </a:r>
            <a:r>
              <a:rPr lang="en-US" altLang="zh-TW" sz="3600" dirty="0">
                <a:solidFill>
                  <a:srgbClr val="FFFF00">
                    <a:alpha val="0"/>
                  </a:srgbClr>
                </a:solidFill>
                <a:latin typeface="Times New Roman" pitchFamily="18" charset="0"/>
                <a:ea typeface="DFKai-SB" pitchFamily="65" charset="-120"/>
                <a:cs typeface="Times New Roman" pitchFamily="18" charset="0"/>
              </a:rPr>
              <a:t>,</a:t>
            </a:r>
            <a:r>
              <a:rPr lang="zh-TW" altLang="en-US" sz="3600" dirty="0">
                <a:solidFill>
                  <a:srgbClr val="FFFF00">
                    <a:alpha val="0"/>
                  </a:srgbClr>
                </a:solidFill>
                <a:latin typeface="Times New Roman" pitchFamily="18" charset="0"/>
                <a:ea typeface="DFKai-SB" pitchFamily="65" charset="-120"/>
                <a:cs typeface="Times New Roman" pitchFamily="18" charset="0"/>
              </a:rPr>
              <a:t>逃往他施去躲避耶和華</a:t>
            </a:r>
            <a:r>
              <a:rPr lang="zh-CN" altLang="en-US" sz="3600" dirty="0">
                <a:solidFill>
                  <a:srgbClr val="FFFF00">
                    <a:alpha val="0"/>
                  </a:srgbClr>
                </a:solidFill>
                <a:latin typeface="Times New Roman" pitchFamily="18" charset="0"/>
                <a:ea typeface="DFKai-SB" pitchFamily="65" charset="-120"/>
                <a:cs typeface="Times New Roman" pitchFamily="18" charset="0"/>
              </a:rPr>
              <a:t> </a:t>
            </a:r>
            <a:r>
              <a:rPr lang="en-US" altLang="zh-CN" sz="3600" dirty="0">
                <a:solidFill>
                  <a:schemeClr val="tx1">
                    <a:alpha val="0"/>
                  </a:schemeClr>
                </a:solidFill>
                <a:latin typeface="Times New Roman" pitchFamily="18" charset="0"/>
                <a:ea typeface="DFKai-SB" pitchFamily="65" charset="-120"/>
                <a:cs typeface="Times New Roman" pitchFamily="18" charset="0"/>
              </a:rPr>
              <a:t>1:3</a:t>
            </a:r>
          </a:p>
          <a:p>
            <a:pPr eaLnBrk="1" hangingPunct="1">
              <a:lnSpc>
                <a:spcPct val="90000"/>
              </a:lnSpc>
              <a:buSzPts val="100"/>
              <a:buBlip>
                <a:blip r:embed="rId6"/>
              </a:buBlip>
              <a:defRPr/>
            </a:pPr>
            <a:r>
              <a:rPr lang="zh-CN" altLang="en-US" sz="4400" dirty="0">
                <a:solidFill>
                  <a:schemeClr val="tx1">
                    <a:alpha val="0"/>
                  </a:schemeClr>
                </a:solidFill>
                <a:latin typeface="Times New Roman" pitchFamily="18" charset="0"/>
                <a:ea typeface="DFKai-SB" pitchFamily="65" charset="-120"/>
                <a:cs typeface="Times New Roman" pitchFamily="18" charset="0"/>
              </a:rPr>
              <a:t>逃避的原因</a:t>
            </a:r>
            <a:r>
              <a:rPr lang="en-US" altLang="zh-CN" sz="4400" dirty="0">
                <a:solidFill>
                  <a:schemeClr val="tx1">
                    <a:alpha val="0"/>
                  </a:schemeClr>
                </a:solidFill>
                <a:latin typeface="Times New Roman" pitchFamily="18" charset="0"/>
                <a:ea typeface="DFKai-SB" pitchFamily="65" charset="-120"/>
                <a:cs typeface="Times New Roman" pitchFamily="18" charset="0"/>
              </a:rPr>
              <a:t>:</a:t>
            </a:r>
            <a:r>
              <a:rPr lang="zh-CN" altLang="en-US" sz="4400" dirty="0">
                <a:solidFill>
                  <a:schemeClr val="tx1">
                    <a:alpha val="0"/>
                  </a:schemeClr>
                </a:solidFill>
                <a:latin typeface="Times New Roman" pitchFamily="18" charset="0"/>
                <a:ea typeface="DFKai-SB" pitchFamily="65" charset="-120"/>
                <a:cs typeface="Times New Roman" pitchFamily="18" charset="0"/>
              </a:rPr>
              <a:t>从后来的记载知道约拿歧视外邦人</a:t>
            </a:r>
            <a:r>
              <a:rPr lang="en-US" altLang="zh-CN" sz="4400" dirty="0">
                <a:solidFill>
                  <a:schemeClr val="tx1">
                    <a:alpha val="0"/>
                  </a:schemeClr>
                </a:solidFill>
                <a:latin typeface="Times New Roman" pitchFamily="18" charset="0"/>
                <a:ea typeface="DFKai-SB" pitchFamily="65" charset="-120"/>
                <a:cs typeface="Times New Roman" pitchFamily="18" charset="0"/>
              </a:rPr>
              <a:t>,</a:t>
            </a:r>
            <a:r>
              <a:rPr lang="zh-CN" altLang="en-US" sz="4400" dirty="0">
                <a:solidFill>
                  <a:schemeClr val="tx1">
                    <a:alpha val="0"/>
                  </a:schemeClr>
                </a:solidFill>
                <a:latin typeface="Times New Roman" pitchFamily="18" charset="0"/>
                <a:ea typeface="DFKai-SB" pitchFamily="65" charset="-120"/>
                <a:cs typeface="Times New Roman" pitchFamily="18" charset="0"/>
              </a:rPr>
              <a:t>不愿意尼尼微人悔改</a:t>
            </a:r>
            <a:endParaRPr lang="en-US" altLang="zh-CN" sz="4400" dirty="0">
              <a:solidFill>
                <a:schemeClr val="tx1">
                  <a:alpha val="0"/>
                </a:schemeClr>
              </a:solidFill>
              <a:latin typeface="Times New Roman" pitchFamily="18" charset="0"/>
              <a:ea typeface="DFKai-SB" pitchFamily="65" charset="-120"/>
              <a:cs typeface="Times New Roman" pitchFamily="18" charset="0"/>
            </a:endParaRPr>
          </a:p>
          <a:p>
            <a:pPr eaLnBrk="1" hangingPunct="1">
              <a:lnSpc>
                <a:spcPct val="90000"/>
              </a:lnSpc>
              <a:buSzPts val="100"/>
              <a:buBlip>
                <a:blip r:embed="rId6"/>
              </a:buBlip>
              <a:defRPr/>
            </a:pPr>
            <a:r>
              <a:rPr lang="zh-CN" altLang="en-US" sz="4400" dirty="0">
                <a:solidFill>
                  <a:schemeClr val="tx1">
                    <a:alpha val="0"/>
                  </a:schemeClr>
                </a:solidFill>
                <a:latin typeface="Times New Roman" pitchFamily="18" charset="0"/>
                <a:ea typeface="DFKai-SB" pitchFamily="65" charset="-120"/>
                <a:cs typeface="Times New Roman" pitchFamily="18" charset="0"/>
              </a:rPr>
              <a:t>约拿起来并不是遵从神的呼召</a:t>
            </a:r>
            <a:r>
              <a:rPr lang="en-US" altLang="zh-CN" sz="4400" dirty="0">
                <a:solidFill>
                  <a:schemeClr val="tx1">
                    <a:alpha val="0"/>
                  </a:schemeClr>
                </a:solidFill>
                <a:latin typeface="Times New Roman" pitchFamily="18" charset="0"/>
                <a:ea typeface="DFKai-SB" pitchFamily="65" charset="-120"/>
                <a:cs typeface="Times New Roman" pitchFamily="18" charset="0"/>
              </a:rPr>
              <a:t>,</a:t>
            </a:r>
            <a:r>
              <a:rPr lang="zh-CN" altLang="en-US" sz="4400" dirty="0">
                <a:solidFill>
                  <a:schemeClr val="tx1">
                    <a:alpha val="0"/>
                  </a:schemeClr>
                </a:solidFill>
                <a:latin typeface="Times New Roman" pitchFamily="18" charset="0"/>
                <a:ea typeface="DFKai-SB" pitchFamily="65" charset="-120"/>
                <a:cs typeface="Times New Roman" pitchFamily="18" charset="0"/>
              </a:rPr>
              <a:t>而是逃往西班牙的铊施</a:t>
            </a:r>
            <a:endParaRPr lang="en-US" altLang="zh-CN" sz="4400" dirty="0">
              <a:solidFill>
                <a:schemeClr val="tx1">
                  <a:alpha val="0"/>
                </a:schemeClr>
              </a:solidFill>
              <a:latin typeface="Times New Roman" pitchFamily="18" charset="0"/>
              <a:ea typeface="DFKai-SB" pitchFamily="65" charset="-120"/>
              <a:cs typeface="Times New Roman" pitchFamily="18" charset="0"/>
            </a:endParaRPr>
          </a:p>
          <a:p>
            <a:pPr eaLnBrk="1" hangingPunct="1">
              <a:lnSpc>
                <a:spcPct val="90000"/>
              </a:lnSpc>
              <a:buBlip>
                <a:blip r:embed="rId6"/>
              </a:buBlip>
              <a:defRPr/>
            </a:pPr>
            <a:endParaRPr lang="en-US" altLang="zh-CN" sz="3600" dirty="0">
              <a:latin typeface="Times New Roman" pitchFamily="18" charset="0"/>
              <a:ea typeface="DFKai-SB" pitchFamily="65" charset="-120"/>
              <a:cs typeface="Times New Roman" pitchFamily="18" charset="0"/>
            </a:endParaRPr>
          </a:p>
          <a:p>
            <a:pPr marL="0" indent="0" eaLnBrk="1" hangingPunct="1">
              <a:lnSpc>
                <a:spcPct val="90000"/>
              </a:lnSpc>
              <a:buNone/>
              <a:defRPr/>
            </a:pPr>
            <a:endParaRPr lang="en-US" altLang="zh-CN" sz="3600" dirty="0">
              <a:latin typeface="Times New Roman" pitchFamily="18" charset="0"/>
              <a:ea typeface="宋体" pitchFamily="2" charset="-122"/>
              <a:cs typeface="Times New Roman" pitchFamily="18" charset="0"/>
            </a:endParaRPr>
          </a:p>
        </p:txBody>
      </p:sp>
    </p:spTree>
    <p:custDataLst>
      <p:tags r:id="rId1"/>
    </p:custDataLst>
    <p:extLst>
      <p:ext uri="{BB962C8B-B14F-4D97-AF65-F5344CB8AC3E}">
        <p14:creationId xmlns:p14="http://schemas.microsoft.com/office/powerpoint/2010/main" val="1724916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Title 1"/>
          <p:cNvSpPr>
            <a:spLocks noGrp="1"/>
          </p:cNvSpPr>
          <p:nvPr>
            <p:ph type="title" idx="4294967295"/>
            <p:custDataLst>
              <p:tags r:id="rId2"/>
            </p:custDataLst>
          </p:nvPr>
        </p:nvSpPr>
        <p:spPr>
          <a:xfrm>
            <a:off x="0" y="0"/>
            <a:ext cx="9144000" cy="762000"/>
          </a:xfrm>
        </p:spPr>
        <p:txBody>
          <a:bodyPr anchorCtr="0"/>
          <a:lstStyle/>
          <a:p>
            <a:pPr eaLnBrk="1" hangingPunct="1">
              <a:defRPr/>
            </a:pPr>
            <a:r>
              <a:rPr lang="zh-CN" altLang="en-US" sz="4800" dirty="0">
                <a:solidFill>
                  <a:srgbClr val="FFFF00"/>
                </a:solidFill>
                <a:latin typeface="DFKai-SB" pitchFamily="65" charset="-120"/>
                <a:ea typeface="DFKai-SB" pitchFamily="65" charset="-120"/>
              </a:rPr>
              <a:t>需要外宣吗</a:t>
            </a:r>
            <a:endParaRPr lang="en-US" altLang="zh-CN" sz="4800" dirty="0">
              <a:solidFill>
                <a:srgbClr val="FFFF00"/>
              </a:solidFill>
              <a:latin typeface="DFKai-SB" pitchFamily="65" charset="-120"/>
              <a:ea typeface="DFKai-SB" pitchFamily="65" charset="-120"/>
            </a:endParaRPr>
          </a:p>
        </p:txBody>
      </p:sp>
      <p:sp>
        <p:nvSpPr>
          <p:cNvPr id="3" name="Content Placeholder 2"/>
          <p:cNvSpPr>
            <a:spLocks noGrp="1"/>
          </p:cNvSpPr>
          <p:nvPr>
            <p:ph idx="4294967295"/>
            <p:custDataLst>
              <p:tags r:id="rId3"/>
            </p:custDataLst>
          </p:nvPr>
        </p:nvSpPr>
        <p:spPr>
          <a:xfrm>
            <a:off x="0" y="762000"/>
            <a:ext cx="9144000" cy="6096000"/>
          </a:xfrm>
        </p:spPr>
        <p:txBody>
          <a:bodyPr>
            <a:normAutofit/>
          </a:bodyPr>
          <a:lstStyle/>
          <a:p>
            <a:pPr eaLnBrk="1" hangingPunct="1">
              <a:lnSpc>
                <a:spcPct val="90000"/>
              </a:lnSpc>
              <a:buBlip>
                <a:blip r:embed="rId5"/>
              </a:buBlip>
              <a:defRPr/>
            </a:pPr>
            <a:r>
              <a:rPr lang="zh-CN" altLang="en-US" sz="4400" dirty="0">
                <a:latin typeface="Times New Roman" pitchFamily="18" charset="0"/>
                <a:ea typeface="DFKai-SB" pitchFamily="65" charset="-120"/>
                <a:cs typeface="Times New Roman" pitchFamily="18" charset="0"/>
              </a:rPr>
              <a:t>不少基督徒认为本地宣教就足够了、就已经做不完了</a:t>
            </a:r>
            <a:endParaRPr lang="en-US" altLang="zh-CN" sz="4400" dirty="0">
              <a:latin typeface="Times New Roman" pitchFamily="18" charset="0"/>
              <a:ea typeface="DFKai-SB" pitchFamily="65" charset="-120"/>
              <a:cs typeface="Times New Roman" pitchFamily="18" charset="0"/>
            </a:endParaRPr>
          </a:p>
          <a:p>
            <a:pPr eaLnBrk="1" hangingPunct="1">
              <a:lnSpc>
                <a:spcPct val="90000"/>
              </a:lnSpc>
              <a:buSzPts val="100"/>
              <a:buBlip>
                <a:blip r:embed="rId5"/>
              </a:buBlip>
              <a:defRPr/>
            </a:pPr>
            <a:r>
              <a:rPr lang="zh-CN" altLang="en-US" sz="4400" dirty="0">
                <a:solidFill>
                  <a:schemeClr val="tx1">
                    <a:alpha val="0"/>
                  </a:schemeClr>
                </a:solidFill>
                <a:latin typeface="Times New Roman" pitchFamily="18" charset="0"/>
                <a:ea typeface="DFKai-SB" pitchFamily="65" charset="-120"/>
                <a:cs typeface="Times New Roman" pitchFamily="18" charset="0"/>
              </a:rPr>
              <a:t>圣经好像认为教会需要外宣</a:t>
            </a:r>
            <a:r>
              <a:rPr lang="en-US" altLang="zh-CN" sz="4400" dirty="0">
                <a:solidFill>
                  <a:schemeClr val="tx1">
                    <a:alpha val="0"/>
                  </a:schemeClr>
                </a:solidFill>
                <a:latin typeface="Times New Roman" pitchFamily="18" charset="0"/>
                <a:ea typeface="DFKai-SB" pitchFamily="65" charset="-120"/>
                <a:cs typeface="Times New Roman" pitchFamily="18" charset="0"/>
              </a:rPr>
              <a:t>,</a:t>
            </a:r>
            <a:r>
              <a:rPr lang="zh-CN" altLang="en-US" sz="4400" dirty="0">
                <a:solidFill>
                  <a:schemeClr val="tx1">
                    <a:alpha val="0"/>
                  </a:schemeClr>
                </a:solidFill>
                <a:latin typeface="Times New Roman" pitchFamily="18" charset="0"/>
                <a:ea typeface="DFKai-SB" pitchFamily="65" charset="-120"/>
                <a:cs typeface="Times New Roman" pitchFamily="18" charset="0"/>
              </a:rPr>
              <a:t>也需要本宣 </a:t>
            </a:r>
            <a:endParaRPr lang="en-US" altLang="zh-CN" sz="4400" dirty="0">
              <a:solidFill>
                <a:schemeClr val="tx1">
                  <a:alpha val="0"/>
                </a:schemeClr>
              </a:solidFill>
              <a:latin typeface="Times New Roman" pitchFamily="18" charset="0"/>
              <a:ea typeface="DFKai-SB" pitchFamily="65" charset="-120"/>
              <a:cs typeface="Times New Roman" pitchFamily="18" charset="0"/>
            </a:endParaRPr>
          </a:p>
          <a:p>
            <a:pPr eaLnBrk="1" hangingPunct="1">
              <a:lnSpc>
                <a:spcPct val="90000"/>
              </a:lnSpc>
              <a:buSzPts val="100"/>
              <a:buBlip>
                <a:blip r:embed="rId5"/>
              </a:buBlip>
              <a:defRPr/>
            </a:pPr>
            <a:r>
              <a:rPr lang="zh-CN" altLang="en-US" sz="4400" dirty="0">
                <a:solidFill>
                  <a:schemeClr val="tx1">
                    <a:alpha val="0"/>
                  </a:schemeClr>
                </a:solidFill>
                <a:latin typeface="Times New Roman" pitchFamily="18" charset="0"/>
                <a:ea typeface="DFKai-SB" pitchFamily="65" charset="-120"/>
                <a:cs typeface="Times New Roman" pitchFamily="18" charset="0"/>
              </a:rPr>
              <a:t>从教会历史看</a:t>
            </a:r>
            <a:r>
              <a:rPr lang="en-US" altLang="zh-CN" sz="4400" dirty="0">
                <a:solidFill>
                  <a:schemeClr val="tx1">
                    <a:alpha val="0"/>
                  </a:schemeClr>
                </a:solidFill>
                <a:latin typeface="Times New Roman" pitchFamily="18" charset="0"/>
                <a:ea typeface="DFKai-SB" pitchFamily="65" charset="-120"/>
                <a:cs typeface="Times New Roman" pitchFamily="18" charset="0"/>
              </a:rPr>
              <a:t>:</a:t>
            </a:r>
            <a:r>
              <a:rPr lang="zh-CN" altLang="en-US" sz="4400" dirty="0">
                <a:solidFill>
                  <a:schemeClr val="tx1">
                    <a:alpha val="0"/>
                  </a:schemeClr>
                </a:solidFill>
                <a:latin typeface="Times New Roman" pitchFamily="18" charset="0"/>
                <a:ea typeface="DFKai-SB" pitchFamily="65" charset="-120"/>
                <a:cs typeface="Times New Roman" pitchFamily="18" charset="0"/>
              </a:rPr>
              <a:t>没有外宣的教会慢慢萎缩、内向、老化、关门</a:t>
            </a:r>
            <a:endParaRPr lang="en-US" altLang="zh-CN" sz="4400" dirty="0">
              <a:solidFill>
                <a:schemeClr val="tx1">
                  <a:alpha val="0"/>
                </a:schemeClr>
              </a:solidFill>
              <a:latin typeface="Times New Roman" pitchFamily="18" charset="0"/>
              <a:ea typeface="DFKai-SB" pitchFamily="65" charset="-120"/>
              <a:cs typeface="Times New Roman" pitchFamily="18" charset="0"/>
            </a:endParaRPr>
          </a:p>
          <a:p>
            <a:pPr eaLnBrk="1" hangingPunct="1">
              <a:lnSpc>
                <a:spcPct val="90000"/>
              </a:lnSpc>
              <a:buSzPts val="100"/>
              <a:buBlip>
                <a:blip r:embed="rId5"/>
              </a:buBlip>
              <a:defRPr/>
            </a:pPr>
            <a:r>
              <a:rPr lang="zh-CN" altLang="en-US" sz="4400" dirty="0">
                <a:solidFill>
                  <a:schemeClr val="tx1">
                    <a:alpha val="0"/>
                  </a:schemeClr>
                </a:solidFill>
                <a:latin typeface="Times New Roman" pitchFamily="18" charset="0"/>
                <a:ea typeface="DFKai-SB" pitchFamily="65" charset="-120"/>
                <a:cs typeface="Times New Roman" pitchFamily="18" charset="0"/>
              </a:rPr>
              <a:t>团契变成社交组织、职业婚姻介绍所也很好</a:t>
            </a:r>
            <a:r>
              <a:rPr lang="en-US" altLang="zh-CN" sz="4400" dirty="0">
                <a:solidFill>
                  <a:schemeClr val="tx1">
                    <a:alpha val="0"/>
                  </a:schemeClr>
                </a:solidFill>
                <a:latin typeface="Times New Roman" pitchFamily="18" charset="0"/>
                <a:ea typeface="DFKai-SB" pitchFamily="65" charset="-120"/>
                <a:cs typeface="Times New Roman" pitchFamily="18" charset="0"/>
              </a:rPr>
              <a:t>,</a:t>
            </a:r>
            <a:r>
              <a:rPr lang="zh-CN" altLang="en-US" sz="4400" dirty="0">
                <a:solidFill>
                  <a:schemeClr val="tx1">
                    <a:alpha val="0"/>
                  </a:schemeClr>
                </a:solidFill>
                <a:latin typeface="Times New Roman" pitchFamily="18" charset="0"/>
                <a:ea typeface="DFKai-SB" pitchFamily="65" charset="-120"/>
                <a:cs typeface="Times New Roman" pitchFamily="18" charset="0"/>
              </a:rPr>
              <a:t>却还需要宣教的呼召</a:t>
            </a:r>
            <a:endParaRPr lang="en-US" altLang="zh-CN" sz="4400" dirty="0">
              <a:solidFill>
                <a:schemeClr val="tx1">
                  <a:alpha val="0"/>
                </a:schemeClr>
              </a:solidFill>
              <a:latin typeface="Times New Roman" pitchFamily="18" charset="0"/>
              <a:ea typeface="宋体" pitchFamily="2" charset="-122"/>
              <a:cs typeface="Times New Roman" pitchFamily="18" charset="0"/>
            </a:endParaRPr>
          </a:p>
        </p:txBody>
      </p:sp>
    </p:spTree>
    <p:custDataLst>
      <p:tags r:id="rId1"/>
    </p:custDataLst>
    <p:extLst>
      <p:ext uri="{BB962C8B-B14F-4D97-AF65-F5344CB8AC3E}">
        <p14:creationId xmlns:p14="http://schemas.microsoft.com/office/powerpoint/2010/main" val="384185117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Title 1"/>
          <p:cNvSpPr>
            <a:spLocks noGrp="1"/>
          </p:cNvSpPr>
          <p:nvPr>
            <p:ph type="title" idx="4294967295"/>
            <p:custDataLst>
              <p:tags r:id="rId2"/>
            </p:custDataLst>
          </p:nvPr>
        </p:nvSpPr>
        <p:spPr>
          <a:xfrm>
            <a:off x="0" y="0"/>
            <a:ext cx="9144000" cy="762000"/>
          </a:xfrm>
        </p:spPr>
        <p:txBody>
          <a:bodyPr anchorCtr="0"/>
          <a:lstStyle/>
          <a:p>
            <a:pPr eaLnBrk="1" hangingPunct="1">
              <a:defRPr/>
            </a:pPr>
            <a:r>
              <a:rPr lang="zh-CN" altLang="en-US" sz="4800" dirty="0">
                <a:solidFill>
                  <a:srgbClr val="FFFF00"/>
                </a:solidFill>
                <a:latin typeface="DFKai-SB" pitchFamily="65" charset="-120"/>
                <a:ea typeface="DFKai-SB" pitchFamily="65" charset="-120"/>
              </a:rPr>
              <a:t>需要外宣吗</a:t>
            </a:r>
            <a:endParaRPr lang="en-US" altLang="zh-CN" sz="4800" dirty="0">
              <a:solidFill>
                <a:srgbClr val="FFFF00"/>
              </a:solidFill>
              <a:latin typeface="DFKai-SB" pitchFamily="65" charset="-120"/>
              <a:ea typeface="DFKai-SB" pitchFamily="65" charset="-120"/>
            </a:endParaRPr>
          </a:p>
        </p:txBody>
      </p:sp>
      <p:sp>
        <p:nvSpPr>
          <p:cNvPr id="3" name="Content Placeholder 2"/>
          <p:cNvSpPr>
            <a:spLocks noGrp="1"/>
          </p:cNvSpPr>
          <p:nvPr>
            <p:ph idx="4294967295"/>
            <p:custDataLst>
              <p:tags r:id="rId3"/>
            </p:custDataLst>
          </p:nvPr>
        </p:nvSpPr>
        <p:spPr>
          <a:xfrm>
            <a:off x="0" y="762000"/>
            <a:ext cx="9144000" cy="6096000"/>
          </a:xfrm>
        </p:spPr>
        <p:txBody>
          <a:bodyPr>
            <a:normAutofit/>
          </a:bodyPr>
          <a:lstStyle/>
          <a:p>
            <a:pPr eaLnBrk="1" hangingPunct="1">
              <a:lnSpc>
                <a:spcPct val="90000"/>
              </a:lnSpc>
              <a:buBlip>
                <a:blip r:embed="rId5"/>
              </a:buBlip>
              <a:defRPr/>
            </a:pPr>
            <a:r>
              <a:rPr lang="zh-CN" altLang="en-US" sz="4400" dirty="0">
                <a:latin typeface="Times New Roman" pitchFamily="18" charset="0"/>
                <a:ea typeface="DFKai-SB" pitchFamily="65" charset="-120"/>
                <a:cs typeface="Times New Roman" pitchFamily="18" charset="0"/>
              </a:rPr>
              <a:t>不少基督徒认为本地宣教就足够了、就已经做不完了</a:t>
            </a:r>
            <a:endParaRPr lang="en-US" altLang="zh-CN" sz="4400" dirty="0">
              <a:latin typeface="Times New Roman" pitchFamily="18" charset="0"/>
              <a:ea typeface="DFKai-SB" pitchFamily="65" charset="-120"/>
              <a:cs typeface="Times New Roman" pitchFamily="18" charset="0"/>
            </a:endParaRPr>
          </a:p>
          <a:p>
            <a:pPr eaLnBrk="1" hangingPunct="1">
              <a:lnSpc>
                <a:spcPct val="90000"/>
              </a:lnSpc>
              <a:buBlip>
                <a:blip r:embed="rId5"/>
              </a:buBlip>
              <a:defRPr/>
            </a:pPr>
            <a:r>
              <a:rPr lang="zh-CN" altLang="en-US" sz="4400" dirty="0">
                <a:latin typeface="Times New Roman" pitchFamily="18" charset="0"/>
                <a:ea typeface="DFKai-SB" pitchFamily="65" charset="-120"/>
                <a:cs typeface="Times New Roman" pitchFamily="18" charset="0"/>
              </a:rPr>
              <a:t>圣经好像认为教会需要外宣</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也需要本宣 </a:t>
            </a:r>
            <a:endParaRPr lang="en-US" altLang="zh-CN" sz="4400" dirty="0">
              <a:latin typeface="Times New Roman" pitchFamily="18" charset="0"/>
              <a:ea typeface="DFKai-SB" pitchFamily="65" charset="-120"/>
              <a:cs typeface="Times New Roman" pitchFamily="18" charset="0"/>
            </a:endParaRPr>
          </a:p>
          <a:p>
            <a:pPr eaLnBrk="1" hangingPunct="1">
              <a:lnSpc>
                <a:spcPct val="90000"/>
              </a:lnSpc>
              <a:buSzPts val="100"/>
              <a:buBlip>
                <a:blip r:embed="rId5"/>
              </a:buBlip>
              <a:defRPr/>
            </a:pPr>
            <a:r>
              <a:rPr lang="zh-CN" altLang="en-US" sz="4400" dirty="0">
                <a:solidFill>
                  <a:schemeClr val="tx1">
                    <a:alpha val="0"/>
                  </a:schemeClr>
                </a:solidFill>
                <a:latin typeface="Times New Roman" pitchFamily="18" charset="0"/>
                <a:ea typeface="DFKai-SB" pitchFamily="65" charset="-120"/>
                <a:cs typeface="Times New Roman" pitchFamily="18" charset="0"/>
              </a:rPr>
              <a:t>从教会历史看</a:t>
            </a:r>
            <a:r>
              <a:rPr lang="en-US" altLang="zh-CN" sz="4400" dirty="0">
                <a:solidFill>
                  <a:schemeClr val="tx1">
                    <a:alpha val="0"/>
                  </a:schemeClr>
                </a:solidFill>
                <a:latin typeface="Times New Roman" pitchFamily="18" charset="0"/>
                <a:ea typeface="DFKai-SB" pitchFamily="65" charset="-120"/>
                <a:cs typeface="Times New Roman" pitchFamily="18" charset="0"/>
              </a:rPr>
              <a:t>:</a:t>
            </a:r>
            <a:r>
              <a:rPr lang="zh-CN" altLang="en-US" sz="4400" dirty="0">
                <a:solidFill>
                  <a:schemeClr val="tx1">
                    <a:alpha val="0"/>
                  </a:schemeClr>
                </a:solidFill>
                <a:latin typeface="Times New Roman" pitchFamily="18" charset="0"/>
                <a:ea typeface="DFKai-SB" pitchFamily="65" charset="-120"/>
                <a:cs typeface="Times New Roman" pitchFamily="18" charset="0"/>
              </a:rPr>
              <a:t>没有外宣的教会慢慢萎缩、内向、老化、关门</a:t>
            </a:r>
            <a:endParaRPr lang="en-US" altLang="zh-CN" sz="4400" dirty="0">
              <a:solidFill>
                <a:schemeClr val="tx1">
                  <a:alpha val="0"/>
                </a:schemeClr>
              </a:solidFill>
              <a:latin typeface="Times New Roman" pitchFamily="18" charset="0"/>
              <a:ea typeface="DFKai-SB" pitchFamily="65" charset="-120"/>
              <a:cs typeface="Times New Roman" pitchFamily="18" charset="0"/>
            </a:endParaRPr>
          </a:p>
          <a:p>
            <a:pPr eaLnBrk="1" hangingPunct="1">
              <a:lnSpc>
                <a:spcPct val="90000"/>
              </a:lnSpc>
              <a:buSzPts val="100"/>
              <a:buBlip>
                <a:blip r:embed="rId5"/>
              </a:buBlip>
              <a:defRPr/>
            </a:pPr>
            <a:r>
              <a:rPr lang="zh-CN" altLang="en-US" sz="4400" dirty="0">
                <a:solidFill>
                  <a:schemeClr val="tx1">
                    <a:alpha val="0"/>
                  </a:schemeClr>
                </a:solidFill>
                <a:latin typeface="Times New Roman" pitchFamily="18" charset="0"/>
                <a:ea typeface="DFKai-SB" pitchFamily="65" charset="-120"/>
                <a:cs typeface="Times New Roman" pitchFamily="18" charset="0"/>
              </a:rPr>
              <a:t>团契变成社交组织、职业婚姻介绍所也很好</a:t>
            </a:r>
            <a:r>
              <a:rPr lang="en-US" altLang="zh-CN" sz="4400" dirty="0">
                <a:solidFill>
                  <a:schemeClr val="tx1">
                    <a:alpha val="0"/>
                  </a:schemeClr>
                </a:solidFill>
                <a:latin typeface="Times New Roman" pitchFamily="18" charset="0"/>
                <a:ea typeface="DFKai-SB" pitchFamily="65" charset="-120"/>
                <a:cs typeface="Times New Roman" pitchFamily="18" charset="0"/>
              </a:rPr>
              <a:t>,</a:t>
            </a:r>
            <a:r>
              <a:rPr lang="zh-CN" altLang="en-US" sz="4400" dirty="0">
                <a:solidFill>
                  <a:schemeClr val="tx1">
                    <a:alpha val="0"/>
                  </a:schemeClr>
                </a:solidFill>
                <a:latin typeface="Times New Roman" pitchFamily="18" charset="0"/>
                <a:ea typeface="DFKai-SB" pitchFamily="65" charset="-120"/>
                <a:cs typeface="Times New Roman" pitchFamily="18" charset="0"/>
              </a:rPr>
              <a:t>却还需要宣教的呼召</a:t>
            </a:r>
            <a:endParaRPr lang="en-US" altLang="zh-CN" sz="4400" dirty="0">
              <a:solidFill>
                <a:schemeClr val="tx1">
                  <a:alpha val="0"/>
                </a:schemeClr>
              </a:solidFill>
              <a:latin typeface="Times New Roman" pitchFamily="18" charset="0"/>
              <a:ea typeface="宋体" pitchFamily="2" charset="-122"/>
              <a:cs typeface="Times New Roman" pitchFamily="18" charset="0"/>
            </a:endParaRPr>
          </a:p>
        </p:txBody>
      </p:sp>
    </p:spTree>
    <p:custDataLst>
      <p:tags r:id="rId1"/>
    </p:custDataLst>
    <p:extLst>
      <p:ext uri="{BB962C8B-B14F-4D97-AF65-F5344CB8AC3E}">
        <p14:creationId xmlns:p14="http://schemas.microsoft.com/office/powerpoint/2010/main" val="282522916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Title 1"/>
          <p:cNvSpPr>
            <a:spLocks noGrp="1"/>
          </p:cNvSpPr>
          <p:nvPr>
            <p:ph type="title" idx="4294967295"/>
            <p:custDataLst>
              <p:tags r:id="rId2"/>
            </p:custDataLst>
          </p:nvPr>
        </p:nvSpPr>
        <p:spPr>
          <a:xfrm>
            <a:off x="0" y="0"/>
            <a:ext cx="9144000" cy="762000"/>
          </a:xfrm>
        </p:spPr>
        <p:txBody>
          <a:bodyPr anchorCtr="0"/>
          <a:lstStyle/>
          <a:p>
            <a:pPr eaLnBrk="1" hangingPunct="1">
              <a:defRPr/>
            </a:pPr>
            <a:r>
              <a:rPr lang="zh-CN" altLang="en-US" sz="4800" dirty="0">
                <a:solidFill>
                  <a:srgbClr val="FFFF00"/>
                </a:solidFill>
                <a:latin typeface="DFKai-SB" pitchFamily="65" charset="-120"/>
                <a:ea typeface="DFKai-SB" pitchFamily="65" charset="-120"/>
              </a:rPr>
              <a:t>需要外宣吗</a:t>
            </a:r>
            <a:endParaRPr lang="en-US" altLang="zh-CN" sz="4800" dirty="0">
              <a:solidFill>
                <a:srgbClr val="FFFF00"/>
              </a:solidFill>
              <a:latin typeface="DFKai-SB" pitchFamily="65" charset="-120"/>
              <a:ea typeface="DFKai-SB" pitchFamily="65" charset="-120"/>
            </a:endParaRPr>
          </a:p>
        </p:txBody>
      </p:sp>
      <p:sp>
        <p:nvSpPr>
          <p:cNvPr id="3" name="Content Placeholder 2"/>
          <p:cNvSpPr>
            <a:spLocks noGrp="1"/>
          </p:cNvSpPr>
          <p:nvPr>
            <p:ph idx="4294967295"/>
            <p:custDataLst>
              <p:tags r:id="rId3"/>
            </p:custDataLst>
          </p:nvPr>
        </p:nvSpPr>
        <p:spPr>
          <a:xfrm>
            <a:off x="0" y="762000"/>
            <a:ext cx="9144000" cy="6096000"/>
          </a:xfrm>
        </p:spPr>
        <p:txBody>
          <a:bodyPr>
            <a:normAutofit/>
          </a:bodyPr>
          <a:lstStyle/>
          <a:p>
            <a:pPr eaLnBrk="1" hangingPunct="1">
              <a:lnSpc>
                <a:spcPct val="90000"/>
              </a:lnSpc>
              <a:buBlip>
                <a:blip r:embed="rId5"/>
              </a:buBlip>
              <a:defRPr/>
            </a:pPr>
            <a:r>
              <a:rPr lang="zh-CN" altLang="en-US" sz="4400" dirty="0">
                <a:latin typeface="Times New Roman" pitchFamily="18" charset="0"/>
                <a:ea typeface="DFKai-SB" pitchFamily="65" charset="-120"/>
                <a:cs typeface="Times New Roman" pitchFamily="18" charset="0"/>
              </a:rPr>
              <a:t>不少基督徒认为本地宣教就足够了、就已经做不完了</a:t>
            </a:r>
            <a:endParaRPr lang="en-US" altLang="zh-CN" sz="4400" dirty="0">
              <a:latin typeface="Times New Roman" pitchFamily="18" charset="0"/>
              <a:ea typeface="DFKai-SB" pitchFamily="65" charset="-120"/>
              <a:cs typeface="Times New Roman" pitchFamily="18" charset="0"/>
            </a:endParaRPr>
          </a:p>
          <a:p>
            <a:pPr eaLnBrk="1" hangingPunct="1">
              <a:lnSpc>
                <a:spcPct val="90000"/>
              </a:lnSpc>
              <a:buBlip>
                <a:blip r:embed="rId5"/>
              </a:buBlip>
              <a:defRPr/>
            </a:pPr>
            <a:r>
              <a:rPr lang="zh-CN" altLang="en-US" sz="4400" dirty="0">
                <a:latin typeface="Times New Roman" pitchFamily="18" charset="0"/>
                <a:ea typeface="DFKai-SB" pitchFamily="65" charset="-120"/>
                <a:cs typeface="Times New Roman" pitchFamily="18" charset="0"/>
              </a:rPr>
              <a:t>圣经好像认为教会需要外宣</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也需要本宣 </a:t>
            </a:r>
            <a:endParaRPr lang="en-US" altLang="zh-CN" sz="4400" dirty="0">
              <a:latin typeface="Times New Roman" pitchFamily="18" charset="0"/>
              <a:ea typeface="DFKai-SB" pitchFamily="65" charset="-120"/>
              <a:cs typeface="Times New Roman" pitchFamily="18" charset="0"/>
            </a:endParaRPr>
          </a:p>
          <a:p>
            <a:pPr eaLnBrk="1" hangingPunct="1">
              <a:lnSpc>
                <a:spcPct val="90000"/>
              </a:lnSpc>
              <a:buBlip>
                <a:blip r:embed="rId5"/>
              </a:buBlip>
              <a:defRPr/>
            </a:pPr>
            <a:r>
              <a:rPr lang="zh-CN" altLang="en-US" sz="4400" dirty="0">
                <a:latin typeface="Times New Roman" pitchFamily="18" charset="0"/>
                <a:ea typeface="DFKai-SB" pitchFamily="65" charset="-120"/>
                <a:cs typeface="Times New Roman" pitchFamily="18" charset="0"/>
              </a:rPr>
              <a:t>从教会历史看</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没有外宣的教会慢慢萎缩、内向、老化、关门</a:t>
            </a:r>
            <a:endParaRPr lang="en-US" altLang="zh-CN" sz="4400" dirty="0">
              <a:latin typeface="Times New Roman" pitchFamily="18" charset="0"/>
              <a:ea typeface="DFKai-SB" pitchFamily="65" charset="-120"/>
              <a:cs typeface="Times New Roman" pitchFamily="18" charset="0"/>
            </a:endParaRPr>
          </a:p>
          <a:p>
            <a:pPr eaLnBrk="1" hangingPunct="1">
              <a:lnSpc>
                <a:spcPct val="90000"/>
              </a:lnSpc>
              <a:buSzPts val="100"/>
              <a:buBlip>
                <a:blip r:embed="rId5"/>
              </a:buBlip>
              <a:defRPr/>
            </a:pPr>
            <a:r>
              <a:rPr lang="zh-CN" altLang="en-US" sz="4400" dirty="0">
                <a:solidFill>
                  <a:schemeClr val="tx1">
                    <a:alpha val="0"/>
                  </a:schemeClr>
                </a:solidFill>
                <a:latin typeface="Times New Roman" pitchFamily="18" charset="0"/>
                <a:ea typeface="DFKai-SB" pitchFamily="65" charset="-120"/>
                <a:cs typeface="Times New Roman" pitchFamily="18" charset="0"/>
              </a:rPr>
              <a:t>团契变成社交组织、职业婚姻介绍所也很好</a:t>
            </a:r>
            <a:r>
              <a:rPr lang="en-US" altLang="zh-CN" sz="4400" dirty="0">
                <a:solidFill>
                  <a:schemeClr val="tx1">
                    <a:alpha val="0"/>
                  </a:schemeClr>
                </a:solidFill>
                <a:latin typeface="Times New Roman" pitchFamily="18" charset="0"/>
                <a:ea typeface="DFKai-SB" pitchFamily="65" charset="-120"/>
                <a:cs typeface="Times New Roman" pitchFamily="18" charset="0"/>
              </a:rPr>
              <a:t>,</a:t>
            </a:r>
            <a:r>
              <a:rPr lang="zh-CN" altLang="en-US" sz="4400" dirty="0">
                <a:solidFill>
                  <a:schemeClr val="tx1">
                    <a:alpha val="0"/>
                  </a:schemeClr>
                </a:solidFill>
                <a:latin typeface="Times New Roman" pitchFamily="18" charset="0"/>
                <a:ea typeface="DFKai-SB" pitchFamily="65" charset="-120"/>
                <a:cs typeface="Times New Roman" pitchFamily="18" charset="0"/>
              </a:rPr>
              <a:t>却还需要宣教的呼召</a:t>
            </a:r>
            <a:endParaRPr lang="en-US" altLang="zh-CN" sz="4400" dirty="0">
              <a:solidFill>
                <a:schemeClr val="tx1">
                  <a:alpha val="0"/>
                </a:schemeClr>
              </a:solidFill>
              <a:latin typeface="Times New Roman" pitchFamily="18" charset="0"/>
              <a:ea typeface="宋体" pitchFamily="2" charset="-122"/>
              <a:cs typeface="Times New Roman" pitchFamily="18" charset="0"/>
            </a:endParaRPr>
          </a:p>
        </p:txBody>
      </p:sp>
    </p:spTree>
    <p:custDataLst>
      <p:tags r:id="rId1"/>
    </p:custDataLst>
    <p:extLst>
      <p:ext uri="{BB962C8B-B14F-4D97-AF65-F5344CB8AC3E}">
        <p14:creationId xmlns:p14="http://schemas.microsoft.com/office/powerpoint/2010/main" val="183355291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Title 1"/>
          <p:cNvSpPr>
            <a:spLocks noGrp="1"/>
          </p:cNvSpPr>
          <p:nvPr>
            <p:ph type="title" idx="4294967295"/>
            <p:custDataLst>
              <p:tags r:id="rId2"/>
            </p:custDataLst>
          </p:nvPr>
        </p:nvSpPr>
        <p:spPr>
          <a:xfrm>
            <a:off x="0" y="0"/>
            <a:ext cx="9144000" cy="762000"/>
          </a:xfrm>
        </p:spPr>
        <p:txBody>
          <a:bodyPr anchorCtr="0"/>
          <a:lstStyle/>
          <a:p>
            <a:pPr eaLnBrk="1" hangingPunct="1">
              <a:defRPr/>
            </a:pPr>
            <a:r>
              <a:rPr lang="zh-CN" altLang="en-US" sz="4800" dirty="0">
                <a:solidFill>
                  <a:srgbClr val="FFFF00"/>
                </a:solidFill>
                <a:latin typeface="DFKai-SB" pitchFamily="65" charset="-120"/>
                <a:ea typeface="DFKai-SB" pitchFamily="65" charset="-120"/>
              </a:rPr>
              <a:t>需要外宣吗</a:t>
            </a:r>
            <a:endParaRPr lang="en-US" altLang="zh-CN" sz="4800" dirty="0">
              <a:solidFill>
                <a:srgbClr val="FFFF00"/>
              </a:solidFill>
              <a:latin typeface="DFKai-SB" pitchFamily="65" charset="-120"/>
              <a:ea typeface="DFKai-SB" pitchFamily="65" charset="-120"/>
            </a:endParaRPr>
          </a:p>
        </p:txBody>
      </p:sp>
      <p:sp>
        <p:nvSpPr>
          <p:cNvPr id="3" name="Content Placeholder 2"/>
          <p:cNvSpPr>
            <a:spLocks noGrp="1"/>
          </p:cNvSpPr>
          <p:nvPr>
            <p:ph idx="4294967295"/>
            <p:custDataLst>
              <p:tags r:id="rId3"/>
            </p:custDataLst>
          </p:nvPr>
        </p:nvSpPr>
        <p:spPr>
          <a:xfrm>
            <a:off x="0" y="762000"/>
            <a:ext cx="9144000" cy="6096000"/>
          </a:xfrm>
        </p:spPr>
        <p:txBody>
          <a:bodyPr>
            <a:normAutofit/>
          </a:bodyPr>
          <a:lstStyle/>
          <a:p>
            <a:pPr eaLnBrk="1" hangingPunct="1">
              <a:lnSpc>
                <a:spcPct val="90000"/>
              </a:lnSpc>
              <a:buBlip>
                <a:blip r:embed="rId5"/>
              </a:buBlip>
              <a:defRPr/>
            </a:pPr>
            <a:r>
              <a:rPr lang="zh-CN" altLang="en-US" sz="4400" dirty="0">
                <a:latin typeface="Times New Roman" pitchFamily="18" charset="0"/>
                <a:ea typeface="DFKai-SB" pitchFamily="65" charset="-120"/>
                <a:cs typeface="Times New Roman" pitchFamily="18" charset="0"/>
              </a:rPr>
              <a:t>不少基督徒认为本地宣教就足够了、就已经做不完了</a:t>
            </a:r>
            <a:endParaRPr lang="en-US" altLang="zh-CN" sz="4400" dirty="0">
              <a:latin typeface="Times New Roman" pitchFamily="18" charset="0"/>
              <a:ea typeface="DFKai-SB" pitchFamily="65" charset="-120"/>
              <a:cs typeface="Times New Roman" pitchFamily="18" charset="0"/>
            </a:endParaRPr>
          </a:p>
          <a:p>
            <a:pPr eaLnBrk="1" hangingPunct="1">
              <a:lnSpc>
                <a:spcPct val="90000"/>
              </a:lnSpc>
              <a:buBlip>
                <a:blip r:embed="rId5"/>
              </a:buBlip>
              <a:defRPr/>
            </a:pPr>
            <a:r>
              <a:rPr lang="zh-CN" altLang="en-US" sz="4400" dirty="0">
                <a:latin typeface="Times New Roman" pitchFamily="18" charset="0"/>
                <a:ea typeface="DFKai-SB" pitchFamily="65" charset="-120"/>
                <a:cs typeface="Times New Roman" pitchFamily="18" charset="0"/>
              </a:rPr>
              <a:t>圣经好像认为教会需要外宣</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也需要本宣 </a:t>
            </a:r>
            <a:endParaRPr lang="en-US" altLang="zh-CN" sz="4400" dirty="0">
              <a:latin typeface="Times New Roman" pitchFamily="18" charset="0"/>
              <a:ea typeface="DFKai-SB" pitchFamily="65" charset="-120"/>
              <a:cs typeface="Times New Roman" pitchFamily="18" charset="0"/>
            </a:endParaRPr>
          </a:p>
          <a:p>
            <a:pPr eaLnBrk="1" hangingPunct="1">
              <a:lnSpc>
                <a:spcPct val="90000"/>
              </a:lnSpc>
              <a:buBlip>
                <a:blip r:embed="rId5"/>
              </a:buBlip>
              <a:defRPr/>
            </a:pPr>
            <a:r>
              <a:rPr lang="zh-CN" altLang="en-US" sz="4400" dirty="0">
                <a:latin typeface="Times New Roman" pitchFamily="18" charset="0"/>
                <a:ea typeface="DFKai-SB" pitchFamily="65" charset="-120"/>
                <a:cs typeface="Times New Roman" pitchFamily="18" charset="0"/>
              </a:rPr>
              <a:t>从教会历史看</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没有外宣的教会慢慢萎缩、内向、老化、关门</a:t>
            </a:r>
            <a:endParaRPr lang="en-US" altLang="zh-CN" sz="4400" dirty="0">
              <a:latin typeface="Times New Roman" pitchFamily="18" charset="0"/>
              <a:ea typeface="DFKai-SB" pitchFamily="65" charset="-120"/>
              <a:cs typeface="Times New Roman" pitchFamily="18" charset="0"/>
            </a:endParaRPr>
          </a:p>
          <a:p>
            <a:pPr eaLnBrk="1" hangingPunct="1">
              <a:lnSpc>
                <a:spcPct val="90000"/>
              </a:lnSpc>
              <a:buBlip>
                <a:blip r:embed="rId5"/>
              </a:buBlip>
              <a:defRPr/>
            </a:pPr>
            <a:r>
              <a:rPr lang="zh-CN" altLang="en-US" sz="4400" dirty="0">
                <a:latin typeface="Times New Roman" pitchFamily="18" charset="0"/>
                <a:ea typeface="DFKai-SB" pitchFamily="65" charset="-120"/>
                <a:cs typeface="Times New Roman" pitchFamily="18" charset="0"/>
              </a:rPr>
              <a:t>团契变成社交组织、职业婚姻介绍所也很好</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却还需要宣教的呼召</a:t>
            </a:r>
            <a:endParaRPr lang="en-US" altLang="zh-CN" sz="4400" dirty="0">
              <a:latin typeface="Times New Roman" pitchFamily="18" charset="0"/>
              <a:ea typeface="宋体" pitchFamily="2" charset="-122"/>
              <a:cs typeface="Times New Roman" pitchFamily="18" charset="0"/>
            </a:endParaRPr>
          </a:p>
        </p:txBody>
      </p:sp>
    </p:spTree>
    <p:custDataLst>
      <p:tags r:id="rId1"/>
    </p:custDataLst>
    <p:extLst>
      <p:ext uri="{BB962C8B-B14F-4D97-AF65-F5344CB8AC3E}">
        <p14:creationId xmlns:p14="http://schemas.microsoft.com/office/powerpoint/2010/main" val="262430575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Title 1"/>
          <p:cNvSpPr>
            <a:spLocks noGrp="1"/>
          </p:cNvSpPr>
          <p:nvPr>
            <p:ph type="title" idx="4294967295"/>
            <p:custDataLst>
              <p:tags r:id="rId2"/>
            </p:custDataLst>
          </p:nvPr>
        </p:nvSpPr>
        <p:spPr>
          <a:xfrm>
            <a:off x="0" y="0"/>
            <a:ext cx="9144000" cy="762000"/>
          </a:xfrm>
        </p:spPr>
        <p:txBody>
          <a:bodyPr anchorCtr="0"/>
          <a:lstStyle/>
          <a:p>
            <a:pPr eaLnBrk="1" hangingPunct="1">
              <a:defRPr/>
            </a:pPr>
            <a:r>
              <a:rPr lang="en-US" altLang="zh-CN" sz="4800" dirty="0">
                <a:solidFill>
                  <a:srgbClr val="FFFF00"/>
                </a:solidFill>
                <a:latin typeface="Times New Roman" panose="02020603050405020304" pitchFamily="18" charset="0"/>
                <a:ea typeface="DFKai-SB" pitchFamily="65" charset="-120"/>
                <a:cs typeface="Times New Roman" panose="02020603050405020304" pitchFamily="18" charset="0"/>
              </a:rPr>
              <a:t>4.</a:t>
            </a:r>
            <a:r>
              <a:rPr lang="zh-CN" altLang="en-US" sz="4800" dirty="0">
                <a:solidFill>
                  <a:srgbClr val="FFFF00"/>
                </a:solidFill>
                <a:latin typeface="Times New Roman" panose="02020603050405020304" pitchFamily="18" charset="0"/>
                <a:ea typeface="DFKai-SB" pitchFamily="65" charset="-120"/>
                <a:cs typeface="Times New Roman" panose="02020603050405020304" pitchFamily="18" charset="0"/>
              </a:rPr>
              <a:t>我们在干什么</a:t>
            </a:r>
            <a:endParaRPr lang="en-US" altLang="zh-CN" sz="4800" dirty="0">
              <a:solidFill>
                <a:srgbClr val="FFFF00"/>
              </a:solidFill>
              <a:latin typeface="Times New Roman" panose="02020603050405020304" pitchFamily="18" charset="0"/>
              <a:ea typeface="DFKai-SB" pitchFamily="65" charset="-120"/>
              <a:cs typeface="Times New Roman" panose="02020603050405020304" pitchFamily="18" charset="0"/>
            </a:endParaRPr>
          </a:p>
        </p:txBody>
      </p:sp>
      <p:sp>
        <p:nvSpPr>
          <p:cNvPr id="3" name="Content Placeholder 2"/>
          <p:cNvSpPr>
            <a:spLocks noGrp="1"/>
          </p:cNvSpPr>
          <p:nvPr>
            <p:ph idx="4294967295"/>
            <p:custDataLst>
              <p:tags r:id="rId3"/>
            </p:custDataLst>
          </p:nvPr>
        </p:nvSpPr>
        <p:spPr>
          <a:xfrm>
            <a:off x="0" y="762000"/>
            <a:ext cx="9144000" cy="6096000"/>
          </a:xfrm>
        </p:spPr>
        <p:txBody>
          <a:bodyPr>
            <a:normAutofit/>
          </a:bodyPr>
          <a:lstStyle/>
          <a:p>
            <a:pPr eaLnBrk="1" hangingPunct="1">
              <a:lnSpc>
                <a:spcPct val="90000"/>
              </a:lnSpc>
              <a:buSzPts val="100"/>
              <a:buBlip>
                <a:blip r:embed="rId5"/>
              </a:buBlip>
              <a:defRPr/>
            </a:pPr>
            <a:r>
              <a:rPr lang="zh-CN" altLang="en-US" sz="4400" dirty="0">
                <a:solidFill>
                  <a:schemeClr val="tx1">
                    <a:alpha val="0"/>
                  </a:schemeClr>
                </a:solidFill>
                <a:latin typeface="Times New Roman" pitchFamily="18" charset="0"/>
                <a:ea typeface="DFKai-SB" pitchFamily="65" charset="-120"/>
                <a:cs typeface="Times New Roman" pitchFamily="18" charset="0"/>
              </a:rPr>
              <a:t>让我们问自己：</a:t>
            </a:r>
            <a:endParaRPr lang="en-US" altLang="zh-CN" sz="4400" dirty="0">
              <a:solidFill>
                <a:schemeClr val="tx1">
                  <a:alpha val="0"/>
                </a:schemeClr>
              </a:solidFill>
              <a:latin typeface="Times New Roman" pitchFamily="18" charset="0"/>
              <a:ea typeface="DFKai-SB" pitchFamily="65" charset="-120"/>
              <a:cs typeface="Times New Roman" pitchFamily="18" charset="0"/>
            </a:endParaRPr>
          </a:p>
          <a:p>
            <a:pPr eaLnBrk="1" hangingPunct="1">
              <a:lnSpc>
                <a:spcPct val="90000"/>
              </a:lnSpc>
              <a:buSzPts val="100"/>
              <a:buBlip>
                <a:blip r:embed="rId5"/>
              </a:buBlip>
              <a:defRPr/>
            </a:pPr>
            <a:r>
              <a:rPr lang="en-US" altLang="zh-CN" sz="4400" dirty="0">
                <a:solidFill>
                  <a:schemeClr val="tx1">
                    <a:alpha val="0"/>
                  </a:schemeClr>
                </a:solidFill>
                <a:latin typeface="Times New Roman" pitchFamily="18" charset="0"/>
                <a:ea typeface="DFKai-SB" pitchFamily="65" charset="-120"/>
                <a:cs typeface="Times New Roman" pitchFamily="18" charset="0"/>
              </a:rPr>
              <a:t>1.</a:t>
            </a:r>
            <a:r>
              <a:rPr lang="zh-CN" altLang="en-US" sz="4400" dirty="0">
                <a:solidFill>
                  <a:schemeClr val="tx1">
                    <a:alpha val="0"/>
                  </a:schemeClr>
                </a:solidFill>
                <a:latin typeface="Times New Roman" pitchFamily="18" charset="0"/>
                <a:ea typeface="DFKai-SB" pitchFamily="65" charset="-120"/>
                <a:cs typeface="Times New Roman" pitchFamily="18" charset="0"/>
              </a:rPr>
              <a:t>我在干什么</a:t>
            </a:r>
            <a:r>
              <a:rPr lang="en-US" altLang="zh-CN" sz="4400" dirty="0">
                <a:solidFill>
                  <a:schemeClr val="tx1">
                    <a:alpha val="0"/>
                  </a:schemeClr>
                </a:solidFill>
                <a:latin typeface="Times New Roman" pitchFamily="18" charset="0"/>
                <a:ea typeface="DFKai-SB" pitchFamily="65" charset="-120"/>
                <a:cs typeface="Times New Roman" pitchFamily="18" charset="0"/>
              </a:rPr>
              <a:t>?</a:t>
            </a:r>
            <a:r>
              <a:rPr lang="zh-CN" altLang="en-US" sz="4400" dirty="0">
                <a:solidFill>
                  <a:schemeClr val="tx1">
                    <a:alpha val="0"/>
                  </a:schemeClr>
                </a:solidFill>
                <a:latin typeface="Times New Roman" pitchFamily="18" charset="0"/>
                <a:ea typeface="DFKai-SB" pitchFamily="65" charset="-120"/>
                <a:cs typeface="Times New Roman" pitchFamily="18" charset="0"/>
              </a:rPr>
              <a:t>我在沉睡？我已经起来？我起来后要干什么？</a:t>
            </a:r>
            <a:endParaRPr lang="en-US" altLang="zh-CN" sz="4400" dirty="0">
              <a:solidFill>
                <a:schemeClr val="tx1">
                  <a:alpha val="0"/>
                </a:schemeClr>
              </a:solidFill>
              <a:latin typeface="Times New Roman" pitchFamily="18" charset="0"/>
              <a:ea typeface="DFKai-SB" pitchFamily="65" charset="-120"/>
              <a:cs typeface="Times New Roman" pitchFamily="18" charset="0"/>
            </a:endParaRPr>
          </a:p>
          <a:p>
            <a:pPr eaLnBrk="1" hangingPunct="1">
              <a:lnSpc>
                <a:spcPct val="90000"/>
              </a:lnSpc>
              <a:buSzPts val="100"/>
              <a:buBlip>
                <a:blip r:embed="rId5"/>
              </a:buBlip>
              <a:defRPr/>
            </a:pPr>
            <a:r>
              <a:rPr lang="en-US" altLang="zh-CN" sz="4400" dirty="0">
                <a:solidFill>
                  <a:schemeClr val="tx1">
                    <a:alpha val="0"/>
                  </a:schemeClr>
                </a:solidFill>
                <a:latin typeface="Times New Roman" pitchFamily="18" charset="0"/>
                <a:ea typeface="DFKai-SB" pitchFamily="65" charset="-120"/>
                <a:cs typeface="Times New Roman" pitchFamily="18" charset="0"/>
              </a:rPr>
              <a:t>2.</a:t>
            </a:r>
            <a:r>
              <a:rPr lang="zh-CN" altLang="en-US" sz="4400" dirty="0">
                <a:solidFill>
                  <a:schemeClr val="tx1">
                    <a:alpha val="0"/>
                  </a:schemeClr>
                </a:solidFill>
                <a:latin typeface="Times New Roman" pitchFamily="18" charset="0"/>
                <a:ea typeface="DFKai-SB" pitchFamily="65" charset="-120"/>
                <a:cs typeface="Times New Roman" pitchFamily="18" charset="0"/>
              </a:rPr>
              <a:t>神对我有个人的呼召吗？</a:t>
            </a:r>
            <a:endParaRPr lang="en-US" altLang="zh-CN" sz="4400" dirty="0">
              <a:solidFill>
                <a:schemeClr val="tx1">
                  <a:alpha val="0"/>
                </a:schemeClr>
              </a:solidFill>
              <a:latin typeface="Times New Roman" pitchFamily="18" charset="0"/>
              <a:ea typeface="DFKai-SB" pitchFamily="65" charset="-120"/>
              <a:cs typeface="Times New Roman" pitchFamily="18" charset="0"/>
            </a:endParaRPr>
          </a:p>
          <a:p>
            <a:pPr eaLnBrk="1" hangingPunct="1">
              <a:lnSpc>
                <a:spcPct val="90000"/>
              </a:lnSpc>
              <a:buSzPts val="100"/>
              <a:buBlip>
                <a:blip r:embed="rId5"/>
              </a:buBlip>
              <a:defRPr/>
            </a:pPr>
            <a:r>
              <a:rPr lang="en-US" altLang="zh-CN" sz="4400" dirty="0">
                <a:solidFill>
                  <a:schemeClr val="tx1">
                    <a:alpha val="0"/>
                  </a:schemeClr>
                </a:solidFill>
                <a:latin typeface="Times New Roman" pitchFamily="18" charset="0"/>
                <a:ea typeface="DFKai-SB" pitchFamily="65" charset="-120"/>
                <a:cs typeface="Times New Roman" pitchFamily="18" charset="0"/>
              </a:rPr>
              <a:t>3.</a:t>
            </a:r>
            <a:r>
              <a:rPr lang="zh-CN" altLang="en-US" sz="4400" dirty="0">
                <a:solidFill>
                  <a:schemeClr val="tx1">
                    <a:alpha val="0"/>
                  </a:schemeClr>
                </a:solidFill>
                <a:latin typeface="Times New Roman" pitchFamily="18" charset="0"/>
                <a:ea typeface="DFKai-SB" pitchFamily="65" charset="-120"/>
                <a:cs typeface="Times New Roman" pitchFamily="18" charset="0"/>
              </a:rPr>
              <a:t>我对我的团契现况满足吗？我的团契、小组在求告神吗？</a:t>
            </a:r>
            <a:endParaRPr lang="en-US" altLang="zh-CN" sz="4400" dirty="0">
              <a:solidFill>
                <a:schemeClr val="tx1">
                  <a:alpha val="0"/>
                </a:schemeClr>
              </a:solidFill>
              <a:latin typeface="Times New Roman" pitchFamily="18" charset="0"/>
              <a:ea typeface="DFKai-SB" pitchFamily="65" charset="-120"/>
              <a:cs typeface="Times New Roman" pitchFamily="18" charset="0"/>
            </a:endParaRPr>
          </a:p>
          <a:p>
            <a:pPr eaLnBrk="1" hangingPunct="1">
              <a:lnSpc>
                <a:spcPct val="90000"/>
              </a:lnSpc>
              <a:buSzPts val="100"/>
              <a:buBlip>
                <a:blip r:embed="rId5"/>
              </a:buBlip>
              <a:defRPr/>
            </a:pPr>
            <a:r>
              <a:rPr lang="en-US" altLang="zh-CN" sz="4400" dirty="0">
                <a:solidFill>
                  <a:schemeClr val="tx1">
                    <a:alpha val="0"/>
                  </a:schemeClr>
                </a:solidFill>
                <a:latin typeface="Times New Roman" pitchFamily="18" charset="0"/>
                <a:ea typeface="DFKai-SB" pitchFamily="65" charset="-120"/>
                <a:cs typeface="Times New Roman" pitchFamily="18" charset="0"/>
              </a:rPr>
              <a:t>4.</a:t>
            </a:r>
            <a:r>
              <a:rPr lang="zh-CN" altLang="en-US" sz="4400" dirty="0">
                <a:solidFill>
                  <a:schemeClr val="tx1">
                    <a:alpha val="0"/>
                  </a:schemeClr>
                </a:solidFill>
                <a:latin typeface="Times New Roman" pitchFamily="18" charset="0"/>
                <a:ea typeface="DFKai-SB" pitchFamily="65" charset="-120"/>
                <a:cs typeface="Times New Roman" pitchFamily="18" charset="0"/>
              </a:rPr>
              <a:t>五年后我还在原地踏步吗？ </a:t>
            </a:r>
            <a:endParaRPr lang="en-US" altLang="zh-CN" sz="4400" dirty="0">
              <a:solidFill>
                <a:schemeClr val="tx1">
                  <a:alpha val="0"/>
                </a:schemeClr>
              </a:solidFill>
              <a:latin typeface="Times New Roman" pitchFamily="18" charset="0"/>
              <a:ea typeface="宋体" pitchFamily="2" charset="-122"/>
              <a:cs typeface="Times New Roman" pitchFamily="18" charset="0"/>
            </a:endParaRPr>
          </a:p>
        </p:txBody>
      </p:sp>
    </p:spTree>
    <p:custDataLst>
      <p:tags r:id="rId1"/>
    </p:custDataLst>
    <p:extLst>
      <p:ext uri="{BB962C8B-B14F-4D97-AF65-F5344CB8AC3E}">
        <p14:creationId xmlns:p14="http://schemas.microsoft.com/office/powerpoint/2010/main" val="117740263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Title 1"/>
          <p:cNvSpPr>
            <a:spLocks noGrp="1"/>
          </p:cNvSpPr>
          <p:nvPr>
            <p:ph type="title" idx="4294967295"/>
            <p:custDataLst>
              <p:tags r:id="rId2"/>
            </p:custDataLst>
          </p:nvPr>
        </p:nvSpPr>
        <p:spPr>
          <a:xfrm>
            <a:off x="0" y="0"/>
            <a:ext cx="9144000" cy="762000"/>
          </a:xfrm>
        </p:spPr>
        <p:txBody>
          <a:bodyPr anchorCtr="0"/>
          <a:lstStyle/>
          <a:p>
            <a:pPr eaLnBrk="1" hangingPunct="1">
              <a:defRPr/>
            </a:pPr>
            <a:r>
              <a:rPr lang="en-US" altLang="zh-CN" sz="4800" dirty="0">
                <a:solidFill>
                  <a:srgbClr val="FFFF00"/>
                </a:solidFill>
                <a:latin typeface="Times New Roman" panose="02020603050405020304" pitchFamily="18" charset="0"/>
                <a:ea typeface="DFKai-SB" pitchFamily="65" charset="-120"/>
                <a:cs typeface="Times New Roman" panose="02020603050405020304" pitchFamily="18" charset="0"/>
              </a:rPr>
              <a:t>4.</a:t>
            </a:r>
            <a:r>
              <a:rPr lang="zh-CN" altLang="en-US" sz="4800" dirty="0">
                <a:solidFill>
                  <a:srgbClr val="FFFF00"/>
                </a:solidFill>
                <a:latin typeface="Times New Roman" panose="02020603050405020304" pitchFamily="18" charset="0"/>
                <a:ea typeface="DFKai-SB" pitchFamily="65" charset="-120"/>
                <a:cs typeface="Times New Roman" panose="02020603050405020304" pitchFamily="18" charset="0"/>
              </a:rPr>
              <a:t>我们在干什么</a:t>
            </a:r>
            <a:endParaRPr lang="en-US" altLang="zh-CN" sz="4800" dirty="0">
              <a:solidFill>
                <a:srgbClr val="FFFF00"/>
              </a:solidFill>
              <a:latin typeface="Times New Roman" panose="02020603050405020304" pitchFamily="18" charset="0"/>
              <a:ea typeface="DFKai-SB" pitchFamily="65" charset="-120"/>
              <a:cs typeface="Times New Roman" panose="02020603050405020304" pitchFamily="18" charset="0"/>
            </a:endParaRPr>
          </a:p>
        </p:txBody>
      </p:sp>
      <p:sp>
        <p:nvSpPr>
          <p:cNvPr id="3" name="Content Placeholder 2"/>
          <p:cNvSpPr>
            <a:spLocks noGrp="1"/>
          </p:cNvSpPr>
          <p:nvPr>
            <p:ph idx="4294967295"/>
            <p:custDataLst>
              <p:tags r:id="rId3"/>
            </p:custDataLst>
          </p:nvPr>
        </p:nvSpPr>
        <p:spPr>
          <a:xfrm>
            <a:off x="0" y="762000"/>
            <a:ext cx="9144000" cy="6096000"/>
          </a:xfrm>
        </p:spPr>
        <p:txBody>
          <a:bodyPr>
            <a:normAutofit/>
          </a:bodyPr>
          <a:lstStyle/>
          <a:p>
            <a:pPr eaLnBrk="1" hangingPunct="1">
              <a:lnSpc>
                <a:spcPct val="90000"/>
              </a:lnSpc>
              <a:buBlip>
                <a:blip r:embed="rId5"/>
              </a:buBlip>
              <a:defRPr/>
            </a:pPr>
            <a:r>
              <a:rPr lang="zh-CN" altLang="en-US" sz="4400" dirty="0">
                <a:latin typeface="Times New Roman" pitchFamily="18" charset="0"/>
                <a:ea typeface="DFKai-SB" pitchFamily="65" charset="-120"/>
                <a:cs typeface="Times New Roman" pitchFamily="18" charset="0"/>
              </a:rPr>
              <a:t>让我们问自己：</a:t>
            </a:r>
            <a:endParaRPr lang="en-US" altLang="zh-CN" sz="4400" dirty="0">
              <a:latin typeface="Times New Roman" pitchFamily="18" charset="0"/>
              <a:ea typeface="DFKai-SB" pitchFamily="65" charset="-120"/>
              <a:cs typeface="Times New Roman" pitchFamily="18" charset="0"/>
            </a:endParaRPr>
          </a:p>
          <a:p>
            <a:pPr eaLnBrk="1" hangingPunct="1">
              <a:lnSpc>
                <a:spcPct val="90000"/>
              </a:lnSpc>
              <a:buSzPts val="100"/>
              <a:buBlip>
                <a:blip r:embed="rId5"/>
              </a:buBlip>
              <a:defRPr/>
            </a:pPr>
            <a:r>
              <a:rPr lang="en-US" altLang="zh-CN" sz="4400" dirty="0">
                <a:solidFill>
                  <a:schemeClr val="tx1">
                    <a:alpha val="0"/>
                  </a:schemeClr>
                </a:solidFill>
                <a:latin typeface="Times New Roman" pitchFamily="18" charset="0"/>
                <a:ea typeface="DFKai-SB" pitchFamily="65" charset="-120"/>
                <a:cs typeface="Times New Roman" pitchFamily="18" charset="0"/>
              </a:rPr>
              <a:t>1.</a:t>
            </a:r>
            <a:r>
              <a:rPr lang="zh-CN" altLang="en-US" sz="4400" dirty="0">
                <a:solidFill>
                  <a:schemeClr val="tx1">
                    <a:alpha val="0"/>
                  </a:schemeClr>
                </a:solidFill>
                <a:latin typeface="Times New Roman" pitchFamily="18" charset="0"/>
                <a:ea typeface="DFKai-SB" pitchFamily="65" charset="-120"/>
                <a:cs typeface="Times New Roman" pitchFamily="18" charset="0"/>
              </a:rPr>
              <a:t>我在干什么</a:t>
            </a:r>
            <a:r>
              <a:rPr lang="en-US" altLang="zh-CN" sz="4400" dirty="0">
                <a:solidFill>
                  <a:schemeClr val="tx1">
                    <a:alpha val="0"/>
                  </a:schemeClr>
                </a:solidFill>
                <a:latin typeface="Times New Roman" pitchFamily="18" charset="0"/>
                <a:ea typeface="DFKai-SB" pitchFamily="65" charset="-120"/>
                <a:cs typeface="Times New Roman" pitchFamily="18" charset="0"/>
              </a:rPr>
              <a:t>?</a:t>
            </a:r>
            <a:r>
              <a:rPr lang="zh-CN" altLang="en-US" sz="4400" dirty="0">
                <a:solidFill>
                  <a:schemeClr val="tx1">
                    <a:alpha val="0"/>
                  </a:schemeClr>
                </a:solidFill>
                <a:latin typeface="Times New Roman" pitchFamily="18" charset="0"/>
                <a:ea typeface="DFKai-SB" pitchFamily="65" charset="-120"/>
                <a:cs typeface="Times New Roman" pitchFamily="18" charset="0"/>
              </a:rPr>
              <a:t>我在沉睡？我已经起来？我起来后要干什么？</a:t>
            </a:r>
            <a:endParaRPr lang="en-US" altLang="zh-CN" sz="4400" dirty="0">
              <a:solidFill>
                <a:schemeClr val="tx1">
                  <a:alpha val="0"/>
                </a:schemeClr>
              </a:solidFill>
              <a:latin typeface="Times New Roman" pitchFamily="18" charset="0"/>
              <a:ea typeface="DFKai-SB" pitchFamily="65" charset="-120"/>
              <a:cs typeface="Times New Roman" pitchFamily="18" charset="0"/>
            </a:endParaRPr>
          </a:p>
          <a:p>
            <a:pPr eaLnBrk="1" hangingPunct="1">
              <a:lnSpc>
                <a:spcPct val="90000"/>
              </a:lnSpc>
              <a:buSzPts val="100"/>
              <a:buBlip>
                <a:blip r:embed="rId5"/>
              </a:buBlip>
              <a:defRPr/>
            </a:pPr>
            <a:r>
              <a:rPr lang="en-US" altLang="zh-CN" sz="4400" dirty="0">
                <a:solidFill>
                  <a:schemeClr val="tx1">
                    <a:alpha val="0"/>
                  </a:schemeClr>
                </a:solidFill>
                <a:latin typeface="Times New Roman" pitchFamily="18" charset="0"/>
                <a:ea typeface="DFKai-SB" pitchFamily="65" charset="-120"/>
                <a:cs typeface="Times New Roman" pitchFamily="18" charset="0"/>
              </a:rPr>
              <a:t>2.</a:t>
            </a:r>
            <a:r>
              <a:rPr lang="zh-CN" altLang="en-US" sz="4400" dirty="0">
                <a:solidFill>
                  <a:schemeClr val="tx1">
                    <a:alpha val="0"/>
                  </a:schemeClr>
                </a:solidFill>
                <a:latin typeface="Times New Roman" pitchFamily="18" charset="0"/>
                <a:ea typeface="DFKai-SB" pitchFamily="65" charset="-120"/>
                <a:cs typeface="Times New Roman" pitchFamily="18" charset="0"/>
              </a:rPr>
              <a:t>神对我有个人的呼召吗？</a:t>
            </a:r>
            <a:endParaRPr lang="en-US" altLang="zh-CN" sz="4400" dirty="0">
              <a:solidFill>
                <a:schemeClr val="tx1">
                  <a:alpha val="0"/>
                </a:schemeClr>
              </a:solidFill>
              <a:latin typeface="Times New Roman" pitchFamily="18" charset="0"/>
              <a:ea typeface="DFKai-SB" pitchFamily="65" charset="-120"/>
              <a:cs typeface="Times New Roman" pitchFamily="18" charset="0"/>
            </a:endParaRPr>
          </a:p>
          <a:p>
            <a:pPr eaLnBrk="1" hangingPunct="1">
              <a:lnSpc>
                <a:spcPct val="90000"/>
              </a:lnSpc>
              <a:buSzPts val="100"/>
              <a:buBlip>
                <a:blip r:embed="rId5"/>
              </a:buBlip>
              <a:defRPr/>
            </a:pPr>
            <a:r>
              <a:rPr lang="en-US" altLang="zh-CN" sz="4400" dirty="0">
                <a:solidFill>
                  <a:schemeClr val="tx1">
                    <a:alpha val="0"/>
                  </a:schemeClr>
                </a:solidFill>
                <a:latin typeface="Times New Roman" pitchFamily="18" charset="0"/>
                <a:ea typeface="DFKai-SB" pitchFamily="65" charset="-120"/>
                <a:cs typeface="Times New Roman" pitchFamily="18" charset="0"/>
              </a:rPr>
              <a:t>3.</a:t>
            </a:r>
            <a:r>
              <a:rPr lang="zh-CN" altLang="en-US" sz="4400" dirty="0">
                <a:solidFill>
                  <a:schemeClr val="tx1">
                    <a:alpha val="0"/>
                  </a:schemeClr>
                </a:solidFill>
                <a:latin typeface="Times New Roman" pitchFamily="18" charset="0"/>
                <a:ea typeface="DFKai-SB" pitchFamily="65" charset="-120"/>
                <a:cs typeface="Times New Roman" pitchFamily="18" charset="0"/>
              </a:rPr>
              <a:t>我对我的团契现况满足吗？我的团契、小组在求告神吗？</a:t>
            </a:r>
            <a:endParaRPr lang="en-US" altLang="zh-CN" sz="4400" dirty="0">
              <a:solidFill>
                <a:schemeClr val="tx1">
                  <a:alpha val="0"/>
                </a:schemeClr>
              </a:solidFill>
              <a:latin typeface="Times New Roman" pitchFamily="18" charset="0"/>
              <a:ea typeface="DFKai-SB" pitchFamily="65" charset="-120"/>
              <a:cs typeface="Times New Roman" pitchFamily="18" charset="0"/>
            </a:endParaRPr>
          </a:p>
          <a:p>
            <a:pPr eaLnBrk="1" hangingPunct="1">
              <a:lnSpc>
                <a:spcPct val="90000"/>
              </a:lnSpc>
              <a:buSzPts val="100"/>
              <a:buBlip>
                <a:blip r:embed="rId5"/>
              </a:buBlip>
              <a:defRPr/>
            </a:pPr>
            <a:r>
              <a:rPr lang="en-US" altLang="zh-CN" sz="4400" dirty="0">
                <a:solidFill>
                  <a:schemeClr val="tx1">
                    <a:alpha val="0"/>
                  </a:schemeClr>
                </a:solidFill>
                <a:latin typeface="Times New Roman" pitchFamily="18" charset="0"/>
                <a:ea typeface="DFKai-SB" pitchFamily="65" charset="-120"/>
                <a:cs typeface="Times New Roman" pitchFamily="18" charset="0"/>
              </a:rPr>
              <a:t>4.</a:t>
            </a:r>
            <a:r>
              <a:rPr lang="zh-CN" altLang="en-US" sz="4400" dirty="0">
                <a:solidFill>
                  <a:schemeClr val="tx1">
                    <a:alpha val="0"/>
                  </a:schemeClr>
                </a:solidFill>
                <a:latin typeface="Times New Roman" pitchFamily="18" charset="0"/>
                <a:ea typeface="DFKai-SB" pitchFamily="65" charset="-120"/>
                <a:cs typeface="Times New Roman" pitchFamily="18" charset="0"/>
              </a:rPr>
              <a:t>五年后我还在原地踏步吗？ </a:t>
            </a:r>
            <a:endParaRPr lang="en-US" altLang="zh-CN" sz="4400" dirty="0">
              <a:solidFill>
                <a:schemeClr val="tx1">
                  <a:alpha val="0"/>
                </a:schemeClr>
              </a:solidFill>
              <a:latin typeface="Times New Roman" pitchFamily="18" charset="0"/>
              <a:ea typeface="宋体" pitchFamily="2" charset="-122"/>
              <a:cs typeface="Times New Roman" pitchFamily="18" charset="0"/>
            </a:endParaRPr>
          </a:p>
        </p:txBody>
      </p:sp>
    </p:spTree>
    <p:custDataLst>
      <p:tags r:id="rId1"/>
    </p:custDataLst>
    <p:extLst>
      <p:ext uri="{BB962C8B-B14F-4D97-AF65-F5344CB8AC3E}">
        <p14:creationId xmlns:p14="http://schemas.microsoft.com/office/powerpoint/2010/main" val="300792489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Title 1"/>
          <p:cNvSpPr>
            <a:spLocks noGrp="1"/>
          </p:cNvSpPr>
          <p:nvPr>
            <p:ph type="title" idx="4294967295"/>
            <p:custDataLst>
              <p:tags r:id="rId2"/>
            </p:custDataLst>
          </p:nvPr>
        </p:nvSpPr>
        <p:spPr>
          <a:xfrm>
            <a:off x="0" y="0"/>
            <a:ext cx="9144000" cy="762000"/>
          </a:xfrm>
        </p:spPr>
        <p:txBody>
          <a:bodyPr anchorCtr="0"/>
          <a:lstStyle/>
          <a:p>
            <a:pPr eaLnBrk="1" hangingPunct="1">
              <a:defRPr/>
            </a:pPr>
            <a:r>
              <a:rPr lang="en-US" altLang="zh-CN" sz="4800" dirty="0">
                <a:solidFill>
                  <a:srgbClr val="FFFF00"/>
                </a:solidFill>
                <a:latin typeface="Times New Roman" panose="02020603050405020304" pitchFamily="18" charset="0"/>
                <a:ea typeface="DFKai-SB" pitchFamily="65" charset="-120"/>
                <a:cs typeface="Times New Roman" panose="02020603050405020304" pitchFamily="18" charset="0"/>
              </a:rPr>
              <a:t>4.</a:t>
            </a:r>
            <a:r>
              <a:rPr lang="zh-CN" altLang="en-US" sz="4800" dirty="0">
                <a:solidFill>
                  <a:srgbClr val="FFFF00"/>
                </a:solidFill>
                <a:latin typeface="Times New Roman" panose="02020603050405020304" pitchFamily="18" charset="0"/>
                <a:ea typeface="DFKai-SB" pitchFamily="65" charset="-120"/>
                <a:cs typeface="Times New Roman" panose="02020603050405020304" pitchFamily="18" charset="0"/>
              </a:rPr>
              <a:t>我们在干什么</a:t>
            </a:r>
            <a:endParaRPr lang="en-US" altLang="zh-CN" sz="4800" dirty="0">
              <a:solidFill>
                <a:srgbClr val="FFFF00"/>
              </a:solidFill>
              <a:latin typeface="Times New Roman" panose="02020603050405020304" pitchFamily="18" charset="0"/>
              <a:ea typeface="DFKai-SB" pitchFamily="65" charset="-120"/>
              <a:cs typeface="Times New Roman" panose="02020603050405020304" pitchFamily="18" charset="0"/>
            </a:endParaRPr>
          </a:p>
        </p:txBody>
      </p:sp>
      <p:sp>
        <p:nvSpPr>
          <p:cNvPr id="3" name="Content Placeholder 2"/>
          <p:cNvSpPr>
            <a:spLocks noGrp="1"/>
          </p:cNvSpPr>
          <p:nvPr>
            <p:ph idx="4294967295"/>
            <p:custDataLst>
              <p:tags r:id="rId3"/>
            </p:custDataLst>
          </p:nvPr>
        </p:nvSpPr>
        <p:spPr>
          <a:xfrm>
            <a:off x="0" y="762000"/>
            <a:ext cx="9144000" cy="6096000"/>
          </a:xfrm>
        </p:spPr>
        <p:txBody>
          <a:bodyPr>
            <a:normAutofit/>
          </a:bodyPr>
          <a:lstStyle/>
          <a:p>
            <a:pPr eaLnBrk="1" hangingPunct="1">
              <a:lnSpc>
                <a:spcPct val="90000"/>
              </a:lnSpc>
              <a:buBlip>
                <a:blip r:embed="rId5"/>
              </a:buBlip>
              <a:defRPr/>
            </a:pPr>
            <a:r>
              <a:rPr lang="zh-CN" altLang="en-US" sz="4400" dirty="0">
                <a:latin typeface="Times New Roman" pitchFamily="18" charset="0"/>
                <a:ea typeface="DFKai-SB" pitchFamily="65" charset="-120"/>
                <a:cs typeface="Times New Roman" pitchFamily="18" charset="0"/>
              </a:rPr>
              <a:t>让我们问自己：</a:t>
            </a:r>
            <a:endParaRPr lang="en-US" altLang="zh-CN" sz="4400" dirty="0">
              <a:latin typeface="Times New Roman" pitchFamily="18" charset="0"/>
              <a:ea typeface="DFKai-SB" pitchFamily="65" charset="-120"/>
              <a:cs typeface="Times New Roman" pitchFamily="18" charset="0"/>
            </a:endParaRPr>
          </a:p>
          <a:p>
            <a:pPr eaLnBrk="1" hangingPunct="1">
              <a:lnSpc>
                <a:spcPct val="90000"/>
              </a:lnSpc>
              <a:buBlip>
                <a:blip r:embed="rId5"/>
              </a:buBlip>
              <a:defRPr/>
            </a:pPr>
            <a:r>
              <a:rPr lang="en-US" altLang="zh-CN" sz="4400" dirty="0">
                <a:latin typeface="Times New Roman" pitchFamily="18" charset="0"/>
                <a:ea typeface="DFKai-SB" pitchFamily="65" charset="-120"/>
                <a:cs typeface="Times New Roman" pitchFamily="18" charset="0"/>
              </a:rPr>
              <a:t>1.</a:t>
            </a:r>
            <a:r>
              <a:rPr lang="zh-CN" altLang="en-US" sz="4400" dirty="0">
                <a:latin typeface="Times New Roman" pitchFamily="18" charset="0"/>
                <a:ea typeface="DFKai-SB" pitchFamily="65" charset="-120"/>
                <a:cs typeface="Times New Roman" pitchFamily="18" charset="0"/>
              </a:rPr>
              <a:t>我在干什么</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我在沉睡？我已经起来？我起来后要干什么？</a:t>
            </a:r>
            <a:endParaRPr lang="en-US" altLang="zh-CN" sz="4400" dirty="0">
              <a:latin typeface="Times New Roman" pitchFamily="18" charset="0"/>
              <a:ea typeface="DFKai-SB" pitchFamily="65" charset="-120"/>
              <a:cs typeface="Times New Roman" pitchFamily="18" charset="0"/>
            </a:endParaRPr>
          </a:p>
          <a:p>
            <a:pPr eaLnBrk="1" hangingPunct="1">
              <a:lnSpc>
                <a:spcPct val="90000"/>
              </a:lnSpc>
              <a:buSzPts val="100"/>
              <a:buBlip>
                <a:blip r:embed="rId5"/>
              </a:buBlip>
              <a:defRPr/>
            </a:pPr>
            <a:r>
              <a:rPr lang="en-US" altLang="zh-CN" sz="4400" dirty="0">
                <a:solidFill>
                  <a:schemeClr val="tx1">
                    <a:alpha val="0"/>
                  </a:schemeClr>
                </a:solidFill>
                <a:latin typeface="Times New Roman" pitchFamily="18" charset="0"/>
                <a:ea typeface="DFKai-SB" pitchFamily="65" charset="-120"/>
                <a:cs typeface="Times New Roman" pitchFamily="18" charset="0"/>
              </a:rPr>
              <a:t>2.</a:t>
            </a:r>
            <a:r>
              <a:rPr lang="zh-CN" altLang="en-US" sz="4400" dirty="0">
                <a:solidFill>
                  <a:schemeClr val="tx1">
                    <a:alpha val="0"/>
                  </a:schemeClr>
                </a:solidFill>
                <a:latin typeface="Times New Roman" pitchFamily="18" charset="0"/>
                <a:ea typeface="DFKai-SB" pitchFamily="65" charset="-120"/>
                <a:cs typeface="Times New Roman" pitchFamily="18" charset="0"/>
              </a:rPr>
              <a:t>神对我有个人的呼召吗？</a:t>
            </a:r>
            <a:endParaRPr lang="en-US" altLang="zh-CN" sz="4400" dirty="0">
              <a:solidFill>
                <a:schemeClr val="tx1">
                  <a:alpha val="0"/>
                </a:schemeClr>
              </a:solidFill>
              <a:latin typeface="Times New Roman" pitchFamily="18" charset="0"/>
              <a:ea typeface="DFKai-SB" pitchFamily="65" charset="-120"/>
              <a:cs typeface="Times New Roman" pitchFamily="18" charset="0"/>
            </a:endParaRPr>
          </a:p>
          <a:p>
            <a:pPr eaLnBrk="1" hangingPunct="1">
              <a:lnSpc>
                <a:spcPct val="90000"/>
              </a:lnSpc>
              <a:buSzPts val="100"/>
              <a:buBlip>
                <a:blip r:embed="rId5"/>
              </a:buBlip>
              <a:defRPr/>
            </a:pPr>
            <a:r>
              <a:rPr lang="en-US" altLang="zh-CN" sz="4400" dirty="0">
                <a:solidFill>
                  <a:schemeClr val="tx1">
                    <a:alpha val="0"/>
                  </a:schemeClr>
                </a:solidFill>
                <a:latin typeface="Times New Roman" pitchFamily="18" charset="0"/>
                <a:ea typeface="DFKai-SB" pitchFamily="65" charset="-120"/>
                <a:cs typeface="Times New Roman" pitchFamily="18" charset="0"/>
              </a:rPr>
              <a:t>3.</a:t>
            </a:r>
            <a:r>
              <a:rPr lang="zh-CN" altLang="en-US" sz="4400" dirty="0">
                <a:solidFill>
                  <a:schemeClr val="tx1">
                    <a:alpha val="0"/>
                  </a:schemeClr>
                </a:solidFill>
                <a:latin typeface="Times New Roman" pitchFamily="18" charset="0"/>
                <a:ea typeface="DFKai-SB" pitchFamily="65" charset="-120"/>
                <a:cs typeface="Times New Roman" pitchFamily="18" charset="0"/>
              </a:rPr>
              <a:t>我对我的团契现况满足吗？我的团契、小组在求告神吗？</a:t>
            </a:r>
            <a:endParaRPr lang="en-US" altLang="zh-CN" sz="4400" dirty="0">
              <a:solidFill>
                <a:schemeClr val="tx1">
                  <a:alpha val="0"/>
                </a:schemeClr>
              </a:solidFill>
              <a:latin typeface="Times New Roman" pitchFamily="18" charset="0"/>
              <a:ea typeface="DFKai-SB" pitchFamily="65" charset="-120"/>
              <a:cs typeface="Times New Roman" pitchFamily="18" charset="0"/>
            </a:endParaRPr>
          </a:p>
          <a:p>
            <a:pPr eaLnBrk="1" hangingPunct="1">
              <a:lnSpc>
                <a:spcPct val="90000"/>
              </a:lnSpc>
              <a:buSzPts val="100"/>
              <a:buBlip>
                <a:blip r:embed="rId5"/>
              </a:buBlip>
              <a:defRPr/>
            </a:pPr>
            <a:r>
              <a:rPr lang="en-US" altLang="zh-CN" sz="4400" dirty="0">
                <a:solidFill>
                  <a:schemeClr val="tx1">
                    <a:alpha val="0"/>
                  </a:schemeClr>
                </a:solidFill>
                <a:latin typeface="Times New Roman" pitchFamily="18" charset="0"/>
                <a:ea typeface="DFKai-SB" pitchFamily="65" charset="-120"/>
                <a:cs typeface="Times New Roman" pitchFamily="18" charset="0"/>
              </a:rPr>
              <a:t>4.</a:t>
            </a:r>
            <a:r>
              <a:rPr lang="zh-CN" altLang="en-US" sz="4400" dirty="0">
                <a:solidFill>
                  <a:schemeClr val="tx1">
                    <a:alpha val="0"/>
                  </a:schemeClr>
                </a:solidFill>
                <a:latin typeface="Times New Roman" pitchFamily="18" charset="0"/>
                <a:ea typeface="DFKai-SB" pitchFamily="65" charset="-120"/>
                <a:cs typeface="Times New Roman" pitchFamily="18" charset="0"/>
              </a:rPr>
              <a:t>五年后我还在原地踏步吗？ </a:t>
            </a:r>
            <a:endParaRPr lang="en-US" altLang="zh-CN" sz="4400" dirty="0">
              <a:solidFill>
                <a:schemeClr val="tx1">
                  <a:alpha val="0"/>
                </a:schemeClr>
              </a:solidFill>
              <a:latin typeface="Times New Roman" pitchFamily="18" charset="0"/>
              <a:ea typeface="宋体" pitchFamily="2" charset="-122"/>
              <a:cs typeface="Times New Roman" pitchFamily="18" charset="0"/>
            </a:endParaRPr>
          </a:p>
        </p:txBody>
      </p:sp>
    </p:spTree>
    <p:custDataLst>
      <p:tags r:id="rId1"/>
    </p:custDataLst>
    <p:extLst>
      <p:ext uri="{BB962C8B-B14F-4D97-AF65-F5344CB8AC3E}">
        <p14:creationId xmlns:p14="http://schemas.microsoft.com/office/powerpoint/2010/main" val="190671964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Title 1"/>
          <p:cNvSpPr>
            <a:spLocks noGrp="1"/>
          </p:cNvSpPr>
          <p:nvPr>
            <p:ph type="title" idx="4294967295"/>
            <p:custDataLst>
              <p:tags r:id="rId2"/>
            </p:custDataLst>
          </p:nvPr>
        </p:nvSpPr>
        <p:spPr>
          <a:xfrm>
            <a:off x="0" y="0"/>
            <a:ext cx="9144000" cy="762000"/>
          </a:xfrm>
        </p:spPr>
        <p:txBody>
          <a:bodyPr anchorCtr="0"/>
          <a:lstStyle/>
          <a:p>
            <a:pPr eaLnBrk="1" hangingPunct="1">
              <a:defRPr/>
            </a:pPr>
            <a:r>
              <a:rPr lang="en-US" altLang="zh-CN" sz="4800" dirty="0">
                <a:solidFill>
                  <a:srgbClr val="FFFF00"/>
                </a:solidFill>
                <a:latin typeface="Times New Roman" panose="02020603050405020304" pitchFamily="18" charset="0"/>
                <a:ea typeface="DFKai-SB" pitchFamily="65" charset="-120"/>
                <a:cs typeface="Times New Roman" panose="02020603050405020304" pitchFamily="18" charset="0"/>
              </a:rPr>
              <a:t>4.</a:t>
            </a:r>
            <a:r>
              <a:rPr lang="zh-CN" altLang="en-US" sz="4800" dirty="0">
                <a:solidFill>
                  <a:srgbClr val="FFFF00"/>
                </a:solidFill>
                <a:latin typeface="Times New Roman" panose="02020603050405020304" pitchFamily="18" charset="0"/>
                <a:ea typeface="DFKai-SB" pitchFamily="65" charset="-120"/>
                <a:cs typeface="Times New Roman" panose="02020603050405020304" pitchFamily="18" charset="0"/>
              </a:rPr>
              <a:t>我们在干什么</a:t>
            </a:r>
            <a:endParaRPr lang="en-US" altLang="zh-CN" sz="4800" dirty="0">
              <a:solidFill>
                <a:srgbClr val="FFFF00"/>
              </a:solidFill>
              <a:latin typeface="Times New Roman" panose="02020603050405020304" pitchFamily="18" charset="0"/>
              <a:ea typeface="DFKai-SB" pitchFamily="65" charset="-120"/>
              <a:cs typeface="Times New Roman" panose="02020603050405020304" pitchFamily="18" charset="0"/>
            </a:endParaRPr>
          </a:p>
        </p:txBody>
      </p:sp>
      <p:sp>
        <p:nvSpPr>
          <p:cNvPr id="3" name="Content Placeholder 2"/>
          <p:cNvSpPr>
            <a:spLocks noGrp="1"/>
          </p:cNvSpPr>
          <p:nvPr>
            <p:ph idx="4294967295"/>
            <p:custDataLst>
              <p:tags r:id="rId3"/>
            </p:custDataLst>
          </p:nvPr>
        </p:nvSpPr>
        <p:spPr>
          <a:xfrm>
            <a:off x="0" y="762000"/>
            <a:ext cx="9144000" cy="6096000"/>
          </a:xfrm>
        </p:spPr>
        <p:txBody>
          <a:bodyPr>
            <a:normAutofit/>
          </a:bodyPr>
          <a:lstStyle/>
          <a:p>
            <a:pPr eaLnBrk="1" hangingPunct="1">
              <a:lnSpc>
                <a:spcPct val="90000"/>
              </a:lnSpc>
              <a:buBlip>
                <a:blip r:embed="rId5"/>
              </a:buBlip>
              <a:defRPr/>
            </a:pPr>
            <a:r>
              <a:rPr lang="zh-CN" altLang="en-US" sz="4400" dirty="0">
                <a:latin typeface="Times New Roman" pitchFamily="18" charset="0"/>
                <a:ea typeface="DFKai-SB" pitchFamily="65" charset="-120"/>
                <a:cs typeface="Times New Roman" pitchFamily="18" charset="0"/>
              </a:rPr>
              <a:t>让我们问自己：</a:t>
            </a:r>
            <a:endParaRPr lang="en-US" altLang="zh-CN" sz="4400" dirty="0">
              <a:latin typeface="Times New Roman" pitchFamily="18" charset="0"/>
              <a:ea typeface="DFKai-SB" pitchFamily="65" charset="-120"/>
              <a:cs typeface="Times New Roman" pitchFamily="18" charset="0"/>
            </a:endParaRPr>
          </a:p>
          <a:p>
            <a:pPr eaLnBrk="1" hangingPunct="1">
              <a:lnSpc>
                <a:spcPct val="90000"/>
              </a:lnSpc>
              <a:buBlip>
                <a:blip r:embed="rId5"/>
              </a:buBlip>
              <a:defRPr/>
            </a:pPr>
            <a:r>
              <a:rPr lang="en-US" altLang="zh-CN" sz="4400" dirty="0">
                <a:latin typeface="Times New Roman" pitchFamily="18" charset="0"/>
                <a:ea typeface="DFKai-SB" pitchFamily="65" charset="-120"/>
                <a:cs typeface="Times New Roman" pitchFamily="18" charset="0"/>
              </a:rPr>
              <a:t>1.</a:t>
            </a:r>
            <a:r>
              <a:rPr lang="zh-CN" altLang="en-US" sz="4400" dirty="0">
                <a:latin typeface="Times New Roman" pitchFamily="18" charset="0"/>
                <a:ea typeface="DFKai-SB" pitchFamily="65" charset="-120"/>
                <a:cs typeface="Times New Roman" pitchFamily="18" charset="0"/>
              </a:rPr>
              <a:t>我在干什么</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我在沉睡？我已经起来？我起来后要干什么？</a:t>
            </a:r>
            <a:endParaRPr lang="en-US" altLang="zh-CN" sz="4400" dirty="0">
              <a:latin typeface="Times New Roman" pitchFamily="18" charset="0"/>
              <a:ea typeface="DFKai-SB" pitchFamily="65" charset="-120"/>
              <a:cs typeface="Times New Roman" pitchFamily="18" charset="0"/>
            </a:endParaRPr>
          </a:p>
          <a:p>
            <a:pPr eaLnBrk="1" hangingPunct="1">
              <a:lnSpc>
                <a:spcPct val="90000"/>
              </a:lnSpc>
              <a:buBlip>
                <a:blip r:embed="rId5"/>
              </a:buBlip>
              <a:defRPr/>
            </a:pPr>
            <a:r>
              <a:rPr lang="en-US" altLang="zh-CN" sz="4400" dirty="0">
                <a:latin typeface="Times New Roman" pitchFamily="18" charset="0"/>
                <a:ea typeface="DFKai-SB" pitchFamily="65" charset="-120"/>
                <a:cs typeface="Times New Roman" pitchFamily="18" charset="0"/>
              </a:rPr>
              <a:t>2.</a:t>
            </a:r>
            <a:r>
              <a:rPr lang="zh-CN" altLang="en-US" sz="4400" dirty="0">
                <a:latin typeface="Times New Roman" pitchFamily="18" charset="0"/>
                <a:ea typeface="DFKai-SB" pitchFamily="65" charset="-120"/>
                <a:cs typeface="Times New Roman" pitchFamily="18" charset="0"/>
              </a:rPr>
              <a:t>神对我有个人的呼召吗？</a:t>
            </a:r>
            <a:endParaRPr lang="en-US" altLang="zh-CN" sz="4400" dirty="0">
              <a:latin typeface="Times New Roman" pitchFamily="18" charset="0"/>
              <a:ea typeface="DFKai-SB" pitchFamily="65" charset="-120"/>
              <a:cs typeface="Times New Roman" pitchFamily="18" charset="0"/>
            </a:endParaRPr>
          </a:p>
          <a:p>
            <a:pPr eaLnBrk="1" hangingPunct="1">
              <a:lnSpc>
                <a:spcPct val="90000"/>
              </a:lnSpc>
              <a:buSzPts val="100"/>
              <a:buBlip>
                <a:blip r:embed="rId5"/>
              </a:buBlip>
              <a:defRPr/>
            </a:pPr>
            <a:r>
              <a:rPr lang="en-US" altLang="zh-CN" sz="4400" dirty="0">
                <a:solidFill>
                  <a:schemeClr val="tx1">
                    <a:alpha val="0"/>
                  </a:schemeClr>
                </a:solidFill>
                <a:latin typeface="Times New Roman" pitchFamily="18" charset="0"/>
                <a:ea typeface="DFKai-SB" pitchFamily="65" charset="-120"/>
                <a:cs typeface="Times New Roman" pitchFamily="18" charset="0"/>
              </a:rPr>
              <a:t>3.</a:t>
            </a:r>
            <a:r>
              <a:rPr lang="zh-CN" altLang="en-US" sz="4400" dirty="0">
                <a:solidFill>
                  <a:schemeClr val="tx1">
                    <a:alpha val="0"/>
                  </a:schemeClr>
                </a:solidFill>
                <a:latin typeface="Times New Roman" pitchFamily="18" charset="0"/>
                <a:ea typeface="DFKai-SB" pitchFamily="65" charset="-120"/>
                <a:cs typeface="Times New Roman" pitchFamily="18" charset="0"/>
              </a:rPr>
              <a:t>我对我的团契现况满足吗？我的团契、小组在求告神吗？</a:t>
            </a:r>
            <a:endParaRPr lang="en-US" altLang="zh-CN" sz="4400" dirty="0">
              <a:solidFill>
                <a:schemeClr val="tx1">
                  <a:alpha val="0"/>
                </a:schemeClr>
              </a:solidFill>
              <a:latin typeface="Times New Roman" pitchFamily="18" charset="0"/>
              <a:ea typeface="DFKai-SB" pitchFamily="65" charset="-120"/>
              <a:cs typeface="Times New Roman" pitchFamily="18" charset="0"/>
            </a:endParaRPr>
          </a:p>
          <a:p>
            <a:pPr eaLnBrk="1" hangingPunct="1">
              <a:lnSpc>
                <a:spcPct val="90000"/>
              </a:lnSpc>
              <a:buSzPts val="100"/>
              <a:buBlip>
                <a:blip r:embed="rId5"/>
              </a:buBlip>
              <a:defRPr/>
            </a:pPr>
            <a:r>
              <a:rPr lang="en-US" altLang="zh-CN" sz="4400" dirty="0">
                <a:solidFill>
                  <a:schemeClr val="tx1">
                    <a:alpha val="0"/>
                  </a:schemeClr>
                </a:solidFill>
                <a:latin typeface="Times New Roman" pitchFamily="18" charset="0"/>
                <a:ea typeface="DFKai-SB" pitchFamily="65" charset="-120"/>
                <a:cs typeface="Times New Roman" pitchFamily="18" charset="0"/>
              </a:rPr>
              <a:t>4.</a:t>
            </a:r>
            <a:r>
              <a:rPr lang="zh-CN" altLang="en-US" sz="4400" dirty="0">
                <a:solidFill>
                  <a:schemeClr val="tx1">
                    <a:alpha val="0"/>
                  </a:schemeClr>
                </a:solidFill>
                <a:latin typeface="Times New Roman" pitchFamily="18" charset="0"/>
                <a:ea typeface="DFKai-SB" pitchFamily="65" charset="-120"/>
                <a:cs typeface="Times New Roman" pitchFamily="18" charset="0"/>
              </a:rPr>
              <a:t>五年后我还在原地踏步吗？ </a:t>
            </a:r>
            <a:endParaRPr lang="en-US" altLang="zh-CN" sz="4400" dirty="0">
              <a:solidFill>
                <a:schemeClr val="tx1">
                  <a:alpha val="0"/>
                </a:schemeClr>
              </a:solidFill>
              <a:latin typeface="Times New Roman" pitchFamily="18" charset="0"/>
              <a:ea typeface="宋体" pitchFamily="2" charset="-122"/>
              <a:cs typeface="Times New Roman" pitchFamily="18" charset="0"/>
            </a:endParaRPr>
          </a:p>
        </p:txBody>
      </p:sp>
    </p:spTree>
    <p:custDataLst>
      <p:tags r:id="rId1"/>
    </p:custDataLst>
    <p:extLst>
      <p:ext uri="{BB962C8B-B14F-4D97-AF65-F5344CB8AC3E}">
        <p14:creationId xmlns:p14="http://schemas.microsoft.com/office/powerpoint/2010/main" val="324130430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Title 1"/>
          <p:cNvSpPr>
            <a:spLocks noGrp="1"/>
          </p:cNvSpPr>
          <p:nvPr>
            <p:ph type="title" idx="4294967295"/>
            <p:custDataLst>
              <p:tags r:id="rId2"/>
            </p:custDataLst>
          </p:nvPr>
        </p:nvSpPr>
        <p:spPr>
          <a:xfrm>
            <a:off x="0" y="0"/>
            <a:ext cx="9144000" cy="762000"/>
          </a:xfrm>
        </p:spPr>
        <p:txBody>
          <a:bodyPr anchorCtr="0"/>
          <a:lstStyle/>
          <a:p>
            <a:pPr eaLnBrk="1" hangingPunct="1">
              <a:defRPr/>
            </a:pPr>
            <a:r>
              <a:rPr lang="en-US" altLang="zh-CN" sz="4800" dirty="0">
                <a:solidFill>
                  <a:srgbClr val="FFFF00"/>
                </a:solidFill>
                <a:latin typeface="Times New Roman" panose="02020603050405020304" pitchFamily="18" charset="0"/>
                <a:ea typeface="DFKai-SB" pitchFamily="65" charset="-120"/>
                <a:cs typeface="Times New Roman" panose="02020603050405020304" pitchFamily="18" charset="0"/>
              </a:rPr>
              <a:t>4.</a:t>
            </a:r>
            <a:r>
              <a:rPr lang="zh-CN" altLang="en-US" sz="4800" dirty="0">
                <a:solidFill>
                  <a:srgbClr val="FFFF00"/>
                </a:solidFill>
                <a:latin typeface="Times New Roman" panose="02020603050405020304" pitchFamily="18" charset="0"/>
                <a:ea typeface="DFKai-SB" pitchFamily="65" charset="-120"/>
                <a:cs typeface="Times New Roman" panose="02020603050405020304" pitchFamily="18" charset="0"/>
              </a:rPr>
              <a:t>我们在干什么</a:t>
            </a:r>
            <a:endParaRPr lang="en-US" altLang="zh-CN" sz="4800" dirty="0">
              <a:solidFill>
                <a:srgbClr val="FFFF00"/>
              </a:solidFill>
              <a:latin typeface="Times New Roman" panose="02020603050405020304" pitchFamily="18" charset="0"/>
              <a:ea typeface="DFKai-SB" pitchFamily="65" charset="-120"/>
              <a:cs typeface="Times New Roman" panose="02020603050405020304" pitchFamily="18" charset="0"/>
            </a:endParaRPr>
          </a:p>
        </p:txBody>
      </p:sp>
      <p:sp>
        <p:nvSpPr>
          <p:cNvPr id="3" name="Content Placeholder 2"/>
          <p:cNvSpPr>
            <a:spLocks noGrp="1"/>
          </p:cNvSpPr>
          <p:nvPr>
            <p:ph idx="4294967295"/>
            <p:custDataLst>
              <p:tags r:id="rId3"/>
            </p:custDataLst>
          </p:nvPr>
        </p:nvSpPr>
        <p:spPr>
          <a:xfrm>
            <a:off x="0" y="762000"/>
            <a:ext cx="9144000" cy="6096000"/>
          </a:xfrm>
        </p:spPr>
        <p:txBody>
          <a:bodyPr>
            <a:normAutofit/>
          </a:bodyPr>
          <a:lstStyle/>
          <a:p>
            <a:pPr eaLnBrk="1" hangingPunct="1">
              <a:lnSpc>
                <a:spcPct val="90000"/>
              </a:lnSpc>
              <a:buBlip>
                <a:blip r:embed="rId5"/>
              </a:buBlip>
              <a:defRPr/>
            </a:pPr>
            <a:r>
              <a:rPr lang="zh-CN" altLang="en-US" sz="4400" dirty="0">
                <a:latin typeface="Times New Roman" pitchFamily="18" charset="0"/>
                <a:ea typeface="DFKai-SB" pitchFamily="65" charset="-120"/>
                <a:cs typeface="Times New Roman" pitchFamily="18" charset="0"/>
              </a:rPr>
              <a:t>让我们问自己：</a:t>
            </a:r>
            <a:endParaRPr lang="en-US" altLang="zh-CN" sz="4400" dirty="0">
              <a:latin typeface="Times New Roman" pitchFamily="18" charset="0"/>
              <a:ea typeface="DFKai-SB" pitchFamily="65" charset="-120"/>
              <a:cs typeface="Times New Roman" pitchFamily="18" charset="0"/>
            </a:endParaRPr>
          </a:p>
          <a:p>
            <a:pPr eaLnBrk="1" hangingPunct="1">
              <a:lnSpc>
                <a:spcPct val="90000"/>
              </a:lnSpc>
              <a:buBlip>
                <a:blip r:embed="rId5"/>
              </a:buBlip>
              <a:defRPr/>
            </a:pPr>
            <a:r>
              <a:rPr lang="en-US" altLang="zh-CN" sz="4400" dirty="0">
                <a:latin typeface="Times New Roman" pitchFamily="18" charset="0"/>
                <a:ea typeface="DFKai-SB" pitchFamily="65" charset="-120"/>
                <a:cs typeface="Times New Roman" pitchFamily="18" charset="0"/>
              </a:rPr>
              <a:t>1.</a:t>
            </a:r>
            <a:r>
              <a:rPr lang="zh-CN" altLang="en-US" sz="4400" dirty="0">
                <a:latin typeface="Times New Roman" pitchFamily="18" charset="0"/>
                <a:ea typeface="DFKai-SB" pitchFamily="65" charset="-120"/>
                <a:cs typeface="Times New Roman" pitchFamily="18" charset="0"/>
              </a:rPr>
              <a:t>我在干什么</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我在沉睡？我已经起来？我起来后要干什么？</a:t>
            </a:r>
            <a:endParaRPr lang="en-US" altLang="zh-CN" sz="4400" dirty="0">
              <a:latin typeface="Times New Roman" pitchFamily="18" charset="0"/>
              <a:ea typeface="DFKai-SB" pitchFamily="65" charset="-120"/>
              <a:cs typeface="Times New Roman" pitchFamily="18" charset="0"/>
            </a:endParaRPr>
          </a:p>
          <a:p>
            <a:pPr eaLnBrk="1" hangingPunct="1">
              <a:lnSpc>
                <a:spcPct val="90000"/>
              </a:lnSpc>
              <a:buBlip>
                <a:blip r:embed="rId5"/>
              </a:buBlip>
              <a:defRPr/>
            </a:pPr>
            <a:r>
              <a:rPr lang="en-US" altLang="zh-CN" sz="4400" dirty="0">
                <a:latin typeface="Times New Roman" pitchFamily="18" charset="0"/>
                <a:ea typeface="DFKai-SB" pitchFamily="65" charset="-120"/>
                <a:cs typeface="Times New Roman" pitchFamily="18" charset="0"/>
              </a:rPr>
              <a:t>2.</a:t>
            </a:r>
            <a:r>
              <a:rPr lang="zh-CN" altLang="en-US" sz="4400" dirty="0">
                <a:latin typeface="Times New Roman" pitchFamily="18" charset="0"/>
                <a:ea typeface="DFKai-SB" pitchFamily="65" charset="-120"/>
                <a:cs typeface="Times New Roman" pitchFamily="18" charset="0"/>
              </a:rPr>
              <a:t>神对我有个人的呼召吗？</a:t>
            </a:r>
            <a:endParaRPr lang="en-US" altLang="zh-CN" sz="4400" dirty="0">
              <a:latin typeface="Times New Roman" pitchFamily="18" charset="0"/>
              <a:ea typeface="DFKai-SB" pitchFamily="65" charset="-120"/>
              <a:cs typeface="Times New Roman" pitchFamily="18" charset="0"/>
            </a:endParaRPr>
          </a:p>
          <a:p>
            <a:pPr eaLnBrk="1" hangingPunct="1">
              <a:lnSpc>
                <a:spcPct val="90000"/>
              </a:lnSpc>
              <a:buBlip>
                <a:blip r:embed="rId5"/>
              </a:buBlip>
              <a:defRPr/>
            </a:pPr>
            <a:r>
              <a:rPr lang="en-US" altLang="zh-CN" sz="4400" dirty="0">
                <a:latin typeface="Times New Roman" pitchFamily="18" charset="0"/>
                <a:ea typeface="DFKai-SB" pitchFamily="65" charset="-120"/>
                <a:cs typeface="Times New Roman" pitchFamily="18" charset="0"/>
              </a:rPr>
              <a:t>3.</a:t>
            </a:r>
            <a:r>
              <a:rPr lang="zh-CN" altLang="en-US" sz="4400" dirty="0">
                <a:latin typeface="Times New Roman" pitchFamily="18" charset="0"/>
                <a:ea typeface="DFKai-SB" pitchFamily="65" charset="-120"/>
                <a:cs typeface="Times New Roman" pitchFamily="18" charset="0"/>
              </a:rPr>
              <a:t>我对我的团契现况满足吗？我的团契、小组在求告神吗？</a:t>
            </a:r>
            <a:endParaRPr lang="en-US" altLang="zh-CN" sz="4400" dirty="0">
              <a:latin typeface="Times New Roman" pitchFamily="18" charset="0"/>
              <a:ea typeface="DFKai-SB" pitchFamily="65" charset="-120"/>
              <a:cs typeface="Times New Roman" pitchFamily="18" charset="0"/>
            </a:endParaRPr>
          </a:p>
          <a:p>
            <a:pPr eaLnBrk="1" hangingPunct="1">
              <a:lnSpc>
                <a:spcPct val="90000"/>
              </a:lnSpc>
              <a:buSzPts val="100"/>
              <a:buBlip>
                <a:blip r:embed="rId5"/>
              </a:buBlip>
              <a:defRPr/>
            </a:pPr>
            <a:r>
              <a:rPr lang="en-US" altLang="zh-CN" sz="4400" dirty="0">
                <a:solidFill>
                  <a:schemeClr val="tx1">
                    <a:alpha val="0"/>
                  </a:schemeClr>
                </a:solidFill>
                <a:latin typeface="Times New Roman" pitchFamily="18" charset="0"/>
                <a:ea typeface="DFKai-SB" pitchFamily="65" charset="-120"/>
                <a:cs typeface="Times New Roman" pitchFamily="18" charset="0"/>
              </a:rPr>
              <a:t>4.</a:t>
            </a:r>
            <a:r>
              <a:rPr lang="zh-CN" altLang="en-US" sz="4400" dirty="0">
                <a:solidFill>
                  <a:schemeClr val="tx1">
                    <a:alpha val="0"/>
                  </a:schemeClr>
                </a:solidFill>
                <a:latin typeface="Times New Roman" pitchFamily="18" charset="0"/>
                <a:ea typeface="DFKai-SB" pitchFamily="65" charset="-120"/>
                <a:cs typeface="Times New Roman" pitchFamily="18" charset="0"/>
              </a:rPr>
              <a:t>五年后我还在原地踏步吗？ </a:t>
            </a:r>
            <a:endParaRPr lang="en-US" altLang="zh-CN" sz="4400" dirty="0">
              <a:solidFill>
                <a:schemeClr val="tx1">
                  <a:alpha val="0"/>
                </a:schemeClr>
              </a:solidFill>
              <a:latin typeface="Times New Roman" pitchFamily="18" charset="0"/>
              <a:ea typeface="宋体" pitchFamily="2" charset="-122"/>
              <a:cs typeface="Times New Roman" pitchFamily="18" charset="0"/>
            </a:endParaRPr>
          </a:p>
        </p:txBody>
      </p:sp>
    </p:spTree>
    <p:custDataLst>
      <p:tags r:id="rId1"/>
    </p:custDataLst>
    <p:extLst>
      <p:ext uri="{BB962C8B-B14F-4D97-AF65-F5344CB8AC3E}">
        <p14:creationId xmlns:p14="http://schemas.microsoft.com/office/powerpoint/2010/main" val="405822016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Title 1"/>
          <p:cNvSpPr>
            <a:spLocks noGrp="1"/>
          </p:cNvSpPr>
          <p:nvPr>
            <p:ph type="title" idx="4294967295"/>
            <p:custDataLst>
              <p:tags r:id="rId2"/>
            </p:custDataLst>
          </p:nvPr>
        </p:nvSpPr>
        <p:spPr>
          <a:xfrm>
            <a:off x="0" y="0"/>
            <a:ext cx="9144000" cy="762000"/>
          </a:xfrm>
        </p:spPr>
        <p:txBody>
          <a:bodyPr anchorCtr="0"/>
          <a:lstStyle/>
          <a:p>
            <a:pPr eaLnBrk="1" hangingPunct="1">
              <a:defRPr/>
            </a:pPr>
            <a:r>
              <a:rPr lang="en-US" altLang="zh-CN" sz="4800" dirty="0">
                <a:solidFill>
                  <a:srgbClr val="FFFF00"/>
                </a:solidFill>
                <a:latin typeface="Times New Roman" panose="02020603050405020304" pitchFamily="18" charset="0"/>
                <a:ea typeface="DFKai-SB" pitchFamily="65" charset="-120"/>
                <a:cs typeface="Times New Roman" panose="02020603050405020304" pitchFamily="18" charset="0"/>
              </a:rPr>
              <a:t>4.</a:t>
            </a:r>
            <a:r>
              <a:rPr lang="zh-CN" altLang="en-US" sz="4800" dirty="0">
                <a:solidFill>
                  <a:srgbClr val="FFFF00"/>
                </a:solidFill>
                <a:latin typeface="Times New Roman" panose="02020603050405020304" pitchFamily="18" charset="0"/>
                <a:ea typeface="DFKai-SB" pitchFamily="65" charset="-120"/>
                <a:cs typeface="Times New Roman" panose="02020603050405020304" pitchFamily="18" charset="0"/>
              </a:rPr>
              <a:t>我们在干什么</a:t>
            </a:r>
            <a:endParaRPr lang="en-US" altLang="zh-CN" sz="4800" dirty="0">
              <a:solidFill>
                <a:srgbClr val="FFFF00"/>
              </a:solidFill>
              <a:latin typeface="Times New Roman" panose="02020603050405020304" pitchFamily="18" charset="0"/>
              <a:ea typeface="DFKai-SB" pitchFamily="65" charset="-120"/>
              <a:cs typeface="Times New Roman" panose="02020603050405020304" pitchFamily="18" charset="0"/>
            </a:endParaRPr>
          </a:p>
        </p:txBody>
      </p:sp>
      <p:sp>
        <p:nvSpPr>
          <p:cNvPr id="3" name="Content Placeholder 2"/>
          <p:cNvSpPr>
            <a:spLocks noGrp="1"/>
          </p:cNvSpPr>
          <p:nvPr>
            <p:ph idx="4294967295"/>
            <p:custDataLst>
              <p:tags r:id="rId3"/>
            </p:custDataLst>
          </p:nvPr>
        </p:nvSpPr>
        <p:spPr>
          <a:xfrm>
            <a:off x="0" y="762000"/>
            <a:ext cx="9144000" cy="6096000"/>
          </a:xfrm>
        </p:spPr>
        <p:txBody>
          <a:bodyPr>
            <a:normAutofit/>
          </a:bodyPr>
          <a:lstStyle/>
          <a:p>
            <a:pPr eaLnBrk="1" hangingPunct="1">
              <a:lnSpc>
                <a:spcPct val="90000"/>
              </a:lnSpc>
              <a:buBlip>
                <a:blip r:embed="rId5"/>
              </a:buBlip>
              <a:defRPr/>
            </a:pPr>
            <a:r>
              <a:rPr lang="zh-CN" altLang="en-US" sz="4400" dirty="0">
                <a:latin typeface="Times New Roman" pitchFamily="18" charset="0"/>
                <a:ea typeface="DFKai-SB" pitchFamily="65" charset="-120"/>
                <a:cs typeface="Times New Roman" pitchFamily="18" charset="0"/>
              </a:rPr>
              <a:t>让我们问自己：</a:t>
            </a:r>
            <a:endParaRPr lang="en-US" altLang="zh-CN" sz="4400" dirty="0">
              <a:latin typeface="Times New Roman" pitchFamily="18" charset="0"/>
              <a:ea typeface="DFKai-SB" pitchFamily="65" charset="-120"/>
              <a:cs typeface="Times New Roman" pitchFamily="18" charset="0"/>
            </a:endParaRPr>
          </a:p>
          <a:p>
            <a:pPr eaLnBrk="1" hangingPunct="1">
              <a:lnSpc>
                <a:spcPct val="90000"/>
              </a:lnSpc>
              <a:buBlip>
                <a:blip r:embed="rId5"/>
              </a:buBlip>
              <a:defRPr/>
            </a:pPr>
            <a:r>
              <a:rPr lang="en-US" altLang="zh-CN" sz="4400" dirty="0">
                <a:latin typeface="Times New Roman" pitchFamily="18" charset="0"/>
                <a:ea typeface="DFKai-SB" pitchFamily="65" charset="-120"/>
                <a:cs typeface="Times New Roman" pitchFamily="18" charset="0"/>
              </a:rPr>
              <a:t>1.</a:t>
            </a:r>
            <a:r>
              <a:rPr lang="zh-CN" altLang="en-US" sz="4400" dirty="0">
                <a:latin typeface="Times New Roman" pitchFamily="18" charset="0"/>
                <a:ea typeface="DFKai-SB" pitchFamily="65" charset="-120"/>
                <a:cs typeface="Times New Roman" pitchFamily="18" charset="0"/>
              </a:rPr>
              <a:t>我在干什么</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我在沉睡？我已经起来？我起来后要干什么？</a:t>
            </a:r>
            <a:endParaRPr lang="en-US" altLang="zh-CN" sz="4400" dirty="0">
              <a:latin typeface="Times New Roman" pitchFamily="18" charset="0"/>
              <a:ea typeface="DFKai-SB" pitchFamily="65" charset="-120"/>
              <a:cs typeface="Times New Roman" pitchFamily="18" charset="0"/>
            </a:endParaRPr>
          </a:p>
          <a:p>
            <a:pPr eaLnBrk="1" hangingPunct="1">
              <a:lnSpc>
                <a:spcPct val="90000"/>
              </a:lnSpc>
              <a:buBlip>
                <a:blip r:embed="rId5"/>
              </a:buBlip>
              <a:defRPr/>
            </a:pPr>
            <a:r>
              <a:rPr lang="en-US" altLang="zh-CN" sz="4400" dirty="0">
                <a:latin typeface="Times New Roman" pitchFamily="18" charset="0"/>
                <a:ea typeface="DFKai-SB" pitchFamily="65" charset="-120"/>
                <a:cs typeface="Times New Roman" pitchFamily="18" charset="0"/>
              </a:rPr>
              <a:t>2.</a:t>
            </a:r>
            <a:r>
              <a:rPr lang="zh-CN" altLang="en-US" sz="4400" dirty="0">
                <a:latin typeface="Times New Roman" pitchFamily="18" charset="0"/>
                <a:ea typeface="DFKai-SB" pitchFamily="65" charset="-120"/>
                <a:cs typeface="Times New Roman" pitchFamily="18" charset="0"/>
              </a:rPr>
              <a:t>神对我有个人的呼召吗？</a:t>
            </a:r>
            <a:endParaRPr lang="en-US" altLang="zh-CN" sz="4400" dirty="0">
              <a:latin typeface="Times New Roman" pitchFamily="18" charset="0"/>
              <a:ea typeface="DFKai-SB" pitchFamily="65" charset="-120"/>
              <a:cs typeface="Times New Roman" pitchFamily="18" charset="0"/>
            </a:endParaRPr>
          </a:p>
          <a:p>
            <a:pPr eaLnBrk="1" hangingPunct="1">
              <a:lnSpc>
                <a:spcPct val="90000"/>
              </a:lnSpc>
              <a:buBlip>
                <a:blip r:embed="rId5"/>
              </a:buBlip>
              <a:defRPr/>
            </a:pPr>
            <a:r>
              <a:rPr lang="en-US" altLang="zh-CN" sz="4400" dirty="0">
                <a:latin typeface="Times New Roman" pitchFamily="18" charset="0"/>
                <a:ea typeface="DFKai-SB" pitchFamily="65" charset="-120"/>
                <a:cs typeface="Times New Roman" pitchFamily="18" charset="0"/>
              </a:rPr>
              <a:t>3.</a:t>
            </a:r>
            <a:r>
              <a:rPr lang="zh-CN" altLang="en-US" sz="4400" dirty="0">
                <a:latin typeface="Times New Roman" pitchFamily="18" charset="0"/>
                <a:ea typeface="DFKai-SB" pitchFamily="65" charset="-120"/>
                <a:cs typeface="Times New Roman" pitchFamily="18" charset="0"/>
              </a:rPr>
              <a:t>我对我的团契现况满足吗？我的团契、小组在求告神吗？</a:t>
            </a:r>
            <a:endParaRPr lang="en-US" altLang="zh-CN" sz="4400" dirty="0">
              <a:latin typeface="Times New Roman" pitchFamily="18" charset="0"/>
              <a:ea typeface="DFKai-SB" pitchFamily="65" charset="-120"/>
              <a:cs typeface="Times New Roman" pitchFamily="18" charset="0"/>
            </a:endParaRPr>
          </a:p>
          <a:p>
            <a:pPr eaLnBrk="1" hangingPunct="1">
              <a:lnSpc>
                <a:spcPct val="90000"/>
              </a:lnSpc>
              <a:buBlip>
                <a:blip r:embed="rId5"/>
              </a:buBlip>
              <a:defRPr/>
            </a:pPr>
            <a:r>
              <a:rPr lang="en-US" altLang="zh-CN" sz="4400" dirty="0">
                <a:latin typeface="Times New Roman" pitchFamily="18" charset="0"/>
                <a:ea typeface="DFKai-SB" pitchFamily="65" charset="-120"/>
                <a:cs typeface="Times New Roman" pitchFamily="18" charset="0"/>
              </a:rPr>
              <a:t>4.</a:t>
            </a:r>
            <a:r>
              <a:rPr lang="zh-CN" altLang="en-US" sz="4400" dirty="0">
                <a:latin typeface="Times New Roman" pitchFamily="18" charset="0"/>
                <a:ea typeface="DFKai-SB" pitchFamily="65" charset="-120"/>
                <a:cs typeface="Times New Roman" pitchFamily="18" charset="0"/>
              </a:rPr>
              <a:t>五年后我还在原地踏步吗？ </a:t>
            </a:r>
            <a:endParaRPr lang="en-US" altLang="zh-CN" sz="4400" dirty="0">
              <a:latin typeface="Times New Roman" pitchFamily="18" charset="0"/>
              <a:ea typeface="宋体" pitchFamily="2" charset="-122"/>
              <a:cs typeface="Times New Roman" pitchFamily="18" charset="0"/>
            </a:endParaRPr>
          </a:p>
        </p:txBody>
      </p:sp>
    </p:spTree>
    <p:custDataLst>
      <p:tags r:id="rId1"/>
    </p:custDataLst>
    <p:extLst>
      <p:ext uri="{BB962C8B-B14F-4D97-AF65-F5344CB8AC3E}">
        <p14:creationId xmlns:p14="http://schemas.microsoft.com/office/powerpoint/2010/main" val="17562611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Title 1"/>
          <p:cNvSpPr>
            <a:spLocks noGrp="1"/>
          </p:cNvSpPr>
          <p:nvPr>
            <p:ph type="title" idx="4294967295"/>
            <p:custDataLst>
              <p:tags r:id="rId2"/>
            </p:custDataLst>
          </p:nvPr>
        </p:nvSpPr>
        <p:spPr>
          <a:xfrm>
            <a:off x="0" y="0"/>
            <a:ext cx="9144000" cy="762000"/>
          </a:xfrm>
        </p:spPr>
        <p:txBody>
          <a:bodyPr anchorCtr="0"/>
          <a:lstStyle/>
          <a:p>
            <a:pPr eaLnBrk="1" hangingPunct="1">
              <a:defRPr/>
            </a:pPr>
            <a:r>
              <a:rPr lang="zh-CN" altLang="en-US" sz="4800" dirty="0">
                <a:solidFill>
                  <a:srgbClr val="FFFF00"/>
                </a:solidFill>
                <a:latin typeface="DFKai-SB" pitchFamily="65" charset="-120"/>
                <a:ea typeface="DFKai-SB" pitchFamily="65" charset="-120"/>
              </a:rPr>
              <a:t>两次的呼召</a:t>
            </a:r>
            <a:endParaRPr lang="en-US" altLang="zh-CN" sz="4800" dirty="0">
              <a:solidFill>
                <a:srgbClr val="FFFF00"/>
              </a:solidFill>
              <a:latin typeface="DFKai-SB" pitchFamily="65" charset="-120"/>
              <a:ea typeface="DFKai-SB" pitchFamily="65" charset="-120"/>
            </a:endParaRPr>
          </a:p>
        </p:txBody>
      </p:sp>
      <p:sp>
        <p:nvSpPr>
          <p:cNvPr id="3" name="Content Placeholder 2"/>
          <p:cNvSpPr>
            <a:spLocks noGrp="1"/>
          </p:cNvSpPr>
          <p:nvPr>
            <p:ph idx="4294967295"/>
            <p:custDataLst>
              <p:tags r:id="rId3"/>
            </p:custDataLst>
          </p:nvPr>
        </p:nvSpPr>
        <p:spPr>
          <a:xfrm>
            <a:off x="0" y="762000"/>
            <a:ext cx="9144000" cy="6096000"/>
          </a:xfrm>
        </p:spPr>
        <p:txBody>
          <a:bodyPr>
            <a:normAutofit lnSpcReduction="10000"/>
          </a:bodyPr>
          <a:lstStyle/>
          <a:p>
            <a:pPr eaLnBrk="1" hangingPunct="1">
              <a:lnSpc>
                <a:spcPct val="90000"/>
              </a:lnSpc>
              <a:buBlip>
                <a:blip r:embed="rId6"/>
              </a:buBlip>
              <a:defRPr/>
            </a:pPr>
            <a:r>
              <a:rPr lang="zh-CN" altLang="en-US" sz="4400" dirty="0">
                <a:latin typeface="Times New Roman" pitchFamily="18" charset="0"/>
                <a:ea typeface="DFKai-SB" pitchFamily="65" charset="-120"/>
                <a:cs typeface="Times New Roman" pitchFamily="18" charset="0"/>
              </a:rPr>
              <a:t>第一次呼召</a:t>
            </a:r>
            <a:r>
              <a:rPr lang="en-US" altLang="zh-CN" sz="4400" dirty="0">
                <a:latin typeface="Times New Roman" pitchFamily="18" charset="0"/>
                <a:ea typeface="DFKai-SB" pitchFamily="65" charset="-120"/>
                <a:cs typeface="Times New Roman" pitchFamily="18" charset="0"/>
              </a:rPr>
              <a:t>:</a:t>
            </a:r>
            <a:r>
              <a:rPr lang="zh-TW" altLang="en-US" sz="3600" dirty="0">
                <a:solidFill>
                  <a:srgbClr val="FFFF00"/>
                </a:solidFill>
                <a:latin typeface="Times New Roman" pitchFamily="18" charset="0"/>
                <a:ea typeface="DFKai-SB" pitchFamily="65" charset="-120"/>
                <a:cs typeface="Times New Roman" pitchFamily="18" charset="0"/>
              </a:rPr>
              <a:t>耶和華的話臨到亞米太的兒子約拿說</a:t>
            </a:r>
            <a:r>
              <a:rPr lang="en-US" altLang="zh-TW" sz="3600" dirty="0">
                <a:solidFill>
                  <a:srgbClr val="FFFF00"/>
                </a:solidFill>
                <a:latin typeface="Times New Roman" pitchFamily="18" charset="0"/>
                <a:ea typeface="DFKai-SB" pitchFamily="65" charset="-120"/>
                <a:cs typeface="Times New Roman" pitchFamily="18" charset="0"/>
              </a:rPr>
              <a:t>:</a:t>
            </a:r>
            <a:r>
              <a:rPr lang="zh-TW" altLang="en-US" sz="3600" dirty="0">
                <a:solidFill>
                  <a:srgbClr val="FFFF00"/>
                </a:solidFill>
                <a:latin typeface="Times New Roman" pitchFamily="18" charset="0"/>
                <a:ea typeface="DFKai-SB" pitchFamily="65" charset="-120"/>
                <a:cs typeface="Times New Roman" pitchFamily="18" charset="0"/>
              </a:rPr>
              <a:t>起來</a:t>
            </a:r>
            <a:r>
              <a:rPr lang="en-US" altLang="zh-TW" sz="3600" dirty="0">
                <a:solidFill>
                  <a:srgbClr val="FFFF00"/>
                </a:solidFill>
                <a:latin typeface="Times New Roman" pitchFamily="18" charset="0"/>
                <a:ea typeface="DFKai-SB" pitchFamily="65" charset="-120"/>
                <a:cs typeface="Times New Roman" pitchFamily="18" charset="0"/>
              </a:rPr>
              <a:t>,</a:t>
            </a:r>
            <a:r>
              <a:rPr lang="zh-CN" altLang="en-US" sz="3600" dirty="0">
                <a:solidFill>
                  <a:srgbClr val="FFFF00"/>
                </a:solidFill>
                <a:latin typeface="Times New Roman" pitchFamily="18" charset="0"/>
                <a:ea typeface="DFKai-SB" pitchFamily="65" charset="-120"/>
                <a:cs typeface="Times New Roman" pitchFamily="18" charset="0"/>
              </a:rPr>
              <a:t>到</a:t>
            </a:r>
            <a:r>
              <a:rPr lang="zh-TW" altLang="en-US" sz="3600" dirty="0">
                <a:solidFill>
                  <a:srgbClr val="FFFF00"/>
                </a:solidFill>
                <a:latin typeface="Times New Roman" pitchFamily="18" charset="0"/>
                <a:ea typeface="DFKai-SB" pitchFamily="65" charset="-120"/>
                <a:cs typeface="Times New Roman" pitchFamily="18" charset="0"/>
              </a:rPr>
              <a:t>尼尼微大城去</a:t>
            </a:r>
            <a:r>
              <a:rPr lang="en-US" altLang="zh-TW" sz="3600" dirty="0">
                <a:solidFill>
                  <a:srgbClr val="FFFF00"/>
                </a:solidFill>
                <a:latin typeface="Times New Roman" pitchFamily="18" charset="0"/>
                <a:ea typeface="DFKai-SB" pitchFamily="65" charset="-120"/>
                <a:cs typeface="Times New Roman" pitchFamily="18" charset="0"/>
              </a:rPr>
              <a:t>,</a:t>
            </a:r>
            <a:r>
              <a:rPr lang="zh-TW" altLang="en-US" sz="3600" dirty="0">
                <a:solidFill>
                  <a:srgbClr val="FFFF00"/>
                </a:solidFill>
                <a:latin typeface="Times New Roman" pitchFamily="18" charset="0"/>
                <a:ea typeface="DFKai-SB" pitchFamily="65" charset="-120"/>
                <a:cs typeface="Times New Roman" pitchFamily="18" charset="0"/>
              </a:rPr>
              <a:t>向其中的居民</a:t>
            </a:r>
            <a:r>
              <a:rPr lang="zh-CN" altLang="en-US" sz="3600" dirty="0">
                <a:solidFill>
                  <a:srgbClr val="FFFF00"/>
                </a:solidFill>
                <a:latin typeface="Times New Roman" pitchFamily="18" charset="0"/>
                <a:ea typeface="DFKai-SB" pitchFamily="65" charset="-120"/>
                <a:cs typeface="Times New Roman" pitchFamily="18" charset="0"/>
              </a:rPr>
              <a:t>警告</a:t>
            </a:r>
            <a:r>
              <a:rPr lang="en-US" altLang="zh-TW" sz="3600" dirty="0">
                <a:solidFill>
                  <a:srgbClr val="FFFF00"/>
                </a:solidFill>
                <a:latin typeface="Times New Roman" pitchFamily="18" charset="0"/>
                <a:ea typeface="DFKai-SB" pitchFamily="65" charset="-120"/>
                <a:cs typeface="Times New Roman" pitchFamily="18" charset="0"/>
              </a:rPr>
              <a:t>,</a:t>
            </a:r>
            <a:r>
              <a:rPr lang="zh-TW" altLang="en-US" sz="3600" dirty="0">
                <a:solidFill>
                  <a:srgbClr val="FFFF00"/>
                </a:solidFill>
                <a:latin typeface="Times New Roman" pitchFamily="18" charset="0"/>
                <a:ea typeface="DFKai-SB" pitchFamily="65" charset="-120"/>
                <a:cs typeface="Times New Roman" pitchFamily="18" charset="0"/>
              </a:rPr>
              <a:t>因為他們的惡</a:t>
            </a:r>
            <a:r>
              <a:rPr lang="zh-CN" altLang="en-US" sz="3600" dirty="0">
                <a:solidFill>
                  <a:srgbClr val="FFFF00"/>
                </a:solidFill>
                <a:latin typeface="Times New Roman" pitchFamily="18" charset="0"/>
                <a:ea typeface="DFKai-SB" pitchFamily="65" charset="-120"/>
                <a:cs typeface="Times New Roman" pitchFamily="18" charset="0"/>
              </a:rPr>
              <a:t>行</a:t>
            </a:r>
            <a:r>
              <a:rPr lang="zh-TW" altLang="en-US" sz="3600" dirty="0">
                <a:solidFill>
                  <a:srgbClr val="FFFF00"/>
                </a:solidFill>
                <a:latin typeface="Times New Roman" pitchFamily="18" charset="0"/>
                <a:ea typeface="DFKai-SB" pitchFamily="65" charset="-120"/>
                <a:cs typeface="Times New Roman" pitchFamily="18" charset="0"/>
              </a:rPr>
              <a:t>達到我面前</a:t>
            </a:r>
            <a:r>
              <a:rPr lang="en-US" altLang="zh-TW" sz="4400" dirty="0">
                <a:latin typeface="Times New Roman" pitchFamily="18" charset="0"/>
                <a:ea typeface="DFKai-SB" pitchFamily="65" charset="-120"/>
                <a:cs typeface="Times New Roman" pitchFamily="18" charset="0"/>
              </a:rPr>
              <a:t>.</a:t>
            </a:r>
            <a:r>
              <a:rPr lang="zh-CN" altLang="en-US" sz="3600" dirty="0">
                <a:latin typeface="Times New Roman" pitchFamily="18" charset="0"/>
                <a:ea typeface="DFKai-SB" pitchFamily="65" charset="-120"/>
                <a:cs typeface="Times New Roman" pitchFamily="18" charset="0"/>
              </a:rPr>
              <a:t>拿</a:t>
            </a:r>
            <a:r>
              <a:rPr lang="en-US" altLang="zh-CN" sz="3600" dirty="0">
                <a:latin typeface="Times New Roman" pitchFamily="18" charset="0"/>
                <a:ea typeface="DFKai-SB" pitchFamily="65" charset="-120"/>
                <a:cs typeface="Times New Roman" pitchFamily="18" charset="0"/>
              </a:rPr>
              <a:t>1:1</a:t>
            </a:r>
          </a:p>
          <a:p>
            <a:pPr eaLnBrk="1" hangingPunct="1">
              <a:lnSpc>
                <a:spcPct val="90000"/>
              </a:lnSpc>
              <a:buBlip>
                <a:blip r:embed="rId6"/>
              </a:buBlip>
              <a:defRPr/>
            </a:pPr>
            <a:r>
              <a:rPr lang="zh-CN" altLang="en-US" sz="4400" dirty="0">
                <a:latin typeface="Times New Roman" pitchFamily="18" charset="0"/>
                <a:ea typeface="DFKai-SB" pitchFamily="65" charset="-120"/>
                <a:cs typeface="Times New Roman" pitchFamily="18" charset="0"/>
              </a:rPr>
              <a:t>约拿却违背神的呼召</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他的确起来</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却往相反的方向走</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逃避神的呼召</a:t>
            </a:r>
            <a:r>
              <a:rPr lang="en-US" altLang="zh-CN" sz="4400" dirty="0">
                <a:latin typeface="Times New Roman" pitchFamily="18" charset="0"/>
                <a:ea typeface="DFKai-SB" pitchFamily="65" charset="-120"/>
                <a:cs typeface="Times New Roman" pitchFamily="18" charset="0"/>
              </a:rPr>
              <a:t>:</a:t>
            </a:r>
            <a:r>
              <a:rPr lang="zh-TW" altLang="en-US" sz="3600" dirty="0">
                <a:solidFill>
                  <a:srgbClr val="FFFF00"/>
                </a:solidFill>
                <a:latin typeface="Times New Roman" pitchFamily="18" charset="0"/>
                <a:ea typeface="DFKai-SB" pitchFamily="65" charset="-120"/>
                <a:cs typeface="Times New Roman" pitchFamily="18" charset="0"/>
              </a:rPr>
              <a:t>約拿卻起來</a:t>
            </a:r>
            <a:r>
              <a:rPr lang="en-US" altLang="zh-TW" sz="3600" dirty="0">
                <a:solidFill>
                  <a:srgbClr val="FFFF00"/>
                </a:solidFill>
                <a:latin typeface="Times New Roman" pitchFamily="18" charset="0"/>
                <a:ea typeface="DFKai-SB" pitchFamily="65" charset="-120"/>
                <a:cs typeface="Times New Roman" pitchFamily="18" charset="0"/>
              </a:rPr>
              <a:t>,</a:t>
            </a:r>
            <a:r>
              <a:rPr lang="zh-TW" altLang="en-US" sz="3600" dirty="0">
                <a:solidFill>
                  <a:srgbClr val="FFFF00"/>
                </a:solidFill>
                <a:latin typeface="Times New Roman" pitchFamily="18" charset="0"/>
                <a:ea typeface="DFKai-SB" pitchFamily="65" charset="-120"/>
                <a:cs typeface="Times New Roman" pitchFamily="18" charset="0"/>
              </a:rPr>
              <a:t>逃往他施去躲避耶和華</a:t>
            </a:r>
            <a:r>
              <a:rPr lang="zh-CN" altLang="en-US" sz="3600" dirty="0">
                <a:solidFill>
                  <a:srgbClr val="FFFF00"/>
                </a:solidFill>
                <a:latin typeface="Times New Roman" pitchFamily="18" charset="0"/>
                <a:ea typeface="DFKai-SB" pitchFamily="65" charset="-120"/>
                <a:cs typeface="Times New Roman" pitchFamily="18" charset="0"/>
              </a:rPr>
              <a:t> </a:t>
            </a:r>
            <a:r>
              <a:rPr lang="en-US" altLang="zh-CN" sz="3600" dirty="0">
                <a:latin typeface="Times New Roman" pitchFamily="18" charset="0"/>
                <a:ea typeface="DFKai-SB" pitchFamily="65" charset="-120"/>
                <a:cs typeface="Times New Roman" pitchFamily="18" charset="0"/>
              </a:rPr>
              <a:t>1:3</a:t>
            </a:r>
          </a:p>
          <a:p>
            <a:pPr eaLnBrk="1" hangingPunct="1">
              <a:lnSpc>
                <a:spcPct val="90000"/>
              </a:lnSpc>
              <a:buSzPts val="100"/>
              <a:buBlip>
                <a:blip r:embed="rId6"/>
              </a:buBlip>
              <a:defRPr/>
            </a:pPr>
            <a:r>
              <a:rPr lang="zh-CN" altLang="en-US" sz="4400" dirty="0">
                <a:solidFill>
                  <a:schemeClr val="tx1">
                    <a:alpha val="0"/>
                  </a:schemeClr>
                </a:solidFill>
                <a:latin typeface="Times New Roman" pitchFamily="18" charset="0"/>
                <a:ea typeface="DFKai-SB" pitchFamily="65" charset="-120"/>
                <a:cs typeface="Times New Roman" pitchFamily="18" charset="0"/>
              </a:rPr>
              <a:t>逃避的原因</a:t>
            </a:r>
            <a:r>
              <a:rPr lang="en-US" altLang="zh-CN" sz="4400" dirty="0">
                <a:solidFill>
                  <a:schemeClr val="tx1">
                    <a:alpha val="0"/>
                  </a:schemeClr>
                </a:solidFill>
                <a:latin typeface="Times New Roman" pitchFamily="18" charset="0"/>
                <a:ea typeface="DFKai-SB" pitchFamily="65" charset="-120"/>
                <a:cs typeface="Times New Roman" pitchFamily="18" charset="0"/>
              </a:rPr>
              <a:t>:</a:t>
            </a:r>
            <a:r>
              <a:rPr lang="zh-CN" altLang="en-US" sz="4400" dirty="0">
                <a:solidFill>
                  <a:schemeClr val="tx1">
                    <a:alpha val="0"/>
                  </a:schemeClr>
                </a:solidFill>
                <a:latin typeface="Times New Roman" pitchFamily="18" charset="0"/>
                <a:ea typeface="DFKai-SB" pitchFamily="65" charset="-120"/>
                <a:cs typeface="Times New Roman" pitchFamily="18" charset="0"/>
              </a:rPr>
              <a:t>从后来的记载知道约拿歧视外邦人</a:t>
            </a:r>
            <a:r>
              <a:rPr lang="en-US" altLang="zh-CN" sz="4400" dirty="0">
                <a:solidFill>
                  <a:schemeClr val="tx1">
                    <a:alpha val="0"/>
                  </a:schemeClr>
                </a:solidFill>
                <a:latin typeface="Times New Roman" pitchFamily="18" charset="0"/>
                <a:ea typeface="DFKai-SB" pitchFamily="65" charset="-120"/>
                <a:cs typeface="Times New Roman" pitchFamily="18" charset="0"/>
              </a:rPr>
              <a:t>,</a:t>
            </a:r>
            <a:r>
              <a:rPr lang="zh-CN" altLang="en-US" sz="4400" dirty="0">
                <a:solidFill>
                  <a:schemeClr val="tx1">
                    <a:alpha val="0"/>
                  </a:schemeClr>
                </a:solidFill>
                <a:latin typeface="Times New Roman" pitchFamily="18" charset="0"/>
                <a:ea typeface="DFKai-SB" pitchFamily="65" charset="-120"/>
                <a:cs typeface="Times New Roman" pitchFamily="18" charset="0"/>
              </a:rPr>
              <a:t>不愿意尼尼微人悔改</a:t>
            </a:r>
            <a:endParaRPr lang="en-US" altLang="zh-CN" sz="4400" dirty="0">
              <a:solidFill>
                <a:schemeClr val="tx1">
                  <a:alpha val="0"/>
                </a:schemeClr>
              </a:solidFill>
              <a:latin typeface="Times New Roman" pitchFamily="18" charset="0"/>
              <a:ea typeface="DFKai-SB" pitchFamily="65" charset="-120"/>
              <a:cs typeface="Times New Roman" pitchFamily="18" charset="0"/>
            </a:endParaRPr>
          </a:p>
          <a:p>
            <a:pPr eaLnBrk="1" hangingPunct="1">
              <a:lnSpc>
                <a:spcPct val="90000"/>
              </a:lnSpc>
              <a:buSzPts val="100"/>
              <a:buBlip>
                <a:blip r:embed="rId6"/>
              </a:buBlip>
              <a:defRPr/>
            </a:pPr>
            <a:r>
              <a:rPr lang="zh-CN" altLang="en-US" sz="4400" dirty="0">
                <a:solidFill>
                  <a:schemeClr val="tx1">
                    <a:alpha val="0"/>
                  </a:schemeClr>
                </a:solidFill>
                <a:latin typeface="Times New Roman" pitchFamily="18" charset="0"/>
                <a:ea typeface="DFKai-SB" pitchFamily="65" charset="-120"/>
                <a:cs typeface="Times New Roman" pitchFamily="18" charset="0"/>
              </a:rPr>
              <a:t>约拿起来并不是遵从神的呼召</a:t>
            </a:r>
            <a:r>
              <a:rPr lang="en-US" altLang="zh-CN" sz="4400" dirty="0">
                <a:solidFill>
                  <a:schemeClr val="tx1">
                    <a:alpha val="0"/>
                  </a:schemeClr>
                </a:solidFill>
                <a:latin typeface="Times New Roman" pitchFamily="18" charset="0"/>
                <a:ea typeface="DFKai-SB" pitchFamily="65" charset="-120"/>
                <a:cs typeface="Times New Roman" pitchFamily="18" charset="0"/>
              </a:rPr>
              <a:t>,</a:t>
            </a:r>
            <a:r>
              <a:rPr lang="zh-CN" altLang="en-US" sz="4400" dirty="0">
                <a:solidFill>
                  <a:schemeClr val="tx1">
                    <a:alpha val="0"/>
                  </a:schemeClr>
                </a:solidFill>
                <a:latin typeface="Times New Roman" pitchFamily="18" charset="0"/>
                <a:ea typeface="DFKai-SB" pitchFamily="65" charset="-120"/>
                <a:cs typeface="Times New Roman" pitchFamily="18" charset="0"/>
              </a:rPr>
              <a:t>而是逃往西班牙的铊施</a:t>
            </a:r>
            <a:endParaRPr lang="en-US" altLang="zh-CN" sz="4400" dirty="0">
              <a:solidFill>
                <a:schemeClr val="tx1">
                  <a:alpha val="0"/>
                </a:schemeClr>
              </a:solidFill>
              <a:latin typeface="Times New Roman" pitchFamily="18" charset="0"/>
              <a:ea typeface="DFKai-SB" pitchFamily="65" charset="-120"/>
              <a:cs typeface="Times New Roman" pitchFamily="18" charset="0"/>
            </a:endParaRPr>
          </a:p>
          <a:p>
            <a:pPr eaLnBrk="1" hangingPunct="1">
              <a:lnSpc>
                <a:spcPct val="90000"/>
              </a:lnSpc>
              <a:buBlip>
                <a:blip r:embed="rId6"/>
              </a:buBlip>
              <a:defRPr/>
            </a:pPr>
            <a:endParaRPr lang="en-US" altLang="zh-CN" sz="3600" dirty="0">
              <a:latin typeface="Times New Roman" pitchFamily="18" charset="0"/>
              <a:ea typeface="DFKai-SB" pitchFamily="65" charset="-120"/>
              <a:cs typeface="Times New Roman" pitchFamily="18" charset="0"/>
            </a:endParaRPr>
          </a:p>
          <a:p>
            <a:pPr marL="0" indent="0" eaLnBrk="1" hangingPunct="1">
              <a:lnSpc>
                <a:spcPct val="90000"/>
              </a:lnSpc>
              <a:buNone/>
              <a:defRPr/>
            </a:pPr>
            <a:endParaRPr lang="en-US" altLang="zh-CN" sz="3600" dirty="0">
              <a:latin typeface="Times New Roman" pitchFamily="18" charset="0"/>
              <a:ea typeface="宋体" pitchFamily="2" charset="-122"/>
              <a:cs typeface="Times New Roman" pitchFamily="18" charset="0"/>
            </a:endParaRPr>
          </a:p>
        </p:txBody>
      </p:sp>
    </p:spTree>
    <p:custDataLst>
      <p:tags r:id="rId1"/>
    </p:custDataLst>
    <p:extLst>
      <p:ext uri="{BB962C8B-B14F-4D97-AF65-F5344CB8AC3E}">
        <p14:creationId xmlns:p14="http://schemas.microsoft.com/office/powerpoint/2010/main" val="364485135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Title 1"/>
          <p:cNvSpPr>
            <a:spLocks noGrp="1"/>
          </p:cNvSpPr>
          <p:nvPr>
            <p:ph type="title" idx="4294967295"/>
          </p:nvPr>
        </p:nvSpPr>
        <p:spPr>
          <a:xfrm>
            <a:off x="0" y="0"/>
            <a:ext cx="9144000" cy="762000"/>
          </a:xfrm>
        </p:spPr>
        <p:txBody>
          <a:bodyPr anchorCtr="0"/>
          <a:lstStyle/>
          <a:p>
            <a:pPr eaLnBrk="1" hangingPunct="1">
              <a:defRPr/>
            </a:pPr>
            <a:endParaRPr lang="en-US" altLang="zh-CN" sz="4800" dirty="0">
              <a:solidFill>
                <a:srgbClr val="FFFF00"/>
              </a:solidFill>
              <a:latin typeface="DFKai-SB" pitchFamily="65" charset="-120"/>
              <a:ea typeface="DFKai-SB" pitchFamily="65" charset="-120"/>
            </a:endParaRPr>
          </a:p>
        </p:txBody>
      </p:sp>
      <p:sp>
        <p:nvSpPr>
          <p:cNvPr id="3" name="Content Placeholder 2"/>
          <p:cNvSpPr>
            <a:spLocks noGrp="1"/>
          </p:cNvSpPr>
          <p:nvPr>
            <p:ph idx="4294967295"/>
          </p:nvPr>
        </p:nvSpPr>
        <p:spPr>
          <a:xfrm>
            <a:off x="0" y="762000"/>
            <a:ext cx="9144000" cy="6096000"/>
          </a:xfrm>
        </p:spPr>
        <p:txBody>
          <a:bodyPr>
            <a:normAutofit/>
          </a:bodyPr>
          <a:lstStyle/>
          <a:p>
            <a:pPr eaLnBrk="1" hangingPunct="1">
              <a:lnSpc>
                <a:spcPct val="90000"/>
              </a:lnSpc>
              <a:buBlip>
                <a:blip r:embed="rId3"/>
              </a:buBlip>
              <a:defRPr/>
            </a:pPr>
            <a:r>
              <a:rPr lang="zh-CN" altLang="en-US" sz="4400" dirty="0">
                <a:latin typeface="Times New Roman" pitchFamily="18" charset="0"/>
                <a:ea typeface="DFKai-SB" pitchFamily="65" charset="-120"/>
                <a:cs typeface="Times New Roman" pitchFamily="18" charset="0"/>
              </a:rPr>
              <a:t> </a:t>
            </a:r>
            <a:endParaRPr lang="en-US" altLang="zh-CN" sz="4400" dirty="0">
              <a:latin typeface="Times New Roman" pitchFamily="18" charset="0"/>
              <a:ea typeface="宋体" pitchFamily="2" charset="-122"/>
              <a:cs typeface="Times New Roman" pitchFamily="18" charset="0"/>
            </a:endParaRPr>
          </a:p>
        </p:txBody>
      </p:sp>
    </p:spTree>
    <p:custDataLst>
      <p:tags r:id="rId1"/>
    </p:custDataLst>
    <p:extLst>
      <p:ext uri="{BB962C8B-B14F-4D97-AF65-F5344CB8AC3E}">
        <p14:creationId xmlns:p14="http://schemas.microsoft.com/office/powerpoint/2010/main" val="29418015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Title 1"/>
          <p:cNvSpPr>
            <a:spLocks noGrp="1"/>
          </p:cNvSpPr>
          <p:nvPr>
            <p:ph type="title" idx="4294967295"/>
            <p:custDataLst>
              <p:tags r:id="rId2"/>
            </p:custDataLst>
          </p:nvPr>
        </p:nvSpPr>
        <p:spPr>
          <a:xfrm>
            <a:off x="0" y="0"/>
            <a:ext cx="9144000" cy="762000"/>
          </a:xfrm>
        </p:spPr>
        <p:txBody>
          <a:bodyPr anchorCtr="0"/>
          <a:lstStyle/>
          <a:p>
            <a:pPr eaLnBrk="1" hangingPunct="1">
              <a:defRPr/>
            </a:pPr>
            <a:r>
              <a:rPr lang="zh-CN" altLang="en-US" sz="4800" dirty="0">
                <a:solidFill>
                  <a:srgbClr val="FFFF00"/>
                </a:solidFill>
                <a:latin typeface="DFKai-SB" pitchFamily="65" charset="-120"/>
                <a:ea typeface="DFKai-SB" pitchFamily="65" charset="-120"/>
              </a:rPr>
              <a:t>两次的呼召</a:t>
            </a:r>
            <a:endParaRPr lang="en-US" altLang="zh-CN" sz="4800" dirty="0">
              <a:solidFill>
                <a:srgbClr val="FFFF00"/>
              </a:solidFill>
              <a:latin typeface="DFKai-SB" pitchFamily="65" charset="-120"/>
              <a:ea typeface="DFKai-SB" pitchFamily="65" charset="-120"/>
            </a:endParaRPr>
          </a:p>
        </p:txBody>
      </p:sp>
      <p:sp>
        <p:nvSpPr>
          <p:cNvPr id="3" name="Content Placeholder 2"/>
          <p:cNvSpPr>
            <a:spLocks noGrp="1"/>
          </p:cNvSpPr>
          <p:nvPr>
            <p:ph idx="4294967295"/>
            <p:custDataLst>
              <p:tags r:id="rId3"/>
            </p:custDataLst>
          </p:nvPr>
        </p:nvSpPr>
        <p:spPr>
          <a:xfrm>
            <a:off x="0" y="762000"/>
            <a:ext cx="9144000" cy="6096000"/>
          </a:xfrm>
        </p:spPr>
        <p:txBody>
          <a:bodyPr>
            <a:normAutofit lnSpcReduction="10000"/>
          </a:bodyPr>
          <a:lstStyle/>
          <a:p>
            <a:pPr eaLnBrk="1" hangingPunct="1">
              <a:lnSpc>
                <a:spcPct val="90000"/>
              </a:lnSpc>
              <a:buBlip>
                <a:blip r:embed="rId6"/>
              </a:buBlip>
              <a:defRPr/>
            </a:pPr>
            <a:r>
              <a:rPr lang="zh-CN" altLang="en-US" sz="4400" dirty="0">
                <a:latin typeface="Times New Roman" pitchFamily="18" charset="0"/>
                <a:ea typeface="DFKai-SB" pitchFamily="65" charset="-120"/>
                <a:cs typeface="Times New Roman" pitchFamily="18" charset="0"/>
              </a:rPr>
              <a:t>第一次呼召</a:t>
            </a:r>
            <a:r>
              <a:rPr lang="en-US" altLang="zh-CN" sz="4400" dirty="0">
                <a:latin typeface="Times New Roman" pitchFamily="18" charset="0"/>
                <a:ea typeface="DFKai-SB" pitchFamily="65" charset="-120"/>
                <a:cs typeface="Times New Roman" pitchFamily="18" charset="0"/>
              </a:rPr>
              <a:t>:</a:t>
            </a:r>
            <a:r>
              <a:rPr lang="zh-TW" altLang="en-US" sz="3600" dirty="0">
                <a:solidFill>
                  <a:srgbClr val="FFFF00"/>
                </a:solidFill>
                <a:latin typeface="Times New Roman" pitchFamily="18" charset="0"/>
                <a:ea typeface="DFKai-SB" pitchFamily="65" charset="-120"/>
                <a:cs typeface="Times New Roman" pitchFamily="18" charset="0"/>
              </a:rPr>
              <a:t>耶和華的話臨到亞米太的兒子約拿說</a:t>
            </a:r>
            <a:r>
              <a:rPr lang="en-US" altLang="zh-TW" sz="3600" dirty="0">
                <a:solidFill>
                  <a:srgbClr val="FFFF00"/>
                </a:solidFill>
                <a:latin typeface="Times New Roman" pitchFamily="18" charset="0"/>
                <a:ea typeface="DFKai-SB" pitchFamily="65" charset="-120"/>
                <a:cs typeface="Times New Roman" pitchFamily="18" charset="0"/>
              </a:rPr>
              <a:t>:</a:t>
            </a:r>
            <a:r>
              <a:rPr lang="zh-TW" altLang="en-US" sz="3600" dirty="0">
                <a:solidFill>
                  <a:srgbClr val="FFFF00"/>
                </a:solidFill>
                <a:latin typeface="Times New Roman" pitchFamily="18" charset="0"/>
                <a:ea typeface="DFKai-SB" pitchFamily="65" charset="-120"/>
                <a:cs typeface="Times New Roman" pitchFamily="18" charset="0"/>
              </a:rPr>
              <a:t>起來</a:t>
            </a:r>
            <a:r>
              <a:rPr lang="en-US" altLang="zh-TW" sz="3600" dirty="0">
                <a:solidFill>
                  <a:srgbClr val="FFFF00"/>
                </a:solidFill>
                <a:latin typeface="Times New Roman" pitchFamily="18" charset="0"/>
                <a:ea typeface="DFKai-SB" pitchFamily="65" charset="-120"/>
                <a:cs typeface="Times New Roman" pitchFamily="18" charset="0"/>
              </a:rPr>
              <a:t>,</a:t>
            </a:r>
            <a:r>
              <a:rPr lang="zh-CN" altLang="en-US" sz="3600" dirty="0">
                <a:solidFill>
                  <a:srgbClr val="FFFF00"/>
                </a:solidFill>
                <a:latin typeface="Times New Roman" pitchFamily="18" charset="0"/>
                <a:ea typeface="DFKai-SB" pitchFamily="65" charset="-120"/>
                <a:cs typeface="Times New Roman" pitchFamily="18" charset="0"/>
              </a:rPr>
              <a:t>到</a:t>
            </a:r>
            <a:r>
              <a:rPr lang="zh-TW" altLang="en-US" sz="3600" dirty="0">
                <a:solidFill>
                  <a:srgbClr val="FFFF00"/>
                </a:solidFill>
                <a:latin typeface="Times New Roman" pitchFamily="18" charset="0"/>
                <a:ea typeface="DFKai-SB" pitchFamily="65" charset="-120"/>
                <a:cs typeface="Times New Roman" pitchFamily="18" charset="0"/>
              </a:rPr>
              <a:t>尼尼微大城去</a:t>
            </a:r>
            <a:r>
              <a:rPr lang="en-US" altLang="zh-TW" sz="3600" dirty="0">
                <a:solidFill>
                  <a:srgbClr val="FFFF00"/>
                </a:solidFill>
                <a:latin typeface="Times New Roman" pitchFamily="18" charset="0"/>
                <a:ea typeface="DFKai-SB" pitchFamily="65" charset="-120"/>
                <a:cs typeface="Times New Roman" pitchFamily="18" charset="0"/>
              </a:rPr>
              <a:t>,</a:t>
            </a:r>
            <a:r>
              <a:rPr lang="zh-TW" altLang="en-US" sz="3600" dirty="0">
                <a:solidFill>
                  <a:srgbClr val="FFFF00"/>
                </a:solidFill>
                <a:latin typeface="Times New Roman" pitchFamily="18" charset="0"/>
                <a:ea typeface="DFKai-SB" pitchFamily="65" charset="-120"/>
                <a:cs typeface="Times New Roman" pitchFamily="18" charset="0"/>
              </a:rPr>
              <a:t>向其中的居民</a:t>
            </a:r>
            <a:r>
              <a:rPr lang="zh-CN" altLang="en-US" sz="3600" dirty="0">
                <a:solidFill>
                  <a:srgbClr val="FFFF00"/>
                </a:solidFill>
                <a:latin typeface="Times New Roman" pitchFamily="18" charset="0"/>
                <a:ea typeface="DFKai-SB" pitchFamily="65" charset="-120"/>
                <a:cs typeface="Times New Roman" pitchFamily="18" charset="0"/>
              </a:rPr>
              <a:t>警告</a:t>
            </a:r>
            <a:r>
              <a:rPr lang="en-US" altLang="zh-TW" sz="3600" dirty="0">
                <a:solidFill>
                  <a:srgbClr val="FFFF00"/>
                </a:solidFill>
                <a:latin typeface="Times New Roman" pitchFamily="18" charset="0"/>
                <a:ea typeface="DFKai-SB" pitchFamily="65" charset="-120"/>
                <a:cs typeface="Times New Roman" pitchFamily="18" charset="0"/>
              </a:rPr>
              <a:t>,</a:t>
            </a:r>
            <a:r>
              <a:rPr lang="zh-TW" altLang="en-US" sz="3600" dirty="0">
                <a:solidFill>
                  <a:srgbClr val="FFFF00"/>
                </a:solidFill>
                <a:latin typeface="Times New Roman" pitchFamily="18" charset="0"/>
                <a:ea typeface="DFKai-SB" pitchFamily="65" charset="-120"/>
                <a:cs typeface="Times New Roman" pitchFamily="18" charset="0"/>
              </a:rPr>
              <a:t>因為他們的惡</a:t>
            </a:r>
            <a:r>
              <a:rPr lang="zh-CN" altLang="en-US" sz="3600" dirty="0">
                <a:solidFill>
                  <a:srgbClr val="FFFF00"/>
                </a:solidFill>
                <a:latin typeface="Times New Roman" pitchFamily="18" charset="0"/>
                <a:ea typeface="DFKai-SB" pitchFamily="65" charset="-120"/>
                <a:cs typeface="Times New Roman" pitchFamily="18" charset="0"/>
              </a:rPr>
              <a:t>行</a:t>
            </a:r>
            <a:r>
              <a:rPr lang="zh-TW" altLang="en-US" sz="3600" dirty="0">
                <a:solidFill>
                  <a:srgbClr val="FFFF00"/>
                </a:solidFill>
                <a:latin typeface="Times New Roman" pitchFamily="18" charset="0"/>
                <a:ea typeface="DFKai-SB" pitchFamily="65" charset="-120"/>
                <a:cs typeface="Times New Roman" pitchFamily="18" charset="0"/>
              </a:rPr>
              <a:t>達到我面前</a:t>
            </a:r>
            <a:r>
              <a:rPr lang="en-US" altLang="zh-TW" sz="4400" dirty="0">
                <a:latin typeface="Times New Roman" pitchFamily="18" charset="0"/>
                <a:ea typeface="DFKai-SB" pitchFamily="65" charset="-120"/>
                <a:cs typeface="Times New Roman" pitchFamily="18" charset="0"/>
              </a:rPr>
              <a:t>.</a:t>
            </a:r>
            <a:r>
              <a:rPr lang="zh-CN" altLang="en-US" sz="3600" dirty="0">
                <a:latin typeface="Times New Roman" pitchFamily="18" charset="0"/>
                <a:ea typeface="DFKai-SB" pitchFamily="65" charset="-120"/>
                <a:cs typeface="Times New Roman" pitchFamily="18" charset="0"/>
              </a:rPr>
              <a:t>拿</a:t>
            </a:r>
            <a:r>
              <a:rPr lang="en-US" altLang="zh-CN" sz="3600" dirty="0">
                <a:latin typeface="Times New Roman" pitchFamily="18" charset="0"/>
                <a:ea typeface="DFKai-SB" pitchFamily="65" charset="-120"/>
                <a:cs typeface="Times New Roman" pitchFamily="18" charset="0"/>
              </a:rPr>
              <a:t>1:1</a:t>
            </a:r>
          </a:p>
          <a:p>
            <a:pPr eaLnBrk="1" hangingPunct="1">
              <a:lnSpc>
                <a:spcPct val="90000"/>
              </a:lnSpc>
              <a:buBlip>
                <a:blip r:embed="rId6"/>
              </a:buBlip>
              <a:defRPr/>
            </a:pPr>
            <a:r>
              <a:rPr lang="zh-CN" altLang="en-US" sz="4400" dirty="0">
                <a:latin typeface="Times New Roman" pitchFamily="18" charset="0"/>
                <a:ea typeface="DFKai-SB" pitchFamily="65" charset="-120"/>
                <a:cs typeface="Times New Roman" pitchFamily="18" charset="0"/>
              </a:rPr>
              <a:t>约拿却违背神的呼召</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他的确起来</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却往相反的方向走</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逃避神的呼召</a:t>
            </a:r>
            <a:r>
              <a:rPr lang="en-US" altLang="zh-CN" sz="4400" dirty="0">
                <a:latin typeface="Times New Roman" pitchFamily="18" charset="0"/>
                <a:ea typeface="DFKai-SB" pitchFamily="65" charset="-120"/>
                <a:cs typeface="Times New Roman" pitchFamily="18" charset="0"/>
              </a:rPr>
              <a:t>:</a:t>
            </a:r>
            <a:r>
              <a:rPr lang="zh-TW" altLang="en-US" sz="3600" dirty="0">
                <a:solidFill>
                  <a:srgbClr val="FFFF00"/>
                </a:solidFill>
                <a:latin typeface="Times New Roman" pitchFamily="18" charset="0"/>
                <a:ea typeface="DFKai-SB" pitchFamily="65" charset="-120"/>
                <a:cs typeface="Times New Roman" pitchFamily="18" charset="0"/>
              </a:rPr>
              <a:t>約拿卻起來</a:t>
            </a:r>
            <a:r>
              <a:rPr lang="en-US" altLang="zh-TW" sz="3600" dirty="0">
                <a:solidFill>
                  <a:srgbClr val="FFFF00"/>
                </a:solidFill>
                <a:latin typeface="Times New Roman" pitchFamily="18" charset="0"/>
                <a:ea typeface="DFKai-SB" pitchFamily="65" charset="-120"/>
                <a:cs typeface="Times New Roman" pitchFamily="18" charset="0"/>
              </a:rPr>
              <a:t>,</a:t>
            </a:r>
            <a:r>
              <a:rPr lang="zh-TW" altLang="en-US" sz="3600" dirty="0">
                <a:solidFill>
                  <a:srgbClr val="FFFF00"/>
                </a:solidFill>
                <a:latin typeface="Times New Roman" pitchFamily="18" charset="0"/>
                <a:ea typeface="DFKai-SB" pitchFamily="65" charset="-120"/>
                <a:cs typeface="Times New Roman" pitchFamily="18" charset="0"/>
              </a:rPr>
              <a:t>逃往他施去躲避耶和華</a:t>
            </a:r>
            <a:r>
              <a:rPr lang="zh-CN" altLang="en-US" sz="3600" dirty="0">
                <a:solidFill>
                  <a:srgbClr val="FFFF00"/>
                </a:solidFill>
                <a:latin typeface="Times New Roman" pitchFamily="18" charset="0"/>
                <a:ea typeface="DFKai-SB" pitchFamily="65" charset="-120"/>
                <a:cs typeface="Times New Roman" pitchFamily="18" charset="0"/>
              </a:rPr>
              <a:t> </a:t>
            </a:r>
            <a:r>
              <a:rPr lang="en-US" altLang="zh-CN" sz="3600" dirty="0">
                <a:latin typeface="Times New Roman" pitchFamily="18" charset="0"/>
                <a:ea typeface="DFKai-SB" pitchFamily="65" charset="-120"/>
                <a:cs typeface="Times New Roman" pitchFamily="18" charset="0"/>
              </a:rPr>
              <a:t>1:3</a:t>
            </a:r>
          </a:p>
          <a:p>
            <a:pPr eaLnBrk="1" hangingPunct="1">
              <a:lnSpc>
                <a:spcPct val="90000"/>
              </a:lnSpc>
              <a:buBlip>
                <a:blip r:embed="rId6"/>
              </a:buBlip>
              <a:defRPr/>
            </a:pPr>
            <a:r>
              <a:rPr lang="zh-CN" altLang="en-US" sz="4400" dirty="0">
                <a:latin typeface="Times New Roman" pitchFamily="18" charset="0"/>
                <a:ea typeface="DFKai-SB" pitchFamily="65" charset="-120"/>
                <a:cs typeface="Times New Roman" pitchFamily="18" charset="0"/>
              </a:rPr>
              <a:t>逃避的原因</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从后来的记载知道约拿歧视外邦人</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不愿意尼尼微人悔改</a:t>
            </a:r>
            <a:endParaRPr lang="en-US" altLang="zh-CN" sz="4400" dirty="0">
              <a:latin typeface="Times New Roman" pitchFamily="18" charset="0"/>
              <a:ea typeface="DFKai-SB" pitchFamily="65" charset="-120"/>
              <a:cs typeface="Times New Roman" pitchFamily="18" charset="0"/>
            </a:endParaRPr>
          </a:p>
          <a:p>
            <a:pPr eaLnBrk="1" hangingPunct="1">
              <a:lnSpc>
                <a:spcPct val="90000"/>
              </a:lnSpc>
              <a:buSzPts val="100"/>
              <a:buBlip>
                <a:blip r:embed="rId6"/>
              </a:buBlip>
              <a:defRPr/>
            </a:pPr>
            <a:r>
              <a:rPr lang="zh-CN" altLang="en-US" sz="4400" dirty="0">
                <a:solidFill>
                  <a:schemeClr val="tx1">
                    <a:alpha val="0"/>
                  </a:schemeClr>
                </a:solidFill>
                <a:latin typeface="Times New Roman" pitchFamily="18" charset="0"/>
                <a:ea typeface="DFKai-SB" pitchFamily="65" charset="-120"/>
                <a:cs typeface="Times New Roman" pitchFamily="18" charset="0"/>
              </a:rPr>
              <a:t>约拿起来并不是遵从神的呼召</a:t>
            </a:r>
            <a:r>
              <a:rPr lang="en-US" altLang="zh-CN" sz="4400" dirty="0">
                <a:solidFill>
                  <a:schemeClr val="tx1">
                    <a:alpha val="0"/>
                  </a:schemeClr>
                </a:solidFill>
                <a:latin typeface="Times New Roman" pitchFamily="18" charset="0"/>
                <a:ea typeface="DFKai-SB" pitchFamily="65" charset="-120"/>
                <a:cs typeface="Times New Roman" pitchFamily="18" charset="0"/>
              </a:rPr>
              <a:t>,</a:t>
            </a:r>
            <a:r>
              <a:rPr lang="zh-CN" altLang="en-US" sz="4400" dirty="0">
                <a:solidFill>
                  <a:schemeClr val="tx1">
                    <a:alpha val="0"/>
                  </a:schemeClr>
                </a:solidFill>
                <a:latin typeface="Times New Roman" pitchFamily="18" charset="0"/>
                <a:ea typeface="DFKai-SB" pitchFamily="65" charset="-120"/>
                <a:cs typeface="Times New Roman" pitchFamily="18" charset="0"/>
              </a:rPr>
              <a:t>而是逃往西班牙的铊施</a:t>
            </a:r>
            <a:endParaRPr lang="en-US" altLang="zh-CN" sz="4400" dirty="0">
              <a:solidFill>
                <a:schemeClr val="tx1">
                  <a:alpha val="0"/>
                </a:schemeClr>
              </a:solidFill>
              <a:latin typeface="Times New Roman" pitchFamily="18" charset="0"/>
              <a:ea typeface="DFKai-SB" pitchFamily="65" charset="-120"/>
              <a:cs typeface="Times New Roman" pitchFamily="18" charset="0"/>
            </a:endParaRPr>
          </a:p>
          <a:p>
            <a:pPr eaLnBrk="1" hangingPunct="1">
              <a:lnSpc>
                <a:spcPct val="90000"/>
              </a:lnSpc>
              <a:buBlip>
                <a:blip r:embed="rId6"/>
              </a:buBlip>
              <a:defRPr/>
            </a:pPr>
            <a:endParaRPr lang="en-US" altLang="zh-CN" sz="3600" dirty="0">
              <a:latin typeface="Times New Roman" pitchFamily="18" charset="0"/>
              <a:ea typeface="DFKai-SB" pitchFamily="65" charset="-120"/>
              <a:cs typeface="Times New Roman" pitchFamily="18" charset="0"/>
            </a:endParaRPr>
          </a:p>
          <a:p>
            <a:pPr marL="0" indent="0" eaLnBrk="1" hangingPunct="1">
              <a:lnSpc>
                <a:spcPct val="90000"/>
              </a:lnSpc>
              <a:buNone/>
              <a:defRPr/>
            </a:pPr>
            <a:endParaRPr lang="en-US" altLang="zh-CN" sz="3600" dirty="0">
              <a:latin typeface="Times New Roman" pitchFamily="18" charset="0"/>
              <a:ea typeface="宋体" pitchFamily="2" charset="-122"/>
              <a:cs typeface="Times New Roman" pitchFamily="18" charset="0"/>
            </a:endParaRPr>
          </a:p>
        </p:txBody>
      </p:sp>
    </p:spTree>
    <p:custDataLst>
      <p:tags r:id="rId1"/>
    </p:custDataLst>
    <p:extLst>
      <p:ext uri="{BB962C8B-B14F-4D97-AF65-F5344CB8AC3E}">
        <p14:creationId xmlns:p14="http://schemas.microsoft.com/office/powerpoint/2010/main" val="171303739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PSPLIT_SPLIT" val="1"/>
  <p:tag name="PPSPLIT_ORIGINALSLIDENUMBER" val="1"/>
</p:tagLst>
</file>

<file path=ppt/tags/tag10.xml><?xml version="1.0" encoding="utf-8"?>
<p:tagLst xmlns:a="http://schemas.openxmlformats.org/drawingml/2006/main" xmlns:r="http://schemas.openxmlformats.org/officeDocument/2006/relationships" xmlns:p="http://schemas.openxmlformats.org/presentationml/2006/main">
  <p:tag name="PPSPLIT_ID" val=" 3"/>
</p:tagLst>
</file>

<file path=ppt/tags/tag100.xml><?xml version="1.0" encoding="utf-8"?>
<p:tagLst xmlns:a="http://schemas.openxmlformats.org/drawingml/2006/main" xmlns:r="http://schemas.openxmlformats.org/officeDocument/2006/relationships" xmlns:p="http://schemas.openxmlformats.org/presentationml/2006/main">
  <p:tag name="PPSPLIT_ID" val=" 3"/>
</p:tagLst>
</file>

<file path=ppt/tags/tag101.xml><?xml version="1.0" encoding="utf-8"?>
<p:tagLst xmlns:a="http://schemas.openxmlformats.org/drawingml/2006/main" xmlns:r="http://schemas.openxmlformats.org/officeDocument/2006/relationships" xmlns:p="http://schemas.openxmlformats.org/presentationml/2006/main">
  <p:tag name="PPSPLIT_SPLIT" val="1"/>
  <p:tag name="PPSPLIT_ORIGINALSLIDENUMBER" val="8"/>
  <p:tag name="PPSPLIT_DONE" val="1"/>
</p:tagLst>
</file>

<file path=ppt/tags/tag102.xml><?xml version="1.0" encoding="utf-8"?>
<p:tagLst xmlns:a="http://schemas.openxmlformats.org/drawingml/2006/main" xmlns:r="http://schemas.openxmlformats.org/officeDocument/2006/relationships" xmlns:p="http://schemas.openxmlformats.org/presentationml/2006/main">
  <p:tag name="PPSPLIT_ID" val=" 876546"/>
</p:tagLst>
</file>

<file path=ppt/tags/tag103.xml><?xml version="1.0" encoding="utf-8"?>
<p:tagLst xmlns:a="http://schemas.openxmlformats.org/drawingml/2006/main" xmlns:r="http://schemas.openxmlformats.org/officeDocument/2006/relationships" xmlns:p="http://schemas.openxmlformats.org/presentationml/2006/main">
  <p:tag name="PPSPLIT_ID" val=" 3"/>
</p:tagLst>
</file>

<file path=ppt/tags/tag104.xml><?xml version="1.0" encoding="utf-8"?>
<p:tagLst xmlns:a="http://schemas.openxmlformats.org/drawingml/2006/main" xmlns:r="http://schemas.openxmlformats.org/officeDocument/2006/relationships" xmlns:p="http://schemas.openxmlformats.org/presentationml/2006/main">
  <p:tag name="PPSPLIT_SPLIT" val="1"/>
  <p:tag name="PPSPLIT_ORIGINALSLIDENUMBER" val="8"/>
  <p:tag name="PPSPLIT_DONE" val="1"/>
</p:tagLst>
</file>

<file path=ppt/tags/tag105.xml><?xml version="1.0" encoding="utf-8"?>
<p:tagLst xmlns:a="http://schemas.openxmlformats.org/drawingml/2006/main" xmlns:r="http://schemas.openxmlformats.org/officeDocument/2006/relationships" xmlns:p="http://schemas.openxmlformats.org/presentationml/2006/main">
  <p:tag name="PPSPLIT_ID" val=" 876546"/>
</p:tagLst>
</file>

<file path=ppt/tags/tag106.xml><?xml version="1.0" encoding="utf-8"?>
<p:tagLst xmlns:a="http://schemas.openxmlformats.org/drawingml/2006/main" xmlns:r="http://schemas.openxmlformats.org/officeDocument/2006/relationships" xmlns:p="http://schemas.openxmlformats.org/presentationml/2006/main">
  <p:tag name="PPSPLIT_ID" val=" 3"/>
</p:tagLst>
</file>

<file path=ppt/tags/tag107.xml><?xml version="1.0" encoding="utf-8"?>
<p:tagLst xmlns:a="http://schemas.openxmlformats.org/drawingml/2006/main" xmlns:r="http://schemas.openxmlformats.org/officeDocument/2006/relationships" xmlns:p="http://schemas.openxmlformats.org/presentationml/2006/main">
  <p:tag name="PPSPLIT_SPLIT" val="1"/>
  <p:tag name="PPSPLIT_ORIGINALSLIDENUMBER" val="8"/>
  <p:tag name="PPSPLIT_DONE" val="1"/>
</p:tagLst>
</file>

<file path=ppt/tags/tag108.xml><?xml version="1.0" encoding="utf-8"?>
<p:tagLst xmlns:a="http://schemas.openxmlformats.org/drawingml/2006/main" xmlns:r="http://schemas.openxmlformats.org/officeDocument/2006/relationships" xmlns:p="http://schemas.openxmlformats.org/presentationml/2006/main">
  <p:tag name="PPSPLIT_ID" val=" 876546"/>
</p:tagLst>
</file>

<file path=ppt/tags/tag109.xml><?xml version="1.0" encoding="utf-8"?>
<p:tagLst xmlns:a="http://schemas.openxmlformats.org/drawingml/2006/main" xmlns:r="http://schemas.openxmlformats.org/officeDocument/2006/relationships" xmlns:p="http://schemas.openxmlformats.org/presentationml/2006/main">
  <p:tag name="PPSPLIT_ID" val=" 3"/>
</p:tagLst>
</file>

<file path=ppt/tags/tag11.xml><?xml version="1.0" encoding="utf-8"?>
<p:tagLst xmlns:a="http://schemas.openxmlformats.org/drawingml/2006/main" xmlns:r="http://schemas.openxmlformats.org/officeDocument/2006/relationships" xmlns:p="http://schemas.openxmlformats.org/presentationml/2006/main">
  <p:tag name="PPSPLIT_SPLIT" val="1"/>
  <p:tag name="PPSPLIT_ORIGINALSLIDENUMBER" val="2"/>
</p:tagLst>
</file>

<file path=ppt/tags/tag110.xml><?xml version="1.0" encoding="utf-8"?>
<p:tagLst xmlns:a="http://schemas.openxmlformats.org/drawingml/2006/main" xmlns:r="http://schemas.openxmlformats.org/officeDocument/2006/relationships" xmlns:p="http://schemas.openxmlformats.org/presentationml/2006/main">
  <p:tag name="PPSPLIT_SPLIT" val="1"/>
  <p:tag name="PPSPLIT_ORIGINALSLIDENUMBER" val="8"/>
</p:tagLst>
</file>

<file path=ppt/tags/tag111.xml><?xml version="1.0" encoding="utf-8"?>
<p:tagLst xmlns:a="http://schemas.openxmlformats.org/drawingml/2006/main" xmlns:r="http://schemas.openxmlformats.org/officeDocument/2006/relationships" xmlns:p="http://schemas.openxmlformats.org/presentationml/2006/main">
  <p:tag name="PPSPLIT_ID" val=" 876546"/>
</p:tagLst>
</file>

<file path=ppt/tags/tag112.xml><?xml version="1.0" encoding="utf-8"?>
<p:tagLst xmlns:a="http://schemas.openxmlformats.org/drawingml/2006/main" xmlns:r="http://schemas.openxmlformats.org/officeDocument/2006/relationships" xmlns:p="http://schemas.openxmlformats.org/presentationml/2006/main">
  <p:tag name="PPSPLIT_ID" val=" 3"/>
</p:tagLst>
</file>

<file path=ppt/tags/tag113.xml><?xml version="1.0" encoding="utf-8"?>
<p:tagLst xmlns:a="http://schemas.openxmlformats.org/drawingml/2006/main" xmlns:r="http://schemas.openxmlformats.org/officeDocument/2006/relationships" xmlns:p="http://schemas.openxmlformats.org/presentationml/2006/main">
  <p:tag name="PPSPLIT_SPLIT" val="1"/>
  <p:tag name="PPSPLIT_ORIGINALSLIDENUMBER" val="9"/>
  <p:tag name="PPSPLIT_DONE" val="1"/>
</p:tagLst>
</file>

<file path=ppt/tags/tag114.xml><?xml version="1.0" encoding="utf-8"?>
<p:tagLst xmlns:a="http://schemas.openxmlformats.org/drawingml/2006/main" xmlns:r="http://schemas.openxmlformats.org/officeDocument/2006/relationships" xmlns:p="http://schemas.openxmlformats.org/presentationml/2006/main">
  <p:tag name="PPSPLIT_ID" val=" 876546"/>
</p:tagLst>
</file>

<file path=ppt/tags/tag115.xml><?xml version="1.0" encoding="utf-8"?>
<p:tagLst xmlns:a="http://schemas.openxmlformats.org/drawingml/2006/main" xmlns:r="http://schemas.openxmlformats.org/officeDocument/2006/relationships" xmlns:p="http://schemas.openxmlformats.org/presentationml/2006/main">
  <p:tag name="PPSPLIT_ID" val=" 3"/>
</p:tagLst>
</file>

<file path=ppt/tags/tag116.xml><?xml version="1.0" encoding="utf-8"?>
<p:tagLst xmlns:a="http://schemas.openxmlformats.org/drawingml/2006/main" xmlns:r="http://schemas.openxmlformats.org/officeDocument/2006/relationships" xmlns:p="http://schemas.openxmlformats.org/presentationml/2006/main">
  <p:tag name="PPSPLIT_SPLIT" val="1"/>
  <p:tag name="PPSPLIT_ORIGINALSLIDENUMBER" val="9"/>
  <p:tag name="PPSPLIT_DONE" val="1"/>
</p:tagLst>
</file>

<file path=ppt/tags/tag117.xml><?xml version="1.0" encoding="utf-8"?>
<p:tagLst xmlns:a="http://schemas.openxmlformats.org/drawingml/2006/main" xmlns:r="http://schemas.openxmlformats.org/officeDocument/2006/relationships" xmlns:p="http://schemas.openxmlformats.org/presentationml/2006/main">
  <p:tag name="PPSPLIT_ID" val=" 876546"/>
</p:tagLst>
</file>

<file path=ppt/tags/tag118.xml><?xml version="1.0" encoding="utf-8"?>
<p:tagLst xmlns:a="http://schemas.openxmlformats.org/drawingml/2006/main" xmlns:r="http://schemas.openxmlformats.org/officeDocument/2006/relationships" xmlns:p="http://schemas.openxmlformats.org/presentationml/2006/main">
  <p:tag name="PPSPLIT_ID" val=" 3"/>
</p:tagLst>
</file>

<file path=ppt/tags/tag119.xml><?xml version="1.0" encoding="utf-8"?>
<p:tagLst xmlns:a="http://schemas.openxmlformats.org/drawingml/2006/main" xmlns:r="http://schemas.openxmlformats.org/officeDocument/2006/relationships" xmlns:p="http://schemas.openxmlformats.org/presentationml/2006/main">
  <p:tag name="PPSPLIT_SPLIT" val="1"/>
  <p:tag name="PPSPLIT_ORIGINALSLIDENUMBER" val="9"/>
  <p:tag name="PPSPLIT_DONE" val="1"/>
</p:tagLst>
</file>

<file path=ppt/tags/tag12.xml><?xml version="1.0" encoding="utf-8"?>
<p:tagLst xmlns:a="http://schemas.openxmlformats.org/drawingml/2006/main" xmlns:r="http://schemas.openxmlformats.org/officeDocument/2006/relationships" xmlns:p="http://schemas.openxmlformats.org/presentationml/2006/main">
  <p:tag name="PPSPLIT_ID" val=" 876546"/>
</p:tagLst>
</file>

<file path=ppt/tags/tag120.xml><?xml version="1.0" encoding="utf-8"?>
<p:tagLst xmlns:a="http://schemas.openxmlformats.org/drawingml/2006/main" xmlns:r="http://schemas.openxmlformats.org/officeDocument/2006/relationships" xmlns:p="http://schemas.openxmlformats.org/presentationml/2006/main">
  <p:tag name="PPSPLIT_ID" val=" 876546"/>
</p:tagLst>
</file>

<file path=ppt/tags/tag121.xml><?xml version="1.0" encoding="utf-8"?>
<p:tagLst xmlns:a="http://schemas.openxmlformats.org/drawingml/2006/main" xmlns:r="http://schemas.openxmlformats.org/officeDocument/2006/relationships" xmlns:p="http://schemas.openxmlformats.org/presentationml/2006/main">
  <p:tag name="PPSPLIT_ID" val=" 3"/>
</p:tagLst>
</file>

<file path=ppt/tags/tag122.xml><?xml version="1.0" encoding="utf-8"?>
<p:tagLst xmlns:a="http://schemas.openxmlformats.org/drawingml/2006/main" xmlns:r="http://schemas.openxmlformats.org/officeDocument/2006/relationships" xmlns:p="http://schemas.openxmlformats.org/presentationml/2006/main">
  <p:tag name="PPSPLIT_SPLIT" val="1"/>
  <p:tag name="PPSPLIT_ORIGINALSLIDENUMBER" val="9"/>
  <p:tag name="PPSPLIT_DONE" val="1"/>
</p:tagLst>
</file>

<file path=ppt/tags/tag123.xml><?xml version="1.0" encoding="utf-8"?>
<p:tagLst xmlns:a="http://schemas.openxmlformats.org/drawingml/2006/main" xmlns:r="http://schemas.openxmlformats.org/officeDocument/2006/relationships" xmlns:p="http://schemas.openxmlformats.org/presentationml/2006/main">
  <p:tag name="PPSPLIT_ID" val=" 876546"/>
</p:tagLst>
</file>

<file path=ppt/tags/tag124.xml><?xml version="1.0" encoding="utf-8"?>
<p:tagLst xmlns:a="http://schemas.openxmlformats.org/drawingml/2006/main" xmlns:r="http://schemas.openxmlformats.org/officeDocument/2006/relationships" xmlns:p="http://schemas.openxmlformats.org/presentationml/2006/main">
  <p:tag name="PPSPLIT_ID" val=" 3"/>
</p:tagLst>
</file>

<file path=ppt/tags/tag125.xml><?xml version="1.0" encoding="utf-8"?>
<p:tagLst xmlns:a="http://schemas.openxmlformats.org/drawingml/2006/main" xmlns:r="http://schemas.openxmlformats.org/officeDocument/2006/relationships" xmlns:p="http://schemas.openxmlformats.org/presentationml/2006/main">
  <p:tag name="PPSPLIT_SPLIT" val="1"/>
  <p:tag name="PPSPLIT_ORIGINALSLIDENUMBER" val="9"/>
  <p:tag name="PPSPLIT_DONE" val="1"/>
</p:tagLst>
</file>

<file path=ppt/tags/tag126.xml><?xml version="1.0" encoding="utf-8"?>
<p:tagLst xmlns:a="http://schemas.openxmlformats.org/drawingml/2006/main" xmlns:r="http://schemas.openxmlformats.org/officeDocument/2006/relationships" xmlns:p="http://schemas.openxmlformats.org/presentationml/2006/main">
  <p:tag name="PPSPLIT_ID" val=" 876546"/>
</p:tagLst>
</file>

<file path=ppt/tags/tag127.xml><?xml version="1.0" encoding="utf-8"?>
<p:tagLst xmlns:a="http://schemas.openxmlformats.org/drawingml/2006/main" xmlns:r="http://schemas.openxmlformats.org/officeDocument/2006/relationships" xmlns:p="http://schemas.openxmlformats.org/presentationml/2006/main">
  <p:tag name="PPSPLIT_ID" val=" 3"/>
</p:tagLst>
</file>

<file path=ppt/tags/tag128.xml><?xml version="1.0" encoding="utf-8"?>
<p:tagLst xmlns:a="http://schemas.openxmlformats.org/drawingml/2006/main" xmlns:r="http://schemas.openxmlformats.org/officeDocument/2006/relationships" xmlns:p="http://schemas.openxmlformats.org/presentationml/2006/main">
  <p:tag name="PPSPLIT_SPLIT" val="1"/>
  <p:tag name="PPSPLIT_ORIGINALSLIDENUMBER" val="9"/>
</p:tagLst>
</file>

<file path=ppt/tags/tag129.xml><?xml version="1.0" encoding="utf-8"?>
<p:tagLst xmlns:a="http://schemas.openxmlformats.org/drawingml/2006/main" xmlns:r="http://schemas.openxmlformats.org/officeDocument/2006/relationships" xmlns:p="http://schemas.openxmlformats.org/presentationml/2006/main">
  <p:tag name="PPSPLIT_ID" val=" 876546"/>
</p:tagLst>
</file>

<file path=ppt/tags/tag13.xml><?xml version="1.0" encoding="utf-8"?>
<p:tagLst xmlns:a="http://schemas.openxmlformats.org/drawingml/2006/main" xmlns:r="http://schemas.openxmlformats.org/officeDocument/2006/relationships" xmlns:p="http://schemas.openxmlformats.org/presentationml/2006/main">
  <p:tag name="PPSPLIT_ID" val=" 3"/>
</p:tagLst>
</file>

<file path=ppt/tags/tag130.xml><?xml version="1.0" encoding="utf-8"?>
<p:tagLst xmlns:a="http://schemas.openxmlformats.org/drawingml/2006/main" xmlns:r="http://schemas.openxmlformats.org/officeDocument/2006/relationships" xmlns:p="http://schemas.openxmlformats.org/presentationml/2006/main">
  <p:tag name="PPSPLIT_ID" val=" 3"/>
</p:tagLst>
</file>

<file path=ppt/tags/tag131.xml><?xml version="1.0" encoding="utf-8"?>
<p:tagLst xmlns:a="http://schemas.openxmlformats.org/drawingml/2006/main" xmlns:r="http://schemas.openxmlformats.org/officeDocument/2006/relationships" xmlns:p="http://schemas.openxmlformats.org/presentationml/2006/main">
  <p:tag name="PPSPLIT_SPLIT" val="1"/>
  <p:tag name="PPSPLIT_ORIGINALSLIDENUMBER" val="10"/>
  <p:tag name="PPSPLIT_DONE" val="1"/>
</p:tagLst>
</file>

<file path=ppt/tags/tag132.xml><?xml version="1.0" encoding="utf-8"?>
<p:tagLst xmlns:a="http://schemas.openxmlformats.org/drawingml/2006/main" xmlns:r="http://schemas.openxmlformats.org/officeDocument/2006/relationships" xmlns:p="http://schemas.openxmlformats.org/presentationml/2006/main">
  <p:tag name="PPSPLIT_ID" val=" 876546"/>
</p:tagLst>
</file>

<file path=ppt/tags/tag133.xml><?xml version="1.0" encoding="utf-8"?>
<p:tagLst xmlns:a="http://schemas.openxmlformats.org/drawingml/2006/main" xmlns:r="http://schemas.openxmlformats.org/officeDocument/2006/relationships" xmlns:p="http://schemas.openxmlformats.org/presentationml/2006/main">
  <p:tag name="PPSPLIT_ID" val=" 3"/>
</p:tagLst>
</file>

<file path=ppt/tags/tag134.xml><?xml version="1.0" encoding="utf-8"?>
<p:tagLst xmlns:a="http://schemas.openxmlformats.org/drawingml/2006/main" xmlns:r="http://schemas.openxmlformats.org/officeDocument/2006/relationships" xmlns:p="http://schemas.openxmlformats.org/presentationml/2006/main">
  <p:tag name="PPSPLIT_ID" val=" 1026"/>
</p:tagLst>
</file>

<file path=ppt/tags/tag135.xml><?xml version="1.0" encoding="utf-8"?>
<p:tagLst xmlns:a="http://schemas.openxmlformats.org/drawingml/2006/main" xmlns:r="http://schemas.openxmlformats.org/officeDocument/2006/relationships" xmlns:p="http://schemas.openxmlformats.org/presentationml/2006/main">
  <p:tag name="PPSPLIT_SPLIT" val="1"/>
  <p:tag name="PPSPLIT_ORIGINALSLIDENUMBER" val="10"/>
  <p:tag name="PPSPLIT_DONE" val="1"/>
</p:tagLst>
</file>

<file path=ppt/tags/tag136.xml><?xml version="1.0" encoding="utf-8"?>
<p:tagLst xmlns:a="http://schemas.openxmlformats.org/drawingml/2006/main" xmlns:r="http://schemas.openxmlformats.org/officeDocument/2006/relationships" xmlns:p="http://schemas.openxmlformats.org/presentationml/2006/main">
  <p:tag name="PPSPLIT_ID" val=" 876546"/>
</p:tagLst>
</file>

<file path=ppt/tags/tag137.xml><?xml version="1.0" encoding="utf-8"?>
<p:tagLst xmlns:a="http://schemas.openxmlformats.org/drawingml/2006/main" xmlns:r="http://schemas.openxmlformats.org/officeDocument/2006/relationships" xmlns:p="http://schemas.openxmlformats.org/presentationml/2006/main">
  <p:tag name="PPSPLIT_ID" val=" 3"/>
</p:tagLst>
</file>

<file path=ppt/tags/tag138.xml><?xml version="1.0" encoding="utf-8"?>
<p:tagLst xmlns:a="http://schemas.openxmlformats.org/drawingml/2006/main" xmlns:r="http://schemas.openxmlformats.org/officeDocument/2006/relationships" xmlns:p="http://schemas.openxmlformats.org/presentationml/2006/main">
  <p:tag name="PPSPLIT_ID" val=" 1026"/>
</p:tagLst>
</file>

<file path=ppt/tags/tag139.xml><?xml version="1.0" encoding="utf-8"?>
<p:tagLst xmlns:a="http://schemas.openxmlformats.org/drawingml/2006/main" xmlns:r="http://schemas.openxmlformats.org/officeDocument/2006/relationships" xmlns:p="http://schemas.openxmlformats.org/presentationml/2006/main">
  <p:tag name="PPSPLIT_SPLIT" val="1"/>
  <p:tag name="PPSPLIT_ORIGINALSLIDENUMBER" val="10"/>
  <p:tag name="PPSPLIT_DONE" val="1"/>
</p:tagLst>
</file>

<file path=ppt/tags/tag14.xml><?xml version="1.0" encoding="utf-8"?>
<p:tagLst xmlns:a="http://schemas.openxmlformats.org/drawingml/2006/main" xmlns:r="http://schemas.openxmlformats.org/officeDocument/2006/relationships" xmlns:p="http://schemas.openxmlformats.org/presentationml/2006/main">
  <p:tag name="PPSPLIT_SPLIT" val="1"/>
  <p:tag name="PPSPLIT_ORIGINALSLIDENUMBER" val="3"/>
  <p:tag name="PPSPLIT_DONE" val="1"/>
</p:tagLst>
</file>

<file path=ppt/tags/tag140.xml><?xml version="1.0" encoding="utf-8"?>
<p:tagLst xmlns:a="http://schemas.openxmlformats.org/drawingml/2006/main" xmlns:r="http://schemas.openxmlformats.org/officeDocument/2006/relationships" xmlns:p="http://schemas.openxmlformats.org/presentationml/2006/main">
  <p:tag name="PPSPLIT_ID" val=" 876546"/>
</p:tagLst>
</file>

<file path=ppt/tags/tag141.xml><?xml version="1.0" encoding="utf-8"?>
<p:tagLst xmlns:a="http://schemas.openxmlformats.org/drawingml/2006/main" xmlns:r="http://schemas.openxmlformats.org/officeDocument/2006/relationships" xmlns:p="http://schemas.openxmlformats.org/presentationml/2006/main">
  <p:tag name="PPSPLIT_ID" val=" 3"/>
</p:tagLst>
</file>

<file path=ppt/tags/tag142.xml><?xml version="1.0" encoding="utf-8"?>
<p:tagLst xmlns:a="http://schemas.openxmlformats.org/drawingml/2006/main" xmlns:r="http://schemas.openxmlformats.org/officeDocument/2006/relationships" xmlns:p="http://schemas.openxmlformats.org/presentationml/2006/main">
  <p:tag name="PPSPLIT_ID" val=" 1026"/>
</p:tagLst>
</file>

<file path=ppt/tags/tag143.xml><?xml version="1.0" encoding="utf-8"?>
<p:tagLst xmlns:a="http://schemas.openxmlformats.org/drawingml/2006/main" xmlns:r="http://schemas.openxmlformats.org/officeDocument/2006/relationships" xmlns:p="http://schemas.openxmlformats.org/presentationml/2006/main">
  <p:tag name="PPSPLIT_SPLIT" val="1"/>
  <p:tag name="PPSPLIT_ORIGINALSLIDENUMBER" val="10"/>
  <p:tag name="PPSPLIT_DONE" val="1"/>
</p:tagLst>
</file>

<file path=ppt/tags/tag144.xml><?xml version="1.0" encoding="utf-8"?>
<p:tagLst xmlns:a="http://schemas.openxmlformats.org/drawingml/2006/main" xmlns:r="http://schemas.openxmlformats.org/officeDocument/2006/relationships" xmlns:p="http://schemas.openxmlformats.org/presentationml/2006/main">
  <p:tag name="PPSPLIT_ID" val=" 876546"/>
</p:tagLst>
</file>

<file path=ppt/tags/tag145.xml><?xml version="1.0" encoding="utf-8"?>
<p:tagLst xmlns:a="http://schemas.openxmlformats.org/drawingml/2006/main" xmlns:r="http://schemas.openxmlformats.org/officeDocument/2006/relationships" xmlns:p="http://schemas.openxmlformats.org/presentationml/2006/main">
  <p:tag name="PPSPLIT_ID" val=" 3"/>
</p:tagLst>
</file>

<file path=ppt/tags/tag146.xml><?xml version="1.0" encoding="utf-8"?>
<p:tagLst xmlns:a="http://schemas.openxmlformats.org/drawingml/2006/main" xmlns:r="http://schemas.openxmlformats.org/officeDocument/2006/relationships" xmlns:p="http://schemas.openxmlformats.org/presentationml/2006/main">
  <p:tag name="PPSPLIT_ID" val=" 1026"/>
</p:tagLst>
</file>

<file path=ppt/tags/tag147.xml><?xml version="1.0" encoding="utf-8"?>
<p:tagLst xmlns:a="http://schemas.openxmlformats.org/drawingml/2006/main" xmlns:r="http://schemas.openxmlformats.org/officeDocument/2006/relationships" xmlns:p="http://schemas.openxmlformats.org/presentationml/2006/main">
  <p:tag name="PPSPLIT_SPLIT" val="1"/>
  <p:tag name="PPSPLIT_ORIGINALSLIDENUMBER" val="10"/>
  <p:tag name="PPSPLIT_DONE" val="1"/>
</p:tagLst>
</file>

<file path=ppt/tags/tag148.xml><?xml version="1.0" encoding="utf-8"?>
<p:tagLst xmlns:a="http://schemas.openxmlformats.org/drawingml/2006/main" xmlns:r="http://schemas.openxmlformats.org/officeDocument/2006/relationships" xmlns:p="http://schemas.openxmlformats.org/presentationml/2006/main">
  <p:tag name="PPSPLIT_ID" val=" 876546"/>
</p:tagLst>
</file>

<file path=ppt/tags/tag149.xml><?xml version="1.0" encoding="utf-8"?>
<p:tagLst xmlns:a="http://schemas.openxmlformats.org/drawingml/2006/main" xmlns:r="http://schemas.openxmlformats.org/officeDocument/2006/relationships" xmlns:p="http://schemas.openxmlformats.org/presentationml/2006/main">
  <p:tag name="PPSPLIT_ID" val=" 3"/>
</p:tagLst>
</file>

<file path=ppt/tags/tag15.xml><?xml version="1.0" encoding="utf-8"?>
<p:tagLst xmlns:a="http://schemas.openxmlformats.org/drawingml/2006/main" xmlns:r="http://schemas.openxmlformats.org/officeDocument/2006/relationships" xmlns:p="http://schemas.openxmlformats.org/presentationml/2006/main">
  <p:tag name="PPSPLIT_ID" val=" 876546"/>
</p:tagLst>
</file>

<file path=ppt/tags/tag150.xml><?xml version="1.0" encoding="utf-8"?>
<p:tagLst xmlns:a="http://schemas.openxmlformats.org/drawingml/2006/main" xmlns:r="http://schemas.openxmlformats.org/officeDocument/2006/relationships" xmlns:p="http://schemas.openxmlformats.org/presentationml/2006/main">
  <p:tag name="PPSPLIT_ID" val=" 1026"/>
</p:tagLst>
</file>

<file path=ppt/tags/tag151.xml><?xml version="1.0" encoding="utf-8"?>
<p:tagLst xmlns:a="http://schemas.openxmlformats.org/drawingml/2006/main" xmlns:r="http://schemas.openxmlformats.org/officeDocument/2006/relationships" xmlns:p="http://schemas.openxmlformats.org/presentationml/2006/main">
  <p:tag name="PPSPLIT_SPLIT" val="1"/>
  <p:tag name="PPSPLIT_ORIGINALSLIDENUMBER" val="10"/>
</p:tagLst>
</file>

<file path=ppt/tags/tag152.xml><?xml version="1.0" encoding="utf-8"?>
<p:tagLst xmlns:a="http://schemas.openxmlformats.org/drawingml/2006/main" xmlns:r="http://schemas.openxmlformats.org/officeDocument/2006/relationships" xmlns:p="http://schemas.openxmlformats.org/presentationml/2006/main">
  <p:tag name="PPSPLIT_ID" val=" 876546"/>
</p:tagLst>
</file>

<file path=ppt/tags/tag153.xml><?xml version="1.0" encoding="utf-8"?>
<p:tagLst xmlns:a="http://schemas.openxmlformats.org/drawingml/2006/main" xmlns:r="http://schemas.openxmlformats.org/officeDocument/2006/relationships" xmlns:p="http://schemas.openxmlformats.org/presentationml/2006/main">
  <p:tag name="PPSPLIT_ID" val=" 3"/>
</p:tagLst>
</file>

<file path=ppt/tags/tag154.xml><?xml version="1.0" encoding="utf-8"?>
<p:tagLst xmlns:a="http://schemas.openxmlformats.org/drawingml/2006/main" xmlns:r="http://schemas.openxmlformats.org/officeDocument/2006/relationships" xmlns:p="http://schemas.openxmlformats.org/presentationml/2006/main">
  <p:tag name="PPSPLIT_ID" val=" 1026"/>
</p:tagLst>
</file>

<file path=ppt/tags/tag155.xml><?xml version="1.0" encoding="utf-8"?>
<p:tagLst xmlns:a="http://schemas.openxmlformats.org/drawingml/2006/main" xmlns:r="http://schemas.openxmlformats.org/officeDocument/2006/relationships" xmlns:p="http://schemas.openxmlformats.org/presentationml/2006/main">
  <p:tag name="PPSPLIT_SPLIT" val="1"/>
  <p:tag name="PPSPLIT_ORIGINALSLIDENUMBER" val="11"/>
  <p:tag name="PPSPLIT_DONE" val="1"/>
</p:tagLst>
</file>

<file path=ppt/tags/tag156.xml><?xml version="1.0" encoding="utf-8"?>
<p:tagLst xmlns:a="http://schemas.openxmlformats.org/drawingml/2006/main" xmlns:r="http://schemas.openxmlformats.org/officeDocument/2006/relationships" xmlns:p="http://schemas.openxmlformats.org/presentationml/2006/main">
  <p:tag name="PPSPLIT_ID" val=" 876546"/>
</p:tagLst>
</file>

<file path=ppt/tags/tag157.xml><?xml version="1.0" encoding="utf-8"?>
<p:tagLst xmlns:a="http://schemas.openxmlformats.org/drawingml/2006/main" xmlns:r="http://schemas.openxmlformats.org/officeDocument/2006/relationships" xmlns:p="http://schemas.openxmlformats.org/presentationml/2006/main">
  <p:tag name="PPSPLIT_ID" val=" 3"/>
</p:tagLst>
</file>

<file path=ppt/tags/tag158.xml><?xml version="1.0" encoding="utf-8"?>
<p:tagLst xmlns:a="http://schemas.openxmlformats.org/drawingml/2006/main" xmlns:r="http://schemas.openxmlformats.org/officeDocument/2006/relationships" xmlns:p="http://schemas.openxmlformats.org/presentationml/2006/main">
  <p:tag name="PPSPLIT_SPLIT" val="1"/>
  <p:tag name="PPSPLIT_ORIGINALSLIDENUMBER" val="11"/>
  <p:tag name="PPSPLIT_DONE" val="1"/>
</p:tagLst>
</file>

<file path=ppt/tags/tag159.xml><?xml version="1.0" encoding="utf-8"?>
<p:tagLst xmlns:a="http://schemas.openxmlformats.org/drawingml/2006/main" xmlns:r="http://schemas.openxmlformats.org/officeDocument/2006/relationships" xmlns:p="http://schemas.openxmlformats.org/presentationml/2006/main">
  <p:tag name="PPSPLIT_ID" val=" 876546"/>
</p:tagLst>
</file>

<file path=ppt/tags/tag16.xml><?xml version="1.0" encoding="utf-8"?>
<p:tagLst xmlns:a="http://schemas.openxmlformats.org/drawingml/2006/main" xmlns:r="http://schemas.openxmlformats.org/officeDocument/2006/relationships" xmlns:p="http://schemas.openxmlformats.org/presentationml/2006/main">
  <p:tag name="PPSPLIT_ID" val=" 3"/>
</p:tagLst>
</file>

<file path=ppt/tags/tag160.xml><?xml version="1.0" encoding="utf-8"?>
<p:tagLst xmlns:a="http://schemas.openxmlformats.org/drawingml/2006/main" xmlns:r="http://schemas.openxmlformats.org/officeDocument/2006/relationships" xmlns:p="http://schemas.openxmlformats.org/presentationml/2006/main">
  <p:tag name="PPSPLIT_ID" val=" 3"/>
</p:tagLst>
</file>

<file path=ppt/tags/tag161.xml><?xml version="1.0" encoding="utf-8"?>
<p:tagLst xmlns:a="http://schemas.openxmlformats.org/drawingml/2006/main" xmlns:r="http://schemas.openxmlformats.org/officeDocument/2006/relationships" xmlns:p="http://schemas.openxmlformats.org/presentationml/2006/main">
  <p:tag name="PPSPLIT_SPLIT" val="1"/>
  <p:tag name="PPSPLIT_ORIGINALSLIDENUMBER" val="11"/>
  <p:tag name="PPSPLIT_DONE" val="1"/>
</p:tagLst>
</file>

<file path=ppt/tags/tag162.xml><?xml version="1.0" encoding="utf-8"?>
<p:tagLst xmlns:a="http://schemas.openxmlformats.org/drawingml/2006/main" xmlns:r="http://schemas.openxmlformats.org/officeDocument/2006/relationships" xmlns:p="http://schemas.openxmlformats.org/presentationml/2006/main">
  <p:tag name="PPSPLIT_ID" val=" 876546"/>
</p:tagLst>
</file>

<file path=ppt/tags/tag163.xml><?xml version="1.0" encoding="utf-8"?>
<p:tagLst xmlns:a="http://schemas.openxmlformats.org/drawingml/2006/main" xmlns:r="http://schemas.openxmlformats.org/officeDocument/2006/relationships" xmlns:p="http://schemas.openxmlformats.org/presentationml/2006/main">
  <p:tag name="PPSPLIT_ID" val=" 3"/>
</p:tagLst>
</file>

<file path=ppt/tags/tag164.xml><?xml version="1.0" encoding="utf-8"?>
<p:tagLst xmlns:a="http://schemas.openxmlformats.org/drawingml/2006/main" xmlns:r="http://schemas.openxmlformats.org/officeDocument/2006/relationships" xmlns:p="http://schemas.openxmlformats.org/presentationml/2006/main">
  <p:tag name="PPSPLIT_SPLIT" val="1"/>
  <p:tag name="PPSPLIT_ORIGINALSLIDENUMBER" val="11"/>
  <p:tag name="PPSPLIT_DONE" val="1"/>
</p:tagLst>
</file>

<file path=ppt/tags/tag165.xml><?xml version="1.0" encoding="utf-8"?>
<p:tagLst xmlns:a="http://schemas.openxmlformats.org/drawingml/2006/main" xmlns:r="http://schemas.openxmlformats.org/officeDocument/2006/relationships" xmlns:p="http://schemas.openxmlformats.org/presentationml/2006/main">
  <p:tag name="PPSPLIT_ID" val=" 876546"/>
</p:tagLst>
</file>

<file path=ppt/tags/tag166.xml><?xml version="1.0" encoding="utf-8"?>
<p:tagLst xmlns:a="http://schemas.openxmlformats.org/drawingml/2006/main" xmlns:r="http://schemas.openxmlformats.org/officeDocument/2006/relationships" xmlns:p="http://schemas.openxmlformats.org/presentationml/2006/main">
  <p:tag name="PPSPLIT_ID" val=" 3"/>
</p:tagLst>
</file>

<file path=ppt/tags/tag167.xml><?xml version="1.0" encoding="utf-8"?>
<p:tagLst xmlns:a="http://schemas.openxmlformats.org/drawingml/2006/main" xmlns:r="http://schemas.openxmlformats.org/officeDocument/2006/relationships" xmlns:p="http://schemas.openxmlformats.org/presentationml/2006/main">
  <p:tag name="PPSPLIT_SPLIT" val="1"/>
  <p:tag name="PPSPLIT_ORIGINALSLIDENUMBER" val="11"/>
</p:tagLst>
</file>

<file path=ppt/tags/tag168.xml><?xml version="1.0" encoding="utf-8"?>
<p:tagLst xmlns:a="http://schemas.openxmlformats.org/drawingml/2006/main" xmlns:r="http://schemas.openxmlformats.org/officeDocument/2006/relationships" xmlns:p="http://schemas.openxmlformats.org/presentationml/2006/main">
  <p:tag name="PPSPLIT_ID" val=" 876546"/>
</p:tagLst>
</file>

<file path=ppt/tags/tag169.xml><?xml version="1.0" encoding="utf-8"?>
<p:tagLst xmlns:a="http://schemas.openxmlformats.org/drawingml/2006/main" xmlns:r="http://schemas.openxmlformats.org/officeDocument/2006/relationships" xmlns:p="http://schemas.openxmlformats.org/presentationml/2006/main">
  <p:tag name="PPSPLIT_ID" val=" 3"/>
</p:tagLst>
</file>

<file path=ppt/tags/tag17.xml><?xml version="1.0" encoding="utf-8"?>
<p:tagLst xmlns:a="http://schemas.openxmlformats.org/drawingml/2006/main" xmlns:r="http://schemas.openxmlformats.org/officeDocument/2006/relationships" xmlns:p="http://schemas.openxmlformats.org/presentationml/2006/main">
  <p:tag name="PPSPLIT_SPLIT" val="1"/>
  <p:tag name="PPSPLIT_ORIGINALSLIDENUMBER" val="3"/>
  <p:tag name="PPSPLIT_DONE" val="1"/>
</p:tagLst>
</file>

<file path=ppt/tags/tag170.xml><?xml version="1.0" encoding="utf-8"?>
<p:tagLst xmlns:a="http://schemas.openxmlformats.org/drawingml/2006/main" xmlns:r="http://schemas.openxmlformats.org/officeDocument/2006/relationships" xmlns:p="http://schemas.openxmlformats.org/presentationml/2006/main">
  <p:tag name="PPSPLIT_SPLIT" val="1"/>
  <p:tag name="PPSPLIT_ORIGINALSLIDENUMBER" val="12"/>
</p:tagLst>
</file>

<file path=ppt/tags/tag171.xml><?xml version="1.0" encoding="utf-8"?>
<p:tagLst xmlns:a="http://schemas.openxmlformats.org/drawingml/2006/main" xmlns:r="http://schemas.openxmlformats.org/officeDocument/2006/relationships" xmlns:p="http://schemas.openxmlformats.org/presentationml/2006/main">
  <p:tag name="PPSPLIT_SPLIT" val="1"/>
  <p:tag name="PPSPLIT_ORIGINALSLIDENUMBER" val="13"/>
  <p:tag name="PPSPLIT_DONE" val="1"/>
</p:tagLst>
</file>

<file path=ppt/tags/tag172.xml><?xml version="1.0" encoding="utf-8"?>
<p:tagLst xmlns:a="http://schemas.openxmlformats.org/drawingml/2006/main" xmlns:r="http://schemas.openxmlformats.org/officeDocument/2006/relationships" xmlns:p="http://schemas.openxmlformats.org/presentationml/2006/main">
  <p:tag name="PPSPLIT_ID" val=" 876546"/>
</p:tagLst>
</file>

<file path=ppt/tags/tag173.xml><?xml version="1.0" encoding="utf-8"?>
<p:tagLst xmlns:a="http://schemas.openxmlformats.org/drawingml/2006/main" xmlns:r="http://schemas.openxmlformats.org/officeDocument/2006/relationships" xmlns:p="http://schemas.openxmlformats.org/presentationml/2006/main">
  <p:tag name="PPSPLIT_ID" val=" 3"/>
</p:tagLst>
</file>

<file path=ppt/tags/tag174.xml><?xml version="1.0" encoding="utf-8"?>
<p:tagLst xmlns:a="http://schemas.openxmlformats.org/drawingml/2006/main" xmlns:r="http://schemas.openxmlformats.org/officeDocument/2006/relationships" xmlns:p="http://schemas.openxmlformats.org/presentationml/2006/main">
  <p:tag name="PPSPLIT_SPLIT" val="1"/>
  <p:tag name="PPSPLIT_ORIGINALSLIDENUMBER" val="13"/>
  <p:tag name="PPSPLIT_DONE" val="1"/>
</p:tagLst>
</file>

<file path=ppt/tags/tag175.xml><?xml version="1.0" encoding="utf-8"?>
<p:tagLst xmlns:a="http://schemas.openxmlformats.org/drawingml/2006/main" xmlns:r="http://schemas.openxmlformats.org/officeDocument/2006/relationships" xmlns:p="http://schemas.openxmlformats.org/presentationml/2006/main">
  <p:tag name="PPSPLIT_ID" val=" 876546"/>
</p:tagLst>
</file>

<file path=ppt/tags/tag176.xml><?xml version="1.0" encoding="utf-8"?>
<p:tagLst xmlns:a="http://schemas.openxmlformats.org/drawingml/2006/main" xmlns:r="http://schemas.openxmlformats.org/officeDocument/2006/relationships" xmlns:p="http://schemas.openxmlformats.org/presentationml/2006/main">
  <p:tag name="PPSPLIT_ID" val=" 3"/>
</p:tagLst>
</file>

<file path=ppt/tags/tag177.xml><?xml version="1.0" encoding="utf-8"?>
<p:tagLst xmlns:a="http://schemas.openxmlformats.org/drawingml/2006/main" xmlns:r="http://schemas.openxmlformats.org/officeDocument/2006/relationships" xmlns:p="http://schemas.openxmlformats.org/presentationml/2006/main">
  <p:tag name="PPSPLIT_SPLIT" val="1"/>
  <p:tag name="PPSPLIT_ORIGINALSLIDENUMBER" val="13"/>
  <p:tag name="PPSPLIT_DONE" val="1"/>
</p:tagLst>
</file>

<file path=ppt/tags/tag178.xml><?xml version="1.0" encoding="utf-8"?>
<p:tagLst xmlns:a="http://schemas.openxmlformats.org/drawingml/2006/main" xmlns:r="http://schemas.openxmlformats.org/officeDocument/2006/relationships" xmlns:p="http://schemas.openxmlformats.org/presentationml/2006/main">
  <p:tag name="PPSPLIT_ID" val=" 876546"/>
</p:tagLst>
</file>

<file path=ppt/tags/tag179.xml><?xml version="1.0" encoding="utf-8"?>
<p:tagLst xmlns:a="http://schemas.openxmlformats.org/drawingml/2006/main" xmlns:r="http://schemas.openxmlformats.org/officeDocument/2006/relationships" xmlns:p="http://schemas.openxmlformats.org/presentationml/2006/main">
  <p:tag name="PPSPLIT_ID" val=" 3"/>
</p:tagLst>
</file>

<file path=ppt/tags/tag18.xml><?xml version="1.0" encoding="utf-8"?>
<p:tagLst xmlns:a="http://schemas.openxmlformats.org/drawingml/2006/main" xmlns:r="http://schemas.openxmlformats.org/officeDocument/2006/relationships" xmlns:p="http://schemas.openxmlformats.org/presentationml/2006/main">
  <p:tag name="PPSPLIT_ID" val=" 876546"/>
</p:tagLst>
</file>

<file path=ppt/tags/tag180.xml><?xml version="1.0" encoding="utf-8"?>
<p:tagLst xmlns:a="http://schemas.openxmlformats.org/drawingml/2006/main" xmlns:r="http://schemas.openxmlformats.org/officeDocument/2006/relationships" xmlns:p="http://schemas.openxmlformats.org/presentationml/2006/main">
  <p:tag name="PPSPLIT_SPLIT" val="1"/>
  <p:tag name="PPSPLIT_ORIGINALSLIDENUMBER" val="13"/>
  <p:tag name="PPSPLIT_DONE" val="1"/>
</p:tagLst>
</file>

<file path=ppt/tags/tag181.xml><?xml version="1.0" encoding="utf-8"?>
<p:tagLst xmlns:a="http://schemas.openxmlformats.org/drawingml/2006/main" xmlns:r="http://schemas.openxmlformats.org/officeDocument/2006/relationships" xmlns:p="http://schemas.openxmlformats.org/presentationml/2006/main">
  <p:tag name="PPSPLIT_ID" val=" 876546"/>
</p:tagLst>
</file>

<file path=ppt/tags/tag182.xml><?xml version="1.0" encoding="utf-8"?>
<p:tagLst xmlns:a="http://schemas.openxmlformats.org/drawingml/2006/main" xmlns:r="http://schemas.openxmlformats.org/officeDocument/2006/relationships" xmlns:p="http://schemas.openxmlformats.org/presentationml/2006/main">
  <p:tag name="PPSPLIT_ID" val=" 3"/>
</p:tagLst>
</file>

<file path=ppt/tags/tag183.xml><?xml version="1.0" encoding="utf-8"?>
<p:tagLst xmlns:a="http://schemas.openxmlformats.org/drawingml/2006/main" xmlns:r="http://schemas.openxmlformats.org/officeDocument/2006/relationships" xmlns:p="http://schemas.openxmlformats.org/presentationml/2006/main">
  <p:tag name="PPSPLIT_SPLIT" val="1"/>
  <p:tag name="PPSPLIT_ORIGINALSLIDENUMBER" val="13"/>
</p:tagLst>
</file>

<file path=ppt/tags/tag184.xml><?xml version="1.0" encoding="utf-8"?>
<p:tagLst xmlns:a="http://schemas.openxmlformats.org/drawingml/2006/main" xmlns:r="http://schemas.openxmlformats.org/officeDocument/2006/relationships" xmlns:p="http://schemas.openxmlformats.org/presentationml/2006/main">
  <p:tag name="PPSPLIT_ID" val=" 876546"/>
</p:tagLst>
</file>

<file path=ppt/tags/tag185.xml><?xml version="1.0" encoding="utf-8"?>
<p:tagLst xmlns:a="http://schemas.openxmlformats.org/drawingml/2006/main" xmlns:r="http://schemas.openxmlformats.org/officeDocument/2006/relationships" xmlns:p="http://schemas.openxmlformats.org/presentationml/2006/main">
  <p:tag name="PPSPLIT_ID" val=" 3"/>
</p:tagLst>
</file>

<file path=ppt/tags/tag186.xml><?xml version="1.0" encoding="utf-8"?>
<p:tagLst xmlns:a="http://schemas.openxmlformats.org/drawingml/2006/main" xmlns:r="http://schemas.openxmlformats.org/officeDocument/2006/relationships" xmlns:p="http://schemas.openxmlformats.org/presentationml/2006/main">
  <p:tag name="PPSPLIT_SPLIT" val="1"/>
  <p:tag name="PPSPLIT_ORIGINALSLIDENUMBER" val="14"/>
  <p:tag name="PPSPLIT_DONE" val="1"/>
</p:tagLst>
</file>

<file path=ppt/tags/tag187.xml><?xml version="1.0" encoding="utf-8"?>
<p:tagLst xmlns:a="http://schemas.openxmlformats.org/drawingml/2006/main" xmlns:r="http://schemas.openxmlformats.org/officeDocument/2006/relationships" xmlns:p="http://schemas.openxmlformats.org/presentationml/2006/main">
  <p:tag name="PPSPLIT_ID" val=" 876546"/>
</p:tagLst>
</file>

<file path=ppt/tags/tag188.xml><?xml version="1.0" encoding="utf-8"?>
<p:tagLst xmlns:a="http://schemas.openxmlformats.org/drawingml/2006/main" xmlns:r="http://schemas.openxmlformats.org/officeDocument/2006/relationships" xmlns:p="http://schemas.openxmlformats.org/presentationml/2006/main">
  <p:tag name="PPSPLIT_ID" val=" 3"/>
</p:tagLst>
</file>

<file path=ppt/tags/tag189.xml><?xml version="1.0" encoding="utf-8"?>
<p:tagLst xmlns:a="http://schemas.openxmlformats.org/drawingml/2006/main" xmlns:r="http://schemas.openxmlformats.org/officeDocument/2006/relationships" xmlns:p="http://schemas.openxmlformats.org/presentationml/2006/main">
  <p:tag name="PPSPLIT_SPLIT" val="1"/>
  <p:tag name="PPSPLIT_ORIGINALSLIDENUMBER" val="14"/>
  <p:tag name="PPSPLIT_DONE" val="1"/>
</p:tagLst>
</file>

<file path=ppt/tags/tag19.xml><?xml version="1.0" encoding="utf-8"?>
<p:tagLst xmlns:a="http://schemas.openxmlformats.org/drawingml/2006/main" xmlns:r="http://schemas.openxmlformats.org/officeDocument/2006/relationships" xmlns:p="http://schemas.openxmlformats.org/presentationml/2006/main">
  <p:tag name="PPSPLIT_ID" val=" 3"/>
</p:tagLst>
</file>

<file path=ppt/tags/tag190.xml><?xml version="1.0" encoding="utf-8"?>
<p:tagLst xmlns:a="http://schemas.openxmlformats.org/drawingml/2006/main" xmlns:r="http://schemas.openxmlformats.org/officeDocument/2006/relationships" xmlns:p="http://schemas.openxmlformats.org/presentationml/2006/main">
  <p:tag name="PPSPLIT_ID" val=" 876546"/>
</p:tagLst>
</file>

<file path=ppt/tags/tag191.xml><?xml version="1.0" encoding="utf-8"?>
<p:tagLst xmlns:a="http://schemas.openxmlformats.org/drawingml/2006/main" xmlns:r="http://schemas.openxmlformats.org/officeDocument/2006/relationships" xmlns:p="http://schemas.openxmlformats.org/presentationml/2006/main">
  <p:tag name="PPSPLIT_ID" val=" 3"/>
</p:tagLst>
</file>

<file path=ppt/tags/tag192.xml><?xml version="1.0" encoding="utf-8"?>
<p:tagLst xmlns:a="http://schemas.openxmlformats.org/drawingml/2006/main" xmlns:r="http://schemas.openxmlformats.org/officeDocument/2006/relationships" xmlns:p="http://schemas.openxmlformats.org/presentationml/2006/main">
  <p:tag name="PPSPLIT_SPLIT" val="1"/>
  <p:tag name="PPSPLIT_ORIGINALSLIDENUMBER" val="14"/>
  <p:tag name="PPSPLIT_DONE" val="1"/>
</p:tagLst>
</file>

<file path=ppt/tags/tag193.xml><?xml version="1.0" encoding="utf-8"?>
<p:tagLst xmlns:a="http://schemas.openxmlformats.org/drawingml/2006/main" xmlns:r="http://schemas.openxmlformats.org/officeDocument/2006/relationships" xmlns:p="http://schemas.openxmlformats.org/presentationml/2006/main">
  <p:tag name="PPSPLIT_ID" val=" 876546"/>
</p:tagLst>
</file>

<file path=ppt/tags/tag194.xml><?xml version="1.0" encoding="utf-8"?>
<p:tagLst xmlns:a="http://schemas.openxmlformats.org/drawingml/2006/main" xmlns:r="http://schemas.openxmlformats.org/officeDocument/2006/relationships" xmlns:p="http://schemas.openxmlformats.org/presentationml/2006/main">
  <p:tag name="PPSPLIT_ID" val=" 3"/>
</p:tagLst>
</file>

<file path=ppt/tags/tag195.xml><?xml version="1.0" encoding="utf-8"?>
<p:tagLst xmlns:a="http://schemas.openxmlformats.org/drawingml/2006/main" xmlns:r="http://schemas.openxmlformats.org/officeDocument/2006/relationships" xmlns:p="http://schemas.openxmlformats.org/presentationml/2006/main">
  <p:tag name="PPSPLIT_SPLIT" val="1"/>
  <p:tag name="PPSPLIT_ORIGINALSLIDENUMBER" val="14"/>
  <p:tag name="PPSPLIT_DONE" val="1"/>
</p:tagLst>
</file>

<file path=ppt/tags/tag196.xml><?xml version="1.0" encoding="utf-8"?>
<p:tagLst xmlns:a="http://schemas.openxmlformats.org/drawingml/2006/main" xmlns:r="http://schemas.openxmlformats.org/officeDocument/2006/relationships" xmlns:p="http://schemas.openxmlformats.org/presentationml/2006/main">
  <p:tag name="PPSPLIT_ID" val=" 876546"/>
</p:tagLst>
</file>

<file path=ppt/tags/tag197.xml><?xml version="1.0" encoding="utf-8"?>
<p:tagLst xmlns:a="http://schemas.openxmlformats.org/drawingml/2006/main" xmlns:r="http://schemas.openxmlformats.org/officeDocument/2006/relationships" xmlns:p="http://schemas.openxmlformats.org/presentationml/2006/main">
  <p:tag name="PPSPLIT_ID" val=" 3"/>
</p:tagLst>
</file>

<file path=ppt/tags/tag198.xml><?xml version="1.0" encoding="utf-8"?>
<p:tagLst xmlns:a="http://schemas.openxmlformats.org/drawingml/2006/main" xmlns:r="http://schemas.openxmlformats.org/officeDocument/2006/relationships" xmlns:p="http://schemas.openxmlformats.org/presentationml/2006/main">
  <p:tag name="PPSPLIT_SPLIT" val="1"/>
  <p:tag name="PPSPLIT_ORIGINALSLIDENUMBER" val="14"/>
  <p:tag name="PPSPLIT_DONE" val="1"/>
</p:tagLst>
</file>

<file path=ppt/tags/tag199.xml><?xml version="1.0" encoding="utf-8"?>
<p:tagLst xmlns:a="http://schemas.openxmlformats.org/drawingml/2006/main" xmlns:r="http://schemas.openxmlformats.org/officeDocument/2006/relationships" xmlns:p="http://schemas.openxmlformats.org/presentationml/2006/main">
  <p:tag name="PPSPLIT_ID" val=" 876546"/>
</p:tagLst>
</file>

<file path=ppt/tags/tag2.xml><?xml version="1.0" encoding="utf-8"?>
<p:tagLst xmlns:a="http://schemas.openxmlformats.org/drawingml/2006/main" xmlns:r="http://schemas.openxmlformats.org/officeDocument/2006/relationships" xmlns:p="http://schemas.openxmlformats.org/presentationml/2006/main">
  <p:tag name="PPSPLIT_SPLIT" val="1"/>
  <p:tag name="PPSPLIT_ORIGINALSLIDENUMBER" val="2"/>
  <p:tag name="PPSPLIT_DONE" val="1"/>
</p:tagLst>
</file>

<file path=ppt/tags/tag20.xml><?xml version="1.0" encoding="utf-8"?>
<p:tagLst xmlns:a="http://schemas.openxmlformats.org/drawingml/2006/main" xmlns:r="http://schemas.openxmlformats.org/officeDocument/2006/relationships" xmlns:p="http://schemas.openxmlformats.org/presentationml/2006/main">
  <p:tag name="PPSPLIT_SPLIT" val="1"/>
  <p:tag name="PPSPLIT_ORIGINALSLIDENUMBER" val="3"/>
  <p:tag name="PPSPLIT_DONE" val="1"/>
</p:tagLst>
</file>

<file path=ppt/tags/tag200.xml><?xml version="1.0" encoding="utf-8"?>
<p:tagLst xmlns:a="http://schemas.openxmlformats.org/drawingml/2006/main" xmlns:r="http://schemas.openxmlformats.org/officeDocument/2006/relationships" xmlns:p="http://schemas.openxmlformats.org/presentationml/2006/main">
  <p:tag name="PPSPLIT_ID" val=" 3"/>
</p:tagLst>
</file>

<file path=ppt/tags/tag201.xml><?xml version="1.0" encoding="utf-8"?>
<p:tagLst xmlns:a="http://schemas.openxmlformats.org/drawingml/2006/main" xmlns:r="http://schemas.openxmlformats.org/officeDocument/2006/relationships" xmlns:p="http://schemas.openxmlformats.org/presentationml/2006/main">
  <p:tag name="PPSPLIT_SPLIT" val="1"/>
  <p:tag name="PPSPLIT_ORIGINALSLIDENUMBER" val="14"/>
  <p:tag name="PPSPLIT_DONE" val="1"/>
</p:tagLst>
</file>

<file path=ppt/tags/tag202.xml><?xml version="1.0" encoding="utf-8"?>
<p:tagLst xmlns:a="http://schemas.openxmlformats.org/drawingml/2006/main" xmlns:r="http://schemas.openxmlformats.org/officeDocument/2006/relationships" xmlns:p="http://schemas.openxmlformats.org/presentationml/2006/main">
  <p:tag name="PPSPLIT_ID" val=" 876546"/>
</p:tagLst>
</file>

<file path=ppt/tags/tag203.xml><?xml version="1.0" encoding="utf-8"?>
<p:tagLst xmlns:a="http://schemas.openxmlformats.org/drawingml/2006/main" xmlns:r="http://schemas.openxmlformats.org/officeDocument/2006/relationships" xmlns:p="http://schemas.openxmlformats.org/presentationml/2006/main">
  <p:tag name="PPSPLIT_ID" val=" 3"/>
</p:tagLst>
</file>

<file path=ppt/tags/tag204.xml><?xml version="1.0" encoding="utf-8"?>
<p:tagLst xmlns:a="http://schemas.openxmlformats.org/drawingml/2006/main" xmlns:r="http://schemas.openxmlformats.org/officeDocument/2006/relationships" xmlns:p="http://schemas.openxmlformats.org/presentationml/2006/main">
  <p:tag name="PPSPLIT_SPLIT" val="1"/>
  <p:tag name="PPSPLIT_ORIGINALSLIDENUMBER" val="14"/>
</p:tagLst>
</file>

<file path=ppt/tags/tag205.xml><?xml version="1.0" encoding="utf-8"?>
<p:tagLst xmlns:a="http://schemas.openxmlformats.org/drawingml/2006/main" xmlns:r="http://schemas.openxmlformats.org/officeDocument/2006/relationships" xmlns:p="http://schemas.openxmlformats.org/presentationml/2006/main">
  <p:tag name="PPSPLIT_ID" val=" 876546"/>
</p:tagLst>
</file>

<file path=ppt/tags/tag206.xml><?xml version="1.0" encoding="utf-8"?>
<p:tagLst xmlns:a="http://schemas.openxmlformats.org/drawingml/2006/main" xmlns:r="http://schemas.openxmlformats.org/officeDocument/2006/relationships" xmlns:p="http://schemas.openxmlformats.org/presentationml/2006/main">
  <p:tag name="PPSPLIT_ID" val=" 3"/>
</p:tagLst>
</file>

<file path=ppt/tags/tag207.xml><?xml version="1.0" encoding="utf-8"?>
<p:tagLst xmlns:a="http://schemas.openxmlformats.org/drawingml/2006/main" xmlns:r="http://schemas.openxmlformats.org/officeDocument/2006/relationships" xmlns:p="http://schemas.openxmlformats.org/presentationml/2006/main">
  <p:tag name="PPSPLIT_SPLIT" val="1"/>
  <p:tag name="PPSPLIT_ORIGINALSLIDENUMBER" val="15"/>
  <p:tag name="PPSPLIT_DONE" val="1"/>
</p:tagLst>
</file>

<file path=ppt/tags/tag208.xml><?xml version="1.0" encoding="utf-8"?>
<p:tagLst xmlns:a="http://schemas.openxmlformats.org/drawingml/2006/main" xmlns:r="http://schemas.openxmlformats.org/officeDocument/2006/relationships" xmlns:p="http://schemas.openxmlformats.org/presentationml/2006/main">
  <p:tag name="PPSPLIT_ID" val=" 876546"/>
</p:tagLst>
</file>

<file path=ppt/tags/tag209.xml><?xml version="1.0" encoding="utf-8"?>
<p:tagLst xmlns:a="http://schemas.openxmlformats.org/drawingml/2006/main" xmlns:r="http://schemas.openxmlformats.org/officeDocument/2006/relationships" xmlns:p="http://schemas.openxmlformats.org/presentationml/2006/main">
  <p:tag name="PPSPLIT_ID" val=" 3"/>
</p:tagLst>
</file>

<file path=ppt/tags/tag21.xml><?xml version="1.0" encoding="utf-8"?>
<p:tagLst xmlns:a="http://schemas.openxmlformats.org/drawingml/2006/main" xmlns:r="http://schemas.openxmlformats.org/officeDocument/2006/relationships" xmlns:p="http://schemas.openxmlformats.org/presentationml/2006/main">
  <p:tag name="PPSPLIT_ID" val=" 876546"/>
</p:tagLst>
</file>

<file path=ppt/tags/tag210.xml><?xml version="1.0" encoding="utf-8"?>
<p:tagLst xmlns:a="http://schemas.openxmlformats.org/drawingml/2006/main" xmlns:r="http://schemas.openxmlformats.org/officeDocument/2006/relationships" xmlns:p="http://schemas.openxmlformats.org/presentationml/2006/main">
  <p:tag name="PPSPLIT_SPLIT" val="1"/>
  <p:tag name="PPSPLIT_ORIGINALSLIDENUMBER" val="15"/>
  <p:tag name="PPSPLIT_DONE" val="1"/>
</p:tagLst>
</file>

<file path=ppt/tags/tag211.xml><?xml version="1.0" encoding="utf-8"?>
<p:tagLst xmlns:a="http://schemas.openxmlformats.org/drawingml/2006/main" xmlns:r="http://schemas.openxmlformats.org/officeDocument/2006/relationships" xmlns:p="http://schemas.openxmlformats.org/presentationml/2006/main">
  <p:tag name="PPSPLIT_ID" val=" 876546"/>
</p:tagLst>
</file>

<file path=ppt/tags/tag212.xml><?xml version="1.0" encoding="utf-8"?>
<p:tagLst xmlns:a="http://schemas.openxmlformats.org/drawingml/2006/main" xmlns:r="http://schemas.openxmlformats.org/officeDocument/2006/relationships" xmlns:p="http://schemas.openxmlformats.org/presentationml/2006/main">
  <p:tag name="PPSPLIT_ID" val=" 3"/>
</p:tagLst>
</file>

<file path=ppt/tags/tag213.xml><?xml version="1.0" encoding="utf-8"?>
<p:tagLst xmlns:a="http://schemas.openxmlformats.org/drawingml/2006/main" xmlns:r="http://schemas.openxmlformats.org/officeDocument/2006/relationships" xmlns:p="http://schemas.openxmlformats.org/presentationml/2006/main">
  <p:tag name="PPSPLIT_SPLIT" val="1"/>
  <p:tag name="PPSPLIT_ORIGINALSLIDENUMBER" val="15"/>
  <p:tag name="PPSPLIT_DONE" val="1"/>
</p:tagLst>
</file>

<file path=ppt/tags/tag214.xml><?xml version="1.0" encoding="utf-8"?>
<p:tagLst xmlns:a="http://schemas.openxmlformats.org/drawingml/2006/main" xmlns:r="http://schemas.openxmlformats.org/officeDocument/2006/relationships" xmlns:p="http://schemas.openxmlformats.org/presentationml/2006/main">
  <p:tag name="PPSPLIT_ID" val=" 876546"/>
</p:tagLst>
</file>

<file path=ppt/tags/tag215.xml><?xml version="1.0" encoding="utf-8"?>
<p:tagLst xmlns:a="http://schemas.openxmlformats.org/drawingml/2006/main" xmlns:r="http://schemas.openxmlformats.org/officeDocument/2006/relationships" xmlns:p="http://schemas.openxmlformats.org/presentationml/2006/main">
  <p:tag name="PPSPLIT_ID" val=" 3"/>
</p:tagLst>
</file>

<file path=ppt/tags/tag216.xml><?xml version="1.0" encoding="utf-8"?>
<p:tagLst xmlns:a="http://schemas.openxmlformats.org/drawingml/2006/main" xmlns:r="http://schemas.openxmlformats.org/officeDocument/2006/relationships" xmlns:p="http://schemas.openxmlformats.org/presentationml/2006/main">
  <p:tag name="PPSPLIT_SPLIT" val="1"/>
  <p:tag name="PPSPLIT_ORIGINALSLIDENUMBER" val="15"/>
  <p:tag name="PPSPLIT_DONE" val="1"/>
</p:tagLst>
</file>

<file path=ppt/tags/tag217.xml><?xml version="1.0" encoding="utf-8"?>
<p:tagLst xmlns:a="http://schemas.openxmlformats.org/drawingml/2006/main" xmlns:r="http://schemas.openxmlformats.org/officeDocument/2006/relationships" xmlns:p="http://schemas.openxmlformats.org/presentationml/2006/main">
  <p:tag name="PPSPLIT_ID" val=" 876546"/>
</p:tagLst>
</file>

<file path=ppt/tags/tag218.xml><?xml version="1.0" encoding="utf-8"?>
<p:tagLst xmlns:a="http://schemas.openxmlformats.org/drawingml/2006/main" xmlns:r="http://schemas.openxmlformats.org/officeDocument/2006/relationships" xmlns:p="http://schemas.openxmlformats.org/presentationml/2006/main">
  <p:tag name="PPSPLIT_ID" val=" 3"/>
</p:tagLst>
</file>

<file path=ppt/tags/tag219.xml><?xml version="1.0" encoding="utf-8"?>
<p:tagLst xmlns:a="http://schemas.openxmlformats.org/drawingml/2006/main" xmlns:r="http://schemas.openxmlformats.org/officeDocument/2006/relationships" xmlns:p="http://schemas.openxmlformats.org/presentationml/2006/main">
  <p:tag name="PPSPLIT_SPLIT" val="1"/>
  <p:tag name="PPSPLIT_ORIGINALSLIDENUMBER" val="15"/>
</p:tagLst>
</file>

<file path=ppt/tags/tag22.xml><?xml version="1.0" encoding="utf-8"?>
<p:tagLst xmlns:a="http://schemas.openxmlformats.org/drawingml/2006/main" xmlns:r="http://schemas.openxmlformats.org/officeDocument/2006/relationships" xmlns:p="http://schemas.openxmlformats.org/presentationml/2006/main">
  <p:tag name="PPSPLIT_ID" val=" 3"/>
</p:tagLst>
</file>

<file path=ppt/tags/tag220.xml><?xml version="1.0" encoding="utf-8"?>
<p:tagLst xmlns:a="http://schemas.openxmlformats.org/drawingml/2006/main" xmlns:r="http://schemas.openxmlformats.org/officeDocument/2006/relationships" xmlns:p="http://schemas.openxmlformats.org/presentationml/2006/main">
  <p:tag name="PPSPLIT_ID" val=" 876546"/>
</p:tagLst>
</file>

<file path=ppt/tags/tag221.xml><?xml version="1.0" encoding="utf-8"?>
<p:tagLst xmlns:a="http://schemas.openxmlformats.org/drawingml/2006/main" xmlns:r="http://schemas.openxmlformats.org/officeDocument/2006/relationships" xmlns:p="http://schemas.openxmlformats.org/presentationml/2006/main">
  <p:tag name="PPSPLIT_ID" val=" 3"/>
</p:tagLst>
</file>

<file path=ppt/tags/tag222.xml><?xml version="1.0" encoding="utf-8"?>
<p:tagLst xmlns:a="http://schemas.openxmlformats.org/drawingml/2006/main" xmlns:r="http://schemas.openxmlformats.org/officeDocument/2006/relationships" xmlns:p="http://schemas.openxmlformats.org/presentationml/2006/main">
  <p:tag name="PPSPLIT_SPLIT" val="1"/>
  <p:tag name="PPSPLIT_ORIGINALSLIDENUMBER" val="16"/>
  <p:tag name="PPSPLIT_DONE" val="1"/>
</p:tagLst>
</file>

<file path=ppt/tags/tag223.xml><?xml version="1.0" encoding="utf-8"?>
<p:tagLst xmlns:a="http://schemas.openxmlformats.org/drawingml/2006/main" xmlns:r="http://schemas.openxmlformats.org/officeDocument/2006/relationships" xmlns:p="http://schemas.openxmlformats.org/presentationml/2006/main">
  <p:tag name="PPSPLIT_ID" val=" 876546"/>
</p:tagLst>
</file>

<file path=ppt/tags/tag224.xml><?xml version="1.0" encoding="utf-8"?>
<p:tagLst xmlns:a="http://schemas.openxmlformats.org/drawingml/2006/main" xmlns:r="http://schemas.openxmlformats.org/officeDocument/2006/relationships" xmlns:p="http://schemas.openxmlformats.org/presentationml/2006/main">
  <p:tag name="PPSPLIT_ID" val=" 3"/>
</p:tagLst>
</file>

<file path=ppt/tags/tag225.xml><?xml version="1.0" encoding="utf-8"?>
<p:tagLst xmlns:a="http://schemas.openxmlformats.org/drawingml/2006/main" xmlns:r="http://schemas.openxmlformats.org/officeDocument/2006/relationships" xmlns:p="http://schemas.openxmlformats.org/presentationml/2006/main">
  <p:tag name="PPSPLIT_SPLIT" val="1"/>
  <p:tag name="PPSPLIT_ORIGINALSLIDENUMBER" val="16"/>
  <p:tag name="PPSPLIT_DONE" val="1"/>
</p:tagLst>
</file>

<file path=ppt/tags/tag226.xml><?xml version="1.0" encoding="utf-8"?>
<p:tagLst xmlns:a="http://schemas.openxmlformats.org/drawingml/2006/main" xmlns:r="http://schemas.openxmlformats.org/officeDocument/2006/relationships" xmlns:p="http://schemas.openxmlformats.org/presentationml/2006/main">
  <p:tag name="PPSPLIT_ID" val=" 876546"/>
</p:tagLst>
</file>

<file path=ppt/tags/tag227.xml><?xml version="1.0" encoding="utf-8"?>
<p:tagLst xmlns:a="http://schemas.openxmlformats.org/drawingml/2006/main" xmlns:r="http://schemas.openxmlformats.org/officeDocument/2006/relationships" xmlns:p="http://schemas.openxmlformats.org/presentationml/2006/main">
  <p:tag name="PPSPLIT_ID" val=" 3"/>
</p:tagLst>
</file>

<file path=ppt/tags/tag228.xml><?xml version="1.0" encoding="utf-8"?>
<p:tagLst xmlns:a="http://schemas.openxmlformats.org/drawingml/2006/main" xmlns:r="http://schemas.openxmlformats.org/officeDocument/2006/relationships" xmlns:p="http://schemas.openxmlformats.org/presentationml/2006/main">
  <p:tag name="PPSPLIT_SPLIT" val="1"/>
  <p:tag name="PPSPLIT_ORIGINALSLIDENUMBER" val="16"/>
  <p:tag name="PPSPLIT_DONE" val="1"/>
</p:tagLst>
</file>

<file path=ppt/tags/tag229.xml><?xml version="1.0" encoding="utf-8"?>
<p:tagLst xmlns:a="http://schemas.openxmlformats.org/drawingml/2006/main" xmlns:r="http://schemas.openxmlformats.org/officeDocument/2006/relationships" xmlns:p="http://schemas.openxmlformats.org/presentationml/2006/main">
  <p:tag name="PPSPLIT_ID" val=" 876546"/>
</p:tagLst>
</file>

<file path=ppt/tags/tag23.xml><?xml version="1.0" encoding="utf-8"?>
<p:tagLst xmlns:a="http://schemas.openxmlformats.org/drawingml/2006/main" xmlns:r="http://schemas.openxmlformats.org/officeDocument/2006/relationships" xmlns:p="http://schemas.openxmlformats.org/presentationml/2006/main">
  <p:tag name="PPSPLIT_SPLIT" val="1"/>
  <p:tag name="PPSPLIT_ORIGINALSLIDENUMBER" val="3"/>
  <p:tag name="PPSPLIT_DONE" val="1"/>
</p:tagLst>
</file>

<file path=ppt/tags/tag230.xml><?xml version="1.0" encoding="utf-8"?>
<p:tagLst xmlns:a="http://schemas.openxmlformats.org/drawingml/2006/main" xmlns:r="http://schemas.openxmlformats.org/officeDocument/2006/relationships" xmlns:p="http://schemas.openxmlformats.org/presentationml/2006/main">
  <p:tag name="PPSPLIT_ID" val=" 3"/>
</p:tagLst>
</file>

<file path=ppt/tags/tag231.xml><?xml version="1.0" encoding="utf-8"?>
<p:tagLst xmlns:a="http://schemas.openxmlformats.org/drawingml/2006/main" xmlns:r="http://schemas.openxmlformats.org/officeDocument/2006/relationships" xmlns:p="http://schemas.openxmlformats.org/presentationml/2006/main">
  <p:tag name="PPSPLIT_SPLIT" val="1"/>
  <p:tag name="PPSPLIT_ORIGINALSLIDENUMBER" val="16"/>
  <p:tag name="PPSPLIT_DONE" val="1"/>
</p:tagLst>
</file>

<file path=ppt/tags/tag232.xml><?xml version="1.0" encoding="utf-8"?>
<p:tagLst xmlns:a="http://schemas.openxmlformats.org/drawingml/2006/main" xmlns:r="http://schemas.openxmlformats.org/officeDocument/2006/relationships" xmlns:p="http://schemas.openxmlformats.org/presentationml/2006/main">
  <p:tag name="PPSPLIT_ID" val=" 876546"/>
</p:tagLst>
</file>

<file path=ppt/tags/tag233.xml><?xml version="1.0" encoding="utf-8"?>
<p:tagLst xmlns:a="http://schemas.openxmlformats.org/drawingml/2006/main" xmlns:r="http://schemas.openxmlformats.org/officeDocument/2006/relationships" xmlns:p="http://schemas.openxmlformats.org/presentationml/2006/main">
  <p:tag name="PPSPLIT_ID" val=" 3"/>
</p:tagLst>
</file>

<file path=ppt/tags/tag234.xml><?xml version="1.0" encoding="utf-8"?>
<p:tagLst xmlns:a="http://schemas.openxmlformats.org/drawingml/2006/main" xmlns:r="http://schemas.openxmlformats.org/officeDocument/2006/relationships" xmlns:p="http://schemas.openxmlformats.org/presentationml/2006/main">
  <p:tag name="PPSPLIT_SPLIT" val="1"/>
  <p:tag name="PPSPLIT_ORIGINALSLIDENUMBER" val="16"/>
  <p:tag name="PPSPLIT_DONE" val="1"/>
</p:tagLst>
</file>

<file path=ppt/tags/tag235.xml><?xml version="1.0" encoding="utf-8"?>
<p:tagLst xmlns:a="http://schemas.openxmlformats.org/drawingml/2006/main" xmlns:r="http://schemas.openxmlformats.org/officeDocument/2006/relationships" xmlns:p="http://schemas.openxmlformats.org/presentationml/2006/main">
  <p:tag name="PPSPLIT_ID" val=" 876546"/>
</p:tagLst>
</file>

<file path=ppt/tags/tag236.xml><?xml version="1.0" encoding="utf-8"?>
<p:tagLst xmlns:a="http://schemas.openxmlformats.org/drawingml/2006/main" xmlns:r="http://schemas.openxmlformats.org/officeDocument/2006/relationships" xmlns:p="http://schemas.openxmlformats.org/presentationml/2006/main">
  <p:tag name="PPSPLIT_ID" val=" 3"/>
</p:tagLst>
</file>

<file path=ppt/tags/tag237.xml><?xml version="1.0" encoding="utf-8"?>
<p:tagLst xmlns:a="http://schemas.openxmlformats.org/drawingml/2006/main" xmlns:r="http://schemas.openxmlformats.org/officeDocument/2006/relationships" xmlns:p="http://schemas.openxmlformats.org/presentationml/2006/main">
  <p:tag name="PPSPLIT_SPLIT" val="1"/>
  <p:tag name="PPSPLIT_ORIGINALSLIDENUMBER" val="16"/>
</p:tagLst>
</file>

<file path=ppt/tags/tag238.xml><?xml version="1.0" encoding="utf-8"?>
<p:tagLst xmlns:a="http://schemas.openxmlformats.org/drawingml/2006/main" xmlns:r="http://schemas.openxmlformats.org/officeDocument/2006/relationships" xmlns:p="http://schemas.openxmlformats.org/presentationml/2006/main">
  <p:tag name="PPSPLIT_ID" val=" 876546"/>
</p:tagLst>
</file>

<file path=ppt/tags/tag239.xml><?xml version="1.0" encoding="utf-8"?>
<p:tagLst xmlns:a="http://schemas.openxmlformats.org/drawingml/2006/main" xmlns:r="http://schemas.openxmlformats.org/officeDocument/2006/relationships" xmlns:p="http://schemas.openxmlformats.org/presentationml/2006/main">
  <p:tag name="PPSPLIT_ID" val=" 3"/>
</p:tagLst>
</file>

<file path=ppt/tags/tag24.xml><?xml version="1.0" encoding="utf-8"?>
<p:tagLst xmlns:a="http://schemas.openxmlformats.org/drawingml/2006/main" xmlns:r="http://schemas.openxmlformats.org/officeDocument/2006/relationships" xmlns:p="http://schemas.openxmlformats.org/presentationml/2006/main">
  <p:tag name="PPSPLIT_ID" val=" 876546"/>
</p:tagLst>
</file>

<file path=ppt/tags/tag240.xml><?xml version="1.0" encoding="utf-8"?>
<p:tagLst xmlns:a="http://schemas.openxmlformats.org/drawingml/2006/main" xmlns:r="http://schemas.openxmlformats.org/officeDocument/2006/relationships" xmlns:p="http://schemas.openxmlformats.org/presentationml/2006/main">
  <p:tag name="PPSPLIT_SPLIT" val="1"/>
  <p:tag name="PPSPLIT_ORIGINALSLIDENUMBER" val="17"/>
</p:tagLst>
</file>

<file path=ppt/tags/tag25.xml><?xml version="1.0" encoding="utf-8"?>
<p:tagLst xmlns:a="http://schemas.openxmlformats.org/drawingml/2006/main" xmlns:r="http://schemas.openxmlformats.org/officeDocument/2006/relationships" xmlns:p="http://schemas.openxmlformats.org/presentationml/2006/main">
  <p:tag name="PPSPLIT_ID" val=" 3"/>
</p:tagLst>
</file>

<file path=ppt/tags/tag26.xml><?xml version="1.0" encoding="utf-8"?>
<p:tagLst xmlns:a="http://schemas.openxmlformats.org/drawingml/2006/main" xmlns:r="http://schemas.openxmlformats.org/officeDocument/2006/relationships" xmlns:p="http://schemas.openxmlformats.org/presentationml/2006/main">
  <p:tag name="PPSPLIT_SPLIT" val="1"/>
  <p:tag name="PPSPLIT_ORIGINALSLIDENUMBER" val="3"/>
</p:tagLst>
</file>

<file path=ppt/tags/tag27.xml><?xml version="1.0" encoding="utf-8"?>
<p:tagLst xmlns:a="http://schemas.openxmlformats.org/drawingml/2006/main" xmlns:r="http://schemas.openxmlformats.org/officeDocument/2006/relationships" xmlns:p="http://schemas.openxmlformats.org/presentationml/2006/main">
  <p:tag name="PPSPLIT_ID" val=" 876546"/>
</p:tagLst>
</file>

<file path=ppt/tags/tag28.xml><?xml version="1.0" encoding="utf-8"?>
<p:tagLst xmlns:a="http://schemas.openxmlformats.org/drawingml/2006/main" xmlns:r="http://schemas.openxmlformats.org/officeDocument/2006/relationships" xmlns:p="http://schemas.openxmlformats.org/presentationml/2006/main">
  <p:tag name="PPSPLIT_ID" val=" 3"/>
</p:tagLst>
</file>

<file path=ppt/tags/tag29.xml><?xml version="1.0" encoding="utf-8"?>
<p:tagLst xmlns:a="http://schemas.openxmlformats.org/drawingml/2006/main" xmlns:r="http://schemas.openxmlformats.org/officeDocument/2006/relationships" xmlns:p="http://schemas.openxmlformats.org/presentationml/2006/main">
  <p:tag name="PPSPLIT_SPLIT" val="1"/>
  <p:tag name="PPSPLIT_ORIGINALSLIDENUMBER" val="4"/>
  <p:tag name="PPSPLIT_DONE" val="1"/>
</p:tagLst>
</file>

<file path=ppt/tags/tag3.xml><?xml version="1.0" encoding="utf-8"?>
<p:tagLst xmlns:a="http://schemas.openxmlformats.org/drawingml/2006/main" xmlns:r="http://schemas.openxmlformats.org/officeDocument/2006/relationships" xmlns:p="http://schemas.openxmlformats.org/presentationml/2006/main">
  <p:tag name="PPSPLIT_ID" val=" 876546"/>
</p:tagLst>
</file>

<file path=ppt/tags/tag30.xml><?xml version="1.0" encoding="utf-8"?>
<p:tagLst xmlns:a="http://schemas.openxmlformats.org/drawingml/2006/main" xmlns:r="http://schemas.openxmlformats.org/officeDocument/2006/relationships" xmlns:p="http://schemas.openxmlformats.org/presentationml/2006/main">
  <p:tag name="PPSPLIT_ID" val=" 876546"/>
</p:tagLst>
</file>

<file path=ppt/tags/tag31.xml><?xml version="1.0" encoding="utf-8"?>
<p:tagLst xmlns:a="http://schemas.openxmlformats.org/drawingml/2006/main" xmlns:r="http://schemas.openxmlformats.org/officeDocument/2006/relationships" xmlns:p="http://schemas.openxmlformats.org/presentationml/2006/main">
  <p:tag name="PPSPLIT_ID" val=" 3"/>
</p:tagLst>
</file>

<file path=ppt/tags/tag32.xml><?xml version="1.0" encoding="utf-8"?>
<p:tagLst xmlns:a="http://schemas.openxmlformats.org/drawingml/2006/main" xmlns:r="http://schemas.openxmlformats.org/officeDocument/2006/relationships" xmlns:p="http://schemas.openxmlformats.org/presentationml/2006/main">
  <p:tag name="PPSPLIT_SPLIT" val="1"/>
  <p:tag name="PPSPLIT_ORIGINALSLIDENUMBER" val="4"/>
  <p:tag name="PPSPLIT_DONE" val="1"/>
</p:tagLst>
</file>

<file path=ppt/tags/tag33.xml><?xml version="1.0" encoding="utf-8"?>
<p:tagLst xmlns:a="http://schemas.openxmlformats.org/drawingml/2006/main" xmlns:r="http://schemas.openxmlformats.org/officeDocument/2006/relationships" xmlns:p="http://schemas.openxmlformats.org/presentationml/2006/main">
  <p:tag name="PPSPLIT_ID" val=" 876546"/>
</p:tagLst>
</file>

<file path=ppt/tags/tag34.xml><?xml version="1.0" encoding="utf-8"?>
<p:tagLst xmlns:a="http://schemas.openxmlformats.org/drawingml/2006/main" xmlns:r="http://schemas.openxmlformats.org/officeDocument/2006/relationships" xmlns:p="http://schemas.openxmlformats.org/presentationml/2006/main">
  <p:tag name="PPSPLIT_ID" val=" 3"/>
</p:tagLst>
</file>

<file path=ppt/tags/tag35.xml><?xml version="1.0" encoding="utf-8"?>
<p:tagLst xmlns:a="http://schemas.openxmlformats.org/drawingml/2006/main" xmlns:r="http://schemas.openxmlformats.org/officeDocument/2006/relationships" xmlns:p="http://schemas.openxmlformats.org/presentationml/2006/main">
  <p:tag name="PPSPLIT_SPLIT" val="1"/>
  <p:tag name="PPSPLIT_ORIGINALSLIDENUMBER" val="4"/>
  <p:tag name="PPSPLIT_DONE" val="1"/>
</p:tagLst>
</file>

<file path=ppt/tags/tag36.xml><?xml version="1.0" encoding="utf-8"?>
<p:tagLst xmlns:a="http://schemas.openxmlformats.org/drawingml/2006/main" xmlns:r="http://schemas.openxmlformats.org/officeDocument/2006/relationships" xmlns:p="http://schemas.openxmlformats.org/presentationml/2006/main">
  <p:tag name="PPSPLIT_ID" val=" 876546"/>
</p:tagLst>
</file>

<file path=ppt/tags/tag37.xml><?xml version="1.0" encoding="utf-8"?>
<p:tagLst xmlns:a="http://schemas.openxmlformats.org/drawingml/2006/main" xmlns:r="http://schemas.openxmlformats.org/officeDocument/2006/relationships" xmlns:p="http://schemas.openxmlformats.org/presentationml/2006/main">
  <p:tag name="PPSPLIT_ID" val=" 3"/>
</p:tagLst>
</file>

<file path=ppt/tags/tag38.xml><?xml version="1.0" encoding="utf-8"?>
<p:tagLst xmlns:a="http://schemas.openxmlformats.org/drawingml/2006/main" xmlns:r="http://schemas.openxmlformats.org/officeDocument/2006/relationships" xmlns:p="http://schemas.openxmlformats.org/presentationml/2006/main">
  <p:tag name="PPSPLIT_SPLIT" val="1"/>
  <p:tag name="PPSPLIT_ORIGINALSLIDENUMBER" val="4"/>
  <p:tag name="PPSPLIT_DONE" val="1"/>
</p:tagLst>
</file>

<file path=ppt/tags/tag39.xml><?xml version="1.0" encoding="utf-8"?>
<p:tagLst xmlns:a="http://schemas.openxmlformats.org/drawingml/2006/main" xmlns:r="http://schemas.openxmlformats.org/officeDocument/2006/relationships" xmlns:p="http://schemas.openxmlformats.org/presentationml/2006/main">
  <p:tag name="PPSPLIT_ID" val=" 876546"/>
</p:tagLst>
</file>

<file path=ppt/tags/tag4.xml><?xml version="1.0" encoding="utf-8"?>
<p:tagLst xmlns:a="http://schemas.openxmlformats.org/drawingml/2006/main" xmlns:r="http://schemas.openxmlformats.org/officeDocument/2006/relationships" xmlns:p="http://schemas.openxmlformats.org/presentationml/2006/main">
  <p:tag name="PPSPLIT_ID" val=" 3"/>
</p:tagLst>
</file>

<file path=ppt/tags/tag40.xml><?xml version="1.0" encoding="utf-8"?>
<p:tagLst xmlns:a="http://schemas.openxmlformats.org/drawingml/2006/main" xmlns:r="http://schemas.openxmlformats.org/officeDocument/2006/relationships" xmlns:p="http://schemas.openxmlformats.org/presentationml/2006/main">
  <p:tag name="PPSPLIT_ID" val=" 3"/>
</p:tagLst>
</file>

<file path=ppt/tags/tag41.xml><?xml version="1.0" encoding="utf-8"?>
<p:tagLst xmlns:a="http://schemas.openxmlformats.org/drawingml/2006/main" xmlns:r="http://schemas.openxmlformats.org/officeDocument/2006/relationships" xmlns:p="http://schemas.openxmlformats.org/presentationml/2006/main">
  <p:tag name="PPSPLIT_SPLIT" val="1"/>
  <p:tag name="PPSPLIT_ORIGINALSLIDENUMBER" val="4"/>
  <p:tag name="PPSPLIT_DONE" val="1"/>
</p:tagLst>
</file>

<file path=ppt/tags/tag42.xml><?xml version="1.0" encoding="utf-8"?>
<p:tagLst xmlns:a="http://schemas.openxmlformats.org/drawingml/2006/main" xmlns:r="http://schemas.openxmlformats.org/officeDocument/2006/relationships" xmlns:p="http://schemas.openxmlformats.org/presentationml/2006/main">
  <p:tag name="PPSPLIT_ID" val=" 876546"/>
</p:tagLst>
</file>

<file path=ppt/tags/tag43.xml><?xml version="1.0" encoding="utf-8"?>
<p:tagLst xmlns:a="http://schemas.openxmlformats.org/drawingml/2006/main" xmlns:r="http://schemas.openxmlformats.org/officeDocument/2006/relationships" xmlns:p="http://schemas.openxmlformats.org/presentationml/2006/main">
  <p:tag name="PPSPLIT_ID" val=" 3"/>
</p:tagLst>
</file>

<file path=ppt/tags/tag44.xml><?xml version="1.0" encoding="utf-8"?>
<p:tagLst xmlns:a="http://schemas.openxmlformats.org/drawingml/2006/main" xmlns:r="http://schemas.openxmlformats.org/officeDocument/2006/relationships" xmlns:p="http://schemas.openxmlformats.org/presentationml/2006/main">
  <p:tag name="PPSPLIT_SPLIT" val="1"/>
  <p:tag name="PPSPLIT_ORIGINALSLIDENUMBER" val="4"/>
  <p:tag name="PPSPLIT_DONE" val="1"/>
</p:tagLst>
</file>

<file path=ppt/tags/tag45.xml><?xml version="1.0" encoding="utf-8"?>
<p:tagLst xmlns:a="http://schemas.openxmlformats.org/drawingml/2006/main" xmlns:r="http://schemas.openxmlformats.org/officeDocument/2006/relationships" xmlns:p="http://schemas.openxmlformats.org/presentationml/2006/main">
  <p:tag name="PPSPLIT_ID" val=" 876546"/>
</p:tagLst>
</file>

<file path=ppt/tags/tag46.xml><?xml version="1.0" encoding="utf-8"?>
<p:tagLst xmlns:a="http://schemas.openxmlformats.org/drawingml/2006/main" xmlns:r="http://schemas.openxmlformats.org/officeDocument/2006/relationships" xmlns:p="http://schemas.openxmlformats.org/presentationml/2006/main">
  <p:tag name="PPSPLIT_ID" val=" 3"/>
</p:tagLst>
</file>

<file path=ppt/tags/tag47.xml><?xml version="1.0" encoding="utf-8"?>
<p:tagLst xmlns:a="http://schemas.openxmlformats.org/drawingml/2006/main" xmlns:r="http://schemas.openxmlformats.org/officeDocument/2006/relationships" xmlns:p="http://schemas.openxmlformats.org/presentationml/2006/main">
  <p:tag name="PPSPLIT_SPLIT" val="1"/>
  <p:tag name="PPSPLIT_ORIGINALSLIDENUMBER" val="4"/>
  <p:tag name="PPSPLIT_DONE" val="1"/>
</p:tagLst>
</file>

<file path=ppt/tags/tag48.xml><?xml version="1.0" encoding="utf-8"?>
<p:tagLst xmlns:a="http://schemas.openxmlformats.org/drawingml/2006/main" xmlns:r="http://schemas.openxmlformats.org/officeDocument/2006/relationships" xmlns:p="http://schemas.openxmlformats.org/presentationml/2006/main">
  <p:tag name="PPSPLIT_ID" val=" 876546"/>
</p:tagLst>
</file>

<file path=ppt/tags/tag49.xml><?xml version="1.0" encoding="utf-8"?>
<p:tagLst xmlns:a="http://schemas.openxmlformats.org/drawingml/2006/main" xmlns:r="http://schemas.openxmlformats.org/officeDocument/2006/relationships" xmlns:p="http://schemas.openxmlformats.org/presentationml/2006/main">
  <p:tag name="PPSPLIT_ID" val=" 3"/>
</p:tagLst>
</file>

<file path=ppt/tags/tag5.xml><?xml version="1.0" encoding="utf-8"?>
<p:tagLst xmlns:a="http://schemas.openxmlformats.org/drawingml/2006/main" xmlns:r="http://schemas.openxmlformats.org/officeDocument/2006/relationships" xmlns:p="http://schemas.openxmlformats.org/presentationml/2006/main">
  <p:tag name="PPSPLIT_SPLIT" val="1"/>
  <p:tag name="PPSPLIT_ORIGINALSLIDENUMBER" val="2"/>
  <p:tag name="PPSPLIT_DONE" val="1"/>
</p:tagLst>
</file>

<file path=ppt/tags/tag50.xml><?xml version="1.0" encoding="utf-8"?>
<p:tagLst xmlns:a="http://schemas.openxmlformats.org/drawingml/2006/main" xmlns:r="http://schemas.openxmlformats.org/officeDocument/2006/relationships" xmlns:p="http://schemas.openxmlformats.org/presentationml/2006/main">
  <p:tag name="PPSPLIT_SPLIT" val="1"/>
  <p:tag name="PPSPLIT_ORIGINALSLIDENUMBER" val="4"/>
  <p:tag name="PPSPLIT_DONE" val="1"/>
</p:tagLst>
</file>

<file path=ppt/tags/tag51.xml><?xml version="1.0" encoding="utf-8"?>
<p:tagLst xmlns:a="http://schemas.openxmlformats.org/drawingml/2006/main" xmlns:r="http://schemas.openxmlformats.org/officeDocument/2006/relationships" xmlns:p="http://schemas.openxmlformats.org/presentationml/2006/main">
  <p:tag name="PPSPLIT_ID" val=" 876546"/>
</p:tagLst>
</file>

<file path=ppt/tags/tag52.xml><?xml version="1.0" encoding="utf-8"?>
<p:tagLst xmlns:a="http://schemas.openxmlformats.org/drawingml/2006/main" xmlns:r="http://schemas.openxmlformats.org/officeDocument/2006/relationships" xmlns:p="http://schemas.openxmlformats.org/presentationml/2006/main">
  <p:tag name="PPSPLIT_ID" val=" 3"/>
</p:tagLst>
</file>

<file path=ppt/tags/tag53.xml><?xml version="1.0" encoding="utf-8"?>
<p:tagLst xmlns:a="http://schemas.openxmlformats.org/drawingml/2006/main" xmlns:r="http://schemas.openxmlformats.org/officeDocument/2006/relationships" xmlns:p="http://schemas.openxmlformats.org/presentationml/2006/main">
  <p:tag name="PPSPLIT_SPLIT" val="1"/>
  <p:tag name="PPSPLIT_ORIGINALSLIDENUMBER" val="4"/>
</p:tagLst>
</file>

<file path=ppt/tags/tag54.xml><?xml version="1.0" encoding="utf-8"?>
<p:tagLst xmlns:a="http://schemas.openxmlformats.org/drawingml/2006/main" xmlns:r="http://schemas.openxmlformats.org/officeDocument/2006/relationships" xmlns:p="http://schemas.openxmlformats.org/presentationml/2006/main">
  <p:tag name="PPSPLIT_ID" val=" 876546"/>
</p:tagLst>
</file>

<file path=ppt/tags/tag55.xml><?xml version="1.0" encoding="utf-8"?>
<p:tagLst xmlns:a="http://schemas.openxmlformats.org/drawingml/2006/main" xmlns:r="http://schemas.openxmlformats.org/officeDocument/2006/relationships" xmlns:p="http://schemas.openxmlformats.org/presentationml/2006/main">
  <p:tag name="PPSPLIT_ID" val=" 3"/>
</p:tagLst>
</file>

<file path=ppt/tags/tag56.xml><?xml version="1.0" encoding="utf-8"?>
<p:tagLst xmlns:a="http://schemas.openxmlformats.org/drawingml/2006/main" xmlns:r="http://schemas.openxmlformats.org/officeDocument/2006/relationships" xmlns:p="http://schemas.openxmlformats.org/presentationml/2006/main">
  <p:tag name="PPSPLIT_SPLIT" val="1"/>
  <p:tag name="PPSPLIT_ORIGINALSLIDENUMBER" val="5"/>
  <p:tag name="PPSPLIT_DONE" val="1"/>
</p:tagLst>
</file>

<file path=ppt/tags/tag57.xml><?xml version="1.0" encoding="utf-8"?>
<p:tagLst xmlns:a="http://schemas.openxmlformats.org/drawingml/2006/main" xmlns:r="http://schemas.openxmlformats.org/officeDocument/2006/relationships" xmlns:p="http://schemas.openxmlformats.org/presentationml/2006/main">
  <p:tag name="PPSPLIT_ID" val=" 876546"/>
</p:tagLst>
</file>

<file path=ppt/tags/tag58.xml><?xml version="1.0" encoding="utf-8"?>
<p:tagLst xmlns:a="http://schemas.openxmlformats.org/drawingml/2006/main" xmlns:r="http://schemas.openxmlformats.org/officeDocument/2006/relationships" xmlns:p="http://schemas.openxmlformats.org/presentationml/2006/main">
  <p:tag name="PPSPLIT_ID" val=" 3"/>
</p:tagLst>
</file>

<file path=ppt/tags/tag59.xml><?xml version="1.0" encoding="utf-8"?>
<p:tagLst xmlns:a="http://schemas.openxmlformats.org/drawingml/2006/main" xmlns:r="http://schemas.openxmlformats.org/officeDocument/2006/relationships" xmlns:p="http://schemas.openxmlformats.org/presentationml/2006/main">
  <p:tag name="PPSPLIT_SPLIT" val="1"/>
  <p:tag name="PPSPLIT_ORIGINALSLIDENUMBER" val="5"/>
  <p:tag name="PPSPLIT_DONE" val="1"/>
</p:tagLst>
</file>

<file path=ppt/tags/tag6.xml><?xml version="1.0" encoding="utf-8"?>
<p:tagLst xmlns:a="http://schemas.openxmlformats.org/drawingml/2006/main" xmlns:r="http://schemas.openxmlformats.org/officeDocument/2006/relationships" xmlns:p="http://schemas.openxmlformats.org/presentationml/2006/main">
  <p:tag name="PPSPLIT_ID" val=" 876546"/>
</p:tagLst>
</file>

<file path=ppt/tags/tag60.xml><?xml version="1.0" encoding="utf-8"?>
<p:tagLst xmlns:a="http://schemas.openxmlformats.org/drawingml/2006/main" xmlns:r="http://schemas.openxmlformats.org/officeDocument/2006/relationships" xmlns:p="http://schemas.openxmlformats.org/presentationml/2006/main">
  <p:tag name="PPSPLIT_ID" val=" 876546"/>
</p:tagLst>
</file>

<file path=ppt/tags/tag61.xml><?xml version="1.0" encoding="utf-8"?>
<p:tagLst xmlns:a="http://schemas.openxmlformats.org/drawingml/2006/main" xmlns:r="http://schemas.openxmlformats.org/officeDocument/2006/relationships" xmlns:p="http://schemas.openxmlformats.org/presentationml/2006/main">
  <p:tag name="PPSPLIT_ID" val=" 3"/>
</p:tagLst>
</file>

<file path=ppt/tags/tag62.xml><?xml version="1.0" encoding="utf-8"?>
<p:tagLst xmlns:a="http://schemas.openxmlformats.org/drawingml/2006/main" xmlns:r="http://schemas.openxmlformats.org/officeDocument/2006/relationships" xmlns:p="http://schemas.openxmlformats.org/presentationml/2006/main">
  <p:tag name="PPSPLIT_SPLIT" val="1"/>
  <p:tag name="PPSPLIT_ORIGINALSLIDENUMBER" val="5"/>
  <p:tag name="PPSPLIT_DONE" val="1"/>
</p:tagLst>
</file>

<file path=ppt/tags/tag63.xml><?xml version="1.0" encoding="utf-8"?>
<p:tagLst xmlns:a="http://schemas.openxmlformats.org/drawingml/2006/main" xmlns:r="http://schemas.openxmlformats.org/officeDocument/2006/relationships" xmlns:p="http://schemas.openxmlformats.org/presentationml/2006/main">
  <p:tag name="PPSPLIT_ID" val=" 876546"/>
</p:tagLst>
</file>

<file path=ppt/tags/tag64.xml><?xml version="1.0" encoding="utf-8"?>
<p:tagLst xmlns:a="http://schemas.openxmlformats.org/drawingml/2006/main" xmlns:r="http://schemas.openxmlformats.org/officeDocument/2006/relationships" xmlns:p="http://schemas.openxmlformats.org/presentationml/2006/main">
  <p:tag name="PPSPLIT_ID" val=" 3"/>
</p:tagLst>
</file>

<file path=ppt/tags/tag65.xml><?xml version="1.0" encoding="utf-8"?>
<p:tagLst xmlns:a="http://schemas.openxmlformats.org/drawingml/2006/main" xmlns:r="http://schemas.openxmlformats.org/officeDocument/2006/relationships" xmlns:p="http://schemas.openxmlformats.org/presentationml/2006/main">
  <p:tag name="PPSPLIT_SPLIT" val="1"/>
  <p:tag name="PPSPLIT_ORIGINALSLIDENUMBER" val="5"/>
  <p:tag name="PPSPLIT_DONE" val="1"/>
</p:tagLst>
</file>

<file path=ppt/tags/tag66.xml><?xml version="1.0" encoding="utf-8"?>
<p:tagLst xmlns:a="http://schemas.openxmlformats.org/drawingml/2006/main" xmlns:r="http://schemas.openxmlformats.org/officeDocument/2006/relationships" xmlns:p="http://schemas.openxmlformats.org/presentationml/2006/main">
  <p:tag name="PPSPLIT_ID" val=" 876546"/>
</p:tagLst>
</file>

<file path=ppt/tags/tag67.xml><?xml version="1.0" encoding="utf-8"?>
<p:tagLst xmlns:a="http://schemas.openxmlformats.org/drawingml/2006/main" xmlns:r="http://schemas.openxmlformats.org/officeDocument/2006/relationships" xmlns:p="http://schemas.openxmlformats.org/presentationml/2006/main">
  <p:tag name="PPSPLIT_ID" val=" 3"/>
</p:tagLst>
</file>

<file path=ppt/tags/tag68.xml><?xml version="1.0" encoding="utf-8"?>
<p:tagLst xmlns:a="http://schemas.openxmlformats.org/drawingml/2006/main" xmlns:r="http://schemas.openxmlformats.org/officeDocument/2006/relationships" xmlns:p="http://schemas.openxmlformats.org/presentationml/2006/main">
  <p:tag name="PPSPLIT_SPLIT" val="1"/>
  <p:tag name="PPSPLIT_ORIGINALSLIDENUMBER" val="5"/>
</p:tagLst>
</file>

<file path=ppt/tags/tag69.xml><?xml version="1.0" encoding="utf-8"?>
<p:tagLst xmlns:a="http://schemas.openxmlformats.org/drawingml/2006/main" xmlns:r="http://schemas.openxmlformats.org/officeDocument/2006/relationships" xmlns:p="http://schemas.openxmlformats.org/presentationml/2006/main">
  <p:tag name="PPSPLIT_ID" val=" 876546"/>
</p:tagLst>
</file>

<file path=ppt/tags/tag7.xml><?xml version="1.0" encoding="utf-8"?>
<p:tagLst xmlns:a="http://schemas.openxmlformats.org/drawingml/2006/main" xmlns:r="http://schemas.openxmlformats.org/officeDocument/2006/relationships" xmlns:p="http://schemas.openxmlformats.org/presentationml/2006/main">
  <p:tag name="PPSPLIT_ID" val=" 3"/>
</p:tagLst>
</file>

<file path=ppt/tags/tag70.xml><?xml version="1.0" encoding="utf-8"?>
<p:tagLst xmlns:a="http://schemas.openxmlformats.org/drawingml/2006/main" xmlns:r="http://schemas.openxmlformats.org/officeDocument/2006/relationships" xmlns:p="http://schemas.openxmlformats.org/presentationml/2006/main">
  <p:tag name="PPSPLIT_ID" val=" 3"/>
</p:tagLst>
</file>

<file path=ppt/tags/tag71.xml><?xml version="1.0" encoding="utf-8"?>
<p:tagLst xmlns:a="http://schemas.openxmlformats.org/drawingml/2006/main" xmlns:r="http://schemas.openxmlformats.org/officeDocument/2006/relationships" xmlns:p="http://schemas.openxmlformats.org/presentationml/2006/main">
  <p:tag name="PPSPLIT_SPLIT" val="1"/>
  <p:tag name="PPSPLIT_ORIGINALSLIDENUMBER" val="6"/>
  <p:tag name="PPSPLIT_DONE" val="1"/>
</p:tagLst>
</file>

<file path=ppt/tags/tag72.xml><?xml version="1.0" encoding="utf-8"?>
<p:tagLst xmlns:a="http://schemas.openxmlformats.org/drawingml/2006/main" xmlns:r="http://schemas.openxmlformats.org/officeDocument/2006/relationships" xmlns:p="http://schemas.openxmlformats.org/presentationml/2006/main">
  <p:tag name="PPSPLIT_ID" val=" 876546"/>
</p:tagLst>
</file>

<file path=ppt/tags/tag73.xml><?xml version="1.0" encoding="utf-8"?>
<p:tagLst xmlns:a="http://schemas.openxmlformats.org/drawingml/2006/main" xmlns:r="http://schemas.openxmlformats.org/officeDocument/2006/relationships" xmlns:p="http://schemas.openxmlformats.org/presentationml/2006/main">
  <p:tag name="PPSPLIT_ID" val=" 3"/>
</p:tagLst>
</file>

<file path=ppt/tags/tag74.xml><?xml version="1.0" encoding="utf-8"?>
<p:tagLst xmlns:a="http://schemas.openxmlformats.org/drawingml/2006/main" xmlns:r="http://schemas.openxmlformats.org/officeDocument/2006/relationships" xmlns:p="http://schemas.openxmlformats.org/presentationml/2006/main">
  <p:tag name="PPSPLIT_SPLIT" val="1"/>
  <p:tag name="PPSPLIT_ORIGINALSLIDENUMBER" val="6"/>
  <p:tag name="PPSPLIT_DONE" val="1"/>
</p:tagLst>
</file>

<file path=ppt/tags/tag75.xml><?xml version="1.0" encoding="utf-8"?>
<p:tagLst xmlns:a="http://schemas.openxmlformats.org/drawingml/2006/main" xmlns:r="http://schemas.openxmlformats.org/officeDocument/2006/relationships" xmlns:p="http://schemas.openxmlformats.org/presentationml/2006/main">
  <p:tag name="PPSPLIT_ID" val=" 876546"/>
</p:tagLst>
</file>

<file path=ppt/tags/tag76.xml><?xml version="1.0" encoding="utf-8"?>
<p:tagLst xmlns:a="http://schemas.openxmlformats.org/drawingml/2006/main" xmlns:r="http://schemas.openxmlformats.org/officeDocument/2006/relationships" xmlns:p="http://schemas.openxmlformats.org/presentationml/2006/main">
  <p:tag name="PPSPLIT_ID" val=" 3"/>
</p:tagLst>
</file>

<file path=ppt/tags/tag77.xml><?xml version="1.0" encoding="utf-8"?>
<p:tagLst xmlns:a="http://schemas.openxmlformats.org/drawingml/2006/main" xmlns:r="http://schemas.openxmlformats.org/officeDocument/2006/relationships" xmlns:p="http://schemas.openxmlformats.org/presentationml/2006/main">
  <p:tag name="PPSPLIT_SPLIT" val="1"/>
  <p:tag name="PPSPLIT_ORIGINALSLIDENUMBER" val="6"/>
  <p:tag name="PPSPLIT_DONE" val="1"/>
</p:tagLst>
</file>

<file path=ppt/tags/tag78.xml><?xml version="1.0" encoding="utf-8"?>
<p:tagLst xmlns:a="http://schemas.openxmlformats.org/drawingml/2006/main" xmlns:r="http://schemas.openxmlformats.org/officeDocument/2006/relationships" xmlns:p="http://schemas.openxmlformats.org/presentationml/2006/main">
  <p:tag name="PPSPLIT_ID" val=" 876546"/>
</p:tagLst>
</file>

<file path=ppt/tags/tag79.xml><?xml version="1.0" encoding="utf-8"?>
<p:tagLst xmlns:a="http://schemas.openxmlformats.org/drawingml/2006/main" xmlns:r="http://schemas.openxmlformats.org/officeDocument/2006/relationships" xmlns:p="http://schemas.openxmlformats.org/presentationml/2006/main">
  <p:tag name="PPSPLIT_ID" val=" 3"/>
</p:tagLst>
</file>

<file path=ppt/tags/tag8.xml><?xml version="1.0" encoding="utf-8"?>
<p:tagLst xmlns:a="http://schemas.openxmlformats.org/drawingml/2006/main" xmlns:r="http://schemas.openxmlformats.org/officeDocument/2006/relationships" xmlns:p="http://schemas.openxmlformats.org/presentationml/2006/main">
  <p:tag name="PPSPLIT_SPLIT" val="1"/>
  <p:tag name="PPSPLIT_ORIGINALSLIDENUMBER" val="2"/>
  <p:tag name="PPSPLIT_DONE" val="1"/>
</p:tagLst>
</file>

<file path=ppt/tags/tag80.xml><?xml version="1.0" encoding="utf-8"?>
<p:tagLst xmlns:a="http://schemas.openxmlformats.org/drawingml/2006/main" xmlns:r="http://schemas.openxmlformats.org/officeDocument/2006/relationships" xmlns:p="http://schemas.openxmlformats.org/presentationml/2006/main">
  <p:tag name="PPSPLIT_SPLIT" val="1"/>
  <p:tag name="PPSPLIT_ORIGINALSLIDENUMBER" val="6"/>
</p:tagLst>
</file>

<file path=ppt/tags/tag81.xml><?xml version="1.0" encoding="utf-8"?>
<p:tagLst xmlns:a="http://schemas.openxmlformats.org/drawingml/2006/main" xmlns:r="http://schemas.openxmlformats.org/officeDocument/2006/relationships" xmlns:p="http://schemas.openxmlformats.org/presentationml/2006/main">
  <p:tag name="PPSPLIT_ID" val=" 876546"/>
</p:tagLst>
</file>

<file path=ppt/tags/tag82.xml><?xml version="1.0" encoding="utf-8"?>
<p:tagLst xmlns:a="http://schemas.openxmlformats.org/drawingml/2006/main" xmlns:r="http://schemas.openxmlformats.org/officeDocument/2006/relationships" xmlns:p="http://schemas.openxmlformats.org/presentationml/2006/main">
  <p:tag name="PPSPLIT_ID" val=" 3"/>
</p:tagLst>
</file>

<file path=ppt/tags/tag83.xml><?xml version="1.0" encoding="utf-8"?>
<p:tagLst xmlns:a="http://schemas.openxmlformats.org/drawingml/2006/main" xmlns:r="http://schemas.openxmlformats.org/officeDocument/2006/relationships" xmlns:p="http://schemas.openxmlformats.org/presentationml/2006/main">
  <p:tag name="PPSPLIT_SPLIT" val="1"/>
  <p:tag name="PPSPLIT_ORIGINALSLIDENUMBER" val="7"/>
  <p:tag name="PPSPLIT_DONE" val="1"/>
</p:tagLst>
</file>

<file path=ppt/tags/tag84.xml><?xml version="1.0" encoding="utf-8"?>
<p:tagLst xmlns:a="http://schemas.openxmlformats.org/drawingml/2006/main" xmlns:r="http://schemas.openxmlformats.org/officeDocument/2006/relationships" xmlns:p="http://schemas.openxmlformats.org/presentationml/2006/main">
  <p:tag name="PPSPLIT_ID" val=" 876546"/>
</p:tagLst>
</file>

<file path=ppt/tags/tag85.xml><?xml version="1.0" encoding="utf-8"?>
<p:tagLst xmlns:a="http://schemas.openxmlformats.org/drawingml/2006/main" xmlns:r="http://schemas.openxmlformats.org/officeDocument/2006/relationships" xmlns:p="http://schemas.openxmlformats.org/presentationml/2006/main">
  <p:tag name="PPSPLIT_ID" val=" 3"/>
</p:tagLst>
</file>

<file path=ppt/tags/tag86.xml><?xml version="1.0" encoding="utf-8"?>
<p:tagLst xmlns:a="http://schemas.openxmlformats.org/drawingml/2006/main" xmlns:r="http://schemas.openxmlformats.org/officeDocument/2006/relationships" xmlns:p="http://schemas.openxmlformats.org/presentationml/2006/main">
  <p:tag name="PPSPLIT_SPLIT" val="1"/>
  <p:tag name="PPSPLIT_ORIGINALSLIDENUMBER" val="7"/>
  <p:tag name="PPSPLIT_DONE" val="1"/>
</p:tagLst>
</file>

<file path=ppt/tags/tag87.xml><?xml version="1.0" encoding="utf-8"?>
<p:tagLst xmlns:a="http://schemas.openxmlformats.org/drawingml/2006/main" xmlns:r="http://schemas.openxmlformats.org/officeDocument/2006/relationships" xmlns:p="http://schemas.openxmlformats.org/presentationml/2006/main">
  <p:tag name="PPSPLIT_ID" val=" 876546"/>
</p:tagLst>
</file>

<file path=ppt/tags/tag88.xml><?xml version="1.0" encoding="utf-8"?>
<p:tagLst xmlns:a="http://schemas.openxmlformats.org/drawingml/2006/main" xmlns:r="http://schemas.openxmlformats.org/officeDocument/2006/relationships" xmlns:p="http://schemas.openxmlformats.org/presentationml/2006/main">
  <p:tag name="PPSPLIT_ID" val=" 3"/>
</p:tagLst>
</file>

<file path=ppt/tags/tag89.xml><?xml version="1.0" encoding="utf-8"?>
<p:tagLst xmlns:a="http://schemas.openxmlformats.org/drawingml/2006/main" xmlns:r="http://schemas.openxmlformats.org/officeDocument/2006/relationships" xmlns:p="http://schemas.openxmlformats.org/presentationml/2006/main">
  <p:tag name="PPSPLIT_SPLIT" val="1"/>
  <p:tag name="PPSPLIT_ORIGINALSLIDENUMBER" val="7"/>
  <p:tag name="PPSPLIT_DONE" val="1"/>
</p:tagLst>
</file>

<file path=ppt/tags/tag9.xml><?xml version="1.0" encoding="utf-8"?>
<p:tagLst xmlns:a="http://schemas.openxmlformats.org/drawingml/2006/main" xmlns:r="http://schemas.openxmlformats.org/officeDocument/2006/relationships" xmlns:p="http://schemas.openxmlformats.org/presentationml/2006/main">
  <p:tag name="PPSPLIT_ID" val=" 876546"/>
</p:tagLst>
</file>

<file path=ppt/tags/tag90.xml><?xml version="1.0" encoding="utf-8"?>
<p:tagLst xmlns:a="http://schemas.openxmlformats.org/drawingml/2006/main" xmlns:r="http://schemas.openxmlformats.org/officeDocument/2006/relationships" xmlns:p="http://schemas.openxmlformats.org/presentationml/2006/main">
  <p:tag name="PPSPLIT_ID" val=" 876546"/>
</p:tagLst>
</file>

<file path=ppt/tags/tag91.xml><?xml version="1.0" encoding="utf-8"?>
<p:tagLst xmlns:a="http://schemas.openxmlformats.org/drawingml/2006/main" xmlns:r="http://schemas.openxmlformats.org/officeDocument/2006/relationships" xmlns:p="http://schemas.openxmlformats.org/presentationml/2006/main">
  <p:tag name="PPSPLIT_ID" val=" 3"/>
</p:tagLst>
</file>

<file path=ppt/tags/tag92.xml><?xml version="1.0" encoding="utf-8"?>
<p:tagLst xmlns:a="http://schemas.openxmlformats.org/drawingml/2006/main" xmlns:r="http://schemas.openxmlformats.org/officeDocument/2006/relationships" xmlns:p="http://schemas.openxmlformats.org/presentationml/2006/main">
  <p:tag name="PPSPLIT_SPLIT" val="1"/>
  <p:tag name="PPSPLIT_ORIGINALSLIDENUMBER" val="7"/>
  <p:tag name="PPSPLIT_DONE" val="1"/>
</p:tagLst>
</file>

<file path=ppt/tags/tag93.xml><?xml version="1.0" encoding="utf-8"?>
<p:tagLst xmlns:a="http://schemas.openxmlformats.org/drawingml/2006/main" xmlns:r="http://schemas.openxmlformats.org/officeDocument/2006/relationships" xmlns:p="http://schemas.openxmlformats.org/presentationml/2006/main">
  <p:tag name="PPSPLIT_ID" val=" 876546"/>
</p:tagLst>
</file>

<file path=ppt/tags/tag94.xml><?xml version="1.0" encoding="utf-8"?>
<p:tagLst xmlns:a="http://schemas.openxmlformats.org/drawingml/2006/main" xmlns:r="http://schemas.openxmlformats.org/officeDocument/2006/relationships" xmlns:p="http://schemas.openxmlformats.org/presentationml/2006/main">
  <p:tag name="PPSPLIT_ID" val=" 3"/>
</p:tagLst>
</file>

<file path=ppt/tags/tag95.xml><?xml version="1.0" encoding="utf-8"?>
<p:tagLst xmlns:a="http://schemas.openxmlformats.org/drawingml/2006/main" xmlns:r="http://schemas.openxmlformats.org/officeDocument/2006/relationships" xmlns:p="http://schemas.openxmlformats.org/presentationml/2006/main">
  <p:tag name="PPSPLIT_SPLIT" val="1"/>
  <p:tag name="PPSPLIT_ORIGINALSLIDENUMBER" val="7"/>
</p:tagLst>
</file>

<file path=ppt/tags/tag96.xml><?xml version="1.0" encoding="utf-8"?>
<p:tagLst xmlns:a="http://schemas.openxmlformats.org/drawingml/2006/main" xmlns:r="http://schemas.openxmlformats.org/officeDocument/2006/relationships" xmlns:p="http://schemas.openxmlformats.org/presentationml/2006/main">
  <p:tag name="PPSPLIT_ID" val=" 876546"/>
</p:tagLst>
</file>

<file path=ppt/tags/tag97.xml><?xml version="1.0" encoding="utf-8"?>
<p:tagLst xmlns:a="http://schemas.openxmlformats.org/drawingml/2006/main" xmlns:r="http://schemas.openxmlformats.org/officeDocument/2006/relationships" xmlns:p="http://schemas.openxmlformats.org/presentationml/2006/main">
  <p:tag name="PPSPLIT_ID" val=" 3"/>
</p:tagLst>
</file>

<file path=ppt/tags/tag98.xml><?xml version="1.0" encoding="utf-8"?>
<p:tagLst xmlns:a="http://schemas.openxmlformats.org/drawingml/2006/main" xmlns:r="http://schemas.openxmlformats.org/officeDocument/2006/relationships" xmlns:p="http://schemas.openxmlformats.org/presentationml/2006/main">
  <p:tag name="PPSPLIT_SPLIT" val="1"/>
  <p:tag name="PPSPLIT_ORIGINALSLIDENUMBER" val="8"/>
  <p:tag name="PPSPLIT_DONE" val="1"/>
</p:tagLst>
</file>

<file path=ppt/tags/tag99.xml><?xml version="1.0" encoding="utf-8"?>
<p:tagLst xmlns:a="http://schemas.openxmlformats.org/drawingml/2006/main" xmlns:r="http://schemas.openxmlformats.org/officeDocument/2006/relationships" xmlns:p="http://schemas.openxmlformats.org/presentationml/2006/main">
  <p:tag name="PPSPLIT_ID" val=" 876546"/>
</p:tagLst>
</file>

<file path=ppt/theme/theme1.xml><?xml version="1.0" encoding="utf-8"?>
<a:theme xmlns:a="http://schemas.openxmlformats.org/drawingml/2006/main" name="Hsu Template">
  <a:themeElements>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cs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cs typeface="Arial" charset="0"/>
          </a:defRPr>
        </a:defPPr>
      </a:lstStyle>
    </a:lnDef>
  </a:objectDefaults>
  <a:extraClrSchemeLst>
    <a:extraClrScheme>
      <a:clrScheme name="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Globe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Glob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Globe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Glob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Hsu Template</Template>
  <TotalTime>2530</TotalTime>
  <Words>7893</Words>
  <Application>Microsoft Office PowerPoint</Application>
  <PresentationFormat>On-screen Show (4:3)</PresentationFormat>
  <Paragraphs>449</Paragraphs>
  <Slides>80</Slides>
  <Notes>24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80</vt:i4>
      </vt:variant>
    </vt:vector>
  </HeadingPairs>
  <TitlesOfParts>
    <vt:vector size="89" baseType="lpstr">
      <vt:lpstr>DFKai-SB</vt:lpstr>
      <vt:lpstr>KaiTi</vt:lpstr>
      <vt:lpstr>Arial</vt:lpstr>
      <vt:lpstr>Corbel</vt:lpstr>
      <vt:lpstr>Sylfaen</vt:lpstr>
      <vt:lpstr>Times New Roman</vt:lpstr>
      <vt:lpstr>Verdana</vt:lpstr>
      <vt:lpstr>Wingdings</vt:lpstr>
      <vt:lpstr>Hsu Template</vt:lpstr>
      <vt:lpstr>  你在做什么 约拿书1-4章  徐理强长老 CGCM_08.18.2024</vt:lpstr>
      <vt:lpstr>约拿先知</vt:lpstr>
      <vt:lpstr>约拿先知</vt:lpstr>
      <vt:lpstr>约拿先知</vt:lpstr>
      <vt:lpstr>约拿先知</vt:lpstr>
      <vt:lpstr>两次的呼召</vt:lpstr>
      <vt:lpstr>两次的呼召</vt:lpstr>
      <vt:lpstr>两次的呼召</vt:lpstr>
      <vt:lpstr>两次的呼召</vt:lpstr>
      <vt:lpstr>两次的呼召</vt:lpstr>
      <vt:lpstr>从反省到顺服</vt:lpstr>
      <vt:lpstr>从反省到顺服</vt:lpstr>
      <vt:lpstr>从反省到顺服</vt:lpstr>
      <vt:lpstr>从反省到顺服</vt:lpstr>
      <vt:lpstr>从反省到顺服</vt:lpstr>
      <vt:lpstr>从反省到顺服</vt:lpstr>
      <vt:lpstr>从反省到顺服</vt:lpstr>
      <vt:lpstr>从反省到顺服</vt:lpstr>
      <vt:lpstr>从反省到顺服</vt:lpstr>
      <vt:lpstr>约拿的改变</vt:lpstr>
      <vt:lpstr>约拿的改变</vt:lpstr>
      <vt:lpstr>约拿的改变</vt:lpstr>
      <vt:lpstr>约拿的改变</vt:lpstr>
      <vt:lpstr>约拿的改变</vt:lpstr>
      <vt:lpstr>神第二次对约拿呼召</vt:lpstr>
      <vt:lpstr>神第二次对约拿呼召</vt:lpstr>
      <vt:lpstr>神第二次对约拿呼召</vt:lpstr>
      <vt:lpstr>神第二次对约拿呼召</vt:lpstr>
      <vt:lpstr>约拿的悔改</vt:lpstr>
      <vt:lpstr>约拿的悔改</vt:lpstr>
      <vt:lpstr>约拿的悔改</vt:lpstr>
      <vt:lpstr>约拿的悔改</vt:lpstr>
      <vt:lpstr>约拿的悔改</vt:lpstr>
      <vt:lpstr>四个结论</vt:lpstr>
      <vt:lpstr>四个结论</vt:lpstr>
      <vt:lpstr>四个结论</vt:lpstr>
      <vt:lpstr>四个结论</vt:lpstr>
      <vt:lpstr>四个结论</vt:lpstr>
      <vt:lpstr>    1.约拿书中神迹的机制   ♠</vt:lpstr>
      <vt:lpstr>    1.约拿书中神迹的机制   ♠</vt:lpstr>
      <vt:lpstr>    1.约拿书中神迹的机制   ♠</vt:lpstr>
      <vt:lpstr>    1.约拿书中神迹的机制   ♠</vt:lpstr>
      <vt:lpstr>    1.约拿书中神迹的机制   ♠</vt:lpstr>
      <vt:lpstr>    1.约拿书中神迹的机制   ♠</vt:lpstr>
      <vt:lpstr>John Wimber 的例子</vt:lpstr>
      <vt:lpstr>John Wimber 的例子</vt:lpstr>
      <vt:lpstr>John Wimber 的例子</vt:lpstr>
      <vt:lpstr>John Wimber 的例子</vt:lpstr>
      <vt:lpstr>John Wimber 的例子</vt:lpstr>
      <vt:lpstr>John Wimber 的例子</vt:lpstr>
      <vt:lpstr>2.信息、传信息者</vt:lpstr>
      <vt:lpstr>2.信息、传信息者</vt:lpstr>
      <vt:lpstr>2.信息、传信息者</vt:lpstr>
      <vt:lpstr>2.信息、传信息者</vt:lpstr>
      <vt:lpstr>2.信息、传信息者</vt:lpstr>
      <vt:lpstr>尼安德特人</vt:lpstr>
      <vt:lpstr>3.今天还需要呼召吗</vt:lpstr>
      <vt:lpstr>3.今天还需要呼召吗</vt:lpstr>
      <vt:lpstr>3.今天还需要呼召吗</vt:lpstr>
      <vt:lpstr>3.今天还需要呼召吗</vt:lpstr>
      <vt:lpstr>3.今天还需要呼召吗</vt:lpstr>
      <vt:lpstr>今天教会为什么没有呼召、异象</vt:lpstr>
      <vt:lpstr>今天教会为什么没有呼召、异象</vt:lpstr>
      <vt:lpstr>今天教会为什么没有呼召、异象</vt:lpstr>
      <vt:lpstr>今天教会为什么没有呼召、异象</vt:lpstr>
      <vt:lpstr>今天教会为什么没有呼召、异象</vt:lpstr>
      <vt:lpstr>今天教会为什么没有呼召、异象</vt:lpstr>
      <vt:lpstr>今天教会为什么没有呼召、异象</vt:lpstr>
      <vt:lpstr>需要外宣吗</vt:lpstr>
      <vt:lpstr>需要外宣吗</vt:lpstr>
      <vt:lpstr>需要外宣吗</vt:lpstr>
      <vt:lpstr>需要外宣吗</vt:lpstr>
      <vt:lpstr>需要外宣吗</vt:lpstr>
      <vt:lpstr>4.我们在干什么</vt:lpstr>
      <vt:lpstr>4.我们在干什么</vt:lpstr>
      <vt:lpstr>4.我们在干什么</vt:lpstr>
      <vt:lpstr>4.我们在干什么</vt:lpstr>
      <vt:lpstr>4.我们在干什么</vt:lpstr>
      <vt:lpstr>4.我们在干什么</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lkghsu</dc:creator>
  <cp:lastModifiedBy>大橡树 nelson</cp:lastModifiedBy>
  <cp:revision>81</cp:revision>
  <cp:lastPrinted>2002-03-27T18:41:19Z</cp:lastPrinted>
  <dcterms:created xsi:type="dcterms:W3CDTF">2015-08-19T22:08:42Z</dcterms:created>
  <dcterms:modified xsi:type="dcterms:W3CDTF">2024-08-18T01:06:03Z</dcterms:modified>
</cp:coreProperties>
</file>