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302" r:id="rId3"/>
    <p:sldId id="306" r:id="rId4"/>
    <p:sldId id="311" r:id="rId5"/>
    <p:sldId id="316" r:id="rId6"/>
    <p:sldId id="315" r:id="rId7"/>
    <p:sldId id="312" r:id="rId8"/>
    <p:sldId id="317" r:id="rId9"/>
    <p:sldId id="318" r:id="rId10"/>
    <p:sldId id="319" r:id="rId11"/>
    <p:sldId id="320" r:id="rId12"/>
    <p:sldId id="321" r:id="rId13"/>
    <p:sldId id="322" r:id="rId14"/>
    <p:sldId id="323" r:id="rId15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478" autoAdjust="0"/>
  </p:normalViewPr>
  <p:slideViewPr>
    <p:cSldViewPr snapToGrid="0" showGuides="1">
      <p:cViewPr varScale="1">
        <p:scale>
          <a:sx n="80" d="100"/>
          <a:sy n="80" d="100"/>
        </p:scale>
        <p:origin x="282" y="4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3B24DC1-B7D0-443B-AA31-4FDAF00C0CD0}" type="datetimeFigureOut">
              <a:rPr lang="en-US" smtClean="0"/>
              <a:t>6/15/2025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5179F4E-A8F7-4AC0-9927-C8B43E1523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85773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179F4E-A8F7-4AC0-9927-C8B43E1523A6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34084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931FF3-DF71-CEAB-21FB-8DC513F837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A5BDF96-3542-A883-A192-B8B2DD77D5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096D89-9026-8A6F-51A1-3FF9F696A5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DA47E-64A8-4575-B01D-8E6A3526672C}" type="datetimeFigureOut">
              <a:rPr lang="en-US" smtClean="0"/>
              <a:t>6/15/2025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B5744E-FA69-5E72-1DF6-586E04FB01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C61DFB-924B-D8E3-83F1-0210E5FA0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2E54F-6B4C-4719-BEA8-21032BA8F5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603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93C109-9A1D-7C3D-277C-D6D20E11B8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57A798-23AA-E23F-8A46-27F0C61A4C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C3C0E0-EFF6-0836-1EE0-1CE68CA871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DA47E-64A8-4575-B01D-8E6A3526672C}" type="datetimeFigureOut">
              <a:rPr lang="en-US" smtClean="0"/>
              <a:t>6/15/2025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60E50D-074E-80C6-2DDA-E75D4D46D3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03680C-940B-88A0-D074-2010124105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2E54F-6B4C-4719-BEA8-21032BA8F5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92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F2D6F7A-1301-7458-A134-8A5617386B6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3EE24A-5F28-E747-714A-F847FE01B1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88BF6A-9F24-6097-F160-8142B4D1B1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DA47E-64A8-4575-B01D-8E6A3526672C}" type="datetimeFigureOut">
              <a:rPr lang="en-US" smtClean="0"/>
              <a:t>6/15/2025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4C1EB2-B585-A476-2C93-06B6AB2E29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30B85A-EAD5-C610-8351-F114905AD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2E54F-6B4C-4719-BEA8-21032BA8F5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5044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AC4593-8C0F-0D5E-14A7-69B9AB0FCB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BF2EF2-5017-3572-9DE0-D26C195AAB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CDF917-5B72-8329-54D3-4B40892C4F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DA47E-64A8-4575-B01D-8E6A3526672C}" type="datetimeFigureOut">
              <a:rPr lang="en-US" smtClean="0"/>
              <a:t>6/15/2025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D78FF3-B9CA-3A7E-20CB-E4AE77D22D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43AF2D-89F9-2D8B-C417-8FC98127D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2E54F-6B4C-4719-BEA8-21032BA8F5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808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26DADF-0E5A-0FF4-F9E8-0086C627D8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1C9051-DEE0-F7EF-E704-C6AC10597E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25C8FD-2C30-6CE4-12B5-B1D46B1C67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DA47E-64A8-4575-B01D-8E6A3526672C}" type="datetimeFigureOut">
              <a:rPr lang="en-US" smtClean="0"/>
              <a:t>6/15/2025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FEC061-155F-4B8E-8377-FFA06EBCE0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3B9DD9-89D0-A218-594F-F73264468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2E54F-6B4C-4719-BEA8-21032BA8F5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853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04FA9E-9EEC-9A9D-83C9-356CEBD969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7872B9-7F55-847F-1862-9B70782989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250571-A22A-6C64-804E-94933D72CA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213F17-689B-C966-BDCB-F295062810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DA47E-64A8-4575-B01D-8E6A3526672C}" type="datetimeFigureOut">
              <a:rPr lang="en-US" smtClean="0"/>
              <a:t>6/15/2025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CF2144-7BCC-02B5-EF9F-628999576A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6CFCCF-1C8B-DAE1-D8BD-F20F343054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2E54F-6B4C-4719-BEA8-21032BA8F5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8848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2DA120-6D73-3EB1-8429-596A9E8147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1908DD-EAB4-933E-8B6B-8FEFAA08C0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E27501-81E8-BD4C-18CE-CAB4A1BC87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53A104B-6C21-91B6-BAC1-7639901595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9817401-9B3C-5207-9C0E-936D75FF2C5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F47D34F-5365-1C39-3CA9-75DEFFE073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DA47E-64A8-4575-B01D-8E6A3526672C}" type="datetimeFigureOut">
              <a:rPr lang="en-US" smtClean="0"/>
              <a:t>6/15/2025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B4BE837-FD99-D49A-CC4F-0FD8967940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696F8D4-E653-63B3-581F-C356886186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2E54F-6B4C-4719-BEA8-21032BA8F5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163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2A8FE3-6AFB-F1D8-563C-E258F7985C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F377F51-C7E9-F65E-62F9-AB1A9E56CF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DA47E-64A8-4575-B01D-8E6A3526672C}" type="datetimeFigureOut">
              <a:rPr lang="en-US" smtClean="0"/>
              <a:t>6/15/2025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F0AA91-0EAC-404A-2FAC-6917089B57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49D068-1D63-D7DC-F95F-269202A42A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2E54F-6B4C-4719-BEA8-21032BA8F5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4362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D4E3B35-B5AC-855B-0929-9B448687F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DA47E-64A8-4575-B01D-8E6A3526672C}" type="datetimeFigureOut">
              <a:rPr lang="en-US" smtClean="0"/>
              <a:t>6/15/2025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803C1F3-87DE-BF18-CA1D-8424F5D1B0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C8C2B3-9E22-0F30-CA0D-277F552CCE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2E54F-6B4C-4719-BEA8-21032BA8F5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0196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23CB33-7DE9-E1BC-A94D-8CB9444CBE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D4A84C-7AE4-D503-D2DD-81A666AB65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147FE2-FF85-CE45-1ACA-D986B1277F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592AB3-1EBB-F6EE-08ED-3D43F2CE3A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DA47E-64A8-4575-B01D-8E6A3526672C}" type="datetimeFigureOut">
              <a:rPr lang="en-US" smtClean="0"/>
              <a:t>6/15/2025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0E148C-7B1F-2479-7C96-957032A7C5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353B60-D178-3616-0F4F-485214144F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2E54F-6B4C-4719-BEA8-21032BA8F5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6913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BFD383-9487-E13D-1F42-E439AB4685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0962E65-BCA1-555F-88EB-2D8CA45A288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2F52CB-01B4-8E4A-DA61-A1D842C304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2F4506-946E-50AC-CC9E-ADCEEF3995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DA47E-64A8-4575-B01D-8E6A3526672C}" type="datetimeFigureOut">
              <a:rPr lang="en-US" smtClean="0"/>
              <a:t>6/15/2025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4B403B-5643-DA50-30A7-1307967B4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F259C9-AE71-9CAE-2E0F-55427E84C4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2E54F-6B4C-4719-BEA8-21032BA8F5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585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0D0DEEC-8786-EE7E-A12A-87CD3D1CEA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6AE812-3796-C729-7AE0-3491746EA8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6F612B-4775-095E-A027-9775564EBE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6DA47E-64A8-4575-B01D-8E6A3526672C}" type="datetimeFigureOut">
              <a:rPr lang="en-US" smtClean="0"/>
              <a:t>6/15/2025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58D3B9-4B2C-A559-AF24-DC69419160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97ACC8-8FFE-9EF0-F7EB-8712C64D9D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32E54F-6B4C-4719-BEA8-21032BA8F5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4030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13AC97-15A6-E502-7A7D-A463559C1B1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sz="8800" b="1" dirty="0">
                <a:latin typeface="KaiTi" panose="02010609060101010101" pitchFamily="49" charset="-122"/>
                <a:ea typeface="KaiTi" panose="02010609060101010101" pitchFamily="49" charset="-122"/>
              </a:rPr>
              <a:t>復活在我</a:t>
            </a:r>
            <a:br>
              <a:rPr lang="en-US" altLang="zh-TW" sz="8800" b="1" dirty="0"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TW" altLang="en-US" sz="5300" b="1" dirty="0">
                <a:latin typeface="KaiTi" panose="02010609060101010101" pitchFamily="49" charset="-122"/>
                <a:ea typeface="KaiTi" panose="02010609060101010101" pitchFamily="49" charset="-122"/>
              </a:rPr>
              <a:t>復活在我、生命也在我．信我的人、雖然死了、也必復活</a:t>
            </a:r>
            <a:endParaRPr lang="en-US" sz="5300" b="1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395A74C-EF80-5CB4-093B-5FCC39ABBEE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 sz="4000" b="1" dirty="0">
                <a:latin typeface="KaiTi" panose="02010609060101010101" pitchFamily="49" charset="-122"/>
                <a:ea typeface="KaiTi" panose="02010609060101010101" pitchFamily="49" charset="-122"/>
              </a:rPr>
              <a:t>孫蔚信</a:t>
            </a:r>
            <a:endParaRPr lang="en-US" altLang="zh-CN" sz="4000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sz="3600" dirty="0">
                <a:latin typeface="Comic Sans MS" panose="030F0702030302020204" pitchFamily="66" charset="0"/>
              </a:rPr>
              <a:t>6/29/2025</a:t>
            </a:r>
          </a:p>
        </p:txBody>
      </p:sp>
    </p:spTree>
    <p:extLst>
      <p:ext uri="{BB962C8B-B14F-4D97-AF65-F5344CB8AC3E}">
        <p14:creationId xmlns:p14="http://schemas.microsoft.com/office/powerpoint/2010/main" val="12606357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5EBAB173-372B-9B44-D314-8C82FC7E03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6000" b="1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使徒行傳 </a:t>
            </a:r>
            <a:r>
              <a:rPr lang="en-US" altLang="zh-TW" sz="6000" b="1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20:7-12</a:t>
            </a:r>
            <a:endParaRPr lang="en-US" sz="6000" b="1" dirty="0">
              <a:solidFill>
                <a:srgbClr val="7030A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F9F8061-C4D2-9156-F2E6-49353D0B8E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3600" b="1" dirty="0">
                <a:latin typeface="KaiTi" panose="02010609060101010101" pitchFamily="49" charset="-122"/>
                <a:ea typeface="KaiTi" panose="02010609060101010101" pitchFamily="49" charset="-122"/>
              </a:rPr>
              <a:t>七日的第一日、我們聚會擘餅的時候、保羅因為要次日起行、就與他們講論、直講到半夜。我們聚會的那座樓上、有好些燈燭。有一個少年人、名叫猶推古、坐在窗臺上、困倦沉睡．保羅講了多時、少年人睡熟了、就從</a:t>
            </a:r>
            <a:r>
              <a:rPr lang="zh-TW" altLang="en-US" sz="3600" b="1" u="sng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三層樓</a:t>
            </a:r>
            <a:r>
              <a:rPr lang="zh-TW" altLang="en-US" sz="3600" b="1" dirty="0">
                <a:latin typeface="KaiTi" panose="02010609060101010101" pitchFamily="49" charset="-122"/>
                <a:ea typeface="KaiTi" panose="02010609060101010101" pitchFamily="49" charset="-122"/>
              </a:rPr>
              <a:t>上掉下去．扶起他來、已經死了。保羅下去、伏在他身上、抱著他、說、你們不要發慌、他的靈魂還在身上。保羅又上去、擘餅、吃了、談論許久、直到天亮、這才走了。有人把那童子活活的領來、得的安慰不小。</a:t>
            </a:r>
            <a:endParaRPr lang="en-US" sz="3600" b="1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532981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5C43FA-27EE-00B1-84B6-8EEB12DAED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6000" b="1" dirty="0">
                <a:latin typeface="KaiTi" panose="02010609060101010101" pitchFamily="49" charset="-122"/>
                <a:ea typeface="KaiTi" panose="02010609060101010101" pitchFamily="49" charset="-122"/>
              </a:rPr>
              <a:t>三與復活</a:t>
            </a:r>
            <a:endParaRPr lang="en-US" sz="6000" b="1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A7BEBC-5F0D-35AC-DA60-10FEA2DC7F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zh-TW" altLang="en-US" sz="3600" b="1" dirty="0">
                <a:latin typeface="KaiTi" panose="02010609060101010101" pitchFamily="49" charset="-122"/>
                <a:ea typeface="KaiTi" panose="02010609060101010101" pitchFamily="49" charset="-122"/>
              </a:rPr>
              <a:t>以利亞在孩子身上伸展了三次。約拿在魚肚裡三天（耶穌用他的榜樣來預言他的復活）。猶推古從三層樓上掉下。</a:t>
            </a:r>
            <a:endParaRPr lang="en-US" altLang="zh-TW" sz="3600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None/>
            </a:pPr>
            <a:r>
              <a:rPr lang="zh-TW" altLang="en-US" sz="3600" b="1" dirty="0">
                <a:latin typeface="KaiTi" panose="02010609060101010101" pitchFamily="49" charset="-122"/>
                <a:ea typeface="KaiTi" panose="02010609060101010101" pitchFamily="49" charset="-122"/>
              </a:rPr>
              <a:t>我當日所領受又傳給你們的、第一、就是基督照聖經所說、為我們的罪死了．而且埋葬了．又照聖經所說、第三天復活了。</a:t>
            </a:r>
            <a:r>
              <a:rPr lang="zh-TW" altLang="en-US" sz="3600" b="1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哥林多前書 </a:t>
            </a:r>
            <a:r>
              <a:rPr lang="en-US" altLang="zh-TW" sz="3600" b="1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15</a:t>
            </a:r>
            <a:r>
              <a:rPr lang="zh-TW" altLang="en-US" sz="3600" b="1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en-US" altLang="zh-TW" sz="3600" b="1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3-4</a:t>
            </a:r>
          </a:p>
          <a:p>
            <a:pPr marL="0" indent="0">
              <a:buNone/>
            </a:pPr>
            <a:endParaRPr lang="en-US" sz="3600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None/>
            </a:pPr>
            <a:r>
              <a:rPr lang="zh-TW" altLang="en-US" sz="3600" b="1" dirty="0">
                <a:latin typeface="KaiTi" panose="02010609060101010101" pitchFamily="49" charset="-122"/>
                <a:ea typeface="KaiTi" panose="02010609060101010101" pitchFamily="49" charset="-122"/>
              </a:rPr>
              <a:t>來吧。讓我們回到主那裡</a:t>
            </a:r>
            <a:r>
              <a:rPr lang="en-US" altLang="zh-TW" sz="3600" b="1" dirty="0">
                <a:latin typeface="KaiTi" panose="02010609060101010101" pitchFamily="49" charset="-122"/>
                <a:ea typeface="KaiTi" panose="02010609060101010101" pitchFamily="49" charset="-122"/>
              </a:rPr>
              <a:t>;</a:t>
            </a:r>
            <a:r>
              <a:rPr lang="zh-TW" altLang="en-US" sz="3600" b="1" dirty="0">
                <a:latin typeface="KaiTi" panose="02010609060101010101" pitchFamily="49" charset="-122"/>
                <a:ea typeface="KaiTi" panose="02010609060101010101" pitchFamily="49" charset="-122"/>
              </a:rPr>
              <a:t>因為他撕裂了我們，為要醫治我們</a:t>
            </a:r>
            <a:r>
              <a:rPr lang="en-US" altLang="zh-TW" sz="3600" b="1" dirty="0">
                <a:latin typeface="KaiTi" panose="02010609060101010101" pitchFamily="49" charset="-122"/>
                <a:ea typeface="KaiTi" panose="02010609060101010101" pitchFamily="49" charset="-122"/>
              </a:rPr>
              <a:t>;</a:t>
            </a:r>
            <a:r>
              <a:rPr lang="zh-TW" altLang="en-US" sz="3600" b="1" dirty="0">
                <a:latin typeface="KaiTi" panose="02010609060101010101" pitchFamily="49" charset="-122"/>
                <a:ea typeface="KaiTi" panose="02010609060101010101" pitchFamily="49" charset="-122"/>
              </a:rPr>
              <a:t>他擊殺了我們，他要捆綁我們。两天后，他會讓我們甦醒</a:t>
            </a:r>
            <a:r>
              <a:rPr lang="en-US" altLang="zh-TW" sz="3600" b="1" dirty="0">
                <a:latin typeface="KaiTi" panose="02010609060101010101" pitchFamily="49" charset="-122"/>
                <a:ea typeface="KaiTi" panose="02010609060101010101" pitchFamily="49" charset="-122"/>
              </a:rPr>
              <a:t>;</a:t>
            </a:r>
            <a:r>
              <a:rPr lang="zh-TW" altLang="en-US" sz="3600" b="1" dirty="0">
                <a:latin typeface="KaiTi" panose="02010609060101010101" pitchFamily="49" charset="-122"/>
                <a:ea typeface="KaiTi" panose="02010609060101010101" pitchFamily="49" charset="-122"/>
              </a:rPr>
              <a:t>第三天他要叫我們復活，使我們可以在他面前活著 </a:t>
            </a:r>
            <a:r>
              <a:rPr lang="zh-TW" altLang="en-US" sz="3600" b="1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何西阿書 </a:t>
            </a:r>
            <a:r>
              <a:rPr lang="en-US" altLang="zh-TW" sz="3600" b="1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6</a:t>
            </a:r>
            <a:r>
              <a:rPr lang="zh-TW" altLang="en-US" sz="3600" b="1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en-US" altLang="zh-TW" sz="3600" b="1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1-2 </a:t>
            </a:r>
            <a:endParaRPr lang="en-US" sz="3600" b="1" dirty="0">
              <a:solidFill>
                <a:srgbClr val="7030A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7361279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9FDF71-5244-BCA1-699A-12DD0287DB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8781" y="88633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zh-TW" altLang="en-US" sz="6000" b="1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路加福音 </a:t>
            </a:r>
            <a:r>
              <a:rPr lang="en-US" altLang="zh-TW" sz="6000" b="1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9</a:t>
            </a:r>
            <a:r>
              <a:rPr lang="zh-TW" altLang="en-US" sz="6000" b="1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en-US" altLang="zh-TW" sz="6000" b="1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28-36</a:t>
            </a:r>
            <a:endParaRPr lang="en-US" sz="6000" b="1" dirty="0">
              <a:solidFill>
                <a:srgbClr val="7030A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57AEAD-CFC7-AA3E-2A91-B34B2D838C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4117" y="1414196"/>
            <a:ext cx="11324929" cy="529329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3200" b="1" dirty="0">
                <a:latin typeface="KaiTi" panose="02010609060101010101" pitchFamily="49" charset="-122"/>
                <a:ea typeface="KaiTi" panose="02010609060101010101" pitchFamily="49" charset="-122"/>
              </a:rPr>
              <a:t>說了這話以後、約有八天、</a:t>
            </a:r>
            <a:r>
              <a:rPr lang="zh-TW" altLang="en-US" sz="3200" b="1" u="sng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耶穌帶著彼得、約翰、雅各</a:t>
            </a:r>
            <a:r>
              <a:rPr lang="zh-TW" altLang="en-US" sz="3200" b="1" dirty="0">
                <a:latin typeface="KaiTi" panose="02010609060101010101" pitchFamily="49" charset="-122"/>
                <a:ea typeface="KaiTi" panose="02010609060101010101" pitchFamily="49" charset="-122"/>
              </a:rPr>
              <a:t>、上山去禱告。正禱告的時候、他的面貌就改變了、衣服潔白放光。忽然有</a:t>
            </a:r>
            <a:r>
              <a:rPr lang="zh-TW" altLang="en-US" sz="3200" b="1" u="sng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摩西</a:t>
            </a:r>
            <a:r>
              <a:rPr lang="zh-TW" altLang="en-US" sz="3200" b="1" dirty="0">
                <a:latin typeface="KaiTi" panose="02010609060101010101" pitchFamily="49" charset="-122"/>
                <a:ea typeface="KaiTi" panose="02010609060101010101" pitchFamily="49" charset="-122"/>
              </a:rPr>
              <a:t>以利亞兩個人、同耶穌說話．他們在榮光裏顯現、談論耶穌去世的事、就是他在耶路撒冷</a:t>
            </a:r>
            <a:r>
              <a:rPr lang="zh-TW" altLang="en-US" sz="3200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將要成的事</a:t>
            </a:r>
            <a:r>
              <a:rPr lang="zh-TW" altLang="en-US" sz="3200" b="1" dirty="0">
                <a:latin typeface="KaiTi" panose="02010609060101010101" pitchFamily="49" charset="-122"/>
                <a:ea typeface="KaiTi" panose="02010609060101010101" pitchFamily="49" charset="-122"/>
              </a:rPr>
              <a:t>。彼得和他的同伴都打盹、既清醒了、就看見耶穌的榮光、並同他站著的那兩個人。二人正要和耶穌分離的時候、彼得對耶穌說、夫子、我們在這裏真好、可以搭三座棚、一座為你、一座為摩西、一座為以利亞．他卻不知道所說的是甚麼。說這話的時候、有一朵雲彩來遮蓋他們．他們進入雲彩裏就懼怕。有聲音從雲彩裏出來、說、這是我的兒子、我所揀選的、</a:t>
            </a:r>
            <a:r>
              <a:rPr lang="en-US" altLang="zh-TW" sz="3200" b="1" dirty="0">
                <a:latin typeface="KaiTi" panose="02010609060101010101" pitchFamily="49" charset="-122"/>
                <a:ea typeface="KaiTi" panose="02010609060101010101" pitchFamily="49" charset="-122"/>
              </a:rPr>
              <a:t>〔</a:t>
            </a:r>
            <a:r>
              <a:rPr lang="zh-TW" altLang="en-US" sz="3200" b="1" dirty="0">
                <a:latin typeface="KaiTi" panose="02010609060101010101" pitchFamily="49" charset="-122"/>
                <a:ea typeface="KaiTi" panose="02010609060101010101" pitchFamily="49" charset="-122"/>
              </a:rPr>
              <a:t>有古卷作這是我的愛子</a:t>
            </a:r>
            <a:r>
              <a:rPr lang="en-US" altLang="zh-TW" sz="3200" b="1" dirty="0">
                <a:latin typeface="KaiTi" panose="02010609060101010101" pitchFamily="49" charset="-122"/>
                <a:ea typeface="KaiTi" panose="02010609060101010101" pitchFamily="49" charset="-122"/>
              </a:rPr>
              <a:t>〕</a:t>
            </a:r>
            <a:r>
              <a:rPr lang="zh-TW" altLang="en-US" sz="3200" b="1" dirty="0">
                <a:latin typeface="KaiTi" panose="02010609060101010101" pitchFamily="49" charset="-122"/>
                <a:ea typeface="KaiTi" panose="02010609060101010101" pitchFamily="49" charset="-122"/>
              </a:rPr>
              <a:t>你們要聽他。聲音住了、只見耶穌一人在那裏。當那些日子、門徒不提所看見的事、一樣也不告訴人。</a:t>
            </a:r>
            <a:endParaRPr lang="en-US" sz="3200" b="1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124735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0D2AB8-DB56-3D58-024A-CF31C25E9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6000" b="1" dirty="0">
                <a:latin typeface="KaiTi" panose="02010609060101010101" pitchFamily="49" charset="-122"/>
                <a:ea typeface="KaiTi" panose="02010609060101010101" pitchFamily="49" charset="-122"/>
              </a:rPr>
              <a:t>摩西和復活</a:t>
            </a:r>
            <a:endParaRPr lang="en-US" sz="6000" b="1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4D6A20-BB73-3CE0-0FB1-7CA6CA0F1E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3200" b="1" dirty="0">
                <a:latin typeface="KaiTi" panose="02010609060101010101" pitchFamily="49" charset="-122"/>
                <a:ea typeface="KaiTi" panose="02010609060101010101" pitchFamily="49" charset="-122"/>
              </a:rPr>
              <a:t>又說、我是你父親的　神、是亞伯拉罕的　神、以撒的　神、雅各的　神。摩西蒙上臉、因為怕看　神。</a:t>
            </a:r>
            <a:r>
              <a:rPr lang="zh-TW" altLang="en-US" sz="3200" b="1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出埃及記 </a:t>
            </a:r>
            <a:r>
              <a:rPr lang="en-US" altLang="zh-TW" sz="3200" b="1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3</a:t>
            </a:r>
            <a:r>
              <a:rPr lang="zh-TW" altLang="en-US" sz="3200" b="1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en-US" altLang="zh-TW" sz="3200" b="1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6</a:t>
            </a:r>
          </a:p>
          <a:p>
            <a:endParaRPr lang="en-US" sz="3200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TW" altLang="en-US" sz="3200" b="1" dirty="0">
                <a:latin typeface="KaiTi" panose="02010609060101010101" pitchFamily="49" charset="-122"/>
                <a:ea typeface="KaiTi" panose="02010609060101010101" pitchFamily="49" charset="-122"/>
              </a:rPr>
              <a:t>論到死人復活、　神在經上向你們所說的、你們沒有念過麼。他說、</a:t>
            </a:r>
            <a:r>
              <a:rPr lang="en-US" altLang="zh-TW" sz="3200" b="1" dirty="0">
                <a:latin typeface="KaiTi" panose="02010609060101010101" pitchFamily="49" charset="-122"/>
                <a:ea typeface="KaiTi" panose="02010609060101010101" pitchFamily="49" charset="-122"/>
              </a:rPr>
              <a:t>『</a:t>
            </a:r>
            <a:r>
              <a:rPr lang="zh-TW" altLang="en-US" sz="3200" b="1" dirty="0">
                <a:latin typeface="KaiTi" panose="02010609060101010101" pitchFamily="49" charset="-122"/>
                <a:ea typeface="KaiTi" panose="02010609060101010101" pitchFamily="49" charset="-122"/>
              </a:rPr>
              <a:t>我是亞伯拉罕的　神、以撒的　神、雅各的　神。</a:t>
            </a:r>
            <a:r>
              <a:rPr lang="en-US" altLang="zh-TW" sz="3200" b="1" dirty="0">
                <a:latin typeface="KaiTi" panose="02010609060101010101" pitchFamily="49" charset="-122"/>
                <a:ea typeface="KaiTi" panose="02010609060101010101" pitchFamily="49" charset="-122"/>
              </a:rPr>
              <a:t>』</a:t>
            </a:r>
            <a:r>
              <a:rPr lang="zh-TW" altLang="en-US" sz="3200" b="1" dirty="0">
                <a:latin typeface="KaiTi" panose="02010609060101010101" pitchFamily="49" charset="-122"/>
                <a:ea typeface="KaiTi" panose="02010609060101010101" pitchFamily="49" charset="-122"/>
              </a:rPr>
              <a:t>　神不是死人的　神、乃是活人的　神。眾人聽見這話、就希奇他的教訓。</a:t>
            </a:r>
            <a:r>
              <a:rPr lang="zh-TW" altLang="en-US" sz="3200" b="1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馬太福音 </a:t>
            </a:r>
            <a:r>
              <a:rPr lang="en-US" altLang="zh-TW" sz="3200" b="1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22:31-33</a:t>
            </a:r>
            <a:endParaRPr lang="en-US" sz="3200" b="1" dirty="0">
              <a:solidFill>
                <a:srgbClr val="7030A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301418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FA6677-9013-FA43-B14F-E9F60C97A2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3386" y="567950"/>
            <a:ext cx="10740414" cy="560901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zh-TW" altLang="en-US" sz="3200" b="1" dirty="0">
                <a:latin typeface="KaiTi" panose="02010609060101010101" pitchFamily="49" charset="-122"/>
                <a:ea typeface="KaiTi" panose="02010609060101010101" pitchFamily="49" charset="-122"/>
              </a:rPr>
              <a:t>我們既有屬土的形狀、將來也必有屬天的形狀。弟兄們、我告訴你們說、血肉之體、不能承受　神的國．必朽壞的、不能承受不朽壞的。我如今把一件奧祕的事告訴你們．我們不是都要睡覺、乃是都要改變、就在一霎時、眨眼之間、號筒末次吹響的時候．因號筒要響、死人要復活成為不朽壞的、我們也要改變。這必朽壞的、總要變成不朽壞的．</a:t>
            </a:r>
            <a:r>
              <a:rPr lang="en-US" altLang="zh-TW" sz="3200" b="1" dirty="0">
                <a:latin typeface="KaiTi" panose="02010609060101010101" pitchFamily="49" charset="-122"/>
                <a:ea typeface="KaiTi" panose="02010609060101010101" pitchFamily="49" charset="-122"/>
              </a:rPr>
              <a:t>〔</a:t>
            </a:r>
            <a:r>
              <a:rPr lang="zh-TW" altLang="en-US" sz="3200" b="1" dirty="0">
                <a:latin typeface="KaiTi" panose="02010609060101010101" pitchFamily="49" charset="-122"/>
                <a:ea typeface="KaiTi" panose="02010609060101010101" pitchFamily="49" charset="-122"/>
              </a:rPr>
              <a:t>變成原文作穿下同</a:t>
            </a:r>
            <a:r>
              <a:rPr lang="en-US" altLang="zh-TW" sz="3200" b="1" dirty="0">
                <a:latin typeface="KaiTi" panose="02010609060101010101" pitchFamily="49" charset="-122"/>
                <a:ea typeface="KaiTi" panose="02010609060101010101" pitchFamily="49" charset="-122"/>
              </a:rPr>
              <a:t>〕</a:t>
            </a:r>
            <a:r>
              <a:rPr lang="zh-TW" altLang="en-US" sz="3200" b="1" dirty="0">
                <a:latin typeface="KaiTi" panose="02010609060101010101" pitchFamily="49" charset="-122"/>
                <a:ea typeface="KaiTi" panose="02010609060101010101" pitchFamily="49" charset="-122"/>
              </a:rPr>
              <a:t>這必死的、總要變成不死的。這必朽壞的、既變成不朽壞的．這必死的、既變成不死的．那時經上所記、死被得勝吞滅的話就應驗了。</a:t>
            </a:r>
          </a:p>
          <a:p>
            <a:pPr marL="0" indent="0">
              <a:buNone/>
            </a:pPr>
            <a:r>
              <a:rPr lang="zh-TW" altLang="en-US" sz="3200" b="1" dirty="0">
                <a:latin typeface="KaiTi" panose="02010609060101010101" pitchFamily="49" charset="-122"/>
                <a:ea typeface="KaiTi" panose="02010609060101010101" pitchFamily="49" charset="-122"/>
              </a:rPr>
              <a:t>死阿、你得勝的權勢在那裏．死阿、你的毒鉤在那裏．死的毒鉤就是罪．罪的權勢就是律法。感謝　神、使我們藉著我們的主耶穌基督得勝。</a:t>
            </a:r>
            <a:r>
              <a:rPr lang="zh-TW" altLang="en-US" sz="3900" b="1" u="sng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所以我親愛的弟兄們、你們務要堅固不可搖動、常常竭力多作主工、因為知道你們的勞苦、在主裏面不是徒然的</a:t>
            </a:r>
            <a:r>
              <a:rPr lang="zh-TW" altLang="en-US" sz="3900" b="1" dirty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r>
              <a:rPr lang="zh-TW" altLang="en-US" sz="3200" b="1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哥林多前書 </a:t>
            </a:r>
            <a:r>
              <a:rPr lang="en-US" altLang="zh-TW" sz="3200" b="1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15</a:t>
            </a:r>
            <a:r>
              <a:rPr lang="zh-TW" altLang="en-US" sz="3200" b="1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en-US" altLang="zh-TW" sz="3200" b="1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49-58</a:t>
            </a:r>
            <a:endParaRPr lang="zh-TW" altLang="en-US" sz="3200" b="1" dirty="0">
              <a:solidFill>
                <a:srgbClr val="7030A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zh-TW" altLang="en-US" sz="3200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76885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A7162D0-52CD-7AC7-0035-34320A5A2BC8}"/>
              </a:ext>
            </a:extLst>
          </p:cNvPr>
          <p:cNvSpPr txBox="1"/>
          <p:nvPr/>
        </p:nvSpPr>
        <p:spPr>
          <a:xfrm>
            <a:off x="7871791" y="437331"/>
            <a:ext cx="3703036" cy="47089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57250" indent="-857250">
              <a:buFont typeface="Arial" panose="020B0604020202020204" pitchFamily="34" charset="0"/>
              <a:buChar char="•"/>
            </a:pPr>
            <a:r>
              <a:rPr lang="zh-TW" altLang="en-US" sz="4000" dirty="0">
                <a:latin typeface="KaiTi" panose="02010609060101010101" pitchFamily="49" charset="-122"/>
                <a:ea typeface="KaiTi" panose="02010609060101010101" pitchFamily="49" charset="-122"/>
              </a:rPr>
              <a:t>結腸癌</a:t>
            </a:r>
            <a:endParaRPr lang="en-US" altLang="zh-TW" sz="40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857250" indent="-857250">
              <a:buFont typeface="Arial" panose="020B0604020202020204" pitchFamily="34" charset="0"/>
              <a:buChar char="•"/>
            </a:pPr>
            <a:r>
              <a:rPr lang="zh-TW" altLang="en-US" sz="4000" dirty="0">
                <a:latin typeface="KaiTi" panose="02010609060101010101" pitchFamily="49" charset="-122"/>
                <a:ea typeface="KaiTi" panose="02010609060101010101" pitchFamily="49" charset="-122"/>
              </a:rPr>
              <a:t>乳腺癌</a:t>
            </a:r>
            <a:endParaRPr lang="en-US" altLang="zh-TW" sz="40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857250" indent="-857250">
              <a:buFont typeface="Arial" panose="020B0604020202020204" pitchFamily="34" charset="0"/>
              <a:buChar char="•"/>
            </a:pPr>
            <a:r>
              <a:rPr lang="zh-TW" altLang="en-US" sz="4000" dirty="0">
                <a:latin typeface="KaiTi" panose="02010609060101010101" pitchFamily="49" charset="-122"/>
                <a:ea typeface="KaiTi" panose="02010609060101010101" pitchFamily="49" charset="-122"/>
              </a:rPr>
              <a:t>胃癌</a:t>
            </a:r>
            <a:endParaRPr lang="en-US" altLang="zh-TW" sz="40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857250" indent="-857250">
              <a:buFont typeface="Arial" panose="020B0604020202020204" pitchFamily="34" charset="0"/>
              <a:buChar char="•"/>
            </a:pPr>
            <a:r>
              <a:rPr lang="zh-TW" altLang="en-US" sz="4000" dirty="0">
                <a:latin typeface="KaiTi" panose="02010609060101010101" pitchFamily="49" charset="-122"/>
                <a:ea typeface="KaiTi" panose="02010609060101010101" pitchFamily="49" charset="-122"/>
              </a:rPr>
              <a:t>胰腺癌</a:t>
            </a:r>
            <a:endParaRPr lang="en-US" altLang="zh-TW" sz="40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857250" indent="-857250">
              <a:buFont typeface="Arial" panose="020B0604020202020204" pitchFamily="34" charset="0"/>
              <a:buChar char="•"/>
            </a:pPr>
            <a:r>
              <a:rPr lang="zh-TW" altLang="en-US" sz="4000" dirty="0">
                <a:latin typeface="KaiTi" panose="02010609060101010101" pitchFamily="49" charset="-122"/>
                <a:ea typeface="KaiTi" panose="02010609060101010101" pitchFamily="49" charset="-122"/>
              </a:rPr>
              <a:t>闌尾癌</a:t>
            </a:r>
            <a:endParaRPr lang="en-US" altLang="zh-TW" sz="40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857250" indent="-857250">
              <a:buFont typeface="Arial" panose="020B0604020202020204" pitchFamily="34" charset="0"/>
              <a:buChar char="•"/>
            </a:pPr>
            <a:r>
              <a:rPr lang="en-US" altLang="zh-TW" sz="2000" dirty="0">
                <a:latin typeface="Comic Sans MS" panose="030F0702030302020204" pitchFamily="66" charset="0"/>
                <a:ea typeface="KaiTi" panose="02010609060101010101" pitchFamily="49" charset="-122"/>
              </a:rPr>
              <a:t>Annals of internal medicine, Time 6/10/2025 Cancer quadrupled amongst </a:t>
            </a:r>
            <a:r>
              <a:rPr lang="en-US" altLang="zh-TW" sz="2000" dirty="0" err="1">
                <a:latin typeface="Comic Sans MS" panose="030F0702030302020204" pitchFamily="66" charset="0"/>
                <a:ea typeface="KaiTi" panose="02010609060101010101" pitchFamily="49" charset="-122"/>
              </a:rPr>
              <a:t>millenials</a:t>
            </a:r>
            <a:endParaRPr lang="en-US" altLang="zh-TW" sz="2000" dirty="0">
              <a:latin typeface="Comic Sans MS" panose="030F0702030302020204" pitchFamily="66" charset="0"/>
              <a:ea typeface="KaiTi" panose="02010609060101010101" pitchFamily="49" charset="-122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2CB6A08-808D-7634-BA86-EBE6A6DF5B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263" y="167427"/>
            <a:ext cx="7338107" cy="458631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B425C0C-A9A9-F479-698B-BE8BA4844FD4}"/>
              </a:ext>
            </a:extLst>
          </p:cNvPr>
          <p:cNvSpPr txBox="1"/>
          <p:nvPr/>
        </p:nvSpPr>
        <p:spPr>
          <a:xfrm>
            <a:off x="8422703" y="5435784"/>
            <a:ext cx="3526972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000" dirty="0">
                <a:latin typeface="KaiTi" panose="02010609060101010101" pitchFamily="49" charset="-122"/>
                <a:ea typeface="KaiTi" panose="02010609060101010101" pitchFamily="49" charset="-122"/>
              </a:rPr>
              <a:t>腦癌</a:t>
            </a:r>
            <a:r>
              <a:rPr lang="en-US" altLang="zh-TW" sz="40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4000" dirty="0">
                <a:latin typeface="KaiTi" panose="02010609060101010101" pitchFamily="49" charset="-122"/>
                <a:ea typeface="KaiTi" panose="02010609060101010101" pitchFamily="49" charset="-122"/>
              </a:rPr>
              <a:t>肺癌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8324446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7781DE2-5C83-41AF-09F1-41FEE247CE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6000" b="1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路加福音 </a:t>
            </a:r>
            <a:r>
              <a:rPr lang="en-US" altLang="zh-TW" sz="6000" b="1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8:40-42</a:t>
            </a:r>
            <a:endParaRPr lang="en-US" sz="6000" b="1" dirty="0">
              <a:solidFill>
                <a:srgbClr val="7030A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25691D94-5391-29EE-C4DE-3167756A0E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4000" b="1" dirty="0">
                <a:latin typeface="KaiTi" panose="02010609060101010101" pitchFamily="49" charset="-122"/>
                <a:ea typeface="KaiTi" panose="02010609060101010101" pitchFamily="49" charset="-122"/>
              </a:rPr>
              <a:t>有一個管會堂的、名叫睚魯、來俯伏在耶穌腳前、求耶穌到他家裏去．因他有一個獨生女兒、約有十二歲、快要死了。耶穌去的時候、眾人擁擠他</a:t>
            </a:r>
            <a:r>
              <a:rPr lang="en-US" altLang="zh-TW" sz="4000" b="1" dirty="0">
                <a:latin typeface="KaiTi" panose="02010609060101010101" pitchFamily="49" charset="-122"/>
                <a:ea typeface="KaiTi" panose="02010609060101010101" pitchFamily="49" charset="-122"/>
              </a:rPr>
              <a:t>…</a:t>
            </a:r>
          </a:p>
          <a:p>
            <a:pPr marL="0" indent="0">
              <a:buNone/>
            </a:pPr>
            <a:endParaRPr lang="en-US" sz="4000" b="1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449182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AE4C1B-DD3D-991A-8106-57236971CA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AF7678D-440F-58C6-1632-5B7123F680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6000" b="1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路加福音 </a:t>
            </a:r>
            <a:r>
              <a:rPr lang="en-US" altLang="zh-TW" sz="6000" b="1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8:49-56</a:t>
            </a:r>
            <a:endParaRPr lang="en-US" sz="6000" b="1" dirty="0">
              <a:solidFill>
                <a:srgbClr val="7030A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7B5C2D5A-4FD1-0918-DC1C-9A6E84214A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zh-TW" altLang="en-US" sz="4000" b="1" dirty="0">
                <a:latin typeface="KaiTi" panose="02010609060101010101" pitchFamily="49" charset="-122"/>
                <a:ea typeface="KaiTi" panose="02010609060101010101" pitchFamily="49" charset="-122"/>
              </a:rPr>
              <a:t>還說話的時候、有人從管會堂的家裏來說、你的女兒死了、不要勞動夫子。耶穌聽見就對他說、</a:t>
            </a:r>
            <a:r>
              <a:rPr lang="zh-TW" altLang="en-US" sz="4000" b="1" u="sng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不要怕、只要信</a:t>
            </a:r>
            <a:r>
              <a:rPr lang="zh-TW" altLang="en-US" sz="4000" b="1" dirty="0">
                <a:latin typeface="KaiTi" panose="02010609060101010101" pitchFamily="49" charset="-122"/>
                <a:ea typeface="KaiTi" panose="02010609060101010101" pitchFamily="49" charset="-122"/>
              </a:rPr>
              <a:t>、你的女兒就必得救。耶穌到了他的家、除了</a:t>
            </a:r>
            <a:r>
              <a:rPr lang="zh-TW" altLang="en-US" sz="4000" b="1" u="sng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彼得、約翰、雅各</a:t>
            </a:r>
            <a:r>
              <a:rPr lang="zh-TW" altLang="en-US" sz="4000" b="1" dirty="0">
                <a:latin typeface="KaiTi" panose="02010609060101010101" pitchFamily="49" charset="-122"/>
                <a:ea typeface="KaiTi" panose="02010609060101010101" pitchFamily="49" charset="-122"/>
              </a:rPr>
              <a:t>、和女兒的父母、不許別人同他進去。眾人都為這女兒哀哭捶胸。耶穌說、不要哭．他不是死了、是睡著了。他們曉得女兒已經死了、就嗤笑耶穌。耶穌拉著他的手、呼叫說、</a:t>
            </a:r>
            <a:r>
              <a:rPr lang="zh-TW" altLang="en-US" sz="4000" b="1" u="sng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女兒、起來吧</a:t>
            </a:r>
            <a:r>
              <a:rPr lang="zh-TW" altLang="en-US" sz="4000" b="1" dirty="0">
                <a:latin typeface="KaiTi" panose="02010609060101010101" pitchFamily="49" charset="-122"/>
                <a:ea typeface="KaiTi" panose="02010609060101010101" pitchFamily="49" charset="-122"/>
              </a:rPr>
              <a:t>。他的靈魂便回來、他就立刻起來了．耶穌吩咐給他東西吃。</a:t>
            </a:r>
            <a:endParaRPr lang="en-US" sz="4000" b="1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924303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F4C261-24EF-5167-E981-F37B7AC9A8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F150FD0C-4D1C-10F0-4419-AF2CC1A71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6000" b="1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列王紀下</a:t>
            </a:r>
            <a:r>
              <a:rPr lang="en-US" altLang="zh-TW" sz="6000" b="1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4:32-37</a:t>
            </a:r>
            <a:endParaRPr lang="en-US" sz="6000" b="1" dirty="0">
              <a:solidFill>
                <a:srgbClr val="7030A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C64A26BD-C041-7AE9-B66C-9C0E0DEBF6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zh-TW" altLang="en-US" sz="4000" b="1" dirty="0">
                <a:latin typeface="KaiTi" panose="02010609060101010101" pitchFamily="49" charset="-122"/>
                <a:ea typeface="KaiTi" panose="02010609060101010101" pitchFamily="49" charset="-122"/>
              </a:rPr>
              <a:t>以利沙來到、進了屋子、看見孩子死了、放在自己的床上。他就關上門、只有自己和孩子在裏面、他便祈禱耶和華．上床伏在孩子身上、口對口、眼對眼、手對手．既伏在孩子身上、孩子的身體就漸漸溫和了。然後他下來、在屋裏來往走了一趟．又上去伏在孩子身上．孩子打了七個噴嚏、就睜開眼睛了。以利沙叫基哈西說、你叫這書念婦人來。於是叫了他來。以利沙說、將你兒子抱起來。婦人就進來、在以利沙腳前俯伏於地、抱起他兒子出去了。</a:t>
            </a:r>
            <a:endParaRPr lang="en-US" sz="4000" b="1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688598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F33B86-11A5-0783-E68F-6340C7EBA5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3FA176C-470E-8D54-A32C-50BEF00DF6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6000" b="1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路加福音 </a:t>
            </a:r>
            <a:r>
              <a:rPr lang="en-US" altLang="zh-TW" sz="6000" b="1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7:11-16</a:t>
            </a:r>
            <a:endParaRPr lang="en-US" sz="6000" b="1" dirty="0">
              <a:solidFill>
                <a:srgbClr val="7030A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9677575-A4F3-DE26-FB45-571B3DE255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7176" y="1595718"/>
            <a:ext cx="10942918" cy="508242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3600" b="1" dirty="0">
                <a:latin typeface="KaiTi" panose="02010609060101010101" pitchFamily="49" charset="-122"/>
                <a:ea typeface="KaiTi" panose="02010609060101010101" pitchFamily="49" charset="-122"/>
              </a:rPr>
              <a:t>過了不多時、</a:t>
            </a:r>
            <a:r>
              <a:rPr lang="en-US" altLang="zh-TW" sz="3600" b="1" dirty="0">
                <a:latin typeface="KaiTi" panose="02010609060101010101" pitchFamily="49" charset="-122"/>
                <a:ea typeface="KaiTi" panose="02010609060101010101" pitchFamily="49" charset="-122"/>
              </a:rPr>
              <a:t>〔</a:t>
            </a:r>
            <a:r>
              <a:rPr lang="zh-TW" altLang="en-US" sz="3600" b="1" dirty="0">
                <a:latin typeface="KaiTi" panose="02010609060101010101" pitchFamily="49" charset="-122"/>
                <a:ea typeface="KaiTi" panose="02010609060101010101" pitchFamily="49" charset="-122"/>
              </a:rPr>
              <a:t>有古卷作次日</a:t>
            </a:r>
            <a:r>
              <a:rPr lang="en-US" altLang="zh-TW" sz="3600" b="1" dirty="0">
                <a:latin typeface="KaiTi" panose="02010609060101010101" pitchFamily="49" charset="-122"/>
                <a:ea typeface="KaiTi" panose="02010609060101010101" pitchFamily="49" charset="-122"/>
              </a:rPr>
              <a:t>〕</a:t>
            </a:r>
            <a:r>
              <a:rPr lang="zh-TW" altLang="en-US" sz="3600" b="1" dirty="0">
                <a:latin typeface="KaiTi" panose="02010609060101010101" pitchFamily="49" charset="-122"/>
                <a:ea typeface="KaiTi" panose="02010609060101010101" pitchFamily="49" charset="-122"/>
              </a:rPr>
              <a:t>耶穌往一座城去、這城名叫拿因、他的門徒和極多的人與他同行。將近城門、有一個死人被抬出來．這人是他母親</a:t>
            </a:r>
            <a:r>
              <a:rPr lang="zh-TW" altLang="en-US" sz="3600" b="1" u="sng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獨生的兒子</a:t>
            </a:r>
            <a:r>
              <a:rPr lang="zh-TW" altLang="en-US" sz="3600" b="1" dirty="0">
                <a:latin typeface="KaiTi" panose="02010609060101010101" pitchFamily="49" charset="-122"/>
                <a:ea typeface="KaiTi" panose="02010609060101010101" pitchFamily="49" charset="-122"/>
              </a:rPr>
              <a:t>、他母親又是</a:t>
            </a:r>
            <a:r>
              <a:rPr lang="zh-TW" altLang="en-US" sz="3600" b="1" u="sng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寡婦</a:t>
            </a:r>
            <a:r>
              <a:rPr lang="zh-TW" altLang="en-US" sz="3600" b="1" dirty="0">
                <a:latin typeface="KaiTi" panose="02010609060101010101" pitchFamily="49" charset="-122"/>
                <a:ea typeface="KaiTi" panose="02010609060101010101" pitchFamily="49" charset="-122"/>
              </a:rPr>
              <a:t>．有城裏的許多人同著寡婦送殯。主看見那寡婦就</a:t>
            </a:r>
            <a:r>
              <a:rPr lang="zh-TW" altLang="en-US" sz="3600" b="1" u="sng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憐憫他</a:t>
            </a:r>
            <a:r>
              <a:rPr lang="zh-TW" altLang="en-US" sz="3600" b="1" dirty="0">
                <a:latin typeface="KaiTi" panose="02010609060101010101" pitchFamily="49" charset="-122"/>
                <a:ea typeface="KaiTi" panose="02010609060101010101" pitchFamily="49" charset="-122"/>
              </a:rPr>
              <a:t>、對他說、不要哭。於是進前按著杠、抬的人就站住了。耶穌說、</a:t>
            </a:r>
            <a:r>
              <a:rPr lang="zh-TW" altLang="en-US" sz="3600" b="1" u="sng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少年人、我吩咐你起來</a:t>
            </a:r>
            <a:r>
              <a:rPr lang="zh-TW" altLang="en-US" sz="3600" b="1" dirty="0">
                <a:latin typeface="KaiTi" panose="02010609060101010101" pitchFamily="49" charset="-122"/>
                <a:ea typeface="KaiTi" panose="02010609060101010101" pitchFamily="49" charset="-122"/>
              </a:rPr>
              <a:t>。那死人就坐起、並且說話．耶穌便把他交給他母親。眾人都驚奇、歸榮耀與　神說、</a:t>
            </a:r>
            <a:r>
              <a:rPr lang="zh-TW" altLang="en-US" sz="3600" b="1" u="sng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有大先知在我們中間興起來了</a:t>
            </a:r>
            <a:r>
              <a:rPr lang="zh-TW" altLang="en-US" sz="3600" b="1" dirty="0">
                <a:latin typeface="KaiTi" panose="02010609060101010101" pitchFamily="49" charset="-122"/>
                <a:ea typeface="KaiTi" panose="02010609060101010101" pitchFamily="49" charset="-122"/>
              </a:rPr>
              <a:t>．又說、神眷顧了他的百姓。</a:t>
            </a:r>
            <a:endParaRPr lang="en-US" sz="3600" b="1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576675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125EE1-8B6D-CC80-6872-BCBC81AE93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4D0BD59-8795-5820-3DEF-0D289DEFFE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6000" b="1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列王紀上 </a:t>
            </a:r>
            <a:r>
              <a:rPr lang="en-US" altLang="zh-TW" sz="6000" b="1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17</a:t>
            </a:r>
            <a:r>
              <a:rPr lang="zh-TW" altLang="en-US" sz="6000" b="1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en-US" altLang="zh-TW" sz="6000" b="1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17-24 </a:t>
            </a:r>
            <a:endParaRPr lang="en-US" sz="6000" b="1" dirty="0">
              <a:solidFill>
                <a:srgbClr val="7030A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2C21ECE7-BA2B-0392-F624-FE22EC0DCE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zh-TW" altLang="en-US" sz="4000" b="1" dirty="0">
                <a:latin typeface="KaiTi" panose="02010609060101010101" pitchFamily="49" charset="-122"/>
                <a:ea typeface="KaiTi" panose="02010609060101010101" pitchFamily="49" charset="-122"/>
              </a:rPr>
              <a:t>這事以後、作那家主母的婦人、他兒子病了．病得甚重、以致身無氣息。婦人對以利亞說、神人哪、我與你何干、你竟到我這裏來、使　神想念我的罪、以致我的兒子死呢。以利亞對他說、把你兒子交給我。以利亞就從婦人懷中將孩子接過來、抱到他所住的樓中、放在自己的床上．就求告耶和華、說、耶和華我的　神阿、我寄居在這寡婦的家裏、你就降禍與他、使他的兒子死了麼。以利亞</a:t>
            </a:r>
            <a:r>
              <a:rPr lang="zh-TW" altLang="en-US" sz="4000" b="1" u="sng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三次</a:t>
            </a:r>
            <a:r>
              <a:rPr lang="zh-TW" altLang="en-US" sz="4000" b="1" dirty="0">
                <a:latin typeface="KaiTi" panose="02010609060101010101" pitchFamily="49" charset="-122"/>
                <a:ea typeface="KaiTi" panose="02010609060101010101" pitchFamily="49" charset="-122"/>
              </a:rPr>
              <a:t>伏在孩子的身上、求告耶和華、說、耶和華我的　神阿、求你使這孩子的靈魂、仍入他的身體。耶和華應允以利亞的話、孩子的靈魂、仍入他的身體、他就活了。以利亞將孩子從樓上抱下來、進屋子、交給他母親、說、看哪、你的兒子活了。婦人對以利亞說、現在我知道你是神人、耶和華藉你口所說的話是真的。</a:t>
            </a:r>
            <a:endParaRPr lang="en-US" sz="4000" b="1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2470568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AD30D9-3AB2-B035-B4E0-A10F0C3E46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D2BD1A3-C484-54D5-A922-842FF57B4A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b="1" dirty="0" err="1">
                <a:latin typeface="KaiTi" panose="02010609060101010101" pitchFamily="49" charset="-122"/>
                <a:ea typeface="KaiTi" panose="02010609060101010101" pitchFamily="49" charset="-122"/>
              </a:rPr>
              <a:t>主耶穌重申舊約事蹟</a:t>
            </a:r>
            <a:endParaRPr lang="en-US" sz="6000" b="1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488F6CE-9F36-118C-566A-C3BF2AE913B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zh-TW" altLang="en-US" sz="4800" b="1" dirty="0">
                <a:latin typeface="KaiTi" panose="02010609060101010101" pitchFamily="49" charset="-122"/>
                <a:ea typeface="KaiTi" panose="02010609060101010101" pitchFamily="49" charset="-122"/>
              </a:rPr>
              <a:t>拿因寡婦獨生的兒子</a:t>
            </a:r>
            <a:endParaRPr lang="en-US" altLang="zh-TW" sz="4800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TW" altLang="en-US" sz="4800" b="1" dirty="0">
                <a:latin typeface="KaiTi" panose="02010609060101010101" pitchFamily="49" charset="-122"/>
                <a:ea typeface="KaiTi" panose="02010609060101010101" pitchFamily="49" charset="-122"/>
              </a:rPr>
              <a:t>迦百農睚魯的女兒</a:t>
            </a:r>
            <a:endParaRPr lang="en-US" altLang="zh-TW" sz="4800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TW" altLang="en-US" sz="4800" b="1" dirty="0">
                <a:latin typeface="KaiTi" panose="02010609060101010101" pitchFamily="49" charset="-122"/>
                <a:ea typeface="KaiTi" panose="02010609060101010101" pitchFamily="49" charset="-122"/>
              </a:rPr>
              <a:t>拿因與書念</a:t>
            </a:r>
            <a:endParaRPr lang="en-US" sz="4800" b="1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38098D9-E684-9FA0-FCF8-13C5053E327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zh-TW" altLang="en-US" sz="4400" b="1" dirty="0">
                <a:latin typeface="KaiTi" panose="02010609060101010101" pitchFamily="49" charset="-122"/>
                <a:ea typeface="KaiTi" panose="02010609060101010101" pitchFamily="49" charset="-122"/>
              </a:rPr>
              <a:t>西頓撒勒法寡婦的兒子</a:t>
            </a:r>
            <a:endParaRPr lang="en-US" altLang="zh-TW" sz="4400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TW" altLang="en-US" sz="4400" b="1" dirty="0">
                <a:latin typeface="KaiTi" panose="02010609060101010101" pitchFamily="49" charset="-122"/>
                <a:ea typeface="KaiTi" panose="02010609060101010101" pitchFamily="49" charset="-122"/>
              </a:rPr>
              <a:t>書念婦人的孩子</a:t>
            </a:r>
            <a:endParaRPr lang="en-US" sz="4400" b="1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16AB59E-AD82-D54D-3EE9-8B15EF55AB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8167" y="3950531"/>
            <a:ext cx="3895613" cy="2825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36128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A506D3-D22F-A161-EF32-06F8A5FC33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6000" b="1" dirty="0">
                <a:latin typeface="KaiTi" panose="02010609060101010101" pitchFamily="49" charset="-122"/>
                <a:ea typeface="KaiTi" panose="02010609060101010101" pitchFamily="49" charset="-122"/>
              </a:rPr>
              <a:t>大利大古米</a:t>
            </a:r>
            <a:r>
              <a:rPr lang="en-US" altLang="zh-TW" sz="6000" b="1" dirty="0"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sz="6000" b="1" dirty="0">
                <a:latin typeface="KaiTi" panose="02010609060101010101" pitchFamily="49" charset="-122"/>
                <a:ea typeface="KaiTi" panose="02010609060101010101" pitchFamily="49" charset="-122"/>
              </a:rPr>
              <a:t>大比大古米</a:t>
            </a:r>
            <a:endParaRPr lang="en-US" sz="6000" b="1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AB508A-998B-09AE-5D61-67AC673C4BF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zh-TW" altLang="en-US" sz="4400" b="1" dirty="0">
                <a:latin typeface="KaiTi" panose="02010609060101010101" pitchFamily="49" charset="-122"/>
                <a:ea typeface="KaiTi" panose="02010609060101010101" pitchFamily="49" charset="-122"/>
              </a:rPr>
              <a:t>耶穌把他們都攆出去</a:t>
            </a:r>
            <a:r>
              <a:rPr lang="en-US" altLang="zh-TW" sz="4400" b="1" dirty="0">
                <a:latin typeface="KaiTi" panose="02010609060101010101" pitchFamily="49" charset="-122"/>
                <a:ea typeface="KaiTi" panose="02010609060101010101" pitchFamily="49" charset="-122"/>
              </a:rPr>
              <a:t>…</a:t>
            </a:r>
            <a:r>
              <a:rPr lang="zh-TW" altLang="en-US" sz="4400" b="1" dirty="0">
                <a:latin typeface="KaiTi" panose="02010609060101010101" pitchFamily="49" charset="-122"/>
                <a:ea typeface="KaiTi" panose="02010609060101010101" pitchFamily="49" charset="-122"/>
              </a:rPr>
              <a:t>就拉著孩子的手、對他說、</a:t>
            </a:r>
            <a:r>
              <a:rPr lang="zh-TW" altLang="en-US" sz="4400" b="1" u="sng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大利大古米</a:t>
            </a:r>
            <a:r>
              <a:rPr lang="zh-TW" altLang="en-US" sz="4400" b="1" dirty="0">
                <a:latin typeface="KaiTi" panose="02010609060101010101" pitchFamily="49" charset="-122"/>
                <a:ea typeface="KaiTi" panose="02010609060101010101" pitchFamily="49" charset="-122"/>
              </a:rPr>
              <a:t>．</a:t>
            </a:r>
            <a:r>
              <a:rPr lang="en-US" altLang="zh-TW" sz="4400" b="1" dirty="0">
                <a:latin typeface="KaiTi" panose="02010609060101010101" pitchFamily="49" charset="-122"/>
                <a:ea typeface="KaiTi" panose="02010609060101010101" pitchFamily="49" charset="-122"/>
              </a:rPr>
              <a:t>〔</a:t>
            </a:r>
            <a:r>
              <a:rPr lang="zh-TW" altLang="en-US" sz="4400" b="1" dirty="0">
                <a:latin typeface="KaiTi" panose="02010609060101010101" pitchFamily="49" charset="-122"/>
                <a:ea typeface="KaiTi" panose="02010609060101010101" pitchFamily="49" charset="-122"/>
              </a:rPr>
              <a:t>翻出來、就是說、閨女、我吩咐你起來。</a:t>
            </a:r>
            <a:r>
              <a:rPr lang="en-US" altLang="zh-TW" sz="4400" b="1" dirty="0">
                <a:latin typeface="KaiTi" panose="02010609060101010101" pitchFamily="49" charset="-122"/>
                <a:ea typeface="KaiTi" panose="02010609060101010101" pitchFamily="49" charset="-122"/>
              </a:rPr>
              <a:t>〕</a:t>
            </a:r>
            <a:r>
              <a:rPr lang="zh-TW" altLang="en-US" sz="4400" b="1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馬可福音 </a:t>
            </a:r>
            <a:r>
              <a:rPr lang="en-US" altLang="zh-TW" sz="4400" b="1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5:40-41</a:t>
            </a:r>
            <a:endParaRPr lang="en-US" sz="4400" b="1" dirty="0">
              <a:solidFill>
                <a:srgbClr val="7030A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271FCE-02BB-B45A-B43E-E32E2145A9A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在約帕有一個女徒、名叫大比大、翻希利尼話、就是多加．</a:t>
            </a:r>
            <a:r>
              <a:rPr lang="en-US" altLang="zh-TW" b="1" dirty="0">
                <a:latin typeface="KaiTi" panose="02010609060101010101" pitchFamily="49" charset="-122"/>
                <a:ea typeface="KaiTi" panose="02010609060101010101" pitchFamily="49" charset="-122"/>
              </a:rPr>
              <a:t>〔</a:t>
            </a:r>
            <a: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多加就是羚羊的意思</a:t>
            </a:r>
            <a:r>
              <a:rPr lang="en-US" altLang="zh-TW" b="1" dirty="0">
                <a:latin typeface="KaiTi" panose="02010609060101010101" pitchFamily="49" charset="-122"/>
                <a:ea typeface="KaiTi" panose="02010609060101010101" pitchFamily="49" charset="-122"/>
              </a:rPr>
              <a:t>〕</a:t>
            </a:r>
            <a: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他廣行善事、多施賙濟。當時、他患病而死．有人把他洗了、停在樓上。呂大原與約帕相近．門徒聽見彼得在那裏、就打發兩個人去見他、央求他說、快到我們那裏去、不要耽延。彼得就起身和他們同去．到了、便有人領他上樓．眾寡婦都站在彼得旁邊哭、拿多加與他們同在時、所做的裏衣外衣給他看。彼得叫他們都出去、就跪下禱告、轉身對著死人說、</a:t>
            </a:r>
            <a:r>
              <a:rPr lang="zh-TW" altLang="en-US" b="1" u="sng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大比大、起來</a:t>
            </a:r>
            <a: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、他就睜開眼睛、見了彼得、便坐起來。</a:t>
            </a:r>
            <a:r>
              <a:rPr lang="zh-TW" altLang="en-US" b="1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使徒行傳</a:t>
            </a:r>
            <a:r>
              <a:rPr lang="en-US" altLang="zh-TW" b="1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9</a:t>
            </a:r>
            <a:r>
              <a:rPr lang="zh-TW" altLang="en-US" b="1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en-US" altLang="zh-TW" b="1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36-40</a:t>
            </a:r>
            <a:endParaRPr lang="en-US" b="1" dirty="0">
              <a:solidFill>
                <a:srgbClr val="7030A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1904301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19999</TotalTime>
  <Words>2020</Words>
  <Application>Microsoft Office PowerPoint</Application>
  <PresentationFormat>Widescreen</PresentationFormat>
  <Paragraphs>45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KaiTi</vt:lpstr>
      <vt:lpstr>Arial</vt:lpstr>
      <vt:lpstr>Calibri</vt:lpstr>
      <vt:lpstr>Calibri Light</vt:lpstr>
      <vt:lpstr>Comic Sans MS</vt:lpstr>
      <vt:lpstr>Office Theme</vt:lpstr>
      <vt:lpstr>復活在我 復活在我、生命也在我．信我的人、雖然死了、也必復活</vt:lpstr>
      <vt:lpstr>PowerPoint Presentation</vt:lpstr>
      <vt:lpstr>路加福音 8:40-42</vt:lpstr>
      <vt:lpstr>路加福音 8:49-56</vt:lpstr>
      <vt:lpstr>列王紀下4:32-37</vt:lpstr>
      <vt:lpstr>路加福音 7:11-16</vt:lpstr>
      <vt:lpstr>列王紀上 17：17-24 </vt:lpstr>
      <vt:lpstr>主耶穌重申舊約事蹟</vt:lpstr>
      <vt:lpstr>大利大古米/大比大古米</vt:lpstr>
      <vt:lpstr>使徒行傳 20:7-12</vt:lpstr>
      <vt:lpstr>三與復活</vt:lpstr>
      <vt:lpstr>路加福音 9：28-36</vt:lpstr>
      <vt:lpstr>摩西和復活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Resurrection</dc:title>
  <dc:creator>Windsor Sung</dc:creator>
  <cp:lastModifiedBy>Windsor Sung</cp:lastModifiedBy>
  <cp:revision>110</cp:revision>
  <cp:lastPrinted>2024-08-31T14:57:31Z</cp:lastPrinted>
  <dcterms:created xsi:type="dcterms:W3CDTF">2023-01-02T15:08:21Z</dcterms:created>
  <dcterms:modified xsi:type="dcterms:W3CDTF">2025-06-15T18:20:59Z</dcterms:modified>
</cp:coreProperties>
</file>