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73" r:id="rId5"/>
    <p:sldId id="277" r:id="rId6"/>
    <p:sldId id="262" r:id="rId7"/>
    <p:sldId id="279" r:id="rId8"/>
    <p:sldId id="274" r:id="rId9"/>
    <p:sldId id="275" r:id="rId10"/>
    <p:sldId id="268" r:id="rId11"/>
    <p:sldId id="269" r:id="rId12"/>
    <p:sldId id="280" r:id="rId13"/>
    <p:sldId id="270" r:id="rId14"/>
    <p:sldId id="28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81"/>
  </p:normalViewPr>
  <p:slideViewPr>
    <p:cSldViewPr snapToGrid="0">
      <p:cViewPr varScale="1">
        <p:scale>
          <a:sx n="102" d="100"/>
          <a:sy n="102" d="100"/>
        </p:scale>
        <p:origin x="6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1C2D-5801-DC86-4890-2A64CF10A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FB407-30F0-8108-4EDA-5941B06C6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7108E-A896-3AA0-670A-C2C96CAA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0759-4B17-2B46-9E0B-E0B2EA6EC510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7765A-9201-DE96-B4DA-ED8BCE9B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DAB88-643E-3B12-0A0F-E9EC75BC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D4DD-9A98-7146-88C5-AF387F0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DA36-1944-C2C5-9978-EF90387A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33A38-A05A-9E98-EE5A-B3D166E72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0B287-7CB8-2FF4-C3CC-D022E5A7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0759-4B17-2B46-9E0B-E0B2EA6EC510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55EC5-D796-41E8-6DC8-99F69EA5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2C220-9575-25E8-CEC8-A54A6651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D4DD-9A98-7146-88C5-AF387F0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86F38-DEDB-3AE5-8958-5C71F07FA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B57B9-0595-4DDE-B695-683956533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B06B5-9088-B1BE-E8BA-0545F577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0759-4B17-2B46-9E0B-E0B2EA6EC510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23E72-965A-9938-7259-D223B3AA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DA868-9942-408C-FDC0-98D1DD10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D4DD-9A98-7146-88C5-AF387F0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8B12-19A4-83E1-A20E-168180A7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49C48-3004-65B1-6A49-DCBF68B06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C84AE-ABAA-5D87-F973-4159D7BD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0759-4B17-2B46-9E0B-E0B2EA6EC510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335BB-310C-D91F-8840-E7718064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EC5D5-DF52-13FC-D7F3-24C2A197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D4DD-9A98-7146-88C5-AF387F0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41B5-D247-5BBA-A94F-94BF26E0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F1088-3E54-1BE2-BF71-86D5D96E5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537E2-F955-14F5-3D76-A90C4D83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0759-4B17-2B46-9E0B-E0B2EA6EC510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5FAC0-29FC-96CF-F970-9D002F0A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9C25-6703-DF6A-143F-8AD6D53F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D4DD-9A98-7146-88C5-AF387F0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BB4E-B2F3-6D5E-C7A8-83A990C6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6C58E-9C82-E621-EBAA-D9D7BA0D9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9BB72-FC25-9529-3373-D04E8FC13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31343-C240-75CD-AF7A-891200D3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0759-4B17-2B46-9E0B-E0B2EA6EC510}" type="datetimeFigureOut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BA2B9-F657-956B-6B6C-9E5A5A99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1CADF-388F-E725-CEA5-EF6CEA71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D4DD-9A98-7146-88C5-AF387F0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7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1D4E-5DEF-82D8-9C47-243BDF8F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C4AE2-F6EB-93AD-A51C-FC4F38F25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32FC8-9687-2FA7-6154-1C38B1013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9A148-EA8D-A243-BF93-3D46E7E00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6DA31-9747-2529-7806-A716FE1A1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F361A-4D82-828F-E10E-81ABD8F7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0759-4B17-2B46-9E0B-E0B2EA6EC510}" type="datetimeFigureOut">
              <a:rPr lang="en-US" smtClean="0"/>
              <a:t>6/3/25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CCA95-A07C-5CF8-3D1B-9AD2076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7E653-116E-5DC5-E140-5F1547B1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D4DD-9A98-7146-88C5-AF387F0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2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26E7-4077-950A-457F-C54A5B43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FF982-10D5-733A-0C40-FC158CC9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0759-4B17-2B46-9E0B-E0B2EA6EC510}" type="datetimeFigureOut">
              <a:rPr lang="en-US" smtClean="0"/>
              <a:t>6/3/25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F2B8C-6308-4D76-F673-391063F1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C3D38-5D26-6024-28DD-1D7AE61D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D4DD-9A98-7146-88C5-AF387F0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6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BE1EE-E7A8-3638-93BE-18B89197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0759-4B17-2B46-9E0B-E0B2EA6EC510}" type="datetimeFigureOut">
              <a:rPr lang="en-US" smtClean="0"/>
              <a:t>6/3/25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E88A6-93EB-45BC-ACB7-B62DB6BA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28892-58F8-57B0-43B8-FC3E0C16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D4DD-9A98-7146-88C5-AF387F0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4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C6CC-7C5D-613A-2D24-A2DFAA58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453E-127C-A6EF-E5FA-7ABE1D2B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1F27D-3BD6-318F-40BB-5F89262C4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952AC-CFF9-5604-3D0B-F8980CF5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0759-4B17-2B46-9E0B-E0B2EA6EC510}" type="datetimeFigureOut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4CEA7-2194-75BF-6786-C187CD05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B9F89-BD8A-8FE8-056E-B06C1B38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D4DD-9A98-7146-88C5-AF387F0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6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B89A-FC5E-142F-155F-382D3EAB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5FE46-62E3-C78C-9DDC-9652D5658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17BF4-60EB-AFCC-0015-E2C85477A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8F271-0BD9-3530-A01C-F4B980CA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0759-4B17-2B46-9E0B-E0B2EA6EC510}" type="datetimeFigureOut">
              <a:rPr lang="en-US" smtClean="0"/>
              <a:t>6/3/25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F7F30-60DB-6C59-5974-F1D2D55F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ACF75-F3CD-8DB9-5EA4-13DF324E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D4DD-9A98-7146-88C5-AF387F0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EBE3A3-19BE-F0D7-3C9D-018C5142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6FFF4-2294-092B-3647-343575976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AC034-804A-259C-8D8F-FD5049B1B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0D0759-4B17-2B46-9E0B-E0B2EA6EC510}" type="datetimeFigureOut">
              <a:rPr lang="en-US" smtClean="0"/>
              <a:t>6/3/25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420DF-4953-DFE8-C949-50F46E9E4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8B623-C315-CECA-E7A5-3A7C9CBF6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0FD4DD-9A98-7146-88C5-AF387F0F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7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psalms/23-3.htm" TargetMode="External"/><Relationship Id="rId2" Type="http://schemas.openxmlformats.org/officeDocument/2006/relationships/hyperlink" Target="https://cnbible.com/psalms/23-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nbible.com/psalms/23-4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神学山寨逍遥游: 狂風巨浪有主同行">
            <a:extLst>
              <a:ext uri="{FF2B5EF4-FFF2-40B4-BE49-F238E27FC236}">
                <a16:creationId xmlns:a16="http://schemas.microsoft.com/office/drawing/2014/main" id="{47B46FFB-A887-8930-E6AD-0DC8968E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D2006-8D3B-035B-B498-299982188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111" y="1261359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US" sz="5200" dirty="0" err="1">
                <a:solidFill>
                  <a:srgbClr val="FFFFFF"/>
                </a:solidFill>
              </a:rPr>
              <a:t>在風浪中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zh-CN" altLang="en-US" sz="5200" dirty="0">
                <a:solidFill>
                  <a:srgbClr val="FFFFFF"/>
                </a:solidFill>
              </a:rPr>
              <a:t>     </a:t>
            </a:r>
            <a:r>
              <a:rPr lang="en-US" sz="5200" dirty="0" err="1">
                <a:solidFill>
                  <a:srgbClr val="FFFFFF"/>
                </a:solidFill>
              </a:rPr>
              <a:t>操練你的信心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F878-E362-F35E-05C5-A2D929A7E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3509" y="2428088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馬可福音</a:t>
            </a:r>
            <a:r>
              <a:rPr lang="en-US" altLang="zh-CN" dirty="0">
                <a:solidFill>
                  <a:srgbClr val="FFFFFF"/>
                </a:solidFill>
              </a:rPr>
              <a:t>4</a:t>
            </a:r>
            <a:r>
              <a:rPr lang="zh-CN" altLang="en-US" dirty="0">
                <a:solidFill>
                  <a:srgbClr val="FFFFFF"/>
                </a:solidFill>
              </a:rPr>
              <a:t>：</a:t>
            </a:r>
            <a:r>
              <a:rPr lang="en-US" altLang="zh-CN" dirty="0">
                <a:solidFill>
                  <a:srgbClr val="FFFFFF"/>
                </a:solidFill>
              </a:rPr>
              <a:t>35-41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1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F8B8A-9E84-F822-062A-71AEA0B7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A818-A09D-BAFE-36EF-84858AF6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Yuanti TC" panose="02010600040101010101" pitchFamily="2" charset="-120"/>
                <a:ea typeface="Yuanti TC" panose="02010600040101010101" pitchFamily="2" charset="-120"/>
              </a:rPr>
              <a:t>2.</a:t>
            </a:r>
            <a:r>
              <a:rPr lang="zh-TW" altLang="en-US" dirty="0">
                <a:latin typeface="Yuanti TC" panose="02010600040101010101" pitchFamily="2" charset="-120"/>
                <a:ea typeface="Yuanti TC" panose="02010600040101010101" pitchFamily="2" charset="-120"/>
              </a:rPr>
              <a:t>門徒應該相信</a:t>
            </a:r>
            <a:r>
              <a:rPr lang="en-US" altLang="zh-CN" dirty="0">
                <a:latin typeface="Yuanti TC" panose="02010600040101010101" pitchFamily="2" charset="-120"/>
                <a:ea typeface="Yuanti TC" panose="02010600040101010101" pitchFamily="2" charset="-120"/>
              </a:rPr>
              <a:t>『</a:t>
            </a:r>
            <a:r>
              <a:rPr lang="zh-TW" altLang="en-US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耶穌的同在</a:t>
            </a:r>
            <a:r>
              <a:rPr lang="en-US" altLang="zh-CN" dirty="0">
                <a:latin typeface="Helvetica Neue" panose="02000503000000020004" pitchFamily="2" charset="0"/>
              </a:rPr>
              <a:t>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0AE08-F0D8-1993-4A03-CF3AEC529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027"/>
          </a:xfrm>
        </p:spPr>
        <p:txBody>
          <a:bodyPr>
            <a:normAutofit/>
          </a:bodyPr>
          <a:lstStyle/>
          <a:p>
            <a:r>
              <a:rPr lang="zh-CN" altLang="en-US" sz="44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耶穌說「讓</a:t>
            </a:r>
            <a:r>
              <a:rPr lang="zh-CN" altLang="en-US" sz="44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我們一同</a:t>
            </a:r>
            <a:r>
              <a:rPr lang="zh-TW" altLang="en-US" sz="44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渡到對岸去吧。」</a:t>
            </a:r>
            <a:endParaRPr lang="en-US" altLang="zh-TW" sz="4400" b="1" u="sng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44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耶穌</a:t>
            </a:r>
            <a:r>
              <a:rPr lang="zh-TW" altLang="en-US" sz="4400" b="1" u="sng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已在船上</a:t>
            </a:r>
            <a:r>
              <a:rPr lang="zh-TW" altLang="en-US" sz="44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，他們就請他</a:t>
            </a:r>
            <a:r>
              <a:rPr lang="zh-TW" altLang="en-US" sz="4400" u="sng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一同去</a:t>
            </a:r>
            <a:endParaRPr lang="en-US" altLang="zh-TW" sz="4400" u="sng" dirty="0">
              <a:solidFill>
                <a:srgbClr val="FF0000"/>
              </a:solidFill>
              <a:latin typeface="Helvetica Neue" panose="02000503000000020004" pitchFamily="2" charset="0"/>
              <a:ea typeface="KaiTi" panose="02010609060101010101" pitchFamily="49" charset="-122"/>
            </a:endParaRPr>
          </a:p>
          <a:p>
            <a:endParaRPr lang="en-US" altLang="zh-TW" sz="4400" dirty="0">
              <a:effectLst/>
              <a:latin typeface="Helvetica Neue" panose="02000503000000020004" pitchFamily="2" charset="0"/>
            </a:endParaRPr>
          </a:p>
          <a:p>
            <a:r>
              <a:rPr lang="zh-TW" altLang="en-US" sz="4000" dirty="0">
                <a:effectLst/>
                <a:latin typeface="Klee Medium" panose="02020600000000000000" pitchFamily="18" charset="-128"/>
                <a:ea typeface="Klee Medium" panose="02020600000000000000" pitchFamily="18" charset="-128"/>
              </a:rPr>
              <a:t>耶穌</a:t>
            </a:r>
            <a:r>
              <a:rPr lang="zh-TW" altLang="en-US" sz="4000" u="sng" dirty="0">
                <a:solidFill>
                  <a:srgbClr val="FF0000"/>
                </a:solidFill>
                <a:effectLst/>
                <a:latin typeface="Klee Medium" panose="02020600000000000000" pitchFamily="18" charset="-128"/>
                <a:ea typeface="Klee Medium" panose="02020600000000000000" pitchFamily="18" charset="-128"/>
              </a:rPr>
              <a:t>邀請門徒</a:t>
            </a:r>
            <a:r>
              <a:rPr lang="zh-TW" altLang="en-US" sz="4000" u="sng" dirty="0">
                <a:solidFill>
                  <a:srgbClr val="FF000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一同去</a:t>
            </a:r>
            <a:r>
              <a:rPr lang="zh-TW" altLang="en-US" sz="4000" u="sng" dirty="0">
                <a:solidFill>
                  <a:srgbClr val="FF0000"/>
                </a:solidFill>
                <a:effectLst/>
                <a:latin typeface="Klee Medium" panose="02020600000000000000" pitchFamily="18" charset="-128"/>
                <a:ea typeface="Klee Medium" panose="02020600000000000000" pitchFamily="18" charset="-128"/>
              </a:rPr>
              <a:t>對岸</a:t>
            </a:r>
            <a:r>
              <a:rPr lang="zh-CN" altLang="en-US" sz="4000" dirty="0">
                <a:effectLst/>
                <a:latin typeface="Klee Medium" panose="02020600000000000000" pitchFamily="18" charset="-128"/>
                <a:ea typeface="Klee Medium" panose="02020600000000000000" pitchFamily="18" charset="-128"/>
              </a:rPr>
              <a:t>（應許）</a:t>
            </a:r>
            <a:endParaRPr lang="en-US" altLang="zh-CN" sz="4000" dirty="0">
              <a:effectLst/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r>
              <a:rPr lang="zh-CN" altLang="en-US" sz="4000" dirty="0">
                <a:effectLst/>
                <a:latin typeface="Klee Medium" panose="02020600000000000000" pitchFamily="18" charset="-128"/>
                <a:ea typeface="Klee Medium" panose="02020600000000000000" pitchFamily="18" charset="-128"/>
              </a:rPr>
              <a:t>並且</a:t>
            </a:r>
            <a:r>
              <a:rPr lang="zh-TW" altLang="en-US" sz="4000" u="sng" dirty="0">
                <a:solidFill>
                  <a:srgbClr val="FF000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先到船上等門徒</a:t>
            </a:r>
            <a:r>
              <a:rPr lang="zh-TW" altLang="en-US" sz="4000" dirty="0">
                <a:effectLst/>
                <a:latin typeface="Klee Medium" panose="02020600000000000000" pitchFamily="18" charset="-128"/>
                <a:ea typeface="Klee Medium" panose="02020600000000000000" pitchFamily="18" charset="-128"/>
              </a:rPr>
              <a:t>登船</a:t>
            </a:r>
            <a:r>
              <a:rPr lang="zh-CN" altLang="en-US" sz="4000" dirty="0">
                <a:latin typeface="Klee Medium" panose="02020600000000000000" pitchFamily="18" charset="-128"/>
                <a:ea typeface="Klee Medium" panose="02020600000000000000" pitchFamily="18" charset="-128"/>
              </a:rPr>
              <a:t>（行動）</a:t>
            </a:r>
            <a:endParaRPr lang="en-US" altLang="zh-CN" sz="40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耶穌的應許和行動都表明</a:t>
            </a:r>
            <a:r>
              <a:rPr lang="en-US" sz="4000" b="1" u="sng" dirty="0" err="1">
                <a:solidFill>
                  <a:srgbClr val="FF000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祂要與門徒們同在</a:t>
            </a:r>
            <a:r>
              <a:rPr lang="zh-CN" altLang="en-US" sz="4000" dirty="0">
                <a:solidFill>
                  <a:srgbClr val="7030A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！</a:t>
            </a:r>
            <a:endParaRPr lang="en-US" sz="4000" dirty="0">
              <a:solidFill>
                <a:srgbClr val="7030A0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92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269C-0A22-87E3-721F-DDFE0E0F7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9" y="824460"/>
            <a:ext cx="10869118" cy="5741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耶穌</a:t>
            </a:r>
            <a:r>
              <a:rPr lang="zh-TW" altLang="en-US" sz="4000" b="0" i="0" dirty="0">
                <a:solidFill>
                  <a:srgbClr val="0070C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給人最好的應許，就是</a:t>
            </a:r>
            <a:r>
              <a:rPr lang="en-US" altLang="zh-CN" sz="4000" b="0" i="0" dirty="0">
                <a:solidFill>
                  <a:srgbClr val="0070C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---</a:t>
            </a:r>
            <a:endParaRPr lang="en-US" altLang="zh-TW" sz="4000" b="0" i="0" dirty="0">
              <a:solidFill>
                <a:srgbClr val="0070C0"/>
              </a:solidFill>
              <a:effectLst/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0" indent="0">
              <a:buNone/>
            </a:pPr>
            <a:r>
              <a:rPr lang="en-US" altLang="zh-CN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『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不管發生什麼事情，我都一直陪伴你。</a:t>
            </a:r>
            <a:r>
              <a:rPr lang="en-US" altLang="zh-C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 matter what happens . I will always be there with you)</a:t>
            </a:r>
            <a:r>
              <a:rPr lang="zh-CN" alt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en-US" sz="4000" b="0" i="0" dirty="0">
                <a:solidFill>
                  <a:srgbClr val="FF000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我們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一同面對問題</a:t>
            </a:r>
            <a:r>
              <a:rPr lang="zh-CN" altLang="en-US" sz="4000" b="0" i="0" dirty="0">
                <a:solidFill>
                  <a:srgbClr val="FF000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！</a:t>
            </a:r>
            <a:r>
              <a:rPr lang="en-US" altLang="zh-CN" sz="4000" dirty="0">
                <a:solidFill>
                  <a:srgbClr val="0070C0"/>
                </a:solidFill>
                <a:latin typeface="Arial" panose="020B0604020202020204" pitchFamily="34" charset="0"/>
              </a:rPr>
              <a:t>』</a:t>
            </a:r>
          </a:p>
          <a:p>
            <a:pPr marL="0" indent="0">
              <a:buNone/>
            </a:pPr>
            <a:endParaRPr lang="en-US" sz="40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</a:rPr>
              <a:t>一位牧師的見證</a:t>
            </a:r>
            <a:r>
              <a:rPr lang="zh-CN" altLang="en-US" sz="4000" dirty="0">
                <a:solidFill>
                  <a:srgbClr val="0070C0"/>
                </a:solidFill>
                <a:latin typeface="Arial" panose="020B0604020202020204" pitchFamily="34" charset="0"/>
              </a:rPr>
              <a:t>：</a:t>
            </a:r>
            <a:endParaRPr lang="en-US" altLang="zh-CN" sz="4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（真正幫助我們的，</a:t>
            </a:r>
            <a:r>
              <a:rPr lang="zh-CN" altLang="en-US" sz="4000" dirty="0">
                <a:solidFill>
                  <a:srgbClr val="0070C0"/>
                </a:solidFill>
                <a:latin typeface="Arial" panose="020B0604020202020204" pitchFamily="34" charset="0"/>
              </a:rPr>
              <a:t>不是。。。，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而是。。。</a:t>
            </a:r>
            <a:r>
              <a:rPr lang="zh-CN" alt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）</a:t>
            </a:r>
            <a:endParaRPr lang="en-US" sz="40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2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323A2-C285-F11F-43C9-A1361445B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C846-8CF4-CC99-C39F-045EEE7DA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9" y="824460"/>
            <a:ext cx="10869118" cy="5741233"/>
          </a:xfrm>
        </p:spPr>
        <p:txBody>
          <a:bodyPr>
            <a:normAutofit/>
          </a:bodyPr>
          <a:lstStyle/>
          <a:p>
            <a:r>
              <a:rPr lang="en-US" sz="3600" dirty="0"/>
              <a:t>詩篇</a:t>
            </a:r>
            <a:r>
              <a:rPr lang="en-US" altLang="zh-CN" sz="3600" dirty="0"/>
              <a:t>23</a:t>
            </a:r>
            <a:r>
              <a:rPr lang="zh-CN" altLang="en-US" dirty="0"/>
              <a:t> </a:t>
            </a:r>
            <a:r>
              <a:rPr lang="zh-TW" altLang="en-US" dirty="0"/>
              <a:t> </a:t>
            </a:r>
            <a:r>
              <a:rPr lang="zh-CN" altLang="en-US" dirty="0"/>
              <a:t>：</a:t>
            </a:r>
            <a:r>
              <a:rPr lang="zh-CN" altLang="en-US" sz="3600" dirty="0"/>
              <a:t>神應許同在</a:t>
            </a:r>
            <a:endParaRPr lang="en-US" altLang="zh-TW" sz="3600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 和 華 是 我 的 牧 者 </a:t>
            </a:r>
            <a:r>
              <a:rPr lang="zh-TW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 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我 必 不 致 缺 乏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 。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  <a:hlinkClick r:id="rId2"/>
              </a:rPr>
              <a:t>2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他 使 我 躺 臥 在 青 草 地 上 ， 領 我 在 可 安 歇 的 水 邊 。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  <a:hlinkClick r:id="rId3"/>
              </a:rPr>
              <a:t>3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他 使 我 的 靈 魂 甦 醒 ， </a:t>
            </a:r>
            <a:r>
              <a:rPr lang="zh-TW" altLang="en-US" sz="3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為 自 己 的 名 </a:t>
            </a:r>
            <a:r>
              <a:rPr lang="zh-TW" altLang="en-US" sz="3600" b="1" u="sng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引 導</a:t>
            </a:r>
            <a:r>
              <a:rPr lang="zh-TW" altLang="en-US" sz="3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我 走 義 路</a:t>
            </a:r>
            <a:r>
              <a:rPr lang="zh-TW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。</a:t>
            </a:r>
            <a:r>
              <a:rPr lang="en-US" altLang="zh-TW" sz="3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zh-CN" altLang="en-US" sz="3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4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 </a:t>
            </a:r>
            <a:r>
              <a:rPr lang="zh-TW" altLang="en-US" sz="44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雖 然</a:t>
            </a:r>
            <a:r>
              <a:rPr lang="zh-TW" altLang="en-US" sz="4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行 過 </a:t>
            </a:r>
            <a:r>
              <a:rPr lang="zh-TW" altLang="en-US" sz="44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死 蔭 的 幽 谷 </a:t>
            </a:r>
            <a:r>
              <a:rPr lang="zh-TW" altLang="en-US" sz="4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 也 </a:t>
            </a:r>
            <a:r>
              <a:rPr lang="zh-TW" altLang="en-US" sz="44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 怕</a:t>
            </a:r>
            <a:r>
              <a:rPr lang="zh-TW" altLang="en-US" sz="4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遭 害 ， </a:t>
            </a:r>
            <a:r>
              <a:rPr lang="zh-TW" altLang="en-US" sz="4400" b="1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 為 你 與 我 同 在 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； </a:t>
            </a:r>
            <a:r>
              <a:rPr lang="zh-TW" altLang="en-US" sz="4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 的 杖 ， 你 的 竿 ， 都 </a:t>
            </a:r>
            <a:r>
              <a:rPr lang="zh-TW" altLang="en-US" sz="40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 慰 我 </a:t>
            </a:r>
            <a:r>
              <a:rPr lang="zh-TW" altLang="en-US" sz="4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40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532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55638-AAAF-9E21-E0A7-BDC6E8BD5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4B65-3AE4-E53A-F601-66F10B9A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Yuanti TC" panose="02010600040101010101" pitchFamily="2" charset="-120"/>
                <a:ea typeface="Yuanti TC" panose="02010600040101010101" pitchFamily="2" charset="-120"/>
              </a:rPr>
              <a:t>3.</a:t>
            </a:r>
            <a:r>
              <a:rPr lang="zh-TW" altLang="en-US" dirty="0">
                <a:latin typeface="Yuanti TC" panose="02010600040101010101" pitchFamily="2" charset="-120"/>
                <a:ea typeface="Yuanti TC" panose="02010600040101010101" pitchFamily="2" charset="-120"/>
              </a:rPr>
              <a:t>門徒應該在風浪中</a:t>
            </a:r>
            <a:r>
              <a:rPr lang="en-US" altLang="zh-CN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『</a:t>
            </a:r>
            <a:r>
              <a:rPr lang="zh-TW" altLang="en-US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操練</a:t>
            </a:r>
            <a:r>
              <a:rPr lang="en-US" altLang="zh-CN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』</a:t>
            </a:r>
            <a:r>
              <a:rPr lang="zh-TW" altLang="en-US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他們對主的信心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C185-6082-FF81-F8A6-02991698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4049" cy="4351338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耶穌對他們說：</a:t>
            </a:r>
            <a:r>
              <a:rPr lang="zh-TW" altLang="en-US" sz="3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</a:t>
            </a:r>
            <a:r>
              <a:rPr lang="zh-TW" altLang="en-US" sz="44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為甚麼膽怯？ </a:t>
            </a:r>
            <a:r>
              <a:rPr lang="zh-TW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你們</a:t>
            </a:r>
            <a:r>
              <a:rPr lang="zh-TW" altLang="en-US" sz="44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還沒有信心嗎？</a:t>
            </a:r>
            <a:r>
              <a:rPr lang="zh-TW" altLang="en-US" sz="3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endParaRPr lang="en-US" altLang="zh-TW" sz="36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36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拿出信心</a:t>
            </a:r>
            <a:r>
              <a:rPr lang="zh-CN" altLang="en-US" sz="36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36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抵擋懼怕</a:t>
            </a:r>
            <a:r>
              <a:rPr lang="en-US" altLang="zh-CN" sz="3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CN" altLang="en-US" sz="36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（不是不應該懼怕）</a:t>
            </a:r>
            <a:endParaRPr lang="en-US" altLang="zh-TW" sz="36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4000" dirty="0"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在無</a:t>
            </a:r>
            <a:r>
              <a:rPr lang="zh-CN" altLang="en-US" sz="4000" dirty="0"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風無浪時</a:t>
            </a:r>
            <a:r>
              <a:rPr lang="zh-CN" altLang="en-US" sz="40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：</a:t>
            </a:r>
            <a:r>
              <a:rPr lang="zh-CN" altLang="en-US" sz="4000" dirty="0">
                <a:solidFill>
                  <a:srgbClr val="0070C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要多多“培養”對主的信心</a:t>
            </a:r>
            <a:endParaRPr lang="en-US" altLang="zh-TW" sz="4000" dirty="0">
              <a:solidFill>
                <a:srgbClr val="0070C0"/>
              </a:solidFill>
              <a:effectLst/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lvl="1"/>
            <a:r>
              <a:rPr lang="zh-CN" altLang="en-US" sz="36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台上一分鐘，</a:t>
            </a:r>
            <a:r>
              <a:rPr lang="zh-CN" altLang="en-US" sz="3600" b="1" u="sng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台下十年功！</a:t>
            </a:r>
            <a:endParaRPr lang="en-US" altLang="zh-CN" sz="3600" b="1" u="sng" dirty="0">
              <a:solidFill>
                <a:srgbClr val="FF000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r>
              <a:rPr lang="zh-TW" altLang="en-US" sz="4000" dirty="0"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在大風大浪中</a:t>
            </a:r>
            <a:r>
              <a:rPr lang="zh-CN" altLang="en-US" sz="4000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：要</a:t>
            </a:r>
            <a:r>
              <a:rPr lang="zh-CN" altLang="en-US" sz="4000" dirty="0">
                <a:solidFill>
                  <a:srgbClr val="7030A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“</a:t>
            </a:r>
            <a:r>
              <a:rPr lang="zh-CN" altLang="en-US" sz="4000" b="1" u="sng" dirty="0">
                <a:solidFill>
                  <a:srgbClr val="7030A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拿出</a:t>
            </a:r>
            <a:r>
              <a:rPr lang="zh-CN" altLang="en-US" sz="4000" dirty="0">
                <a:solidFill>
                  <a:srgbClr val="7030A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信心</a:t>
            </a:r>
            <a:r>
              <a:rPr lang="zh-CN" altLang="en-US" sz="4000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</a:t>
            </a:r>
            <a:r>
              <a:rPr lang="zh-CN" altLang="en-US" sz="4000" b="1" u="sng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操練</a:t>
            </a:r>
            <a:r>
              <a:rPr lang="zh-CN" altLang="en-US" sz="4000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信心</a:t>
            </a:r>
            <a:r>
              <a:rPr lang="zh-CN" altLang="en-US" sz="4000" dirty="0">
                <a:solidFill>
                  <a:srgbClr val="7030A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”</a:t>
            </a:r>
            <a:endParaRPr lang="en-US" altLang="zh-CN" sz="4000" dirty="0">
              <a:solidFill>
                <a:srgbClr val="7030A0"/>
              </a:solidFill>
              <a:effectLst/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lvl="1"/>
            <a:r>
              <a:rPr lang="zh-CN" altLang="en-US" sz="3600" dirty="0">
                <a:solidFill>
                  <a:srgbClr val="FF000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信心的盾牌可以抵擋敵人的火箭！</a:t>
            </a:r>
            <a:endParaRPr lang="en-US" altLang="zh-CN" sz="3600" dirty="0">
              <a:solidFill>
                <a:srgbClr val="FF0000"/>
              </a:solidFill>
              <a:effectLst/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0" indent="0">
              <a:buNone/>
            </a:pPr>
            <a:endParaRPr lang="en-US" altLang="zh-CN" sz="4400" dirty="0"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986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C8512-8A09-4F23-2B84-12636909D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752C-783C-C21E-E6E9-58C95F89C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5337"/>
            <a:ext cx="10974049" cy="4811626"/>
          </a:xfrm>
        </p:spPr>
        <p:txBody>
          <a:bodyPr>
            <a:normAutofit/>
          </a:bodyPr>
          <a:lstStyle/>
          <a:p>
            <a:r>
              <a:rPr lang="zh-CN" altLang="en-US" sz="3900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交託給神</a:t>
            </a:r>
            <a:r>
              <a:rPr lang="zh-CN" altLang="en-US" sz="3900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是不容易學的功課（說的容易，做很難）</a:t>
            </a:r>
            <a:endParaRPr lang="en-US" altLang="zh-CN" sz="3900" dirty="0">
              <a:solidFill>
                <a:srgbClr val="7030A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lvl="1"/>
            <a:r>
              <a:rPr lang="zh-CN" altLang="en-US" sz="3500" u="sng" dirty="0">
                <a:solidFill>
                  <a:srgbClr val="0070C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一位姐妹的經歷</a:t>
            </a:r>
            <a:endParaRPr lang="en-US" altLang="zh-CN" sz="3500" u="sng" dirty="0">
              <a:solidFill>
                <a:srgbClr val="0070C0"/>
              </a:solidFill>
              <a:effectLst/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457200" lvl="1" indent="0">
              <a:buNone/>
            </a:pPr>
            <a:endParaRPr lang="en-US" altLang="zh-CN" sz="3500" u="sng" dirty="0">
              <a:solidFill>
                <a:srgbClr val="0070C0"/>
              </a:solidFill>
              <a:effectLst/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r>
              <a:rPr lang="zh-CN" altLang="en-US" sz="3900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藉助外力</a:t>
            </a:r>
            <a:r>
              <a:rPr lang="zh-CN" altLang="en-US" sz="3900" dirty="0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：聖靈的幫助，教會弟兄姐妹的關懷代禱</a:t>
            </a:r>
            <a:endParaRPr lang="en-US" altLang="zh-CN" sz="3900" dirty="0">
              <a:solidFill>
                <a:srgbClr val="0070C0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endParaRPr lang="en-US" altLang="zh-CN" sz="4400" dirty="0"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876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2CAC-7FF9-D0FB-F8B0-EDA13683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ea"/>
                <a:ea typeface="+mn-ea"/>
              </a:rPr>
              <a:t>結論</a:t>
            </a:r>
            <a:r>
              <a:rPr lang="zh-CN" altLang="en-US" dirty="0">
                <a:latin typeface="+mn-ea"/>
                <a:ea typeface="+mn-ea"/>
              </a:rPr>
              <a:t>：</a:t>
            </a:r>
            <a:r>
              <a:rPr lang="en-US" dirty="0" err="1">
                <a:latin typeface="+mn-ea"/>
                <a:ea typeface="+mn-ea"/>
              </a:rPr>
              <a:t>耶穌</a:t>
            </a:r>
            <a:r>
              <a:rPr lang="en-US" altLang="zh-CN" dirty="0">
                <a:latin typeface="+mn-ea"/>
                <a:ea typeface="+mn-ea"/>
              </a:rPr>
              <a:t>『</a:t>
            </a: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</a:rPr>
              <a:t>睡著了</a:t>
            </a:r>
            <a:r>
              <a:rPr lang="en-US" altLang="zh-CN" dirty="0">
                <a:latin typeface="+mn-ea"/>
                <a:ea typeface="+mn-ea"/>
              </a:rPr>
              <a:t>』</a:t>
            </a:r>
            <a:r>
              <a:rPr lang="zh-CN" altLang="en-US" dirty="0">
                <a:latin typeface="+mn-ea"/>
                <a:ea typeface="+mn-ea"/>
              </a:rPr>
              <a:t>？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AC357-6573-63E8-30FD-AEE431232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8792" cy="435133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「夫子！ 我們喪命，你不顧嗎？」</a:t>
            </a:r>
            <a:endParaRPr lang="en-US" altLang="zh-TW" sz="3600" b="1" dirty="0">
              <a:solidFill>
                <a:srgbClr val="7030A0"/>
              </a:solidFill>
              <a:latin typeface="Helvetica Neue" panose="02000503000000020004" pitchFamily="2" charset="0"/>
            </a:endParaRPr>
          </a:p>
          <a:p>
            <a:r>
              <a:rPr lang="zh-TW" altLang="en-US" sz="3600" b="1" dirty="0">
                <a:solidFill>
                  <a:srgbClr val="7030A0"/>
                </a:solidFill>
                <a:latin typeface="Helvetica Neue" panose="02000503000000020004" pitchFamily="2" charset="0"/>
              </a:rPr>
              <a:t>門徒認為耶穌</a:t>
            </a:r>
            <a:r>
              <a:rPr lang="en-US" altLang="zh-CN" sz="3600" b="1" dirty="0">
                <a:solidFill>
                  <a:srgbClr val="7030A0"/>
                </a:solidFill>
                <a:latin typeface="Helvetica Neue" panose="02000503000000020004" pitchFamily="2" charset="0"/>
              </a:rPr>
              <a:t>『</a:t>
            </a:r>
            <a:r>
              <a:rPr lang="zh-CN" altLang="en-US" sz="3600" b="1" dirty="0">
                <a:solidFill>
                  <a:srgbClr val="7030A0"/>
                </a:solidFill>
                <a:latin typeface="Helvetica Neue" panose="02000503000000020004" pitchFamily="2" charset="0"/>
              </a:rPr>
              <a:t>睡著了</a:t>
            </a:r>
            <a:r>
              <a:rPr lang="en-US" altLang="zh-CN" sz="3600" b="1" dirty="0">
                <a:solidFill>
                  <a:srgbClr val="7030A0"/>
                </a:solidFill>
                <a:latin typeface="Helvetica Neue" panose="02000503000000020004" pitchFamily="2" charset="0"/>
              </a:rPr>
              <a:t>』</a:t>
            </a:r>
            <a:r>
              <a:rPr lang="zh-CN" altLang="en-US" sz="3600" b="1" dirty="0">
                <a:solidFill>
                  <a:srgbClr val="7030A0"/>
                </a:solidFill>
                <a:latin typeface="Helvetica Neue" panose="02000503000000020004" pitchFamily="2" charset="0"/>
              </a:rPr>
              <a:t>，忘記他們！對耶穌失望！</a:t>
            </a:r>
            <a:endParaRPr lang="en-US" altLang="zh-CN" sz="3600" b="1" dirty="0">
              <a:solidFill>
                <a:srgbClr val="7030A0"/>
              </a:solidFill>
              <a:latin typeface="Helvetica Neue" panose="02000503000000020004" pitchFamily="2" charset="0"/>
            </a:endParaRPr>
          </a:p>
          <a:p>
            <a:r>
              <a:rPr lang="zh-TW" altLang="en-US" sz="3200" dirty="0">
                <a:latin typeface="Helvetica Neue" panose="02000503000000020004" pitchFamily="2" charset="0"/>
              </a:rPr>
              <a:t>其實</a:t>
            </a:r>
            <a:r>
              <a:rPr lang="zh-CN" altLang="en-US" sz="3200" dirty="0">
                <a:latin typeface="Helvetica Neue" panose="02000503000000020004" pitchFamily="2" charset="0"/>
              </a:rPr>
              <a:t> </a:t>
            </a:r>
            <a:r>
              <a:rPr lang="en-US" altLang="zh-CN" sz="3200" dirty="0">
                <a:latin typeface="Helvetica Neue" panose="02000503000000020004" pitchFamily="2" charset="0"/>
              </a:rPr>
              <a:t>---</a:t>
            </a:r>
            <a:r>
              <a:rPr lang="zh-CN" altLang="en-US" sz="3200" dirty="0">
                <a:latin typeface="Helvetica Neue" panose="02000503000000020004" pitchFamily="2" charset="0"/>
              </a:rPr>
              <a:t> </a:t>
            </a:r>
            <a:endParaRPr lang="en-US" altLang="zh-TW" sz="3200" dirty="0">
              <a:latin typeface="Helvetica Neue" panose="02000503000000020004" pitchFamily="2" charset="0"/>
            </a:endParaRPr>
          </a:p>
          <a:p>
            <a:r>
              <a:rPr lang="zh-TW" altLang="en-US" sz="3900" dirty="0">
                <a:latin typeface="KaiTi" panose="02010609060101010101" pitchFamily="49" charset="-122"/>
                <a:ea typeface="KaiTi" panose="02010609060101010101" pitchFamily="49" charset="-122"/>
              </a:rPr>
              <a:t>耶穌在船尾睡覺</a:t>
            </a:r>
            <a:r>
              <a:rPr lang="zh-TW" altLang="en-US" sz="39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不代表耶穌不眷顧門徒</a:t>
            </a:r>
            <a:r>
              <a:rPr lang="zh-CN" altLang="en-US" sz="39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！</a:t>
            </a:r>
            <a:endParaRPr lang="en-US" altLang="zh-CN" sz="39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900" dirty="0">
                <a:solidFill>
                  <a:srgbClr val="7030A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耶穌在</a:t>
            </a:r>
            <a:r>
              <a:rPr lang="zh-TW" altLang="en-US" sz="3900" u="sng" dirty="0">
                <a:solidFill>
                  <a:srgbClr val="7030A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享受安息</a:t>
            </a:r>
            <a:r>
              <a:rPr lang="zh-CN" altLang="en-US" sz="3900" dirty="0">
                <a:solidFill>
                  <a:srgbClr val="7030A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也要你享受祂的平安！</a:t>
            </a:r>
            <a:endParaRPr lang="en-US" altLang="zh-CN" sz="3900" dirty="0">
              <a:solidFill>
                <a:srgbClr val="7030A0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Helvetica Neue" panose="02000503000000020004" pitchFamily="2" charset="0"/>
              </a:rPr>
              <a:t>神有祂工作的時間 和工作方式 </a:t>
            </a:r>
            <a:r>
              <a:rPr lang="en-US" altLang="zh-CN" sz="3600" dirty="0">
                <a:latin typeface="Helvetica Neue" panose="02000503000000020004" pitchFamily="2" charset="0"/>
              </a:rPr>
              <a:t>–</a:t>
            </a:r>
            <a:r>
              <a:rPr lang="zh-CN" altLang="en-US" sz="3600" dirty="0">
                <a:latin typeface="Helvetica Neue" panose="02000503000000020004" pitchFamily="2" charset="0"/>
              </a:rPr>
              <a:t> </a:t>
            </a:r>
            <a:r>
              <a:rPr lang="zh-CN" altLang="en-US" sz="3600" b="1" u="sng" dirty="0">
                <a:solidFill>
                  <a:srgbClr val="FF0000"/>
                </a:solidFill>
                <a:latin typeface="Helvetica Neue" panose="02000503000000020004" pitchFamily="2" charset="0"/>
              </a:rPr>
              <a:t>等候神</a:t>
            </a:r>
            <a:r>
              <a:rPr lang="zh-CN" altLang="en-US" sz="3600" dirty="0">
                <a:latin typeface="Helvetica Neue" panose="02000503000000020004" pitchFamily="2" charset="0"/>
              </a:rPr>
              <a:t>也是操練信心！</a:t>
            </a:r>
            <a:endParaRPr lang="en-US" altLang="zh-CN" sz="3600" dirty="0">
              <a:latin typeface="Helvetica Neue" panose="02000503000000020004" pitchFamily="2" charset="0"/>
            </a:endParaRPr>
          </a:p>
          <a:p>
            <a:r>
              <a:rPr lang="zh-CN" altLang="en-US" sz="36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門徒們有耶穌的同在，如果耶穌沒有死，門徒會死嗎？</a:t>
            </a:r>
            <a:r>
              <a:rPr lang="zh-CN" altLang="en-US" sz="32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（曾霖芳牧師）</a:t>
            </a:r>
            <a:endParaRPr lang="en-US" altLang="zh-CN" sz="3200" dirty="0">
              <a:solidFill>
                <a:srgbClr val="0070C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6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553E-8A8D-03A5-01E4-AE871C9E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712F6E-4FFF-0F37-B552-B398D0B3E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748" y="-1"/>
            <a:ext cx="835485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E56A-52A3-01E9-FF3A-4C76814D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耶穌和門徒渡加利利海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遇狂風巨浪</a:t>
            </a:r>
            <a:endParaRPr lang="en-US" dirty="0">
              <a:solidFill>
                <a:srgbClr val="FF000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A68A-51AB-FD99-9818-428F831F4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7" y="1690688"/>
            <a:ext cx="10714973" cy="4802187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當那天晚上，耶穌對門徒說：「我們渡到那邊去吧。」 </a:t>
            </a:r>
            <a:r>
              <a:rPr lang="en-US" altLang="zh-TW" sz="3200" b="1" baseline="30000" dirty="0">
                <a:latin typeface="Klee Medium" panose="02020600000000000000" pitchFamily="18" charset="-128"/>
                <a:ea typeface="Klee Medium" panose="02020600000000000000" pitchFamily="18" charset="-128"/>
              </a:rPr>
              <a:t>36</a:t>
            </a:r>
            <a:r>
              <a:rPr lang="zh-TW" altLang="en-US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 門徒離開眾人，耶穌仍在船上，他們就把他一同帶去；也有別的船和他同行。 </a:t>
            </a:r>
            <a:r>
              <a:rPr lang="en-US" altLang="zh-TW" sz="3200" b="1" baseline="30000" dirty="0">
                <a:latin typeface="Klee Medium" panose="02020600000000000000" pitchFamily="18" charset="-128"/>
                <a:ea typeface="Klee Medium" panose="02020600000000000000" pitchFamily="18" charset="-128"/>
              </a:rPr>
              <a:t>37</a:t>
            </a:r>
            <a:r>
              <a:rPr lang="zh-TW" altLang="en-US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 忽然起了暴風，波浪打入船內，甚至船要滿了水。 </a:t>
            </a:r>
            <a:r>
              <a:rPr lang="en-US" altLang="zh-TW" sz="3200" b="1" baseline="30000" dirty="0">
                <a:latin typeface="Klee Medium" panose="02020600000000000000" pitchFamily="18" charset="-128"/>
                <a:ea typeface="Klee Medium" panose="02020600000000000000" pitchFamily="18" charset="-128"/>
              </a:rPr>
              <a:t>38</a:t>
            </a:r>
            <a:r>
              <a:rPr lang="zh-TW" altLang="en-US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耶穌在船尾上，枕著枕頭睡覺。門徒叫醒了他，說：「夫子！ 我們喪命，你不顧嗎？」</a:t>
            </a:r>
            <a:endParaRPr lang="en-US" altLang="zh-TW" sz="3200" dirty="0">
              <a:solidFill>
                <a:srgbClr val="C0000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</a:t>
            </a:r>
            <a:r>
              <a:rPr lang="en-US" altLang="zh-TW" sz="3200" b="1" baseline="30000" dirty="0">
                <a:latin typeface="Klee Medium" panose="02020600000000000000" pitchFamily="18" charset="-128"/>
                <a:ea typeface="Klee Medium" panose="02020600000000000000" pitchFamily="18" charset="-128"/>
              </a:rPr>
              <a:t>39</a:t>
            </a:r>
            <a:r>
              <a:rPr lang="zh-TW" altLang="en-US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 耶穌醒了，斥責風，向海說：「住了吧！ 靜了吧！」 風就止住，大大地平靜了</a:t>
            </a:r>
            <a:r>
              <a:rPr lang="zh-TW" altLang="en-US" sz="3200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 </a:t>
            </a:r>
            <a:r>
              <a:rPr lang="en-US" altLang="zh-TW" sz="3200" b="1" baseline="300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40</a:t>
            </a:r>
            <a:r>
              <a:rPr lang="zh-TW" altLang="en-US" sz="32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耶穌對他們說：</a:t>
            </a:r>
            <a:r>
              <a:rPr lang="zh-TW" altLang="en-US" sz="36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「</a:t>
            </a:r>
            <a:r>
              <a:rPr lang="zh-TW" altLang="en-US" sz="44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為甚麼膽怯？ 你們</a:t>
            </a:r>
            <a:r>
              <a:rPr lang="zh-TW" altLang="en-US" sz="4400" u="sng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還</a:t>
            </a:r>
            <a:r>
              <a:rPr lang="zh-TW" altLang="en-US" sz="44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沒有信心嗎？</a:t>
            </a:r>
            <a:r>
              <a:rPr lang="zh-TW" altLang="en-US" sz="36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」</a:t>
            </a:r>
            <a:r>
              <a:rPr lang="zh-TW" altLang="en-US" sz="3200" dirty="0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 </a:t>
            </a:r>
            <a:r>
              <a:rPr lang="en-US" altLang="zh-TW" sz="3200" b="1" baseline="30000" dirty="0">
                <a:latin typeface="Klee Medium" panose="02020600000000000000" pitchFamily="18" charset="-128"/>
                <a:ea typeface="Klee Medium" panose="02020600000000000000" pitchFamily="18" charset="-128"/>
              </a:rPr>
              <a:t>41</a:t>
            </a:r>
            <a:r>
              <a:rPr lang="zh-TW" altLang="en-US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 他們就大大地懼怕，彼此說：「這到底是誰，連風和海也聽從他了。」</a:t>
            </a:r>
            <a:r>
              <a:rPr lang="en-US" altLang="zh-TW" sz="3200" dirty="0">
                <a:solidFill>
                  <a:srgbClr val="7030A0"/>
                </a:solidFill>
                <a:effectLst/>
                <a:latin typeface="Klee Medium" panose="02020600000000000000" pitchFamily="18" charset="-128"/>
                <a:ea typeface="Klee Medium" panose="02020600000000000000" pitchFamily="18" charset="-128"/>
              </a:rPr>
              <a:t>(</a:t>
            </a:r>
            <a:r>
              <a:rPr lang="zh-TW" altLang="en-US" sz="3200" dirty="0">
                <a:solidFill>
                  <a:srgbClr val="7030A0"/>
                </a:solidFill>
                <a:effectLst/>
                <a:latin typeface="Klee Medium" panose="02020600000000000000" pitchFamily="18" charset="-128"/>
                <a:ea typeface="Klee Medium" panose="02020600000000000000" pitchFamily="18" charset="-128"/>
              </a:rPr>
              <a:t>馬可福音 </a:t>
            </a:r>
            <a:r>
              <a:rPr lang="en-US" altLang="zh-TW" sz="3200" dirty="0">
                <a:solidFill>
                  <a:srgbClr val="7030A0"/>
                </a:solidFill>
                <a:effectLst/>
                <a:latin typeface="Klee Medium" panose="02020600000000000000" pitchFamily="18" charset="-128"/>
                <a:ea typeface="Klee Medium" panose="02020600000000000000" pitchFamily="18" charset="-128"/>
              </a:rPr>
              <a:t>4:35-41</a:t>
            </a:r>
            <a:r>
              <a:rPr lang="zh-CN" altLang="en-US" sz="3200" dirty="0">
                <a:solidFill>
                  <a:srgbClr val="7030A0"/>
                </a:solidFill>
                <a:effectLst/>
                <a:latin typeface="Klee Medium" panose="02020600000000000000" pitchFamily="18" charset="-128"/>
                <a:ea typeface="Klee Medium" panose="02020600000000000000" pitchFamily="18" charset="-128"/>
              </a:rPr>
              <a:t>）</a:t>
            </a:r>
            <a:endParaRPr lang="en-US" altLang="zh-TW" sz="3200" dirty="0">
              <a:solidFill>
                <a:srgbClr val="7030A0"/>
              </a:solidFill>
              <a:effectLst/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7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EA40-0D08-D727-7106-7E5A011D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627"/>
            <a:ext cx="10515600" cy="560632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經文</a:t>
            </a:r>
            <a:r>
              <a:rPr lang="zh-CN" altLang="en-US" sz="3600" b="1" dirty="0">
                <a:solidFill>
                  <a:srgbClr val="0070C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：</a:t>
            </a:r>
            <a:r>
              <a:rPr lang="zh-TW" altLang="en-US" sz="3600" b="1" dirty="0">
                <a:effectLst/>
                <a:latin typeface="Klee Medium" panose="02020600000000000000" pitchFamily="18" charset="-128"/>
                <a:ea typeface="Klee Medium" panose="02020600000000000000" pitchFamily="18" charset="-128"/>
              </a:rPr>
              <a:t>耶穌醒了，斥責那風，向海說：「住了吧！靜了吧！」風就止住，大大平靜了。</a:t>
            </a:r>
            <a:r>
              <a:rPr lang="zh-TW" altLang="en-US" sz="3600" b="1" u="sng" dirty="0">
                <a:effectLst/>
                <a:latin typeface="Klee Medium" panose="02020600000000000000" pitchFamily="18" charset="-128"/>
                <a:ea typeface="Klee Medium" panose="02020600000000000000" pitchFamily="18" charset="-128"/>
              </a:rPr>
              <a:t>耶穌對他們說：</a:t>
            </a:r>
            <a:r>
              <a:rPr lang="zh-TW" altLang="en-US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</a:t>
            </a:r>
            <a:r>
              <a:rPr lang="zh-TW" altLang="en-US" sz="4400" b="1" u="sng" dirty="0">
                <a:solidFill>
                  <a:srgbClr val="FF000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為甚麼膽怯？你們還沒有信心嗎？</a:t>
            </a:r>
            <a:r>
              <a:rPr lang="zh-TW" altLang="en-US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endParaRPr lang="en-US" altLang="zh-TW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3200" b="1" u="sng" dirty="0" err="1">
                <a:latin typeface="KaiTi" panose="02010609060101010101" pitchFamily="49" charset="-122"/>
                <a:ea typeface="KaiTi" panose="02010609060101010101" pitchFamily="49" charset="-122"/>
              </a:rPr>
              <a:t>問題</a:t>
            </a:r>
            <a:r>
              <a:rPr lang="zh-CN" altLang="en-US" sz="32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3200" b="1" u="sng" dirty="0" err="1">
                <a:latin typeface="KaiTi" panose="02010609060101010101" pitchFamily="49" charset="-122"/>
                <a:ea typeface="KaiTi" panose="02010609060101010101" pitchFamily="49" charset="-122"/>
              </a:rPr>
              <a:t>耶穌質疑門徒</a:t>
            </a:r>
            <a:r>
              <a:rPr lang="en-US" altLang="zh-CN" sz="3200" b="1" u="sng" dirty="0" err="1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3200" b="1" u="sng" dirty="0" err="1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還沒有信心</a:t>
            </a:r>
            <a:r>
              <a:rPr lang="en-US" altLang="zh-CN" sz="32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CN" altLang="en-US" sz="32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的意思？</a:t>
            </a:r>
            <a:endParaRPr lang="en-US" altLang="zh-CN" sz="3200" b="1" u="sng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3200" b="1" u="sng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/>
              <a:t>門徒為什麼</a:t>
            </a:r>
            <a:r>
              <a:rPr lang="zh-CN" altLang="en-US" sz="3200" b="1" u="sng" dirty="0">
                <a:latin typeface="Yuanti TC" panose="02010600040101010101" pitchFamily="2" charset="-120"/>
                <a:ea typeface="Yuanti TC" panose="02010600040101010101" pitchFamily="2" charset="-120"/>
              </a:rPr>
              <a:t>沒有自信心</a:t>
            </a:r>
            <a:r>
              <a:rPr lang="zh-CN" altLang="en-US" sz="3200" dirty="0"/>
              <a:t>（信心建立在</a:t>
            </a:r>
            <a:r>
              <a:rPr lang="zh-CN" altLang="en-US" sz="3200" u="sng" dirty="0"/>
              <a:t>個人的經驗和能力</a:t>
            </a:r>
            <a:r>
              <a:rPr lang="zh-CN" altLang="en-US" sz="3200" dirty="0"/>
              <a:t>）</a:t>
            </a:r>
            <a:endParaRPr lang="en-US" altLang="zh-CN" sz="3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門徒為什麼</a:t>
            </a:r>
            <a:r>
              <a:rPr lang="zh-CN" altLang="en-US" sz="3200" b="1" u="sng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不相信神跡</a:t>
            </a:r>
            <a:r>
              <a:rPr lang="zh-CN" altLang="en-US" sz="32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（</a:t>
            </a:r>
            <a:r>
              <a:rPr lang="zh-CN" altLang="en-US" sz="3200" u="sng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信心建立在耶穌行神跡的能力</a:t>
            </a:r>
            <a:r>
              <a:rPr lang="zh-CN" altLang="en-US" sz="32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）</a:t>
            </a:r>
            <a:endParaRPr lang="en-US" altLang="zh-CN" sz="3200" dirty="0">
              <a:solidFill>
                <a:srgbClr val="0070C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門徒為什麼</a:t>
            </a:r>
            <a:r>
              <a:rPr lang="zh-CN" altLang="en-US" sz="3200" b="1" u="sng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不相信耶穌</a:t>
            </a:r>
            <a:r>
              <a:rPr lang="zh-CN" altLang="en-US" sz="3200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（</a:t>
            </a:r>
            <a:r>
              <a:rPr lang="zh-CN" altLang="en-US" sz="3200" u="sng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信心建立在耶穌和門徒的關係</a:t>
            </a:r>
            <a:r>
              <a:rPr lang="zh-CN" altLang="en-US" sz="3200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）</a:t>
            </a:r>
            <a:endParaRPr lang="en-US" altLang="zh-CN" sz="3200" dirty="0">
              <a:solidFill>
                <a:srgbClr val="FF000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715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552B-D001-24C1-B8CB-6F39A5C6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63A7-FC2E-2EA9-D969-803AC8FDD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基督徒如何</a:t>
            </a:r>
            <a:endParaRPr lang="en-US" sz="4800" dirty="0">
              <a:solidFill>
                <a:srgbClr val="0070C0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0" indent="0" algn="ctr">
              <a:buNone/>
            </a:pPr>
            <a:r>
              <a:rPr lang="en-US" sz="4800" b="1" dirty="0" err="1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把信心建立在</a:t>
            </a:r>
            <a:endParaRPr lang="en-US" sz="4800" b="1" dirty="0">
              <a:solidFill>
                <a:srgbClr val="0070C0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0" indent="0" algn="ctr">
              <a:buNone/>
            </a:pPr>
            <a:r>
              <a:rPr lang="en-US" sz="4800" dirty="0" err="1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耶穌身上</a:t>
            </a:r>
            <a:r>
              <a:rPr lang="zh-CN" altLang="en-US" sz="4800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？</a:t>
            </a:r>
            <a:endParaRPr lang="en-US" sz="4800" dirty="0">
              <a:solidFill>
                <a:srgbClr val="0070C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777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E756-FF9F-42BE-0614-7CCE4AF6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Yuanti TC" panose="02010600040101010101" pitchFamily="2" charset="-120"/>
                <a:ea typeface="Yuanti TC" panose="02010600040101010101" pitchFamily="2" charset="-120"/>
              </a:rPr>
              <a:t>1.</a:t>
            </a:r>
            <a:r>
              <a:rPr lang="zh-TW" altLang="en-US" dirty="0">
                <a:latin typeface="Yuanti TC" panose="02010600040101010101" pitchFamily="2" charset="-120"/>
                <a:ea typeface="Yuanti TC" panose="02010600040101010101" pitchFamily="2" charset="-120"/>
              </a:rPr>
              <a:t>門徒應該相信</a:t>
            </a:r>
            <a:r>
              <a:rPr lang="en-US" altLang="zh-CN" dirty="0">
                <a:latin typeface="Yuanti TC" panose="02010600040101010101" pitchFamily="2" charset="-120"/>
                <a:ea typeface="Yuanti TC" panose="02010600040101010101" pitchFamily="2" charset="-120"/>
              </a:rPr>
              <a:t>『</a:t>
            </a:r>
            <a:r>
              <a:rPr lang="zh-TW" altLang="en-US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耶穌的應許</a:t>
            </a:r>
            <a:r>
              <a:rPr lang="en-US" altLang="zh-CN" dirty="0">
                <a:latin typeface="Yuanti TC" panose="02010600040101010101" pitchFamily="2" charset="-120"/>
                <a:ea typeface="Yuanti TC" panose="02010600040101010101" pitchFamily="2" charset="-120"/>
              </a:rPr>
              <a:t>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13060-D458-340C-835F-00318095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83911" cy="5032375"/>
          </a:xfrm>
        </p:spPr>
        <p:txBody>
          <a:bodyPr>
            <a:normAutofit/>
          </a:bodyPr>
          <a:lstStyle/>
          <a:p>
            <a:r>
              <a:rPr lang="zh-CN" altLang="en-US" sz="32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耶穌對門徒說</a:t>
            </a:r>
            <a:r>
              <a:rPr lang="zh-CN" altLang="en-US" sz="48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「讓我們</a:t>
            </a:r>
            <a:r>
              <a:rPr lang="zh-CN" altLang="en-US" sz="4800" b="1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一同</a:t>
            </a:r>
            <a:r>
              <a:rPr lang="zh-TW" altLang="en-US" sz="4800" b="1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渡</a:t>
            </a:r>
            <a:r>
              <a:rPr lang="zh-TW" altLang="en-US" sz="48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到對岸</a:t>
            </a:r>
            <a:r>
              <a:rPr lang="zh-TW" altLang="en-US" sz="48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去吧。」</a:t>
            </a:r>
            <a:endParaRPr lang="en-US" altLang="zh-TW" sz="4400" b="1" u="sng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3600" dirty="0">
                <a:solidFill>
                  <a:srgbClr val="FF000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耶穌給門徒們很清楚的</a:t>
            </a:r>
            <a:r>
              <a:rPr lang="zh-TW" altLang="en-US" sz="3600" b="1" u="sng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邀請</a:t>
            </a:r>
            <a:r>
              <a:rPr lang="zh-TW" altLang="en-US" sz="3600" u="sng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和</a:t>
            </a:r>
            <a:r>
              <a:rPr lang="zh-TW" altLang="en-US" sz="3600" b="1" u="sng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應許</a:t>
            </a:r>
            <a:endParaRPr lang="en-US" altLang="zh-CN" sz="3600" b="1" u="sng" dirty="0"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r>
              <a:rPr lang="en-US" altLang="zh-CN" sz="3600" b="1" dirty="0">
                <a:solidFill>
                  <a:srgbClr val="00132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『</a:t>
            </a:r>
            <a:r>
              <a:rPr lang="zh-CN" altLang="en-US" sz="3600" b="1" u="sng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一同</a:t>
            </a:r>
            <a:r>
              <a:rPr lang="zh-TW" altLang="en-US" sz="3600" b="1" u="sng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渡加利利海</a:t>
            </a:r>
            <a:r>
              <a:rPr lang="en-US" altLang="zh-CN" sz="3600" b="1" dirty="0">
                <a:solidFill>
                  <a:srgbClr val="00132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』</a:t>
            </a:r>
            <a:r>
              <a:rPr lang="zh-TW" altLang="en-US" sz="3600" b="1" dirty="0">
                <a:solidFill>
                  <a:srgbClr val="00132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是邀請</a:t>
            </a:r>
            <a:r>
              <a:rPr lang="zh-CN" altLang="en-US" sz="3600" b="1" dirty="0">
                <a:solidFill>
                  <a:srgbClr val="00132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，「</a:t>
            </a:r>
            <a:r>
              <a:rPr lang="zh-CN" altLang="en-US" sz="3600" b="1" u="sng" dirty="0">
                <a:solidFill>
                  <a:srgbClr val="0070C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到對岸</a:t>
            </a:r>
            <a:r>
              <a:rPr lang="zh-CN" altLang="en-US" sz="3600" b="1" dirty="0">
                <a:solidFill>
                  <a:srgbClr val="00132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」是應許</a:t>
            </a:r>
            <a:endParaRPr lang="en-US" altLang="zh-TW" sz="3600" b="1" dirty="0">
              <a:solidFill>
                <a:srgbClr val="001320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r>
              <a:rPr lang="zh-CN" altLang="en-US" sz="3600" dirty="0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信心不是一廂情願。</a:t>
            </a:r>
            <a:r>
              <a:rPr lang="zh-TW" altLang="en-US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基督徒信心的根據是</a:t>
            </a:r>
            <a:r>
              <a:rPr lang="en-US" altLang="zh-CN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『</a:t>
            </a:r>
            <a:r>
              <a:rPr lang="zh-CN" altLang="en-US" sz="3200" u="sng" dirty="0">
                <a:solidFill>
                  <a:srgbClr val="FF000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基督的應許</a:t>
            </a:r>
            <a:r>
              <a:rPr lang="en-US" altLang="zh-CN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』</a:t>
            </a:r>
          </a:p>
          <a:p>
            <a:r>
              <a:rPr lang="zh-TW" altLang="en-US" sz="4000" b="1" i="0" dirty="0">
                <a:solidFill>
                  <a:srgbClr val="00132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可 見 信 道 是 從 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聽 道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來 的 ， 聽 道 是 從 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基 督 的 話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來 的 。</a:t>
            </a:r>
            <a:r>
              <a:rPr lang="zh-CN" altLang="en-US" sz="4700" i="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zh-TW" altLang="en-US" sz="4700" i="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羅馬書</a:t>
            </a:r>
            <a:r>
              <a:rPr lang="en-US" altLang="zh-CN" sz="4800" dirty="0">
                <a:solidFill>
                  <a:srgbClr val="0070C0"/>
                </a:solidFill>
                <a:latin typeface="Trebuchet" panose="020B0703020202090204" pitchFamily="34" charset="0"/>
              </a:rPr>
              <a:t>10:17</a:t>
            </a:r>
            <a:r>
              <a:rPr lang="zh-CN" altLang="en-US" sz="4800" dirty="0">
                <a:solidFill>
                  <a:srgbClr val="0070C0"/>
                </a:solidFill>
                <a:latin typeface="Trebuchet" panose="020B0703020202090204" pitchFamily="34" charset="0"/>
              </a:rPr>
              <a:t>）</a:t>
            </a:r>
            <a:endParaRPr lang="en-US" altLang="zh-TW" sz="4700" dirty="0">
              <a:solidFill>
                <a:srgbClr val="0070C0"/>
              </a:solidFill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9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94F40-8D80-36A1-1C6A-8CAB44ED7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B397-98E6-F90A-E294-08E9E376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174"/>
            <a:ext cx="10515600" cy="4917789"/>
          </a:xfrm>
        </p:spPr>
        <p:txBody>
          <a:bodyPr/>
          <a:lstStyle/>
          <a:p>
            <a:r>
              <a:rPr lang="zh-TW" altLang="en-US" sz="4000" b="0" i="0" dirty="0">
                <a:solidFill>
                  <a:srgbClr val="0070C0"/>
                </a:solidFill>
                <a:effectLst/>
                <a:latin typeface="Trebuchet" panose="020B0703020202090204" pitchFamily="34" charset="0"/>
              </a:rPr>
              <a:t> </a:t>
            </a:r>
            <a:r>
              <a:rPr lang="zh-TW" altLang="en-US" sz="4000" b="1" i="0" dirty="0">
                <a:solidFill>
                  <a:srgbClr val="7030A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神應許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試煉中的</a:t>
            </a:r>
            <a:r>
              <a:rPr lang="zh-TW" altLang="en-US" sz="40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出路</a:t>
            </a:r>
            <a:r>
              <a:rPr lang="zh-CN" altLang="en-US" sz="4000" b="1" i="0" dirty="0">
                <a:solidFill>
                  <a:srgbClr val="7030A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：</a:t>
            </a:r>
            <a:endParaRPr lang="en-US" altLang="zh-CN" sz="4000" b="1" dirty="0">
              <a:solidFill>
                <a:srgbClr val="0070C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endParaRPr lang="en-US" altLang="zh-CN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zh-TW" altLang="en-US" sz="3600" b="0" i="0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 們 所 遇 見 的 試 探 ， 無 非 是 人 所 能 受 的 。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神 是 信 實 的 ， 必 不 叫 你 們 受 試 探 過 於 所 能 受 的 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； 在 受 試 探 的 時 候 ， </a:t>
            </a:r>
            <a:r>
              <a:rPr lang="zh-TW" altLang="en-US" sz="4400" b="1" i="0" u="sng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總 要 給 你 們 開 一 條 出 路 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 叫 你 們 能 忍 受 得 住 。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en-US" altLang="zh-TW" sz="3600" b="1" i="0" dirty="0">
                <a:solidFill>
                  <a:srgbClr val="C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zh-CN" altLang="en-US" sz="3600" b="1" i="0" dirty="0">
                <a:solidFill>
                  <a:srgbClr val="C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zh-TW" alt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哥林多前書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10:13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） </a:t>
            </a:r>
            <a:endParaRPr lang="en-US" sz="3200" b="1" u="sng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857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6E1F2-8D03-F2C3-6221-6D779C437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174"/>
            <a:ext cx="10515600" cy="4917789"/>
          </a:xfrm>
        </p:spPr>
        <p:txBody>
          <a:bodyPr/>
          <a:lstStyle/>
          <a:p>
            <a:r>
              <a:rPr lang="zh-TW" altLang="en-US" sz="4000" b="0" i="0" dirty="0">
                <a:solidFill>
                  <a:srgbClr val="0070C0"/>
                </a:solidFill>
                <a:effectLst/>
                <a:latin typeface="Trebuchet" panose="020B0703020202090204" pitchFamily="34" charset="0"/>
              </a:rPr>
              <a:t> </a:t>
            </a:r>
            <a:r>
              <a:rPr lang="zh-TW" altLang="en-US" sz="4000" b="1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神應許</a:t>
            </a:r>
            <a:r>
              <a:rPr lang="zh-TW" altLang="en-US" sz="40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試煉中的平安與盼望</a:t>
            </a:r>
            <a:r>
              <a:rPr lang="zh-CN" altLang="en-US" sz="4000" b="1" i="0" dirty="0">
                <a:solidFill>
                  <a:srgbClr val="7030A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：</a:t>
            </a:r>
            <a:endParaRPr lang="en-US" altLang="zh-CN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altLang="zh-CN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zh-TW" altLang="en-US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耶和華說：我知道我向你們所懷的意念是</a:t>
            </a:r>
            <a:r>
              <a:rPr lang="zh-TW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賜</a:t>
            </a:r>
            <a:r>
              <a:rPr lang="zh-TW" altLang="en-US" sz="40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平安</a:t>
            </a:r>
            <a:r>
              <a:rPr lang="zh-TW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的意念</a:t>
            </a:r>
            <a:r>
              <a:rPr lang="zh-TW" altLang="en-US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，不是降災禍的意念，</a:t>
            </a:r>
            <a:r>
              <a:rPr lang="zh-TW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要叫你們末後有</a:t>
            </a:r>
            <a:r>
              <a:rPr lang="zh-TW" altLang="en-US" sz="40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指望</a:t>
            </a:r>
            <a:r>
              <a:rPr lang="zh-TW" altLang="en-US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zh-TW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Yuanti TC" panose="02010600040101010101" pitchFamily="2" charset="-120"/>
              </a:rPr>
              <a:t>耶利米書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Yuanti TC" panose="02010600040101010101" pitchFamily="2" charset="-120"/>
              </a:rPr>
              <a:t>29:11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Yuanti TC" panose="02010600040101010101" pitchFamily="2" charset="-120"/>
              </a:rPr>
              <a:t>）</a:t>
            </a:r>
            <a:endParaRPr lang="zh-TW" alt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6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3A964-47CC-8982-F001-94BBAA64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sz="4400" b="1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</a:br>
            <a:r>
              <a:rPr lang="zh-CN" altLang="en-US" sz="4400" b="1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神應許</a:t>
            </a:r>
            <a:r>
              <a:rPr lang="zh-CN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有福的人生</a:t>
            </a:r>
            <a:r>
              <a:rPr lang="zh-CN" altLang="en-US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</a:t>
            </a:r>
            <a:r>
              <a:rPr lang="zh-CN" altLang="en-US" b="1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（</a:t>
            </a:r>
            <a:r>
              <a:rPr lang="zh-CN" altLang="en-US" sz="4400" b="1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羅馬書</a:t>
            </a:r>
            <a:r>
              <a:rPr lang="en-US" altLang="zh-CN" sz="4400" b="1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5:1-5</a:t>
            </a:r>
            <a:r>
              <a:rPr lang="zh-CN" altLang="en-US" sz="4400" b="1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）</a:t>
            </a:r>
            <a:br>
              <a:rPr lang="en-US" altLang="zh-CN" sz="4400" b="1" dirty="0">
                <a:solidFill>
                  <a:srgbClr val="7030A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F3657-97B1-AA7D-2CF4-1A7995A18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過去的恩典</a:t>
            </a:r>
            <a:r>
              <a:rPr lang="zh-CN" altLang="en-US" sz="3200" dirty="0">
                <a:solidFill>
                  <a:srgbClr val="4D4D4D"/>
                </a:solidFill>
                <a:effectLst/>
                <a:latin typeface="Helvetica Neue Light" panose="02000403000000020004" pitchFamily="2" charset="0"/>
              </a:rPr>
              <a:t>：</a:t>
            </a:r>
            <a:r>
              <a:rPr lang="zh-TW" altLang="en-US" sz="3200" dirty="0">
                <a:solidFill>
                  <a:srgbClr val="4D4D4D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r>
              <a:rPr lang="zh-TW" altLang="en-US" sz="3200" b="1" u="sng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既因信稱義</a:t>
            </a:r>
            <a:r>
              <a:rPr lang="zh-TW" altLang="en-US" sz="3200" dirty="0">
                <a:solidFill>
                  <a:srgbClr val="4D4D4D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endParaRPr lang="en-US" altLang="zh-TW" sz="3200" dirty="0">
              <a:solidFill>
                <a:srgbClr val="4D4D4D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dirty="0">
                <a:solidFill>
                  <a:srgbClr val="C0000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現在的恩典</a:t>
            </a:r>
            <a:r>
              <a:rPr lang="zh-CN" altLang="en-US" sz="3200" dirty="0">
                <a:solidFill>
                  <a:srgbClr val="4D4D4D"/>
                </a:solidFill>
                <a:effectLst/>
                <a:latin typeface="Helvetica Neue Light" panose="02000403000000020004" pitchFamily="2" charset="0"/>
              </a:rPr>
              <a:t>：</a:t>
            </a:r>
            <a:r>
              <a:rPr lang="zh-TW" altLang="en-US" sz="3200" dirty="0">
                <a:solidFill>
                  <a:srgbClr val="4D4D4D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就藉著我們的主耶穌基督得</a:t>
            </a:r>
            <a:r>
              <a:rPr lang="zh-TW" altLang="en-US" sz="3200" b="1" u="sng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與上帝相和</a:t>
            </a:r>
            <a:r>
              <a:rPr lang="zh-TW" altLang="en-US" sz="3200" dirty="0">
                <a:solidFill>
                  <a:srgbClr val="4D4D4D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altLang="zh-TW" sz="3200" b="1" baseline="30000" dirty="0">
                <a:solidFill>
                  <a:srgbClr val="006699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3200" dirty="0">
                <a:solidFill>
                  <a:srgbClr val="4D4D4D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我們又藉著他，因信得</a:t>
            </a:r>
            <a:r>
              <a:rPr lang="zh-TW" altLang="en-US" sz="3200" u="sng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進入</a:t>
            </a:r>
            <a:r>
              <a:rPr lang="zh-TW" altLang="en-US" sz="3200" b="1" u="sng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現在所站</a:t>
            </a:r>
            <a:r>
              <a:rPr lang="zh-TW" altLang="en-US" sz="3200" b="1" u="sng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的這恩典中</a:t>
            </a:r>
            <a:r>
              <a:rPr lang="zh-TW" altLang="en-US" sz="3200" dirty="0">
                <a:solidFill>
                  <a:srgbClr val="4D4D4D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endParaRPr lang="en-US" altLang="zh-TW" sz="3200" dirty="0">
              <a:solidFill>
                <a:srgbClr val="4D4D4D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dirty="0">
                <a:solidFill>
                  <a:srgbClr val="0070C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將來的恩典</a:t>
            </a:r>
            <a:r>
              <a:rPr lang="zh-CN" altLang="en-US" sz="3200" dirty="0">
                <a:solidFill>
                  <a:srgbClr val="4D4D4D"/>
                </a:solidFill>
                <a:effectLst/>
                <a:latin typeface="Helvetica Neue Light" panose="02000403000000020004" pitchFamily="2" charset="0"/>
              </a:rPr>
              <a:t>：</a:t>
            </a:r>
            <a:r>
              <a:rPr lang="zh-TW" altLang="en-US" sz="3200" dirty="0">
                <a:solidFill>
                  <a:srgbClr val="4D4D4D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並且歡歡喜喜</a:t>
            </a:r>
            <a:r>
              <a:rPr lang="zh-TW" altLang="en-US" sz="3200" b="1" u="sng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盼望上帝的榮耀</a:t>
            </a:r>
            <a:r>
              <a:rPr lang="zh-TW" altLang="en-US" sz="3200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endParaRPr lang="en-US" altLang="zh-TW" sz="3200" dirty="0">
              <a:solidFill>
                <a:srgbClr val="0070C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dirty="0">
                <a:solidFill>
                  <a:srgbClr val="C00000"/>
                </a:solidFill>
                <a:effectLst/>
                <a:latin typeface="Yuanti TC" panose="02010600040101010101" pitchFamily="2" charset="-120"/>
                <a:ea typeface="Yuanti TC" panose="02010600040101010101" pitchFamily="2" charset="-120"/>
              </a:rPr>
              <a:t>患難中的恩典</a:t>
            </a:r>
            <a:r>
              <a:rPr lang="zh-CN" altLang="en-US" sz="3200" dirty="0">
                <a:solidFill>
                  <a:srgbClr val="4D4D4D"/>
                </a:solidFill>
                <a:effectLst/>
                <a:latin typeface="Helvetica Neue Light" panose="02000403000000020004" pitchFamily="2" charset="0"/>
              </a:rPr>
              <a:t>：</a:t>
            </a:r>
            <a:r>
              <a:rPr lang="zh-TW" altLang="en-US" sz="3200" dirty="0">
                <a:solidFill>
                  <a:srgbClr val="4D4D4D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不但如此，就是</a:t>
            </a:r>
            <a:r>
              <a:rPr lang="zh-TW" altLang="en-US" sz="3200" b="1" u="sng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在患難中也是歡歡喜喜的</a:t>
            </a:r>
            <a:r>
              <a:rPr lang="zh-TW" altLang="en-US" sz="3200" dirty="0">
                <a:solidFill>
                  <a:srgbClr val="4D4D4D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；因為知道</a:t>
            </a:r>
            <a:r>
              <a:rPr lang="zh-TW" altLang="en-US" sz="32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患難生忍耐， </a:t>
            </a:r>
            <a:r>
              <a:rPr lang="en-US" altLang="zh-TW" sz="3200" b="1" baseline="300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32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忍耐生老練，老練生盼望； </a:t>
            </a:r>
            <a:r>
              <a:rPr lang="en-US" altLang="zh-TW" sz="3200" b="1" baseline="300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32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盼望不至於羞恥</a:t>
            </a:r>
            <a:r>
              <a:rPr lang="zh-TW" altLang="en-US" sz="3200" dirty="0">
                <a:solidFill>
                  <a:srgbClr val="4D4D4D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，因為所賜給我們的</a:t>
            </a:r>
            <a:r>
              <a:rPr lang="zh-TW" altLang="en-US" sz="32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聖靈將上帝的愛澆灌在我們心裏</a:t>
            </a:r>
            <a:r>
              <a:rPr lang="zh-TW" altLang="en-US" sz="3200" dirty="0">
                <a:solidFill>
                  <a:srgbClr val="4D4D4D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9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13474</TotalTime>
  <Words>1122</Words>
  <Application>Microsoft Macintosh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KaiTi</vt:lpstr>
      <vt:lpstr>Klee Medium</vt:lpstr>
      <vt:lpstr>Yuanti TC</vt:lpstr>
      <vt:lpstr>Aptos</vt:lpstr>
      <vt:lpstr>Aptos Display</vt:lpstr>
      <vt:lpstr>Arial</vt:lpstr>
      <vt:lpstr>Helvetica Neue</vt:lpstr>
      <vt:lpstr>Helvetica Neue Light</vt:lpstr>
      <vt:lpstr>Trebuchet</vt:lpstr>
      <vt:lpstr>Office Theme</vt:lpstr>
      <vt:lpstr>在風浪中      操練你的信心</vt:lpstr>
      <vt:lpstr>PowerPoint Presentation</vt:lpstr>
      <vt:lpstr>耶穌和門徒渡加利利海 - 遇狂風巨浪</vt:lpstr>
      <vt:lpstr>PowerPoint Presentation</vt:lpstr>
      <vt:lpstr>PowerPoint Presentation</vt:lpstr>
      <vt:lpstr>1.門徒應該相信『耶穌的應許』</vt:lpstr>
      <vt:lpstr>PowerPoint Presentation</vt:lpstr>
      <vt:lpstr>PowerPoint Presentation</vt:lpstr>
      <vt:lpstr> 神應許有福的人生 （羅馬書5:1-5） </vt:lpstr>
      <vt:lpstr>2.門徒應該相信『耶穌的同在』</vt:lpstr>
      <vt:lpstr>PowerPoint Presentation</vt:lpstr>
      <vt:lpstr>PowerPoint Presentation</vt:lpstr>
      <vt:lpstr>3.門徒應該在風浪中『操練』他們對主的信心</vt:lpstr>
      <vt:lpstr>PowerPoint Presentation</vt:lpstr>
      <vt:lpstr>結論：耶穌『睡著了』？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 T</dc:creator>
  <cp:lastModifiedBy>D T</cp:lastModifiedBy>
  <cp:revision>62</cp:revision>
  <dcterms:created xsi:type="dcterms:W3CDTF">2025-04-11T03:20:57Z</dcterms:created>
  <dcterms:modified xsi:type="dcterms:W3CDTF">2025-06-06T04:01:54Z</dcterms:modified>
</cp:coreProperties>
</file>