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notesMasterIdLst>
    <p:notesMasterId r:id="rId16"/>
  </p:notesMasterIdLst>
  <p:sldIdLst>
    <p:sldId id="256" r:id="rId3"/>
    <p:sldId id="268" r:id="rId4"/>
    <p:sldId id="259" r:id="rId5"/>
    <p:sldId id="258" r:id="rId6"/>
    <p:sldId id="260" r:id="rId7"/>
    <p:sldId id="261" r:id="rId8"/>
    <p:sldId id="257" r:id="rId9"/>
    <p:sldId id="264" r:id="rId10"/>
    <p:sldId id="263" r:id="rId11"/>
    <p:sldId id="267" r:id="rId12"/>
    <p:sldId id="262" r:id="rId13"/>
    <p:sldId id="265" r:id="rId14"/>
    <p:sldId id="266"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367"/>
    <p:restoredTop sz="81268"/>
  </p:normalViewPr>
  <p:slideViewPr>
    <p:cSldViewPr snapToGrid="0">
      <p:cViewPr varScale="1">
        <p:scale>
          <a:sx n="95" d="100"/>
          <a:sy n="95" d="100"/>
        </p:scale>
        <p:origin x="912" y="168"/>
      </p:cViewPr>
      <p:guideLst/>
    </p:cSldViewPr>
  </p:slideViewPr>
  <p:notesTextViewPr>
    <p:cViewPr>
      <p:scale>
        <a:sx n="1" d="1"/>
        <a:sy n="1" d="1"/>
      </p:scale>
      <p:origin x="0" y="-1024"/>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B644835-851D-1D46-BE79-1DCB1BC9F8DA}" type="datetimeFigureOut">
              <a:rPr lang="en-US" smtClean="0"/>
              <a:t>5/10/25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962824D-CE1C-6E4D-A665-AE9495C0294E}" type="slidenum">
              <a:rPr lang="en-US" smtClean="0"/>
              <a:t>‹#›</a:t>
            </a:fld>
            <a:endParaRPr lang="en-US"/>
          </a:p>
        </p:txBody>
      </p:sp>
    </p:spTree>
    <p:extLst>
      <p:ext uri="{BB962C8B-B14F-4D97-AF65-F5344CB8AC3E}">
        <p14:creationId xmlns:p14="http://schemas.microsoft.com/office/powerpoint/2010/main" val="38191518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zh.wikipedia.org/wiki/%E6%AD%8C%E5%88%A9%E4%BA%9E" TargetMode="External"/><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hyperlink" Target="https://zh.wikipedia.org/wiki/%E6%9C%BA%E5%BC%A6"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altLang="en-US" b="0" i="0" dirty="0">
                <a:effectLst/>
                <a:latin typeface="UICTFontTextStyleBody"/>
              </a:rPr>
              <a:t>今天我们</a:t>
            </a:r>
            <a:r>
              <a:rPr lang="ja-JP" altLang="en-US" b="0" i="0">
                <a:effectLst/>
                <a:latin typeface="UICTFontTextStyleBody"/>
              </a:rPr>
              <a:t>要一起来看</a:t>
            </a:r>
            <a:r>
              <a:rPr lang="ja-JP" altLang="en-US" b="0" i="0" dirty="0">
                <a:effectLst/>
                <a:latin typeface="UICTFontTextStyleBody"/>
              </a:rPr>
              <a:t>一位旧约中极其重要、也极其复杂的人物</a:t>
            </a:r>
            <a:r>
              <a:rPr lang="en-US" altLang="ja-JP" b="0" i="0" dirty="0">
                <a:effectLst/>
                <a:latin typeface="UICTFontTextStyleBody"/>
              </a:rPr>
              <a:t>——</a:t>
            </a:r>
            <a:r>
              <a:rPr lang="ja-JP" altLang="en-US" b="1" i="0" dirty="0">
                <a:effectLst/>
                <a:latin typeface="UICTFontTextStyleEmphasizedBody"/>
              </a:rPr>
              <a:t>大卫</a:t>
            </a:r>
            <a:r>
              <a:rPr lang="ja-JP" altLang="en-US" b="0" i="0" dirty="0">
                <a:effectLst/>
                <a:latin typeface="UICTFontTextStyleBody"/>
              </a:rPr>
              <a:t>。他的故事贯穿撒母耳记、列王记、历代志，以及众多诗篇；他的名字在圣经中被提到超过一千次；是仅次于耶稣在圣经中出现最多的人物。他不仅是以色列历史上最著名的君王，更是被称为“合神心意的人”。</a:t>
            </a:r>
            <a:endParaRPr lang="ja-JP" altLang="en-US" dirty="0">
              <a:effectLst/>
              <a:latin typeface=".AppleSystemUIFont"/>
            </a:endParaRPr>
          </a:p>
          <a:p>
            <a:r>
              <a:rPr lang="ja-JP" altLang="en-US" b="0" i="0" dirty="0">
                <a:effectLst/>
                <a:latin typeface="UICTFontTextStyleBody"/>
              </a:rPr>
              <a:t>他从少年牧羊人到战胜巨人的勇士，从诗人到王者，从犯罪到悔改，大卫的一生是一幅有很多层次的画卷，既有荣耀的高峰，也有</a:t>
            </a:r>
            <a:r>
              <a:rPr lang="ja-JP" altLang="en-US" b="0" i="0">
                <a:effectLst/>
                <a:latin typeface="UICTFontTextStyleBody"/>
              </a:rPr>
              <a:t>悔恨的深谷</a:t>
            </a:r>
            <a:r>
              <a:rPr lang="ja-JP" altLang="en-US" b="0" i="0" dirty="0">
                <a:effectLst/>
                <a:latin typeface="UICTFontTextStyleBody"/>
              </a:rPr>
              <a:t>。</a:t>
            </a:r>
            <a:r>
              <a:rPr lang="ja-JP" altLang="en-US" b="0" i="0">
                <a:effectLst/>
                <a:latin typeface="UICTFontTextStyleBody"/>
              </a:rPr>
              <a:t>他的一生向</a:t>
            </a:r>
            <a:r>
              <a:rPr lang="ja-JP" altLang="en-US" b="0" i="0" dirty="0">
                <a:effectLst/>
                <a:latin typeface="UICTFontTextStyleBody"/>
              </a:rPr>
              <a:t>我们展现的不仅是一个属灵英雄的形象，更是一个与神真实互动、经历恩典与管教的生命。</a:t>
            </a:r>
            <a:endParaRPr lang="ja-JP" altLang="en-US" dirty="0">
              <a:effectLst/>
              <a:latin typeface=".AppleSystemUIFont"/>
            </a:endParaRPr>
          </a:p>
          <a:p>
            <a:r>
              <a:rPr lang="ja-JP" altLang="en-US" b="0" i="0">
                <a:effectLst/>
                <a:latin typeface="UICTFontTextStyleBody"/>
              </a:rPr>
              <a:t>今天我们会通过</a:t>
            </a:r>
            <a:r>
              <a:rPr lang="ja-JP" altLang="en-US" b="0" i="0" dirty="0">
                <a:effectLst/>
                <a:latin typeface="UICTFontTextStyleBody"/>
              </a:rPr>
              <a:t>绘画与雕塑来认识这位“神的仆人大卫”。这些作品不仅再现了他生命中的重要时刻，让我们看见：神如何使用一个不完美的人，完成祂完美的旨意，也让</a:t>
            </a:r>
            <a:r>
              <a:rPr lang="ja-JP" altLang="en-US" b="0" i="0">
                <a:effectLst/>
                <a:latin typeface="UICTFontTextStyleBody"/>
              </a:rPr>
              <a:t>我们看到历代的艺术家</a:t>
            </a:r>
            <a:r>
              <a:rPr lang="ja-JP" altLang="en-US" b="0" i="0" dirty="0">
                <a:effectLst/>
                <a:latin typeface="UICTFontTextStyleBody"/>
              </a:rPr>
              <a:t>如何把自己的身世，时代的精神与大卫的事迹联系</a:t>
            </a:r>
            <a:r>
              <a:rPr lang="ja-JP" altLang="en-US" b="0" i="0">
                <a:effectLst/>
                <a:latin typeface="UICTFontTextStyleBody"/>
              </a:rPr>
              <a:t>在一起</a:t>
            </a:r>
            <a:r>
              <a:rPr lang="zh-CN" altLang="en-US" b="0" i="0" dirty="0">
                <a:effectLst/>
                <a:latin typeface="UICTFontTextStyleBody"/>
              </a:rPr>
              <a:t>，使这些古老的故事有了新的生命，带给人新的启迪。</a:t>
            </a:r>
          </a:p>
          <a:p>
            <a:r>
              <a:rPr lang="ja-JP" altLang="en-US" b="0" i="0">
                <a:effectLst/>
                <a:latin typeface="UICTFontTextStyleBody"/>
              </a:rPr>
              <a:t>其实让我们进入圣经的世界</a:t>
            </a:r>
            <a:r>
              <a:rPr lang="zh-CN" altLang="en-US" b="0" i="0" dirty="0">
                <a:effectLst/>
                <a:latin typeface="UICTFontTextStyleBody"/>
              </a:rPr>
              <a:t>，身临其境的经历这些与神同在的故事，</a:t>
            </a:r>
            <a:r>
              <a:rPr lang="ja-JP" altLang="en-US" b="0" i="0">
                <a:effectLst/>
                <a:latin typeface="UICTFontTextStyleBody"/>
              </a:rPr>
              <a:t>让</a:t>
            </a:r>
            <a:r>
              <a:rPr lang="ja-JP" altLang="en-US" b="0" i="0" dirty="0">
                <a:effectLst/>
                <a:latin typeface="UICTFontTextStyleBody"/>
              </a:rPr>
              <a:t>圣经的话进入</a:t>
            </a:r>
            <a:r>
              <a:rPr lang="ja-JP" altLang="en-US" b="0" i="0">
                <a:effectLst/>
                <a:latin typeface="UICTFontTextStyleBody"/>
              </a:rPr>
              <a:t>我们的世界，在我们的生活中感动</a:t>
            </a:r>
            <a:r>
              <a:rPr lang="zh-CN" altLang="en-US" b="0" i="0" dirty="0">
                <a:effectLst/>
                <a:latin typeface="UICTFontTextStyleBody"/>
              </a:rPr>
              <a:t>，警戒，激励我们，</a:t>
            </a:r>
            <a:r>
              <a:rPr lang="ja-JP" altLang="en-US" b="0" i="0">
                <a:effectLst/>
                <a:latin typeface="UICTFontTextStyleBody"/>
              </a:rPr>
              <a:t>是</a:t>
            </a:r>
            <a:r>
              <a:rPr lang="ja-JP" altLang="en-US" b="0" i="0" dirty="0">
                <a:effectLst/>
                <a:latin typeface="UICTFontTextStyleBody"/>
              </a:rPr>
              <a:t>对每一代基督徒都很重要的</a:t>
            </a:r>
            <a:r>
              <a:rPr lang="ja-JP" altLang="en-US" b="0" i="0">
                <a:effectLst/>
                <a:latin typeface="UICTFontTextStyleBody"/>
              </a:rPr>
              <a:t>事情。这也正是艺术在信仰旅程中特别有价值的地方</a:t>
            </a:r>
            <a:r>
              <a:rPr lang="zh-CN" altLang="en-US" b="0" i="0" dirty="0">
                <a:effectLst/>
                <a:latin typeface="UICTFontTextStyleBody"/>
              </a:rPr>
              <a:t>。</a:t>
            </a:r>
            <a:endParaRPr lang="ja-JP" altLang="en-US" dirty="0">
              <a:effectLst/>
              <a:latin typeface=".AppleSystemUIFont"/>
            </a:endParaRPr>
          </a:p>
          <a:p>
            <a:endParaRPr lang="en-US" b="0" dirty="0"/>
          </a:p>
        </p:txBody>
      </p:sp>
      <p:sp>
        <p:nvSpPr>
          <p:cNvPr id="4" name="Slide Number Placeholder 3"/>
          <p:cNvSpPr>
            <a:spLocks noGrp="1"/>
          </p:cNvSpPr>
          <p:nvPr>
            <p:ph type="sldNum" sz="quarter" idx="5"/>
          </p:nvPr>
        </p:nvSpPr>
        <p:spPr/>
        <p:txBody>
          <a:bodyPr/>
          <a:lstStyle/>
          <a:p>
            <a:fld id="{2962824D-CE1C-6E4D-A665-AE9495C0294E}" type="slidenum">
              <a:rPr lang="en-US" smtClean="0"/>
              <a:t>1</a:t>
            </a:fld>
            <a:endParaRPr lang="en-US"/>
          </a:p>
        </p:txBody>
      </p:sp>
    </p:spTree>
    <p:extLst>
      <p:ext uri="{BB962C8B-B14F-4D97-AF65-F5344CB8AC3E}">
        <p14:creationId xmlns:p14="http://schemas.microsoft.com/office/powerpoint/2010/main" val="33789527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altLang="en-US" b="0" dirty="0"/>
              <a:t>彼得</a:t>
            </a:r>
            <a:r>
              <a:rPr lang="en-US" altLang="zh-TW" b="0" dirty="0"/>
              <a:t>·</a:t>
            </a:r>
            <a:r>
              <a:rPr lang="zh-TW" altLang="en-US" b="0" dirty="0"/>
              <a:t>罗瑟梅尔</a:t>
            </a:r>
            <a:r>
              <a:rPr lang="zh-CN" altLang="en-US" b="0" dirty="0"/>
              <a:t> </a:t>
            </a:r>
            <a:r>
              <a:rPr lang="en-US" b="0" dirty="0"/>
              <a:t>Peter Rothermel</a:t>
            </a:r>
            <a:r>
              <a:rPr lang="zh-CN" altLang="en-US" b="0" dirty="0"/>
              <a:t> </a:t>
            </a:r>
            <a:r>
              <a:rPr lang="zh-TW" altLang="en-US" b="0" dirty="0"/>
              <a:t>拿单责备大卫王</a:t>
            </a:r>
            <a:r>
              <a:rPr lang="zh-CN" altLang="en-US" b="0" dirty="0"/>
              <a:t> </a:t>
            </a:r>
            <a:r>
              <a:rPr lang="en-US" altLang="zh-CN" b="0" dirty="0"/>
              <a:t>1860</a:t>
            </a:r>
            <a:r>
              <a:rPr lang="zh-CN" altLang="en-US" b="0" dirty="0"/>
              <a:t>。 </a:t>
            </a:r>
            <a:r>
              <a:rPr lang="zh-TW" altLang="en-US" b="0" dirty="0"/>
              <a:t>拿单站立，手指大卫，神情严厉坚定</a:t>
            </a:r>
            <a:r>
              <a:rPr lang="zh-CN" altLang="en-US" b="0" dirty="0"/>
              <a:t>，</a:t>
            </a:r>
            <a:r>
              <a:rPr lang="zh-TW" altLang="en-US" b="0" dirty="0"/>
              <a:t>大卫则瘫坐在一旁，一手掩面，身形瘫软、充满懊悔，画面中他的竖琴被搁在地上，象征他的诗歌与敬拜也因罪而沉默；背后隐约可见门外之人，暗示此事虽属隐秘，却已为天所知、人将闻之</a:t>
            </a:r>
            <a:r>
              <a:rPr lang="zh-CN" altLang="en-US" b="0" dirty="0"/>
              <a:t>。</a:t>
            </a:r>
            <a:r>
              <a:rPr lang="zh-TW" altLang="en-US" b="0" dirty="0"/>
              <a:t>大卫穿白袍本应象征纯洁敬虔，但此刻反显出污秽中的反差与羞愧；是一幅灵魂被神击中的图像</a:t>
            </a:r>
            <a:r>
              <a:rPr lang="zh-CN" altLang="en-US" b="0" dirty="0"/>
              <a:t>。</a:t>
            </a:r>
            <a:endParaRPr lang="en-US" b="0" dirty="0"/>
          </a:p>
        </p:txBody>
      </p:sp>
      <p:sp>
        <p:nvSpPr>
          <p:cNvPr id="4" name="Slide Number Placeholder 3"/>
          <p:cNvSpPr>
            <a:spLocks noGrp="1"/>
          </p:cNvSpPr>
          <p:nvPr>
            <p:ph type="sldNum" sz="quarter" idx="5"/>
          </p:nvPr>
        </p:nvSpPr>
        <p:spPr/>
        <p:txBody>
          <a:bodyPr/>
          <a:lstStyle/>
          <a:p>
            <a:fld id="{2962824D-CE1C-6E4D-A665-AE9495C0294E}" type="slidenum">
              <a:rPr lang="en-US" smtClean="0"/>
              <a:t>10</a:t>
            </a:fld>
            <a:endParaRPr lang="en-US"/>
          </a:p>
        </p:txBody>
      </p:sp>
    </p:spTree>
    <p:extLst>
      <p:ext uri="{BB962C8B-B14F-4D97-AF65-F5344CB8AC3E}">
        <p14:creationId xmlns:p14="http://schemas.microsoft.com/office/powerpoint/2010/main" val="39924566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altLang="en-US" b="0" dirty="0"/>
              <a:t>亨德里克</a:t>
            </a:r>
            <a:r>
              <a:rPr lang="en-US" altLang="zh-TW" b="0" dirty="0"/>
              <a:t>·</a:t>
            </a:r>
            <a:r>
              <a:rPr lang="zh-TW" altLang="en-US" b="0" dirty="0"/>
              <a:t>布鲁马特</a:t>
            </a:r>
            <a:r>
              <a:rPr lang="zh-CN" altLang="en-US" b="0" dirty="0"/>
              <a:t> </a:t>
            </a:r>
            <a:r>
              <a:rPr lang="en-US" b="0" dirty="0"/>
              <a:t>Hendrick </a:t>
            </a:r>
            <a:r>
              <a:rPr lang="en-US" b="0" dirty="0" err="1"/>
              <a:t>Bloemaert</a:t>
            </a:r>
            <a:r>
              <a:rPr lang="zh-CN" altLang="en-US" b="0" dirty="0"/>
              <a:t> </a:t>
            </a:r>
            <a:r>
              <a:rPr lang="zh-TW" altLang="en-US" b="0" dirty="0"/>
              <a:t>忏悔的大卫王</a:t>
            </a:r>
            <a:r>
              <a:rPr lang="zh-CN" altLang="en-US" b="0" dirty="0"/>
              <a:t>。 </a:t>
            </a:r>
            <a:r>
              <a:rPr lang="zh-TW" altLang="en-US" b="0" dirty="0"/>
              <a:t>大卫脱去王冠，跪在地上、双手交叉贴胸，姿态谦卑，仿佛在默祷</a:t>
            </a:r>
            <a:r>
              <a:rPr lang="zh-CN" altLang="en-US" b="0" dirty="0"/>
              <a:t>。</a:t>
            </a:r>
            <a:r>
              <a:rPr lang="zh-TW" altLang="en-US" b="0" dirty="0"/>
              <a:t>他面前是一张覆盖红布的桌子，上面有一卷展开的圣经或诗篇卷轴，正是他自己写下的悔罪之歌（诗篇</a:t>
            </a:r>
            <a:r>
              <a:rPr lang="en-US" altLang="zh-TW" b="0" dirty="0"/>
              <a:t>51</a:t>
            </a:r>
            <a:r>
              <a:rPr lang="zh-TW" altLang="en-US" b="0" dirty="0"/>
              <a:t>篇）。</a:t>
            </a:r>
            <a:endParaRPr lang="en-US" altLang="zh-TW" b="0" dirty="0"/>
          </a:p>
          <a:p>
            <a:r>
              <a:rPr lang="zh-TW" altLang="en-US" b="0" i="0" dirty="0">
                <a:solidFill>
                  <a:srgbClr val="000000"/>
                </a:solidFill>
                <a:effectLst/>
                <a:latin typeface="system-ui"/>
              </a:rPr>
              <a:t>神啊，求你为我造清洁的心，使我里面重新有正直的灵。</a:t>
            </a:r>
            <a:br>
              <a:rPr lang="zh-TW" altLang="en-US" b="0" dirty="0"/>
            </a:br>
            <a:r>
              <a:rPr lang="en-US" altLang="zh-TW" b="0" i="0" baseline="30000" dirty="0">
                <a:solidFill>
                  <a:srgbClr val="000000"/>
                </a:solidFill>
                <a:effectLst/>
                <a:latin typeface="system-ui"/>
              </a:rPr>
              <a:t>11 </a:t>
            </a:r>
            <a:r>
              <a:rPr lang="zh-TW" altLang="en-US" b="0" i="0" dirty="0">
                <a:solidFill>
                  <a:srgbClr val="000000"/>
                </a:solidFill>
                <a:effectLst/>
                <a:latin typeface="system-ui"/>
              </a:rPr>
              <a:t>不要丢弃我，使我离开你的面，不要从我收回你的圣灵。</a:t>
            </a:r>
            <a:br>
              <a:rPr lang="zh-TW" altLang="en-US" b="0" dirty="0"/>
            </a:br>
            <a:r>
              <a:rPr lang="en-US" altLang="zh-TW" b="0" i="0" baseline="30000" dirty="0">
                <a:solidFill>
                  <a:srgbClr val="000000"/>
                </a:solidFill>
                <a:effectLst/>
                <a:latin typeface="system-ui"/>
              </a:rPr>
              <a:t>12 </a:t>
            </a:r>
            <a:r>
              <a:rPr lang="zh-TW" altLang="en-US" b="0" i="0" dirty="0">
                <a:solidFill>
                  <a:srgbClr val="000000"/>
                </a:solidFill>
                <a:effectLst/>
                <a:latin typeface="system-ui"/>
              </a:rPr>
              <a:t>求你使我仍得救恩之乐，赐我乐意的灵扶持我。</a:t>
            </a:r>
            <a:endParaRPr lang="en-US" altLang="zh-TW" b="0" i="0" dirty="0">
              <a:solidFill>
                <a:srgbClr val="000000"/>
              </a:solidFill>
              <a:effectLst/>
              <a:latin typeface="system-ui"/>
            </a:endParaRPr>
          </a:p>
          <a:p>
            <a:r>
              <a:rPr lang="zh-TW" altLang="en-US" b="0" i="0" dirty="0">
                <a:solidFill>
                  <a:srgbClr val="000000"/>
                </a:solidFill>
                <a:effectLst/>
                <a:latin typeface="system-ui"/>
              </a:rPr>
              <a:t>神所要的祭就是忧伤的灵，神啊，忧伤痛悔的心，你必不轻看。</a:t>
            </a:r>
            <a:endParaRPr lang="en-US" altLang="zh-TW" b="0" i="0" dirty="0">
              <a:solidFill>
                <a:srgbClr val="000000"/>
              </a:solidFill>
              <a:effectLst/>
              <a:latin typeface="system-ui"/>
            </a:endParaRPr>
          </a:p>
          <a:p>
            <a:endParaRPr lang="en-US" b="0" dirty="0"/>
          </a:p>
          <a:p>
            <a:r>
              <a:rPr lang="zh-TW" altLang="en-US" b="0" dirty="0"/>
              <a:t>面部神情深沉，仰望天光，嘴唇微启，双眼泛泪，让人站在这幅画前就想和他一起跪下忏悔祷告</a:t>
            </a:r>
            <a:r>
              <a:rPr lang="zh-CN" altLang="en-US" b="0" dirty="0"/>
              <a:t>。</a:t>
            </a:r>
            <a:endParaRPr lang="en-US" altLang="zh-CN" b="0" dirty="0"/>
          </a:p>
          <a:p>
            <a:r>
              <a:rPr lang="zh-TW" altLang="en-US" b="0" dirty="0"/>
              <a:t>竖琴被弃置一旁，象征现在不是歌唱，而是悔改的时刻</a:t>
            </a:r>
            <a:r>
              <a:rPr lang="zh-CN" altLang="en-US" b="0" dirty="0"/>
              <a:t>。</a:t>
            </a:r>
            <a:r>
              <a:rPr lang="zh-TW" altLang="en-US" b="0" dirty="0"/>
              <a:t>神所要的祭，就是忧伤痛悔的心</a:t>
            </a:r>
            <a:r>
              <a:rPr lang="zh-CN" altLang="en-US" b="0" dirty="0"/>
              <a:t>。 神不在画面中，但好像从左上方画外投来的强光中，显示着神的同在和光照</a:t>
            </a:r>
            <a:endParaRPr lang="en-US" b="0" dirty="0"/>
          </a:p>
        </p:txBody>
      </p:sp>
      <p:sp>
        <p:nvSpPr>
          <p:cNvPr id="4" name="Slide Number Placeholder 3"/>
          <p:cNvSpPr>
            <a:spLocks noGrp="1"/>
          </p:cNvSpPr>
          <p:nvPr>
            <p:ph type="sldNum" sz="quarter" idx="5"/>
          </p:nvPr>
        </p:nvSpPr>
        <p:spPr/>
        <p:txBody>
          <a:bodyPr/>
          <a:lstStyle/>
          <a:p>
            <a:fld id="{2962824D-CE1C-6E4D-A665-AE9495C0294E}" type="slidenum">
              <a:rPr lang="en-US" smtClean="0"/>
              <a:t>11</a:t>
            </a:fld>
            <a:endParaRPr lang="en-US"/>
          </a:p>
        </p:txBody>
      </p:sp>
    </p:spTree>
    <p:extLst>
      <p:ext uri="{BB962C8B-B14F-4D97-AF65-F5344CB8AC3E}">
        <p14:creationId xmlns:p14="http://schemas.microsoft.com/office/powerpoint/2010/main" val="8081115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zh-TW" altLang="en-US" b="0" i="0" u="none" strike="noStrike" dirty="0">
                <a:solidFill>
                  <a:srgbClr val="002721"/>
                </a:solidFill>
                <a:effectLst/>
                <a:latin typeface="Roboto Condensed" panose="02000000000000000000" pitchFamily="2" charset="0"/>
              </a:rPr>
              <a:t>伦勃朗 </a:t>
            </a:r>
            <a:r>
              <a:rPr lang="en-US" altLang="zh-TW" b="0" i="0" u="none" strike="noStrike" dirty="0">
                <a:solidFill>
                  <a:srgbClr val="002721"/>
                </a:solidFill>
                <a:effectLst/>
                <a:latin typeface="Roboto Condensed" panose="02000000000000000000" pitchFamily="2" charset="0"/>
              </a:rPr>
              <a:t>1650 </a:t>
            </a:r>
            <a:r>
              <a:rPr lang="zh-TW" altLang="en-US" b="0" i="0" u="none" strike="noStrike" dirty="0">
                <a:solidFill>
                  <a:srgbClr val="002721"/>
                </a:solidFill>
                <a:effectLst/>
                <a:latin typeface="Roboto Condensed" panose="02000000000000000000" pitchFamily="2" charset="0"/>
              </a:rPr>
              <a:t>大卫与押沙龙和解</a:t>
            </a:r>
            <a:r>
              <a:rPr lang="zh-CN" altLang="en-US" b="0" i="0" u="none" strike="noStrike" dirty="0">
                <a:solidFill>
                  <a:srgbClr val="002721"/>
                </a:solidFill>
                <a:effectLst/>
                <a:latin typeface="Roboto Condensed" panose="02000000000000000000" pitchFamily="2" charset="0"/>
              </a:rPr>
              <a:t> </a:t>
            </a:r>
            <a:r>
              <a:rPr lang="zh-TW" altLang="en-US" b="0" dirty="0"/>
              <a:t>大卫身着长袍、胡须斑白，满脸哀痛地抱着押沙龙</a:t>
            </a:r>
            <a:r>
              <a:rPr lang="zh-CN" altLang="en-US" b="0" dirty="0"/>
              <a:t>，</a:t>
            </a:r>
            <a:r>
              <a:rPr lang="zh-TW" altLang="en-US" b="0" dirty="0"/>
              <a:t>像是在压抑一生的痛悔</a:t>
            </a:r>
            <a:r>
              <a:rPr lang="zh-CN" altLang="en-US" b="0" dirty="0"/>
              <a:t>。</a:t>
            </a:r>
            <a:r>
              <a:rPr lang="zh-TW" altLang="en-US" b="0" dirty="0"/>
              <a:t>押沙龙身着华丽战士铠甲，佩剑未卸，但他却是低头靠在父亲怀中</a:t>
            </a:r>
            <a:r>
              <a:rPr lang="zh-CN" altLang="en-US" b="0" dirty="0"/>
              <a:t>。</a:t>
            </a:r>
            <a:r>
              <a:rPr lang="zh-TW" altLang="en-US" b="0" dirty="0"/>
              <a:t>圣经对这段情节并未详细描绘</a:t>
            </a:r>
            <a:r>
              <a:rPr lang="zh-CN" altLang="en-US" b="0" dirty="0"/>
              <a:t>。伦勃朗画进了他自己的想法：如果大卫的接纳更诚挚一些，押沙龙的痛悔更深刻一些，后面的悲剧是否可以避免？</a:t>
            </a:r>
            <a:r>
              <a:rPr lang="zh-TW" altLang="en-US" b="0" dirty="0"/>
              <a:t>也许是大卫一生中最渴望、却没能实现的和解。</a:t>
            </a:r>
            <a:endParaRPr lang="zh-TW" altLang="en-US" b="0" i="0" u="none" strike="noStrike" dirty="0">
              <a:solidFill>
                <a:srgbClr val="002721"/>
              </a:solidFill>
              <a:effectLst/>
              <a:latin typeface="Roboto Condensed" panose="02000000000000000000" pitchFamily="2" charset="0"/>
            </a:endParaRPr>
          </a:p>
          <a:p>
            <a:pPr>
              <a:buNone/>
            </a:pPr>
            <a:endParaRPr lang="zh-TW" altLang="en-US" b="0" i="0" u="none" strike="noStrike" dirty="0">
              <a:solidFill>
                <a:srgbClr val="002721"/>
              </a:solidFill>
              <a:effectLst/>
              <a:latin typeface="Roboto Condensed" panose="02000000000000000000" pitchFamily="2" charset="0"/>
            </a:endParaRPr>
          </a:p>
          <a:p>
            <a:pPr>
              <a:buNone/>
            </a:pPr>
            <a:r>
              <a:rPr lang="zh-TW" altLang="en-US" b="0" dirty="0"/>
              <a:t>居斯塔夫</a:t>
            </a:r>
            <a:r>
              <a:rPr lang="en-US" altLang="zh-TW" b="0" dirty="0"/>
              <a:t>·</a:t>
            </a:r>
            <a:r>
              <a:rPr lang="zh-TW" altLang="en-US" b="0" dirty="0"/>
              <a:t>多雷</a:t>
            </a:r>
            <a:r>
              <a:rPr lang="zh-CN" altLang="en-US" b="0" dirty="0"/>
              <a:t> </a:t>
            </a:r>
            <a:r>
              <a:rPr lang="en-US" altLang="zh-CN" b="0" i="0" u="none" strike="noStrike" dirty="0">
                <a:solidFill>
                  <a:srgbClr val="002721"/>
                </a:solidFill>
                <a:effectLst/>
                <a:latin typeface="Roboto Condensed" panose="02000000000000000000" pitchFamily="2" charset="0"/>
              </a:rPr>
              <a:t>Gustave Dore 1866</a:t>
            </a:r>
            <a:r>
              <a:rPr lang="zh-CN" altLang="en-US" b="0" i="0" u="none" strike="noStrike" dirty="0">
                <a:solidFill>
                  <a:srgbClr val="002721"/>
                </a:solidFill>
                <a:effectLst/>
                <a:latin typeface="Roboto Condensed" panose="02000000000000000000" pitchFamily="2" charset="0"/>
              </a:rPr>
              <a:t> </a:t>
            </a:r>
            <a:r>
              <a:rPr lang="zh-TW" altLang="en-US" b="0" dirty="0"/>
              <a:t>大卫站在阶梯顶端，扶墙掩面</a:t>
            </a:r>
            <a:r>
              <a:rPr lang="zh-CN" altLang="en-US" b="0" dirty="0"/>
              <a:t>。</a:t>
            </a:r>
            <a:r>
              <a:rPr lang="zh-TW" altLang="en-US" b="0" dirty="0"/>
              <a:t>失声痛哭：“我儿押沙龙啊！我儿，我儿押沙龙啊！我恨不得替你死。押沙龙，我儿，我儿啊！”</a:t>
            </a:r>
            <a:r>
              <a:rPr lang="zh-CN" altLang="en-US" b="0" dirty="0"/>
              <a:t> 撒下</a:t>
            </a:r>
            <a:r>
              <a:rPr lang="en-US" altLang="zh-CN" b="0" dirty="0"/>
              <a:t>18:33</a:t>
            </a:r>
            <a:r>
              <a:rPr lang="zh-CN" altLang="en-US" b="0" dirty="0"/>
              <a:t> </a:t>
            </a:r>
            <a:r>
              <a:rPr lang="zh-TW" altLang="en-US" b="0" dirty="0"/>
              <a:t>画面下方是跪地的臣仆和战士，有的掩面，有的跪拜，有的静立，无一人靠近大卫。让大卫的悲伤的孤独更加突显，众人对他的悲伤既敬畏又无能为力。大卫有伤痛也有悔恨</a:t>
            </a:r>
            <a:r>
              <a:rPr lang="zh-CN" altLang="en-US" b="0" dirty="0"/>
              <a:t>，因为是他一手种下押沙龙反叛的种子。父亲管不好儿子，君王治不好国家，但神仍看顾伤痛悔改的人。</a:t>
            </a:r>
            <a:r>
              <a:rPr lang="zh-TW" altLang="en-US" b="0" dirty="0"/>
              <a:t>一幅父亲在王座上崩溃、在神面前赤裸灵魂的画像；它让我们看到，在王袍之下，大卫不过是一个失去儿子的父亲，他的荣耀无法替代他的悔恨。</a:t>
            </a:r>
          </a:p>
          <a:p>
            <a:endParaRPr lang="en-US" b="0" dirty="0"/>
          </a:p>
        </p:txBody>
      </p:sp>
      <p:sp>
        <p:nvSpPr>
          <p:cNvPr id="4" name="Slide Number Placeholder 3"/>
          <p:cNvSpPr>
            <a:spLocks noGrp="1"/>
          </p:cNvSpPr>
          <p:nvPr>
            <p:ph type="sldNum" sz="quarter" idx="5"/>
          </p:nvPr>
        </p:nvSpPr>
        <p:spPr/>
        <p:txBody>
          <a:bodyPr/>
          <a:lstStyle/>
          <a:p>
            <a:fld id="{2962824D-CE1C-6E4D-A665-AE9495C0294E}" type="slidenum">
              <a:rPr lang="en-US" smtClean="0"/>
              <a:t>12</a:t>
            </a:fld>
            <a:endParaRPr lang="en-US"/>
          </a:p>
        </p:txBody>
      </p:sp>
    </p:spTree>
    <p:extLst>
      <p:ext uri="{BB962C8B-B14F-4D97-AF65-F5344CB8AC3E}">
        <p14:creationId xmlns:p14="http://schemas.microsoft.com/office/powerpoint/2010/main" val="12185908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altLang="en-US" dirty="0"/>
              <a:t>彼得</a:t>
            </a:r>
            <a:r>
              <a:rPr lang="en-US" altLang="zh-TW" dirty="0"/>
              <a:t>·</a:t>
            </a:r>
            <a:r>
              <a:rPr lang="zh-TW" altLang="en-US" dirty="0"/>
              <a:t>德</a:t>
            </a:r>
            <a:r>
              <a:rPr lang="en-US" altLang="zh-TW" dirty="0"/>
              <a:t>·</a:t>
            </a:r>
            <a:r>
              <a:rPr lang="zh-TW" altLang="en-US" dirty="0"/>
              <a:t>赫雷贝尔</a:t>
            </a:r>
            <a:r>
              <a:rPr lang="zh-CN" altLang="en-US" dirty="0"/>
              <a:t> </a:t>
            </a:r>
            <a:r>
              <a:rPr lang="en-US" b="0" i="0" dirty="0">
                <a:solidFill>
                  <a:srgbClr val="00131E"/>
                </a:solidFill>
                <a:effectLst/>
                <a:latin typeface="Verdana" panose="020B0604030504040204" pitchFamily="34" charset="0"/>
              </a:rPr>
              <a:t>Pieter de </a:t>
            </a:r>
            <a:r>
              <a:rPr lang="en-US" b="0" i="0" dirty="0" err="1">
                <a:solidFill>
                  <a:srgbClr val="00131E"/>
                </a:solidFill>
                <a:effectLst/>
                <a:latin typeface="Verdana" panose="020B0604030504040204" pitchFamily="34" charset="0"/>
              </a:rPr>
              <a:t>Grebber</a:t>
            </a:r>
            <a:r>
              <a:rPr lang="en-US" b="0" i="0" dirty="0">
                <a:solidFill>
                  <a:srgbClr val="00131E"/>
                </a:solidFill>
                <a:effectLst/>
                <a:latin typeface="Verdana" panose="020B0604030504040204" pitchFamily="34" charset="0"/>
              </a:rPr>
              <a:t>  1637 </a:t>
            </a:r>
            <a:r>
              <a:rPr lang="en-US" b="0" i="0" dirty="0" err="1">
                <a:solidFill>
                  <a:srgbClr val="00131E"/>
                </a:solidFill>
                <a:effectLst/>
                <a:latin typeface="Verdana" panose="020B0604030504040204" pitchFamily="34" charset="0"/>
              </a:rPr>
              <a:t>祷告的大卫</a:t>
            </a:r>
            <a:r>
              <a:rPr lang="zh-CN" altLang="en-US" b="0" i="0" dirty="0">
                <a:solidFill>
                  <a:srgbClr val="00131E"/>
                </a:solidFill>
                <a:effectLst/>
                <a:latin typeface="Verdana" panose="020B0604030504040204" pitchFamily="34" charset="0"/>
              </a:rPr>
              <a:t>。</a:t>
            </a:r>
            <a:r>
              <a:rPr lang="zh-TW" altLang="en-US" b="0" dirty="0"/>
              <a:t>大卫头发雪白</a:t>
            </a:r>
            <a:r>
              <a:rPr lang="zh-CN" altLang="en-US" b="0" dirty="0"/>
              <a:t>，老态龙钟，</a:t>
            </a:r>
            <a:r>
              <a:rPr lang="zh-TW" altLang="en-US" b="0" dirty="0"/>
              <a:t>双手交叉胸前，身体微微前倾，神情沉痛而谦卑</a:t>
            </a:r>
            <a:r>
              <a:rPr lang="zh-CN" altLang="en-US" b="0" dirty="0"/>
              <a:t>。（</a:t>
            </a:r>
            <a:r>
              <a:rPr lang="en-US" b="0" i="0" dirty="0">
                <a:solidFill>
                  <a:srgbClr val="00131E"/>
                </a:solidFill>
                <a:effectLst/>
                <a:latin typeface="Verdana" panose="020B0604030504040204" pitchFamily="34" charset="0"/>
              </a:rPr>
              <a:t>An angel holds the symbols of the plagues: a skull for three days of pestilence, a sword for three months of persecution by David‘s enemies, and empty ears of corn for three (or seven) years of famine.</a:t>
            </a:r>
            <a:r>
              <a:rPr lang="zh-CN" altLang="en-US" b="0" i="0" dirty="0">
                <a:solidFill>
                  <a:srgbClr val="00131E"/>
                </a:solidFill>
                <a:effectLst/>
                <a:latin typeface="Verdana" panose="020B0604030504040204" pitchFamily="34" charset="0"/>
              </a:rPr>
              <a:t>） 背景昏暗，一道光照亮大卫，暗示这不是真实的王宫中的情景，而是发生在大卫心灵中，是他的</a:t>
            </a:r>
            <a:r>
              <a:rPr lang="zh-TW" altLang="en-US" b="0" dirty="0"/>
              <a:t>灵魂与神对话的时刻</a:t>
            </a:r>
            <a:endParaRPr lang="en-US" b="0" i="0" dirty="0">
              <a:solidFill>
                <a:srgbClr val="00131E"/>
              </a:solidFill>
              <a:effectLst/>
              <a:latin typeface="Verdana" panose="020B0604030504040204" pitchFamily="34" charset="0"/>
            </a:endParaRPr>
          </a:p>
          <a:p>
            <a:r>
              <a:rPr lang="en-US" b="0" i="0" dirty="0">
                <a:solidFill>
                  <a:srgbClr val="00131E"/>
                </a:solidFill>
                <a:effectLst/>
                <a:latin typeface="Verdana" panose="020B0604030504040204" pitchFamily="34" charset="0"/>
              </a:rPr>
              <a:t>大卫的一生是极不平凡的</a:t>
            </a:r>
            <a:r>
              <a:rPr lang="zh-CN" altLang="en-US" b="0" i="0" dirty="0">
                <a:solidFill>
                  <a:srgbClr val="00131E"/>
                </a:solidFill>
                <a:effectLst/>
                <a:latin typeface="Verdana" panose="020B0604030504040204" pitchFamily="34" charset="0"/>
              </a:rPr>
              <a:t>，但唯因这许多的不平凡，也就会留下许多的缺憾。伟人的一个小小错误就可能给许多人的生活带来灾难。</a:t>
            </a:r>
            <a:r>
              <a:rPr lang="ja-JP" altLang="en-US" b="0" i="0" u="none" strike="noStrike">
                <a:solidFill>
                  <a:srgbClr val="000000"/>
                </a:solidFill>
                <a:effectLst/>
              </a:rPr>
              <a:t>圣经</a:t>
            </a:r>
            <a:r>
              <a:rPr lang="ja-JP" altLang="en-US" b="0" i="0" u="none" strike="noStrike" dirty="0">
                <a:solidFill>
                  <a:srgbClr val="000000"/>
                </a:solidFill>
                <a:effectLst/>
              </a:rPr>
              <a:t>并没有美化大卫，而是将他的荣耀与软弱一一陈列在我们面前。</a:t>
            </a:r>
          </a:p>
          <a:p>
            <a:r>
              <a:rPr lang="ja-JP" altLang="en-US" b="0" i="0" u="none" strike="noStrike" dirty="0">
                <a:solidFill>
                  <a:srgbClr val="000000"/>
                </a:solidFill>
                <a:effectLst/>
              </a:rPr>
              <a:t>他曾是以色列人眼中的</a:t>
            </a:r>
            <a:r>
              <a:rPr lang="ja-JP" altLang="en-US" b="0" i="0" u="none" strike="noStrike">
                <a:solidFill>
                  <a:srgbClr val="000000"/>
                </a:solidFill>
                <a:effectLst/>
              </a:rPr>
              <a:t>希望。英气勃勃的从草场走</a:t>
            </a:r>
            <a:r>
              <a:rPr lang="ja-JP" altLang="en-US" b="0" i="0" u="none" strike="noStrike" dirty="0">
                <a:solidFill>
                  <a:srgbClr val="000000"/>
                </a:solidFill>
                <a:effectLst/>
              </a:rPr>
              <a:t>进王宫</a:t>
            </a:r>
            <a:r>
              <a:rPr lang="ja-JP" altLang="en-US" b="0" i="0" u="none" strike="noStrike">
                <a:solidFill>
                  <a:srgbClr val="000000"/>
                </a:solidFill>
                <a:effectLst/>
              </a:rPr>
              <a:t>，他凭着</a:t>
            </a:r>
            <a:r>
              <a:rPr lang="ja-JP" altLang="en-US" b="0" i="0" u="none" strike="noStrike" dirty="0">
                <a:solidFill>
                  <a:srgbClr val="000000"/>
                </a:solidFill>
                <a:effectLst/>
              </a:rPr>
              <a:t>对神的信心击败歌利亚，唤起整个民族的</a:t>
            </a:r>
            <a:r>
              <a:rPr lang="ja-JP" altLang="en-US" b="0" i="0" u="none" strike="noStrike">
                <a:solidFill>
                  <a:srgbClr val="000000"/>
                </a:solidFill>
                <a:effectLst/>
              </a:rPr>
              <a:t>勇气。他是那么的单纯可以弹奏出平静人心的音乐</a:t>
            </a:r>
            <a:r>
              <a:rPr lang="zh-CN" altLang="en-US" b="0" i="0" u="none" strike="noStrike" dirty="0">
                <a:solidFill>
                  <a:srgbClr val="000000"/>
                </a:solidFill>
                <a:effectLst/>
              </a:rPr>
              <a:t>；</a:t>
            </a:r>
            <a:r>
              <a:rPr lang="ja-JP" altLang="en-US" b="0" i="0" u="none" strike="noStrike">
                <a:solidFill>
                  <a:srgbClr val="000000"/>
                </a:solidFill>
                <a:effectLst/>
              </a:rPr>
              <a:t>他</a:t>
            </a:r>
            <a:r>
              <a:rPr lang="ja-JP" altLang="en-US" b="0" i="0" u="none" strike="noStrike" dirty="0">
                <a:solidFill>
                  <a:srgbClr val="000000"/>
                </a:solidFill>
                <a:effectLst/>
              </a:rPr>
              <a:t>敬畏耶和华，即使被追杀也拒绝加害</a:t>
            </a:r>
            <a:r>
              <a:rPr lang="ja-JP" altLang="en-US" b="0" i="0" u="none" strike="noStrike">
                <a:solidFill>
                  <a:srgbClr val="000000"/>
                </a:solidFill>
                <a:effectLst/>
              </a:rPr>
              <a:t>扫罗。</a:t>
            </a:r>
            <a:r>
              <a:rPr lang="ja-JP" altLang="en-US" b="0" i="0" u="none" strike="noStrike" dirty="0">
                <a:solidFill>
                  <a:srgbClr val="000000"/>
                </a:solidFill>
                <a:effectLst/>
              </a:rPr>
              <a:t>他写诗、</a:t>
            </a:r>
            <a:r>
              <a:rPr lang="ja-JP" altLang="en-US" b="0" i="0" u="none" strike="noStrike">
                <a:solidFill>
                  <a:srgbClr val="000000"/>
                </a:solidFill>
                <a:effectLst/>
              </a:rPr>
              <a:t>唱歌，被</a:t>
            </a:r>
            <a:r>
              <a:rPr lang="ja-JP" altLang="en-US" b="0" i="0" u="none" strike="noStrike" dirty="0">
                <a:solidFill>
                  <a:srgbClr val="000000"/>
                </a:solidFill>
                <a:effectLst/>
              </a:rPr>
              <a:t>称为“</a:t>
            </a:r>
            <a:r>
              <a:rPr lang="ja-JP" altLang="en-US" b="0" i="0" u="none" strike="noStrike">
                <a:solidFill>
                  <a:srgbClr val="000000"/>
                </a:solidFill>
                <a:effectLst/>
              </a:rPr>
              <a:t>以色列的美妙歌者</a:t>
            </a:r>
            <a:r>
              <a:rPr lang="ja-JP" altLang="en-US" b="0" i="0" u="none" strike="noStrike" dirty="0">
                <a:solidFill>
                  <a:srgbClr val="000000"/>
                </a:solidFill>
                <a:effectLst/>
              </a:rPr>
              <a:t>”。</a:t>
            </a:r>
          </a:p>
          <a:p>
            <a:r>
              <a:rPr lang="ja-JP" altLang="en-US" b="0" i="0" u="none" strike="noStrike" dirty="0">
                <a:solidFill>
                  <a:srgbClr val="000000"/>
                </a:solidFill>
                <a:effectLst/>
              </a:rPr>
              <a:t>但那位击败巨人的少年，后来却跌倒在自己的私欲之下。他窥见拔示巴沐浴的身影，没有转身逃避，而是纵容眼目的情欲。当他犯下奸淫的罪</a:t>
            </a:r>
            <a:r>
              <a:rPr lang="zh-CN" altLang="en-US" b="0" i="0" u="none" strike="noStrike" dirty="0">
                <a:solidFill>
                  <a:srgbClr val="000000"/>
                </a:solidFill>
                <a:effectLst/>
              </a:rPr>
              <a:t>，不是悬崖勒马，幡然悔改，反而</a:t>
            </a:r>
            <a:r>
              <a:rPr lang="ja-JP" altLang="en-US" b="0" i="0" u="none" strike="noStrike" dirty="0">
                <a:solidFill>
                  <a:srgbClr val="000000"/>
                </a:solidFill>
                <a:effectLst/>
              </a:rPr>
              <a:t>一再设计掩盖奸情，直至害死乌</a:t>
            </a:r>
            <a:r>
              <a:rPr lang="ja-JP" altLang="en-US" b="0" i="0" u="none" strike="noStrike">
                <a:solidFill>
                  <a:srgbClr val="000000"/>
                </a:solidFill>
                <a:effectLst/>
              </a:rPr>
              <a:t>利亚并用</a:t>
            </a:r>
            <a:r>
              <a:rPr lang="ja-JP" altLang="en-US" b="0" i="0" u="none" strike="noStrike" dirty="0">
                <a:solidFill>
                  <a:srgbClr val="000000"/>
                </a:solidFill>
                <a:effectLst/>
              </a:rPr>
              <a:t>权力遮盖罪恶</a:t>
            </a:r>
            <a:r>
              <a:rPr lang="ja-JP" altLang="en-US" b="0" i="0" u="none" strike="noStrike">
                <a:solidFill>
                  <a:srgbClr val="000000"/>
                </a:solidFill>
                <a:effectLst/>
              </a:rPr>
              <a:t>。他没有被</a:t>
            </a:r>
            <a:r>
              <a:rPr lang="ja-JP" altLang="en-US" b="0" i="0" u="none" strike="noStrike" dirty="0">
                <a:solidFill>
                  <a:srgbClr val="000000"/>
                </a:solidFill>
                <a:effectLst/>
              </a:rPr>
              <a:t>敌人</a:t>
            </a:r>
            <a:r>
              <a:rPr lang="ja-JP" altLang="en-US" b="0" i="0" u="none" strike="noStrike">
                <a:solidFill>
                  <a:srgbClr val="000000"/>
                </a:solidFill>
                <a:effectLst/>
              </a:rPr>
              <a:t>击败，却被</a:t>
            </a:r>
            <a:r>
              <a:rPr lang="ja-JP" altLang="en-US" b="0" i="0" u="none" strike="noStrike" dirty="0">
                <a:solidFill>
                  <a:srgbClr val="000000"/>
                </a:solidFill>
                <a:effectLst/>
              </a:rPr>
              <a:t>自己的心败坏了。他的家因此动荡</a:t>
            </a:r>
            <a:r>
              <a:rPr lang="en-US" altLang="ja-JP" b="0" i="0" u="none" strike="noStrike" dirty="0">
                <a:solidFill>
                  <a:srgbClr val="000000"/>
                </a:solidFill>
                <a:effectLst/>
              </a:rPr>
              <a:t>——</a:t>
            </a:r>
            <a:r>
              <a:rPr lang="ja-JP" altLang="en-US" b="0" i="0" u="none" strike="noStrike" dirty="0">
                <a:solidFill>
                  <a:srgbClr val="000000"/>
                </a:solidFill>
                <a:effectLst/>
              </a:rPr>
              <a:t>长子暗嫩强暴同父异母的妹妹他玛，押沙龙杀兄复仇，又发动叛变篡位，刀剑不离他的家。</a:t>
            </a:r>
          </a:p>
          <a:p>
            <a:r>
              <a:rPr lang="ja-JP" altLang="en-US" b="0" i="0" u="none" strike="noStrike" dirty="0">
                <a:solidFill>
                  <a:srgbClr val="000000"/>
                </a:solidFill>
                <a:effectLst/>
              </a:rPr>
              <a:t>大卫痛哭押沙龙之死，他的哀号穿越千年仍令人动容：“我儿押沙龙啊，我儿，我儿押沙龙！我恨不能替你死，押沙龙啊，我儿，我儿！”这是一个父亲的悔恨，一位君王的心碎。</a:t>
            </a:r>
          </a:p>
          <a:p>
            <a:r>
              <a:rPr lang="ja-JP" altLang="en-US" b="0" i="0" u="none" strike="noStrike" dirty="0">
                <a:solidFill>
                  <a:srgbClr val="000000"/>
                </a:solidFill>
                <a:effectLst/>
              </a:rPr>
              <a:t>他晚年又因擅自数点军民，激起神的怒气，导致瘟疫降临全国。尽管他立刻悔改，但七万人已经死亡。</a:t>
            </a:r>
          </a:p>
          <a:p>
            <a:r>
              <a:rPr lang="ja-JP" altLang="en-US" b="0" i="0" u="none" strike="noStrike" dirty="0">
                <a:solidFill>
                  <a:srgbClr val="000000"/>
                </a:solidFill>
                <a:effectLst/>
              </a:rPr>
              <a:t>大卫的一生像高峰与深渊交错的山谷。他荣耀的时候被万人歌颂，跌倒的时候也拖累了国家百姓。他用诗篇带领人赞美神，也用眼泪书写忏悔的篇章。</a:t>
            </a:r>
          </a:p>
          <a:p>
            <a:r>
              <a:rPr lang="ja-JP" altLang="en-US" b="0" i="0" u="none" strike="noStrike" dirty="0">
                <a:solidFill>
                  <a:srgbClr val="000000"/>
                </a:solidFill>
                <a:effectLst/>
              </a:rPr>
              <a:t>圣经没有塑造一个无懈可击的偶像，而是留下一个真实的见证：</a:t>
            </a:r>
            <a:r>
              <a:rPr lang="ja-JP" altLang="en-US" b="1" i="0" u="none" strike="noStrike" dirty="0">
                <a:solidFill>
                  <a:srgbClr val="000000"/>
                </a:solidFill>
                <a:effectLst/>
              </a:rPr>
              <a:t>一个被恩典扶起的罪人</a:t>
            </a:r>
            <a:r>
              <a:rPr lang="ja-JP" altLang="en-US" b="0" i="0" u="none" strike="noStrike" dirty="0">
                <a:solidFill>
                  <a:srgbClr val="000000"/>
                </a:solidFill>
                <a:effectLst/>
              </a:rPr>
              <a:t>。我们看见一个心归于神的人，</a:t>
            </a:r>
            <a:r>
              <a:rPr lang="ja-JP" altLang="en-US" b="0" i="0" u="none" strike="noStrike">
                <a:solidFill>
                  <a:srgbClr val="000000"/>
                </a:solidFill>
                <a:effectLst/>
              </a:rPr>
              <a:t>也看见即使是那样一颗心也是如何</a:t>
            </a:r>
            <a:r>
              <a:rPr lang="ja-JP" altLang="en-US" b="0" i="0" u="none" strike="noStrike" dirty="0">
                <a:solidFill>
                  <a:srgbClr val="000000"/>
                </a:solidFill>
                <a:effectLst/>
              </a:rPr>
              <a:t>容易偏离，如何需要一次次被神引回。</a:t>
            </a:r>
          </a:p>
          <a:p>
            <a:r>
              <a:rPr lang="ja-JP" altLang="en-US" b="0" i="0" u="none" strike="noStrike" dirty="0">
                <a:solidFill>
                  <a:srgbClr val="000000"/>
                </a:solidFill>
                <a:effectLst/>
              </a:rPr>
              <a:t>大卫留给我们的，不只是赞美的诗，更是警醒的榜样</a:t>
            </a:r>
            <a:r>
              <a:rPr lang="en-US" altLang="ja-JP" b="0" i="0" u="none" strike="noStrike" dirty="0">
                <a:solidFill>
                  <a:srgbClr val="000000"/>
                </a:solidFill>
                <a:effectLst/>
              </a:rPr>
              <a:t>——</a:t>
            </a:r>
          </a:p>
          <a:p>
            <a:r>
              <a:rPr lang="ja-JP" altLang="en-US" b="1" dirty="0"/>
              <a:t>神不是寻找完全的人，而是寻找悔改的人；不是看外貌</a:t>
            </a:r>
            <a:r>
              <a:rPr lang="ja-JP" altLang="en-US" b="1"/>
              <a:t>的英勇，</a:t>
            </a:r>
            <a:r>
              <a:rPr lang="ja-JP" altLang="en-US" b="1" dirty="0"/>
              <a:t>而是看内心是否柔软</a:t>
            </a:r>
            <a:r>
              <a:rPr lang="ja-JP" altLang="en-US" b="1"/>
              <a:t>可塑。</a:t>
            </a:r>
            <a:endParaRPr lang="ja-JP" altLang="en-US" dirty="0"/>
          </a:p>
          <a:p>
            <a:r>
              <a:rPr lang="en-US" b="0" i="0" dirty="0" err="1">
                <a:solidFill>
                  <a:srgbClr val="00131E"/>
                </a:solidFill>
                <a:effectLst/>
                <a:latin typeface="Verdana" panose="020B0604030504040204" pitchFamily="34" charset="0"/>
              </a:rPr>
              <a:t>大卫是合神心意的人不是因为他是完美的</a:t>
            </a:r>
            <a:r>
              <a:rPr lang="zh-CN" altLang="en-US" b="0" i="0" dirty="0">
                <a:solidFill>
                  <a:srgbClr val="00131E"/>
                </a:solidFill>
                <a:effectLst/>
                <a:latin typeface="Verdana" panose="020B0604030504040204" pitchFamily="34" charset="0"/>
              </a:rPr>
              <a:t>，而是因为无论是成功是挫败，是荣耀是羞耻，他总是回到神面前，赞美，痛悔，祷告。</a:t>
            </a:r>
            <a:endParaRPr lang="en-US" b="0" dirty="0"/>
          </a:p>
        </p:txBody>
      </p:sp>
      <p:sp>
        <p:nvSpPr>
          <p:cNvPr id="4" name="Slide Number Placeholder 3"/>
          <p:cNvSpPr>
            <a:spLocks noGrp="1"/>
          </p:cNvSpPr>
          <p:nvPr>
            <p:ph type="sldNum" sz="quarter" idx="5"/>
          </p:nvPr>
        </p:nvSpPr>
        <p:spPr/>
        <p:txBody>
          <a:bodyPr/>
          <a:lstStyle/>
          <a:p>
            <a:fld id="{2962824D-CE1C-6E4D-A665-AE9495C0294E}" type="slidenum">
              <a:rPr lang="en-US" smtClean="0"/>
              <a:t>13</a:t>
            </a:fld>
            <a:endParaRPr lang="en-US"/>
          </a:p>
        </p:txBody>
      </p:sp>
    </p:spTree>
    <p:extLst>
      <p:ext uri="{BB962C8B-B14F-4D97-AF65-F5344CB8AC3E}">
        <p14:creationId xmlns:p14="http://schemas.microsoft.com/office/powerpoint/2010/main" val="616980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b="0" i="0" dirty="0">
                <a:effectLst/>
                <a:latin typeface="UICTFontTextStyleBody"/>
              </a:rPr>
              <a:t>要欣赏关于大卫的艺术品，最好的地方就是佛罗伦萨。城中处处都有大卫的</a:t>
            </a:r>
            <a:r>
              <a:rPr lang="ja-JP" altLang="en-US" b="0" i="0">
                <a:effectLst/>
                <a:latin typeface="UICTFontTextStyleBody"/>
              </a:rPr>
              <a:t>身影。</a:t>
            </a:r>
            <a:r>
              <a:rPr lang="en-US" altLang="zh-CN" b="0" i="0" dirty="0">
                <a:effectLst/>
                <a:latin typeface="UICTFontTextStyleBody"/>
              </a:rPr>
              <a:t>3</a:t>
            </a:r>
            <a:r>
              <a:rPr lang="zh-CN" altLang="en-US" b="0" i="0" dirty="0">
                <a:effectLst/>
                <a:latin typeface="UICTFontTextStyleBody"/>
              </a:rPr>
              <a:t>座大卫像，</a:t>
            </a:r>
            <a:r>
              <a:rPr lang="ja-JP" altLang="en-US" b="0" i="0">
                <a:effectLst/>
                <a:latin typeface="UICTFontTextStyleBody"/>
              </a:rPr>
              <a:t>特别</a:t>
            </a:r>
            <a:r>
              <a:rPr lang="ja-JP" altLang="en-US" b="0" i="0" dirty="0">
                <a:effectLst/>
                <a:latin typeface="UICTFontTextStyleBody"/>
              </a:rPr>
              <a:t>是巴杰罗美术馆。你可以在一个房间里看到不同时期大师雕刻的大卫</a:t>
            </a:r>
            <a:r>
              <a:rPr lang="ja-JP" altLang="en-US" b="0" i="0">
                <a:effectLst/>
                <a:latin typeface="UICTFontTextStyleBody"/>
              </a:rPr>
              <a:t>像。现在就请大家和我一起去看一下</a:t>
            </a:r>
            <a:endParaRPr lang="ja-JP" altLang="en-US" dirty="0">
              <a:effectLst/>
              <a:latin typeface=".AppleSystemUIFont"/>
            </a:endParaRPr>
          </a:p>
          <a:p>
            <a:endParaRPr lang="en-US" dirty="0"/>
          </a:p>
        </p:txBody>
      </p:sp>
      <p:sp>
        <p:nvSpPr>
          <p:cNvPr id="4" name="Slide Number Placeholder 3"/>
          <p:cNvSpPr>
            <a:spLocks noGrp="1"/>
          </p:cNvSpPr>
          <p:nvPr>
            <p:ph type="sldNum" sz="quarter" idx="5"/>
          </p:nvPr>
        </p:nvSpPr>
        <p:spPr/>
        <p:txBody>
          <a:bodyPr/>
          <a:lstStyle/>
          <a:p>
            <a:fld id="{2962824D-CE1C-6E4D-A665-AE9495C0294E}" type="slidenum">
              <a:rPr lang="en-US" smtClean="0"/>
              <a:t>2</a:t>
            </a:fld>
            <a:endParaRPr lang="en-US"/>
          </a:p>
        </p:txBody>
      </p:sp>
    </p:spTree>
    <p:extLst>
      <p:ext uri="{BB962C8B-B14F-4D97-AF65-F5344CB8AC3E}">
        <p14:creationId xmlns:p14="http://schemas.microsoft.com/office/powerpoint/2010/main" val="41174150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b="0" i="0" u="none" strike="noStrike" dirty="0">
                <a:solidFill>
                  <a:srgbClr val="000000"/>
                </a:solidFill>
                <a:effectLst/>
                <a:latin typeface="-webkit-standard"/>
              </a:rPr>
              <a:t>多那太罗（</a:t>
            </a:r>
            <a:r>
              <a:rPr lang="en-US" b="0" i="0" u="none" strike="noStrike" dirty="0">
                <a:solidFill>
                  <a:srgbClr val="000000"/>
                </a:solidFill>
                <a:effectLst/>
                <a:latin typeface="-webkit-standard"/>
              </a:rPr>
              <a:t>Donatello，</a:t>
            </a:r>
            <a:r>
              <a:rPr lang="ja-JP" altLang="en-US" b="0" i="0" u="none" strike="noStrike" dirty="0">
                <a:solidFill>
                  <a:srgbClr val="000000"/>
                </a:solidFill>
                <a:effectLst/>
                <a:latin typeface="-webkit-standard"/>
              </a:rPr>
              <a:t>约</a:t>
            </a:r>
            <a:r>
              <a:rPr lang="en-US" altLang="ja-JP" b="0" i="0" u="none" strike="noStrike" dirty="0">
                <a:solidFill>
                  <a:srgbClr val="000000"/>
                </a:solidFill>
                <a:effectLst/>
                <a:latin typeface="-webkit-standard"/>
              </a:rPr>
              <a:t>1386–1466</a:t>
            </a:r>
            <a:r>
              <a:rPr lang="ja-JP" altLang="en-US" b="0" i="0" u="none" strike="noStrike" dirty="0">
                <a:solidFill>
                  <a:srgbClr val="000000"/>
                </a:solidFill>
                <a:effectLst/>
                <a:latin typeface="-webkit-standard"/>
              </a:rPr>
              <a:t>）是意大利文艺复兴早期最重要</a:t>
            </a:r>
            <a:r>
              <a:rPr lang="ja-JP" altLang="en-US" b="0" i="0" u="none" strike="noStrike">
                <a:solidFill>
                  <a:srgbClr val="000000"/>
                </a:solidFill>
                <a:effectLst/>
                <a:latin typeface="-webkit-standard"/>
              </a:rPr>
              <a:t>的雕塑家，</a:t>
            </a:r>
            <a:r>
              <a:rPr lang="ja-JP" altLang="en-US" b="0" i="0" u="none" strike="noStrike" dirty="0">
                <a:solidFill>
                  <a:srgbClr val="000000"/>
                </a:solidFill>
                <a:effectLst/>
                <a:latin typeface="-webkit-standard"/>
              </a:rPr>
              <a:t>被誉为“现代雕塑之父”</a:t>
            </a:r>
            <a:r>
              <a:rPr lang="ja-JP" altLang="en-US" b="0" i="0" u="none" strike="noStrike">
                <a:solidFill>
                  <a:srgbClr val="000000"/>
                </a:solidFill>
                <a:effectLst/>
                <a:latin typeface="-webkit-standard"/>
              </a:rPr>
              <a:t>。他在艺术史上是个承前启后的人物，在</a:t>
            </a:r>
            <a:r>
              <a:rPr lang="en-US" altLang="ja-JP" b="0" i="0" u="none" strike="noStrike" dirty="0">
                <a:solidFill>
                  <a:srgbClr val="000000"/>
                </a:solidFill>
                <a:effectLst/>
                <a:latin typeface="-webkit-standard"/>
              </a:rPr>
              <a:t>15</a:t>
            </a:r>
            <a:r>
              <a:rPr lang="ja-JP" altLang="en-US" b="0" i="0" u="none" strike="noStrike" dirty="0">
                <a:solidFill>
                  <a:srgbClr val="000000"/>
                </a:solidFill>
                <a:effectLst/>
                <a:latin typeface="-webkit-standard"/>
              </a:rPr>
              <a:t>世纪雕塑</a:t>
            </a:r>
            <a:r>
              <a:rPr lang="ja-JP" altLang="en-US" b="0" i="0" u="none" strike="noStrike">
                <a:solidFill>
                  <a:srgbClr val="000000"/>
                </a:solidFill>
                <a:effectLst/>
                <a:latin typeface="-webkit-standard"/>
              </a:rPr>
              <a:t>艺术革新中起了核心作用，</a:t>
            </a:r>
            <a:r>
              <a:rPr lang="ja-JP" altLang="en-US" b="0" i="0" u="none" strike="noStrike" dirty="0">
                <a:solidFill>
                  <a:srgbClr val="000000"/>
                </a:solidFill>
                <a:effectLst/>
                <a:latin typeface="-webkit-standard"/>
              </a:rPr>
              <a:t>对后来的米开朗基罗等艺术家影响深远。</a:t>
            </a:r>
            <a:endParaRPr lang="zh-CN" altLang="en-US" b="0" i="0" u="none" strike="noStrike" dirty="0">
              <a:solidFill>
                <a:srgbClr val="000000"/>
              </a:solidFill>
              <a:effectLst/>
              <a:latin typeface="-webkit-standard"/>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101418"/>
                </a:solidFill>
                <a:effectLst/>
                <a:latin typeface="Linux Libertine"/>
              </a:rPr>
              <a:t>Donatello 1408</a:t>
            </a:r>
            <a:r>
              <a:rPr lang="zh-CN" altLang="en-US" b="0" i="0" dirty="0">
                <a:solidFill>
                  <a:srgbClr val="101418"/>
                </a:solidFill>
                <a:effectLst/>
                <a:latin typeface="Linux Libertine"/>
              </a:rPr>
              <a:t>，</a:t>
            </a:r>
            <a:r>
              <a:rPr lang="zh-TW" altLang="en-US" b="0" dirty="0"/>
              <a:t>哥特向文艺复兴的过渡</a:t>
            </a:r>
            <a:r>
              <a:rPr lang="zh-CN" altLang="en-US" b="0" dirty="0"/>
              <a:t>。</a:t>
            </a:r>
            <a:r>
              <a:rPr lang="zh-TW" altLang="en-US" b="0" dirty="0"/>
              <a:t>面容柔和，眼神下垂，身体呈轻微的</a:t>
            </a:r>
            <a:r>
              <a:rPr lang="en-US" b="0" dirty="0"/>
              <a:t>S</a:t>
            </a:r>
            <a:r>
              <a:rPr lang="zh-TW" altLang="en-US" b="0" dirty="0"/>
              <a:t>形扭转，一种典型的“哥特余韵”。右手隐约呈“神圣宣布式”的手势，表明其作为神所拣选的战士身份。脚踏敌人首级</a:t>
            </a:r>
            <a:r>
              <a:rPr lang="zh-CN" altLang="en-US" b="0" dirty="0"/>
              <a:t>，</a:t>
            </a:r>
            <a:r>
              <a:rPr lang="zh-TW" altLang="en-US" b="0" dirty="0"/>
              <a:t>神战胜恶的象征</a:t>
            </a:r>
            <a:r>
              <a:rPr lang="zh-CN" altLang="en-US" b="0" dirty="0"/>
              <a:t>。中世纪的特点：艺术品中充满符号，寓意。</a:t>
            </a:r>
            <a:endParaRPr lang="en-US" b="0" i="0" dirty="0">
              <a:solidFill>
                <a:srgbClr val="101418"/>
              </a:solidFill>
              <a:effectLst/>
              <a:latin typeface="Linux Libertine"/>
            </a:endParaRPr>
          </a:p>
          <a:p>
            <a:r>
              <a:rPr lang="en-US" altLang="zh-CN" b="0" dirty="0"/>
              <a:t>1450</a:t>
            </a:r>
            <a:r>
              <a:rPr lang="ja-JP" altLang="en-US" b="1" i="0" u="none" strike="noStrike" dirty="0">
                <a:solidFill>
                  <a:srgbClr val="000000"/>
                </a:solidFill>
                <a:effectLst/>
              </a:rPr>
              <a:t>重拾古典传统</a:t>
            </a:r>
            <a:r>
              <a:rPr lang="ja-JP" altLang="en-US" b="0" i="0" u="none" strike="noStrike" dirty="0">
                <a:solidFill>
                  <a:srgbClr val="000000"/>
                </a:solidFill>
                <a:effectLst/>
                <a:latin typeface="-webkit-standard"/>
              </a:rPr>
              <a:t>：他将古希腊、罗马的写实风格引入基督教</a:t>
            </a:r>
            <a:r>
              <a:rPr lang="ja-JP" altLang="en-US" b="0" i="0" u="none" strike="noStrike">
                <a:solidFill>
                  <a:srgbClr val="000000"/>
                </a:solidFill>
                <a:effectLst/>
                <a:latin typeface="-webkit-standard"/>
              </a:rPr>
              <a:t>题材，对人体结构有了更深入的研究、</a:t>
            </a:r>
            <a:r>
              <a:rPr lang="ja-JP" altLang="en-US" b="0" i="0" u="none" strike="noStrike" dirty="0">
                <a:solidFill>
                  <a:srgbClr val="000000"/>
                </a:solidFill>
                <a:effectLst/>
                <a:latin typeface="-webkit-standard"/>
              </a:rPr>
              <a:t>动态和心理。</a:t>
            </a:r>
            <a:r>
              <a:rPr lang="zh-CN" altLang="en-US" b="0" i="0" dirty="0">
                <a:solidFill>
                  <a:srgbClr val="211F22"/>
                </a:solidFill>
                <a:effectLst/>
                <a:latin typeface="Metropolis"/>
              </a:rPr>
              <a:t> </a:t>
            </a:r>
            <a:r>
              <a:rPr lang="en-US" b="0" dirty="0"/>
              <a:t>contrapposto</a:t>
            </a:r>
            <a:r>
              <a:rPr lang="zh-CN" altLang="en-US" b="0" dirty="0"/>
              <a:t> 身体一边紧绷一边放松，同样这个姿势可以雕出很多变形，体现不同的身体紧张程度。</a:t>
            </a:r>
            <a:r>
              <a:rPr lang="zh-TW" altLang="en-US" b="0" dirty="0"/>
              <a:t>这个雕像可以看出非常放松</a:t>
            </a:r>
            <a:r>
              <a:rPr lang="zh-CN" altLang="en-US" b="0" dirty="0"/>
              <a:t>。配上面露</a:t>
            </a:r>
            <a:r>
              <a:rPr lang="zh-TW" altLang="en-US" b="0" dirty="0"/>
              <a:t>微笑，带一丝神秘与自信</a:t>
            </a:r>
            <a:r>
              <a:rPr lang="zh-CN" altLang="en-US" b="0" dirty="0"/>
              <a:t>。反映文艺复兴时代新人类</a:t>
            </a:r>
            <a:r>
              <a:rPr lang="zh-TW" altLang="en-US" b="0" dirty="0"/>
              <a:t>自我意识的觉醒</a:t>
            </a:r>
            <a:r>
              <a:rPr lang="zh-CN" altLang="en-US" b="0" dirty="0"/>
              <a:t>，</a:t>
            </a:r>
            <a:r>
              <a:rPr lang="zh-TW" altLang="en-US" b="0" dirty="0"/>
              <a:t>为人熟知，因为西方自罗马衰亡</a:t>
            </a:r>
            <a:r>
              <a:rPr lang="zh-CN" altLang="en-US" b="0" dirty="0"/>
              <a:t>，古代文化没落</a:t>
            </a:r>
            <a:r>
              <a:rPr lang="en-US" altLang="zh-CN" b="0" dirty="0"/>
              <a:t>1000</a:t>
            </a:r>
            <a:r>
              <a:rPr lang="zh-CN" altLang="en-US" b="0" dirty="0"/>
              <a:t>年以来</a:t>
            </a:r>
            <a:r>
              <a:rPr lang="zh-TW" altLang="en-US" b="0" dirty="0"/>
              <a:t>第一个裸体雕像</a:t>
            </a:r>
            <a:endParaRPr lang="en-US" altLang="zh-TW" b="0" dirty="0"/>
          </a:p>
          <a:p>
            <a:r>
              <a:rPr lang="zh-TW" altLang="en-US" b="0" dirty="0"/>
              <a:t>以正面观看为主</a:t>
            </a:r>
            <a:r>
              <a:rPr lang="zh-CN" altLang="en-US" b="0" dirty="0"/>
              <a:t> </a:t>
            </a:r>
            <a:r>
              <a:rPr lang="en-US" altLang="zh-TW" b="0" dirty="0"/>
              <a:t>vs</a:t>
            </a:r>
            <a:r>
              <a:rPr lang="zh-CN" altLang="en-US" b="0" dirty="0"/>
              <a:t> </a:t>
            </a:r>
            <a:r>
              <a:rPr lang="zh-TW" altLang="en-US" b="0" dirty="0"/>
              <a:t>可从多个角度欣赏，空间感更强</a:t>
            </a:r>
            <a:endParaRPr lang="en-US" altLang="zh-TW" b="0" dirty="0"/>
          </a:p>
          <a:p>
            <a:r>
              <a:rPr lang="zh-TW" altLang="en-US" b="0" dirty="0"/>
              <a:t>结构略僵硬，肌肉处理较简化</a:t>
            </a:r>
            <a:r>
              <a:rPr lang="zh-CN" altLang="en-US" b="0" dirty="0"/>
              <a:t> </a:t>
            </a:r>
            <a:r>
              <a:rPr lang="en-US" altLang="zh-TW" b="0" dirty="0"/>
              <a:t>vs</a:t>
            </a:r>
            <a:r>
              <a:rPr lang="zh-CN" altLang="en-US" b="0" dirty="0"/>
              <a:t> </a:t>
            </a:r>
            <a:r>
              <a:rPr lang="zh-TW" altLang="en-US" b="0" dirty="0"/>
              <a:t>肌肉线条细腻，身体自然流动</a:t>
            </a:r>
            <a:endParaRPr lang="en-US" altLang="zh-TW" b="0" dirty="0"/>
          </a:p>
          <a:p>
            <a:r>
              <a:rPr lang="zh-TW" altLang="en-US" b="0" dirty="0"/>
              <a:t>圣徒符号</a:t>
            </a:r>
            <a:r>
              <a:rPr lang="zh-CN" altLang="en-US" b="0" dirty="0"/>
              <a:t> 脸谱化理想化 </a:t>
            </a:r>
            <a:r>
              <a:rPr lang="en-US" altLang="zh-CN" b="0" dirty="0"/>
              <a:t>vs</a:t>
            </a:r>
            <a:r>
              <a:rPr lang="zh-CN" altLang="en-US" b="0" dirty="0"/>
              <a:t> </a:t>
            </a:r>
            <a:r>
              <a:rPr lang="zh-TW" altLang="en-US" b="0" dirty="0"/>
              <a:t>人文主义化、对身体美的肯定</a:t>
            </a:r>
            <a:r>
              <a:rPr lang="zh-CN" altLang="en-US" b="0" dirty="0"/>
              <a:t>，对心理的刻画，不仅告诉观众这是大卫，还要描画他的心理活动，他的感受</a:t>
            </a:r>
            <a:endParaRPr lang="en-US" altLang="zh-TW" b="0" dirty="0"/>
          </a:p>
          <a:p>
            <a:r>
              <a:rPr lang="zh-TW" altLang="en-US" b="0" dirty="0"/>
              <a:t>多那太罗的两尊</a:t>
            </a:r>
            <a:r>
              <a:rPr lang="en-US" altLang="zh-TW" b="0" dirty="0"/>
              <a:t>《</a:t>
            </a:r>
            <a:r>
              <a:rPr lang="zh-TW" altLang="en-US" b="0" dirty="0"/>
              <a:t>大卫</a:t>
            </a:r>
            <a:r>
              <a:rPr lang="en-US" altLang="zh-TW" b="0" dirty="0"/>
              <a:t>》</a:t>
            </a:r>
            <a:r>
              <a:rPr lang="zh-TW" altLang="en-US" b="0" dirty="0"/>
              <a:t>像，一尊代表他作为传统信仰雕塑家的起点，一尊则代表他作为文艺复兴自由人文思想先锋的转变</a:t>
            </a:r>
            <a:endParaRPr lang="en-US" b="0" dirty="0"/>
          </a:p>
        </p:txBody>
      </p:sp>
      <p:sp>
        <p:nvSpPr>
          <p:cNvPr id="4" name="Slide Number Placeholder 3"/>
          <p:cNvSpPr>
            <a:spLocks noGrp="1"/>
          </p:cNvSpPr>
          <p:nvPr>
            <p:ph type="sldNum" sz="quarter" idx="5"/>
          </p:nvPr>
        </p:nvSpPr>
        <p:spPr/>
        <p:txBody>
          <a:bodyPr/>
          <a:lstStyle/>
          <a:p>
            <a:fld id="{2962824D-CE1C-6E4D-A665-AE9495C0294E}" type="slidenum">
              <a:rPr lang="en-US" smtClean="0"/>
              <a:t>3</a:t>
            </a:fld>
            <a:endParaRPr lang="en-US"/>
          </a:p>
        </p:txBody>
      </p:sp>
    </p:spTree>
    <p:extLst>
      <p:ext uri="{BB962C8B-B14F-4D97-AF65-F5344CB8AC3E}">
        <p14:creationId xmlns:p14="http://schemas.microsoft.com/office/powerpoint/2010/main" val="18117859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latin typeface="Kaiti TC" panose="02010600040101010101" pitchFamily="2" charset="-120"/>
                <a:ea typeface="Kaiti TC" panose="02010600040101010101" pitchFamily="2" charset="-120"/>
              </a:rPr>
              <a:t>韦罗基奥</a:t>
            </a:r>
            <a:r>
              <a:rPr lang="zh-CN" altLang="en-US" sz="1200" dirty="0">
                <a:latin typeface="Kaiti TC" panose="02010600040101010101" pitchFamily="2" charset="-120"/>
                <a:ea typeface="Kaiti TC" panose="02010600040101010101" pitchFamily="2" charset="-120"/>
              </a:rPr>
              <a:t> </a:t>
            </a:r>
            <a:r>
              <a:rPr lang="en-US" b="0" dirty="0">
                <a:solidFill>
                  <a:srgbClr val="151515"/>
                </a:solidFill>
                <a:effectLst/>
              </a:rPr>
              <a:t>Andrea del Verrocchio, 1475 江湖上的地位类似江南七怪</a:t>
            </a:r>
            <a:r>
              <a:rPr lang="zh-CN" altLang="en-US" b="0" dirty="0">
                <a:solidFill>
                  <a:srgbClr val="151515"/>
                </a:solidFill>
                <a:effectLst/>
              </a:rPr>
              <a:t>，水平不差但是还没有达到顶级，却教出两个大大有名的徒弟。</a:t>
            </a:r>
            <a:r>
              <a:rPr lang="en-US" b="0" dirty="0">
                <a:solidFill>
                  <a:srgbClr val="151515"/>
                </a:solidFill>
                <a:effectLst/>
              </a:rPr>
              <a:t>believed to have been modeled after Leonardo da Vinci, disciple of Verrocchio at the time </a:t>
            </a:r>
            <a:r>
              <a:rPr lang="zh-TW" altLang="en-US" b="0" dirty="0"/>
              <a:t>穿战袍，头戴花冠</a:t>
            </a:r>
            <a:r>
              <a:rPr lang="en-US" altLang="zh-TW" b="0" dirty="0"/>
              <a:t>,</a:t>
            </a:r>
            <a:r>
              <a:rPr lang="zh-TW" altLang="en-US" b="0" dirty="0"/>
              <a:t> 面部线条柔和</a:t>
            </a:r>
            <a:r>
              <a:rPr lang="zh-CN" altLang="en-US" b="0" dirty="0"/>
              <a:t>，</a:t>
            </a:r>
            <a:r>
              <a:rPr lang="zh-TW" altLang="en-US" b="0" dirty="0"/>
              <a:t>表情轻盈，微带得意与青春张扬</a:t>
            </a:r>
            <a:r>
              <a:rPr lang="en-US" altLang="zh-TW" b="0" dirty="0"/>
              <a:t>. </a:t>
            </a:r>
            <a:r>
              <a:rPr lang="zh-TW" altLang="en-US" b="0" dirty="0"/>
              <a:t>姿态自然、是一个朝气蓬勃的少年，代表着“佛罗伦萨共和国理想青年公民”气质</a:t>
            </a:r>
            <a:r>
              <a:rPr lang="en-US" altLang="zh-TW" b="0" dirty="0"/>
              <a:t>,</a:t>
            </a:r>
            <a:r>
              <a:rPr lang="zh-TW" altLang="en-US" b="0" dirty="0"/>
              <a:t> 大卫对抗歌利亚常常被用来隐喻弱者反抗强权</a:t>
            </a:r>
            <a:r>
              <a:rPr lang="zh-CN" altLang="en-US" b="0" dirty="0"/>
              <a:t>。这时佛正在与北方强大的米兰进行战争，</a:t>
            </a:r>
            <a:r>
              <a:rPr lang="zh-TW" altLang="en-US" b="0" dirty="0"/>
              <a:t>象征共和国抵抗暴政的决心和自信</a:t>
            </a:r>
            <a:endParaRPr lang="en-US" b="0" dirty="0">
              <a:solidFill>
                <a:srgbClr val="151515"/>
              </a:solidFill>
              <a:effectLst/>
            </a:endParaRPr>
          </a:p>
          <a:p>
            <a:r>
              <a:rPr lang="zh-CN" altLang="en-US" b="0" dirty="0"/>
              <a:t>***</a:t>
            </a:r>
            <a:r>
              <a:rPr lang="en-US" b="0" dirty="0" err="1"/>
              <a:t>多那太罗的青铜像大卫有一点柔弱</a:t>
            </a:r>
            <a:r>
              <a:rPr lang="zh-CN" altLang="en-US" b="0" dirty="0"/>
              <a:t>，姿态放松，表情有一点少年人的轻狂。韦氏的更坚毅，姿态挺拔，有着青年军人的英气。</a:t>
            </a:r>
          </a:p>
          <a:p>
            <a:r>
              <a:rPr lang="zh-CN" altLang="en-US" b="0" dirty="0"/>
              <a:t>同样</a:t>
            </a:r>
            <a:r>
              <a:rPr lang="en-US" b="0" dirty="0" err="1"/>
              <a:t>contrapposto</a:t>
            </a:r>
            <a:r>
              <a:rPr lang="zh-CN" altLang="en-US" b="0" dirty="0"/>
              <a:t>，多那太罗的曲线更明显，更有柔和的美感，韦的更稳定对称，显得坚实有力。一个是神拣选的少年勇士以弱胜强，一个是神装备的未来领袖充满自信。</a:t>
            </a:r>
            <a:endParaRPr lang="en-US" b="0" dirty="0"/>
          </a:p>
        </p:txBody>
      </p:sp>
      <p:sp>
        <p:nvSpPr>
          <p:cNvPr id="4" name="Slide Number Placeholder 3"/>
          <p:cNvSpPr>
            <a:spLocks noGrp="1"/>
          </p:cNvSpPr>
          <p:nvPr>
            <p:ph type="sldNum" sz="quarter" idx="5"/>
          </p:nvPr>
        </p:nvSpPr>
        <p:spPr/>
        <p:txBody>
          <a:bodyPr/>
          <a:lstStyle/>
          <a:p>
            <a:fld id="{2962824D-CE1C-6E4D-A665-AE9495C0294E}" type="slidenum">
              <a:rPr lang="en-US" smtClean="0"/>
              <a:t>4</a:t>
            </a:fld>
            <a:endParaRPr lang="en-US"/>
          </a:p>
        </p:txBody>
      </p:sp>
    </p:spTree>
    <p:extLst>
      <p:ext uri="{BB962C8B-B14F-4D97-AF65-F5344CB8AC3E}">
        <p14:creationId xmlns:p14="http://schemas.microsoft.com/office/powerpoint/2010/main" val="34068709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b="0" dirty="0"/>
              <a:t>米开朗基罗的</a:t>
            </a:r>
            <a:r>
              <a:rPr lang="en-US" altLang="zh-TW" b="0" dirty="0"/>
              <a:t>《</a:t>
            </a:r>
            <a:r>
              <a:rPr lang="zh-TW" altLang="en-US" b="0" dirty="0"/>
              <a:t>大卫</a:t>
            </a:r>
            <a:r>
              <a:rPr lang="en-US" altLang="zh-TW" b="0" dirty="0"/>
              <a:t>》</a:t>
            </a:r>
            <a:r>
              <a:rPr lang="zh-TW" altLang="en-US" b="0" dirty="0"/>
              <a:t>（</a:t>
            </a:r>
            <a:r>
              <a:rPr lang="en-US" altLang="zh-TW" b="0" dirty="0"/>
              <a:t>1501–1504</a:t>
            </a:r>
            <a:r>
              <a:rPr lang="zh-TW" altLang="en-US" b="0" dirty="0"/>
              <a:t>）是文艺复兴艺术的巅峰之作</a:t>
            </a:r>
            <a:r>
              <a:rPr lang="zh-CN" altLang="en-US" b="0" dirty="0"/>
              <a:t>。</a:t>
            </a:r>
            <a:r>
              <a:rPr lang="zh-TW" altLang="en-US" dirty="0">
                <a:effectLst/>
                <a:latin typeface="PingFang TC" panose="020B0400000000000000" pitchFamily="34" charset="-120"/>
                <a:ea typeface="PingFang TC" panose="020B0400000000000000" pitchFamily="34" charset="-120"/>
              </a:rPr>
              <a:t>卡拉拉</a:t>
            </a:r>
            <a:r>
              <a:rPr lang="en-US" altLang="zh-TW" dirty="0">
                <a:effectLst/>
                <a:latin typeface="Helvetica Neue" panose="02000503000000020004" pitchFamily="2" charset="0"/>
                <a:ea typeface="PingFang TC" panose="020B0400000000000000" pitchFamily="34" charset="-120"/>
              </a:rPr>
              <a:t>17</a:t>
            </a:r>
            <a:r>
              <a:rPr lang="zh-TW" altLang="en-US" dirty="0">
                <a:effectLst/>
                <a:latin typeface="PingFang TC" panose="020B0400000000000000" pitchFamily="34" charset="-120"/>
                <a:ea typeface="PingFang TC" panose="020B0400000000000000" pitchFamily="34" charset="-120"/>
              </a:rPr>
              <a:t>英尺高，</a:t>
            </a:r>
            <a:r>
              <a:rPr lang="en-US" altLang="zh-TW" dirty="0">
                <a:effectLst/>
                <a:latin typeface="Helvetica Neue" panose="02000503000000020004" pitchFamily="2" charset="0"/>
                <a:ea typeface="PingFang TC" panose="020B0400000000000000" pitchFamily="34" charset="-120"/>
              </a:rPr>
              <a:t>12000</a:t>
            </a:r>
            <a:r>
              <a:rPr lang="zh-TW" altLang="en-US" dirty="0">
                <a:effectLst/>
                <a:latin typeface="PingFang TC" panose="020B0400000000000000" pitchFamily="34" charset="-120"/>
                <a:ea typeface="PingFang TC" panose="020B0400000000000000" pitchFamily="34" charset="-120"/>
              </a:rPr>
              <a:t>磅重。两位雕塑家试着用这块石头雕刻大卫都失败了。其中一个还在石头上凿了一个大洞后放弃了。主要困难是太窄</a:t>
            </a:r>
            <a:r>
              <a:rPr lang="zh-CN" altLang="en-US" dirty="0">
                <a:effectLst/>
                <a:latin typeface="PingFang TC" panose="020B0400000000000000" pitchFamily="34" charset="-120"/>
                <a:ea typeface="PingFang TC" panose="020B0400000000000000" pitchFamily="34" charset="-120"/>
              </a:rPr>
              <a:t>，内部有裂缝</a:t>
            </a:r>
            <a:r>
              <a:rPr lang="zh-TW" altLang="en-US" dirty="0">
                <a:effectLst/>
                <a:latin typeface="PingFang TC" panose="020B0400000000000000" pitchFamily="34" charset="-120"/>
                <a:ea typeface="PingFang TC" panose="020B0400000000000000" pitchFamily="34" charset="-120"/>
              </a:rPr>
              <a:t>。可以自由发挥的空间更少了。好像一个寓言</a:t>
            </a:r>
            <a:r>
              <a:rPr lang="zh-CN" altLang="en-US" dirty="0">
                <a:effectLst/>
                <a:latin typeface="PingFang TC" panose="020B0400000000000000" pitchFamily="34" charset="-120"/>
                <a:ea typeface="PingFang TC" panose="020B0400000000000000" pitchFamily="34" charset="-120"/>
              </a:rPr>
              <a:t>，废材也可以有神奇的生命，关键看把它放在谁的手中。</a:t>
            </a:r>
            <a:r>
              <a:rPr lang="zh-TW" altLang="en-US" dirty="0">
                <a:effectLst/>
                <a:latin typeface="PingFang TC" panose="020B0400000000000000" pitchFamily="34" charset="-120"/>
                <a:ea typeface="PingFang TC" panose="020B0400000000000000" pitchFamily="34" charset="-120"/>
              </a:rPr>
              <a:t>米认为自己是上帝的工具，雕像上帝早就放在大理石中，他的任务就是把他们解放出来，让我们这些凡夫俗子也能看见神的杰作。你可能觉得这就是一种比较有诗意的说法。一般雕刻家都是在石头上画线，米从来不画。从他的未完成作品中我们可以看到他确实是在把雕像显露出来。大卫归来不看雕塑。</a:t>
            </a:r>
          </a:p>
          <a:p>
            <a:r>
              <a:rPr lang="zh-TW" altLang="en-US" b="0" i="0" dirty="0">
                <a:solidFill>
                  <a:srgbClr val="202122"/>
                </a:solidFill>
                <a:effectLst/>
                <a:latin typeface="Arial" panose="020B0604020202020204" pitchFamily="34" charset="0"/>
              </a:rPr>
              <a:t>以前的艺术家雕描述的大卫多表现他割下</a:t>
            </a:r>
            <a:r>
              <a:rPr lang="zh-TW" altLang="en-US" b="0" i="0" u="none" strike="noStrike" dirty="0">
                <a:solidFill>
                  <a:srgbClr val="3366CC"/>
                </a:solidFill>
                <a:effectLst/>
                <a:latin typeface="Arial" panose="020B0604020202020204" pitchFamily="34" charset="0"/>
                <a:hlinkClick r:id="rId3" tooltip="歌利亚"/>
              </a:rPr>
              <a:t>歌利亚</a:t>
            </a:r>
            <a:r>
              <a:rPr lang="zh-TW" altLang="en-US" b="0" i="0" dirty="0">
                <a:solidFill>
                  <a:srgbClr val="202122"/>
                </a:solidFill>
                <a:effectLst/>
                <a:latin typeface="Arial" panose="020B0604020202020204" pitchFamily="34" charset="0"/>
              </a:rPr>
              <a:t>的头，取得胜利的情景。但米开朗基罗的大卫像描绘了战斗之前的大卫。雕像面色坚毅，头部左转，颈部的筋凸起，鼻子附近的肌肉绷紧</a:t>
            </a:r>
            <a:r>
              <a:rPr lang="zh-CN" altLang="en-US" b="0" i="0" dirty="0">
                <a:solidFill>
                  <a:srgbClr val="202122"/>
                </a:solidFill>
                <a:effectLst/>
                <a:latin typeface="Arial" panose="020B0604020202020204" pitchFamily="34" charset="0"/>
              </a:rPr>
              <a:t>，</a:t>
            </a:r>
            <a:r>
              <a:rPr lang="zh-TW" altLang="en-US" b="0" i="0" dirty="0">
                <a:solidFill>
                  <a:srgbClr val="202122"/>
                </a:solidFill>
                <a:effectLst/>
                <a:latin typeface="Arial" panose="020B0604020202020204" pitchFamily="34" charset="0"/>
              </a:rPr>
              <a:t>好像正在深吸一口气</a:t>
            </a:r>
            <a:r>
              <a:rPr lang="zh-CN" altLang="en-US" b="0" i="0" dirty="0">
                <a:solidFill>
                  <a:srgbClr val="202122"/>
                </a:solidFill>
                <a:effectLst/>
                <a:latin typeface="Arial" panose="020B0604020202020204" pitchFamily="34" charset="0"/>
              </a:rPr>
              <a:t>。准备好了战斗。</a:t>
            </a:r>
            <a:r>
              <a:rPr lang="zh-TW" altLang="en-US" b="0" i="0" dirty="0">
                <a:solidFill>
                  <a:srgbClr val="202122"/>
                </a:solidFill>
                <a:effectLst/>
                <a:latin typeface="Arial" panose="020B0604020202020204" pitchFamily="34" charset="0"/>
              </a:rPr>
              <a:t>但他的身体却呈现放松的姿态，重量都放在右腿上，左手前曲，将</a:t>
            </a:r>
            <a:r>
              <a:rPr lang="zh-TW" altLang="en-US" b="0" i="0" u="none" strike="noStrike" dirty="0">
                <a:solidFill>
                  <a:srgbClr val="3366CC"/>
                </a:solidFill>
                <a:effectLst/>
                <a:latin typeface="Arial" panose="020B0604020202020204" pitchFamily="34" charset="0"/>
                <a:hlinkClick r:id="rId4" tooltip="机弦"/>
              </a:rPr>
              <a:t>机弦</a:t>
            </a:r>
            <a:r>
              <a:rPr lang="zh-TW" altLang="en-US" b="0" i="0" dirty="0">
                <a:solidFill>
                  <a:srgbClr val="202122"/>
                </a:solidFill>
                <a:effectLst/>
                <a:latin typeface="Arial" panose="020B0604020202020204" pitchFamily="34" charset="0"/>
              </a:rPr>
              <a:t>搭在左肩上。他面色的紧张和姿态放松形成了强烈的对比。</a:t>
            </a:r>
            <a:r>
              <a:rPr lang="zh-TW" altLang="en-US" b="0" dirty="0"/>
              <a:t>是一位尚未行动，但已下定决心的青年战士，沉静中体现了内在力量</a:t>
            </a:r>
            <a:r>
              <a:rPr lang="zh-CN" altLang="en-US" b="0" dirty="0"/>
              <a:t>和强大的信心。让我们想起他对歌利亚说的话。</a:t>
            </a:r>
            <a:endParaRPr lang="en-US" altLang="zh-CN" b="0" dirty="0"/>
          </a:p>
          <a:p>
            <a:r>
              <a:rPr lang="zh-CN" altLang="en-US" b="0" dirty="0"/>
              <a:t>和</a:t>
            </a:r>
            <a:r>
              <a:rPr lang="en-US" altLang="zh-CN" b="0" dirty="0"/>
              <a:t>100</a:t>
            </a:r>
            <a:r>
              <a:rPr lang="zh-CN" altLang="en-US" b="0" dirty="0"/>
              <a:t>年前</a:t>
            </a:r>
            <a:r>
              <a:rPr lang="zh-TW" altLang="en-US" b="0" dirty="0"/>
              <a:t>多那太罗的大理石像相比</a:t>
            </a:r>
            <a:r>
              <a:rPr lang="zh-CN" altLang="en-US" b="0" dirty="0"/>
              <a:t>，</a:t>
            </a:r>
            <a:r>
              <a:rPr lang="zh-TW" altLang="en-US" b="0" dirty="0"/>
              <a:t>不再是中世纪圣徒式的图像，而是真正独立自主、承担命运的人格体</a:t>
            </a:r>
            <a:r>
              <a:rPr lang="zh-CN" altLang="en-US" b="0" dirty="0"/>
              <a:t>。</a:t>
            </a:r>
            <a:endParaRPr lang="en-US" b="0" dirty="0"/>
          </a:p>
        </p:txBody>
      </p:sp>
      <p:sp>
        <p:nvSpPr>
          <p:cNvPr id="4" name="Slide Number Placeholder 3"/>
          <p:cNvSpPr>
            <a:spLocks noGrp="1"/>
          </p:cNvSpPr>
          <p:nvPr>
            <p:ph type="sldNum" sz="quarter" idx="5"/>
          </p:nvPr>
        </p:nvSpPr>
        <p:spPr/>
        <p:txBody>
          <a:bodyPr/>
          <a:lstStyle/>
          <a:p>
            <a:fld id="{2962824D-CE1C-6E4D-A665-AE9495C0294E}" type="slidenum">
              <a:rPr lang="en-US" smtClean="0"/>
              <a:t>5</a:t>
            </a:fld>
            <a:endParaRPr lang="en-US"/>
          </a:p>
        </p:txBody>
      </p:sp>
    </p:spTree>
    <p:extLst>
      <p:ext uri="{BB962C8B-B14F-4D97-AF65-F5344CB8AC3E}">
        <p14:creationId xmlns:p14="http://schemas.microsoft.com/office/powerpoint/2010/main" val="15642940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zh-TW" altLang="en-US" dirty="0">
                <a:effectLst/>
                <a:latin typeface="Helvetica Neue" panose="02000503000000020004" pitchFamily="2" charset="0"/>
              </a:rPr>
              <a:t>文艺复兴时期裸体形象开始在宗教艺术中出现，是一个复杂而不断变化的过程。基督教文化的根源是犹太传统，而犹太文化是非常保守的，旧约圣经里多次批评“露出下体”，裸体不仅与性紧密联系，而且往往是道德堕落，羞耻的象征。犹太人和早期基督教艺术中是绝对没有裸体形象的。从写实的角度</a:t>
            </a:r>
            <a:r>
              <a:rPr lang="zh-CN" altLang="en-US" dirty="0">
                <a:effectLst/>
                <a:latin typeface="Helvetica Neue" panose="02000503000000020004" pitchFamily="2" charset="0"/>
              </a:rPr>
              <a:t>，大卫上战场不可能不穿衣服。</a:t>
            </a:r>
            <a:r>
              <a:rPr lang="zh-TW" altLang="en-US" dirty="0">
                <a:effectLst/>
                <a:latin typeface="Helvetica Neue" panose="02000503000000020004" pitchFamily="2" charset="0"/>
              </a:rPr>
              <a:t>但欧洲人也是希腊罗马文化的后裔，希腊文化中人是最终极的创造，人体美是最终极的美。当艺术家要表现一些抽象的概念如公义，勇气，智慧，节制时，他们会用人的形象。</a:t>
            </a:r>
            <a:r>
              <a:rPr lang="en-US" altLang="zh-TW" dirty="0">
                <a:effectLst/>
                <a:latin typeface="Helvetica Neue" panose="02000503000000020004" pitchFamily="2" charset="0"/>
              </a:rPr>
              <a:t>Personification. </a:t>
            </a:r>
            <a:r>
              <a:rPr lang="zh-TW" altLang="en-US" dirty="0">
                <a:effectLst/>
                <a:latin typeface="Helvetica Neue" panose="02000503000000020004" pitchFamily="2" charset="0"/>
              </a:rPr>
              <a:t>在早期教会和中世纪时代，宗教艺术主要目的是教化会众。通过艺术形象让百姓明白圣经故事，故事背后的教义。让人感到美和激发情感是很次要的事情。</a:t>
            </a:r>
          </a:p>
          <a:p>
            <a:pPr>
              <a:buNone/>
            </a:pPr>
            <a:r>
              <a:rPr lang="zh-TW" altLang="en-US" dirty="0">
                <a:effectLst/>
                <a:latin typeface="Helvetica Neue" panose="02000503000000020004" pitchFamily="2" charset="0"/>
              </a:rPr>
              <a:t>但随着人们心智的发展成熟，人们对教义的思考更深入了。像奥古斯丁这样的人就不再满足于“不要问问题，信就好了”这样的教导。要求基督教的教义要能经得起希腊罗马哲学思辨的挑战。同样的，城市中的市民，贵族，学者们也不再满足于绘画就是讲故事，人物都是毫无个性的符号这样的艺术观。他们希望艺术可以使他们对圣经有更深而且更真切地了解，感同身受的认识。艺术不仅传递信息也要能激发热情，提升灵魂。那么如何做到这一点？就是从希腊罗马艺术传统中学习。这就是文艺复兴这个概念最表面的意思，把古典艺术的技巧和精神复兴起来。古希腊人认为人体美是最终极的美，这和基督教的想法可以相融。圣经也说人是神最高的创造。旧约里也有把智慧</a:t>
            </a:r>
            <a:r>
              <a:rPr lang="zh-CN" altLang="en-US" dirty="0">
                <a:effectLst/>
                <a:latin typeface="Helvetica Neue" panose="02000503000000020004" pitchFamily="2" charset="0"/>
              </a:rPr>
              <a:t>，神的话具象为女子的传统，新约的核心教义是道成肉身。</a:t>
            </a:r>
            <a:r>
              <a:rPr lang="zh-TW" altLang="en-US" dirty="0">
                <a:effectLst/>
                <a:latin typeface="Helvetica Neue" panose="02000503000000020004" pitchFamily="2" charset="0"/>
              </a:rPr>
              <a:t>所以古希腊人喜欢的裸体表现形式被赋予了神圣理性和基督教美学的新含义。</a:t>
            </a:r>
          </a:p>
          <a:p>
            <a:pPr>
              <a:buNone/>
            </a:pPr>
            <a:r>
              <a:rPr lang="zh-TW" altLang="en-US" dirty="0">
                <a:effectLst/>
                <a:latin typeface="Helvetica Neue" panose="02000503000000020004" pitchFamily="2" charset="0"/>
              </a:rPr>
              <a:t>在文艺复兴早期，教会对裸体艺术一般是非常宽容的。主教，教皇自己就是艺术赞助人，支持艺术家把人体美融入宗教题材中。教会不反对裸体，但是要求它是体面的，不能是色情的，暗示性的。但是这种宽容在宗教改革运动中被逆转。首先改教家路得，加尔文都相当反对宗教图像，新教教会墙上天花板上都没有画。其次新教强调原罪和人的全然堕落，裸体艺术往好处说也只是肉体的荣耀，往坏处说就是代表虚荣和诱惑了。所以在新教国家的公共空间中裸体艺术基本销声匿迹了。而天主教的反宗教改革运动同样在艺术上趋于保守，</a:t>
            </a:r>
            <a:r>
              <a:rPr lang="zh-TW" altLang="en-US" b="1" dirty="0">
                <a:effectLst/>
                <a:latin typeface="Helvetica Neue" panose="02000503000000020004" pitchFamily="2" charset="0"/>
              </a:rPr>
              <a:t>特伦特会议</a:t>
            </a:r>
            <a:r>
              <a:rPr lang="zh-TW" altLang="en-US" dirty="0">
                <a:effectLst/>
                <a:latin typeface="Helvetica Neue" panose="02000503000000020004" pitchFamily="2" charset="0"/>
              </a:rPr>
              <a:t>明确要求宗教艺术必须教义清晰、端庄庄重、不引起欲望。所以很多艺术品中的裸体形象被穿上了衣服。</a:t>
            </a:r>
          </a:p>
          <a:p>
            <a:r>
              <a:rPr lang="zh-TW" altLang="en-US" dirty="0">
                <a:effectLst/>
                <a:latin typeface="PingFang TC" panose="020B0400000000000000" pitchFamily="34" charset="-120"/>
                <a:ea typeface="PingFang TC" panose="020B0400000000000000" pitchFamily="34" charset="-120"/>
              </a:rPr>
              <a:t>讲了这么多是希望帮助大家了解基督教和裸体艺术关系的渊源和演变。我们没必要把它当作洪水猛兽，但也不要觉得这是高雅艺术，是有文化上档次的东西。这是历史上基督教文化和希腊文化的一次对话，一种尝试。如果你觉得欣赏不来，那也没什么要紧。张力始终存在</a:t>
            </a:r>
            <a:r>
              <a:rPr lang="zh-CN" altLang="en-US" dirty="0">
                <a:effectLst/>
                <a:latin typeface="PingFang TC" panose="020B0400000000000000" pitchFamily="34" charset="-120"/>
                <a:ea typeface="PingFang TC" panose="020B0400000000000000" pitchFamily="34" charset="-120"/>
              </a:rPr>
              <a:t>。</a:t>
            </a:r>
            <a:r>
              <a:rPr lang="en-US" altLang="zh-CN" dirty="0">
                <a:effectLst/>
                <a:latin typeface="PingFang TC" panose="020B0400000000000000" pitchFamily="34" charset="-120"/>
                <a:ea typeface="PingFang TC" panose="020B0400000000000000" pitchFamily="34" charset="-120"/>
              </a:rPr>
              <a:t>94</a:t>
            </a:r>
            <a:r>
              <a:rPr lang="zh-CN" altLang="en-US" dirty="0">
                <a:effectLst/>
                <a:latin typeface="PingFang TC" panose="020B0400000000000000" pitchFamily="34" charset="-120"/>
                <a:ea typeface="PingFang TC" panose="020B0400000000000000" pitchFamily="34" charset="-120"/>
              </a:rPr>
              <a:t>年香港把大卫像定为不雅。</a:t>
            </a:r>
            <a:endParaRPr lang="zh-TW" altLang="en-US" dirty="0">
              <a:effectLst/>
              <a:latin typeface="PingFang TC" panose="020B0400000000000000" pitchFamily="34" charset="-120"/>
              <a:ea typeface="PingFang TC" panose="020B0400000000000000" pitchFamily="34" charset="-120"/>
            </a:endParaRPr>
          </a:p>
          <a:p>
            <a:endParaRPr lang="en-US" altLang="ja-JP" b="1" i="0" u="none" strike="noStrike" dirty="0">
              <a:solidFill>
                <a:srgbClr val="000000"/>
              </a:solidFill>
              <a:effectLst/>
            </a:endParaRPr>
          </a:p>
          <a:p>
            <a:r>
              <a:rPr lang="ja-JP" altLang="en-US" b="1" i="0" u="none" strike="noStrike">
                <a:solidFill>
                  <a:srgbClr val="000000"/>
                </a:solidFill>
                <a:effectLst/>
              </a:rPr>
              <a:t>吉安</a:t>
            </a:r>
            <a:r>
              <a:rPr lang="en-US" altLang="ja-JP" b="1" i="0" u="none" strike="noStrike" dirty="0">
                <a:solidFill>
                  <a:srgbClr val="000000"/>
                </a:solidFill>
                <a:effectLst/>
              </a:rPr>
              <a:t>·</a:t>
            </a:r>
            <a:r>
              <a:rPr lang="ja-JP" altLang="en-US" b="1" i="0" u="none" strike="noStrike" dirty="0">
                <a:solidFill>
                  <a:srgbClr val="000000"/>
                </a:solidFill>
                <a:effectLst/>
              </a:rPr>
              <a:t>洛伦佐</a:t>
            </a:r>
            <a:r>
              <a:rPr lang="en-US" altLang="ja-JP" b="1" i="0" u="none" strike="noStrike" dirty="0">
                <a:solidFill>
                  <a:srgbClr val="000000"/>
                </a:solidFill>
                <a:effectLst/>
              </a:rPr>
              <a:t>·</a:t>
            </a:r>
            <a:r>
              <a:rPr lang="ja-JP" altLang="en-US" b="1" i="0" u="none" strike="noStrike" dirty="0">
                <a:solidFill>
                  <a:srgbClr val="000000"/>
                </a:solidFill>
                <a:effectLst/>
              </a:rPr>
              <a:t>贝尼尼</a:t>
            </a:r>
            <a:r>
              <a:rPr lang="ja-JP" altLang="en-US" b="0" i="0" u="none" strike="noStrike" dirty="0">
                <a:solidFill>
                  <a:srgbClr val="000000"/>
                </a:solidFill>
                <a:effectLst/>
                <a:latin typeface="-webkit-standard"/>
              </a:rPr>
              <a:t>（</a:t>
            </a:r>
            <a:r>
              <a:rPr lang="en-US" b="0" i="0" u="none" strike="noStrike" dirty="0">
                <a:solidFill>
                  <a:srgbClr val="000000"/>
                </a:solidFill>
                <a:effectLst/>
                <a:latin typeface="-webkit-standard"/>
              </a:rPr>
              <a:t>Gian Lorenzo Bernini，1598–1680）</a:t>
            </a:r>
            <a:r>
              <a:rPr lang="ja-JP" altLang="en-US" b="0" i="0" u="none" strike="noStrike" dirty="0">
                <a:solidFill>
                  <a:srgbClr val="000000"/>
                </a:solidFill>
                <a:effectLst/>
                <a:latin typeface="-webkit-standard"/>
              </a:rPr>
              <a:t>是意大利巴洛克时期最杰出的雕塑家、建筑师和画家之一，被誉为“巴洛克艺术的化身”。装饰圣彼得教堂</a:t>
            </a:r>
            <a:r>
              <a:rPr lang="zh-CN" altLang="en-US" b="0" i="0" u="none" strike="noStrike" dirty="0">
                <a:solidFill>
                  <a:srgbClr val="000000"/>
                </a:solidFill>
                <a:effectLst/>
                <a:latin typeface="-webkit-standard"/>
              </a:rPr>
              <a:t>。</a:t>
            </a:r>
            <a:r>
              <a:rPr lang="ja-JP" altLang="en-US" b="0" i="0" u="none" strike="noStrike">
                <a:solidFill>
                  <a:srgbClr val="000000"/>
                </a:solidFill>
                <a:effectLst/>
                <a:latin typeface="-webkit-standard"/>
              </a:rPr>
              <a:t>他</a:t>
            </a:r>
            <a:r>
              <a:rPr lang="ja-JP" altLang="en-US" b="0" i="0" u="none" strike="noStrike" dirty="0">
                <a:solidFill>
                  <a:srgbClr val="000000"/>
                </a:solidFill>
                <a:effectLst/>
                <a:latin typeface="-webkit-standard"/>
              </a:rPr>
              <a:t>的作品以</a:t>
            </a:r>
            <a:r>
              <a:rPr lang="ja-JP" altLang="en-US" b="1" i="0" u="none" strike="noStrike" dirty="0">
                <a:solidFill>
                  <a:srgbClr val="000000"/>
                </a:solidFill>
                <a:effectLst/>
              </a:rPr>
              <a:t>强烈的动态感、情感表现力和戏剧性</a:t>
            </a:r>
            <a:r>
              <a:rPr lang="ja-JP" altLang="en-US" b="0" i="0" u="none" strike="noStrike" dirty="0">
                <a:solidFill>
                  <a:srgbClr val="000000"/>
                </a:solidFill>
                <a:effectLst/>
                <a:latin typeface="-webkit-standard"/>
              </a:rPr>
              <a:t>著称，彻底改变了宗教艺术的表现方式。</a:t>
            </a:r>
            <a:r>
              <a:rPr lang="ja-JP" altLang="en-US" b="1" i="0" u="none" strike="noStrike" dirty="0">
                <a:solidFill>
                  <a:srgbClr val="000000"/>
                </a:solidFill>
                <a:effectLst/>
              </a:rPr>
              <a:t>动感极强</a:t>
            </a:r>
            <a:r>
              <a:rPr lang="ja-JP" altLang="en-US" b="0" i="0" u="none" strike="noStrike" dirty="0">
                <a:solidFill>
                  <a:srgbClr val="000000"/>
                </a:solidFill>
                <a:effectLst/>
                <a:latin typeface="-webkit-standard"/>
              </a:rPr>
              <a:t>：不像文艺复兴时期的静态雕塑，贝尼尼的作品仿佛在运动中被“定格”</a:t>
            </a:r>
            <a:r>
              <a:rPr lang="ja-JP" altLang="en-US" b="1" i="0" u="none" strike="noStrike" dirty="0">
                <a:solidFill>
                  <a:srgbClr val="000000"/>
                </a:solidFill>
                <a:effectLst/>
              </a:rPr>
              <a:t> 细节丰富</a:t>
            </a:r>
            <a:r>
              <a:rPr lang="ja-JP" altLang="en-US" b="0" i="0" u="none" strike="noStrike" dirty="0">
                <a:solidFill>
                  <a:srgbClr val="000000"/>
                </a:solidFill>
                <a:effectLst/>
                <a:latin typeface="-webkit-standard"/>
              </a:rPr>
              <a:t>：对肌肉、面部表情、头发、衣褶等刻画极为生动，常常令人忘记材料是坚硬的大理石</a:t>
            </a:r>
            <a:r>
              <a:rPr lang="zh-CN" altLang="en-US" b="0" i="0" u="none" strike="noStrike" dirty="0">
                <a:solidFill>
                  <a:srgbClr val="000000"/>
                </a:solidFill>
                <a:effectLst/>
                <a:latin typeface="-webkit-standard"/>
              </a:rPr>
              <a:t>。</a:t>
            </a:r>
            <a:r>
              <a:rPr lang="ja-JP" altLang="en-US" b="0" i="0" u="none" strike="noStrike" dirty="0">
                <a:solidFill>
                  <a:srgbClr val="000000"/>
                </a:solidFill>
                <a:effectLst/>
                <a:latin typeface="-webkit-standard"/>
              </a:rPr>
              <a:t>人物不仅有姿态，更有心灵的戏剧冲突</a:t>
            </a:r>
            <a:r>
              <a:rPr lang="zh-CN" altLang="en-US" b="0" i="0" u="none" strike="noStrike" dirty="0">
                <a:solidFill>
                  <a:srgbClr val="000000"/>
                </a:solidFill>
                <a:effectLst/>
                <a:latin typeface="-webkit-standard"/>
              </a:rPr>
              <a:t>。</a:t>
            </a:r>
            <a:r>
              <a:rPr lang="ja-JP" altLang="en-US" b="0" i="0" u="none" strike="noStrike" dirty="0">
                <a:solidFill>
                  <a:srgbClr val="000000"/>
                </a:solidFill>
                <a:effectLst/>
                <a:latin typeface="-webkit-standard"/>
              </a:rPr>
              <a:t>贝尼尼让大理石“活了”</a:t>
            </a:r>
            <a:endParaRPr lang="zh-CN" altLang="en-US" b="0" i="0" u="none" strike="noStrike" dirty="0">
              <a:solidFill>
                <a:srgbClr val="000000"/>
              </a:solidFill>
              <a:effectLst/>
              <a:latin typeface="-webkit-standard"/>
            </a:endParaRPr>
          </a:p>
          <a:p>
            <a:r>
              <a:rPr lang="zh-TW" altLang="en-US" b="0" dirty="0"/>
              <a:t>贝尼尼</a:t>
            </a:r>
            <a:r>
              <a:rPr lang="en-US" altLang="zh-TW" b="0" dirty="0"/>
              <a:t>《</a:t>
            </a:r>
            <a:r>
              <a:rPr lang="zh-TW" altLang="en-US" b="0" dirty="0"/>
              <a:t>大卫</a:t>
            </a:r>
            <a:r>
              <a:rPr lang="en-US" altLang="zh-TW" b="0" dirty="0"/>
              <a:t>》</a:t>
            </a:r>
            <a:r>
              <a:rPr lang="zh-CN" altLang="en-US" b="0" dirty="0"/>
              <a:t> </a:t>
            </a:r>
            <a:r>
              <a:rPr lang="en-US" altLang="zh-CN" b="0" dirty="0"/>
              <a:t>1623</a:t>
            </a:r>
            <a:r>
              <a:rPr lang="zh-CN" altLang="en-US" b="0" dirty="0"/>
              <a:t>，</a:t>
            </a:r>
            <a:r>
              <a:rPr lang="zh-TW" altLang="en-US" b="0" dirty="0"/>
              <a:t>贝尼尼捕捉的是大卫正拉弓投石的一瞬间，全身肌肉紧绷，身体扭转到极限。充满即时爆发力</a:t>
            </a:r>
            <a:r>
              <a:rPr lang="zh-CN" altLang="en-US" b="0" dirty="0"/>
              <a:t>。</a:t>
            </a:r>
            <a:r>
              <a:rPr lang="zh-TW" altLang="en-US" b="0" dirty="0"/>
              <a:t>大卫双唇紧闭、双眉紧锁，表现出战斗中高度的专注与咬紧牙关的决心。情感不再含蓄，而是直接外化为剧烈的张力与动作。如果说米开朗基罗的大卫是信心的雕像，那么贝尼尼的大卫就是信心的行动</a:t>
            </a:r>
            <a:r>
              <a:rPr lang="zh-CN" altLang="en-US" b="0" dirty="0"/>
              <a:t>。</a:t>
            </a:r>
            <a:r>
              <a:rPr lang="zh-TW" altLang="en-US" b="0" dirty="0"/>
              <a:t>文艺复兴的理性理想，转向巴洛克的情感与动能。</a:t>
            </a:r>
            <a:endParaRPr lang="en-US" altLang="zh-TW" b="0" dirty="0"/>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effectLst/>
                <a:latin typeface="PingFang TC" panose="020B0400000000000000" pitchFamily="34" charset="-120"/>
                <a:ea typeface="PingFang TC" panose="020B0400000000000000" pitchFamily="34" charset="-120"/>
              </a:rPr>
              <a:t>米的大卫是理想化的。你不会指望在地铁上碰见一个青年长的像大卫一样。当我们欣赏大卫时，我们和雕像间有个明显的距离。但贝的大卫像身边的人，他不只是站在那里的一个雕像，他控制着周围的空间。贝把圣经人物带进我们的生活中。</a:t>
            </a:r>
          </a:p>
          <a:p>
            <a:endParaRPr lang="en-US" b="0" dirty="0"/>
          </a:p>
        </p:txBody>
      </p:sp>
      <p:sp>
        <p:nvSpPr>
          <p:cNvPr id="4" name="Slide Number Placeholder 3"/>
          <p:cNvSpPr>
            <a:spLocks noGrp="1"/>
          </p:cNvSpPr>
          <p:nvPr>
            <p:ph type="sldNum" sz="quarter" idx="5"/>
          </p:nvPr>
        </p:nvSpPr>
        <p:spPr/>
        <p:txBody>
          <a:bodyPr/>
          <a:lstStyle/>
          <a:p>
            <a:fld id="{2962824D-CE1C-6E4D-A665-AE9495C0294E}" type="slidenum">
              <a:rPr lang="en-US" smtClean="0"/>
              <a:t>6</a:t>
            </a:fld>
            <a:endParaRPr lang="en-US"/>
          </a:p>
        </p:txBody>
      </p:sp>
    </p:spTree>
    <p:extLst>
      <p:ext uri="{BB962C8B-B14F-4D97-AF65-F5344CB8AC3E}">
        <p14:creationId xmlns:p14="http://schemas.microsoft.com/office/powerpoint/2010/main" val="34883790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02122"/>
                </a:solidFill>
                <a:effectLst/>
                <a:latin typeface="Arial" panose="020B0604020202020204" pitchFamily="34" charset="0"/>
              </a:rPr>
              <a:t>Caravaggio </a:t>
            </a:r>
            <a:r>
              <a:rPr lang="en-US" altLang="zh-CN" b="0" i="0" dirty="0">
                <a:solidFill>
                  <a:srgbClr val="202122"/>
                </a:solidFill>
                <a:effectLst/>
                <a:latin typeface="Arial" panose="020B0604020202020204" pitchFamily="34" charset="0"/>
              </a:rPr>
              <a:t>1609</a:t>
            </a:r>
            <a:r>
              <a:rPr lang="zh-CN" altLang="en-US" b="0" i="0" dirty="0">
                <a:solidFill>
                  <a:srgbClr val="202122"/>
                </a:solidFill>
                <a:effectLst/>
                <a:latin typeface="Arial" panose="020B0604020202020204" pitchFamily="34" charset="0"/>
              </a:rPr>
              <a:t> </a:t>
            </a:r>
            <a:r>
              <a:rPr lang="zh-TW" altLang="en-US" b="0" dirty="0"/>
              <a:t>背景近乎全黑，使大卫和歌利亚的身体在强烈灯光中浮现。不像传统描绘大卫挥刀割头</a:t>
            </a:r>
            <a:r>
              <a:rPr lang="zh-CN" altLang="en-US" b="0" dirty="0"/>
              <a:t>，或是把头踩在脚下，而是割完头的那个瞬间。两人的形象都没有理想化。</a:t>
            </a:r>
            <a:r>
              <a:rPr lang="en-US" b="0" i="0" dirty="0">
                <a:solidFill>
                  <a:srgbClr val="202122"/>
                </a:solidFill>
                <a:effectLst/>
                <a:latin typeface="Arial" panose="020B0604020202020204" pitchFamily="34" charset="0"/>
              </a:rPr>
              <a:t> The sword in David’s hand carries an abbreviated inscription H-AS OS; this has been interpreted as an abbreviation of the Latin phrase </a:t>
            </a:r>
            <a:r>
              <a:rPr lang="en-US" b="0" i="1" dirty="0" err="1">
                <a:solidFill>
                  <a:srgbClr val="202122"/>
                </a:solidFill>
                <a:effectLst/>
                <a:latin typeface="Arial" panose="020B0604020202020204" pitchFamily="34" charset="0"/>
              </a:rPr>
              <a:t>humilitas</a:t>
            </a:r>
            <a:r>
              <a:rPr lang="en-US" b="0" i="1" dirty="0">
                <a:solidFill>
                  <a:srgbClr val="202122"/>
                </a:solidFill>
                <a:effectLst/>
                <a:latin typeface="Arial" panose="020B0604020202020204" pitchFamily="34" charset="0"/>
              </a:rPr>
              <a:t> </a:t>
            </a:r>
            <a:r>
              <a:rPr lang="en-US" b="0" i="1" dirty="0" err="1">
                <a:solidFill>
                  <a:srgbClr val="202122"/>
                </a:solidFill>
                <a:effectLst/>
                <a:latin typeface="Arial" panose="020B0604020202020204" pitchFamily="34" charset="0"/>
              </a:rPr>
              <a:t>occidit</a:t>
            </a:r>
            <a:r>
              <a:rPr lang="en-US" b="0" i="1" dirty="0">
                <a:solidFill>
                  <a:srgbClr val="202122"/>
                </a:solidFill>
                <a:effectLst/>
                <a:latin typeface="Arial" panose="020B0604020202020204" pitchFamily="34" charset="0"/>
              </a:rPr>
              <a:t> </a:t>
            </a:r>
            <a:r>
              <a:rPr lang="en-US" b="0" i="1" dirty="0" err="1">
                <a:solidFill>
                  <a:srgbClr val="202122"/>
                </a:solidFill>
                <a:effectLst/>
                <a:latin typeface="Arial" panose="020B0604020202020204" pitchFamily="34" charset="0"/>
              </a:rPr>
              <a:t>superbiam</a:t>
            </a:r>
            <a:r>
              <a:rPr lang="en-US" b="0" i="0" dirty="0">
                <a:solidFill>
                  <a:srgbClr val="202122"/>
                </a:solidFill>
                <a:effectLst/>
                <a:latin typeface="Arial" panose="020B0604020202020204" pitchFamily="34" charset="0"/>
              </a:rPr>
              <a:t> (“humility kills pride”) </a:t>
            </a:r>
            <a:r>
              <a:rPr lang="zh-TW" altLang="en-US" b="0" i="0" dirty="0">
                <a:solidFill>
                  <a:srgbClr val="202122"/>
                </a:solidFill>
                <a:effectLst/>
                <a:latin typeface="Arial" panose="020B0604020202020204" pitchFamily="34" charset="0"/>
              </a:rPr>
              <a:t>画作中的大卫并没杀死敌人后的欣喜和志得意满，而是</a:t>
            </a:r>
            <a:r>
              <a:rPr lang="zh-TW" altLang="en-US" b="0" i="0" dirty="0">
                <a:solidFill>
                  <a:srgbClr val="212937"/>
                </a:solidFill>
                <a:effectLst/>
                <a:latin typeface="-apple-system"/>
              </a:rPr>
              <a:t>皱着眉抿着嘴，</a:t>
            </a:r>
            <a:r>
              <a:rPr lang="zh-TW" altLang="en-US" b="0" i="0" dirty="0">
                <a:solidFill>
                  <a:srgbClr val="202122"/>
                </a:solidFill>
                <a:effectLst/>
                <a:latin typeface="Arial" panose="020B0604020202020204" pitchFamily="34" charset="0"/>
              </a:rPr>
              <a:t>满怀悲伤和同情。实际上画中歌利亚的模特就是卡拉瓦乔本人</a:t>
            </a:r>
            <a:r>
              <a:rPr lang="zh-CN" altLang="en-US" b="0" i="0" dirty="0">
                <a:solidFill>
                  <a:srgbClr val="202122"/>
                </a:solidFill>
                <a:effectLst/>
                <a:latin typeface="Arial" panose="020B0604020202020204" pitchFamily="34" charset="0"/>
              </a:rPr>
              <a:t>。</a:t>
            </a:r>
            <a:r>
              <a:rPr lang="zh-TW" altLang="en-US" b="0" dirty="0"/>
              <a:t>这被普遍解读为卡拉瓦乔对自己罪恶、愧疚与救赎的深刻反思。</a:t>
            </a:r>
            <a:r>
              <a:rPr lang="zh-CN" altLang="en-US" b="0" i="0" dirty="0">
                <a:solidFill>
                  <a:srgbClr val="202122"/>
                </a:solidFill>
                <a:effectLst/>
                <a:latin typeface="Arial" panose="020B0604020202020204" pitchFamily="34" charset="0"/>
              </a:rPr>
              <a:t> </a:t>
            </a:r>
            <a:r>
              <a:rPr lang="zh-TW" altLang="en-US" b="0" dirty="0"/>
              <a:t>大卫则代表另一种“我”</a:t>
            </a:r>
            <a:r>
              <a:rPr lang="en-US" altLang="zh-TW" b="0" dirty="0"/>
              <a:t>——</a:t>
            </a:r>
            <a:r>
              <a:rPr lang="zh-TW" altLang="en-US" b="0" dirty="0"/>
              <a:t>清醒、哀怜、道德的自我，似乎在审视和惋惜杀死了自己堕落的一面。</a:t>
            </a:r>
            <a:r>
              <a:rPr lang="zh-TW" altLang="en-US" b="0" i="0" dirty="0">
                <a:solidFill>
                  <a:srgbClr val="212937"/>
                </a:solidFill>
                <a:effectLst/>
                <a:latin typeface="-apple-system"/>
              </a:rPr>
              <a:t>正义的杀人者，也会经历良心的煎熬，而他当年杀人以后，一直受到良心的谴责，等待救赎</a:t>
            </a:r>
            <a:r>
              <a:rPr lang="zh-CN" altLang="en-US" b="0" i="0" dirty="0">
                <a:solidFill>
                  <a:srgbClr val="212937"/>
                </a:solidFill>
                <a:effectLst/>
                <a:latin typeface="-apple-system"/>
              </a:rPr>
              <a:t>。 </a:t>
            </a:r>
            <a:r>
              <a:rPr lang="zh-CN" altLang="en-US" b="0" i="0" dirty="0">
                <a:solidFill>
                  <a:srgbClr val="595959"/>
                </a:solidFill>
                <a:effectLst/>
                <a:latin typeface="Raleway" panose="020F0502020204030204" pitchFamily="34" charset="0"/>
              </a:rPr>
              <a:t> </a:t>
            </a:r>
            <a:r>
              <a:rPr lang="zh-TW" altLang="en-US" b="0" dirty="0"/>
              <a:t>大卫不是一个战胜巨人的英雄，而是一位面对罪、面对杀戮、面对自己的少年</a:t>
            </a:r>
            <a:r>
              <a:rPr lang="en-US" altLang="zh-TW" b="0" dirty="0"/>
              <a:t>——</a:t>
            </a:r>
            <a:r>
              <a:rPr lang="zh-TW" altLang="en-US" b="0" dirty="0"/>
              <a:t>这幅画的主题不是胜利，而是赎罪与人性。</a:t>
            </a:r>
            <a:endParaRPr lang="en-US" b="0" dirty="0"/>
          </a:p>
        </p:txBody>
      </p:sp>
      <p:sp>
        <p:nvSpPr>
          <p:cNvPr id="4" name="Slide Number Placeholder 3"/>
          <p:cNvSpPr>
            <a:spLocks noGrp="1"/>
          </p:cNvSpPr>
          <p:nvPr>
            <p:ph type="sldNum" sz="quarter" idx="5"/>
          </p:nvPr>
        </p:nvSpPr>
        <p:spPr/>
        <p:txBody>
          <a:bodyPr/>
          <a:lstStyle/>
          <a:p>
            <a:fld id="{2962824D-CE1C-6E4D-A665-AE9495C0294E}" type="slidenum">
              <a:rPr lang="en-US" smtClean="0"/>
              <a:t>7</a:t>
            </a:fld>
            <a:endParaRPr lang="en-US"/>
          </a:p>
        </p:txBody>
      </p:sp>
    </p:spTree>
    <p:extLst>
      <p:ext uri="{BB962C8B-B14F-4D97-AF65-F5344CB8AC3E}">
        <p14:creationId xmlns:p14="http://schemas.microsoft.com/office/powerpoint/2010/main" val="31069361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altLang="en-US" b="0" dirty="0"/>
              <a:t>伦勃朗</a:t>
            </a:r>
            <a:r>
              <a:rPr lang="en-US" altLang="zh-TW" b="0" dirty="0"/>
              <a:t>《</a:t>
            </a:r>
            <a:r>
              <a:rPr lang="zh-TW" altLang="en-US" b="0" dirty="0"/>
              <a:t>扫罗与大卫</a:t>
            </a:r>
            <a:r>
              <a:rPr lang="en-US" altLang="zh-TW" b="0" dirty="0"/>
              <a:t>》</a:t>
            </a:r>
            <a:r>
              <a:rPr lang="zh-CN" altLang="en-US" b="0" dirty="0"/>
              <a:t> </a:t>
            </a:r>
            <a:r>
              <a:rPr lang="en-US" altLang="zh-CN" b="0" dirty="0"/>
              <a:t>1658</a:t>
            </a:r>
            <a:r>
              <a:rPr lang="zh-CN" altLang="en-US" b="0" dirty="0"/>
              <a:t> </a:t>
            </a:r>
            <a:r>
              <a:rPr lang="zh-TW" altLang="en-US" dirty="0"/>
              <a:t>海牙的莫瑞泰斯皇家美术馆</a:t>
            </a:r>
            <a:r>
              <a:rPr lang="zh-CN" altLang="en-US" dirty="0"/>
              <a:t> </a:t>
            </a:r>
            <a:r>
              <a:rPr lang="zh-TW" altLang="en-US" b="0" dirty="0"/>
              <a:t>左侧是身披华丽袍子、头戴头巾皇冠的扫罗王，沉陷在昏暗的王座中，脸若明若暗</a:t>
            </a:r>
            <a:r>
              <a:rPr lang="zh-CN" altLang="en-US" b="0" dirty="0"/>
              <a:t>，</a:t>
            </a:r>
            <a:r>
              <a:rPr lang="zh-TW" altLang="en-US" b="0" dirty="0"/>
              <a:t>神情忧郁、阴沉、挣扎。一手用帷幔擦拭眼泪</a:t>
            </a:r>
            <a:r>
              <a:rPr lang="zh-CN" altLang="en-US" b="0" dirty="0"/>
              <a:t>，一</a:t>
            </a:r>
            <a:r>
              <a:rPr lang="zh-TW" altLang="en-US" b="0" dirty="0"/>
              <a:t>手紧握长矛，身子前倾，显得焦躁与不安，仿佛随时可能被嫉妒吞噬。右侧是年轻的大卫，身着朴素，专注而温柔地弹奏竖琴，他的面庞略带微笑，但目光谦和，不与扫罗对视。不是表演者，而是侍奉者与医治者</a:t>
            </a:r>
            <a:r>
              <a:rPr lang="zh-CN" altLang="en-US" b="0" dirty="0"/>
              <a:t>。</a:t>
            </a:r>
            <a:r>
              <a:rPr lang="zh-TW" altLang="en-US" b="0" dirty="0"/>
              <a:t>两人被中间的暗色帷幔刻意隔开，象征属灵状态的断裂。</a:t>
            </a:r>
            <a:endParaRPr lang="en-US" altLang="zh-TW" b="0" dirty="0"/>
          </a:p>
          <a:p>
            <a:r>
              <a:rPr lang="zh-TW" altLang="en-US" b="0" dirty="0"/>
              <a:t>扫罗是昔日的拣选者，但他怕大卫；大卫是未来的王者，但他服侍扫罗。属灵权柄的转移，不是强者推翻弱者</a:t>
            </a:r>
            <a:r>
              <a:rPr lang="zh-CN" altLang="en-US" b="0" dirty="0"/>
              <a:t>，而是顺服，忍耐和圣灵的工作。</a:t>
            </a:r>
            <a:endParaRPr lang="en-US" altLang="zh-CN" b="0" dirty="0"/>
          </a:p>
          <a:p>
            <a:r>
              <a:rPr lang="zh-TW" altLang="en-US" dirty="0"/>
              <a:t>大卫的性格与扫罗王形成了鲜明对比。扫罗贵为国君</a:t>
            </a:r>
            <a:r>
              <a:rPr lang="zh-CN" altLang="en-US" dirty="0"/>
              <a:t>，手持利刃，却是二人中更惊惧忧虑的人；大卫身为仆人，面对喜怒无常的主人却全无惧怕，能弹出平静人心的乐曲。</a:t>
            </a:r>
            <a:r>
              <a:rPr lang="zh-TW" altLang="en-US" dirty="0"/>
              <a:t>面对神的指责时，两人表现截然不同。扫罗在被指出过犯时常常为自己辩解、推诿责任；而大卫尽管后来也犯下重大的罪，却总是迅速悔改，承认自己的错。他相信神是信实的，会拯救那些相信并顺服他的人。他也承认神施恩给谦卑的人，并将自己视为这样的人。扫罗的悔改多半是出于惧怕失去王位或人的支持；悔而不改</a:t>
            </a:r>
            <a:r>
              <a:rPr lang="zh-CN" altLang="en-US" dirty="0"/>
              <a:t>。</a:t>
            </a:r>
            <a:r>
              <a:rPr lang="zh-TW" altLang="en-US" dirty="0"/>
              <a:t>而大卫的悔改是真诚的，是在神面前痛悔自己的罪，愿意接受神的惩治。</a:t>
            </a:r>
            <a:endParaRPr lang="en-US" b="0" dirty="0"/>
          </a:p>
        </p:txBody>
      </p:sp>
      <p:sp>
        <p:nvSpPr>
          <p:cNvPr id="4" name="Slide Number Placeholder 3"/>
          <p:cNvSpPr>
            <a:spLocks noGrp="1"/>
          </p:cNvSpPr>
          <p:nvPr>
            <p:ph type="sldNum" sz="quarter" idx="5"/>
          </p:nvPr>
        </p:nvSpPr>
        <p:spPr/>
        <p:txBody>
          <a:bodyPr/>
          <a:lstStyle/>
          <a:p>
            <a:fld id="{2962824D-CE1C-6E4D-A665-AE9495C0294E}" type="slidenum">
              <a:rPr lang="en-US" smtClean="0"/>
              <a:t>8</a:t>
            </a:fld>
            <a:endParaRPr lang="en-US"/>
          </a:p>
        </p:txBody>
      </p:sp>
    </p:spTree>
    <p:extLst>
      <p:ext uri="{BB962C8B-B14F-4D97-AF65-F5344CB8AC3E}">
        <p14:creationId xmlns:p14="http://schemas.microsoft.com/office/powerpoint/2010/main" val="7974870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altLang="en-US" b="0" dirty="0"/>
              <a:t>赫拉德</a:t>
            </a:r>
            <a:r>
              <a:rPr lang="en-US" altLang="zh-TW" b="0" dirty="0"/>
              <a:t>·</a:t>
            </a:r>
            <a:r>
              <a:rPr lang="zh-TW" altLang="en-US" b="0" dirty="0"/>
              <a:t>范</a:t>
            </a:r>
            <a:r>
              <a:rPr lang="en-US" altLang="zh-TW" b="0" dirty="0"/>
              <a:t>·</a:t>
            </a:r>
            <a:r>
              <a:rPr lang="zh-TW" altLang="en-US" b="0" dirty="0"/>
              <a:t>洪托斯特</a:t>
            </a:r>
            <a:r>
              <a:rPr lang="zh-CN" altLang="en-US" b="0" dirty="0"/>
              <a:t> </a:t>
            </a:r>
            <a:r>
              <a:rPr lang="en-US" b="0" dirty="0"/>
              <a:t>Gerard van Honthorst</a:t>
            </a:r>
            <a:r>
              <a:rPr lang="zh-CN" altLang="en-US" b="0" dirty="0"/>
              <a:t> </a:t>
            </a:r>
            <a:r>
              <a:rPr lang="en-US" altLang="zh-TW" b="0" dirty="0"/>
              <a:t>《</a:t>
            </a:r>
            <a:r>
              <a:rPr lang="zh-TW" altLang="en-US" b="0" dirty="0"/>
              <a:t>大卫奏琴</a:t>
            </a:r>
            <a:r>
              <a:rPr lang="en-US" altLang="zh-TW" b="0" dirty="0"/>
              <a:t>》</a:t>
            </a:r>
            <a:r>
              <a:rPr lang="en-US" altLang="zh-CN" b="0" dirty="0"/>
              <a:t>1622</a:t>
            </a:r>
            <a:r>
              <a:rPr lang="zh-CN" altLang="en-US" b="0" dirty="0"/>
              <a:t> </a:t>
            </a:r>
            <a:r>
              <a:rPr lang="zh-TW" altLang="en-US" b="0" dirty="0"/>
              <a:t>他的目光上望、口微张、神情虔敬，谁都不会怀疑他吟唱的对象是谁</a:t>
            </a:r>
            <a:r>
              <a:rPr lang="zh-CN" altLang="en-US" b="0" dirty="0"/>
              <a:t>。</a:t>
            </a:r>
            <a:r>
              <a:rPr lang="zh-TW" altLang="en-US" b="0" dirty="0"/>
              <a:t>画面光源集中于大卫面部和手部，背景沉入阴影</a:t>
            </a:r>
            <a:r>
              <a:rPr lang="zh-CN" altLang="en-US" b="0" dirty="0"/>
              <a:t>。</a:t>
            </a:r>
            <a:r>
              <a:rPr lang="zh-TW" altLang="en-US" b="0" dirty="0"/>
              <a:t>是卡拉瓦乔风格的继承</a:t>
            </a:r>
            <a:r>
              <a:rPr lang="zh-CN" altLang="en-US" b="0" dirty="0"/>
              <a:t>。</a:t>
            </a:r>
            <a:r>
              <a:rPr lang="zh-TW" altLang="en-US" b="0" dirty="0"/>
              <a:t>光线不仅是视觉焦点，也是神圣启示的象征：大卫的诗篇灵感如天光临到</a:t>
            </a:r>
            <a:r>
              <a:rPr lang="zh-CN" altLang="en-US" b="0" dirty="0"/>
              <a:t>。</a:t>
            </a:r>
            <a:r>
              <a:rPr lang="zh-TW" altLang="en-US" b="0" dirty="0"/>
              <a:t>他虽是君王，却以仆人姿态敬拜</a:t>
            </a:r>
            <a:r>
              <a:rPr lang="zh-CN" altLang="en-US" b="0" dirty="0"/>
              <a:t>。</a:t>
            </a:r>
            <a:r>
              <a:rPr lang="zh-TW" altLang="en-US" b="0" dirty="0"/>
              <a:t>仰望天上</a:t>
            </a:r>
            <a:r>
              <a:rPr lang="zh-CN" altLang="en-US" b="0" dirty="0"/>
              <a:t>，</a:t>
            </a:r>
            <a:r>
              <a:rPr lang="zh-TW" altLang="en-US" b="0" dirty="0"/>
              <a:t>并非面对观众，而是面对神；音乐从神而来，也被用来赞美神</a:t>
            </a:r>
            <a:r>
              <a:rPr lang="zh-CN" altLang="en-US" b="0" dirty="0"/>
              <a:t>。</a:t>
            </a:r>
            <a:r>
              <a:rPr lang="zh-TW" altLang="en-US" b="0" dirty="0"/>
              <a:t>这是大卫王最柔和、最快乐的时刻</a:t>
            </a:r>
            <a:r>
              <a:rPr lang="en-US" altLang="zh-TW" b="0" dirty="0"/>
              <a:t>——</a:t>
            </a:r>
            <a:r>
              <a:rPr lang="zh-TW" altLang="en-US" b="0" dirty="0"/>
              <a:t>他不是在指挥军队，也不是在下达诏书，而是在神的光照中倾心吐意，把心事化为琴音，把祷告唱成诗篇。有一件事，我曾求耶和华，我仍要寻求：就是一生一世住在耶和</a:t>
            </a:r>
            <a:r>
              <a:rPr lang="zh-CN" altLang="en-US" b="0" dirty="0"/>
              <a:t> </a:t>
            </a:r>
            <a:r>
              <a:rPr lang="zh-TW" altLang="en-US" b="0" dirty="0"/>
              <a:t>华的殿中，瞻仰他的荣美，在他的殿里求问</a:t>
            </a:r>
            <a:r>
              <a:rPr lang="zh-CN" altLang="en-US" b="0" dirty="0"/>
              <a:t> 诗篇</a:t>
            </a:r>
            <a:r>
              <a:rPr lang="en-US" altLang="zh-CN" b="0" dirty="0"/>
              <a:t>27:4</a:t>
            </a:r>
            <a:r>
              <a:rPr lang="zh-CN" altLang="en-US" b="0" dirty="0"/>
              <a:t> 这是大卫一生的高峰时刻。</a:t>
            </a:r>
            <a:endParaRPr lang="en-US" b="0" dirty="0"/>
          </a:p>
        </p:txBody>
      </p:sp>
      <p:sp>
        <p:nvSpPr>
          <p:cNvPr id="4" name="Slide Number Placeholder 3"/>
          <p:cNvSpPr>
            <a:spLocks noGrp="1"/>
          </p:cNvSpPr>
          <p:nvPr>
            <p:ph type="sldNum" sz="quarter" idx="5"/>
          </p:nvPr>
        </p:nvSpPr>
        <p:spPr/>
        <p:txBody>
          <a:bodyPr/>
          <a:lstStyle/>
          <a:p>
            <a:fld id="{2962824D-CE1C-6E4D-A665-AE9495C0294E}" type="slidenum">
              <a:rPr lang="en-US" smtClean="0"/>
              <a:t>9</a:t>
            </a:fld>
            <a:endParaRPr lang="en-US"/>
          </a:p>
        </p:txBody>
      </p:sp>
    </p:spTree>
    <p:extLst>
      <p:ext uri="{BB962C8B-B14F-4D97-AF65-F5344CB8AC3E}">
        <p14:creationId xmlns:p14="http://schemas.microsoft.com/office/powerpoint/2010/main" val="40004562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FF08BD-8C01-FE3F-22D6-0C00F475263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56C99F5-77D7-7CFA-6201-93CC13A7080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13CFEE5-89E4-B556-8886-1E3F7DC3CF9C}"/>
              </a:ext>
            </a:extLst>
          </p:cNvPr>
          <p:cNvSpPr>
            <a:spLocks noGrp="1"/>
          </p:cNvSpPr>
          <p:nvPr>
            <p:ph type="dt" sz="half" idx="10"/>
          </p:nvPr>
        </p:nvSpPr>
        <p:spPr/>
        <p:txBody>
          <a:bodyPr/>
          <a:lstStyle/>
          <a:p>
            <a:fld id="{0DB7F8EB-62CE-BE46-95CC-C421FD37FA63}" type="datetimeFigureOut">
              <a:rPr lang="en-US" smtClean="0"/>
              <a:t>5/10/25</a:t>
            </a:fld>
            <a:endParaRPr lang="en-US"/>
          </a:p>
        </p:txBody>
      </p:sp>
      <p:sp>
        <p:nvSpPr>
          <p:cNvPr id="5" name="Footer Placeholder 4">
            <a:extLst>
              <a:ext uri="{FF2B5EF4-FFF2-40B4-BE49-F238E27FC236}">
                <a16:creationId xmlns:a16="http://schemas.microsoft.com/office/drawing/2014/main" id="{529ABBC8-677B-EB73-7326-36ABEAE730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683CC9-240F-46CD-1915-1F5EB57C97DC}"/>
              </a:ext>
            </a:extLst>
          </p:cNvPr>
          <p:cNvSpPr>
            <a:spLocks noGrp="1"/>
          </p:cNvSpPr>
          <p:nvPr>
            <p:ph type="sldNum" sz="quarter" idx="12"/>
          </p:nvPr>
        </p:nvSpPr>
        <p:spPr/>
        <p:txBody>
          <a:bodyPr/>
          <a:lstStyle/>
          <a:p>
            <a:fld id="{F961909D-69DC-5D41-B6C6-2BA07A688C1F}" type="slidenum">
              <a:rPr lang="en-US" smtClean="0"/>
              <a:t>‹#›</a:t>
            </a:fld>
            <a:endParaRPr lang="en-US"/>
          </a:p>
        </p:txBody>
      </p:sp>
    </p:spTree>
    <p:extLst>
      <p:ext uri="{BB962C8B-B14F-4D97-AF65-F5344CB8AC3E}">
        <p14:creationId xmlns:p14="http://schemas.microsoft.com/office/powerpoint/2010/main" val="29941341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8C7D52-AB11-B7C7-955F-2D2FF359853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B01305E-271B-532E-C9B1-2130C06F7DC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1AA54F-A9A0-9357-CC37-24BAF41AD62D}"/>
              </a:ext>
            </a:extLst>
          </p:cNvPr>
          <p:cNvSpPr>
            <a:spLocks noGrp="1"/>
          </p:cNvSpPr>
          <p:nvPr>
            <p:ph type="dt" sz="half" idx="10"/>
          </p:nvPr>
        </p:nvSpPr>
        <p:spPr/>
        <p:txBody>
          <a:bodyPr/>
          <a:lstStyle/>
          <a:p>
            <a:fld id="{0DB7F8EB-62CE-BE46-95CC-C421FD37FA63}" type="datetimeFigureOut">
              <a:rPr lang="en-US" smtClean="0"/>
              <a:t>5/10/25</a:t>
            </a:fld>
            <a:endParaRPr lang="en-US"/>
          </a:p>
        </p:txBody>
      </p:sp>
      <p:sp>
        <p:nvSpPr>
          <p:cNvPr id="5" name="Footer Placeholder 4">
            <a:extLst>
              <a:ext uri="{FF2B5EF4-FFF2-40B4-BE49-F238E27FC236}">
                <a16:creationId xmlns:a16="http://schemas.microsoft.com/office/drawing/2014/main" id="{F6A61066-6976-BF1B-A88E-5B53860703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B64DE0-95A0-BED2-090B-0E0B63A08B37}"/>
              </a:ext>
            </a:extLst>
          </p:cNvPr>
          <p:cNvSpPr>
            <a:spLocks noGrp="1"/>
          </p:cNvSpPr>
          <p:nvPr>
            <p:ph type="sldNum" sz="quarter" idx="12"/>
          </p:nvPr>
        </p:nvSpPr>
        <p:spPr/>
        <p:txBody>
          <a:bodyPr/>
          <a:lstStyle/>
          <a:p>
            <a:fld id="{F961909D-69DC-5D41-B6C6-2BA07A688C1F}" type="slidenum">
              <a:rPr lang="en-US" smtClean="0"/>
              <a:t>‹#›</a:t>
            </a:fld>
            <a:endParaRPr lang="en-US"/>
          </a:p>
        </p:txBody>
      </p:sp>
    </p:spTree>
    <p:extLst>
      <p:ext uri="{BB962C8B-B14F-4D97-AF65-F5344CB8AC3E}">
        <p14:creationId xmlns:p14="http://schemas.microsoft.com/office/powerpoint/2010/main" val="34189086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94FF33C-F3AF-D7B3-780B-91E25DB983A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0B13651-B383-63CA-7518-B7458CCAEE6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4343B2-09A5-ADCF-DDC9-C5648EAFCCD8}"/>
              </a:ext>
            </a:extLst>
          </p:cNvPr>
          <p:cNvSpPr>
            <a:spLocks noGrp="1"/>
          </p:cNvSpPr>
          <p:nvPr>
            <p:ph type="dt" sz="half" idx="10"/>
          </p:nvPr>
        </p:nvSpPr>
        <p:spPr/>
        <p:txBody>
          <a:bodyPr/>
          <a:lstStyle/>
          <a:p>
            <a:fld id="{0DB7F8EB-62CE-BE46-95CC-C421FD37FA63}" type="datetimeFigureOut">
              <a:rPr lang="en-US" smtClean="0"/>
              <a:t>5/10/25</a:t>
            </a:fld>
            <a:endParaRPr lang="en-US"/>
          </a:p>
        </p:txBody>
      </p:sp>
      <p:sp>
        <p:nvSpPr>
          <p:cNvPr id="5" name="Footer Placeholder 4">
            <a:extLst>
              <a:ext uri="{FF2B5EF4-FFF2-40B4-BE49-F238E27FC236}">
                <a16:creationId xmlns:a16="http://schemas.microsoft.com/office/drawing/2014/main" id="{17275C82-FE16-A839-6EA6-BBCA0941E1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80E290-E7AF-6BF3-409B-44810420DFC1}"/>
              </a:ext>
            </a:extLst>
          </p:cNvPr>
          <p:cNvSpPr>
            <a:spLocks noGrp="1"/>
          </p:cNvSpPr>
          <p:nvPr>
            <p:ph type="sldNum" sz="quarter" idx="12"/>
          </p:nvPr>
        </p:nvSpPr>
        <p:spPr/>
        <p:txBody>
          <a:bodyPr/>
          <a:lstStyle/>
          <a:p>
            <a:fld id="{F961909D-69DC-5D41-B6C6-2BA07A688C1F}" type="slidenum">
              <a:rPr lang="en-US" smtClean="0"/>
              <a:t>‹#›</a:t>
            </a:fld>
            <a:endParaRPr lang="en-US"/>
          </a:p>
        </p:txBody>
      </p:sp>
    </p:spTree>
    <p:extLst>
      <p:ext uri="{BB962C8B-B14F-4D97-AF65-F5344CB8AC3E}">
        <p14:creationId xmlns:p14="http://schemas.microsoft.com/office/powerpoint/2010/main" val="27351097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DB7F8EB-62CE-BE46-95CC-C421FD37FA63}" type="datetimeFigureOut">
              <a:rPr lang="en-US" smtClean="0"/>
              <a:t>5/10/25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61909D-69DC-5D41-B6C6-2BA07A688C1F}" type="slidenum">
              <a:rPr lang="en-US" smtClean="0"/>
              <a:t>‹#›</a:t>
            </a:fld>
            <a:endParaRPr lang="en-US"/>
          </a:p>
        </p:txBody>
      </p:sp>
    </p:spTree>
    <p:extLst>
      <p:ext uri="{BB962C8B-B14F-4D97-AF65-F5344CB8AC3E}">
        <p14:creationId xmlns:p14="http://schemas.microsoft.com/office/powerpoint/2010/main" val="12529108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DB7F8EB-62CE-BE46-95CC-C421FD37FA63}" type="datetimeFigureOut">
              <a:rPr lang="en-US" smtClean="0"/>
              <a:t>5/10/25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61909D-69DC-5D41-B6C6-2BA07A688C1F}" type="slidenum">
              <a:rPr lang="en-US" smtClean="0"/>
              <a:t>‹#›</a:t>
            </a:fld>
            <a:endParaRPr lang="en-US"/>
          </a:p>
        </p:txBody>
      </p:sp>
    </p:spTree>
    <p:extLst>
      <p:ext uri="{BB962C8B-B14F-4D97-AF65-F5344CB8AC3E}">
        <p14:creationId xmlns:p14="http://schemas.microsoft.com/office/powerpoint/2010/main" val="24426782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shade val="82000"/>
                  </a:schemeClr>
                </a:solidFill>
              </a:defRPr>
            </a:lvl1pPr>
            <a:lvl2pPr marL="457200" indent="0">
              <a:buNone/>
              <a:defRPr sz="2000">
                <a:solidFill>
                  <a:schemeClr val="tx1">
                    <a:shade val="82000"/>
                  </a:schemeClr>
                </a:solidFill>
              </a:defRPr>
            </a:lvl2pPr>
            <a:lvl3pPr marL="914400" indent="0">
              <a:buNone/>
              <a:defRPr sz="1800">
                <a:solidFill>
                  <a:schemeClr val="tx1">
                    <a:shade val="82000"/>
                  </a:schemeClr>
                </a:solidFill>
              </a:defRPr>
            </a:lvl3pPr>
            <a:lvl4pPr marL="1371600" indent="0">
              <a:buNone/>
              <a:defRPr sz="1600">
                <a:solidFill>
                  <a:schemeClr val="tx1">
                    <a:shade val="82000"/>
                  </a:schemeClr>
                </a:solidFill>
              </a:defRPr>
            </a:lvl4pPr>
            <a:lvl5pPr marL="1828800" indent="0">
              <a:buNone/>
              <a:defRPr sz="1600">
                <a:solidFill>
                  <a:schemeClr val="tx1">
                    <a:shade val="82000"/>
                  </a:schemeClr>
                </a:solidFill>
              </a:defRPr>
            </a:lvl5pPr>
            <a:lvl6pPr marL="2286000" indent="0">
              <a:buNone/>
              <a:defRPr sz="1600">
                <a:solidFill>
                  <a:schemeClr val="tx1">
                    <a:shade val="82000"/>
                  </a:schemeClr>
                </a:solidFill>
              </a:defRPr>
            </a:lvl6pPr>
            <a:lvl7pPr marL="2743200" indent="0">
              <a:buNone/>
              <a:defRPr sz="1600">
                <a:solidFill>
                  <a:schemeClr val="tx1">
                    <a:shade val="82000"/>
                  </a:schemeClr>
                </a:solidFill>
              </a:defRPr>
            </a:lvl7pPr>
            <a:lvl8pPr marL="3200400" indent="0">
              <a:buNone/>
              <a:defRPr sz="1600">
                <a:solidFill>
                  <a:schemeClr val="tx1">
                    <a:shade val="82000"/>
                  </a:schemeClr>
                </a:solidFill>
              </a:defRPr>
            </a:lvl8pPr>
            <a:lvl9pPr marL="3657600" indent="0">
              <a:buNone/>
              <a:defRPr sz="1600">
                <a:solidFill>
                  <a:schemeClr val="tx1">
                    <a:shade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DB7F8EB-62CE-BE46-95CC-C421FD37FA63}" type="datetimeFigureOut">
              <a:rPr lang="en-US" smtClean="0"/>
              <a:t>5/10/25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61909D-69DC-5D41-B6C6-2BA07A688C1F}" type="slidenum">
              <a:rPr lang="en-US" smtClean="0"/>
              <a:t>‹#›</a:t>
            </a:fld>
            <a:endParaRPr lang="en-US"/>
          </a:p>
        </p:txBody>
      </p:sp>
    </p:spTree>
    <p:extLst>
      <p:ext uri="{BB962C8B-B14F-4D97-AF65-F5344CB8AC3E}">
        <p14:creationId xmlns:p14="http://schemas.microsoft.com/office/powerpoint/2010/main" val="21064636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DB7F8EB-62CE-BE46-95CC-C421FD37FA63}" type="datetimeFigureOut">
              <a:rPr lang="en-US" smtClean="0"/>
              <a:t>5/10/25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961909D-69DC-5D41-B6C6-2BA07A688C1F}" type="slidenum">
              <a:rPr lang="en-US" smtClean="0"/>
              <a:t>‹#›</a:t>
            </a:fld>
            <a:endParaRPr lang="en-US"/>
          </a:p>
        </p:txBody>
      </p:sp>
    </p:spTree>
    <p:extLst>
      <p:ext uri="{BB962C8B-B14F-4D97-AF65-F5344CB8AC3E}">
        <p14:creationId xmlns:p14="http://schemas.microsoft.com/office/powerpoint/2010/main" val="32490030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DB7F8EB-62CE-BE46-95CC-C421FD37FA63}" type="datetimeFigureOut">
              <a:rPr lang="en-US" smtClean="0"/>
              <a:t>5/10/25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961909D-69DC-5D41-B6C6-2BA07A688C1F}" type="slidenum">
              <a:rPr lang="en-US" smtClean="0"/>
              <a:t>‹#›</a:t>
            </a:fld>
            <a:endParaRPr lang="en-US"/>
          </a:p>
        </p:txBody>
      </p:sp>
    </p:spTree>
    <p:extLst>
      <p:ext uri="{BB962C8B-B14F-4D97-AF65-F5344CB8AC3E}">
        <p14:creationId xmlns:p14="http://schemas.microsoft.com/office/powerpoint/2010/main" val="18994232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DB7F8EB-62CE-BE46-95CC-C421FD37FA63}" type="datetimeFigureOut">
              <a:rPr lang="en-US" smtClean="0"/>
              <a:t>5/10/25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961909D-69DC-5D41-B6C6-2BA07A688C1F}" type="slidenum">
              <a:rPr lang="en-US" smtClean="0"/>
              <a:t>‹#›</a:t>
            </a:fld>
            <a:endParaRPr lang="en-US"/>
          </a:p>
        </p:txBody>
      </p:sp>
    </p:spTree>
    <p:extLst>
      <p:ext uri="{BB962C8B-B14F-4D97-AF65-F5344CB8AC3E}">
        <p14:creationId xmlns:p14="http://schemas.microsoft.com/office/powerpoint/2010/main" val="27538935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DB7F8EB-62CE-BE46-95CC-C421FD37FA63}" type="datetimeFigureOut">
              <a:rPr lang="en-US" smtClean="0"/>
              <a:t>5/10/25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961909D-69DC-5D41-B6C6-2BA07A688C1F}" type="slidenum">
              <a:rPr lang="en-US" smtClean="0"/>
              <a:t>‹#›</a:t>
            </a:fld>
            <a:endParaRPr lang="en-US"/>
          </a:p>
        </p:txBody>
      </p:sp>
    </p:spTree>
    <p:extLst>
      <p:ext uri="{BB962C8B-B14F-4D97-AF65-F5344CB8AC3E}">
        <p14:creationId xmlns:p14="http://schemas.microsoft.com/office/powerpoint/2010/main" val="13249319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DB7F8EB-62CE-BE46-95CC-C421FD37FA63}" type="datetimeFigureOut">
              <a:rPr lang="en-US" smtClean="0"/>
              <a:t>5/10/25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961909D-69DC-5D41-B6C6-2BA07A688C1F}" type="slidenum">
              <a:rPr lang="en-US" smtClean="0"/>
              <a:t>‹#›</a:t>
            </a:fld>
            <a:endParaRPr lang="en-US"/>
          </a:p>
        </p:txBody>
      </p:sp>
    </p:spTree>
    <p:extLst>
      <p:ext uri="{BB962C8B-B14F-4D97-AF65-F5344CB8AC3E}">
        <p14:creationId xmlns:p14="http://schemas.microsoft.com/office/powerpoint/2010/main" val="40326047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19B85C-EE66-11E1-91D2-E695D78E533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2AFA200-0613-B691-1B54-601C9ECA2B0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D97829-E2CD-8A71-4C2D-A3E90A6E3634}"/>
              </a:ext>
            </a:extLst>
          </p:cNvPr>
          <p:cNvSpPr>
            <a:spLocks noGrp="1"/>
          </p:cNvSpPr>
          <p:nvPr>
            <p:ph type="dt" sz="half" idx="10"/>
          </p:nvPr>
        </p:nvSpPr>
        <p:spPr/>
        <p:txBody>
          <a:bodyPr/>
          <a:lstStyle/>
          <a:p>
            <a:fld id="{0DB7F8EB-62CE-BE46-95CC-C421FD37FA63}" type="datetimeFigureOut">
              <a:rPr lang="en-US" smtClean="0"/>
              <a:t>5/10/25</a:t>
            </a:fld>
            <a:endParaRPr lang="en-US"/>
          </a:p>
        </p:txBody>
      </p:sp>
      <p:sp>
        <p:nvSpPr>
          <p:cNvPr id="5" name="Footer Placeholder 4">
            <a:extLst>
              <a:ext uri="{FF2B5EF4-FFF2-40B4-BE49-F238E27FC236}">
                <a16:creationId xmlns:a16="http://schemas.microsoft.com/office/drawing/2014/main" id="{AFD17050-7068-E364-92C1-62ECC5EED2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8122D3-DBAA-2E61-D6AA-CDAB9A20EA7B}"/>
              </a:ext>
            </a:extLst>
          </p:cNvPr>
          <p:cNvSpPr>
            <a:spLocks noGrp="1"/>
          </p:cNvSpPr>
          <p:nvPr>
            <p:ph type="sldNum" sz="quarter" idx="12"/>
          </p:nvPr>
        </p:nvSpPr>
        <p:spPr/>
        <p:txBody>
          <a:bodyPr/>
          <a:lstStyle/>
          <a:p>
            <a:fld id="{F961909D-69DC-5D41-B6C6-2BA07A688C1F}" type="slidenum">
              <a:rPr lang="en-US" smtClean="0"/>
              <a:t>‹#›</a:t>
            </a:fld>
            <a:endParaRPr lang="en-US"/>
          </a:p>
        </p:txBody>
      </p:sp>
    </p:spTree>
    <p:extLst>
      <p:ext uri="{BB962C8B-B14F-4D97-AF65-F5344CB8AC3E}">
        <p14:creationId xmlns:p14="http://schemas.microsoft.com/office/powerpoint/2010/main" val="35618502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DB7F8EB-62CE-BE46-95CC-C421FD37FA63}" type="datetimeFigureOut">
              <a:rPr lang="en-US" smtClean="0"/>
              <a:t>5/10/25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961909D-69DC-5D41-B6C6-2BA07A688C1F}" type="slidenum">
              <a:rPr lang="en-US" smtClean="0"/>
              <a:t>‹#›</a:t>
            </a:fld>
            <a:endParaRPr lang="en-US"/>
          </a:p>
        </p:txBody>
      </p:sp>
    </p:spTree>
    <p:extLst>
      <p:ext uri="{BB962C8B-B14F-4D97-AF65-F5344CB8AC3E}">
        <p14:creationId xmlns:p14="http://schemas.microsoft.com/office/powerpoint/2010/main" val="26341669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DB7F8EB-62CE-BE46-95CC-C421FD37FA63}" type="datetimeFigureOut">
              <a:rPr lang="en-US" smtClean="0"/>
              <a:t>5/10/25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61909D-69DC-5D41-B6C6-2BA07A688C1F}" type="slidenum">
              <a:rPr lang="en-US" smtClean="0"/>
              <a:t>‹#›</a:t>
            </a:fld>
            <a:endParaRPr lang="en-US"/>
          </a:p>
        </p:txBody>
      </p:sp>
    </p:spTree>
    <p:extLst>
      <p:ext uri="{BB962C8B-B14F-4D97-AF65-F5344CB8AC3E}">
        <p14:creationId xmlns:p14="http://schemas.microsoft.com/office/powerpoint/2010/main" val="29182317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DB7F8EB-62CE-BE46-95CC-C421FD37FA63}" type="datetimeFigureOut">
              <a:rPr lang="en-US" smtClean="0"/>
              <a:t>5/10/25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61909D-69DC-5D41-B6C6-2BA07A688C1F}" type="slidenum">
              <a:rPr lang="en-US" smtClean="0"/>
              <a:t>‹#›</a:t>
            </a:fld>
            <a:endParaRPr lang="en-US"/>
          </a:p>
        </p:txBody>
      </p:sp>
    </p:spTree>
    <p:extLst>
      <p:ext uri="{BB962C8B-B14F-4D97-AF65-F5344CB8AC3E}">
        <p14:creationId xmlns:p14="http://schemas.microsoft.com/office/powerpoint/2010/main" val="42517687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4E7BE3-8D1F-70BC-135A-5D2560CB814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CE367C0-F259-8541-4A3D-3964FF0B2D6B}"/>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38C8226-EB75-3C13-AA3C-683D275952B1}"/>
              </a:ext>
            </a:extLst>
          </p:cNvPr>
          <p:cNvSpPr>
            <a:spLocks noGrp="1"/>
          </p:cNvSpPr>
          <p:nvPr>
            <p:ph type="dt" sz="half" idx="10"/>
          </p:nvPr>
        </p:nvSpPr>
        <p:spPr/>
        <p:txBody>
          <a:bodyPr/>
          <a:lstStyle/>
          <a:p>
            <a:fld id="{0DB7F8EB-62CE-BE46-95CC-C421FD37FA63}" type="datetimeFigureOut">
              <a:rPr lang="en-US" smtClean="0"/>
              <a:t>5/10/25</a:t>
            </a:fld>
            <a:endParaRPr lang="en-US"/>
          </a:p>
        </p:txBody>
      </p:sp>
      <p:sp>
        <p:nvSpPr>
          <p:cNvPr id="5" name="Footer Placeholder 4">
            <a:extLst>
              <a:ext uri="{FF2B5EF4-FFF2-40B4-BE49-F238E27FC236}">
                <a16:creationId xmlns:a16="http://schemas.microsoft.com/office/drawing/2014/main" id="{2F6B756F-CD22-AC6C-68F5-979E822520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967A083-5F62-95C5-5BF1-8AA711421481}"/>
              </a:ext>
            </a:extLst>
          </p:cNvPr>
          <p:cNvSpPr>
            <a:spLocks noGrp="1"/>
          </p:cNvSpPr>
          <p:nvPr>
            <p:ph type="sldNum" sz="quarter" idx="12"/>
          </p:nvPr>
        </p:nvSpPr>
        <p:spPr/>
        <p:txBody>
          <a:bodyPr/>
          <a:lstStyle/>
          <a:p>
            <a:fld id="{F961909D-69DC-5D41-B6C6-2BA07A688C1F}" type="slidenum">
              <a:rPr lang="en-US" smtClean="0"/>
              <a:t>‹#›</a:t>
            </a:fld>
            <a:endParaRPr lang="en-US"/>
          </a:p>
        </p:txBody>
      </p:sp>
    </p:spTree>
    <p:extLst>
      <p:ext uri="{BB962C8B-B14F-4D97-AF65-F5344CB8AC3E}">
        <p14:creationId xmlns:p14="http://schemas.microsoft.com/office/powerpoint/2010/main" val="5068936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89741D-91E8-FB1C-C298-EFE919DDD9B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C974758-C240-A23F-736E-13CEE17E716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4DE1A8A-53DD-24B9-319C-B5DF8BD5517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B177A42-3A81-68D2-F33D-8FCFB20C10B4}"/>
              </a:ext>
            </a:extLst>
          </p:cNvPr>
          <p:cNvSpPr>
            <a:spLocks noGrp="1"/>
          </p:cNvSpPr>
          <p:nvPr>
            <p:ph type="dt" sz="half" idx="10"/>
          </p:nvPr>
        </p:nvSpPr>
        <p:spPr/>
        <p:txBody>
          <a:bodyPr/>
          <a:lstStyle/>
          <a:p>
            <a:fld id="{0DB7F8EB-62CE-BE46-95CC-C421FD37FA63}" type="datetimeFigureOut">
              <a:rPr lang="en-US" smtClean="0"/>
              <a:t>5/10/25</a:t>
            </a:fld>
            <a:endParaRPr lang="en-US"/>
          </a:p>
        </p:txBody>
      </p:sp>
      <p:sp>
        <p:nvSpPr>
          <p:cNvPr id="6" name="Footer Placeholder 5">
            <a:extLst>
              <a:ext uri="{FF2B5EF4-FFF2-40B4-BE49-F238E27FC236}">
                <a16:creationId xmlns:a16="http://schemas.microsoft.com/office/drawing/2014/main" id="{13AEC2D9-43C2-7138-1DD3-3C224354E13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1620403-5E01-A6DE-3234-4F64A0136B35}"/>
              </a:ext>
            </a:extLst>
          </p:cNvPr>
          <p:cNvSpPr>
            <a:spLocks noGrp="1"/>
          </p:cNvSpPr>
          <p:nvPr>
            <p:ph type="sldNum" sz="quarter" idx="12"/>
          </p:nvPr>
        </p:nvSpPr>
        <p:spPr/>
        <p:txBody>
          <a:bodyPr/>
          <a:lstStyle/>
          <a:p>
            <a:fld id="{F961909D-69DC-5D41-B6C6-2BA07A688C1F}" type="slidenum">
              <a:rPr lang="en-US" smtClean="0"/>
              <a:t>‹#›</a:t>
            </a:fld>
            <a:endParaRPr lang="en-US"/>
          </a:p>
        </p:txBody>
      </p:sp>
    </p:spTree>
    <p:extLst>
      <p:ext uri="{BB962C8B-B14F-4D97-AF65-F5344CB8AC3E}">
        <p14:creationId xmlns:p14="http://schemas.microsoft.com/office/powerpoint/2010/main" val="9307641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6611F0-EA97-765D-E0CD-631AD5B23EB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B583E0F-96B9-6FB9-5DB1-88F52743438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ED98E15-5925-639A-E37B-889148F5699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A339A0A-9251-F97C-751C-DBA5EFD8765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9CB2727-F4CC-CBCA-716B-5EF629E8FD8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065E612-C8D2-434D-F296-531FFA10B0AB}"/>
              </a:ext>
            </a:extLst>
          </p:cNvPr>
          <p:cNvSpPr>
            <a:spLocks noGrp="1"/>
          </p:cNvSpPr>
          <p:nvPr>
            <p:ph type="dt" sz="half" idx="10"/>
          </p:nvPr>
        </p:nvSpPr>
        <p:spPr/>
        <p:txBody>
          <a:bodyPr/>
          <a:lstStyle/>
          <a:p>
            <a:fld id="{0DB7F8EB-62CE-BE46-95CC-C421FD37FA63}" type="datetimeFigureOut">
              <a:rPr lang="en-US" smtClean="0"/>
              <a:t>5/10/25</a:t>
            </a:fld>
            <a:endParaRPr lang="en-US"/>
          </a:p>
        </p:txBody>
      </p:sp>
      <p:sp>
        <p:nvSpPr>
          <p:cNvPr id="8" name="Footer Placeholder 7">
            <a:extLst>
              <a:ext uri="{FF2B5EF4-FFF2-40B4-BE49-F238E27FC236}">
                <a16:creationId xmlns:a16="http://schemas.microsoft.com/office/drawing/2014/main" id="{C3934C9A-817A-AEEE-2300-41782093518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D603BDA-E6E3-1419-6F20-329D072EC8D6}"/>
              </a:ext>
            </a:extLst>
          </p:cNvPr>
          <p:cNvSpPr>
            <a:spLocks noGrp="1"/>
          </p:cNvSpPr>
          <p:nvPr>
            <p:ph type="sldNum" sz="quarter" idx="12"/>
          </p:nvPr>
        </p:nvSpPr>
        <p:spPr/>
        <p:txBody>
          <a:bodyPr/>
          <a:lstStyle/>
          <a:p>
            <a:fld id="{F961909D-69DC-5D41-B6C6-2BA07A688C1F}" type="slidenum">
              <a:rPr lang="en-US" smtClean="0"/>
              <a:t>‹#›</a:t>
            </a:fld>
            <a:endParaRPr lang="en-US"/>
          </a:p>
        </p:txBody>
      </p:sp>
    </p:spTree>
    <p:extLst>
      <p:ext uri="{BB962C8B-B14F-4D97-AF65-F5344CB8AC3E}">
        <p14:creationId xmlns:p14="http://schemas.microsoft.com/office/powerpoint/2010/main" val="5576312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629C5-329E-1A6B-79AD-D202FCB3814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23131B9-D3D5-4E45-DF14-AC9DC1596BD6}"/>
              </a:ext>
            </a:extLst>
          </p:cNvPr>
          <p:cNvSpPr>
            <a:spLocks noGrp="1"/>
          </p:cNvSpPr>
          <p:nvPr>
            <p:ph type="dt" sz="half" idx="10"/>
          </p:nvPr>
        </p:nvSpPr>
        <p:spPr/>
        <p:txBody>
          <a:bodyPr/>
          <a:lstStyle/>
          <a:p>
            <a:fld id="{0DB7F8EB-62CE-BE46-95CC-C421FD37FA63}" type="datetimeFigureOut">
              <a:rPr lang="en-US" smtClean="0"/>
              <a:t>5/10/25</a:t>
            </a:fld>
            <a:endParaRPr lang="en-US"/>
          </a:p>
        </p:txBody>
      </p:sp>
      <p:sp>
        <p:nvSpPr>
          <p:cNvPr id="4" name="Footer Placeholder 3">
            <a:extLst>
              <a:ext uri="{FF2B5EF4-FFF2-40B4-BE49-F238E27FC236}">
                <a16:creationId xmlns:a16="http://schemas.microsoft.com/office/drawing/2014/main" id="{1D4BFD05-91AA-C7FF-C99E-9972FC7CB95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8E30B9D-ADCA-3B3A-496F-46730ECC5D3E}"/>
              </a:ext>
            </a:extLst>
          </p:cNvPr>
          <p:cNvSpPr>
            <a:spLocks noGrp="1"/>
          </p:cNvSpPr>
          <p:nvPr>
            <p:ph type="sldNum" sz="quarter" idx="12"/>
          </p:nvPr>
        </p:nvSpPr>
        <p:spPr/>
        <p:txBody>
          <a:bodyPr/>
          <a:lstStyle/>
          <a:p>
            <a:fld id="{F961909D-69DC-5D41-B6C6-2BA07A688C1F}" type="slidenum">
              <a:rPr lang="en-US" smtClean="0"/>
              <a:t>‹#›</a:t>
            </a:fld>
            <a:endParaRPr lang="en-US"/>
          </a:p>
        </p:txBody>
      </p:sp>
    </p:spTree>
    <p:extLst>
      <p:ext uri="{BB962C8B-B14F-4D97-AF65-F5344CB8AC3E}">
        <p14:creationId xmlns:p14="http://schemas.microsoft.com/office/powerpoint/2010/main" val="27705601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A30F4F6-A1C1-5E31-7F19-9F76D3D1F9B3}"/>
              </a:ext>
            </a:extLst>
          </p:cNvPr>
          <p:cNvSpPr>
            <a:spLocks noGrp="1"/>
          </p:cNvSpPr>
          <p:nvPr>
            <p:ph type="dt" sz="half" idx="10"/>
          </p:nvPr>
        </p:nvSpPr>
        <p:spPr/>
        <p:txBody>
          <a:bodyPr/>
          <a:lstStyle/>
          <a:p>
            <a:fld id="{0DB7F8EB-62CE-BE46-95CC-C421FD37FA63}" type="datetimeFigureOut">
              <a:rPr lang="en-US" smtClean="0"/>
              <a:t>5/10/25</a:t>
            </a:fld>
            <a:endParaRPr lang="en-US"/>
          </a:p>
        </p:txBody>
      </p:sp>
      <p:sp>
        <p:nvSpPr>
          <p:cNvPr id="3" name="Footer Placeholder 2">
            <a:extLst>
              <a:ext uri="{FF2B5EF4-FFF2-40B4-BE49-F238E27FC236}">
                <a16:creationId xmlns:a16="http://schemas.microsoft.com/office/drawing/2014/main" id="{5EACB984-B010-179C-4DE1-64B06E617B7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5973B11-E7D2-CAA6-1240-85FA0F27D13F}"/>
              </a:ext>
            </a:extLst>
          </p:cNvPr>
          <p:cNvSpPr>
            <a:spLocks noGrp="1"/>
          </p:cNvSpPr>
          <p:nvPr>
            <p:ph type="sldNum" sz="quarter" idx="12"/>
          </p:nvPr>
        </p:nvSpPr>
        <p:spPr/>
        <p:txBody>
          <a:bodyPr/>
          <a:lstStyle/>
          <a:p>
            <a:fld id="{F961909D-69DC-5D41-B6C6-2BA07A688C1F}" type="slidenum">
              <a:rPr lang="en-US" smtClean="0"/>
              <a:t>‹#›</a:t>
            </a:fld>
            <a:endParaRPr lang="en-US"/>
          </a:p>
        </p:txBody>
      </p:sp>
    </p:spTree>
    <p:extLst>
      <p:ext uri="{BB962C8B-B14F-4D97-AF65-F5344CB8AC3E}">
        <p14:creationId xmlns:p14="http://schemas.microsoft.com/office/powerpoint/2010/main" val="18343864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CD9967-DBE6-0CC7-09AC-57EDEFD9966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67FAC8E-0F6C-95E9-C2FC-42D47B3A6F0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CAE3F37-C1E3-F14E-67A6-E0DBF9A3A6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34C7F62-D1D0-A1EC-E6F5-D3353D510031}"/>
              </a:ext>
            </a:extLst>
          </p:cNvPr>
          <p:cNvSpPr>
            <a:spLocks noGrp="1"/>
          </p:cNvSpPr>
          <p:nvPr>
            <p:ph type="dt" sz="half" idx="10"/>
          </p:nvPr>
        </p:nvSpPr>
        <p:spPr/>
        <p:txBody>
          <a:bodyPr/>
          <a:lstStyle/>
          <a:p>
            <a:fld id="{0DB7F8EB-62CE-BE46-95CC-C421FD37FA63}" type="datetimeFigureOut">
              <a:rPr lang="en-US" smtClean="0"/>
              <a:t>5/10/25</a:t>
            </a:fld>
            <a:endParaRPr lang="en-US"/>
          </a:p>
        </p:txBody>
      </p:sp>
      <p:sp>
        <p:nvSpPr>
          <p:cNvPr id="6" name="Footer Placeholder 5">
            <a:extLst>
              <a:ext uri="{FF2B5EF4-FFF2-40B4-BE49-F238E27FC236}">
                <a16:creationId xmlns:a16="http://schemas.microsoft.com/office/drawing/2014/main" id="{7FF65117-B6D6-6CB8-7089-35482C2A385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BCAE16E-9F8C-E088-9896-3DF17F0D9E17}"/>
              </a:ext>
            </a:extLst>
          </p:cNvPr>
          <p:cNvSpPr>
            <a:spLocks noGrp="1"/>
          </p:cNvSpPr>
          <p:nvPr>
            <p:ph type="sldNum" sz="quarter" idx="12"/>
          </p:nvPr>
        </p:nvSpPr>
        <p:spPr/>
        <p:txBody>
          <a:bodyPr/>
          <a:lstStyle/>
          <a:p>
            <a:fld id="{F961909D-69DC-5D41-B6C6-2BA07A688C1F}" type="slidenum">
              <a:rPr lang="en-US" smtClean="0"/>
              <a:t>‹#›</a:t>
            </a:fld>
            <a:endParaRPr lang="en-US"/>
          </a:p>
        </p:txBody>
      </p:sp>
    </p:spTree>
    <p:extLst>
      <p:ext uri="{BB962C8B-B14F-4D97-AF65-F5344CB8AC3E}">
        <p14:creationId xmlns:p14="http://schemas.microsoft.com/office/powerpoint/2010/main" val="800076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7E014B-5F3A-62D6-F182-B76CDE77E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4AB86CA-6DDD-9E79-112E-C7AFF59BDAA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2998110-2D1E-CA73-9702-720DA3B3B6D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59ABD9B-161A-2CC7-D8A3-FD1B7928FEAA}"/>
              </a:ext>
            </a:extLst>
          </p:cNvPr>
          <p:cNvSpPr>
            <a:spLocks noGrp="1"/>
          </p:cNvSpPr>
          <p:nvPr>
            <p:ph type="dt" sz="half" idx="10"/>
          </p:nvPr>
        </p:nvSpPr>
        <p:spPr/>
        <p:txBody>
          <a:bodyPr/>
          <a:lstStyle/>
          <a:p>
            <a:fld id="{0DB7F8EB-62CE-BE46-95CC-C421FD37FA63}" type="datetimeFigureOut">
              <a:rPr lang="en-US" smtClean="0"/>
              <a:t>5/10/25</a:t>
            </a:fld>
            <a:endParaRPr lang="en-US"/>
          </a:p>
        </p:txBody>
      </p:sp>
      <p:sp>
        <p:nvSpPr>
          <p:cNvPr id="6" name="Footer Placeholder 5">
            <a:extLst>
              <a:ext uri="{FF2B5EF4-FFF2-40B4-BE49-F238E27FC236}">
                <a16:creationId xmlns:a16="http://schemas.microsoft.com/office/drawing/2014/main" id="{49DD6146-D5E9-953A-8BB6-11CA26F39A6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BBD3B45-64EB-4BA3-4AD1-AE0B534E8258}"/>
              </a:ext>
            </a:extLst>
          </p:cNvPr>
          <p:cNvSpPr>
            <a:spLocks noGrp="1"/>
          </p:cNvSpPr>
          <p:nvPr>
            <p:ph type="sldNum" sz="quarter" idx="12"/>
          </p:nvPr>
        </p:nvSpPr>
        <p:spPr/>
        <p:txBody>
          <a:bodyPr/>
          <a:lstStyle/>
          <a:p>
            <a:fld id="{F961909D-69DC-5D41-B6C6-2BA07A688C1F}" type="slidenum">
              <a:rPr lang="en-US" smtClean="0"/>
              <a:t>‹#›</a:t>
            </a:fld>
            <a:endParaRPr lang="en-US"/>
          </a:p>
        </p:txBody>
      </p:sp>
    </p:spTree>
    <p:extLst>
      <p:ext uri="{BB962C8B-B14F-4D97-AF65-F5344CB8AC3E}">
        <p14:creationId xmlns:p14="http://schemas.microsoft.com/office/powerpoint/2010/main" val="23340200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FF41EA1-2D4E-93C1-F6C0-430891E1B51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917FE40-155B-7849-F59D-7DD05717980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674980-48BA-EB5B-4694-C9F82E3AEFC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DB7F8EB-62CE-BE46-95CC-C421FD37FA63}" type="datetimeFigureOut">
              <a:rPr lang="en-US" smtClean="0"/>
              <a:t>5/10/25</a:t>
            </a:fld>
            <a:endParaRPr lang="en-US"/>
          </a:p>
        </p:txBody>
      </p:sp>
      <p:sp>
        <p:nvSpPr>
          <p:cNvPr id="5" name="Footer Placeholder 4">
            <a:extLst>
              <a:ext uri="{FF2B5EF4-FFF2-40B4-BE49-F238E27FC236}">
                <a16:creationId xmlns:a16="http://schemas.microsoft.com/office/drawing/2014/main" id="{42DF2DCC-D97C-5118-F881-DC0450D43C2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A2DCBD72-7BC1-C831-7A7E-C2D019A3ED1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961909D-69DC-5D41-B6C6-2BA07A688C1F}" type="slidenum">
              <a:rPr lang="en-US" smtClean="0"/>
              <a:t>‹#›</a:t>
            </a:fld>
            <a:endParaRPr lang="en-US"/>
          </a:p>
        </p:txBody>
      </p:sp>
    </p:spTree>
    <p:extLst>
      <p:ext uri="{BB962C8B-B14F-4D97-AF65-F5344CB8AC3E}">
        <p14:creationId xmlns:p14="http://schemas.microsoft.com/office/powerpoint/2010/main" val="34388650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shade val="82000"/>
                  </a:schemeClr>
                </a:solidFill>
              </a:defRPr>
            </a:lvl1pPr>
          </a:lstStyle>
          <a:p>
            <a:fld id="{0DB7F8EB-62CE-BE46-95CC-C421FD37FA63}" type="datetimeFigureOut">
              <a:rPr lang="en-US" smtClean="0"/>
              <a:t>5/10/25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shade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shade val="82000"/>
                  </a:schemeClr>
                </a:solidFill>
              </a:defRPr>
            </a:lvl1pPr>
          </a:lstStyle>
          <a:p>
            <a:fld id="{F961909D-69DC-5D41-B6C6-2BA07A688C1F}" type="slidenum">
              <a:rPr lang="en-US" smtClean="0"/>
              <a:t>‹#›</a:t>
            </a:fld>
            <a:endParaRPr lang="en-US"/>
          </a:p>
        </p:txBody>
      </p:sp>
    </p:spTree>
    <p:extLst>
      <p:ext uri="{BB962C8B-B14F-4D97-AF65-F5344CB8AC3E}">
        <p14:creationId xmlns:p14="http://schemas.microsoft.com/office/powerpoint/2010/main" val="1162668692"/>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13.xml"/><Relationship Id="rId5" Type="http://schemas.openxmlformats.org/officeDocument/2006/relationships/image" Target="../media/image10.jpe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247" name="Rectangle 10246">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42" name="Picture 2" descr="A painting of a person with a crown holding a harp&#10;&#10;AI-generated content may be incorrect.">
            <a:extLst>
              <a:ext uri="{FF2B5EF4-FFF2-40B4-BE49-F238E27FC236}">
                <a16:creationId xmlns:a16="http://schemas.microsoft.com/office/drawing/2014/main" id="{54ED76D7-F2F7-9785-5DB9-69E06091CE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1291" r="5243" b="30236"/>
          <a:stretch/>
        </p:blipFill>
        <p:spPr bwMode="auto">
          <a:xfrm>
            <a:off x="3592836" y="10"/>
            <a:ext cx="8599164" cy="6803126"/>
          </a:xfrm>
          <a:prstGeom prst="rect">
            <a:avLst/>
          </a:prstGeom>
          <a:noFill/>
          <a:extLst>
            <a:ext uri="{909E8E84-426E-40DD-AFC4-6F175D3DCCD1}">
              <a14:hiddenFill xmlns:a14="http://schemas.microsoft.com/office/drawing/2010/main">
                <a:solidFill>
                  <a:srgbClr val="FFFFFF"/>
                </a:solidFill>
              </a14:hiddenFill>
            </a:ext>
          </a:extLst>
        </p:spPr>
      </p:pic>
      <p:sp>
        <p:nvSpPr>
          <p:cNvPr id="10249" name="Rectangle 10248">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tx1"/>
              </a:gs>
              <a:gs pos="33000">
                <a:schemeClr val="tx1">
                  <a:alpha val="64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D5962F2-A30F-C532-B960-E9BB3C470FAB}"/>
              </a:ext>
            </a:extLst>
          </p:cNvPr>
          <p:cNvSpPr>
            <a:spLocks noGrp="1"/>
          </p:cNvSpPr>
          <p:nvPr>
            <p:ph type="ctrTitle"/>
          </p:nvPr>
        </p:nvSpPr>
        <p:spPr>
          <a:xfrm>
            <a:off x="477981" y="1122363"/>
            <a:ext cx="4023360" cy="3204134"/>
          </a:xfrm>
        </p:spPr>
        <p:txBody>
          <a:bodyPr anchor="b">
            <a:normAutofit/>
          </a:bodyPr>
          <a:lstStyle/>
          <a:p>
            <a:pPr algn="l"/>
            <a:r>
              <a:rPr lang="en-US">
                <a:solidFill>
                  <a:schemeClr val="bg1"/>
                </a:solidFill>
                <a:latin typeface="Kaiti TC" panose="02010600040101010101" pitchFamily="2" charset="-120"/>
                <a:ea typeface="Kaiti TC" panose="02010600040101010101" pitchFamily="2" charset="-120"/>
              </a:rPr>
              <a:t>勇士到王者</a:t>
            </a:r>
            <a:endParaRPr lang="en-US" dirty="0">
              <a:solidFill>
                <a:schemeClr val="bg1"/>
              </a:solidFill>
              <a:latin typeface="Kaiti TC" panose="02010600040101010101" pitchFamily="2" charset="-120"/>
              <a:ea typeface="Kaiti TC" panose="02010600040101010101" pitchFamily="2" charset="-120"/>
            </a:endParaRPr>
          </a:p>
        </p:txBody>
      </p:sp>
      <p:sp>
        <p:nvSpPr>
          <p:cNvPr id="3" name="Subtitle 2">
            <a:extLst>
              <a:ext uri="{FF2B5EF4-FFF2-40B4-BE49-F238E27FC236}">
                <a16:creationId xmlns:a16="http://schemas.microsoft.com/office/drawing/2014/main" id="{C6F6F157-D979-8431-A78D-EB183BBA1C82}"/>
              </a:ext>
            </a:extLst>
          </p:cNvPr>
          <p:cNvSpPr>
            <a:spLocks noGrp="1"/>
          </p:cNvSpPr>
          <p:nvPr>
            <p:ph type="subTitle" idx="1"/>
          </p:nvPr>
        </p:nvSpPr>
        <p:spPr>
          <a:xfrm>
            <a:off x="914399" y="4676872"/>
            <a:ext cx="3160059" cy="1208141"/>
          </a:xfrm>
        </p:spPr>
        <p:txBody>
          <a:bodyPr>
            <a:normAutofit/>
          </a:bodyPr>
          <a:lstStyle/>
          <a:p>
            <a:pPr algn="l"/>
            <a:r>
              <a:rPr lang="en-US" sz="2800">
                <a:solidFill>
                  <a:schemeClr val="bg1"/>
                </a:solidFill>
                <a:latin typeface="Kaiti TC" panose="02010600040101010101" pitchFamily="2" charset="-120"/>
                <a:ea typeface="Kaiti TC" panose="02010600040101010101" pitchFamily="2" charset="-120"/>
              </a:rPr>
              <a:t>在艺术中认识大卫</a:t>
            </a:r>
            <a:endParaRPr lang="en-US" sz="2800" dirty="0">
              <a:solidFill>
                <a:schemeClr val="bg1"/>
              </a:solidFill>
              <a:latin typeface="Kaiti TC" panose="02010600040101010101" pitchFamily="2" charset="-120"/>
              <a:ea typeface="Kaiti TC" panose="02010600040101010101" pitchFamily="2" charset="-120"/>
            </a:endParaRPr>
          </a:p>
        </p:txBody>
      </p:sp>
      <p:sp>
        <p:nvSpPr>
          <p:cNvPr id="10251" name="Rectangle 10250">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0253" name="Rectangle 10252">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16689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Uploaded image">
            <a:extLst>
              <a:ext uri="{FF2B5EF4-FFF2-40B4-BE49-F238E27FC236}">
                <a16:creationId xmlns:a16="http://schemas.microsoft.com/office/drawing/2014/main" id="{24ABBFB5-BED0-442C-6C1E-8D34F8F2B2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622" y="616643"/>
            <a:ext cx="8833799" cy="562471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C908697-1FCB-5CBB-9D87-E3A098BA8FA1}"/>
              </a:ext>
            </a:extLst>
          </p:cNvPr>
          <p:cNvSpPr txBox="1"/>
          <p:nvPr/>
        </p:nvSpPr>
        <p:spPr>
          <a:xfrm>
            <a:off x="9183421" y="5471916"/>
            <a:ext cx="2913529" cy="769441"/>
          </a:xfrm>
          <a:prstGeom prst="rect">
            <a:avLst/>
          </a:prstGeom>
          <a:noFill/>
        </p:spPr>
        <p:txBody>
          <a:bodyPr wrap="square" rtlCol="0">
            <a:spAutoFit/>
          </a:bodyPr>
          <a:lstStyle/>
          <a:p>
            <a:pPr algn="ctr"/>
            <a:r>
              <a:rPr lang="zh-TW" altLang="en-US" sz="2400" dirty="0">
                <a:latin typeface="Kaiti TC" panose="02010600040101010101" pitchFamily="2" charset="-120"/>
                <a:ea typeface="Kaiti TC" panose="02010600040101010101" pitchFamily="2" charset="-120"/>
              </a:rPr>
              <a:t>拿单责备大卫王</a:t>
            </a:r>
            <a:r>
              <a:rPr lang="zh-CN" altLang="en-US" sz="2000" dirty="0">
                <a:latin typeface="Kaiti TC" panose="02010600040101010101" pitchFamily="2" charset="-120"/>
                <a:ea typeface="Kaiti TC" panose="02010600040101010101" pitchFamily="2" charset="-120"/>
              </a:rPr>
              <a:t> </a:t>
            </a:r>
            <a:endParaRPr lang="en-US" altLang="zh-CN" sz="2000" dirty="0">
              <a:latin typeface="Kaiti TC" panose="02010600040101010101" pitchFamily="2" charset="-120"/>
              <a:ea typeface="Kaiti TC" panose="02010600040101010101" pitchFamily="2" charset="-120"/>
            </a:endParaRPr>
          </a:p>
          <a:p>
            <a:pPr algn="ctr"/>
            <a:r>
              <a:rPr lang="zh-TW" altLang="en-US" sz="2000" dirty="0">
                <a:latin typeface="Kaiti TC" panose="02010600040101010101" pitchFamily="2" charset="-120"/>
                <a:ea typeface="Kaiti TC" panose="02010600040101010101" pitchFamily="2" charset="-120"/>
              </a:rPr>
              <a:t>罗瑟梅尔</a:t>
            </a:r>
            <a:r>
              <a:rPr lang="zh-CN" altLang="en-US" sz="2000" dirty="0">
                <a:latin typeface="Kaiti TC" panose="02010600040101010101" pitchFamily="2" charset="-120"/>
                <a:ea typeface="Kaiti TC" panose="02010600040101010101" pitchFamily="2" charset="-120"/>
              </a:rPr>
              <a:t> </a:t>
            </a:r>
            <a:r>
              <a:rPr lang="en-US" altLang="zh-CN" sz="2000" dirty="0">
                <a:latin typeface="Kaiti TC" panose="02010600040101010101" pitchFamily="2" charset="-120"/>
                <a:ea typeface="Kaiti TC" panose="02010600040101010101" pitchFamily="2" charset="-120"/>
              </a:rPr>
              <a:t>1860</a:t>
            </a:r>
            <a:endParaRPr lang="en-US" sz="2000" dirty="0">
              <a:latin typeface="Kaiti TC" panose="02010600040101010101" pitchFamily="2" charset="-120"/>
              <a:ea typeface="Kaiti TC" panose="02010600040101010101" pitchFamily="2" charset="-120"/>
            </a:endParaRPr>
          </a:p>
        </p:txBody>
      </p:sp>
    </p:spTree>
    <p:extLst>
      <p:ext uri="{BB962C8B-B14F-4D97-AF65-F5344CB8AC3E}">
        <p14:creationId xmlns:p14="http://schemas.microsoft.com/office/powerpoint/2010/main" val="2089088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124" name="Picture 4" descr="Uploaded image">
            <a:extLst>
              <a:ext uri="{FF2B5EF4-FFF2-40B4-BE49-F238E27FC236}">
                <a16:creationId xmlns:a16="http://schemas.microsoft.com/office/drawing/2014/main" id="{266D92CD-C530-0C65-2D0B-95362D960F21}"/>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t="6625" r="-2" b="-2"/>
          <a:stretch/>
        </p:blipFill>
        <p:spPr bwMode="auto">
          <a:xfrm>
            <a:off x="20" y="10"/>
            <a:ext cx="6095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FB06280E-4E0A-CF3A-28AF-5CAE89CAB5F8}"/>
              </a:ext>
            </a:extLst>
          </p:cNvPr>
          <p:cNvSpPr txBox="1"/>
          <p:nvPr/>
        </p:nvSpPr>
        <p:spPr>
          <a:xfrm>
            <a:off x="6823878" y="2533476"/>
            <a:ext cx="4491820" cy="3447832"/>
          </a:xfrm>
          <a:prstGeom prst="rect">
            <a:avLst/>
          </a:prstGeom>
        </p:spPr>
        <p:txBody>
          <a:bodyPr vert="horz" lIns="91440" tIns="45720" rIns="91440" bIns="45720" rtlCol="0" anchor="t">
            <a:normAutofit/>
          </a:bodyPr>
          <a:lstStyle/>
          <a:p>
            <a:pPr>
              <a:lnSpc>
                <a:spcPct val="90000"/>
              </a:lnSpc>
              <a:spcAft>
                <a:spcPts val="600"/>
              </a:spcAft>
            </a:pPr>
            <a:r>
              <a:rPr lang="zh-TW" altLang="en-US" sz="2800" b="0" i="0" dirty="0">
                <a:effectLst/>
                <a:latin typeface="Kaiti TC" panose="02010600040101010101" pitchFamily="2" charset="-120"/>
                <a:ea typeface="Kaiti TC" panose="02010600040101010101" pitchFamily="2" charset="-120"/>
              </a:rPr>
              <a:t>神啊，求你为我造清洁的心，使我里面重新有正直的灵。</a:t>
            </a:r>
            <a:r>
              <a:rPr lang="en-US" altLang="zh-CN" sz="2800" b="0" i="0" dirty="0">
                <a:effectLst/>
                <a:latin typeface="Kaiti TC" panose="02010600040101010101" pitchFamily="2" charset="-120"/>
                <a:ea typeface="Kaiti TC" panose="02010600040101010101" pitchFamily="2" charset="-120"/>
              </a:rPr>
              <a:t> </a:t>
            </a:r>
          </a:p>
          <a:p>
            <a:pPr>
              <a:lnSpc>
                <a:spcPct val="90000"/>
              </a:lnSpc>
              <a:spcAft>
                <a:spcPts val="600"/>
              </a:spcAft>
            </a:pPr>
            <a:r>
              <a:rPr lang="zh-CN" altLang="en-US" sz="2800" b="0" i="0" dirty="0">
                <a:effectLst/>
                <a:latin typeface="Kaiti TC" panose="02010600040101010101" pitchFamily="2" charset="-120"/>
                <a:ea typeface="Kaiti TC" panose="02010600040101010101" pitchFamily="2" charset="-120"/>
              </a:rPr>
              <a:t>诗篇</a:t>
            </a:r>
            <a:r>
              <a:rPr lang="en-US" altLang="zh-CN" sz="2800" b="0" i="0" dirty="0">
                <a:effectLst/>
                <a:latin typeface="Kaiti TC" panose="02010600040101010101" pitchFamily="2" charset="-120"/>
                <a:ea typeface="Kaiti TC" panose="02010600040101010101" pitchFamily="2" charset="-120"/>
              </a:rPr>
              <a:t>51:10</a:t>
            </a:r>
            <a:br>
              <a:rPr lang="en-US" altLang="zh-TW" sz="2800" dirty="0">
                <a:latin typeface="Kaiti TC" panose="02010600040101010101" pitchFamily="2" charset="-120"/>
                <a:ea typeface="Kaiti TC" panose="02010600040101010101" pitchFamily="2" charset="-120"/>
              </a:rPr>
            </a:br>
            <a:endParaRPr lang="en-US" sz="2800" dirty="0">
              <a:latin typeface="Kaiti TC" panose="02010600040101010101" pitchFamily="2" charset="-120"/>
              <a:ea typeface="Kaiti TC" panose="02010600040101010101" pitchFamily="2" charset="-120"/>
            </a:endParaRPr>
          </a:p>
        </p:txBody>
      </p:sp>
      <p:sp>
        <p:nvSpPr>
          <p:cNvPr id="10" name="TextBox 9">
            <a:extLst>
              <a:ext uri="{FF2B5EF4-FFF2-40B4-BE49-F238E27FC236}">
                <a16:creationId xmlns:a16="http://schemas.microsoft.com/office/drawing/2014/main" id="{C89C6E56-EFBD-122C-A34E-4D341FBF4862}"/>
              </a:ext>
            </a:extLst>
          </p:cNvPr>
          <p:cNvSpPr txBox="1"/>
          <p:nvPr/>
        </p:nvSpPr>
        <p:spPr>
          <a:xfrm>
            <a:off x="6096000" y="5981308"/>
            <a:ext cx="2652432" cy="1046440"/>
          </a:xfrm>
          <a:prstGeom prst="rect">
            <a:avLst/>
          </a:prstGeom>
          <a:noFill/>
        </p:spPr>
        <p:txBody>
          <a:bodyPr wrap="square">
            <a:spAutoFit/>
          </a:bodyPr>
          <a:lstStyle/>
          <a:p>
            <a:pPr algn="ctr"/>
            <a:r>
              <a:rPr lang="zh-TW" altLang="en-US" sz="2400" dirty="0">
                <a:latin typeface="Kaiti TC" panose="02010600040101010101" pitchFamily="2" charset="-120"/>
                <a:ea typeface="Kaiti TC" panose="02010600040101010101" pitchFamily="2" charset="-120"/>
              </a:rPr>
              <a:t>忏悔的大卫王</a:t>
            </a:r>
            <a:endParaRPr lang="en-US" altLang="zh-TW" sz="2400" dirty="0">
              <a:latin typeface="Kaiti TC" panose="02010600040101010101" pitchFamily="2" charset="-120"/>
              <a:ea typeface="Kaiti TC" panose="02010600040101010101" pitchFamily="2" charset="-120"/>
            </a:endParaRPr>
          </a:p>
          <a:p>
            <a:pPr algn="ctr"/>
            <a:r>
              <a:rPr lang="zh-TW" altLang="en-US" sz="2000" dirty="0">
                <a:latin typeface="Kaiti TC" panose="02010600040101010101" pitchFamily="2" charset="-120"/>
                <a:ea typeface="Kaiti TC" panose="02010600040101010101" pitchFamily="2" charset="-120"/>
              </a:rPr>
              <a:t>布鲁马特</a:t>
            </a:r>
            <a:r>
              <a:rPr lang="zh-CN" altLang="en-US" sz="2000" dirty="0">
                <a:latin typeface="Kaiti TC" panose="02010600040101010101" pitchFamily="2" charset="-120"/>
                <a:ea typeface="Kaiti TC" panose="02010600040101010101" pitchFamily="2" charset="-120"/>
              </a:rPr>
              <a:t> </a:t>
            </a:r>
            <a:r>
              <a:rPr lang="en-US" altLang="zh-CN" sz="2000" dirty="0">
                <a:latin typeface="Kaiti TC" panose="02010600040101010101" pitchFamily="2" charset="-120"/>
                <a:ea typeface="Kaiti TC" panose="02010600040101010101" pitchFamily="2" charset="-120"/>
              </a:rPr>
              <a:t>1650</a:t>
            </a:r>
            <a:endParaRPr lang="en-US" altLang="zh-TW" sz="2000" dirty="0">
              <a:latin typeface="Kaiti TC" panose="02010600040101010101" pitchFamily="2" charset="-120"/>
              <a:ea typeface="Kaiti TC" panose="02010600040101010101" pitchFamily="2" charset="-120"/>
            </a:endParaRPr>
          </a:p>
          <a:p>
            <a:endParaRPr lang="en-US" dirty="0"/>
          </a:p>
        </p:txBody>
      </p:sp>
    </p:spTree>
    <p:extLst>
      <p:ext uri="{BB962C8B-B14F-4D97-AF65-F5344CB8AC3E}">
        <p14:creationId xmlns:p14="http://schemas.microsoft.com/office/powerpoint/2010/main" val="39065908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210" name="Rectangle 8209">
            <a:extLst>
              <a:ext uri="{FF2B5EF4-FFF2-40B4-BE49-F238E27FC236}">
                <a16:creationId xmlns:a16="http://schemas.microsoft.com/office/drawing/2014/main" id="{5F9CFCE6-877F-4858-B8BD-2C52CA8AFB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A3F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12" name="Rectangle 8211">
            <a:extLst>
              <a:ext uri="{FF2B5EF4-FFF2-40B4-BE49-F238E27FC236}">
                <a16:creationId xmlns:a16="http://schemas.microsoft.com/office/drawing/2014/main" id="{8213F8A0-12AE-4514-8372-0DD766EC28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6866" y="480060"/>
            <a:ext cx="545812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94" name="Picture 2" descr="David, King of the United Kingdom of Israel Mourning the Death of Absalom - engraving in ">
            <a:extLst>
              <a:ext uri="{FF2B5EF4-FFF2-40B4-BE49-F238E27FC236}">
                <a16:creationId xmlns:a16="http://schemas.microsoft.com/office/drawing/2014/main" id="{8AC4B67E-0472-136A-B980-5BE4A7F8CD60}"/>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t="3015" b="5580"/>
          <a:stretch/>
        </p:blipFill>
        <p:spPr bwMode="auto">
          <a:xfrm>
            <a:off x="6509864" y="643467"/>
            <a:ext cx="4952126" cy="5571066"/>
          </a:xfrm>
          <a:prstGeom prst="rect">
            <a:avLst/>
          </a:prstGeom>
          <a:noFill/>
          <a:extLst>
            <a:ext uri="{909E8E84-426E-40DD-AFC4-6F175D3DCCD1}">
              <a14:hiddenFill xmlns:a14="http://schemas.microsoft.com/office/drawing/2010/main">
                <a:solidFill>
                  <a:srgbClr val="FFFFFF"/>
                </a:solidFill>
              </a14:hiddenFill>
            </a:ext>
          </a:extLst>
        </p:spPr>
      </p:pic>
      <p:sp>
        <p:nvSpPr>
          <p:cNvPr id="8214" name="Rectangle 8213">
            <a:extLst>
              <a:ext uri="{FF2B5EF4-FFF2-40B4-BE49-F238E27FC236}">
                <a16:creationId xmlns:a16="http://schemas.microsoft.com/office/drawing/2014/main" id="{9EFF17D4-9A8C-4CE5-B096-D8CCD44004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5458121"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96" name="Picture 4" descr="A painting of a person holding a sword&#10;&#10;AI-generated content may be incorrect.">
            <a:extLst>
              <a:ext uri="{FF2B5EF4-FFF2-40B4-BE49-F238E27FC236}">
                <a16:creationId xmlns:a16="http://schemas.microsoft.com/office/drawing/2014/main" id="{0E869E0F-45AC-C412-7837-24732B1E908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6344" r="-1" b="-1"/>
          <a:stretch/>
        </p:blipFill>
        <p:spPr bwMode="auto">
          <a:xfrm>
            <a:off x="730038" y="643467"/>
            <a:ext cx="4952068" cy="557106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0F44B20B-0528-4230-34E6-32269D7440CE}"/>
              </a:ext>
            </a:extLst>
          </p:cNvPr>
          <p:cNvSpPr txBox="1"/>
          <p:nvPr/>
        </p:nvSpPr>
        <p:spPr>
          <a:xfrm>
            <a:off x="1032062" y="6433304"/>
            <a:ext cx="4198844" cy="400110"/>
          </a:xfrm>
          <a:prstGeom prst="rect">
            <a:avLst/>
          </a:prstGeom>
          <a:noFill/>
        </p:spPr>
        <p:txBody>
          <a:bodyPr wrap="square">
            <a:spAutoFit/>
          </a:bodyPr>
          <a:lstStyle/>
          <a:p>
            <a:r>
              <a:rPr lang="zh-TW" altLang="en-US" sz="2000" i="0" u="none" strike="noStrike" dirty="0">
                <a:solidFill>
                  <a:schemeClr val="bg1"/>
                </a:solidFill>
                <a:effectLst/>
                <a:latin typeface="Kaiti TC" panose="02010600040101010101" pitchFamily="2" charset="-120"/>
                <a:ea typeface="Kaiti TC" panose="02010600040101010101" pitchFamily="2" charset="-120"/>
              </a:rPr>
              <a:t>大卫与押沙龙和解</a:t>
            </a:r>
            <a:r>
              <a:rPr lang="zh-CN" altLang="en-US" sz="2000" i="0" u="none" strike="noStrike" dirty="0">
                <a:solidFill>
                  <a:schemeClr val="bg1"/>
                </a:solidFill>
                <a:effectLst/>
                <a:latin typeface="Kaiti TC" panose="02010600040101010101" pitchFamily="2" charset="-120"/>
                <a:ea typeface="Kaiti TC" panose="02010600040101010101" pitchFamily="2" charset="-120"/>
              </a:rPr>
              <a:t> </a:t>
            </a:r>
            <a:r>
              <a:rPr lang="zh-TW" altLang="en-US" sz="2000" i="0" u="none" strike="noStrike" dirty="0">
                <a:solidFill>
                  <a:schemeClr val="bg1"/>
                </a:solidFill>
                <a:effectLst/>
                <a:latin typeface="Kaiti TC" panose="02010600040101010101" pitchFamily="2" charset="-120"/>
                <a:ea typeface="Kaiti TC" panose="02010600040101010101" pitchFamily="2" charset="-120"/>
              </a:rPr>
              <a:t>伦勃朗 </a:t>
            </a:r>
            <a:r>
              <a:rPr lang="en-US" altLang="zh-TW" sz="2000" i="0" u="none" strike="noStrike" dirty="0">
                <a:solidFill>
                  <a:schemeClr val="bg1"/>
                </a:solidFill>
                <a:effectLst/>
                <a:latin typeface="Kaiti TC" panose="02010600040101010101" pitchFamily="2" charset="-120"/>
                <a:ea typeface="Kaiti TC" panose="02010600040101010101" pitchFamily="2" charset="-120"/>
              </a:rPr>
              <a:t>1650</a:t>
            </a:r>
            <a:endParaRPr lang="en-US" sz="2000" dirty="0">
              <a:solidFill>
                <a:schemeClr val="bg1"/>
              </a:solidFill>
              <a:latin typeface="Kaiti TC" panose="02010600040101010101" pitchFamily="2" charset="-120"/>
              <a:ea typeface="Kaiti TC" panose="02010600040101010101" pitchFamily="2" charset="-120"/>
            </a:endParaRPr>
          </a:p>
        </p:txBody>
      </p:sp>
      <p:sp>
        <p:nvSpPr>
          <p:cNvPr id="7" name="TextBox 6">
            <a:extLst>
              <a:ext uri="{FF2B5EF4-FFF2-40B4-BE49-F238E27FC236}">
                <a16:creationId xmlns:a16="http://schemas.microsoft.com/office/drawing/2014/main" id="{85F9FBD9-2701-0E33-3ABA-D9C717839461}"/>
              </a:ext>
            </a:extLst>
          </p:cNvPr>
          <p:cNvSpPr txBox="1"/>
          <p:nvPr/>
        </p:nvSpPr>
        <p:spPr>
          <a:xfrm>
            <a:off x="6823770" y="6448843"/>
            <a:ext cx="4336168" cy="400110"/>
          </a:xfrm>
          <a:prstGeom prst="rect">
            <a:avLst/>
          </a:prstGeom>
          <a:noFill/>
        </p:spPr>
        <p:txBody>
          <a:bodyPr wrap="square">
            <a:spAutoFit/>
          </a:bodyPr>
          <a:lstStyle/>
          <a:p>
            <a:r>
              <a:rPr lang="zh-TW" altLang="en-US" sz="2000" dirty="0">
                <a:solidFill>
                  <a:schemeClr val="bg1"/>
                </a:solidFill>
                <a:latin typeface="Kaiti TC" panose="02010600040101010101" pitchFamily="2" charset="-120"/>
                <a:ea typeface="Kaiti TC" panose="02010600040101010101" pitchFamily="2" charset="-120"/>
              </a:rPr>
              <a:t>大卫哀悼押沙龙</a:t>
            </a:r>
            <a:r>
              <a:rPr lang="zh-CN" altLang="en-US" sz="2000" dirty="0">
                <a:solidFill>
                  <a:schemeClr val="bg1"/>
                </a:solidFill>
                <a:latin typeface="Kaiti TC" panose="02010600040101010101" pitchFamily="2" charset="-120"/>
                <a:ea typeface="Kaiti TC" panose="02010600040101010101" pitchFamily="2" charset="-120"/>
              </a:rPr>
              <a:t> </a:t>
            </a:r>
            <a:r>
              <a:rPr lang="zh-TW" altLang="en-US" sz="2000" dirty="0">
                <a:solidFill>
                  <a:schemeClr val="bg1"/>
                </a:solidFill>
                <a:latin typeface="Kaiti TC" panose="02010600040101010101" pitchFamily="2" charset="-120"/>
                <a:ea typeface="Kaiti TC" panose="02010600040101010101" pitchFamily="2" charset="-120"/>
              </a:rPr>
              <a:t>居斯塔夫</a:t>
            </a:r>
            <a:r>
              <a:rPr lang="en-US" altLang="zh-TW" sz="2000" dirty="0">
                <a:solidFill>
                  <a:schemeClr val="bg1"/>
                </a:solidFill>
                <a:latin typeface="Kaiti TC" panose="02010600040101010101" pitchFamily="2" charset="-120"/>
                <a:ea typeface="Kaiti TC" panose="02010600040101010101" pitchFamily="2" charset="-120"/>
              </a:rPr>
              <a:t>·</a:t>
            </a:r>
            <a:r>
              <a:rPr lang="zh-TW" altLang="en-US" sz="2000" dirty="0">
                <a:solidFill>
                  <a:schemeClr val="bg1"/>
                </a:solidFill>
                <a:latin typeface="Kaiti TC" panose="02010600040101010101" pitchFamily="2" charset="-120"/>
                <a:ea typeface="Kaiti TC" panose="02010600040101010101" pitchFamily="2" charset="-120"/>
              </a:rPr>
              <a:t>多雷</a:t>
            </a:r>
            <a:r>
              <a:rPr lang="zh-CN" altLang="en-US" sz="2000" dirty="0">
                <a:solidFill>
                  <a:schemeClr val="bg1"/>
                </a:solidFill>
                <a:latin typeface="Kaiti TC" panose="02010600040101010101" pitchFamily="2" charset="-120"/>
                <a:ea typeface="Kaiti TC" panose="02010600040101010101" pitchFamily="2" charset="-120"/>
              </a:rPr>
              <a:t> </a:t>
            </a:r>
            <a:r>
              <a:rPr lang="en-US" altLang="zh-CN" sz="2000" dirty="0">
                <a:solidFill>
                  <a:schemeClr val="bg1"/>
                </a:solidFill>
                <a:latin typeface="Kaiti TC" panose="02010600040101010101" pitchFamily="2" charset="-120"/>
                <a:ea typeface="Kaiti TC" panose="02010600040101010101" pitchFamily="2" charset="-120"/>
              </a:rPr>
              <a:t>1866</a:t>
            </a:r>
            <a:endParaRPr lang="en-US" sz="2000" dirty="0">
              <a:solidFill>
                <a:schemeClr val="bg1"/>
              </a:solidFill>
              <a:latin typeface="Kaiti TC" panose="02010600040101010101" pitchFamily="2" charset="-120"/>
              <a:ea typeface="Kaiti TC" panose="02010600040101010101" pitchFamily="2" charset="-120"/>
            </a:endParaRPr>
          </a:p>
        </p:txBody>
      </p:sp>
    </p:spTree>
    <p:extLst>
      <p:ext uri="{BB962C8B-B14F-4D97-AF65-F5344CB8AC3E}">
        <p14:creationId xmlns:p14="http://schemas.microsoft.com/office/powerpoint/2010/main" val="23237637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232" name="Rectangle 9231">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37" name="Rectangle 9236">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36" name="Rectangle 9235">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38" name="Rectangle 9237">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20" name="Picture 4" descr="Pieter de Grebber: King David in Prayer">
            <a:extLst>
              <a:ext uri="{FF2B5EF4-FFF2-40B4-BE49-F238E27FC236}">
                <a16:creationId xmlns:a16="http://schemas.microsoft.com/office/drawing/2014/main" id="{5BE2344C-CE61-38FD-DE97-2CD39F0866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35907" r="1" b="13187"/>
          <a:stretch/>
        </p:blipFill>
        <p:spPr bwMode="auto">
          <a:xfrm>
            <a:off x="339429" y="190910"/>
            <a:ext cx="11512376" cy="64757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10977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62544827-6D76-75D2-AEF4-32E17CBB5DB2}"/>
              </a:ext>
            </a:extLst>
          </p:cNvPr>
          <p:cNvPicPr>
            <a:picLocks noGrp="1" noChangeAspect="1"/>
          </p:cNvPicPr>
          <p:nvPr>
            <p:ph idx="1"/>
          </p:nvPr>
        </p:nvPicPr>
        <p:blipFill>
          <a:blip r:embed="rId3"/>
          <a:stretch>
            <a:fillRect/>
          </a:stretch>
        </p:blipFill>
        <p:spPr>
          <a:xfrm>
            <a:off x="296333" y="1425943"/>
            <a:ext cx="7068823" cy="4722974"/>
          </a:xfrm>
          <a:prstGeom prst="rect">
            <a:avLst/>
          </a:prstGeom>
        </p:spPr>
      </p:pic>
      <p:pic>
        <p:nvPicPr>
          <p:cNvPr id="9" name="Picture 8">
            <a:extLst>
              <a:ext uri="{FF2B5EF4-FFF2-40B4-BE49-F238E27FC236}">
                <a16:creationId xmlns:a16="http://schemas.microsoft.com/office/drawing/2014/main" id="{FACDA96C-5D19-17FA-B2E8-6982679AB7CA}"/>
              </a:ext>
            </a:extLst>
          </p:cNvPr>
          <p:cNvPicPr>
            <a:picLocks noChangeAspect="1"/>
          </p:cNvPicPr>
          <p:nvPr/>
        </p:nvPicPr>
        <p:blipFill>
          <a:blip r:embed="rId4"/>
          <a:stretch>
            <a:fillRect/>
          </a:stretch>
        </p:blipFill>
        <p:spPr>
          <a:xfrm>
            <a:off x="7524750" y="154517"/>
            <a:ext cx="4520964" cy="3368118"/>
          </a:xfrm>
          <a:prstGeom prst="rect">
            <a:avLst/>
          </a:prstGeom>
        </p:spPr>
      </p:pic>
      <p:pic>
        <p:nvPicPr>
          <p:cNvPr id="12" name="Picture 11">
            <a:extLst>
              <a:ext uri="{FF2B5EF4-FFF2-40B4-BE49-F238E27FC236}">
                <a16:creationId xmlns:a16="http://schemas.microsoft.com/office/drawing/2014/main" id="{16EEC23D-BDF2-99EA-B7D7-98F4E88BA605}"/>
              </a:ext>
            </a:extLst>
          </p:cNvPr>
          <p:cNvPicPr>
            <a:picLocks noChangeAspect="1"/>
          </p:cNvPicPr>
          <p:nvPr/>
        </p:nvPicPr>
        <p:blipFill>
          <a:blip r:embed="rId5"/>
          <a:stretch>
            <a:fillRect/>
          </a:stretch>
        </p:blipFill>
        <p:spPr>
          <a:xfrm>
            <a:off x="7524750" y="3617884"/>
            <a:ext cx="4529039" cy="3007282"/>
          </a:xfrm>
          <a:prstGeom prst="rect">
            <a:avLst/>
          </a:prstGeom>
        </p:spPr>
      </p:pic>
    </p:spTree>
    <p:extLst>
      <p:ext uri="{BB962C8B-B14F-4D97-AF65-F5344CB8AC3E}">
        <p14:creationId xmlns:p14="http://schemas.microsoft.com/office/powerpoint/2010/main" val="33937174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5" name="Rectangle 2054">
            <a:extLst>
              <a:ext uri="{FF2B5EF4-FFF2-40B4-BE49-F238E27FC236}">
                <a16:creationId xmlns:a16="http://schemas.microsoft.com/office/drawing/2014/main" id="{5F9CFCE6-877F-4858-B8BD-2C52CA8AFB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E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7" name="Rectangle 2056">
            <a:extLst>
              <a:ext uri="{FF2B5EF4-FFF2-40B4-BE49-F238E27FC236}">
                <a16:creationId xmlns:a16="http://schemas.microsoft.com/office/drawing/2014/main" id="{8213F8A0-12AE-4514-8372-0DD766EC28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6866" y="480060"/>
            <a:ext cx="545812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9" name="Rectangle 2058">
            <a:extLst>
              <a:ext uri="{FF2B5EF4-FFF2-40B4-BE49-F238E27FC236}">
                <a16:creationId xmlns:a16="http://schemas.microsoft.com/office/drawing/2014/main" id="{9EFF17D4-9A8C-4CE5-B096-D8CCD44004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5458121"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Donatello - David - Florença">
            <a:extLst>
              <a:ext uri="{FF2B5EF4-FFF2-40B4-BE49-F238E27FC236}">
                <a16:creationId xmlns:a16="http://schemas.microsoft.com/office/drawing/2014/main" id="{AD45D0E2-8784-752E-450E-E352C9E2A087}"/>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303027" y="571897"/>
            <a:ext cx="3454060" cy="5571066"/>
          </a:xfrm>
          <a:prstGeom prst="rect">
            <a:avLst/>
          </a:prstGeom>
          <a:noFill/>
          <a:extLst>
            <a:ext uri="{909E8E84-426E-40DD-AFC4-6F175D3DCCD1}">
              <a14:hiddenFill xmlns:a14="http://schemas.microsoft.com/office/drawing/2010/main">
                <a:solidFill>
                  <a:srgbClr val="FFFFFF"/>
                </a:solidFill>
              </a14:hiddenFill>
            </a:ext>
          </a:extLst>
        </p:spPr>
      </p:pic>
      <p:pic>
        <p:nvPicPr>
          <p:cNvPr id="5" name="Content Placeholder 4" descr="A statue of a person&#10;&#10;AI-generated content may be incorrect.">
            <a:extLst>
              <a:ext uri="{FF2B5EF4-FFF2-40B4-BE49-F238E27FC236}">
                <a16:creationId xmlns:a16="http://schemas.microsoft.com/office/drawing/2014/main" id="{A637FF12-16FB-FFEC-A808-9A3A4942CA0C}"/>
              </a:ext>
            </a:extLst>
          </p:cNvPr>
          <p:cNvPicPr>
            <a:picLocks noGrp="1" noChangeAspect="1"/>
          </p:cNvPicPr>
          <p:nvPr>
            <p:ph idx="1"/>
          </p:nvPr>
        </p:nvPicPr>
        <p:blipFill>
          <a:blip r:embed="rId4"/>
          <a:stretch>
            <a:fillRect/>
          </a:stretch>
        </p:blipFill>
        <p:spPr>
          <a:xfrm>
            <a:off x="1421017" y="583507"/>
            <a:ext cx="3328711" cy="5571066"/>
          </a:xfrm>
          <a:prstGeom prst="rect">
            <a:avLst/>
          </a:prstGeom>
        </p:spPr>
      </p:pic>
      <p:sp>
        <p:nvSpPr>
          <p:cNvPr id="12" name="TextBox 11">
            <a:extLst>
              <a:ext uri="{FF2B5EF4-FFF2-40B4-BE49-F238E27FC236}">
                <a16:creationId xmlns:a16="http://schemas.microsoft.com/office/drawing/2014/main" id="{F708B5C4-5397-98B8-5060-2946B021CABF}"/>
              </a:ext>
            </a:extLst>
          </p:cNvPr>
          <p:cNvSpPr txBox="1"/>
          <p:nvPr/>
        </p:nvSpPr>
        <p:spPr>
          <a:xfrm>
            <a:off x="692345" y="2936325"/>
            <a:ext cx="632011" cy="3447098"/>
          </a:xfrm>
          <a:prstGeom prst="rect">
            <a:avLst/>
          </a:prstGeom>
          <a:noFill/>
        </p:spPr>
        <p:txBody>
          <a:bodyPr wrap="square" rtlCol="0">
            <a:spAutoFit/>
          </a:bodyPr>
          <a:lstStyle/>
          <a:p>
            <a:pPr algn="ctr"/>
            <a:r>
              <a:rPr lang="en-US" sz="2000" dirty="0" err="1">
                <a:latin typeface="Kaiti TC" panose="02010600040101010101" pitchFamily="2" charset="-120"/>
                <a:ea typeface="Kaiti TC" panose="02010600040101010101" pitchFamily="2" charset="-120"/>
              </a:rPr>
              <a:t>多那太罗</a:t>
            </a:r>
            <a:endParaRPr lang="en-US" sz="2000" dirty="0">
              <a:latin typeface="Kaiti TC" panose="02010600040101010101" pitchFamily="2" charset="-120"/>
              <a:ea typeface="Kaiti TC" panose="02010600040101010101" pitchFamily="2" charset="-120"/>
            </a:endParaRPr>
          </a:p>
          <a:p>
            <a:pPr algn="ctr"/>
            <a:endParaRPr lang="en-US" sz="2000" dirty="0">
              <a:latin typeface="Kaiti TC" panose="02010600040101010101" pitchFamily="2" charset="-120"/>
              <a:ea typeface="Kaiti TC" panose="02010600040101010101" pitchFamily="2" charset="-120"/>
            </a:endParaRPr>
          </a:p>
          <a:p>
            <a:pPr algn="ctr"/>
            <a:r>
              <a:rPr lang="en-US" altLang="zh-CN" sz="2000" dirty="0">
                <a:latin typeface="Kaiti TC" panose="02010600040101010101" pitchFamily="2" charset="-120"/>
                <a:ea typeface="Kaiti TC" panose="02010600040101010101" pitchFamily="2" charset="-120"/>
              </a:rPr>
              <a:t>1</a:t>
            </a:r>
          </a:p>
          <a:p>
            <a:pPr algn="ctr"/>
            <a:r>
              <a:rPr lang="en-US" altLang="zh-CN" sz="2000" dirty="0">
                <a:latin typeface="Kaiti TC" panose="02010600040101010101" pitchFamily="2" charset="-120"/>
                <a:ea typeface="Kaiti TC" panose="02010600040101010101" pitchFamily="2" charset="-120"/>
              </a:rPr>
              <a:t>4</a:t>
            </a:r>
          </a:p>
          <a:p>
            <a:pPr algn="ctr"/>
            <a:r>
              <a:rPr lang="en-US" altLang="zh-CN" sz="2000" dirty="0">
                <a:latin typeface="Kaiti TC" panose="02010600040101010101" pitchFamily="2" charset="-120"/>
                <a:ea typeface="Kaiti TC" panose="02010600040101010101" pitchFamily="2" charset="-120"/>
              </a:rPr>
              <a:t>0</a:t>
            </a:r>
          </a:p>
          <a:p>
            <a:pPr algn="ctr"/>
            <a:r>
              <a:rPr lang="en-US" altLang="zh-CN" sz="2000" dirty="0">
                <a:latin typeface="Kaiti TC" panose="02010600040101010101" pitchFamily="2" charset="-120"/>
                <a:ea typeface="Kaiti TC" panose="02010600040101010101" pitchFamily="2" charset="-120"/>
              </a:rPr>
              <a:t>8</a:t>
            </a:r>
          </a:p>
          <a:p>
            <a:pPr algn="ctr"/>
            <a:endParaRPr lang="en-US" altLang="zh-CN" sz="2000" dirty="0">
              <a:latin typeface="Kaiti TC" panose="02010600040101010101" pitchFamily="2" charset="-120"/>
              <a:ea typeface="Kaiti TC" panose="02010600040101010101" pitchFamily="2" charset="-120"/>
            </a:endParaRPr>
          </a:p>
          <a:p>
            <a:pPr algn="ctr"/>
            <a:endParaRPr lang="en-US" sz="2000" dirty="0">
              <a:latin typeface="Kaiti TC" panose="02010600040101010101" pitchFamily="2" charset="-120"/>
              <a:ea typeface="Kaiti TC" panose="02010600040101010101" pitchFamily="2" charset="-120"/>
            </a:endParaRPr>
          </a:p>
        </p:txBody>
      </p:sp>
      <p:sp>
        <p:nvSpPr>
          <p:cNvPr id="13" name="TextBox 12">
            <a:extLst>
              <a:ext uri="{FF2B5EF4-FFF2-40B4-BE49-F238E27FC236}">
                <a16:creationId xmlns:a16="http://schemas.microsoft.com/office/drawing/2014/main" id="{ECA0D9B0-10DF-F63A-422C-4C8EE20F531F}"/>
              </a:ext>
            </a:extLst>
          </p:cNvPr>
          <p:cNvSpPr txBox="1"/>
          <p:nvPr/>
        </p:nvSpPr>
        <p:spPr>
          <a:xfrm>
            <a:off x="10920032" y="2936325"/>
            <a:ext cx="632011" cy="3785652"/>
          </a:xfrm>
          <a:prstGeom prst="rect">
            <a:avLst/>
          </a:prstGeom>
          <a:noFill/>
        </p:spPr>
        <p:txBody>
          <a:bodyPr wrap="square" rtlCol="0">
            <a:spAutoFit/>
          </a:bodyPr>
          <a:lstStyle/>
          <a:p>
            <a:pPr algn="ctr"/>
            <a:r>
              <a:rPr lang="en-US" sz="2000" dirty="0" err="1">
                <a:latin typeface="Kaiti TC" panose="02010600040101010101" pitchFamily="2" charset="-120"/>
                <a:ea typeface="Kaiti TC" panose="02010600040101010101" pitchFamily="2" charset="-120"/>
              </a:rPr>
              <a:t>多那太罗</a:t>
            </a:r>
            <a:endParaRPr lang="en-US" sz="2000" dirty="0">
              <a:latin typeface="Kaiti TC" panose="02010600040101010101" pitchFamily="2" charset="-120"/>
              <a:ea typeface="Kaiti TC" panose="02010600040101010101" pitchFamily="2" charset="-120"/>
            </a:endParaRPr>
          </a:p>
          <a:p>
            <a:pPr algn="ctr"/>
            <a:endParaRPr lang="en-US" sz="2000" dirty="0">
              <a:latin typeface="Kaiti TC" panose="02010600040101010101" pitchFamily="2" charset="-120"/>
              <a:ea typeface="Kaiti TC" panose="02010600040101010101" pitchFamily="2" charset="-120"/>
            </a:endParaRPr>
          </a:p>
          <a:p>
            <a:pPr algn="ctr"/>
            <a:r>
              <a:rPr lang="en-US" altLang="zh-CN" sz="2000" dirty="0">
                <a:latin typeface="Kaiti TC" panose="02010600040101010101" pitchFamily="2" charset="-120"/>
                <a:ea typeface="Kaiti TC" panose="02010600040101010101" pitchFamily="2" charset="-120"/>
              </a:rPr>
              <a:t>1</a:t>
            </a:r>
          </a:p>
          <a:p>
            <a:pPr algn="ctr"/>
            <a:r>
              <a:rPr lang="en-US" altLang="zh-CN" sz="2000" dirty="0">
                <a:latin typeface="Kaiti TC" panose="02010600040101010101" pitchFamily="2" charset="-120"/>
                <a:ea typeface="Kaiti TC" panose="02010600040101010101" pitchFamily="2" charset="-120"/>
              </a:rPr>
              <a:t>4</a:t>
            </a:r>
          </a:p>
          <a:p>
            <a:pPr algn="ctr"/>
            <a:r>
              <a:rPr lang="en-US" altLang="zh-CN" sz="2000" dirty="0">
                <a:latin typeface="Kaiti TC" panose="02010600040101010101" pitchFamily="2" charset="-120"/>
                <a:ea typeface="Kaiti TC" panose="02010600040101010101" pitchFamily="2" charset="-120"/>
              </a:rPr>
              <a:t>5</a:t>
            </a:r>
          </a:p>
          <a:p>
            <a:pPr algn="ctr"/>
            <a:r>
              <a:rPr lang="en-US" altLang="zh-CN" sz="2000" dirty="0">
                <a:latin typeface="Kaiti TC" panose="02010600040101010101" pitchFamily="2" charset="-120"/>
                <a:ea typeface="Kaiti TC" panose="02010600040101010101" pitchFamily="2" charset="-120"/>
              </a:rPr>
              <a:t>0</a:t>
            </a:r>
          </a:p>
          <a:p>
            <a:pPr algn="ctr"/>
            <a:endParaRPr lang="en-US" altLang="zh-CN" sz="2000" dirty="0">
              <a:latin typeface="Kaiti TC" panose="02010600040101010101" pitchFamily="2" charset="-120"/>
              <a:ea typeface="Kaiti TC" panose="02010600040101010101" pitchFamily="2" charset="-120"/>
            </a:endParaRPr>
          </a:p>
          <a:p>
            <a:pPr algn="ctr"/>
            <a:endParaRPr lang="en-US" altLang="zh-CN" sz="2000" dirty="0">
              <a:latin typeface="Kaiti TC" panose="02010600040101010101" pitchFamily="2" charset="-120"/>
              <a:ea typeface="Kaiti TC" panose="02010600040101010101" pitchFamily="2" charset="-120"/>
            </a:endParaRPr>
          </a:p>
          <a:p>
            <a:pPr algn="ctr"/>
            <a:endParaRPr lang="en-US" sz="2000" dirty="0">
              <a:latin typeface="Kaiti TC" panose="02010600040101010101" pitchFamily="2" charset="-120"/>
              <a:ea typeface="Kaiti TC" panose="02010600040101010101" pitchFamily="2" charset="-120"/>
            </a:endParaRPr>
          </a:p>
        </p:txBody>
      </p:sp>
    </p:spTree>
    <p:extLst>
      <p:ext uri="{BB962C8B-B14F-4D97-AF65-F5344CB8AC3E}">
        <p14:creationId xmlns:p14="http://schemas.microsoft.com/office/powerpoint/2010/main" val="35409087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avid, c.1470 (bronze) by Andrea del Verrocchio">
            <a:extLst>
              <a:ext uri="{FF2B5EF4-FFF2-40B4-BE49-F238E27FC236}">
                <a16:creationId xmlns:a16="http://schemas.microsoft.com/office/drawing/2014/main" id="{39458EA4-7919-E1EA-2A2F-61CE7225BA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99958" y="0"/>
            <a:ext cx="4675187"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9E69E174-5856-5E68-0E94-CCE2818032A8}"/>
              </a:ext>
            </a:extLst>
          </p:cNvPr>
          <p:cNvSpPr txBox="1"/>
          <p:nvPr/>
        </p:nvSpPr>
        <p:spPr>
          <a:xfrm>
            <a:off x="9149228" y="6396335"/>
            <a:ext cx="2487706" cy="461665"/>
          </a:xfrm>
          <a:prstGeom prst="rect">
            <a:avLst/>
          </a:prstGeom>
          <a:noFill/>
        </p:spPr>
        <p:txBody>
          <a:bodyPr wrap="square" rtlCol="0">
            <a:spAutoFit/>
          </a:bodyPr>
          <a:lstStyle/>
          <a:p>
            <a:r>
              <a:rPr lang="en-US" sz="2400" dirty="0" err="1">
                <a:latin typeface="Kaiti TC" panose="02010600040101010101" pitchFamily="2" charset="-120"/>
                <a:ea typeface="Kaiti TC" panose="02010600040101010101" pitchFamily="2" charset="-120"/>
              </a:rPr>
              <a:t>韦罗基奥</a:t>
            </a:r>
            <a:r>
              <a:rPr lang="zh-CN" altLang="en-US" sz="2400" dirty="0">
                <a:latin typeface="Kaiti TC" panose="02010600040101010101" pitchFamily="2" charset="-120"/>
                <a:ea typeface="Kaiti TC" panose="02010600040101010101" pitchFamily="2" charset="-120"/>
              </a:rPr>
              <a:t> </a:t>
            </a:r>
            <a:r>
              <a:rPr lang="en-US" altLang="zh-CN" sz="2400" dirty="0">
                <a:latin typeface="Kaiti TC" panose="02010600040101010101" pitchFamily="2" charset="-120"/>
                <a:ea typeface="Kaiti TC" panose="02010600040101010101" pitchFamily="2" charset="-120"/>
              </a:rPr>
              <a:t>1475</a:t>
            </a:r>
            <a:endParaRPr lang="en-US" sz="2400" dirty="0">
              <a:latin typeface="Kaiti TC" panose="02010600040101010101" pitchFamily="2" charset="-120"/>
              <a:ea typeface="Kaiti TC" panose="02010600040101010101" pitchFamily="2" charset="-120"/>
            </a:endParaRPr>
          </a:p>
        </p:txBody>
      </p:sp>
      <p:pic>
        <p:nvPicPr>
          <p:cNvPr id="3" name="Picture 2" descr="Donatello - David - Florença">
            <a:extLst>
              <a:ext uri="{FF2B5EF4-FFF2-40B4-BE49-F238E27FC236}">
                <a16:creationId xmlns:a16="http://schemas.microsoft.com/office/drawing/2014/main" id="{9555B5BB-0617-5098-823F-79FC3868D816}"/>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335051" y="466923"/>
            <a:ext cx="3454060" cy="5571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054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D8B34A09-6960-7724-3E21-6FCCB23599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7733" y="0"/>
            <a:ext cx="534035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undefined">
            <a:extLst>
              <a:ext uri="{FF2B5EF4-FFF2-40B4-BE49-F238E27FC236}">
                <a16:creationId xmlns:a16="http://schemas.microsoft.com/office/drawing/2014/main" id="{139AA974-957E-D276-0007-AA35A776073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2615"/>
          <a:stretch/>
        </p:blipFill>
        <p:spPr bwMode="auto">
          <a:xfrm>
            <a:off x="7420132" y="372931"/>
            <a:ext cx="2833140" cy="3384027"/>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a:extLst>
              <a:ext uri="{FF2B5EF4-FFF2-40B4-BE49-F238E27FC236}">
                <a16:creationId xmlns:a16="http://schemas.microsoft.com/office/drawing/2014/main" id="{60BE8609-FCC9-3327-1283-76334A3D4C0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20131" y="3734595"/>
            <a:ext cx="2833139" cy="3004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99906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05" name="Rectangle 4104">
            <a:extLst>
              <a:ext uri="{FF2B5EF4-FFF2-40B4-BE49-F238E27FC236}">
                <a16:creationId xmlns:a16="http://schemas.microsoft.com/office/drawing/2014/main" id="{5F9CFCE6-877F-4858-B8BD-2C52CA8AFB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E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07" name="Rectangle 4106">
            <a:extLst>
              <a:ext uri="{FF2B5EF4-FFF2-40B4-BE49-F238E27FC236}">
                <a16:creationId xmlns:a16="http://schemas.microsoft.com/office/drawing/2014/main" id="{8213F8A0-12AE-4514-8372-0DD766EC28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6866" y="480060"/>
            <a:ext cx="545812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00" name="Picture 4" descr="A statue of a person holding a whip&#10;&#10;AI-generated content may be incorrect.">
            <a:extLst>
              <a:ext uri="{FF2B5EF4-FFF2-40B4-BE49-F238E27FC236}">
                <a16:creationId xmlns:a16="http://schemas.microsoft.com/office/drawing/2014/main" id="{BA2F3208-4E3A-C9FD-261F-063CA8691D41}"/>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852477" y="643467"/>
            <a:ext cx="3718686" cy="5571066"/>
          </a:xfrm>
          <a:prstGeom prst="rect">
            <a:avLst/>
          </a:prstGeom>
          <a:noFill/>
          <a:extLst>
            <a:ext uri="{909E8E84-426E-40DD-AFC4-6F175D3DCCD1}">
              <a14:hiddenFill xmlns:a14="http://schemas.microsoft.com/office/drawing/2010/main">
                <a:solidFill>
                  <a:srgbClr val="FFFFFF"/>
                </a:solidFill>
              </a14:hiddenFill>
            </a:ext>
          </a:extLst>
        </p:spPr>
      </p:pic>
      <p:sp>
        <p:nvSpPr>
          <p:cNvPr id="4109" name="Rectangle 4108">
            <a:extLst>
              <a:ext uri="{FF2B5EF4-FFF2-40B4-BE49-F238E27FC236}">
                <a16:creationId xmlns:a16="http://schemas.microsoft.com/office/drawing/2014/main" id="{9EFF17D4-9A8C-4CE5-B096-D8CCD44004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5458121"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descr="A statue of a person&#10;&#10;AI-generated content may be incorrect.">
            <a:extLst>
              <a:ext uri="{FF2B5EF4-FFF2-40B4-BE49-F238E27FC236}">
                <a16:creationId xmlns:a16="http://schemas.microsoft.com/office/drawing/2014/main" id="{AF94E21A-4F1C-6609-C53C-342EF14889B5}"/>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096031" y="643467"/>
            <a:ext cx="4220082" cy="557106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335BBB3-6F03-D747-C632-CB1EDFBC13A9}"/>
              </a:ext>
            </a:extLst>
          </p:cNvPr>
          <p:cNvSpPr txBox="1"/>
          <p:nvPr/>
        </p:nvSpPr>
        <p:spPr>
          <a:xfrm>
            <a:off x="10779963" y="3191819"/>
            <a:ext cx="632011" cy="2862322"/>
          </a:xfrm>
          <a:prstGeom prst="rect">
            <a:avLst/>
          </a:prstGeom>
          <a:noFill/>
        </p:spPr>
        <p:txBody>
          <a:bodyPr wrap="square" rtlCol="0">
            <a:spAutoFit/>
          </a:bodyPr>
          <a:lstStyle/>
          <a:p>
            <a:pPr algn="ctr"/>
            <a:r>
              <a:rPr lang="en-US" sz="2000" dirty="0" err="1">
                <a:latin typeface="Kaiti TC" panose="02010600040101010101" pitchFamily="2" charset="-120"/>
                <a:ea typeface="Kaiti TC" panose="02010600040101010101" pitchFamily="2" charset="-120"/>
              </a:rPr>
              <a:t>贝尼尼</a:t>
            </a:r>
            <a:endParaRPr lang="en-US" sz="2000" dirty="0">
              <a:latin typeface="Kaiti TC" panose="02010600040101010101" pitchFamily="2" charset="-120"/>
              <a:ea typeface="Kaiti TC" panose="02010600040101010101" pitchFamily="2" charset="-120"/>
            </a:endParaRPr>
          </a:p>
          <a:p>
            <a:pPr algn="ctr"/>
            <a:endParaRPr lang="en-US" sz="2000" dirty="0">
              <a:latin typeface="Kaiti TC" panose="02010600040101010101" pitchFamily="2" charset="-120"/>
              <a:ea typeface="Kaiti TC" panose="02010600040101010101" pitchFamily="2" charset="-120"/>
            </a:endParaRPr>
          </a:p>
          <a:p>
            <a:pPr algn="ctr"/>
            <a:r>
              <a:rPr lang="en-US" altLang="zh-CN" sz="2000" dirty="0">
                <a:latin typeface="Kaiti TC" panose="02010600040101010101" pitchFamily="2" charset="-120"/>
                <a:ea typeface="Kaiti TC" panose="02010600040101010101" pitchFamily="2" charset="-120"/>
              </a:rPr>
              <a:t>1</a:t>
            </a:r>
          </a:p>
          <a:p>
            <a:pPr algn="ctr"/>
            <a:r>
              <a:rPr lang="en-US" altLang="zh-CN" sz="2000" dirty="0">
                <a:latin typeface="Kaiti TC" panose="02010600040101010101" pitchFamily="2" charset="-120"/>
                <a:ea typeface="Kaiti TC" panose="02010600040101010101" pitchFamily="2" charset="-120"/>
              </a:rPr>
              <a:t>6</a:t>
            </a:r>
          </a:p>
          <a:p>
            <a:pPr algn="ctr"/>
            <a:r>
              <a:rPr lang="en-US" altLang="zh-CN" sz="2000" dirty="0">
                <a:latin typeface="Kaiti TC" panose="02010600040101010101" pitchFamily="2" charset="-120"/>
                <a:ea typeface="Kaiti TC" panose="02010600040101010101" pitchFamily="2" charset="-120"/>
              </a:rPr>
              <a:t>2</a:t>
            </a:r>
          </a:p>
          <a:p>
            <a:pPr algn="ctr"/>
            <a:r>
              <a:rPr lang="en-US" altLang="zh-CN" sz="2000" dirty="0">
                <a:latin typeface="Kaiti TC" panose="02010600040101010101" pitchFamily="2" charset="-120"/>
                <a:ea typeface="Kaiti TC" panose="02010600040101010101" pitchFamily="2" charset="-120"/>
              </a:rPr>
              <a:t>3</a:t>
            </a:r>
          </a:p>
          <a:p>
            <a:endParaRPr lang="en-US" sz="2000" dirty="0">
              <a:latin typeface="Kaiti TC" panose="02010600040101010101" pitchFamily="2" charset="-120"/>
              <a:ea typeface="Kaiti TC" panose="02010600040101010101" pitchFamily="2" charset="-120"/>
            </a:endParaRPr>
          </a:p>
        </p:txBody>
      </p:sp>
    </p:spTree>
    <p:extLst>
      <p:ext uri="{BB962C8B-B14F-4D97-AF65-F5344CB8AC3E}">
        <p14:creationId xmlns:p14="http://schemas.microsoft.com/office/powerpoint/2010/main" val="17458060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ainting of a child holding a sword&#10;&#10;AI-generated content may be incorrect.">
            <a:extLst>
              <a:ext uri="{FF2B5EF4-FFF2-40B4-BE49-F238E27FC236}">
                <a16:creationId xmlns:a16="http://schemas.microsoft.com/office/drawing/2014/main" id="{C8A7FDA9-B13E-30B6-C0E3-99698843543E}"/>
              </a:ext>
            </a:extLst>
          </p:cNvPr>
          <p:cNvPicPr>
            <a:picLocks noGrp="1" noChangeAspect="1"/>
          </p:cNvPicPr>
          <p:nvPr>
            <p:ph idx="1"/>
          </p:nvPr>
        </p:nvPicPr>
        <p:blipFill>
          <a:blip r:embed="rId3"/>
          <a:stretch>
            <a:fillRect/>
          </a:stretch>
        </p:blipFill>
        <p:spPr>
          <a:xfrm>
            <a:off x="2433865" y="256848"/>
            <a:ext cx="5566693" cy="6359105"/>
          </a:xfrm>
        </p:spPr>
      </p:pic>
      <p:pic>
        <p:nvPicPr>
          <p:cNvPr id="7" name="Picture 6" descr="Close-up of a sword&#10;&#10;AI-generated content may be incorrect.">
            <a:extLst>
              <a:ext uri="{FF2B5EF4-FFF2-40B4-BE49-F238E27FC236}">
                <a16:creationId xmlns:a16="http://schemas.microsoft.com/office/drawing/2014/main" id="{582C22B6-3AEE-2964-594B-2C7A3AD57634}"/>
              </a:ext>
            </a:extLst>
          </p:cNvPr>
          <p:cNvPicPr>
            <a:picLocks noChangeAspect="1"/>
          </p:cNvPicPr>
          <p:nvPr/>
        </p:nvPicPr>
        <p:blipFill>
          <a:blip r:embed="rId4"/>
          <a:stretch>
            <a:fillRect/>
          </a:stretch>
        </p:blipFill>
        <p:spPr>
          <a:xfrm>
            <a:off x="8249220" y="4176217"/>
            <a:ext cx="3410066" cy="2424935"/>
          </a:xfrm>
          <a:prstGeom prst="rect">
            <a:avLst/>
          </a:prstGeom>
        </p:spPr>
      </p:pic>
      <p:sp>
        <p:nvSpPr>
          <p:cNvPr id="8" name="TextBox 7">
            <a:extLst>
              <a:ext uri="{FF2B5EF4-FFF2-40B4-BE49-F238E27FC236}">
                <a16:creationId xmlns:a16="http://schemas.microsoft.com/office/drawing/2014/main" id="{64AB4FF4-CCB5-BC3C-E4D2-05000C1EA3F6}"/>
              </a:ext>
            </a:extLst>
          </p:cNvPr>
          <p:cNvSpPr txBox="1"/>
          <p:nvPr/>
        </p:nvSpPr>
        <p:spPr>
          <a:xfrm>
            <a:off x="188258" y="6139487"/>
            <a:ext cx="2487706" cy="461665"/>
          </a:xfrm>
          <a:prstGeom prst="rect">
            <a:avLst/>
          </a:prstGeom>
          <a:noFill/>
        </p:spPr>
        <p:txBody>
          <a:bodyPr wrap="square" rtlCol="0">
            <a:spAutoFit/>
          </a:bodyPr>
          <a:lstStyle/>
          <a:p>
            <a:r>
              <a:rPr lang="en-US" sz="2400" dirty="0" err="1">
                <a:latin typeface="Kaiti TC" panose="02010600040101010101" pitchFamily="2" charset="-120"/>
                <a:ea typeface="Kaiti TC" panose="02010600040101010101" pitchFamily="2" charset="-120"/>
              </a:rPr>
              <a:t>卡拉瓦乔</a:t>
            </a:r>
            <a:r>
              <a:rPr lang="zh-CN" altLang="en-US" sz="2400" dirty="0">
                <a:latin typeface="Kaiti TC" panose="02010600040101010101" pitchFamily="2" charset="-120"/>
                <a:ea typeface="Kaiti TC" panose="02010600040101010101" pitchFamily="2" charset="-120"/>
              </a:rPr>
              <a:t> </a:t>
            </a:r>
            <a:r>
              <a:rPr lang="en-US" altLang="zh-CN" sz="2400" dirty="0">
                <a:latin typeface="Kaiti TC" panose="02010600040101010101" pitchFamily="2" charset="-120"/>
                <a:ea typeface="Kaiti TC" panose="02010600040101010101" pitchFamily="2" charset="-120"/>
              </a:rPr>
              <a:t>1609</a:t>
            </a:r>
            <a:endParaRPr lang="en-US" sz="2400" dirty="0">
              <a:latin typeface="Kaiti TC" panose="02010600040101010101" pitchFamily="2" charset="-120"/>
              <a:ea typeface="Kaiti TC" panose="02010600040101010101" pitchFamily="2" charset="-120"/>
            </a:endParaRPr>
          </a:p>
        </p:txBody>
      </p:sp>
    </p:spTree>
    <p:extLst>
      <p:ext uri="{BB962C8B-B14F-4D97-AF65-F5344CB8AC3E}">
        <p14:creationId xmlns:p14="http://schemas.microsoft.com/office/powerpoint/2010/main" val="28544943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descr="saul with david rembrandt">
            <a:extLst>
              <a:ext uri="{FF2B5EF4-FFF2-40B4-BE49-F238E27FC236}">
                <a16:creationId xmlns:a16="http://schemas.microsoft.com/office/drawing/2014/main" id="{F2611B02-8E48-CA5F-957A-17EE1CF4A1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7718" y="0"/>
            <a:ext cx="8582025"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92E2ACE-3062-E925-5835-CE92F93A8E4A}"/>
              </a:ext>
            </a:extLst>
          </p:cNvPr>
          <p:cNvSpPr txBox="1"/>
          <p:nvPr/>
        </p:nvSpPr>
        <p:spPr>
          <a:xfrm>
            <a:off x="0" y="5946321"/>
            <a:ext cx="2487706" cy="769441"/>
          </a:xfrm>
          <a:prstGeom prst="rect">
            <a:avLst/>
          </a:prstGeom>
          <a:noFill/>
        </p:spPr>
        <p:txBody>
          <a:bodyPr wrap="square" rtlCol="0">
            <a:spAutoFit/>
          </a:bodyPr>
          <a:lstStyle/>
          <a:p>
            <a:pPr algn="ctr"/>
            <a:r>
              <a:rPr lang="en-US" sz="2400" dirty="0" err="1">
                <a:latin typeface="Kaiti TC" panose="02010600040101010101" pitchFamily="2" charset="-120"/>
                <a:ea typeface="Kaiti TC" panose="02010600040101010101" pitchFamily="2" charset="-120"/>
              </a:rPr>
              <a:t>扫罗与大卫</a:t>
            </a:r>
            <a:endParaRPr lang="en-US" sz="2400" dirty="0">
              <a:latin typeface="Kaiti TC" panose="02010600040101010101" pitchFamily="2" charset="-120"/>
              <a:ea typeface="Kaiti TC" panose="02010600040101010101" pitchFamily="2" charset="-120"/>
            </a:endParaRPr>
          </a:p>
          <a:p>
            <a:pPr algn="ctr"/>
            <a:r>
              <a:rPr lang="en-US" sz="2000" dirty="0" err="1">
                <a:latin typeface="Kaiti TC" panose="02010600040101010101" pitchFamily="2" charset="-120"/>
                <a:ea typeface="Kaiti TC" panose="02010600040101010101" pitchFamily="2" charset="-120"/>
              </a:rPr>
              <a:t>伦勃朗</a:t>
            </a:r>
            <a:r>
              <a:rPr lang="zh-CN" altLang="en-US" sz="2000" dirty="0">
                <a:latin typeface="Kaiti TC" panose="02010600040101010101" pitchFamily="2" charset="-120"/>
                <a:ea typeface="Kaiti TC" panose="02010600040101010101" pitchFamily="2" charset="-120"/>
              </a:rPr>
              <a:t> </a:t>
            </a:r>
            <a:r>
              <a:rPr lang="en-US" altLang="zh-CN" sz="2000" dirty="0">
                <a:latin typeface="Kaiti TC" panose="02010600040101010101" pitchFamily="2" charset="-120"/>
                <a:ea typeface="Kaiti TC" panose="02010600040101010101" pitchFamily="2" charset="-120"/>
              </a:rPr>
              <a:t>1660</a:t>
            </a:r>
            <a:endParaRPr lang="en-US" sz="2000" dirty="0">
              <a:latin typeface="Kaiti TC" panose="02010600040101010101" pitchFamily="2" charset="-120"/>
              <a:ea typeface="Kaiti TC" panose="02010600040101010101" pitchFamily="2" charset="-120"/>
            </a:endParaRPr>
          </a:p>
        </p:txBody>
      </p:sp>
    </p:spTree>
    <p:extLst>
      <p:ext uri="{BB962C8B-B14F-4D97-AF65-F5344CB8AC3E}">
        <p14:creationId xmlns:p14="http://schemas.microsoft.com/office/powerpoint/2010/main" val="15989392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54EBCE2-3172-E2D4-AB5B-C0072E5394A2}"/>
              </a:ext>
            </a:extLst>
          </p:cNvPr>
          <p:cNvSpPr txBox="1"/>
          <p:nvPr/>
        </p:nvSpPr>
        <p:spPr>
          <a:xfrm>
            <a:off x="762000" y="2551176"/>
            <a:ext cx="4085665" cy="3591207"/>
          </a:xfrm>
          <a:prstGeom prst="rect">
            <a:avLst/>
          </a:prstGeom>
        </p:spPr>
        <p:txBody>
          <a:bodyPr vert="horz" lIns="91440" tIns="45720" rIns="91440" bIns="45720" rtlCol="0">
            <a:normAutofit/>
          </a:bodyPr>
          <a:lstStyle/>
          <a:p>
            <a:pPr>
              <a:lnSpc>
                <a:spcPct val="90000"/>
              </a:lnSpc>
              <a:spcAft>
                <a:spcPts val="600"/>
              </a:spcAft>
            </a:pPr>
            <a:r>
              <a:rPr lang="zh-TW" altLang="en-US" sz="2800" dirty="0">
                <a:latin typeface="Kaiti TC" panose="02010600040101010101" pitchFamily="2" charset="-120"/>
                <a:ea typeface="Kaiti TC" panose="02010600040101010101" pitchFamily="2" charset="-120"/>
              </a:rPr>
              <a:t>有一件事，我曾求耶和华，我仍要寻求：就是一生一世住在耶和华的殿中，瞻仰他的荣美，在他的殿里求问</a:t>
            </a:r>
            <a:r>
              <a:rPr lang="zh-CN" altLang="en-US" sz="2800" dirty="0">
                <a:latin typeface="Kaiti TC" panose="02010600040101010101" pitchFamily="2" charset="-120"/>
                <a:ea typeface="Kaiti TC" panose="02010600040101010101" pitchFamily="2" charset="-120"/>
              </a:rPr>
              <a:t>。         诗篇</a:t>
            </a:r>
            <a:r>
              <a:rPr lang="en-US" altLang="zh-CN" sz="2800" dirty="0">
                <a:latin typeface="Kaiti TC" panose="02010600040101010101" pitchFamily="2" charset="-120"/>
                <a:ea typeface="Kaiti TC" panose="02010600040101010101" pitchFamily="2" charset="-120"/>
              </a:rPr>
              <a:t>27:4</a:t>
            </a:r>
            <a:endParaRPr lang="en-US" sz="2800" dirty="0">
              <a:latin typeface="Kaiti TC" panose="02010600040101010101" pitchFamily="2" charset="-120"/>
              <a:ea typeface="Kaiti TC" panose="02010600040101010101" pitchFamily="2" charset="-120"/>
            </a:endParaRPr>
          </a:p>
        </p:txBody>
      </p:sp>
      <p:pic>
        <p:nvPicPr>
          <p:cNvPr id="4" name="Content Placeholder 3" descr="A painting of a person playing a harp&#10;&#10;AI-generated content may be incorrect.">
            <a:extLst>
              <a:ext uri="{FF2B5EF4-FFF2-40B4-BE49-F238E27FC236}">
                <a16:creationId xmlns:a16="http://schemas.microsoft.com/office/drawing/2014/main" id="{DBC4CC74-8223-5B93-172F-24DA1E1573AF}"/>
              </a:ext>
            </a:extLst>
          </p:cNvPr>
          <p:cNvPicPr>
            <a:picLocks noGrp="1" noChangeAspect="1"/>
          </p:cNvPicPr>
          <p:nvPr>
            <p:ph idx="1"/>
          </p:nvPr>
        </p:nvPicPr>
        <p:blipFill>
          <a:blip r:embed="rId3"/>
          <a:srcRect b="15861"/>
          <a:stretch/>
        </p:blipFill>
        <p:spPr>
          <a:xfrm>
            <a:off x="5650992" y="10"/>
            <a:ext cx="6541008" cy="6857990"/>
          </a:xfrm>
          <a:prstGeom prst="rect">
            <a:avLst/>
          </a:prstGeom>
        </p:spPr>
      </p:pic>
      <p:sp>
        <p:nvSpPr>
          <p:cNvPr id="8" name="TextBox 7">
            <a:extLst>
              <a:ext uri="{FF2B5EF4-FFF2-40B4-BE49-F238E27FC236}">
                <a16:creationId xmlns:a16="http://schemas.microsoft.com/office/drawing/2014/main" id="{05ADE242-3058-3E14-5A7C-10B520C84CEF}"/>
              </a:ext>
            </a:extLst>
          </p:cNvPr>
          <p:cNvSpPr txBox="1"/>
          <p:nvPr/>
        </p:nvSpPr>
        <p:spPr>
          <a:xfrm>
            <a:off x="3835841" y="6119326"/>
            <a:ext cx="2023648" cy="769441"/>
          </a:xfrm>
          <a:prstGeom prst="rect">
            <a:avLst/>
          </a:prstGeom>
          <a:noFill/>
        </p:spPr>
        <p:txBody>
          <a:bodyPr wrap="square">
            <a:spAutoFit/>
          </a:bodyPr>
          <a:lstStyle/>
          <a:p>
            <a:pPr algn="ctr"/>
            <a:r>
              <a:rPr lang="zh-TW" altLang="en-US" sz="2400" dirty="0">
                <a:latin typeface="Kaiti TC" panose="02010600040101010101" pitchFamily="2" charset="-120"/>
                <a:ea typeface="Kaiti TC" panose="02010600040101010101" pitchFamily="2" charset="-120"/>
              </a:rPr>
              <a:t>大卫奏琴</a:t>
            </a:r>
            <a:endParaRPr lang="en-US" altLang="zh-TW" sz="2400" dirty="0">
              <a:latin typeface="Kaiti TC" panose="02010600040101010101" pitchFamily="2" charset="-120"/>
              <a:ea typeface="Kaiti TC" panose="02010600040101010101" pitchFamily="2" charset="-120"/>
            </a:endParaRPr>
          </a:p>
          <a:p>
            <a:pPr algn="ctr"/>
            <a:r>
              <a:rPr lang="zh-TW" altLang="en-US" sz="2000" dirty="0">
                <a:latin typeface="Kaiti TC" panose="02010600040101010101" pitchFamily="2" charset="-120"/>
                <a:ea typeface="Kaiti TC" panose="02010600040101010101" pitchFamily="2" charset="-120"/>
              </a:rPr>
              <a:t>洪托斯特</a:t>
            </a:r>
            <a:r>
              <a:rPr lang="zh-CN" altLang="en-US" sz="2000" dirty="0">
                <a:latin typeface="Kaiti TC" panose="02010600040101010101" pitchFamily="2" charset="-120"/>
                <a:ea typeface="Kaiti TC" panose="02010600040101010101" pitchFamily="2" charset="-120"/>
              </a:rPr>
              <a:t> </a:t>
            </a:r>
            <a:r>
              <a:rPr lang="en-US" altLang="zh-CN" sz="2000" dirty="0">
                <a:latin typeface="Kaiti TC" panose="02010600040101010101" pitchFamily="2" charset="-120"/>
                <a:ea typeface="Kaiti TC" panose="02010600040101010101" pitchFamily="2" charset="-120"/>
              </a:rPr>
              <a:t>1622</a:t>
            </a:r>
            <a:endParaRPr lang="en-US" sz="2000" dirty="0">
              <a:latin typeface="Kaiti TC" panose="02010600040101010101" pitchFamily="2" charset="-120"/>
              <a:ea typeface="Kaiti TC" panose="02010600040101010101" pitchFamily="2" charset="-120"/>
            </a:endParaRPr>
          </a:p>
        </p:txBody>
      </p:sp>
    </p:spTree>
    <p:extLst>
      <p:ext uri="{BB962C8B-B14F-4D97-AF65-F5344CB8AC3E}">
        <p14:creationId xmlns:p14="http://schemas.microsoft.com/office/powerpoint/2010/main" val="152772531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538D9D"/>
      </a:hlink>
      <a:folHlink>
        <a:srgbClr val="A5738E"/>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3A418E6B-C5F0-4B95-8D77-61E3EF3B5DF5}"/>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Mesh</Template>
  <TotalTime>3634</TotalTime>
  <Words>4932</Words>
  <Application>Microsoft Macintosh PowerPoint</Application>
  <PresentationFormat>Widescreen</PresentationFormat>
  <Paragraphs>101</Paragraphs>
  <Slides>13</Slides>
  <Notes>13</Notes>
  <HiddenSlides>0</HiddenSlides>
  <MMClips>0</MMClips>
  <ScaleCrop>false</ScaleCrop>
  <HeadingPairs>
    <vt:vector size="6" baseType="variant">
      <vt:variant>
        <vt:lpstr>Fonts Used</vt:lpstr>
      </vt:variant>
      <vt:variant>
        <vt:i4>18</vt:i4>
      </vt:variant>
      <vt:variant>
        <vt:lpstr>Theme</vt:lpstr>
      </vt:variant>
      <vt:variant>
        <vt:i4>2</vt:i4>
      </vt:variant>
      <vt:variant>
        <vt:lpstr>Slide Titles</vt:lpstr>
      </vt:variant>
      <vt:variant>
        <vt:i4>13</vt:i4>
      </vt:variant>
    </vt:vector>
  </HeadingPairs>
  <TitlesOfParts>
    <vt:vector size="33" baseType="lpstr">
      <vt:lpstr>-apple-system</vt:lpstr>
      <vt:lpstr>-webkit-standard</vt:lpstr>
      <vt:lpstr>.AppleSystemUIFont</vt:lpstr>
      <vt:lpstr>Kaiti TC</vt:lpstr>
      <vt:lpstr>Linux Libertine</vt:lpstr>
      <vt:lpstr>Metropolis</vt:lpstr>
      <vt:lpstr>PingFang TC</vt:lpstr>
      <vt:lpstr>system-ui</vt:lpstr>
      <vt:lpstr>UICTFontTextStyleBody</vt:lpstr>
      <vt:lpstr>UICTFontTextStyleEmphasizedBody</vt:lpstr>
      <vt:lpstr>Aptos</vt:lpstr>
      <vt:lpstr>Aptos Display</vt:lpstr>
      <vt:lpstr>Arial</vt:lpstr>
      <vt:lpstr>Calibri</vt:lpstr>
      <vt:lpstr>Helvetica Neue</vt:lpstr>
      <vt:lpstr>Raleway</vt:lpstr>
      <vt:lpstr>Roboto Condensed</vt:lpstr>
      <vt:lpstr>Verdana</vt:lpstr>
      <vt:lpstr>Office Theme</vt:lpstr>
      <vt:lpstr>1_Office Theme</vt:lpstr>
      <vt:lpstr>勇士到王者</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勇士到王者</dc:title>
  <dc:creator>Song Wang</dc:creator>
  <cp:lastModifiedBy>Song Wang</cp:lastModifiedBy>
  <cp:revision>12</cp:revision>
  <dcterms:created xsi:type="dcterms:W3CDTF">2025-05-04T20:27:59Z</dcterms:created>
  <dcterms:modified xsi:type="dcterms:W3CDTF">2025-05-10T19:47:09Z</dcterms:modified>
</cp:coreProperties>
</file>