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403" r:id="rId2"/>
    <p:sldId id="289" r:id="rId3"/>
    <p:sldId id="418" r:id="rId4"/>
    <p:sldId id="426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9" r:id="rId13"/>
    <p:sldId id="420" r:id="rId14"/>
    <p:sldId id="421" r:id="rId15"/>
    <p:sldId id="413" r:id="rId16"/>
    <p:sldId id="427" r:id="rId17"/>
    <p:sldId id="414" r:id="rId18"/>
    <p:sldId id="422" r:id="rId19"/>
    <p:sldId id="416" r:id="rId20"/>
    <p:sldId id="423" r:id="rId21"/>
    <p:sldId id="417" r:id="rId22"/>
    <p:sldId id="424" r:id="rId23"/>
    <p:sldId id="425" r:id="rId24"/>
    <p:sldId id="40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3399FF"/>
    <a:srgbClr val="FF5050"/>
    <a:srgbClr val="333399"/>
    <a:srgbClr val="6600FF"/>
    <a:srgbClr val="CC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50" autoAdjust="0"/>
    <p:restoredTop sz="93447" autoAdjust="0"/>
  </p:normalViewPr>
  <p:slideViewPr>
    <p:cSldViewPr>
      <p:cViewPr>
        <p:scale>
          <a:sx n="50" d="100"/>
          <a:sy n="50" d="100"/>
        </p:scale>
        <p:origin x="508" y="232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088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80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080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0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3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8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4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04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8AB2-1214-43EE-BD91-01F24FE81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AB45-0D3C-4E5C-A0B5-126A4E54F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8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20049-3DB3-4CD7-9E5C-FA8EFFC74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0ED4-9136-47F4-BFA4-F1BDF6906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D4E04-6C53-4E17-91F1-E45933DE4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AF62-11E4-4526-9F58-F3A73436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7D3D-3146-4D80-9D30-CD87790D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182F-B999-47A6-8714-C13D3C30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D609E-A85F-4694-8F05-DB47C9869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74A8-7392-4C7C-8E15-EA6AD14BF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2392-0E2E-4D08-B155-6B8C4B679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1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03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03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03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35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03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3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3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4A86F42-940A-4D63-908E-F73598A2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705600"/>
          </a:xfrm>
        </p:spPr>
        <p:txBody>
          <a:bodyPr anchorCtr="0"/>
          <a:lstStyle/>
          <a:p>
            <a:pPr eaLnBrk="1" hangingPunct="1">
              <a:defRPr/>
            </a:pPr>
            <a:b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教会文化的六个特征</a:t>
            </a:r>
            <a:b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徐理强长老</a:t>
            </a:r>
            <a:b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CGCM_02.07.2025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6705600"/>
            <a:ext cx="9448800" cy="152400"/>
          </a:xfrm>
        </p:spPr>
        <p:txBody>
          <a:bodyPr>
            <a:normAutofit fontScale="25000" lnSpcReduction="20000"/>
          </a:bodyPr>
          <a:lstStyle/>
          <a:p>
            <a:pPr marL="0" indent="0" fontAlgn="t">
              <a:buNone/>
            </a:pPr>
            <a:endParaRPr lang="en-US" altLang="zh-CN" sz="345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4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5.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尊重神大自然的启示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神有两个启示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圣经特殊启示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大自然普通启示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罗</a:t>
            </a:r>
            <a:r>
              <a:rPr lang="en-US" altLang="zh-CN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1:19-20</a:t>
            </a:r>
            <a:r>
              <a:rPr lang="zh-CN" altLang="en-US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神的事情，人所能知道的，原顯明在人心裏，因為神已經給他們顯明。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20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自從造天地以來，神的永能和神性是明明可知的，雖是眼不能見，但藉著所造之物就可以曉得，叫人無可推諉。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不同的启示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圣经启示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启示救恩、人生意义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大自然启示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启示创造的机制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方法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基督徒、教会必须两个启示并用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不能忽略一个、偏重一个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使徒教会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凡物公用，並且賣了田產、家業，照各人所需用的分給各人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2:44-45  </a:t>
            </a:r>
            <a:r>
              <a:rPr lang="zh-CN" altLang="en-US" sz="47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这做法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违反大自然启示的原则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经济原则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不能把资产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Assets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当作收入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Income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；因为资产用完就破产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所以后来耶路撒冷教会破产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需要外邦教会救济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人生必须两个启示都用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教会应该两个启示都强调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0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D3A84-820B-FB9C-1AFF-B88A250A9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4C8C2012-262B-FBDB-3776-5A1AEE4411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机制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=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过程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=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方法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534BB-2150-85CD-E1B7-E7F87831CC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所有大自然中发生的事情都有机制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很多机制我们现在不了解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1996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以前不知道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《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克隆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》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的机制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2010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前不知道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CRISPR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改变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DNA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的方法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《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神迹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》=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事情发生的机制目前还不知道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上周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FDA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通过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Vertex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药厂的止痛药</a:t>
            </a:r>
            <a:r>
              <a:rPr lang="en-US" altLang="zh-CN" sz="4400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Suzetrigine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通过全新的机制止痛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AEDDA-210B-7612-ABEB-EB30521BF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1A791318-E518-33F0-6EBB-ABA8FB3D12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选择性抑制神经受体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Nav1.8</a:t>
            </a:r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钠通道</a:t>
            </a:r>
            <a:endParaRPr lang="en-US" altLang="zh-CN" dirty="0">
              <a:solidFill>
                <a:srgbClr val="FFFF0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3516A-CC8D-1506-8E6E-2201EC6D4F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524000" y="914400"/>
            <a:ext cx="10660566" cy="356037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EDAEFF2-098E-247E-8B6D-627DBBA55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2135768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2895D6D-42DA-E2C4-A0E3-5597EE82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286" y="914400"/>
            <a:ext cx="7391400" cy="613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03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92AAD-9D53-CAFB-379B-2FF71F94D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0D90FCFC-B07F-B890-3862-CC8AC19D6D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祷告治抑郁症的神迹也有机制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7409F-8368-6369-4E7E-35D38CFA00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刘富理牧师用祷告、认罪、按手医治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25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个抑郁症患者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患者认为很有效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可以说是神迹治病的例子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可是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,10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后追踪发现：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100%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灵性复兴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20%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抑郁症状消失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神迹治病有复兴灵性的机制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神迹治病没有消除症状的机制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医治的神迹不是所有的机制都有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5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癌症得医治的神迹也有机制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吴勇长老的肠癌被神迹医治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《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不灭的灯火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》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神迹压制癌症细胞的显性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很可能通过激活免疫功能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可是女儿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24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岁得癌症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,28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岁去世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说明神迹选择性有压制吴勇长老癌症显性的机制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却没有改变癌症遗传的机制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我们今天对很多神迹的机制越来越有了解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却也有很多我们目前不了解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没发现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60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年代新派神学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现在的唯物主义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)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不信圣经神迹的观念已经落伍；应该理解神迹是通过目前还不理解的机制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神迹机制跟一般大自然机制不同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比如耶稣以水变酒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却不用大自然中以水变酒的机制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8C668-DBCB-7587-8B5D-44FCD2CC7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200AD294-2E61-593C-8A12-568D08CABD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KRAS</a:t>
            </a:r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基</a:t>
            </a:r>
            <a:r>
              <a:rPr lang="zh-CN" altLang="en-US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因变异减少</a:t>
            </a:r>
            <a:br>
              <a:rPr lang="en-US" altLang="zh-CN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CN" altLang="en-US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标靶抵抗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EGRF</a:t>
            </a:r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功能药物</a:t>
            </a:r>
            <a:endParaRPr lang="en-US" altLang="zh-CN" dirty="0">
              <a:solidFill>
                <a:srgbClr val="FFFF0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73B1A-57A7-BA89-3552-2321AD6D73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65752" y="1326444"/>
            <a:ext cx="7578247" cy="55315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FDD6A6A-1BD2-850D-DABA-C28954BBE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91439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01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6.</a:t>
            </a:r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面对真相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:Horatio Spafford</a:t>
            </a:r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的故事</a:t>
            </a:r>
            <a:endParaRPr lang="en-US" altLang="zh-CN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教会需要面对真相、面对自己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很多基督徒很喜欢司伯福的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《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我心灵得安宁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》,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却不谈司伯福的双向症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司伯福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芝加哥成功律师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教会的长老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一连串严重打击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1871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四岁儿子猩红热死亡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1871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芝加哥大火几乎破产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1873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四个女儿船难淹死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1B7C0B4-C100-E05D-F4B6-AAED3E3E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28330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036C0-6419-EAD3-CAC5-858BE5904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008F7B26-1FF6-3316-5711-A435E047C3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司伯福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80947-2AEE-395F-EB11-19806FF18A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女儿船难后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司伯福去英国把妻子接回美国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途中经过女儿船难的地点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有强烈感动写下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《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我心灵得安宁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船难后生了两个女儿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一个儿子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1880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儿子四岁得病死亡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教会认定他有隐而未现的罪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受神惩罚打击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1881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司伯福开始有错觉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认定耶稣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1900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第二次再来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带十多人去以色列等候耶稣再临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到了巴勒斯坦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双向症症状越来越严重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认为自己是第二个弥賽亚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禁止同工结婚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独裁霸道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;1888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在耶路撒冷去世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《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参考美国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Library of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Congress: American Colony in Jerusalem》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The Three Tenors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2003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英国</a:t>
            </a:r>
            <a:r>
              <a:rPr lang="zh-CN" altLang="en-US" sz="440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华裔基督徒富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Teoh(=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赵先生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)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用三百万美元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两百万英镑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)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邀请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Three Tenors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在英国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Bath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演唱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《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我心灵得安宁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也邀请司伯福第四代孙女儿出席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Play YouTube </a:t>
            </a:r>
          </a:p>
        </p:txBody>
      </p:sp>
    </p:spTree>
    <p:extLst>
      <p:ext uri="{BB962C8B-B14F-4D97-AF65-F5344CB8AC3E}">
        <p14:creationId xmlns:p14="http://schemas.microsoft.com/office/powerpoint/2010/main" val="42785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使徒行传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42-47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42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門徒都恆心遵守使徒的教訓，彼此交接，擘餅，祈禱。</a:t>
            </a:r>
            <a:r>
              <a:rPr lang="en-US" altLang="zh-TW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43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使徒又行了許多奇事神蹟。</a:t>
            </a:r>
            <a:r>
              <a:rPr lang="en-US" altLang="zh-TW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44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信的人都在一處，凡物公用，</a:t>
            </a:r>
            <a:r>
              <a:rPr lang="en-US" altLang="zh-TW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45</a:t>
            </a:r>
            <a:r>
              <a:rPr lang="en-US" altLang="zh-TW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並且賣了田產、家業，照各人所需用的分給各人。</a:t>
            </a:r>
            <a:r>
              <a:rPr lang="en-US" altLang="zh-TW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46</a:t>
            </a:r>
            <a:r>
              <a:rPr lang="en-US" altLang="zh-TW" sz="36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他們天天同心合意恆切地在殿裏，且在家中擘餅，存著歡喜、誠實的心用飯，</a:t>
            </a:r>
            <a:r>
              <a:rPr lang="en-US" altLang="zh-TW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47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讚美神，得眾民的喜愛。主將得救的人天天加給他們。</a:t>
            </a:r>
            <a:endParaRPr lang="en-US" altLang="zh-CN" sz="4400" dirty="0">
              <a:solidFill>
                <a:srgbClr val="FFFF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27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1C194-7E42-1F56-D85C-C1A67800F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FA3FFE7E-FF52-CC1C-1607-81D84DFFA0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面对自己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6138F-3B6F-F0BA-499A-094A39ECD4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教会唱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《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我心灵得安宁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》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只提司百福坚定的信心；没提司伯福的双向症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虽然他有双向症，可是他在巴勒斯坦孤儿中留下很多的恩典、祝福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我认为应该借唱诗的机会：面对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(=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坦然承认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)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基督徒也可能得精神病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得精神病还可以被神使用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得精神病不是灵性软弱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不是性格不成熟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不是穷途末路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基督徒必须摆脱自欺，勇敢面对不想面对的现实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面对自己面临退休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理想是什么？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您理想的退休后的人生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教会里很多人做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15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年基督徒就离开教会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这现实情况教会很少讨论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头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年靠信仰带领家庭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养育儿女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儿女进大学后很多人开始觉得不需要信仰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因为没有新的目标、新的异象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信主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年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需要更新目标、更新异象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需要从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《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以信仰教养儿女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》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的目标走出来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可能不是单单考虑搬家去哪里退休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而是考虑如何用自己领受的恩典、经历，来祝福别人，成为恩典的出口、渠道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我开始讲道的问题：你理想的教会是什么？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我结束讲道的问题：你退休后理想是什么？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你未来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年的理想是什么？成为别人的祝福？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887B4-FC36-93CE-7A35-AE7BEE825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4746DCE5-C5E6-814D-4657-035B6FF9D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0122C-A1F2-89FF-D2BC-1CC5D9391B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68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539A1-0455-8A5E-84E4-E5D8D1E6A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A7B604AB-A123-C783-7E3C-9140E30426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DF82-6326-39CD-E91C-DAD31A62C8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32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0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25F49-91F1-7B4F-BAE7-8E2885F87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9A5A3B24-1C16-86E2-F2FC-B114510255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理想的教会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4DA10-94F2-2639-1E4F-F900D8CFCF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我在伦敦参加过两个教会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Martyn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Lloyd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Jones: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Westminster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Chapel: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每周三、周日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3000+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人参加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John Stott: All Souls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：每周日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1000+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人参加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Lloyd Jones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退休后两年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教会几乎解体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只有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200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人参加主日崇拜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John Stott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退休后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年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教会仍然有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1000+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人参加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理由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单靠讲到 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vs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小组分享沟通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你理想的教会是什么？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CA6EC-0965-7FEB-DDA2-E12742195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B44CE58B-6D8D-36E8-E7EB-AB19EC19E7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flipV="1">
            <a:off x="1295400" y="762000"/>
            <a:ext cx="7848600" cy="6096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87EC3-63E7-499F-70EB-08DA2F9E94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32657" y="391886"/>
            <a:ext cx="9168620" cy="64552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6AB37153-48D1-224C-2774-A7BF876CD8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6943" y="2906486"/>
            <a:ext cx="155666" cy="1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C7B35D54-DBC9-0DE0-1150-A27C15B3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20" y="10886"/>
            <a:ext cx="4669971" cy="3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5772480F-0CA4-D322-D57D-C11E258E9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76" y="10886"/>
            <a:ext cx="4671187" cy="3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71C76B71-2961-C9BE-A956-D8838EA0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6" y="3124200"/>
            <a:ext cx="3446799" cy="440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33389131-ECD3-E87D-F132-DF57772EA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5715000" cy="41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9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理想教会需要建立一个文化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在重要的事情上有一致的看法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早期使徒教会的文化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愿意学习圣经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透明、坦诚彼此相爱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亲近、敬拜神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注重传福音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应该还需要两个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5.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尊重神大自然启示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6.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谦卑透明，勇敢面对现实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1.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学习、遵守圣经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門徒都恆心遵守使徒的教訓 </a:t>
            </a:r>
            <a:r>
              <a:rPr lang="en-US" altLang="zh-TW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42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2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2.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彼此相爱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彼此交接（沟通，交往，分享）</a:t>
            </a:r>
            <a:r>
              <a:rPr lang="en-US" altLang="zh-CN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2:42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誠實的心</a:t>
            </a:r>
            <a:r>
              <a:rPr lang="zh-CN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（透明、坦诚）</a:t>
            </a:r>
            <a:r>
              <a:rPr lang="en-US" altLang="zh-CN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2:46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信的人都在一處，凡物公用，並且賣了田產、家業，照各人所需用的分給各人。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2:44-45</a:t>
            </a:r>
            <a:endParaRPr lang="en-US" altLang="zh-CN" sz="36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1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3.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亲近、敬拜神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擘餅，祈禱。</a:t>
            </a:r>
            <a:r>
              <a:rPr lang="en-US" altLang="zh-TW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2:42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他們天天同心合意恆切地在殿裏，且在家中擘餅，存著歡喜、誠實的心用飯，讚美神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 </a:t>
            </a:r>
            <a:r>
              <a:rPr lang="en-US" altLang="zh-CN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2:46</a:t>
            </a:r>
            <a:endParaRPr lang="en-US" altLang="zh-CN" sz="36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184666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4.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传福音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46666"/>
            <a:ext cx="9144000" cy="59113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得眾民的喜愛。主將得救的人天天加給他們  </a:t>
            </a:r>
            <a:r>
              <a:rPr lang="en-US" altLang="zh-TW" sz="35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2:47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神的道日見興旺，越發廣傳。</a:t>
            </a:r>
            <a:r>
              <a:rPr lang="en-US" altLang="zh-TW" sz="35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12:42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在安提阿的教會中，有幾位先知和教師，他們事奉主、禁食的時候，聖靈說：「要為我分派巴拿巴和掃羅，去做我召他們所做的工。」於是禁食禱告，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为两人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按手，打發他們去了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宣教。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13:1-3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endParaRPr lang="en-US" altLang="zh-TW" sz="44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endParaRPr lang="en-US" altLang="zh-CN" sz="44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99B9C9-91E7-BB07-ECB9-C9CE0FE3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99962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739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73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su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Hsu Template</Template>
  <TotalTime>5408</TotalTime>
  <Words>2172</Words>
  <Application>Microsoft Office PowerPoint</Application>
  <PresentationFormat>On-screen Show (4:3)</PresentationFormat>
  <Paragraphs>117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DFKai-SB</vt:lpstr>
      <vt:lpstr>KaiTi</vt:lpstr>
      <vt:lpstr>Arial</vt:lpstr>
      <vt:lpstr>Corbel</vt:lpstr>
      <vt:lpstr>Times New Roman</vt:lpstr>
      <vt:lpstr>Verdana</vt:lpstr>
      <vt:lpstr>Wingdings</vt:lpstr>
      <vt:lpstr>Hsu Template</vt:lpstr>
      <vt:lpstr>  教会文化的六个特征   徐理强长老 CGCM_02.07.2025</vt:lpstr>
      <vt:lpstr>使徒行传2：42-47</vt:lpstr>
      <vt:lpstr>理想的教会</vt:lpstr>
      <vt:lpstr>PowerPoint Presentation</vt:lpstr>
      <vt:lpstr>理想教会需要建立一个文化</vt:lpstr>
      <vt:lpstr>1.学习、遵守圣经</vt:lpstr>
      <vt:lpstr>2.彼此相爱</vt:lpstr>
      <vt:lpstr>3.亲近、敬拜神</vt:lpstr>
      <vt:lpstr>4.传福音</vt:lpstr>
      <vt:lpstr>5.尊重神大自然的启示</vt:lpstr>
      <vt:lpstr>不同的启示</vt:lpstr>
      <vt:lpstr>机制=过程=方法</vt:lpstr>
      <vt:lpstr>选择性抑制神经受体Nav1.8钠通道</vt:lpstr>
      <vt:lpstr>祷告治抑郁症的神迹也有机制1</vt:lpstr>
      <vt:lpstr>癌症得医治的神迹也有机制2</vt:lpstr>
      <vt:lpstr>KRAS基因变异减少 标靶抵抗EGRF功能药物</vt:lpstr>
      <vt:lpstr>6.面对真相:Horatio Spafford的故事</vt:lpstr>
      <vt:lpstr>司伯福2</vt:lpstr>
      <vt:lpstr>The Three Tenors</vt:lpstr>
      <vt:lpstr>面对自己</vt:lpstr>
      <vt:lpstr>您理想的退休后的人生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lkghsu</dc:creator>
  <cp:lastModifiedBy>George Hsu</cp:lastModifiedBy>
  <cp:revision>76</cp:revision>
  <cp:lastPrinted>2002-03-27T18:41:19Z</cp:lastPrinted>
  <dcterms:created xsi:type="dcterms:W3CDTF">2015-08-19T22:08:42Z</dcterms:created>
  <dcterms:modified xsi:type="dcterms:W3CDTF">2025-02-04T01:53:37Z</dcterms:modified>
</cp:coreProperties>
</file>