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13"/>
  </p:notesMasterIdLst>
  <p:sldIdLst>
    <p:sldId id="256" r:id="rId2"/>
    <p:sldId id="259" r:id="rId3"/>
    <p:sldId id="258" r:id="rId4"/>
    <p:sldId id="257" r:id="rId5"/>
    <p:sldId id="263" r:id="rId6"/>
    <p:sldId id="261" r:id="rId7"/>
    <p:sldId id="264" r:id="rId8"/>
    <p:sldId id="265" r:id="rId9"/>
    <p:sldId id="262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21989"/>
    <p:restoredTop sz="74589"/>
  </p:normalViewPr>
  <p:slideViewPr>
    <p:cSldViewPr snapToGrid="0">
      <p:cViewPr varScale="1">
        <p:scale>
          <a:sx n="64" d="100"/>
          <a:sy n="64" d="100"/>
        </p:scale>
        <p:origin x="13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橡树 nelson" userId="b0597ec67e8763e9" providerId="LiveId" clId="{0EEB90B4-8A67-4FD0-8FC2-BF37B05B33CA}"/>
    <pc:docChg chg="modSld">
      <pc:chgData name="大橡树 nelson" userId="b0597ec67e8763e9" providerId="LiveId" clId="{0EEB90B4-8A67-4FD0-8FC2-BF37B05B33CA}" dt="2024-10-07T01:28:04.150" v="1" actId="255"/>
      <pc:docMkLst>
        <pc:docMk/>
      </pc:docMkLst>
      <pc:sldChg chg="modSp mod">
        <pc:chgData name="大橡树 nelson" userId="b0597ec67e8763e9" providerId="LiveId" clId="{0EEB90B4-8A67-4FD0-8FC2-BF37B05B33CA}" dt="2024-10-07T01:28:04.150" v="1" actId="255"/>
        <pc:sldMkLst>
          <pc:docMk/>
          <pc:sldMk cId="1004492155" sldId="256"/>
        </pc:sldMkLst>
        <pc:spChg chg="mod">
          <ac:chgData name="大橡树 nelson" userId="b0597ec67e8763e9" providerId="LiveId" clId="{0EEB90B4-8A67-4FD0-8FC2-BF37B05B33CA}" dt="2024-10-07T01:27:51.898" v="0" actId="255"/>
          <ac:spMkLst>
            <pc:docMk/>
            <pc:sldMk cId="1004492155" sldId="256"/>
            <ac:spMk id="2" creationId="{7E379F52-9851-513A-579B-B04B3D82DC25}"/>
          </ac:spMkLst>
        </pc:spChg>
        <pc:spChg chg="mod">
          <ac:chgData name="大橡树 nelson" userId="b0597ec67e8763e9" providerId="LiveId" clId="{0EEB90B4-8A67-4FD0-8FC2-BF37B05B33CA}" dt="2024-10-07T01:28:04.150" v="1" actId="255"/>
          <ac:spMkLst>
            <pc:docMk/>
            <pc:sldMk cId="1004492155" sldId="256"/>
            <ac:spMk id="3" creationId="{65FAD6DC-5631-FD87-048A-17AF4C2E820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C6738-2AA5-4F16-840F-5E96277401D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4D62508-B396-42FB-9EAD-6C294DE3CC4F}">
      <dgm:prSet/>
      <dgm:spPr/>
      <dgm:t>
        <a:bodyPr/>
        <a:lstStyle/>
        <a:p>
          <a:r>
            <a:rPr lang="zh-TW" dirty="0"/>
            <a:t>了解西方文化的基石</a:t>
          </a:r>
          <a:r>
            <a:rPr lang="en-US" dirty="0"/>
            <a:t>——</a:t>
          </a:r>
          <a:r>
            <a:rPr lang="zh-CN" dirty="0"/>
            <a:t>文学，艺术，音乐。。。</a:t>
          </a:r>
          <a:endParaRPr lang="en-US" dirty="0"/>
        </a:p>
      </dgm:t>
    </dgm:pt>
    <dgm:pt modelId="{01448F88-31CB-476A-9AFD-9E3D51CD3878}" type="parTrans" cxnId="{E0B094D4-36D0-40C7-9CAC-C38A39C1488C}">
      <dgm:prSet/>
      <dgm:spPr/>
      <dgm:t>
        <a:bodyPr/>
        <a:lstStyle/>
        <a:p>
          <a:endParaRPr lang="en-US"/>
        </a:p>
      </dgm:t>
    </dgm:pt>
    <dgm:pt modelId="{085B3F87-55F4-4020-AD65-E28A020EDA4A}" type="sibTrans" cxnId="{E0B094D4-36D0-40C7-9CAC-C38A39C1488C}">
      <dgm:prSet/>
      <dgm:spPr/>
      <dgm:t>
        <a:bodyPr/>
        <a:lstStyle/>
        <a:p>
          <a:endParaRPr lang="en-US"/>
        </a:p>
      </dgm:t>
    </dgm:pt>
    <dgm:pt modelId="{E530A33F-AD85-455D-A3D4-D6E6ED27B017}">
      <dgm:prSet/>
      <dgm:spPr/>
      <dgm:t>
        <a:bodyPr/>
        <a:lstStyle/>
        <a:p>
          <a:r>
            <a:rPr lang="zh-CN"/>
            <a:t>认识</a:t>
          </a:r>
          <a:r>
            <a:rPr lang="zh-TW"/>
            <a:t>基督信仰的钥匙</a:t>
          </a:r>
          <a:endParaRPr lang="en-US"/>
        </a:p>
      </dgm:t>
    </dgm:pt>
    <dgm:pt modelId="{28D7120F-3A74-423F-AA41-0F0FC6F1D80B}" type="parTrans" cxnId="{5EE95757-DF92-4EEB-BB64-477BAE27D1F9}">
      <dgm:prSet/>
      <dgm:spPr/>
      <dgm:t>
        <a:bodyPr/>
        <a:lstStyle/>
        <a:p>
          <a:endParaRPr lang="en-US"/>
        </a:p>
      </dgm:t>
    </dgm:pt>
    <dgm:pt modelId="{68CAE50F-D16B-4BF8-8B0F-E6B57E95B5A9}" type="sibTrans" cxnId="{5EE95757-DF92-4EEB-BB64-477BAE27D1F9}">
      <dgm:prSet/>
      <dgm:spPr/>
      <dgm:t>
        <a:bodyPr/>
        <a:lstStyle/>
        <a:p>
          <a:endParaRPr lang="en-US"/>
        </a:p>
      </dgm:t>
    </dgm:pt>
    <dgm:pt modelId="{259E0EB6-94E7-467B-90B4-A63F42DA964B}">
      <dgm:prSet/>
      <dgm:spPr/>
      <dgm:t>
        <a:bodyPr/>
        <a:lstStyle/>
        <a:p>
          <a:r>
            <a:rPr lang="zh-TW"/>
            <a:t>明白神的事情</a:t>
          </a:r>
          <a:r>
            <a:rPr lang="en-US"/>
            <a:t>——</a:t>
          </a:r>
          <a:r>
            <a:rPr lang="zh-TW"/>
            <a:t>爱，公义</a:t>
          </a:r>
          <a:endParaRPr lang="en-US"/>
        </a:p>
      </dgm:t>
    </dgm:pt>
    <dgm:pt modelId="{E3E7E286-248B-43B2-B35A-4E0760E057B5}" type="parTrans" cxnId="{400139BE-B9D8-481D-A647-EB052AFABDF2}">
      <dgm:prSet/>
      <dgm:spPr/>
      <dgm:t>
        <a:bodyPr/>
        <a:lstStyle/>
        <a:p>
          <a:endParaRPr lang="en-US"/>
        </a:p>
      </dgm:t>
    </dgm:pt>
    <dgm:pt modelId="{E68555BC-7E81-4739-8EDE-A821ED28DF43}" type="sibTrans" cxnId="{400139BE-B9D8-481D-A647-EB052AFABDF2}">
      <dgm:prSet/>
      <dgm:spPr/>
      <dgm:t>
        <a:bodyPr/>
        <a:lstStyle/>
        <a:p>
          <a:endParaRPr lang="en-US"/>
        </a:p>
      </dgm:t>
    </dgm:pt>
    <dgm:pt modelId="{0DF56E81-1481-4ABF-ACCE-72301295D4F6}">
      <dgm:prSet/>
      <dgm:spPr/>
      <dgm:t>
        <a:bodyPr/>
        <a:lstStyle/>
        <a:p>
          <a:r>
            <a:rPr lang="zh-TW"/>
            <a:t>知道人的本相</a:t>
          </a:r>
          <a:r>
            <a:rPr lang="en-US"/>
            <a:t>——</a:t>
          </a:r>
          <a:r>
            <a:rPr lang="zh-TW"/>
            <a:t>从哪里来，往哪里去</a:t>
          </a:r>
          <a:endParaRPr lang="en-US"/>
        </a:p>
      </dgm:t>
    </dgm:pt>
    <dgm:pt modelId="{3AB12045-A122-49A1-9555-FA492FBB8DEC}" type="parTrans" cxnId="{E4708919-3C76-435C-8281-4CAA1B22C7E6}">
      <dgm:prSet/>
      <dgm:spPr/>
      <dgm:t>
        <a:bodyPr/>
        <a:lstStyle/>
        <a:p>
          <a:endParaRPr lang="en-US"/>
        </a:p>
      </dgm:t>
    </dgm:pt>
    <dgm:pt modelId="{7CEF931D-D950-438D-A1F7-8C7D3BFD8CE6}" type="sibTrans" cxnId="{E4708919-3C76-435C-8281-4CAA1B22C7E6}">
      <dgm:prSet/>
      <dgm:spPr/>
      <dgm:t>
        <a:bodyPr/>
        <a:lstStyle/>
        <a:p>
          <a:endParaRPr lang="en-US"/>
        </a:p>
      </dgm:t>
    </dgm:pt>
    <dgm:pt modelId="{0CF1E3B0-0601-4C8A-A92F-C2179A12A457}" type="pres">
      <dgm:prSet presAssocID="{104C6738-2AA5-4F16-840F-5E96277401D1}" presName="root" presStyleCnt="0">
        <dgm:presLayoutVars>
          <dgm:dir/>
          <dgm:resizeHandles val="exact"/>
        </dgm:presLayoutVars>
      </dgm:prSet>
      <dgm:spPr/>
    </dgm:pt>
    <dgm:pt modelId="{D2939FA6-4A53-4751-B1BA-F93794C101EB}" type="pres">
      <dgm:prSet presAssocID="{104C6738-2AA5-4F16-840F-5E96277401D1}" presName="container" presStyleCnt="0">
        <dgm:presLayoutVars>
          <dgm:dir/>
          <dgm:resizeHandles val="exact"/>
        </dgm:presLayoutVars>
      </dgm:prSet>
      <dgm:spPr/>
    </dgm:pt>
    <dgm:pt modelId="{DB30F41A-9305-4D0A-BABA-E1B6E85E9361}" type="pres">
      <dgm:prSet presAssocID="{34D62508-B396-42FB-9EAD-6C294DE3CC4F}" presName="compNode" presStyleCnt="0"/>
      <dgm:spPr/>
    </dgm:pt>
    <dgm:pt modelId="{BD491574-EC2C-4A5E-976E-477F934A349E}" type="pres">
      <dgm:prSet presAssocID="{34D62508-B396-42FB-9EAD-6C294DE3CC4F}" presName="iconBgRect" presStyleLbl="bgShp" presStyleIdx="0" presStyleCnt="4"/>
      <dgm:spPr/>
    </dgm:pt>
    <dgm:pt modelId="{F861D140-ED86-4EC0-8FF0-573FCDA862EB}" type="pres">
      <dgm:prSet presAssocID="{34D62508-B396-42FB-9EAD-6C294DE3CC4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 Notes"/>
        </a:ext>
      </dgm:extLst>
    </dgm:pt>
    <dgm:pt modelId="{4D7B2821-0877-4C37-890C-41FCDA909DB4}" type="pres">
      <dgm:prSet presAssocID="{34D62508-B396-42FB-9EAD-6C294DE3CC4F}" presName="spaceRect" presStyleCnt="0"/>
      <dgm:spPr/>
    </dgm:pt>
    <dgm:pt modelId="{746124DA-30E8-4ACC-B591-66C70F08BB45}" type="pres">
      <dgm:prSet presAssocID="{34D62508-B396-42FB-9EAD-6C294DE3CC4F}" presName="textRect" presStyleLbl="revTx" presStyleIdx="0" presStyleCnt="4">
        <dgm:presLayoutVars>
          <dgm:chMax val="1"/>
          <dgm:chPref val="1"/>
        </dgm:presLayoutVars>
      </dgm:prSet>
      <dgm:spPr/>
    </dgm:pt>
    <dgm:pt modelId="{5CE1E1F6-4400-4620-9311-3D7406814553}" type="pres">
      <dgm:prSet presAssocID="{085B3F87-55F4-4020-AD65-E28A020EDA4A}" presName="sibTrans" presStyleLbl="sibTrans2D1" presStyleIdx="0" presStyleCnt="0"/>
      <dgm:spPr/>
    </dgm:pt>
    <dgm:pt modelId="{EACADEEF-B376-46D1-A752-B976F0A0B873}" type="pres">
      <dgm:prSet presAssocID="{E530A33F-AD85-455D-A3D4-D6E6ED27B017}" presName="compNode" presStyleCnt="0"/>
      <dgm:spPr/>
    </dgm:pt>
    <dgm:pt modelId="{15105BF8-8BA7-4FAB-9C80-A29F3593CC42}" type="pres">
      <dgm:prSet presAssocID="{E530A33F-AD85-455D-A3D4-D6E6ED27B017}" presName="iconBgRect" presStyleLbl="bgShp" presStyleIdx="1" presStyleCnt="4"/>
      <dgm:spPr/>
    </dgm:pt>
    <dgm:pt modelId="{09519048-3364-474B-BE0A-5D9C6887FDAF}" type="pres">
      <dgm:prSet presAssocID="{E530A33F-AD85-455D-A3D4-D6E6ED27B01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wn"/>
        </a:ext>
      </dgm:extLst>
    </dgm:pt>
    <dgm:pt modelId="{690DBFD6-E483-439E-8235-D5B2B8C195F7}" type="pres">
      <dgm:prSet presAssocID="{E530A33F-AD85-455D-A3D4-D6E6ED27B017}" presName="spaceRect" presStyleCnt="0"/>
      <dgm:spPr/>
    </dgm:pt>
    <dgm:pt modelId="{A45F7A0F-6994-4D00-9EC9-5C4AB9414EDC}" type="pres">
      <dgm:prSet presAssocID="{E530A33F-AD85-455D-A3D4-D6E6ED27B017}" presName="textRect" presStyleLbl="revTx" presStyleIdx="1" presStyleCnt="4">
        <dgm:presLayoutVars>
          <dgm:chMax val="1"/>
          <dgm:chPref val="1"/>
        </dgm:presLayoutVars>
      </dgm:prSet>
      <dgm:spPr/>
    </dgm:pt>
    <dgm:pt modelId="{8208C3B7-BAAD-4CEB-9386-43024D7BF1DC}" type="pres">
      <dgm:prSet presAssocID="{68CAE50F-D16B-4BF8-8B0F-E6B57E95B5A9}" presName="sibTrans" presStyleLbl="sibTrans2D1" presStyleIdx="0" presStyleCnt="0"/>
      <dgm:spPr/>
    </dgm:pt>
    <dgm:pt modelId="{56DDA3EE-ED88-4617-BFE4-945BF6EE8E4E}" type="pres">
      <dgm:prSet presAssocID="{259E0EB6-94E7-467B-90B4-A63F42DA964B}" presName="compNode" presStyleCnt="0"/>
      <dgm:spPr/>
    </dgm:pt>
    <dgm:pt modelId="{79FF7980-070B-414D-B1F9-A17BA757B74D}" type="pres">
      <dgm:prSet presAssocID="{259E0EB6-94E7-467B-90B4-A63F42DA964B}" presName="iconBgRect" presStyleLbl="bgShp" presStyleIdx="2" presStyleCnt="4"/>
      <dgm:spPr/>
    </dgm:pt>
    <dgm:pt modelId="{88678DFB-CC8C-45E9-A61D-186C0AEA4269}" type="pres">
      <dgm:prSet presAssocID="{259E0EB6-94E7-467B-90B4-A63F42DA964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 Love Face Outline"/>
        </a:ext>
      </dgm:extLst>
    </dgm:pt>
    <dgm:pt modelId="{F37D9763-26DA-4F38-B6EA-1CD8B1CBD3D3}" type="pres">
      <dgm:prSet presAssocID="{259E0EB6-94E7-467B-90B4-A63F42DA964B}" presName="spaceRect" presStyleCnt="0"/>
      <dgm:spPr/>
    </dgm:pt>
    <dgm:pt modelId="{F75D8186-F4B7-4CC6-B8EF-1BCDFA6D0D76}" type="pres">
      <dgm:prSet presAssocID="{259E0EB6-94E7-467B-90B4-A63F42DA964B}" presName="textRect" presStyleLbl="revTx" presStyleIdx="2" presStyleCnt="4">
        <dgm:presLayoutVars>
          <dgm:chMax val="1"/>
          <dgm:chPref val="1"/>
        </dgm:presLayoutVars>
      </dgm:prSet>
      <dgm:spPr/>
    </dgm:pt>
    <dgm:pt modelId="{A0A6530B-5E84-424F-AC84-2BF5F9132541}" type="pres">
      <dgm:prSet presAssocID="{E68555BC-7E81-4739-8EDE-A821ED28DF43}" presName="sibTrans" presStyleLbl="sibTrans2D1" presStyleIdx="0" presStyleCnt="0"/>
      <dgm:spPr/>
    </dgm:pt>
    <dgm:pt modelId="{63A6B5C9-E26D-418F-B3DD-C108B1AECBFB}" type="pres">
      <dgm:prSet presAssocID="{0DF56E81-1481-4ABF-ACCE-72301295D4F6}" presName="compNode" presStyleCnt="0"/>
      <dgm:spPr/>
    </dgm:pt>
    <dgm:pt modelId="{8BB7BA10-850F-4A38-8853-E3D7D362AD2D}" type="pres">
      <dgm:prSet presAssocID="{0DF56E81-1481-4ABF-ACCE-72301295D4F6}" presName="iconBgRect" presStyleLbl="bgShp" presStyleIdx="3" presStyleCnt="4"/>
      <dgm:spPr/>
    </dgm:pt>
    <dgm:pt modelId="{340DA5F9-8535-449F-9A67-3F59A27A5F49}" type="pres">
      <dgm:prSet presAssocID="{0DF56E81-1481-4ABF-ACCE-72301295D4F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E773F410-20F3-4830-892E-752C15CBB2B5}" type="pres">
      <dgm:prSet presAssocID="{0DF56E81-1481-4ABF-ACCE-72301295D4F6}" presName="spaceRect" presStyleCnt="0"/>
      <dgm:spPr/>
    </dgm:pt>
    <dgm:pt modelId="{AF3B0E1E-9C95-41EE-B49B-59D4B23A9F3B}" type="pres">
      <dgm:prSet presAssocID="{0DF56E81-1481-4ABF-ACCE-72301295D4F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251A510-F75B-46B6-908D-F40038759A02}" type="presOf" srcId="{0DF56E81-1481-4ABF-ACCE-72301295D4F6}" destId="{AF3B0E1E-9C95-41EE-B49B-59D4B23A9F3B}" srcOrd="0" destOrd="0" presId="urn:microsoft.com/office/officeart/2018/2/layout/IconCircleList"/>
    <dgm:cxn modelId="{E4708919-3C76-435C-8281-4CAA1B22C7E6}" srcId="{104C6738-2AA5-4F16-840F-5E96277401D1}" destId="{0DF56E81-1481-4ABF-ACCE-72301295D4F6}" srcOrd="3" destOrd="0" parTransId="{3AB12045-A122-49A1-9555-FA492FBB8DEC}" sibTransId="{7CEF931D-D950-438D-A1F7-8C7D3BFD8CE6}"/>
    <dgm:cxn modelId="{AD89B26E-5DBA-4051-9135-BF96D997E75F}" type="presOf" srcId="{E68555BC-7E81-4739-8EDE-A821ED28DF43}" destId="{A0A6530B-5E84-424F-AC84-2BF5F9132541}" srcOrd="0" destOrd="0" presId="urn:microsoft.com/office/officeart/2018/2/layout/IconCircleList"/>
    <dgm:cxn modelId="{5EE95757-DF92-4EEB-BB64-477BAE27D1F9}" srcId="{104C6738-2AA5-4F16-840F-5E96277401D1}" destId="{E530A33F-AD85-455D-A3D4-D6E6ED27B017}" srcOrd="1" destOrd="0" parTransId="{28D7120F-3A74-423F-AA41-0F0FC6F1D80B}" sibTransId="{68CAE50F-D16B-4BF8-8B0F-E6B57E95B5A9}"/>
    <dgm:cxn modelId="{9722F478-DE24-440F-85CA-E02B05B3BFED}" type="presOf" srcId="{34D62508-B396-42FB-9EAD-6C294DE3CC4F}" destId="{746124DA-30E8-4ACC-B591-66C70F08BB45}" srcOrd="0" destOrd="0" presId="urn:microsoft.com/office/officeart/2018/2/layout/IconCircleList"/>
    <dgm:cxn modelId="{5A145FB1-95A6-4F99-BE6B-02A2E9CD07BF}" type="presOf" srcId="{085B3F87-55F4-4020-AD65-E28A020EDA4A}" destId="{5CE1E1F6-4400-4620-9311-3D7406814553}" srcOrd="0" destOrd="0" presId="urn:microsoft.com/office/officeart/2018/2/layout/IconCircleList"/>
    <dgm:cxn modelId="{400139BE-B9D8-481D-A647-EB052AFABDF2}" srcId="{104C6738-2AA5-4F16-840F-5E96277401D1}" destId="{259E0EB6-94E7-467B-90B4-A63F42DA964B}" srcOrd="2" destOrd="0" parTransId="{E3E7E286-248B-43B2-B35A-4E0760E057B5}" sibTransId="{E68555BC-7E81-4739-8EDE-A821ED28DF43}"/>
    <dgm:cxn modelId="{4F59B9C6-CED3-4BED-A3FC-8B889116D63F}" type="presOf" srcId="{259E0EB6-94E7-467B-90B4-A63F42DA964B}" destId="{F75D8186-F4B7-4CC6-B8EF-1BCDFA6D0D76}" srcOrd="0" destOrd="0" presId="urn:microsoft.com/office/officeart/2018/2/layout/IconCircleList"/>
    <dgm:cxn modelId="{7DB89EC7-C6E9-4FE7-A21B-0B2437DC29EB}" type="presOf" srcId="{68CAE50F-D16B-4BF8-8B0F-E6B57E95B5A9}" destId="{8208C3B7-BAAD-4CEB-9386-43024D7BF1DC}" srcOrd="0" destOrd="0" presId="urn:microsoft.com/office/officeart/2018/2/layout/IconCircleList"/>
    <dgm:cxn modelId="{F2FCE9CB-5407-40F8-B377-8F450CC44BCA}" type="presOf" srcId="{104C6738-2AA5-4F16-840F-5E96277401D1}" destId="{0CF1E3B0-0601-4C8A-A92F-C2179A12A457}" srcOrd="0" destOrd="0" presId="urn:microsoft.com/office/officeart/2018/2/layout/IconCircleList"/>
    <dgm:cxn modelId="{4AE589D2-0F08-44F0-95C4-1732347F5E05}" type="presOf" srcId="{E530A33F-AD85-455D-A3D4-D6E6ED27B017}" destId="{A45F7A0F-6994-4D00-9EC9-5C4AB9414EDC}" srcOrd="0" destOrd="0" presId="urn:microsoft.com/office/officeart/2018/2/layout/IconCircleList"/>
    <dgm:cxn modelId="{E0B094D4-36D0-40C7-9CAC-C38A39C1488C}" srcId="{104C6738-2AA5-4F16-840F-5E96277401D1}" destId="{34D62508-B396-42FB-9EAD-6C294DE3CC4F}" srcOrd="0" destOrd="0" parTransId="{01448F88-31CB-476A-9AFD-9E3D51CD3878}" sibTransId="{085B3F87-55F4-4020-AD65-E28A020EDA4A}"/>
    <dgm:cxn modelId="{AC45EFEA-5A23-457C-92FF-4892FFC65182}" type="presParOf" srcId="{0CF1E3B0-0601-4C8A-A92F-C2179A12A457}" destId="{D2939FA6-4A53-4751-B1BA-F93794C101EB}" srcOrd="0" destOrd="0" presId="urn:microsoft.com/office/officeart/2018/2/layout/IconCircleList"/>
    <dgm:cxn modelId="{18B86D55-96FB-47E4-A70D-2446798FC1BB}" type="presParOf" srcId="{D2939FA6-4A53-4751-B1BA-F93794C101EB}" destId="{DB30F41A-9305-4D0A-BABA-E1B6E85E9361}" srcOrd="0" destOrd="0" presId="urn:microsoft.com/office/officeart/2018/2/layout/IconCircleList"/>
    <dgm:cxn modelId="{9480F27A-ADEF-4F89-B11B-C296ED54037B}" type="presParOf" srcId="{DB30F41A-9305-4D0A-BABA-E1B6E85E9361}" destId="{BD491574-EC2C-4A5E-976E-477F934A349E}" srcOrd="0" destOrd="0" presId="urn:microsoft.com/office/officeart/2018/2/layout/IconCircleList"/>
    <dgm:cxn modelId="{9BCA6335-D053-4D9F-BEED-E2A702B79517}" type="presParOf" srcId="{DB30F41A-9305-4D0A-BABA-E1B6E85E9361}" destId="{F861D140-ED86-4EC0-8FF0-573FCDA862EB}" srcOrd="1" destOrd="0" presId="urn:microsoft.com/office/officeart/2018/2/layout/IconCircleList"/>
    <dgm:cxn modelId="{049FC6C0-DD3A-4C28-AB49-AC12C667918D}" type="presParOf" srcId="{DB30F41A-9305-4D0A-BABA-E1B6E85E9361}" destId="{4D7B2821-0877-4C37-890C-41FCDA909DB4}" srcOrd="2" destOrd="0" presId="urn:microsoft.com/office/officeart/2018/2/layout/IconCircleList"/>
    <dgm:cxn modelId="{34D70F8D-6642-42E5-A0D4-CAE8D8A22C76}" type="presParOf" srcId="{DB30F41A-9305-4D0A-BABA-E1B6E85E9361}" destId="{746124DA-30E8-4ACC-B591-66C70F08BB45}" srcOrd="3" destOrd="0" presId="urn:microsoft.com/office/officeart/2018/2/layout/IconCircleList"/>
    <dgm:cxn modelId="{EA3EBFA3-5BCF-4747-A04F-38D4D6AF1002}" type="presParOf" srcId="{D2939FA6-4A53-4751-B1BA-F93794C101EB}" destId="{5CE1E1F6-4400-4620-9311-3D7406814553}" srcOrd="1" destOrd="0" presId="urn:microsoft.com/office/officeart/2018/2/layout/IconCircleList"/>
    <dgm:cxn modelId="{3FFE4F61-EF83-4CE2-A38A-0B90A8BDF11F}" type="presParOf" srcId="{D2939FA6-4A53-4751-B1BA-F93794C101EB}" destId="{EACADEEF-B376-46D1-A752-B976F0A0B873}" srcOrd="2" destOrd="0" presId="urn:microsoft.com/office/officeart/2018/2/layout/IconCircleList"/>
    <dgm:cxn modelId="{0A7C8336-5347-454B-8D01-84BC9A601EB2}" type="presParOf" srcId="{EACADEEF-B376-46D1-A752-B976F0A0B873}" destId="{15105BF8-8BA7-4FAB-9C80-A29F3593CC42}" srcOrd="0" destOrd="0" presId="urn:microsoft.com/office/officeart/2018/2/layout/IconCircleList"/>
    <dgm:cxn modelId="{3F451453-65BA-428C-9D47-1B5E85BA4CE1}" type="presParOf" srcId="{EACADEEF-B376-46D1-A752-B976F0A0B873}" destId="{09519048-3364-474B-BE0A-5D9C6887FDAF}" srcOrd="1" destOrd="0" presId="urn:microsoft.com/office/officeart/2018/2/layout/IconCircleList"/>
    <dgm:cxn modelId="{E1C0DDBA-DBD6-432F-BCC2-51B13C2B0EA8}" type="presParOf" srcId="{EACADEEF-B376-46D1-A752-B976F0A0B873}" destId="{690DBFD6-E483-439E-8235-D5B2B8C195F7}" srcOrd="2" destOrd="0" presId="urn:microsoft.com/office/officeart/2018/2/layout/IconCircleList"/>
    <dgm:cxn modelId="{D6CF3397-BA40-44BD-B990-61550B01B512}" type="presParOf" srcId="{EACADEEF-B376-46D1-A752-B976F0A0B873}" destId="{A45F7A0F-6994-4D00-9EC9-5C4AB9414EDC}" srcOrd="3" destOrd="0" presId="urn:microsoft.com/office/officeart/2018/2/layout/IconCircleList"/>
    <dgm:cxn modelId="{A4E75609-5F16-4DF0-A2B2-CC61DD022EA0}" type="presParOf" srcId="{D2939FA6-4A53-4751-B1BA-F93794C101EB}" destId="{8208C3B7-BAAD-4CEB-9386-43024D7BF1DC}" srcOrd="3" destOrd="0" presId="urn:microsoft.com/office/officeart/2018/2/layout/IconCircleList"/>
    <dgm:cxn modelId="{188D697F-BB92-4D44-90C6-C112A62A1960}" type="presParOf" srcId="{D2939FA6-4A53-4751-B1BA-F93794C101EB}" destId="{56DDA3EE-ED88-4617-BFE4-945BF6EE8E4E}" srcOrd="4" destOrd="0" presId="urn:microsoft.com/office/officeart/2018/2/layout/IconCircleList"/>
    <dgm:cxn modelId="{098D019E-DFB9-4E7E-A35F-014350351AB4}" type="presParOf" srcId="{56DDA3EE-ED88-4617-BFE4-945BF6EE8E4E}" destId="{79FF7980-070B-414D-B1F9-A17BA757B74D}" srcOrd="0" destOrd="0" presId="urn:microsoft.com/office/officeart/2018/2/layout/IconCircleList"/>
    <dgm:cxn modelId="{7C6EA153-42E3-4433-B967-356C48001313}" type="presParOf" srcId="{56DDA3EE-ED88-4617-BFE4-945BF6EE8E4E}" destId="{88678DFB-CC8C-45E9-A61D-186C0AEA4269}" srcOrd="1" destOrd="0" presId="urn:microsoft.com/office/officeart/2018/2/layout/IconCircleList"/>
    <dgm:cxn modelId="{A1F814D2-8FF6-4709-A4FD-672EA0E8169E}" type="presParOf" srcId="{56DDA3EE-ED88-4617-BFE4-945BF6EE8E4E}" destId="{F37D9763-26DA-4F38-B6EA-1CD8B1CBD3D3}" srcOrd="2" destOrd="0" presId="urn:microsoft.com/office/officeart/2018/2/layout/IconCircleList"/>
    <dgm:cxn modelId="{7577BB0F-60F8-4071-9D7A-92E7AF1E41CB}" type="presParOf" srcId="{56DDA3EE-ED88-4617-BFE4-945BF6EE8E4E}" destId="{F75D8186-F4B7-4CC6-B8EF-1BCDFA6D0D76}" srcOrd="3" destOrd="0" presId="urn:microsoft.com/office/officeart/2018/2/layout/IconCircleList"/>
    <dgm:cxn modelId="{506B433D-ABF3-45CB-A38D-28AE9686E999}" type="presParOf" srcId="{D2939FA6-4A53-4751-B1BA-F93794C101EB}" destId="{A0A6530B-5E84-424F-AC84-2BF5F9132541}" srcOrd="5" destOrd="0" presId="urn:microsoft.com/office/officeart/2018/2/layout/IconCircleList"/>
    <dgm:cxn modelId="{5BAD622A-58EB-4FB5-A800-FD96BE061AC7}" type="presParOf" srcId="{D2939FA6-4A53-4751-B1BA-F93794C101EB}" destId="{63A6B5C9-E26D-418F-B3DD-C108B1AECBFB}" srcOrd="6" destOrd="0" presId="urn:microsoft.com/office/officeart/2018/2/layout/IconCircleList"/>
    <dgm:cxn modelId="{D160E4F9-E355-4394-B810-10797C0B9FD7}" type="presParOf" srcId="{63A6B5C9-E26D-418F-B3DD-C108B1AECBFB}" destId="{8BB7BA10-850F-4A38-8853-E3D7D362AD2D}" srcOrd="0" destOrd="0" presId="urn:microsoft.com/office/officeart/2018/2/layout/IconCircleList"/>
    <dgm:cxn modelId="{297A91DF-5E55-4C65-A6B4-94F6276160B6}" type="presParOf" srcId="{63A6B5C9-E26D-418F-B3DD-C108B1AECBFB}" destId="{340DA5F9-8535-449F-9A67-3F59A27A5F49}" srcOrd="1" destOrd="0" presId="urn:microsoft.com/office/officeart/2018/2/layout/IconCircleList"/>
    <dgm:cxn modelId="{BF1A083C-1C2C-4D7C-A82D-C192CC82C341}" type="presParOf" srcId="{63A6B5C9-E26D-418F-B3DD-C108B1AECBFB}" destId="{E773F410-20F3-4830-892E-752C15CBB2B5}" srcOrd="2" destOrd="0" presId="urn:microsoft.com/office/officeart/2018/2/layout/IconCircleList"/>
    <dgm:cxn modelId="{3A7AD4A5-19C0-4B7F-A4FF-E9BDB4E3FEC5}" type="presParOf" srcId="{63A6B5C9-E26D-418F-B3DD-C108B1AECBFB}" destId="{AF3B0E1E-9C95-41EE-B49B-59D4B23A9F3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89066B-7B74-4FC2-8269-82D2755C41B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D6BD578-7F57-419C-B560-E7CF21276DB8}">
      <dgm:prSet/>
      <dgm:spPr/>
      <dgm:t>
        <a:bodyPr/>
        <a:lstStyle/>
        <a:p>
          <a:r>
            <a:rPr lang="en-US" dirty="0" err="1"/>
            <a:t>摩西带领以色列人出埃及</a:t>
          </a:r>
          <a:endParaRPr lang="en-US" dirty="0"/>
        </a:p>
      </dgm:t>
    </dgm:pt>
    <dgm:pt modelId="{78E30D72-AE26-4B1E-9553-6754826ED2E8}" type="parTrans" cxnId="{8F5ABB6D-E0A4-47F2-83CF-A7CEF7FCF86A}">
      <dgm:prSet/>
      <dgm:spPr/>
      <dgm:t>
        <a:bodyPr/>
        <a:lstStyle/>
        <a:p>
          <a:endParaRPr lang="en-US"/>
        </a:p>
      </dgm:t>
    </dgm:pt>
    <dgm:pt modelId="{70E26898-7BA1-4996-9CF3-E8AAC26EE745}" type="sibTrans" cxnId="{8F5ABB6D-E0A4-47F2-83CF-A7CEF7FCF86A}">
      <dgm:prSet/>
      <dgm:spPr/>
      <dgm:t>
        <a:bodyPr/>
        <a:lstStyle/>
        <a:p>
          <a:endParaRPr lang="en-US"/>
        </a:p>
      </dgm:t>
    </dgm:pt>
    <dgm:pt modelId="{921C004F-CBDF-4352-B158-1981AAB8D056}">
      <dgm:prSet/>
      <dgm:spPr/>
      <dgm:t>
        <a:bodyPr/>
        <a:lstStyle/>
        <a:p>
          <a:r>
            <a:rPr lang="en-US" dirty="0" err="1"/>
            <a:t>大卫和歌利亚</a:t>
          </a:r>
          <a:endParaRPr lang="en-US" dirty="0"/>
        </a:p>
      </dgm:t>
    </dgm:pt>
    <dgm:pt modelId="{899CF20A-C54D-4E68-83CB-D8B0B50B1C0D}" type="parTrans" cxnId="{8D10D098-4755-4EAE-B419-70C76D7025CB}">
      <dgm:prSet/>
      <dgm:spPr/>
      <dgm:t>
        <a:bodyPr/>
        <a:lstStyle/>
        <a:p>
          <a:endParaRPr lang="en-US"/>
        </a:p>
      </dgm:t>
    </dgm:pt>
    <dgm:pt modelId="{B3366FAB-33CF-44F4-A01A-EA20F8A64313}" type="sibTrans" cxnId="{8D10D098-4755-4EAE-B419-70C76D7025CB}">
      <dgm:prSet/>
      <dgm:spPr/>
      <dgm:t>
        <a:bodyPr/>
        <a:lstStyle/>
        <a:p>
          <a:endParaRPr lang="en-US"/>
        </a:p>
      </dgm:t>
    </dgm:pt>
    <dgm:pt modelId="{279C180C-E69A-5341-A743-E019A106B180}" type="pres">
      <dgm:prSet presAssocID="{2D89066B-7B74-4FC2-8269-82D2755C41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AB03C2E-306D-444E-9911-A8845A66AE99}" type="pres">
      <dgm:prSet presAssocID="{8D6BD578-7F57-419C-B560-E7CF21276DB8}" presName="hierRoot1" presStyleCnt="0"/>
      <dgm:spPr/>
    </dgm:pt>
    <dgm:pt modelId="{3E376331-DD10-F04D-A795-211AF4850885}" type="pres">
      <dgm:prSet presAssocID="{8D6BD578-7F57-419C-B560-E7CF21276DB8}" presName="composite" presStyleCnt="0"/>
      <dgm:spPr/>
    </dgm:pt>
    <dgm:pt modelId="{926614E5-DB46-844E-AE2B-D795D26538D4}" type="pres">
      <dgm:prSet presAssocID="{8D6BD578-7F57-419C-B560-E7CF21276DB8}" presName="background" presStyleLbl="node0" presStyleIdx="0" presStyleCnt="2"/>
      <dgm:spPr/>
    </dgm:pt>
    <dgm:pt modelId="{04C81BE7-61DD-524B-A043-326D6A7D872C}" type="pres">
      <dgm:prSet presAssocID="{8D6BD578-7F57-419C-B560-E7CF21276DB8}" presName="text" presStyleLbl="fgAcc0" presStyleIdx="0" presStyleCnt="2">
        <dgm:presLayoutVars>
          <dgm:chPref val="3"/>
        </dgm:presLayoutVars>
      </dgm:prSet>
      <dgm:spPr/>
    </dgm:pt>
    <dgm:pt modelId="{3867EE6B-6445-3949-93A6-2A34E94E39C8}" type="pres">
      <dgm:prSet presAssocID="{8D6BD578-7F57-419C-B560-E7CF21276DB8}" presName="hierChild2" presStyleCnt="0"/>
      <dgm:spPr/>
    </dgm:pt>
    <dgm:pt modelId="{F73DFA22-FBB4-D541-9C70-6F14B3976FC5}" type="pres">
      <dgm:prSet presAssocID="{921C004F-CBDF-4352-B158-1981AAB8D056}" presName="hierRoot1" presStyleCnt="0"/>
      <dgm:spPr/>
    </dgm:pt>
    <dgm:pt modelId="{6CB368AA-AE9D-494D-A79F-1A5C5A30A41B}" type="pres">
      <dgm:prSet presAssocID="{921C004F-CBDF-4352-B158-1981AAB8D056}" presName="composite" presStyleCnt="0"/>
      <dgm:spPr/>
    </dgm:pt>
    <dgm:pt modelId="{E949E8BC-3ED4-3444-9D21-725E304C0462}" type="pres">
      <dgm:prSet presAssocID="{921C004F-CBDF-4352-B158-1981AAB8D056}" presName="background" presStyleLbl="node0" presStyleIdx="1" presStyleCnt="2"/>
      <dgm:spPr/>
    </dgm:pt>
    <dgm:pt modelId="{97C156A2-6B97-FF4E-98A0-1864D7AD0E0D}" type="pres">
      <dgm:prSet presAssocID="{921C004F-CBDF-4352-B158-1981AAB8D056}" presName="text" presStyleLbl="fgAcc0" presStyleIdx="1" presStyleCnt="2">
        <dgm:presLayoutVars>
          <dgm:chPref val="3"/>
        </dgm:presLayoutVars>
      </dgm:prSet>
      <dgm:spPr/>
    </dgm:pt>
    <dgm:pt modelId="{56A1B1B6-B232-4D4B-BB2E-637DE88E2DC6}" type="pres">
      <dgm:prSet presAssocID="{921C004F-CBDF-4352-B158-1981AAB8D056}" presName="hierChild2" presStyleCnt="0"/>
      <dgm:spPr/>
    </dgm:pt>
  </dgm:ptLst>
  <dgm:cxnLst>
    <dgm:cxn modelId="{8F5ABB6D-E0A4-47F2-83CF-A7CEF7FCF86A}" srcId="{2D89066B-7B74-4FC2-8269-82D2755C41B9}" destId="{8D6BD578-7F57-419C-B560-E7CF21276DB8}" srcOrd="0" destOrd="0" parTransId="{78E30D72-AE26-4B1E-9553-6754826ED2E8}" sibTransId="{70E26898-7BA1-4996-9CF3-E8AAC26EE745}"/>
    <dgm:cxn modelId="{C4BDD17A-98B6-9F44-8A5A-7A8CFBA38974}" type="presOf" srcId="{921C004F-CBDF-4352-B158-1981AAB8D056}" destId="{97C156A2-6B97-FF4E-98A0-1864D7AD0E0D}" srcOrd="0" destOrd="0" presId="urn:microsoft.com/office/officeart/2005/8/layout/hierarchy1"/>
    <dgm:cxn modelId="{8D10D098-4755-4EAE-B419-70C76D7025CB}" srcId="{2D89066B-7B74-4FC2-8269-82D2755C41B9}" destId="{921C004F-CBDF-4352-B158-1981AAB8D056}" srcOrd="1" destOrd="0" parTransId="{899CF20A-C54D-4E68-83CB-D8B0B50B1C0D}" sibTransId="{B3366FAB-33CF-44F4-A01A-EA20F8A64313}"/>
    <dgm:cxn modelId="{ED509AAE-F1DC-9B4A-8C45-63D8FFD7B23E}" type="presOf" srcId="{8D6BD578-7F57-419C-B560-E7CF21276DB8}" destId="{04C81BE7-61DD-524B-A043-326D6A7D872C}" srcOrd="0" destOrd="0" presId="urn:microsoft.com/office/officeart/2005/8/layout/hierarchy1"/>
    <dgm:cxn modelId="{0CE996B4-BEF3-6C48-B831-EDF5878E4BE4}" type="presOf" srcId="{2D89066B-7B74-4FC2-8269-82D2755C41B9}" destId="{279C180C-E69A-5341-A743-E019A106B180}" srcOrd="0" destOrd="0" presId="urn:microsoft.com/office/officeart/2005/8/layout/hierarchy1"/>
    <dgm:cxn modelId="{CFCECF52-1272-DA4A-B68C-B7A1735F2411}" type="presParOf" srcId="{279C180C-E69A-5341-A743-E019A106B180}" destId="{2AB03C2E-306D-444E-9911-A8845A66AE99}" srcOrd="0" destOrd="0" presId="urn:microsoft.com/office/officeart/2005/8/layout/hierarchy1"/>
    <dgm:cxn modelId="{934B2294-154D-2A42-9C9C-72064DA07F4E}" type="presParOf" srcId="{2AB03C2E-306D-444E-9911-A8845A66AE99}" destId="{3E376331-DD10-F04D-A795-211AF4850885}" srcOrd="0" destOrd="0" presId="urn:microsoft.com/office/officeart/2005/8/layout/hierarchy1"/>
    <dgm:cxn modelId="{AE3F68E2-E281-4A41-9BC0-71E2407469EC}" type="presParOf" srcId="{3E376331-DD10-F04D-A795-211AF4850885}" destId="{926614E5-DB46-844E-AE2B-D795D26538D4}" srcOrd="0" destOrd="0" presId="urn:microsoft.com/office/officeart/2005/8/layout/hierarchy1"/>
    <dgm:cxn modelId="{A92A3C68-2F42-EA4D-A657-0EB6F43D12C3}" type="presParOf" srcId="{3E376331-DD10-F04D-A795-211AF4850885}" destId="{04C81BE7-61DD-524B-A043-326D6A7D872C}" srcOrd="1" destOrd="0" presId="urn:microsoft.com/office/officeart/2005/8/layout/hierarchy1"/>
    <dgm:cxn modelId="{95C55B8D-DF18-2C4B-95C8-3205A5CF189E}" type="presParOf" srcId="{2AB03C2E-306D-444E-9911-A8845A66AE99}" destId="{3867EE6B-6445-3949-93A6-2A34E94E39C8}" srcOrd="1" destOrd="0" presId="urn:microsoft.com/office/officeart/2005/8/layout/hierarchy1"/>
    <dgm:cxn modelId="{495B9D47-6EFA-DC4C-AFC4-58B34733445E}" type="presParOf" srcId="{279C180C-E69A-5341-A743-E019A106B180}" destId="{F73DFA22-FBB4-D541-9C70-6F14B3976FC5}" srcOrd="1" destOrd="0" presId="urn:microsoft.com/office/officeart/2005/8/layout/hierarchy1"/>
    <dgm:cxn modelId="{E153FF4A-C557-9A48-B80B-679EA5217312}" type="presParOf" srcId="{F73DFA22-FBB4-D541-9C70-6F14B3976FC5}" destId="{6CB368AA-AE9D-494D-A79F-1A5C5A30A41B}" srcOrd="0" destOrd="0" presId="urn:microsoft.com/office/officeart/2005/8/layout/hierarchy1"/>
    <dgm:cxn modelId="{3B461710-3E34-374D-9DF5-6C3DC5A9500B}" type="presParOf" srcId="{6CB368AA-AE9D-494D-A79F-1A5C5A30A41B}" destId="{E949E8BC-3ED4-3444-9D21-725E304C0462}" srcOrd="0" destOrd="0" presId="urn:microsoft.com/office/officeart/2005/8/layout/hierarchy1"/>
    <dgm:cxn modelId="{29F1F4D9-D5AB-9C42-BD31-D9E7529818BD}" type="presParOf" srcId="{6CB368AA-AE9D-494D-A79F-1A5C5A30A41B}" destId="{97C156A2-6B97-FF4E-98A0-1864D7AD0E0D}" srcOrd="1" destOrd="0" presId="urn:microsoft.com/office/officeart/2005/8/layout/hierarchy1"/>
    <dgm:cxn modelId="{6F3487E4-36F8-EB45-A43C-5376D50F0438}" type="presParOf" srcId="{F73DFA22-FBB4-D541-9C70-6F14B3976FC5}" destId="{56A1B1B6-B232-4D4B-BB2E-637DE88E2D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0CB42F-E4F9-4066-8412-85676375CD0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B371310-675F-4D1F-8C29-9F40D7999775}">
      <dgm:prSet/>
      <dgm:spPr/>
      <dgm:t>
        <a:bodyPr/>
        <a:lstStyle/>
        <a:p>
          <a:r>
            <a:rPr lang="zh-CN"/>
            <a:t>雅歌</a:t>
          </a:r>
          <a:endParaRPr lang="en-US"/>
        </a:p>
      </dgm:t>
    </dgm:pt>
    <dgm:pt modelId="{00E75F31-AEB9-4AF6-8C9E-F663F0E0BA46}" type="parTrans" cxnId="{74140630-6197-434D-AE6C-7F4D8249EEB4}">
      <dgm:prSet/>
      <dgm:spPr/>
      <dgm:t>
        <a:bodyPr/>
        <a:lstStyle/>
        <a:p>
          <a:endParaRPr lang="en-US"/>
        </a:p>
      </dgm:t>
    </dgm:pt>
    <dgm:pt modelId="{DA8324BE-968A-4421-821E-FE3848509EB9}" type="sibTrans" cxnId="{74140630-6197-434D-AE6C-7F4D8249EEB4}">
      <dgm:prSet/>
      <dgm:spPr/>
      <dgm:t>
        <a:bodyPr/>
        <a:lstStyle/>
        <a:p>
          <a:endParaRPr lang="en-US"/>
        </a:p>
      </dgm:t>
    </dgm:pt>
    <dgm:pt modelId="{F842ACA3-9D71-4BFC-B1C0-43779D715ABD}">
      <dgm:prSet/>
      <dgm:spPr/>
      <dgm:t>
        <a:bodyPr/>
        <a:lstStyle/>
        <a:p>
          <a:r>
            <a:rPr lang="zh-CN"/>
            <a:t>好撒马利亚人（路加</a:t>
          </a:r>
          <a:r>
            <a:rPr lang="en-US"/>
            <a:t>10:25-37</a:t>
          </a:r>
          <a:r>
            <a:rPr lang="zh-CN"/>
            <a:t>）</a:t>
          </a:r>
          <a:endParaRPr lang="en-US"/>
        </a:p>
      </dgm:t>
    </dgm:pt>
    <dgm:pt modelId="{2B71F7BC-98E9-4984-B0EC-D66BF81E8FE6}" type="parTrans" cxnId="{E6FB5691-A514-4F1A-B9AC-512F0FA919A4}">
      <dgm:prSet/>
      <dgm:spPr/>
      <dgm:t>
        <a:bodyPr/>
        <a:lstStyle/>
        <a:p>
          <a:endParaRPr lang="en-US"/>
        </a:p>
      </dgm:t>
    </dgm:pt>
    <dgm:pt modelId="{3F131B92-E1EA-41FD-94C6-8DD758013AB2}" type="sibTrans" cxnId="{E6FB5691-A514-4F1A-B9AC-512F0FA919A4}">
      <dgm:prSet/>
      <dgm:spPr/>
      <dgm:t>
        <a:bodyPr/>
        <a:lstStyle/>
        <a:p>
          <a:endParaRPr lang="en-US"/>
        </a:p>
      </dgm:t>
    </dgm:pt>
    <dgm:pt modelId="{BA780747-9D93-4F47-A5D4-2DDC15337BDD}" type="pres">
      <dgm:prSet presAssocID="{010CB42F-E4F9-4066-8412-85676375CD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65DFAD-8163-4945-B73F-E866F8272656}" type="pres">
      <dgm:prSet presAssocID="{0B371310-675F-4D1F-8C29-9F40D7999775}" presName="hierRoot1" presStyleCnt="0"/>
      <dgm:spPr/>
    </dgm:pt>
    <dgm:pt modelId="{746260BC-6838-6142-B61E-3EBAFEED8BE8}" type="pres">
      <dgm:prSet presAssocID="{0B371310-675F-4D1F-8C29-9F40D7999775}" presName="composite" presStyleCnt="0"/>
      <dgm:spPr/>
    </dgm:pt>
    <dgm:pt modelId="{02A728AB-E3F6-FF4B-B58B-3D341CD988DA}" type="pres">
      <dgm:prSet presAssocID="{0B371310-675F-4D1F-8C29-9F40D7999775}" presName="background" presStyleLbl="node0" presStyleIdx="0" presStyleCnt="2"/>
      <dgm:spPr/>
    </dgm:pt>
    <dgm:pt modelId="{817CCAD4-26F4-D04E-B4AE-88FCA0437310}" type="pres">
      <dgm:prSet presAssocID="{0B371310-675F-4D1F-8C29-9F40D7999775}" presName="text" presStyleLbl="fgAcc0" presStyleIdx="0" presStyleCnt="2">
        <dgm:presLayoutVars>
          <dgm:chPref val="3"/>
        </dgm:presLayoutVars>
      </dgm:prSet>
      <dgm:spPr/>
    </dgm:pt>
    <dgm:pt modelId="{3685CA93-9D70-994E-8649-01CB85A57C7D}" type="pres">
      <dgm:prSet presAssocID="{0B371310-675F-4D1F-8C29-9F40D7999775}" presName="hierChild2" presStyleCnt="0"/>
      <dgm:spPr/>
    </dgm:pt>
    <dgm:pt modelId="{9CF67343-94FB-C244-973E-1435037584CF}" type="pres">
      <dgm:prSet presAssocID="{F842ACA3-9D71-4BFC-B1C0-43779D715ABD}" presName="hierRoot1" presStyleCnt="0"/>
      <dgm:spPr/>
    </dgm:pt>
    <dgm:pt modelId="{8F749C3B-9FEE-B247-9BD6-E1A9D5E1FC69}" type="pres">
      <dgm:prSet presAssocID="{F842ACA3-9D71-4BFC-B1C0-43779D715ABD}" presName="composite" presStyleCnt="0"/>
      <dgm:spPr/>
    </dgm:pt>
    <dgm:pt modelId="{8FE9DA88-B6D5-1140-88C6-1AD995CCF639}" type="pres">
      <dgm:prSet presAssocID="{F842ACA3-9D71-4BFC-B1C0-43779D715ABD}" presName="background" presStyleLbl="node0" presStyleIdx="1" presStyleCnt="2"/>
      <dgm:spPr/>
    </dgm:pt>
    <dgm:pt modelId="{69800D92-CCB1-C742-AA1D-6564015A4BFD}" type="pres">
      <dgm:prSet presAssocID="{F842ACA3-9D71-4BFC-B1C0-43779D715ABD}" presName="text" presStyleLbl="fgAcc0" presStyleIdx="1" presStyleCnt="2">
        <dgm:presLayoutVars>
          <dgm:chPref val="3"/>
        </dgm:presLayoutVars>
      </dgm:prSet>
      <dgm:spPr/>
    </dgm:pt>
    <dgm:pt modelId="{FFA50F9C-0CFE-4549-B64B-8C48719A8A56}" type="pres">
      <dgm:prSet presAssocID="{F842ACA3-9D71-4BFC-B1C0-43779D715ABD}" presName="hierChild2" presStyleCnt="0"/>
      <dgm:spPr/>
    </dgm:pt>
  </dgm:ptLst>
  <dgm:cxnLst>
    <dgm:cxn modelId="{74140630-6197-434D-AE6C-7F4D8249EEB4}" srcId="{010CB42F-E4F9-4066-8412-85676375CD0A}" destId="{0B371310-675F-4D1F-8C29-9F40D7999775}" srcOrd="0" destOrd="0" parTransId="{00E75F31-AEB9-4AF6-8C9E-F663F0E0BA46}" sibTransId="{DA8324BE-968A-4421-821E-FE3848509EB9}"/>
    <dgm:cxn modelId="{E9EE7491-4B99-384E-B6A6-60522B8C4F6A}" type="presOf" srcId="{F842ACA3-9D71-4BFC-B1C0-43779D715ABD}" destId="{69800D92-CCB1-C742-AA1D-6564015A4BFD}" srcOrd="0" destOrd="0" presId="urn:microsoft.com/office/officeart/2005/8/layout/hierarchy1"/>
    <dgm:cxn modelId="{E6FB5691-A514-4F1A-B9AC-512F0FA919A4}" srcId="{010CB42F-E4F9-4066-8412-85676375CD0A}" destId="{F842ACA3-9D71-4BFC-B1C0-43779D715ABD}" srcOrd="1" destOrd="0" parTransId="{2B71F7BC-98E9-4984-B0EC-D66BF81E8FE6}" sibTransId="{3F131B92-E1EA-41FD-94C6-8DD758013AB2}"/>
    <dgm:cxn modelId="{0DBF87BD-506C-304C-AFCD-DC325E93AAB0}" type="presOf" srcId="{010CB42F-E4F9-4066-8412-85676375CD0A}" destId="{BA780747-9D93-4F47-A5D4-2DDC15337BDD}" srcOrd="0" destOrd="0" presId="urn:microsoft.com/office/officeart/2005/8/layout/hierarchy1"/>
    <dgm:cxn modelId="{7B6E13E1-82BE-7D42-994A-2FD19E82D815}" type="presOf" srcId="{0B371310-675F-4D1F-8C29-9F40D7999775}" destId="{817CCAD4-26F4-D04E-B4AE-88FCA0437310}" srcOrd="0" destOrd="0" presId="urn:microsoft.com/office/officeart/2005/8/layout/hierarchy1"/>
    <dgm:cxn modelId="{02D31111-447A-D34E-92E9-F4EFD9704B91}" type="presParOf" srcId="{BA780747-9D93-4F47-A5D4-2DDC15337BDD}" destId="{1465DFAD-8163-4945-B73F-E866F8272656}" srcOrd="0" destOrd="0" presId="urn:microsoft.com/office/officeart/2005/8/layout/hierarchy1"/>
    <dgm:cxn modelId="{CED64C76-AFBC-5440-A521-CF5A73420F04}" type="presParOf" srcId="{1465DFAD-8163-4945-B73F-E866F8272656}" destId="{746260BC-6838-6142-B61E-3EBAFEED8BE8}" srcOrd="0" destOrd="0" presId="urn:microsoft.com/office/officeart/2005/8/layout/hierarchy1"/>
    <dgm:cxn modelId="{9601464E-C3A7-4F4F-A810-E60C579E73A0}" type="presParOf" srcId="{746260BC-6838-6142-B61E-3EBAFEED8BE8}" destId="{02A728AB-E3F6-FF4B-B58B-3D341CD988DA}" srcOrd="0" destOrd="0" presId="urn:microsoft.com/office/officeart/2005/8/layout/hierarchy1"/>
    <dgm:cxn modelId="{E81E25E1-A946-F64A-9DB4-F2B6D1135694}" type="presParOf" srcId="{746260BC-6838-6142-B61E-3EBAFEED8BE8}" destId="{817CCAD4-26F4-D04E-B4AE-88FCA0437310}" srcOrd="1" destOrd="0" presId="urn:microsoft.com/office/officeart/2005/8/layout/hierarchy1"/>
    <dgm:cxn modelId="{72C5C13D-D47C-0647-AB4A-D0415A461AE5}" type="presParOf" srcId="{1465DFAD-8163-4945-B73F-E866F8272656}" destId="{3685CA93-9D70-994E-8649-01CB85A57C7D}" srcOrd="1" destOrd="0" presId="urn:microsoft.com/office/officeart/2005/8/layout/hierarchy1"/>
    <dgm:cxn modelId="{82F5C7B2-1A8F-D249-AA4B-7C44B7DB8BE7}" type="presParOf" srcId="{BA780747-9D93-4F47-A5D4-2DDC15337BDD}" destId="{9CF67343-94FB-C244-973E-1435037584CF}" srcOrd="1" destOrd="0" presId="urn:microsoft.com/office/officeart/2005/8/layout/hierarchy1"/>
    <dgm:cxn modelId="{2849284F-925D-FD4A-9D15-DF1DB6F0D66D}" type="presParOf" srcId="{9CF67343-94FB-C244-973E-1435037584CF}" destId="{8F749C3B-9FEE-B247-9BD6-E1A9D5E1FC69}" srcOrd="0" destOrd="0" presId="urn:microsoft.com/office/officeart/2005/8/layout/hierarchy1"/>
    <dgm:cxn modelId="{7C70ACFB-4EB5-0B49-9B62-C8198C1B76C1}" type="presParOf" srcId="{8F749C3B-9FEE-B247-9BD6-E1A9D5E1FC69}" destId="{8FE9DA88-B6D5-1140-88C6-1AD995CCF639}" srcOrd="0" destOrd="0" presId="urn:microsoft.com/office/officeart/2005/8/layout/hierarchy1"/>
    <dgm:cxn modelId="{092840C5-BAEB-CB42-A3F8-442F6C255238}" type="presParOf" srcId="{8F749C3B-9FEE-B247-9BD6-E1A9D5E1FC69}" destId="{69800D92-CCB1-C742-AA1D-6564015A4BFD}" srcOrd="1" destOrd="0" presId="urn:microsoft.com/office/officeart/2005/8/layout/hierarchy1"/>
    <dgm:cxn modelId="{E640487B-AD9D-F04B-AF24-9BD8B3B4F263}" type="presParOf" srcId="{9CF67343-94FB-C244-973E-1435037584CF}" destId="{FFA50F9C-0CFE-4549-B64B-8C48719A8A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867512-E5FE-4648-8F3C-B84E82B6EA8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99212C-6B8E-49AE-A217-5DAFA1835DC6}">
      <dgm:prSet/>
      <dgm:spPr/>
      <dgm:t>
        <a:bodyPr/>
        <a:lstStyle/>
        <a:p>
          <a:r>
            <a:rPr lang="zh-TW" dirty="0"/>
            <a:t>约瑟就起来，夜间带着小孩子和他母亲往埃及去， 住在那里，直到希律死了。这是要应验主藉先知所说的话，说：“我从埃及召出我的儿子来。”</a:t>
          </a:r>
          <a:r>
            <a:rPr lang="en-US" dirty="0"/>
            <a:t>——</a:t>
          </a:r>
          <a:r>
            <a:rPr lang="zh-TW" dirty="0"/>
            <a:t>马太福音</a:t>
          </a:r>
          <a:r>
            <a:rPr lang="en-US" dirty="0"/>
            <a:t>2:14-15</a:t>
          </a:r>
        </a:p>
      </dgm:t>
    </dgm:pt>
    <dgm:pt modelId="{B11B7300-9A6D-4011-87B1-64A2E5A7C3AD}" type="parTrans" cxnId="{5306600D-3C2F-4C27-9CF7-E86E511C9D39}">
      <dgm:prSet/>
      <dgm:spPr/>
      <dgm:t>
        <a:bodyPr/>
        <a:lstStyle/>
        <a:p>
          <a:endParaRPr lang="en-US"/>
        </a:p>
      </dgm:t>
    </dgm:pt>
    <dgm:pt modelId="{B1A2B63A-4887-42DC-A420-9ABA1404806F}" type="sibTrans" cxnId="{5306600D-3C2F-4C27-9CF7-E86E511C9D39}">
      <dgm:prSet/>
      <dgm:spPr/>
      <dgm:t>
        <a:bodyPr/>
        <a:lstStyle/>
        <a:p>
          <a:endParaRPr lang="en-US" dirty="0"/>
        </a:p>
      </dgm:t>
    </dgm:pt>
    <dgm:pt modelId="{185DDFCD-A375-499E-9FA8-196DC35453BC}">
      <dgm:prSet/>
      <dgm:spPr/>
      <dgm:t>
        <a:bodyPr/>
        <a:lstStyle/>
        <a:p>
          <a:r>
            <a:rPr lang="zh-TW" altLang="en-US" dirty="0"/>
            <a:t>以色列年幼的时候，我爱他，就从埃及召出我的儿子来。</a:t>
          </a:r>
          <a:r>
            <a:rPr lang="en-US" dirty="0"/>
            <a:t>——何西阿书</a:t>
          </a:r>
          <a:r>
            <a:rPr lang="en-US" altLang="zh-CN" dirty="0"/>
            <a:t>1</a:t>
          </a:r>
          <a:r>
            <a:rPr lang="en-US" dirty="0"/>
            <a:t>1:</a:t>
          </a:r>
          <a:r>
            <a:rPr lang="en-US" altLang="zh-CN" dirty="0"/>
            <a:t>1-</a:t>
          </a:r>
          <a:r>
            <a:rPr lang="en-US" dirty="0"/>
            <a:t>2</a:t>
          </a:r>
        </a:p>
      </dgm:t>
    </dgm:pt>
    <dgm:pt modelId="{1128A6F9-FD25-4493-B389-4D5CCF2A6ACC}" type="parTrans" cxnId="{DBC4FFB9-20B4-45AC-8430-29E70635965E}">
      <dgm:prSet/>
      <dgm:spPr/>
      <dgm:t>
        <a:bodyPr/>
        <a:lstStyle/>
        <a:p>
          <a:endParaRPr lang="en-US"/>
        </a:p>
      </dgm:t>
    </dgm:pt>
    <dgm:pt modelId="{4A9215AE-32B8-442B-B826-68CD596C058D}" type="sibTrans" cxnId="{DBC4FFB9-20B4-45AC-8430-29E70635965E}">
      <dgm:prSet/>
      <dgm:spPr/>
      <dgm:t>
        <a:bodyPr/>
        <a:lstStyle/>
        <a:p>
          <a:endParaRPr lang="en-US"/>
        </a:p>
      </dgm:t>
    </dgm:pt>
    <dgm:pt modelId="{6DF6B0F0-8A0B-F146-AE98-2063B2D47C0F}" type="pres">
      <dgm:prSet presAssocID="{39867512-E5FE-4648-8F3C-B84E82B6EA8F}" presName="outerComposite" presStyleCnt="0">
        <dgm:presLayoutVars>
          <dgm:chMax val="5"/>
          <dgm:dir/>
          <dgm:resizeHandles val="exact"/>
        </dgm:presLayoutVars>
      </dgm:prSet>
      <dgm:spPr/>
    </dgm:pt>
    <dgm:pt modelId="{A6E4AB43-F79B-9841-B6D2-CCA1CE6B6E96}" type="pres">
      <dgm:prSet presAssocID="{39867512-E5FE-4648-8F3C-B84E82B6EA8F}" presName="dummyMaxCanvas" presStyleCnt="0">
        <dgm:presLayoutVars/>
      </dgm:prSet>
      <dgm:spPr/>
    </dgm:pt>
    <dgm:pt modelId="{BC7D30C9-6298-EF45-B37C-DCD7810ABB8B}" type="pres">
      <dgm:prSet presAssocID="{39867512-E5FE-4648-8F3C-B84E82B6EA8F}" presName="TwoNodes_1" presStyleLbl="node1" presStyleIdx="0" presStyleCnt="2">
        <dgm:presLayoutVars>
          <dgm:bulletEnabled val="1"/>
        </dgm:presLayoutVars>
      </dgm:prSet>
      <dgm:spPr/>
    </dgm:pt>
    <dgm:pt modelId="{24D451EF-728E-6147-9635-57FBD0940ABB}" type="pres">
      <dgm:prSet presAssocID="{39867512-E5FE-4648-8F3C-B84E82B6EA8F}" presName="TwoNodes_2" presStyleLbl="node1" presStyleIdx="1" presStyleCnt="2">
        <dgm:presLayoutVars>
          <dgm:bulletEnabled val="1"/>
        </dgm:presLayoutVars>
      </dgm:prSet>
      <dgm:spPr/>
    </dgm:pt>
    <dgm:pt modelId="{2D964330-3C6B-E14D-98FB-ABC06AB4F996}" type="pres">
      <dgm:prSet presAssocID="{39867512-E5FE-4648-8F3C-B84E82B6EA8F}" presName="TwoConn_1-2" presStyleLbl="fgAccFollowNode1" presStyleIdx="0" presStyleCnt="1">
        <dgm:presLayoutVars>
          <dgm:bulletEnabled val="1"/>
        </dgm:presLayoutVars>
      </dgm:prSet>
      <dgm:spPr/>
    </dgm:pt>
    <dgm:pt modelId="{CD714089-6ADA-EF4D-873C-E02195F9B648}" type="pres">
      <dgm:prSet presAssocID="{39867512-E5FE-4648-8F3C-B84E82B6EA8F}" presName="TwoNodes_1_text" presStyleLbl="node1" presStyleIdx="1" presStyleCnt="2">
        <dgm:presLayoutVars>
          <dgm:bulletEnabled val="1"/>
        </dgm:presLayoutVars>
      </dgm:prSet>
      <dgm:spPr/>
    </dgm:pt>
    <dgm:pt modelId="{A503D105-B0E9-BB43-86D9-73DD5F13D01F}" type="pres">
      <dgm:prSet presAssocID="{39867512-E5FE-4648-8F3C-B84E82B6EA8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5306600D-3C2F-4C27-9CF7-E86E511C9D39}" srcId="{39867512-E5FE-4648-8F3C-B84E82B6EA8F}" destId="{6399212C-6B8E-49AE-A217-5DAFA1835DC6}" srcOrd="0" destOrd="0" parTransId="{B11B7300-9A6D-4011-87B1-64A2E5A7C3AD}" sibTransId="{B1A2B63A-4887-42DC-A420-9ABA1404806F}"/>
    <dgm:cxn modelId="{98C0D81B-0D9B-CF4F-AC3F-3DDA4A9008DB}" type="presOf" srcId="{6399212C-6B8E-49AE-A217-5DAFA1835DC6}" destId="{CD714089-6ADA-EF4D-873C-E02195F9B648}" srcOrd="1" destOrd="0" presId="urn:microsoft.com/office/officeart/2005/8/layout/vProcess5"/>
    <dgm:cxn modelId="{049A2A96-EE13-B44C-AB24-A48C1EAA232D}" type="presOf" srcId="{185DDFCD-A375-499E-9FA8-196DC35453BC}" destId="{24D451EF-728E-6147-9635-57FBD0940ABB}" srcOrd="0" destOrd="0" presId="urn:microsoft.com/office/officeart/2005/8/layout/vProcess5"/>
    <dgm:cxn modelId="{DBC4FFB9-20B4-45AC-8430-29E70635965E}" srcId="{39867512-E5FE-4648-8F3C-B84E82B6EA8F}" destId="{185DDFCD-A375-499E-9FA8-196DC35453BC}" srcOrd="1" destOrd="0" parTransId="{1128A6F9-FD25-4493-B389-4D5CCF2A6ACC}" sibTransId="{4A9215AE-32B8-442B-B826-68CD596C058D}"/>
    <dgm:cxn modelId="{0F7D01BE-C8E7-0E48-BBCB-A928B36936C5}" type="presOf" srcId="{B1A2B63A-4887-42DC-A420-9ABA1404806F}" destId="{2D964330-3C6B-E14D-98FB-ABC06AB4F996}" srcOrd="0" destOrd="0" presId="urn:microsoft.com/office/officeart/2005/8/layout/vProcess5"/>
    <dgm:cxn modelId="{82C65DE3-0086-404A-94AE-CA225C89E970}" type="presOf" srcId="{39867512-E5FE-4648-8F3C-B84E82B6EA8F}" destId="{6DF6B0F0-8A0B-F146-AE98-2063B2D47C0F}" srcOrd="0" destOrd="0" presId="urn:microsoft.com/office/officeart/2005/8/layout/vProcess5"/>
    <dgm:cxn modelId="{28C7AFE7-F1A7-954C-9996-EEE3D05848CF}" type="presOf" srcId="{185DDFCD-A375-499E-9FA8-196DC35453BC}" destId="{A503D105-B0E9-BB43-86D9-73DD5F13D01F}" srcOrd="1" destOrd="0" presId="urn:microsoft.com/office/officeart/2005/8/layout/vProcess5"/>
    <dgm:cxn modelId="{2C30F0FF-3D5B-E74C-85AB-65B216F8827E}" type="presOf" srcId="{6399212C-6B8E-49AE-A217-5DAFA1835DC6}" destId="{BC7D30C9-6298-EF45-B37C-DCD7810ABB8B}" srcOrd="0" destOrd="0" presId="urn:microsoft.com/office/officeart/2005/8/layout/vProcess5"/>
    <dgm:cxn modelId="{CF44922A-CCB8-584A-88A9-FB936385BF7F}" type="presParOf" srcId="{6DF6B0F0-8A0B-F146-AE98-2063B2D47C0F}" destId="{A6E4AB43-F79B-9841-B6D2-CCA1CE6B6E96}" srcOrd="0" destOrd="0" presId="urn:microsoft.com/office/officeart/2005/8/layout/vProcess5"/>
    <dgm:cxn modelId="{61359A32-BE47-0140-964A-38DBF3CF2A45}" type="presParOf" srcId="{6DF6B0F0-8A0B-F146-AE98-2063B2D47C0F}" destId="{BC7D30C9-6298-EF45-B37C-DCD7810ABB8B}" srcOrd="1" destOrd="0" presId="urn:microsoft.com/office/officeart/2005/8/layout/vProcess5"/>
    <dgm:cxn modelId="{ED75C54A-207B-854B-A0C8-99E0EC67457C}" type="presParOf" srcId="{6DF6B0F0-8A0B-F146-AE98-2063B2D47C0F}" destId="{24D451EF-728E-6147-9635-57FBD0940ABB}" srcOrd="2" destOrd="0" presId="urn:microsoft.com/office/officeart/2005/8/layout/vProcess5"/>
    <dgm:cxn modelId="{33FFF60C-FDCC-A647-82E5-3BA77721FF99}" type="presParOf" srcId="{6DF6B0F0-8A0B-F146-AE98-2063B2D47C0F}" destId="{2D964330-3C6B-E14D-98FB-ABC06AB4F996}" srcOrd="3" destOrd="0" presId="urn:microsoft.com/office/officeart/2005/8/layout/vProcess5"/>
    <dgm:cxn modelId="{14E808E9-962B-594A-970C-E72721765B70}" type="presParOf" srcId="{6DF6B0F0-8A0B-F146-AE98-2063B2D47C0F}" destId="{CD714089-6ADA-EF4D-873C-E02195F9B648}" srcOrd="4" destOrd="0" presId="urn:microsoft.com/office/officeart/2005/8/layout/vProcess5"/>
    <dgm:cxn modelId="{9988518C-1B80-9744-A261-6DB6E668C7D3}" type="presParOf" srcId="{6DF6B0F0-8A0B-F146-AE98-2063B2D47C0F}" destId="{A503D105-B0E9-BB43-86D9-73DD5F13D01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CAC219-419E-421F-BE65-AD21333D0A75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4B49BD-3D61-4423-8722-6D9EBD7D2A52}">
      <dgm:prSet/>
      <dgm:spPr/>
      <dgm:t>
        <a:bodyPr/>
        <a:lstStyle/>
        <a:p>
          <a:r>
            <a:rPr lang="zh-TW" dirty="0"/>
            <a:t>不要</a:t>
          </a:r>
          <a:r>
            <a:rPr lang="zh-TW" altLang="en-US" dirty="0"/>
            <a:t>以读者为中心</a:t>
          </a:r>
          <a:r>
            <a:rPr lang="zh-TW" dirty="0"/>
            <a:t>；要</a:t>
          </a:r>
          <a:r>
            <a:rPr lang="zh-TW" altLang="en-US" dirty="0"/>
            <a:t>以作者为中心</a:t>
          </a:r>
          <a:endParaRPr lang="en-US" dirty="0"/>
        </a:p>
      </dgm:t>
    </dgm:pt>
    <dgm:pt modelId="{04484DA5-58BF-4756-BAAB-3FB96B2DC8F0}" type="parTrans" cxnId="{A45A85CF-2A7F-40B0-B0D9-8FA05D93DF1B}">
      <dgm:prSet/>
      <dgm:spPr/>
      <dgm:t>
        <a:bodyPr/>
        <a:lstStyle/>
        <a:p>
          <a:endParaRPr lang="en-US"/>
        </a:p>
      </dgm:t>
    </dgm:pt>
    <dgm:pt modelId="{45DD196A-EC06-4757-82F4-FE5D3A816D6F}" type="sibTrans" cxnId="{A45A85CF-2A7F-40B0-B0D9-8FA05D93DF1B}">
      <dgm:prSet phldrT="01" phldr="0"/>
      <dgm:spPr/>
      <dgm:t>
        <a:bodyPr/>
        <a:lstStyle/>
        <a:p>
          <a:r>
            <a:rPr lang="en-US" dirty="0"/>
            <a:t>01</a:t>
          </a:r>
        </a:p>
      </dgm:t>
    </dgm:pt>
    <dgm:pt modelId="{DBAB0E6C-2531-4CBE-993D-66227FBFC516}">
      <dgm:prSet/>
      <dgm:spPr/>
      <dgm:t>
        <a:bodyPr/>
        <a:lstStyle/>
        <a:p>
          <a:r>
            <a:rPr lang="zh-TW" dirty="0"/>
            <a:t>不要断章取义；要结合上下文</a:t>
          </a:r>
          <a:endParaRPr lang="en-US" dirty="0"/>
        </a:p>
      </dgm:t>
    </dgm:pt>
    <dgm:pt modelId="{82EA15B0-9A59-4E56-867D-FC413624BDEB}" type="parTrans" cxnId="{90C81EA3-FE45-443A-9834-CCE4110B7818}">
      <dgm:prSet/>
      <dgm:spPr/>
      <dgm:t>
        <a:bodyPr/>
        <a:lstStyle/>
        <a:p>
          <a:endParaRPr lang="en-US"/>
        </a:p>
      </dgm:t>
    </dgm:pt>
    <dgm:pt modelId="{B7379593-00A0-4921-9EE4-814ED8AFF6EF}" type="sibTrans" cxnId="{90C81EA3-FE45-443A-9834-CCE4110B7818}">
      <dgm:prSet phldrT="02" phldr="0"/>
      <dgm:spPr/>
      <dgm:t>
        <a:bodyPr/>
        <a:lstStyle/>
        <a:p>
          <a:r>
            <a:rPr lang="en-US" dirty="0"/>
            <a:t>02</a:t>
          </a:r>
        </a:p>
      </dgm:t>
    </dgm:pt>
    <dgm:pt modelId="{4E401846-73F3-43A9-A987-2F0E7FF89801}">
      <dgm:prSet/>
      <dgm:spPr/>
      <dgm:t>
        <a:bodyPr/>
        <a:lstStyle/>
        <a:p>
          <a:r>
            <a:rPr lang="zh-TW" dirty="0"/>
            <a:t>不要为别人读圣经；要</a:t>
          </a:r>
          <a:r>
            <a:rPr lang="zh-TW" altLang="en-US" dirty="0"/>
            <a:t>读</a:t>
          </a:r>
          <a:r>
            <a:rPr lang="zh-CN" dirty="0"/>
            <a:t>明白了就去行</a:t>
          </a:r>
          <a:endParaRPr lang="en-US" dirty="0"/>
        </a:p>
      </dgm:t>
    </dgm:pt>
    <dgm:pt modelId="{F9ABF790-C0CB-4A57-876B-3B1FE6871872}" type="parTrans" cxnId="{5F7D67A1-91F2-4EEF-87D0-9E4D2A68E139}">
      <dgm:prSet/>
      <dgm:spPr/>
      <dgm:t>
        <a:bodyPr/>
        <a:lstStyle/>
        <a:p>
          <a:endParaRPr lang="en-US"/>
        </a:p>
      </dgm:t>
    </dgm:pt>
    <dgm:pt modelId="{588D626D-C9C5-4F94-A56D-D130A5018C5A}" type="sibTrans" cxnId="{5F7D67A1-91F2-4EEF-87D0-9E4D2A68E139}">
      <dgm:prSet phldrT="03" phldr="0"/>
      <dgm:spPr/>
      <dgm:t>
        <a:bodyPr/>
        <a:lstStyle/>
        <a:p>
          <a:r>
            <a:rPr lang="en-US" dirty="0"/>
            <a:t>03</a:t>
          </a:r>
        </a:p>
      </dgm:t>
    </dgm:pt>
    <dgm:pt modelId="{96CB6EEB-960F-FA46-8CAD-FA2BE7AB066C}" type="pres">
      <dgm:prSet presAssocID="{8ACAC219-419E-421F-BE65-AD21333D0A75}" presName="Name0" presStyleCnt="0">
        <dgm:presLayoutVars>
          <dgm:animLvl val="lvl"/>
          <dgm:resizeHandles val="exact"/>
        </dgm:presLayoutVars>
      </dgm:prSet>
      <dgm:spPr/>
    </dgm:pt>
    <dgm:pt modelId="{7FE2FC49-13AB-5F4E-BD50-5D7E2F960C6A}" type="pres">
      <dgm:prSet presAssocID="{114B49BD-3D61-4423-8722-6D9EBD7D2A52}" presName="compositeNode" presStyleCnt="0">
        <dgm:presLayoutVars>
          <dgm:bulletEnabled val="1"/>
        </dgm:presLayoutVars>
      </dgm:prSet>
      <dgm:spPr/>
    </dgm:pt>
    <dgm:pt modelId="{273D9336-34BA-E945-880C-EE7943AAF26D}" type="pres">
      <dgm:prSet presAssocID="{114B49BD-3D61-4423-8722-6D9EBD7D2A52}" presName="bgRect" presStyleLbl="alignNode1" presStyleIdx="0" presStyleCnt="3"/>
      <dgm:spPr/>
    </dgm:pt>
    <dgm:pt modelId="{73BDDF6B-89D0-464B-B9BD-3205F7CCFBED}" type="pres">
      <dgm:prSet presAssocID="{45DD196A-EC06-4757-82F4-FE5D3A816D6F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7955AAFF-C999-914F-8C16-F3017915735F}" type="pres">
      <dgm:prSet presAssocID="{114B49BD-3D61-4423-8722-6D9EBD7D2A52}" presName="nodeRect" presStyleLbl="alignNode1" presStyleIdx="0" presStyleCnt="3">
        <dgm:presLayoutVars>
          <dgm:bulletEnabled val="1"/>
        </dgm:presLayoutVars>
      </dgm:prSet>
      <dgm:spPr/>
    </dgm:pt>
    <dgm:pt modelId="{786D1529-F426-1E4F-A60C-D92B425272E7}" type="pres">
      <dgm:prSet presAssocID="{45DD196A-EC06-4757-82F4-FE5D3A816D6F}" presName="sibTrans" presStyleCnt="0"/>
      <dgm:spPr/>
    </dgm:pt>
    <dgm:pt modelId="{0BB38CAB-0587-F648-8EA2-645437D070E4}" type="pres">
      <dgm:prSet presAssocID="{DBAB0E6C-2531-4CBE-993D-66227FBFC516}" presName="compositeNode" presStyleCnt="0">
        <dgm:presLayoutVars>
          <dgm:bulletEnabled val="1"/>
        </dgm:presLayoutVars>
      </dgm:prSet>
      <dgm:spPr/>
    </dgm:pt>
    <dgm:pt modelId="{582C991D-4CA2-144D-86B6-9FDE17BD47FA}" type="pres">
      <dgm:prSet presAssocID="{DBAB0E6C-2531-4CBE-993D-66227FBFC516}" presName="bgRect" presStyleLbl="alignNode1" presStyleIdx="1" presStyleCnt="3"/>
      <dgm:spPr/>
    </dgm:pt>
    <dgm:pt modelId="{9134542F-8E30-8742-A412-179DE6AF46D9}" type="pres">
      <dgm:prSet presAssocID="{B7379593-00A0-4921-9EE4-814ED8AFF6EF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E84E76EC-D80F-B145-B474-069495EC0ED6}" type="pres">
      <dgm:prSet presAssocID="{DBAB0E6C-2531-4CBE-993D-66227FBFC516}" presName="nodeRect" presStyleLbl="alignNode1" presStyleIdx="1" presStyleCnt="3">
        <dgm:presLayoutVars>
          <dgm:bulletEnabled val="1"/>
        </dgm:presLayoutVars>
      </dgm:prSet>
      <dgm:spPr/>
    </dgm:pt>
    <dgm:pt modelId="{FFB4D8AD-7AF3-D84F-B283-71E33271621E}" type="pres">
      <dgm:prSet presAssocID="{B7379593-00A0-4921-9EE4-814ED8AFF6EF}" presName="sibTrans" presStyleCnt="0"/>
      <dgm:spPr/>
    </dgm:pt>
    <dgm:pt modelId="{35D8B775-4013-614D-ADF4-B1FFD52CF7A2}" type="pres">
      <dgm:prSet presAssocID="{4E401846-73F3-43A9-A987-2F0E7FF89801}" presName="compositeNode" presStyleCnt="0">
        <dgm:presLayoutVars>
          <dgm:bulletEnabled val="1"/>
        </dgm:presLayoutVars>
      </dgm:prSet>
      <dgm:spPr/>
    </dgm:pt>
    <dgm:pt modelId="{0E2110B5-CEEC-734E-9AD2-406CD45E7BA7}" type="pres">
      <dgm:prSet presAssocID="{4E401846-73F3-43A9-A987-2F0E7FF89801}" presName="bgRect" presStyleLbl="alignNode1" presStyleIdx="2" presStyleCnt="3"/>
      <dgm:spPr/>
    </dgm:pt>
    <dgm:pt modelId="{D6D7600D-F262-A04F-AB58-2F8D6FB9913E}" type="pres">
      <dgm:prSet presAssocID="{588D626D-C9C5-4F94-A56D-D130A5018C5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684D377E-888C-6647-B7E2-B5D3B7EDBF67}" type="pres">
      <dgm:prSet presAssocID="{4E401846-73F3-43A9-A987-2F0E7FF89801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F704415-2448-8A4D-A0BC-541A1C65C5BC}" type="presOf" srcId="{114B49BD-3D61-4423-8722-6D9EBD7D2A52}" destId="{273D9336-34BA-E945-880C-EE7943AAF26D}" srcOrd="0" destOrd="0" presId="urn:microsoft.com/office/officeart/2016/7/layout/LinearBlockProcessNumbered"/>
    <dgm:cxn modelId="{7FD0B715-6E6A-5349-A51B-9F20045FCE8C}" type="presOf" srcId="{588D626D-C9C5-4F94-A56D-D130A5018C5A}" destId="{D6D7600D-F262-A04F-AB58-2F8D6FB9913E}" srcOrd="0" destOrd="0" presId="urn:microsoft.com/office/officeart/2016/7/layout/LinearBlockProcessNumbered"/>
    <dgm:cxn modelId="{3F688326-9B44-8749-8E10-50AFB6E50C82}" type="presOf" srcId="{114B49BD-3D61-4423-8722-6D9EBD7D2A52}" destId="{7955AAFF-C999-914F-8C16-F3017915735F}" srcOrd="1" destOrd="0" presId="urn:microsoft.com/office/officeart/2016/7/layout/LinearBlockProcessNumbered"/>
    <dgm:cxn modelId="{5506C732-0643-0143-8FFF-1AEBF436D678}" type="presOf" srcId="{45DD196A-EC06-4757-82F4-FE5D3A816D6F}" destId="{73BDDF6B-89D0-464B-B9BD-3205F7CCFBED}" srcOrd="0" destOrd="0" presId="urn:microsoft.com/office/officeart/2016/7/layout/LinearBlockProcessNumbered"/>
    <dgm:cxn modelId="{F16CED72-4CF1-4949-95C0-068AE9939973}" type="presOf" srcId="{4E401846-73F3-43A9-A987-2F0E7FF89801}" destId="{0E2110B5-CEEC-734E-9AD2-406CD45E7BA7}" srcOrd="0" destOrd="0" presId="urn:microsoft.com/office/officeart/2016/7/layout/LinearBlockProcessNumbered"/>
    <dgm:cxn modelId="{5E9F1B8F-E391-DF49-9267-A35B0B5F792F}" type="presOf" srcId="{8ACAC219-419E-421F-BE65-AD21333D0A75}" destId="{96CB6EEB-960F-FA46-8CAD-FA2BE7AB066C}" srcOrd="0" destOrd="0" presId="urn:microsoft.com/office/officeart/2016/7/layout/LinearBlockProcessNumbered"/>
    <dgm:cxn modelId="{5F7D67A1-91F2-4EEF-87D0-9E4D2A68E139}" srcId="{8ACAC219-419E-421F-BE65-AD21333D0A75}" destId="{4E401846-73F3-43A9-A987-2F0E7FF89801}" srcOrd="2" destOrd="0" parTransId="{F9ABF790-C0CB-4A57-876B-3B1FE6871872}" sibTransId="{588D626D-C9C5-4F94-A56D-D130A5018C5A}"/>
    <dgm:cxn modelId="{90C81EA3-FE45-443A-9834-CCE4110B7818}" srcId="{8ACAC219-419E-421F-BE65-AD21333D0A75}" destId="{DBAB0E6C-2531-4CBE-993D-66227FBFC516}" srcOrd="1" destOrd="0" parTransId="{82EA15B0-9A59-4E56-867D-FC413624BDEB}" sibTransId="{B7379593-00A0-4921-9EE4-814ED8AFF6EF}"/>
    <dgm:cxn modelId="{1CC85FCF-8125-E041-BB3F-57CA5742A0B0}" type="presOf" srcId="{4E401846-73F3-43A9-A987-2F0E7FF89801}" destId="{684D377E-888C-6647-B7E2-B5D3B7EDBF67}" srcOrd="1" destOrd="0" presId="urn:microsoft.com/office/officeart/2016/7/layout/LinearBlockProcessNumbered"/>
    <dgm:cxn modelId="{A45A85CF-2A7F-40B0-B0D9-8FA05D93DF1B}" srcId="{8ACAC219-419E-421F-BE65-AD21333D0A75}" destId="{114B49BD-3D61-4423-8722-6D9EBD7D2A52}" srcOrd="0" destOrd="0" parTransId="{04484DA5-58BF-4756-BAAB-3FB96B2DC8F0}" sibTransId="{45DD196A-EC06-4757-82F4-FE5D3A816D6F}"/>
    <dgm:cxn modelId="{CEFA19D5-39D3-1F4B-881F-0AE85B65DFE5}" type="presOf" srcId="{DBAB0E6C-2531-4CBE-993D-66227FBFC516}" destId="{E84E76EC-D80F-B145-B474-069495EC0ED6}" srcOrd="1" destOrd="0" presId="urn:microsoft.com/office/officeart/2016/7/layout/LinearBlockProcessNumbered"/>
    <dgm:cxn modelId="{FDEE13E5-3BB1-1941-AED9-B94D0ACB9C24}" type="presOf" srcId="{DBAB0E6C-2531-4CBE-993D-66227FBFC516}" destId="{582C991D-4CA2-144D-86B6-9FDE17BD47FA}" srcOrd="0" destOrd="0" presId="urn:microsoft.com/office/officeart/2016/7/layout/LinearBlockProcessNumbered"/>
    <dgm:cxn modelId="{602FD5F7-740A-534C-9C4B-0E8AF2822E05}" type="presOf" srcId="{B7379593-00A0-4921-9EE4-814ED8AFF6EF}" destId="{9134542F-8E30-8742-A412-179DE6AF46D9}" srcOrd="0" destOrd="0" presId="urn:microsoft.com/office/officeart/2016/7/layout/LinearBlockProcessNumbered"/>
    <dgm:cxn modelId="{6FFC5AD5-47D0-5A4C-9F77-807CF7CD5414}" type="presParOf" srcId="{96CB6EEB-960F-FA46-8CAD-FA2BE7AB066C}" destId="{7FE2FC49-13AB-5F4E-BD50-5D7E2F960C6A}" srcOrd="0" destOrd="0" presId="urn:microsoft.com/office/officeart/2016/7/layout/LinearBlockProcessNumbered"/>
    <dgm:cxn modelId="{986CB29B-A106-4A46-972F-B2423E280662}" type="presParOf" srcId="{7FE2FC49-13AB-5F4E-BD50-5D7E2F960C6A}" destId="{273D9336-34BA-E945-880C-EE7943AAF26D}" srcOrd="0" destOrd="0" presId="urn:microsoft.com/office/officeart/2016/7/layout/LinearBlockProcessNumbered"/>
    <dgm:cxn modelId="{78631DAA-7460-C946-A51B-2F2F44D6978E}" type="presParOf" srcId="{7FE2FC49-13AB-5F4E-BD50-5D7E2F960C6A}" destId="{73BDDF6B-89D0-464B-B9BD-3205F7CCFBED}" srcOrd="1" destOrd="0" presId="urn:microsoft.com/office/officeart/2016/7/layout/LinearBlockProcessNumbered"/>
    <dgm:cxn modelId="{A6AFB36D-D001-0E47-B456-456D296B26E0}" type="presParOf" srcId="{7FE2FC49-13AB-5F4E-BD50-5D7E2F960C6A}" destId="{7955AAFF-C999-914F-8C16-F3017915735F}" srcOrd="2" destOrd="0" presId="urn:microsoft.com/office/officeart/2016/7/layout/LinearBlockProcessNumbered"/>
    <dgm:cxn modelId="{5323CBA0-2C86-C445-A655-C9515063EB1E}" type="presParOf" srcId="{96CB6EEB-960F-FA46-8CAD-FA2BE7AB066C}" destId="{786D1529-F426-1E4F-A60C-D92B425272E7}" srcOrd="1" destOrd="0" presId="urn:microsoft.com/office/officeart/2016/7/layout/LinearBlockProcessNumbered"/>
    <dgm:cxn modelId="{85DDCE4B-A656-934D-BB1E-ABB7E3A66A3F}" type="presParOf" srcId="{96CB6EEB-960F-FA46-8CAD-FA2BE7AB066C}" destId="{0BB38CAB-0587-F648-8EA2-645437D070E4}" srcOrd="2" destOrd="0" presId="urn:microsoft.com/office/officeart/2016/7/layout/LinearBlockProcessNumbered"/>
    <dgm:cxn modelId="{83C726D1-3B37-B940-B67C-097315E5F164}" type="presParOf" srcId="{0BB38CAB-0587-F648-8EA2-645437D070E4}" destId="{582C991D-4CA2-144D-86B6-9FDE17BD47FA}" srcOrd="0" destOrd="0" presId="urn:microsoft.com/office/officeart/2016/7/layout/LinearBlockProcessNumbered"/>
    <dgm:cxn modelId="{9F1CCC28-348E-5E44-B33C-CDBBEA43A893}" type="presParOf" srcId="{0BB38CAB-0587-F648-8EA2-645437D070E4}" destId="{9134542F-8E30-8742-A412-179DE6AF46D9}" srcOrd="1" destOrd="0" presId="urn:microsoft.com/office/officeart/2016/7/layout/LinearBlockProcessNumbered"/>
    <dgm:cxn modelId="{70D3C351-5C47-3147-8A2E-08351B0F54E7}" type="presParOf" srcId="{0BB38CAB-0587-F648-8EA2-645437D070E4}" destId="{E84E76EC-D80F-B145-B474-069495EC0ED6}" srcOrd="2" destOrd="0" presId="urn:microsoft.com/office/officeart/2016/7/layout/LinearBlockProcessNumbered"/>
    <dgm:cxn modelId="{4F531645-B291-8945-8600-D41EC30AABF2}" type="presParOf" srcId="{96CB6EEB-960F-FA46-8CAD-FA2BE7AB066C}" destId="{FFB4D8AD-7AF3-D84F-B283-71E33271621E}" srcOrd="3" destOrd="0" presId="urn:microsoft.com/office/officeart/2016/7/layout/LinearBlockProcessNumbered"/>
    <dgm:cxn modelId="{8C14BFA1-D8FC-9140-B69A-8C2FB6756C3F}" type="presParOf" srcId="{96CB6EEB-960F-FA46-8CAD-FA2BE7AB066C}" destId="{35D8B775-4013-614D-ADF4-B1FFD52CF7A2}" srcOrd="4" destOrd="0" presId="urn:microsoft.com/office/officeart/2016/7/layout/LinearBlockProcessNumbered"/>
    <dgm:cxn modelId="{9D6A9E49-4012-3244-A1B5-5604D878F08F}" type="presParOf" srcId="{35D8B775-4013-614D-ADF4-B1FFD52CF7A2}" destId="{0E2110B5-CEEC-734E-9AD2-406CD45E7BA7}" srcOrd="0" destOrd="0" presId="urn:microsoft.com/office/officeart/2016/7/layout/LinearBlockProcessNumbered"/>
    <dgm:cxn modelId="{19E3B8E7-3EDF-FC48-B834-9843FC710621}" type="presParOf" srcId="{35D8B775-4013-614D-ADF4-B1FFD52CF7A2}" destId="{D6D7600D-F262-A04F-AB58-2F8D6FB9913E}" srcOrd="1" destOrd="0" presId="urn:microsoft.com/office/officeart/2016/7/layout/LinearBlockProcessNumbered"/>
    <dgm:cxn modelId="{8392C4A8-56BA-2348-B680-C8515D34DF2F}" type="presParOf" srcId="{35D8B775-4013-614D-ADF4-B1FFD52CF7A2}" destId="{684D377E-888C-6647-B7E2-B5D3B7EDBF6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91574-EC2C-4A5E-976E-477F934A349E}">
      <dsp:nvSpPr>
        <dsp:cNvPr id="0" name=""/>
        <dsp:cNvSpPr/>
      </dsp:nvSpPr>
      <dsp:spPr>
        <a:xfrm>
          <a:off x="181692" y="387542"/>
          <a:ext cx="1320099" cy="13200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1D140-ED86-4EC0-8FF0-573FCDA862EB}">
      <dsp:nvSpPr>
        <dsp:cNvPr id="0" name=""/>
        <dsp:cNvSpPr/>
      </dsp:nvSpPr>
      <dsp:spPr>
        <a:xfrm>
          <a:off x="458912" y="664763"/>
          <a:ext cx="765657" cy="765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124DA-30E8-4ACC-B591-66C70F08BB45}">
      <dsp:nvSpPr>
        <dsp:cNvPr id="0" name=""/>
        <dsp:cNvSpPr/>
      </dsp:nvSpPr>
      <dsp:spPr>
        <a:xfrm>
          <a:off x="1784669" y="387542"/>
          <a:ext cx="3111662" cy="132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kern="1200" dirty="0"/>
            <a:t>了解西方文化的基石</a:t>
          </a:r>
          <a:r>
            <a:rPr lang="en-US" sz="2200" kern="1200" dirty="0"/>
            <a:t>——</a:t>
          </a:r>
          <a:r>
            <a:rPr lang="zh-CN" sz="2200" kern="1200" dirty="0"/>
            <a:t>文学，艺术，音乐。。。</a:t>
          </a:r>
          <a:endParaRPr lang="en-US" sz="2200" kern="1200" dirty="0"/>
        </a:p>
      </dsp:txBody>
      <dsp:txXfrm>
        <a:off x="1784669" y="387542"/>
        <a:ext cx="3111662" cy="1320099"/>
      </dsp:txXfrm>
    </dsp:sp>
    <dsp:sp modelId="{15105BF8-8BA7-4FAB-9C80-A29F3593CC42}">
      <dsp:nvSpPr>
        <dsp:cNvPr id="0" name=""/>
        <dsp:cNvSpPr/>
      </dsp:nvSpPr>
      <dsp:spPr>
        <a:xfrm>
          <a:off x="5438515" y="387542"/>
          <a:ext cx="1320099" cy="13200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19048-3364-474B-BE0A-5D9C6887FDAF}">
      <dsp:nvSpPr>
        <dsp:cNvPr id="0" name=""/>
        <dsp:cNvSpPr/>
      </dsp:nvSpPr>
      <dsp:spPr>
        <a:xfrm>
          <a:off x="5715736" y="664763"/>
          <a:ext cx="765657" cy="765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F7A0F-6994-4D00-9EC9-5C4AB9414EDC}">
      <dsp:nvSpPr>
        <dsp:cNvPr id="0" name=""/>
        <dsp:cNvSpPr/>
      </dsp:nvSpPr>
      <dsp:spPr>
        <a:xfrm>
          <a:off x="7041492" y="387542"/>
          <a:ext cx="3111662" cy="132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200" kern="1200"/>
            <a:t>认识</a:t>
          </a:r>
          <a:r>
            <a:rPr lang="zh-TW" sz="2200" kern="1200"/>
            <a:t>基督信仰的钥匙</a:t>
          </a:r>
          <a:endParaRPr lang="en-US" sz="2200" kern="1200"/>
        </a:p>
      </dsp:txBody>
      <dsp:txXfrm>
        <a:off x="7041492" y="387542"/>
        <a:ext cx="3111662" cy="1320099"/>
      </dsp:txXfrm>
    </dsp:sp>
    <dsp:sp modelId="{79FF7980-070B-414D-B1F9-A17BA757B74D}">
      <dsp:nvSpPr>
        <dsp:cNvPr id="0" name=""/>
        <dsp:cNvSpPr/>
      </dsp:nvSpPr>
      <dsp:spPr>
        <a:xfrm>
          <a:off x="181692" y="2407158"/>
          <a:ext cx="1320099" cy="13200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78DFB-CC8C-45E9-A61D-186C0AEA4269}">
      <dsp:nvSpPr>
        <dsp:cNvPr id="0" name=""/>
        <dsp:cNvSpPr/>
      </dsp:nvSpPr>
      <dsp:spPr>
        <a:xfrm>
          <a:off x="458912" y="2684378"/>
          <a:ext cx="765657" cy="765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D8186-F4B7-4CC6-B8EF-1BCDFA6D0D76}">
      <dsp:nvSpPr>
        <dsp:cNvPr id="0" name=""/>
        <dsp:cNvSpPr/>
      </dsp:nvSpPr>
      <dsp:spPr>
        <a:xfrm>
          <a:off x="1784669" y="2407158"/>
          <a:ext cx="3111662" cy="132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kern="1200"/>
            <a:t>明白神的事情</a:t>
          </a:r>
          <a:r>
            <a:rPr lang="en-US" sz="2200" kern="1200"/>
            <a:t>——</a:t>
          </a:r>
          <a:r>
            <a:rPr lang="zh-TW" sz="2200" kern="1200"/>
            <a:t>爱，公义</a:t>
          </a:r>
          <a:endParaRPr lang="en-US" sz="2200" kern="1200"/>
        </a:p>
      </dsp:txBody>
      <dsp:txXfrm>
        <a:off x="1784669" y="2407158"/>
        <a:ext cx="3111662" cy="1320099"/>
      </dsp:txXfrm>
    </dsp:sp>
    <dsp:sp modelId="{8BB7BA10-850F-4A38-8853-E3D7D362AD2D}">
      <dsp:nvSpPr>
        <dsp:cNvPr id="0" name=""/>
        <dsp:cNvSpPr/>
      </dsp:nvSpPr>
      <dsp:spPr>
        <a:xfrm>
          <a:off x="5438515" y="2407158"/>
          <a:ext cx="1320099" cy="13200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DA5F9-8535-449F-9A67-3F59A27A5F49}">
      <dsp:nvSpPr>
        <dsp:cNvPr id="0" name=""/>
        <dsp:cNvSpPr/>
      </dsp:nvSpPr>
      <dsp:spPr>
        <a:xfrm>
          <a:off x="5715736" y="2684378"/>
          <a:ext cx="765657" cy="765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B0E1E-9C95-41EE-B49B-59D4B23A9F3B}">
      <dsp:nvSpPr>
        <dsp:cNvPr id="0" name=""/>
        <dsp:cNvSpPr/>
      </dsp:nvSpPr>
      <dsp:spPr>
        <a:xfrm>
          <a:off x="7041492" y="2407158"/>
          <a:ext cx="3111662" cy="132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kern="1200"/>
            <a:t>知道人的本相</a:t>
          </a:r>
          <a:r>
            <a:rPr lang="en-US" sz="2200" kern="1200"/>
            <a:t>——</a:t>
          </a:r>
          <a:r>
            <a:rPr lang="zh-TW" sz="2200" kern="1200"/>
            <a:t>从哪里来，往哪里去</a:t>
          </a:r>
          <a:endParaRPr lang="en-US" sz="2200" kern="1200"/>
        </a:p>
      </dsp:txBody>
      <dsp:txXfrm>
        <a:off x="7041492" y="2407158"/>
        <a:ext cx="3111662" cy="1320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614E5-DB46-844E-AE2B-D795D26538D4}">
      <dsp:nvSpPr>
        <dsp:cNvPr id="0" name=""/>
        <dsp:cNvSpPr/>
      </dsp:nvSpPr>
      <dsp:spPr>
        <a:xfrm>
          <a:off x="1261" y="417758"/>
          <a:ext cx="4428138" cy="28118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81BE7-61DD-524B-A043-326D6A7D872C}">
      <dsp:nvSpPr>
        <dsp:cNvPr id="0" name=""/>
        <dsp:cNvSpPr/>
      </dsp:nvSpPr>
      <dsp:spPr>
        <a:xfrm>
          <a:off x="493276" y="885173"/>
          <a:ext cx="4428138" cy="2811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摩西带领以色列人出埃及</a:t>
          </a:r>
          <a:endParaRPr lang="en-US" sz="5000" kern="1200" dirty="0"/>
        </a:p>
      </dsp:txBody>
      <dsp:txXfrm>
        <a:off x="575633" y="967530"/>
        <a:ext cx="4263424" cy="2647154"/>
      </dsp:txXfrm>
    </dsp:sp>
    <dsp:sp modelId="{E949E8BC-3ED4-3444-9D21-725E304C0462}">
      <dsp:nvSpPr>
        <dsp:cNvPr id="0" name=""/>
        <dsp:cNvSpPr/>
      </dsp:nvSpPr>
      <dsp:spPr>
        <a:xfrm>
          <a:off x="5413431" y="417758"/>
          <a:ext cx="4428138" cy="28118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156A2-6B97-FF4E-98A0-1864D7AD0E0D}">
      <dsp:nvSpPr>
        <dsp:cNvPr id="0" name=""/>
        <dsp:cNvSpPr/>
      </dsp:nvSpPr>
      <dsp:spPr>
        <a:xfrm>
          <a:off x="5905446" y="885173"/>
          <a:ext cx="4428138" cy="2811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大卫和歌利亚</a:t>
          </a:r>
          <a:endParaRPr lang="en-US" sz="5000" kern="1200" dirty="0"/>
        </a:p>
      </dsp:txBody>
      <dsp:txXfrm>
        <a:off x="5987803" y="967530"/>
        <a:ext cx="4263424" cy="2647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728AB-E3F6-FF4B-B58B-3D341CD988DA}">
      <dsp:nvSpPr>
        <dsp:cNvPr id="0" name=""/>
        <dsp:cNvSpPr/>
      </dsp:nvSpPr>
      <dsp:spPr>
        <a:xfrm>
          <a:off x="1261" y="417758"/>
          <a:ext cx="4428138" cy="28118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CCAD4-26F4-D04E-B4AE-88FCA0437310}">
      <dsp:nvSpPr>
        <dsp:cNvPr id="0" name=""/>
        <dsp:cNvSpPr/>
      </dsp:nvSpPr>
      <dsp:spPr>
        <a:xfrm>
          <a:off x="493276" y="885173"/>
          <a:ext cx="4428138" cy="2811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600" kern="1200"/>
            <a:t>雅歌</a:t>
          </a:r>
          <a:endParaRPr lang="en-US" sz="4600" kern="1200"/>
        </a:p>
      </dsp:txBody>
      <dsp:txXfrm>
        <a:off x="575633" y="967530"/>
        <a:ext cx="4263424" cy="2647154"/>
      </dsp:txXfrm>
    </dsp:sp>
    <dsp:sp modelId="{8FE9DA88-B6D5-1140-88C6-1AD995CCF639}">
      <dsp:nvSpPr>
        <dsp:cNvPr id="0" name=""/>
        <dsp:cNvSpPr/>
      </dsp:nvSpPr>
      <dsp:spPr>
        <a:xfrm>
          <a:off x="5413431" y="417758"/>
          <a:ext cx="4428138" cy="28118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00D92-CCB1-C742-AA1D-6564015A4BFD}">
      <dsp:nvSpPr>
        <dsp:cNvPr id="0" name=""/>
        <dsp:cNvSpPr/>
      </dsp:nvSpPr>
      <dsp:spPr>
        <a:xfrm>
          <a:off x="5905446" y="885173"/>
          <a:ext cx="4428138" cy="2811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600" kern="1200"/>
            <a:t>好撒马利亚人（路加</a:t>
          </a:r>
          <a:r>
            <a:rPr lang="en-US" sz="4600" kern="1200"/>
            <a:t>10:25-37</a:t>
          </a:r>
          <a:r>
            <a:rPr lang="zh-CN" sz="4600" kern="1200"/>
            <a:t>）</a:t>
          </a:r>
          <a:endParaRPr lang="en-US" sz="4600" kern="1200"/>
        </a:p>
      </dsp:txBody>
      <dsp:txXfrm>
        <a:off x="5987803" y="967530"/>
        <a:ext cx="4263424" cy="2647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D30C9-6298-EF45-B37C-DCD7810ABB8B}">
      <dsp:nvSpPr>
        <dsp:cNvPr id="0" name=""/>
        <dsp:cNvSpPr/>
      </dsp:nvSpPr>
      <dsp:spPr>
        <a:xfrm>
          <a:off x="0" y="0"/>
          <a:ext cx="9378074" cy="1885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300" kern="1200" dirty="0"/>
            <a:t>约瑟就起来，夜间带着小孩子和他母亲往埃及去， 住在那里，直到希律死了。这是要应验主藉先知所说的话，说：“我从埃及召出我的儿子来。”</a:t>
          </a:r>
          <a:r>
            <a:rPr lang="en-US" sz="2300" kern="1200" dirty="0"/>
            <a:t>——</a:t>
          </a:r>
          <a:r>
            <a:rPr lang="zh-TW" sz="2300" kern="1200" dirty="0"/>
            <a:t>马太福音</a:t>
          </a:r>
          <a:r>
            <a:rPr lang="en-US" sz="2300" kern="1200" dirty="0"/>
            <a:t>2:14-15</a:t>
          </a:r>
        </a:p>
      </dsp:txBody>
      <dsp:txXfrm>
        <a:off x="55214" y="55214"/>
        <a:ext cx="7429622" cy="1774725"/>
      </dsp:txXfrm>
    </dsp:sp>
    <dsp:sp modelId="{24D451EF-728E-6147-9635-57FBD0940ABB}">
      <dsp:nvSpPr>
        <dsp:cNvPr id="0" name=""/>
        <dsp:cNvSpPr/>
      </dsp:nvSpPr>
      <dsp:spPr>
        <a:xfrm>
          <a:off x="1654954" y="2304075"/>
          <a:ext cx="9378074" cy="1885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300" kern="1200" dirty="0"/>
            <a:t>以色列年幼的时候，我爱他，就从埃及召出我的儿子来。</a:t>
          </a:r>
          <a:r>
            <a:rPr lang="en-US" sz="2300" kern="1200" dirty="0"/>
            <a:t>——何西阿书</a:t>
          </a:r>
          <a:r>
            <a:rPr lang="en-US" altLang="zh-CN" sz="2300" kern="1200" dirty="0"/>
            <a:t>1</a:t>
          </a:r>
          <a:r>
            <a:rPr lang="en-US" sz="2300" kern="1200" dirty="0"/>
            <a:t>1:</a:t>
          </a:r>
          <a:r>
            <a:rPr lang="en-US" altLang="zh-CN" sz="2300" kern="1200" dirty="0"/>
            <a:t>1-</a:t>
          </a:r>
          <a:r>
            <a:rPr lang="en-US" sz="2300" kern="1200" dirty="0"/>
            <a:t>2</a:t>
          </a:r>
        </a:p>
      </dsp:txBody>
      <dsp:txXfrm>
        <a:off x="1710168" y="2359289"/>
        <a:ext cx="6387342" cy="1774725"/>
      </dsp:txXfrm>
    </dsp:sp>
    <dsp:sp modelId="{2D964330-3C6B-E14D-98FB-ABC06AB4F996}">
      <dsp:nvSpPr>
        <dsp:cNvPr id="0" name=""/>
        <dsp:cNvSpPr/>
      </dsp:nvSpPr>
      <dsp:spPr>
        <a:xfrm>
          <a:off x="8152725" y="1481939"/>
          <a:ext cx="1225349" cy="122534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8428429" y="1481939"/>
        <a:ext cx="673941" cy="9220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D9336-34BA-E945-880C-EE7943AAF26D}">
      <dsp:nvSpPr>
        <dsp:cNvPr id="0" name=""/>
        <dsp:cNvSpPr/>
      </dsp:nvSpPr>
      <dsp:spPr>
        <a:xfrm>
          <a:off x="738" y="157279"/>
          <a:ext cx="2989659" cy="3587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0" rIns="2953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 dirty="0"/>
            <a:t>不要</a:t>
          </a:r>
          <a:r>
            <a:rPr lang="zh-TW" altLang="en-US" sz="2600" kern="1200" dirty="0"/>
            <a:t>以读者为中心</a:t>
          </a:r>
          <a:r>
            <a:rPr lang="zh-TW" sz="2600" kern="1200" dirty="0"/>
            <a:t>；要</a:t>
          </a:r>
          <a:r>
            <a:rPr lang="zh-TW" altLang="en-US" sz="2600" kern="1200" dirty="0"/>
            <a:t>以作者为中心</a:t>
          </a:r>
          <a:endParaRPr lang="en-US" sz="2600" kern="1200" dirty="0"/>
        </a:p>
      </dsp:txBody>
      <dsp:txXfrm>
        <a:off x="738" y="1592315"/>
        <a:ext cx="2989659" cy="2152554"/>
      </dsp:txXfrm>
    </dsp:sp>
    <dsp:sp modelId="{73BDDF6B-89D0-464B-B9BD-3205F7CCFBED}">
      <dsp:nvSpPr>
        <dsp:cNvPr id="0" name=""/>
        <dsp:cNvSpPr/>
      </dsp:nvSpPr>
      <dsp:spPr>
        <a:xfrm>
          <a:off x="738" y="157279"/>
          <a:ext cx="2989659" cy="143503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165100" rIns="29531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01</a:t>
          </a:r>
        </a:p>
      </dsp:txBody>
      <dsp:txXfrm>
        <a:off x="738" y="157279"/>
        <a:ext cx="2989659" cy="1435036"/>
      </dsp:txXfrm>
    </dsp:sp>
    <dsp:sp modelId="{582C991D-4CA2-144D-86B6-9FDE17BD47FA}">
      <dsp:nvSpPr>
        <dsp:cNvPr id="0" name=""/>
        <dsp:cNvSpPr/>
      </dsp:nvSpPr>
      <dsp:spPr>
        <a:xfrm>
          <a:off x="3229570" y="157279"/>
          <a:ext cx="2989659" cy="3587591"/>
        </a:xfrm>
        <a:prstGeom prst="rect">
          <a:avLst/>
        </a:prstGeom>
        <a:solidFill>
          <a:schemeClr val="accent5">
            <a:hueOff val="-741050"/>
            <a:satOff val="160"/>
            <a:lumOff val="-3431"/>
            <a:alphaOff val="0"/>
          </a:schemeClr>
        </a:solidFill>
        <a:ln w="12700" cap="flat" cmpd="sng" algn="ctr">
          <a:solidFill>
            <a:schemeClr val="accent5">
              <a:hueOff val="-741050"/>
              <a:satOff val="160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0" rIns="2953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 dirty="0"/>
            <a:t>不要断章取义；要结合上下文</a:t>
          </a:r>
          <a:endParaRPr lang="en-US" sz="2600" kern="1200" dirty="0"/>
        </a:p>
      </dsp:txBody>
      <dsp:txXfrm>
        <a:off x="3229570" y="1592315"/>
        <a:ext cx="2989659" cy="2152554"/>
      </dsp:txXfrm>
    </dsp:sp>
    <dsp:sp modelId="{9134542F-8E30-8742-A412-179DE6AF46D9}">
      <dsp:nvSpPr>
        <dsp:cNvPr id="0" name=""/>
        <dsp:cNvSpPr/>
      </dsp:nvSpPr>
      <dsp:spPr>
        <a:xfrm>
          <a:off x="3229570" y="157279"/>
          <a:ext cx="2989659" cy="143503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165100" rIns="29531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02</a:t>
          </a:r>
        </a:p>
      </dsp:txBody>
      <dsp:txXfrm>
        <a:off x="3229570" y="157279"/>
        <a:ext cx="2989659" cy="1435036"/>
      </dsp:txXfrm>
    </dsp:sp>
    <dsp:sp modelId="{0E2110B5-CEEC-734E-9AD2-406CD45E7BA7}">
      <dsp:nvSpPr>
        <dsp:cNvPr id="0" name=""/>
        <dsp:cNvSpPr/>
      </dsp:nvSpPr>
      <dsp:spPr>
        <a:xfrm>
          <a:off x="6458402" y="157279"/>
          <a:ext cx="2989659" cy="3587591"/>
        </a:xfrm>
        <a:prstGeom prst="rect">
          <a:avLst/>
        </a:prstGeom>
        <a:solidFill>
          <a:schemeClr val="accent5">
            <a:hueOff val="-1482101"/>
            <a:satOff val="320"/>
            <a:lumOff val="-6863"/>
            <a:alphaOff val="0"/>
          </a:schemeClr>
        </a:solidFill>
        <a:ln w="12700" cap="flat" cmpd="sng" algn="ctr">
          <a:solidFill>
            <a:schemeClr val="accent5">
              <a:hueOff val="-1482101"/>
              <a:satOff val="320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0" rIns="2953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 dirty="0"/>
            <a:t>不要为别人读圣经；要</a:t>
          </a:r>
          <a:r>
            <a:rPr lang="zh-TW" altLang="en-US" sz="2600" kern="1200" dirty="0"/>
            <a:t>读</a:t>
          </a:r>
          <a:r>
            <a:rPr lang="zh-CN" sz="2600" kern="1200" dirty="0"/>
            <a:t>明白了就去行</a:t>
          </a:r>
          <a:endParaRPr lang="en-US" sz="2600" kern="1200" dirty="0"/>
        </a:p>
      </dsp:txBody>
      <dsp:txXfrm>
        <a:off x="6458402" y="1592315"/>
        <a:ext cx="2989659" cy="2152554"/>
      </dsp:txXfrm>
    </dsp:sp>
    <dsp:sp modelId="{D6D7600D-F262-A04F-AB58-2F8D6FB9913E}">
      <dsp:nvSpPr>
        <dsp:cNvPr id="0" name=""/>
        <dsp:cNvSpPr/>
      </dsp:nvSpPr>
      <dsp:spPr>
        <a:xfrm>
          <a:off x="6458402" y="157279"/>
          <a:ext cx="2989659" cy="143503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312" tIns="165100" rIns="29531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03</a:t>
          </a:r>
        </a:p>
      </dsp:txBody>
      <dsp:txXfrm>
        <a:off x="6458402" y="157279"/>
        <a:ext cx="2989659" cy="1435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9A9D0-6541-A840-95DC-6FE7CB8C48A1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47EE7-89C1-1449-A395-724820325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15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托尔斯泰：复活，战争与和平</a:t>
            </a:r>
            <a:endParaRPr lang="en-US" altLang="zh-CN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陀思妥耶夫斯基：罪与罚，卡拉马佐夫兄弟</a:t>
            </a:r>
            <a:endParaRPr lang="en-US" altLang="zh-CN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John Milton: </a:t>
            </a:r>
            <a:r>
              <a:rPr lang="zh-CN" altLang="en-US" dirty="0"/>
              <a:t>失乐园，复乐园</a:t>
            </a:r>
            <a:endParaRPr lang="en-US" altLang="zh-CN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但丁：神曲</a:t>
            </a:r>
            <a:endParaRPr lang="en-US" altLang="zh-CN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狄更斯：双城记</a:t>
            </a:r>
            <a:r>
              <a:rPr lang="en-US" altLang="zh-CN" dirty="0"/>
              <a:t>,</a:t>
            </a:r>
            <a:r>
              <a:rPr lang="en-US" altLang="zh-CN" baseline="0" dirty="0"/>
              <a:t> </a:t>
            </a:r>
            <a:r>
              <a:rPr lang="zh-TW" altLang="en-US" dirty="0"/>
              <a:t>远大前程</a:t>
            </a:r>
            <a:r>
              <a:rPr lang="en-US" altLang="zh-TW" dirty="0"/>
              <a:t>,</a:t>
            </a:r>
            <a:r>
              <a:rPr lang="zh-TW" altLang="en-US" dirty="0"/>
              <a:t> 大卫</a:t>
            </a:r>
            <a:r>
              <a:rPr lang="en-US" altLang="zh-TW" dirty="0"/>
              <a:t>·</a:t>
            </a:r>
            <a:r>
              <a:rPr lang="zh-TW" altLang="en-US" dirty="0"/>
              <a:t>科波菲尔</a:t>
            </a:r>
            <a:r>
              <a:rPr lang="en-US" altLang="zh-TW" dirty="0"/>
              <a:t>, </a:t>
            </a:r>
            <a:r>
              <a:rPr lang="zh-CN" altLang="en-US" dirty="0"/>
              <a:t>小气财神</a:t>
            </a:r>
            <a:endParaRPr lang="en-US" altLang="zh-CN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Tolkien:</a:t>
            </a:r>
            <a:r>
              <a:rPr lang="en-US" altLang="zh-CN" baseline="0" dirty="0"/>
              <a:t> </a:t>
            </a:r>
            <a:r>
              <a:rPr lang="en-US" dirty="0"/>
              <a:t>Lord of the rings</a:t>
            </a:r>
          </a:p>
          <a:p>
            <a:pPr lvl="2"/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明白神的事情：神的爱／神的公义，不被世界的潮流牵引（例：世界末日，同性恋）</a:t>
            </a:r>
            <a:endParaRPr lang="en-US" dirty="0"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知道人的本相：从哪里来，往哪里去，在世上要做什么？“生命”的使用手册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让生命更丰盛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（使你与人不同的是谁呢？你有甚么不是领受的呢？若是领受的，为何自夸，彷佛不是领受的呢？－－林前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0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以读者为中心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：根据读者的背景，经验和立场来解读圣经，希望将其运用到现在的生活和处境中。会产生什么问题？（解释权，主观性）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00" dirty="0" err="1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出埃及</a:t>
            </a:r>
            <a:r>
              <a:rPr lang="en-US" alt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压迫与被压迫，社会公义，民族解放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大卫和歌利亚</a:t>
            </a:r>
            <a:r>
              <a:rPr lang="en-US" alt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如何通过自强不息来胜过重重困难（霸凌，疾病）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1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以作者为中心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：试图找出圣经作者起初所想传递的信息，在原来的历史文化和文学题材的基础上，找出经文最可能的意思，然后再看如何运用到我们现在的处境中。好处？（客观）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雅歌</a:t>
            </a:r>
            <a:r>
              <a:rPr lang="en-US" alt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希伯来文化背景中的爱情之歌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好撒马利亚人</a:t>
            </a:r>
            <a:r>
              <a:rPr lang="en-US" altLang="zh-CN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耶稣在重新定义“邻舍”，看犹太人看不起的</a:t>
            </a:r>
            <a:r>
              <a:rPr lang="zh-CN" altLang="en-US" sz="1200" kern="1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撒马利亚人成为了英雄，挑战犹太人去跨越种族，文化，阶层，去爱他们的邻舍</a:t>
            </a:r>
            <a:endParaRPr lang="en-US" altLang="zh-CN" sz="1200" kern="100" dirty="0"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12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把圣经的意思读出来，还是把我们的意思读进去？（毛主席语录）</a:t>
            </a:r>
            <a:endParaRPr lang="en-US" altLang="zh-CN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44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马太这样引用有问题吗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29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93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04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73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从马太看来</a:t>
            </a:r>
            <a:r>
              <a:rPr lang="zh-CN" altLang="en-US" dirty="0"/>
              <a:t>，以色列人出埃及离开法老的奴役，弥赛亚作为以色列人的代表离开埃及，人类被拯救离开罪的奴役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雪球效应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18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不要以读者为中心（把自己的意思读进去）；要找出精义，对当事人的意义，今天对我们的意义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不要断章取义（你们若常在我里面，我的话也常在你们里面，凡你们所愿意的，祈求，就给你们成就。－约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）；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要结合上下文，参考历史背景（约拿书）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不要为别人读圣经（你们作妻子的，当顺服自己的丈夫－弗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）；要存谦卑的心（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 under God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 ，明白了就照着去行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47EE7-89C1-1449-A395-724820325F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8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7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9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2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2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9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7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Sunday, October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October 6,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0521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lue and pink paint mixture">
            <a:extLst>
              <a:ext uri="{FF2B5EF4-FFF2-40B4-BE49-F238E27FC236}">
                <a16:creationId xmlns:a16="http://schemas.microsoft.com/office/drawing/2014/main" id="{EAFB297D-7DBC-730B-B3F7-CF2A0D88A2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1145F121-7DB3-4C20-B960-333CE2967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379F52-9851-513A-579B-B04B3D82D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1"/>
            <a:ext cx="9144000" cy="3850276"/>
          </a:xfrm>
        </p:spPr>
        <p:txBody>
          <a:bodyPr>
            <a:normAutofit/>
          </a:bodyPr>
          <a:lstStyle/>
          <a:p>
            <a:r>
              <a:rPr lang="en-US" sz="9600" dirty="0" err="1">
                <a:solidFill>
                  <a:schemeClr val="bg1"/>
                </a:solidFill>
                <a:latin typeface="Xingkai TC Light" panose="02010600040101010101" pitchFamily="2" charset="-120"/>
                <a:ea typeface="Xingkai TC Light" panose="02010600040101010101" pitchFamily="2" charset="-120"/>
              </a:rPr>
              <a:t>解读圣经</a:t>
            </a:r>
            <a:endParaRPr lang="en-US" sz="9600" dirty="0">
              <a:solidFill>
                <a:schemeClr val="bg1"/>
              </a:solidFill>
              <a:latin typeface="Xingkai TC Light" panose="02010600040101010101" pitchFamily="2" charset="-120"/>
              <a:ea typeface="Xingkai TC Light" panose="02010600040101010101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AD6DC-5631-FD87-048A-17AF4C2E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8793"/>
            <a:ext cx="9144000" cy="836023"/>
          </a:xfrm>
        </p:spPr>
        <p:txBody>
          <a:bodyPr>
            <a:noAutofit/>
          </a:bodyPr>
          <a:lstStyle/>
          <a:p>
            <a:r>
              <a:rPr lang="en-US" sz="5400" dirty="0" err="1">
                <a:solidFill>
                  <a:schemeClr val="bg1"/>
                </a:solidFill>
                <a:latin typeface="HanziPen SC" panose="03000300000000000000" pitchFamily="66" charset="-122"/>
                <a:ea typeface="HanziPen SC" panose="03000300000000000000" pitchFamily="66" charset="-122"/>
                <a:cs typeface="Apple Chancery" panose="03020702040506060504" pitchFamily="66" charset="-79"/>
              </a:rPr>
              <a:t>看新约作者如何引用旧约</a:t>
            </a:r>
            <a:endParaRPr lang="en-US" sz="5400" dirty="0">
              <a:solidFill>
                <a:schemeClr val="bg1"/>
              </a:solidFill>
              <a:latin typeface="HanziPen SC" panose="03000300000000000000" pitchFamily="66" charset="-122"/>
              <a:ea typeface="HanziPen SC" panose="03000300000000000000" pitchFamily="66" charset="-122"/>
              <a:cs typeface="Apple Chancery" panose="03020702040506060504" pitchFamily="66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449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56F8-707D-2CAA-E187-301EE236E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间接的预表</a:t>
            </a:r>
            <a:r>
              <a:rPr lang="zh-CN" altLang="en-US" dirty="0"/>
              <a:t>（</a:t>
            </a:r>
            <a:r>
              <a:rPr lang="en-US" dirty="0"/>
              <a:t>Typology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9ACB7-B8EB-01C2-F790-00D6AF26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预表的定义：在上帝</a:t>
            </a:r>
            <a:r>
              <a:rPr lang="zh-TW" altLang="en-US" sz="2800" u="sng" dirty="0"/>
              <a:t>特殊启示</a:t>
            </a:r>
            <a:r>
              <a:rPr lang="zh-TW" altLang="en-US" sz="2800" dirty="0"/>
              <a:t>的历史框架内，人物、事件、制度及其事物之间有</a:t>
            </a:r>
            <a:r>
              <a:rPr lang="zh-TW" altLang="en-US" sz="2800" u="sng" dirty="0"/>
              <a:t>类比对应</a:t>
            </a:r>
            <a:r>
              <a:rPr lang="zh-TW" altLang="en-US" sz="2800" dirty="0"/>
              <a:t>的关系， 从</a:t>
            </a:r>
            <a:r>
              <a:rPr lang="zh-TW" altLang="en-US" sz="2800" u="sng" dirty="0"/>
              <a:t>回顾的角度</a:t>
            </a:r>
            <a:r>
              <a:rPr lang="zh-TW" altLang="en-US" sz="2800" dirty="0"/>
              <a:t>来看 </a:t>
            </a:r>
            <a:r>
              <a:rPr lang="zh-CN" altLang="en-US" sz="2800" dirty="0"/>
              <a:t>，</a:t>
            </a:r>
            <a:r>
              <a:rPr lang="zh-TW" altLang="en-US" sz="2800" dirty="0"/>
              <a:t>这些对应关系具有</a:t>
            </a:r>
            <a:r>
              <a:rPr lang="zh-TW" altLang="en-US" sz="2800" u="sng" dirty="0"/>
              <a:t>预言性质</a:t>
            </a:r>
            <a:r>
              <a:rPr lang="zh-TW" altLang="en-US" sz="2800" dirty="0"/>
              <a:t>，并具有</a:t>
            </a:r>
            <a:r>
              <a:rPr lang="zh-TW" altLang="en-US" sz="2800" u="sng" dirty="0"/>
              <a:t>递进和升华</a:t>
            </a:r>
            <a:r>
              <a:rPr lang="zh-TW" altLang="en-US" sz="2800" dirty="0"/>
              <a:t>的性质</a:t>
            </a:r>
            <a:endParaRPr lang="en-US" altLang="zh-TW" sz="2800" dirty="0"/>
          </a:p>
          <a:p>
            <a:r>
              <a:rPr lang="zh-TW" altLang="en-US" sz="2800" dirty="0"/>
              <a:t>例子</a:t>
            </a:r>
            <a:r>
              <a:rPr lang="zh-CN" altLang="en-US" sz="2800" dirty="0"/>
              <a:t>：马太：我从埃及召出我的儿子来 </a:t>
            </a:r>
            <a:r>
              <a:rPr lang="en-US" altLang="zh-CN" sz="2800" dirty="0"/>
              <a:t>vs</a:t>
            </a:r>
            <a:r>
              <a:rPr lang="zh-CN" altLang="en-US" sz="2800" dirty="0"/>
              <a:t> 何西阿：</a:t>
            </a:r>
            <a:r>
              <a:rPr lang="zh-TW" altLang="en-US" sz="2800" dirty="0"/>
              <a:t>以色列年幼的时候，我爱他，就从埃及召出我的儿子来。</a:t>
            </a:r>
            <a:endParaRPr lang="en-US" altLang="zh-TW" sz="2800" dirty="0"/>
          </a:p>
          <a:p>
            <a:r>
              <a:rPr lang="zh-TW" altLang="en-US" sz="2800" dirty="0"/>
              <a:t>其他的例子</a:t>
            </a:r>
            <a:r>
              <a:rPr lang="zh-CN" altLang="en-US" sz="2800" dirty="0"/>
              <a:t>：大卫预表耶稣，鱼腹中的约拿，逾越节的羔羊</a:t>
            </a:r>
            <a:endParaRPr lang="zh-TW" altLang="en-US" sz="2800" dirty="0"/>
          </a:p>
          <a:p>
            <a:endParaRPr lang="zh-CN" altLang="en-US" sz="2800" dirty="0"/>
          </a:p>
          <a:p>
            <a:endParaRPr lang="en-US" altLang="zh-TW" sz="2800" dirty="0"/>
          </a:p>
          <a:p>
            <a:endParaRPr lang="zh-TW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273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8FAF097-5073-4347-985F-3B9C1042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71D42-E58B-7409-06E1-E37707EAD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74031"/>
            <a:ext cx="9448801" cy="1003895"/>
          </a:xfrm>
        </p:spPr>
        <p:txBody>
          <a:bodyPr anchor="b">
            <a:normAutofit/>
          </a:bodyPr>
          <a:lstStyle/>
          <a:p>
            <a:r>
              <a:rPr lang="en-US" dirty="0" err="1"/>
              <a:t>读经三要三不要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5029C0-7C9E-4B38-AF9F-4F41075F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2416BE-CA7D-4941-954A-840BCE5B8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E8653E-5440-81AD-A934-65D517DBD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91116"/>
              </p:ext>
            </p:extLst>
          </p:nvPr>
        </p:nvGraphicFramePr>
        <p:xfrm>
          <a:off x="1371600" y="1913860"/>
          <a:ext cx="9448800" cy="390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532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3D9336-34BA-E945-880C-EE7943AAF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DDF6B-89D0-464B-B9BD-3205F7CCF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2C991D-4CA2-144D-86B6-9FDE17BD4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34542F-8E30-8742-A412-179DE6AF4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2110B5-CEEC-734E-9AD2-406CD45E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D7600D-F262-A04F-AB58-2F8D6FB99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C4AFFA-9868-4B7D-9F63-93C34D362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97A6B-A268-C320-2EA9-CDFA8955B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200"/>
            <a:ext cx="9549442" cy="1010093"/>
          </a:xfrm>
        </p:spPr>
        <p:txBody>
          <a:bodyPr anchor="b">
            <a:normAutofit/>
          </a:bodyPr>
          <a:lstStyle/>
          <a:p>
            <a:pPr algn="r"/>
            <a:r>
              <a:rPr lang="zh-CN" altLang="en-US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为什么要读圣经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4CCFE6-8D32-4963-9B5D-E74204429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414B78-940D-4BE3-A24D-B003E1C9C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E7EAD8-3F07-BB41-A2E9-FF4611FDB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02323"/>
              </p:ext>
            </p:extLst>
          </p:nvPr>
        </p:nvGraphicFramePr>
        <p:xfrm>
          <a:off x="898451" y="1834632"/>
          <a:ext cx="10334847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01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491574-EC2C-4A5E-976E-477F934A3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61D140-ED86-4EC0-8FF0-573FCDA86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6124DA-30E8-4ACC-B591-66C70F08B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105BF8-8BA7-4FAB-9C80-A29F3593C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519048-3364-474B-BE0A-5D9C6887FD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5F7A0F-6994-4D00-9EC9-5C4AB9414E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FF7980-070B-414D-B1F9-A17BA757B7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678DFB-CC8C-45E9-A61D-186C0AEA4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5D8186-F4B7-4CC6-B8EF-1BCDFA6D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B7BA10-850F-4A38-8853-E3D7D362A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0DA5F9-8535-449F-9A67-3F59A27A5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3B0E1E-9C95-41EE-B49B-59D4B23A9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C4AFFA-9868-4B7D-9F63-93C34D362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F1634-3D9A-B8AA-9D60-9D80E4A5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200"/>
            <a:ext cx="9549442" cy="1010093"/>
          </a:xfrm>
        </p:spPr>
        <p:txBody>
          <a:bodyPr anchor="b">
            <a:normAutofit/>
          </a:bodyPr>
          <a:lstStyle/>
          <a:p>
            <a:pPr algn="r"/>
            <a:r>
              <a:rPr lang="zh-CN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以读者为中心的解经</a:t>
            </a:r>
            <a:endParaRPr lang="en-US" dirty="0">
              <a:latin typeface="FangSong" panose="02010609060101010101" pitchFamily="49" charset="-122"/>
              <a:ea typeface="FangSong" panose="02010609060101010101" pitchFamily="49" charset="-122"/>
              <a:cs typeface="Microsoft Tai Le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4CCFE6-8D32-4963-9B5D-E74204429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414B78-940D-4BE3-A24D-B003E1C9C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F240BE-68B2-8D37-C321-F960EA90E9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357627"/>
              </p:ext>
            </p:extLst>
          </p:nvPr>
        </p:nvGraphicFramePr>
        <p:xfrm>
          <a:off x="898451" y="1834632"/>
          <a:ext cx="10334847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29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6614E5-DB46-844E-AE2B-D795D2653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C81BE7-61DD-524B-A043-326D6A7D8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49E8BC-3ED4-3444-9D21-725E304C0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C156A2-6B97-FF4E-98A0-1864D7AD0E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C4AFFA-9868-4B7D-9F63-93C34D362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F1634-3D9A-B8AA-9D60-9D80E4A5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200"/>
            <a:ext cx="9549442" cy="1010093"/>
          </a:xfrm>
        </p:spPr>
        <p:txBody>
          <a:bodyPr anchor="b">
            <a:normAutofit/>
          </a:bodyPr>
          <a:lstStyle/>
          <a:p>
            <a:pPr marL="0" marR="0" algn="r">
              <a:spcBef>
                <a:spcPts val="0"/>
              </a:spcBef>
              <a:spcAft>
                <a:spcPts val="800"/>
              </a:spcAft>
            </a:pPr>
            <a:r>
              <a:rPr lang="zh-CN" kern="10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以作者为中心的解经</a:t>
            </a:r>
            <a:endParaRPr lang="en-US" altLang="zh-CN" kern="10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4CCFE6-8D32-4963-9B5D-E74204429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414B78-940D-4BE3-A24D-B003E1C9C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7A5954-B2B1-E737-A040-D7D449474A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163125"/>
              </p:ext>
            </p:extLst>
          </p:nvPr>
        </p:nvGraphicFramePr>
        <p:xfrm>
          <a:off x="898451" y="1834632"/>
          <a:ext cx="10334847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742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A728AB-E3F6-FF4B-B58B-3D341CD98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7CCAD4-26F4-D04E-B4AE-88FCA043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E9DA88-B6D5-1140-88C6-1AD995CCF6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00D92-CCB1-C742-AA1D-6564015A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534DCF-3EF2-C5E3-D517-4D242D27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新约作者引用旧约的例子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9E16E1-60D2-B278-07FF-B5C208AF8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4618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501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7D30C9-6298-EF45-B37C-DCD7810ABB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D451EF-728E-6147-9635-57FBD0940A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964330-3C6B-E14D-98FB-ABC06AB4F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5" grpId="1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B04F-7C57-5E32-7FE4-C44B7604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耶稣看旧约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3A1A9-6627-ADB5-A09E-79B69DA1A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耶稣对他们说：“无知的人哪，先知所说的一切话，你们的心信得太迟钝了。 基督这样受害，又进入他的荣耀，岂不是应当的吗？” 于是从摩西和众先知起，凡经上所指着自己的话都给他们讲解明白了。</a:t>
            </a:r>
            <a:r>
              <a:rPr lang="zh-CN" altLang="en-US" sz="3200" dirty="0"/>
              <a:t>（</a:t>
            </a:r>
            <a:r>
              <a:rPr lang="zh-TW" altLang="en-US" sz="3200" dirty="0"/>
              <a:t>路加福音</a:t>
            </a:r>
            <a:r>
              <a:rPr lang="en-US" altLang="zh-CN" sz="3200" dirty="0"/>
              <a:t>24:25-27</a:t>
            </a:r>
            <a:r>
              <a:rPr lang="zh-CN" altLang="en-US" sz="3200" dirty="0"/>
              <a:t>）</a:t>
            </a:r>
            <a:endParaRPr lang="zh-TW" alt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121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B04F-7C57-5E32-7FE4-C44B7604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旧约的弥赛亚</a:t>
            </a:r>
            <a:r>
              <a:rPr lang="zh-CN" altLang="en-US" dirty="0"/>
              <a:t>“</a:t>
            </a:r>
            <a:r>
              <a:rPr lang="en-US" dirty="0" err="1"/>
              <a:t>路标</a:t>
            </a:r>
            <a:r>
              <a:rPr lang="zh-CN" altLang="en-US" dirty="0"/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3A1A9-6627-ADB5-A09E-79B69DA1A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/>
              <a:t>创世记</a:t>
            </a:r>
            <a:r>
              <a:rPr lang="en-US" altLang="zh-CN" sz="2800" dirty="0"/>
              <a:t>3:15</a:t>
            </a:r>
            <a:r>
              <a:rPr lang="zh-CN" altLang="en-US" sz="2800" dirty="0"/>
              <a:t> </a:t>
            </a:r>
            <a:r>
              <a:rPr lang="zh-TW" altLang="en-US" sz="2800" b="0" i="0" dirty="0">
                <a:effectLst/>
                <a:latin typeface="Arial" panose="020B0604020202020204" pitchFamily="34" charset="0"/>
              </a:rPr>
              <a:t>女人的后裔要伤你的头；你要伤他的脚跟。</a:t>
            </a:r>
            <a:endParaRPr lang="en-US" altLang="zh-CN" sz="2800" dirty="0"/>
          </a:p>
          <a:p>
            <a:r>
              <a:rPr lang="en-US" sz="2800" dirty="0"/>
              <a:t>创世记</a:t>
            </a:r>
            <a:r>
              <a:rPr lang="en-US" altLang="zh-CN" sz="2800" dirty="0"/>
              <a:t>12:3</a:t>
            </a:r>
            <a:r>
              <a:rPr lang="zh-CN" altLang="en-US" sz="2800" dirty="0"/>
              <a:t> 地上的万族都要因你得福。</a:t>
            </a:r>
            <a:endParaRPr lang="en-US" altLang="zh-CN" sz="2800" dirty="0"/>
          </a:p>
          <a:p>
            <a:r>
              <a:rPr lang="zh-CN" altLang="en-US" sz="2800" dirty="0"/>
              <a:t>创世记</a:t>
            </a:r>
            <a:r>
              <a:rPr lang="en-US" altLang="zh-CN" sz="2800" dirty="0"/>
              <a:t>49:10</a:t>
            </a:r>
            <a:r>
              <a:rPr lang="zh-CN" altLang="en-US" sz="2800" dirty="0"/>
              <a:t> 圭必不离犹大，杖必不离他两脚之间，直等细罗（就是“赐平安者”）来到，万民都必归顺。</a:t>
            </a:r>
          </a:p>
          <a:p>
            <a:r>
              <a:rPr lang="zh-CN" altLang="en-US" sz="2800" dirty="0"/>
              <a:t>申命记</a:t>
            </a:r>
            <a:r>
              <a:rPr lang="en-US" altLang="zh-CN" sz="2800" dirty="0"/>
              <a:t>34:4</a:t>
            </a:r>
            <a:r>
              <a:rPr lang="zh-CN" altLang="en-US" sz="2800" dirty="0"/>
              <a:t> 我必将这地赐给你的后裔</a:t>
            </a:r>
            <a:endParaRPr lang="en-US" altLang="zh-CN" sz="2800" dirty="0"/>
          </a:p>
          <a:p>
            <a:r>
              <a:rPr lang="zh-CN" altLang="en-US" sz="2800" dirty="0"/>
              <a:t>撒母耳记下</a:t>
            </a:r>
            <a:r>
              <a:rPr lang="en-US" altLang="zh-CN" sz="2800" dirty="0"/>
              <a:t>7:12-16</a:t>
            </a:r>
            <a:r>
              <a:rPr lang="zh-CN" altLang="en-US" sz="2800" dirty="0"/>
              <a:t> 我必使你的后裔接续你的位；我也必坚定他的国。。。你的家和你的国必在我面前永远坚立。</a:t>
            </a:r>
            <a:endParaRPr lang="en-US" altLang="zh-CN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756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B04F-7C57-5E32-7FE4-C44B7604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旧约的弥赛亚</a:t>
            </a:r>
            <a:r>
              <a:rPr lang="zh-CN" altLang="en-US" dirty="0"/>
              <a:t>“</a:t>
            </a:r>
            <a:r>
              <a:rPr lang="en-US" dirty="0" err="1"/>
              <a:t>路标</a:t>
            </a:r>
            <a:r>
              <a:rPr lang="zh-CN" altLang="en-US" dirty="0"/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3A1A9-6627-ADB5-A09E-79B69DA1A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以赛亚书</a:t>
            </a:r>
            <a:r>
              <a:rPr lang="en-US" altLang="zh-CN" sz="2800" dirty="0"/>
              <a:t>9:6</a:t>
            </a:r>
            <a:r>
              <a:rPr lang="zh-CN" altLang="en-US" sz="2800" dirty="0"/>
              <a:t> 因有一婴孩为我们而生，有一子赐给我们，政权必担在他的肩头上。他名称为奇妙、策士、全能的　神、永在的父、和平的君。</a:t>
            </a:r>
            <a:endParaRPr lang="en-US" altLang="zh-CN" sz="2800" dirty="0"/>
          </a:p>
          <a:p>
            <a:r>
              <a:rPr lang="en-US" sz="2800" dirty="0"/>
              <a:t>以赛亚书</a:t>
            </a:r>
            <a:r>
              <a:rPr lang="en-US" altLang="zh-CN" sz="2800" dirty="0"/>
              <a:t>53:4-5</a:t>
            </a:r>
            <a:r>
              <a:rPr lang="zh-CN" altLang="en-US" sz="2800" dirty="0"/>
              <a:t> 他诚然担当我们的忧患，背负我们的痛苦；我们却以为他受责罚，被　神击打苦待了。哪知他为我们的过犯受害，为我们的罪孽压伤。因他受的刑罚，我们得平安；因他受的鞭伤，我们得医治。</a:t>
            </a:r>
          </a:p>
          <a:p>
            <a:endParaRPr lang="zh-CN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73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56F8-707D-2CAA-E187-301EE236E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直接的预言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9ACB7-B8EB-01C2-F790-00D6AF26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以赛亚书</a:t>
            </a:r>
            <a:r>
              <a:rPr lang="en-US" altLang="zh-CN" sz="2800" dirty="0"/>
              <a:t>11:1-10</a:t>
            </a:r>
            <a:r>
              <a:rPr lang="zh-CN" altLang="en-US" sz="2800" dirty="0"/>
              <a:t> 从耶西的本必发一条；从他根生的枝子必结果实。耶和华的灵必住在他身上。。。 （他）要以公义审判贫穷人，以正直判断世上的谦卑人。。。 豺狼必与绵羊羔同居，豹子与山羊羔同卧；少壮狮子与牛犊并肥畜同群；小孩子要牵引它们。。。 到那日，耶西的根立作万民的大旗；外邦人必寻求他，他安息之所大有荣耀。 </a:t>
            </a: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1141893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7"/>
      </a:lt2>
      <a:accent1>
        <a:srgbClr val="C6969C"/>
      </a:accent1>
      <a:accent2>
        <a:srgbClr val="BA7F9F"/>
      </a:accent2>
      <a:accent3>
        <a:srgbClr val="C492C2"/>
      </a:accent3>
      <a:accent4>
        <a:srgbClr val="A47FBA"/>
      </a:accent4>
      <a:accent5>
        <a:srgbClr val="A096C6"/>
      </a:accent5>
      <a:accent6>
        <a:srgbClr val="7F8BBA"/>
      </a:accent6>
      <a:hlink>
        <a:srgbClr val="568E87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Mesh</Template>
  <TotalTime>6789</TotalTime>
  <Words>1199</Words>
  <Application>Microsoft Office PowerPoint</Application>
  <PresentationFormat>Widescreen</PresentationFormat>
  <Paragraphs>79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FangSong</vt:lpstr>
      <vt:lpstr>HanziPen SC</vt:lpstr>
      <vt:lpstr>Xingkai TC Light</vt:lpstr>
      <vt:lpstr>Aptos</vt:lpstr>
      <vt:lpstr>Arial</vt:lpstr>
      <vt:lpstr>Gill Sans Nova</vt:lpstr>
      <vt:lpstr>GradientRiseVTI</vt:lpstr>
      <vt:lpstr>解读圣经</vt:lpstr>
      <vt:lpstr>为什么要读圣经</vt:lpstr>
      <vt:lpstr>以读者为中心的解经</vt:lpstr>
      <vt:lpstr>以作者为中心的解经</vt:lpstr>
      <vt:lpstr>新约作者引用旧约的例子</vt:lpstr>
      <vt:lpstr>耶稣看旧约</vt:lpstr>
      <vt:lpstr>旧约的弥赛亚“路标”</vt:lpstr>
      <vt:lpstr>旧约的弥赛亚“路标”</vt:lpstr>
      <vt:lpstr>直接的预言</vt:lpstr>
      <vt:lpstr>间接的预表（Typology）</vt:lpstr>
      <vt:lpstr>读经三要三不要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Xu</dc:creator>
  <cp:lastModifiedBy>大橡树 nelson</cp:lastModifiedBy>
  <cp:revision>16</cp:revision>
  <dcterms:created xsi:type="dcterms:W3CDTF">2024-09-09T16:51:36Z</dcterms:created>
  <dcterms:modified xsi:type="dcterms:W3CDTF">2024-10-07T01:28:10Z</dcterms:modified>
</cp:coreProperties>
</file>