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2" r:id="rId2"/>
    <p:sldId id="347" r:id="rId3"/>
    <p:sldId id="293" r:id="rId4"/>
    <p:sldId id="336" r:id="rId5"/>
    <p:sldId id="338" r:id="rId6"/>
    <p:sldId id="323" r:id="rId7"/>
    <p:sldId id="342" r:id="rId8"/>
    <p:sldId id="324" r:id="rId9"/>
    <p:sldId id="302" r:id="rId10"/>
    <p:sldId id="339" r:id="rId11"/>
    <p:sldId id="319" r:id="rId12"/>
    <p:sldId id="344" r:id="rId13"/>
    <p:sldId id="343" r:id="rId14"/>
    <p:sldId id="345" r:id="rId15"/>
    <p:sldId id="346" r:id="rId16"/>
    <p:sldId id="348" r:id="rId17"/>
    <p:sldId id="341" r:id="rId18"/>
    <p:sldId id="331" r:id="rId19"/>
    <p:sldId id="325" r:id="rId20"/>
    <p:sldId id="332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0A782-B3D7-49C1-A3EC-095EF29189E2}" v="291" dt="2024-02-09T22:44:38.731"/>
    <p1510:client id="{822AA703-2DDD-4AD0-BDB9-6291F4E16686}" v="91" dt="2024-02-10T00:38:27.930"/>
  </p1510:revLst>
</p1510:revInfo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-chien Chen" userId="9e9f84eda89023ab" providerId="LiveId" clId="{822AA703-2DDD-4AD0-BDB9-6291F4E16686}"/>
    <pc:docChg chg="undo custSel addSld modSld sldOrd">
      <pc:chgData name="Yao-chien Chen" userId="9e9f84eda89023ab" providerId="LiveId" clId="{822AA703-2DDD-4AD0-BDB9-6291F4E16686}" dt="2024-02-10T00:53:01.064" v="539"/>
      <pc:docMkLst>
        <pc:docMk/>
      </pc:docMkLst>
      <pc:sldChg chg="modSp modAnim">
        <pc:chgData name="Yao-chien Chen" userId="9e9f84eda89023ab" providerId="LiveId" clId="{822AA703-2DDD-4AD0-BDB9-6291F4E16686}" dt="2024-02-10T00:19:49.970" v="2" actId="6549"/>
        <pc:sldMkLst>
          <pc:docMk/>
          <pc:sldMk cId="3345642748" sldId="293"/>
        </pc:sldMkLst>
        <pc:spChg chg="mod">
          <ac:chgData name="Yao-chien Chen" userId="9e9f84eda89023ab" providerId="LiveId" clId="{822AA703-2DDD-4AD0-BDB9-6291F4E16686}" dt="2024-02-10T00:19:49.970" v="2" actId="6549"/>
          <ac:spMkLst>
            <pc:docMk/>
            <pc:sldMk cId="3345642748" sldId="293"/>
            <ac:spMk id="3" creationId="{54B96360-312C-AC3C-CD0A-45293BF577B6}"/>
          </ac:spMkLst>
        </pc:spChg>
      </pc:sldChg>
      <pc:sldChg chg="modSp mod">
        <pc:chgData name="Yao-chien Chen" userId="9e9f84eda89023ab" providerId="LiveId" clId="{822AA703-2DDD-4AD0-BDB9-6291F4E16686}" dt="2024-02-10T00:40:05.385" v="525" actId="20577"/>
        <pc:sldMkLst>
          <pc:docMk/>
          <pc:sldMk cId="2290503888" sldId="325"/>
        </pc:sldMkLst>
        <pc:spChg chg="mod">
          <ac:chgData name="Yao-chien Chen" userId="9e9f84eda89023ab" providerId="LiveId" clId="{822AA703-2DDD-4AD0-BDB9-6291F4E16686}" dt="2024-02-10T00:40:05.385" v="525" actId="20577"/>
          <ac:spMkLst>
            <pc:docMk/>
            <pc:sldMk cId="2290503888" sldId="325"/>
            <ac:spMk id="3" creationId="{03F8B990-9805-D90D-2E71-5D64178249E4}"/>
          </ac:spMkLst>
        </pc:spChg>
      </pc:sldChg>
      <pc:sldChg chg="modSp mod">
        <pc:chgData name="Yao-chien Chen" userId="9e9f84eda89023ab" providerId="LiveId" clId="{822AA703-2DDD-4AD0-BDB9-6291F4E16686}" dt="2024-02-10T00:48:44.407" v="537" actId="20577"/>
        <pc:sldMkLst>
          <pc:docMk/>
          <pc:sldMk cId="3353582375" sldId="343"/>
        </pc:sldMkLst>
        <pc:spChg chg="mod">
          <ac:chgData name="Yao-chien Chen" userId="9e9f84eda89023ab" providerId="LiveId" clId="{822AA703-2DDD-4AD0-BDB9-6291F4E16686}" dt="2024-02-10T00:48:44.407" v="537" actId="20577"/>
          <ac:spMkLst>
            <pc:docMk/>
            <pc:sldMk cId="3353582375" sldId="343"/>
            <ac:spMk id="3" creationId="{5F81941B-5E4E-D4EA-458C-403746DF9702}"/>
          </ac:spMkLst>
        </pc:spChg>
      </pc:sldChg>
      <pc:sldChg chg="ord">
        <pc:chgData name="Yao-chien Chen" userId="9e9f84eda89023ab" providerId="LiveId" clId="{822AA703-2DDD-4AD0-BDB9-6291F4E16686}" dt="2024-02-10T00:53:01.064" v="539"/>
        <pc:sldMkLst>
          <pc:docMk/>
          <pc:sldMk cId="3266859731" sldId="344"/>
        </pc:sldMkLst>
      </pc:sldChg>
      <pc:sldChg chg="addSp delSp modSp new mod ord modClrScheme chgLayout">
        <pc:chgData name="Yao-chien Chen" userId="9e9f84eda89023ab" providerId="LiveId" clId="{822AA703-2DDD-4AD0-BDB9-6291F4E16686}" dt="2024-02-10T00:32:34.399" v="354" actId="14100"/>
        <pc:sldMkLst>
          <pc:docMk/>
          <pc:sldMk cId="1527789327" sldId="347"/>
        </pc:sldMkLst>
        <pc:spChg chg="del mod ord">
          <ac:chgData name="Yao-chien Chen" userId="9e9f84eda89023ab" providerId="LiveId" clId="{822AA703-2DDD-4AD0-BDB9-6291F4E16686}" dt="2024-02-10T00:20:51.884" v="6" actId="700"/>
          <ac:spMkLst>
            <pc:docMk/>
            <pc:sldMk cId="1527789327" sldId="347"/>
            <ac:spMk id="2" creationId="{BACCEEDC-A8A3-44C3-0D0B-CEE6D44BC710}"/>
          </ac:spMkLst>
        </pc:spChg>
        <pc:spChg chg="del">
          <ac:chgData name="Yao-chien Chen" userId="9e9f84eda89023ab" providerId="LiveId" clId="{822AA703-2DDD-4AD0-BDB9-6291F4E16686}" dt="2024-02-10T00:20:51.884" v="6" actId="700"/>
          <ac:spMkLst>
            <pc:docMk/>
            <pc:sldMk cId="1527789327" sldId="347"/>
            <ac:spMk id="3" creationId="{C34380B7-738D-9D26-92E0-1E424CCB5893}"/>
          </ac:spMkLst>
        </pc:spChg>
        <pc:spChg chg="mod ord">
          <ac:chgData name="Yao-chien Chen" userId="9e9f84eda89023ab" providerId="LiveId" clId="{822AA703-2DDD-4AD0-BDB9-6291F4E16686}" dt="2024-02-10T00:20:51.884" v="6" actId="700"/>
          <ac:spMkLst>
            <pc:docMk/>
            <pc:sldMk cId="1527789327" sldId="347"/>
            <ac:spMk id="4" creationId="{9E9D4746-EEBC-2C2C-B818-91DF3F6C1BA9}"/>
          </ac:spMkLst>
        </pc:spChg>
        <pc:spChg chg="mod ord">
          <ac:chgData name="Yao-chien Chen" userId="9e9f84eda89023ab" providerId="LiveId" clId="{822AA703-2DDD-4AD0-BDB9-6291F4E16686}" dt="2024-02-10T00:29:12.683" v="236" actId="2711"/>
          <ac:spMkLst>
            <pc:docMk/>
            <pc:sldMk cId="1527789327" sldId="347"/>
            <ac:spMk id="5" creationId="{DA46534F-BD75-6590-D579-F8F681247DBF}"/>
          </ac:spMkLst>
        </pc:spChg>
        <pc:spChg chg="mod ord">
          <ac:chgData name="Yao-chien Chen" userId="9e9f84eda89023ab" providerId="LiveId" clId="{822AA703-2DDD-4AD0-BDB9-6291F4E16686}" dt="2024-02-10T00:20:51.884" v="6" actId="700"/>
          <ac:spMkLst>
            <pc:docMk/>
            <pc:sldMk cId="1527789327" sldId="347"/>
            <ac:spMk id="6" creationId="{469F6E3F-B68F-2F72-78F9-1B80054D183C}"/>
          </ac:spMkLst>
        </pc:spChg>
        <pc:spChg chg="add mod ord">
          <ac:chgData name="Yao-chien Chen" userId="9e9f84eda89023ab" providerId="LiveId" clId="{822AA703-2DDD-4AD0-BDB9-6291F4E16686}" dt="2024-02-10T00:20:51.884" v="6" actId="700"/>
          <ac:spMkLst>
            <pc:docMk/>
            <pc:sldMk cId="1527789327" sldId="347"/>
            <ac:spMk id="7" creationId="{ADC2219B-68C9-7026-6FF4-6F74D538895A}"/>
          </ac:spMkLst>
        </pc:spChg>
        <pc:spChg chg="add mod">
          <ac:chgData name="Yao-chien Chen" userId="9e9f84eda89023ab" providerId="LiveId" clId="{822AA703-2DDD-4AD0-BDB9-6291F4E16686}" dt="2024-02-10T00:28:43.845" v="235" actId="2711"/>
          <ac:spMkLst>
            <pc:docMk/>
            <pc:sldMk cId="1527789327" sldId="347"/>
            <ac:spMk id="9" creationId="{F5F23B08-0DC7-AA09-7032-E70F95A50728}"/>
          </ac:spMkLst>
        </pc:spChg>
        <pc:spChg chg="add mod">
          <ac:chgData name="Yao-chien Chen" userId="9e9f84eda89023ab" providerId="LiveId" clId="{822AA703-2DDD-4AD0-BDB9-6291F4E16686}" dt="2024-02-10T00:31:31.331" v="353" actId="14100"/>
          <ac:spMkLst>
            <pc:docMk/>
            <pc:sldMk cId="1527789327" sldId="347"/>
            <ac:spMk id="10" creationId="{E7B9AA7C-FBFA-93CA-A880-B6739271C840}"/>
          </ac:spMkLst>
        </pc:spChg>
        <pc:picChg chg="add mod">
          <ac:chgData name="Yao-chien Chen" userId="9e9f84eda89023ab" providerId="LiveId" clId="{822AA703-2DDD-4AD0-BDB9-6291F4E16686}" dt="2024-02-10T00:32:34.399" v="354" actId="14100"/>
          <ac:picMkLst>
            <pc:docMk/>
            <pc:sldMk cId="1527789327" sldId="347"/>
            <ac:picMk id="8" creationId="{060D2258-E47A-7ED9-CAB0-A5313183C068}"/>
          </ac:picMkLst>
        </pc:picChg>
      </pc:sldChg>
      <pc:sldChg chg="modSp add mod">
        <pc:chgData name="Yao-chien Chen" userId="9e9f84eda89023ab" providerId="LiveId" clId="{822AA703-2DDD-4AD0-BDB9-6291F4E16686}" dt="2024-02-10T00:39:08.084" v="482" actId="20577"/>
        <pc:sldMkLst>
          <pc:docMk/>
          <pc:sldMk cId="3665319032" sldId="348"/>
        </pc:sldMkLst>
        <pc:spChg chg="mod">
          <ac:chgData name="Yao-chien Chen" userId="9e9f84eda89023ab" providerId="LiveId" clId="{822AA703-2DDD-4AD0-BDB9-6291F4E16686}" dt="2024-02-10T00:39:08.084" v="482" actId="20577"/>
          <ac:spMkLst>
            <pc:docMk/>
            <pc:sldMk cId="3665319032" sldId="348"/>
            <ac:spMk id="2" creationId="{CCD44611-B984-1CE9-A718-80092CBC8574}"/>
          </ac:spMkLst>
        </pc:spChg>
        <pc:graphicFrameChg chg="mod">
          <ac:chgData name="Yao-chien Chen" userId="9e9f84eda89023ab" providerId="LiveId" clId="{822AA703-2DDD-4AD0-BDB9-6291F4E16686}" dt="2024-02-10T00:38:27.930" v="439" actId="20577"/>
          <ac:graphicFrameMkLst>
            <pc:docMk/>
            <pc:sldMk cId="3665319032" sldId="348"/>
            <ac:graphicFrameMk id="8" creationId="{DA6A7699-4D4D-244E-0589-67AD03DDDBC0}"/>
          </ac:graphicFrameMkLst>
        </pc:graphicFrameChg>
      </pc:sldChg>
    </pc:docChg>
  </pc:docChgLst>
  <pc:docChgLst>
    <pc:chgData name="Yao-chien Chen" userId="9e9f84eda89023ab" providerId="LiveId" clId="{5F40A782-B3D7-49C1-A3EC-095EF29189E2}"/>
    <pc:docChg chg="undo redo custSel addSld delSld modSld sldOrd">
      <pc:chgData name="Yao-chien Chen" userId="9e9f84eda89023ab" providerId="LiveId" clId="{5F40A782-B3D7-49C1-A3EC-095EF29189E2}" dt="2024-02-09T22:45:16.211" v="2575" actId="2696"/>
      <pc:docMkLst>
        <pc:docMk/>
      </pc:docMkLst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435077016" sldId="259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4059711499" sldId="264"/>
        </pc:sldMkLst>
      </pc:sldChg>
      <pc:sldChg chg="modSp mod">
        <pc:chgData name="Yao-chien Chen" userId="9e9f84eda89023ab" providerId="LiveId" clId="{5F40A782-B3D7-49C1-A3EC-095EF29189E2}" dt="2024-02-09T05:15:17.005" v="2148" actId="20577"/>
        <pc:sldMkLst>
          <pc:docMk/>
          <pc:sldMk cId="417536504" sldId="272"/>
        </pc:sldMkLst>
        <pc:spChg chg="mod">
          <ac:chgData name="Yao-chien Chen" userId="9e9f84eda89023ab" providerId="LiveId" clId="{5F40A782-B3D7-49C1-A3EC-095EF29189E2}" dt="2024-02-09T05:14:58.376" v="2128" actId="20577"/>
          <ac:spMkLst>
            <pc:docMk/>
            <pc:sldMk cId="417536504" sldId="272"/>
            <ac:spMk id="2" creationId="{43B8BB83-CA62-C813-5584-9F9C32557A2B}"/>
          </ac:spMkLst>
        </pc:spChg>
        <pc:spChg chg="mod">
          <ac:chgData name="Yao-chien Chen" userId="9e9f84eda89023ab" providerId="LiveId" clId="{5F40A782-B3D7-49C1-A3EC-095EF29189E2}" dt="2024-02-09T05:15:17.005" v="2148" actId="20577"/>
          <ac:spMkLst>
            <pc:docMk/>
            <pc:sldMk cId="417536504" sldId="272"/>
            <ac:spMk id="3" creationId="{CA0D2251-7AFE-1B36-778C-D116EDBB7FDE}"/>
          </ac:spMkLst>
        </pc:spChg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5613109" sldId="286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4228063117" sldId="288"/>
        </pc:sldMkLst>
      </pc:sldChg>
      <pc:sldChg chg="modSp mod modAnim">
        <pc:chgData name="Yao-chien Chen" userId="9e9f84eda89023ab" providerId="LiveId" clId="{5F40A782-B3D7-49C1-A3EC-095EF29189E2}" dt="2024-02-09T05:15:34.198" v="2162" actId="20577"/>
        <pc:sldMkLst>
          <pc:docMk/>
          <pc:sldMk cId="3345642748" sldId="293"/>
        </pc:sldMkLst>
        <pc:spChg chg="mod">
          <ac:chgData name="Yao-chien Chen" userId="9e9f84eda89023ab" providerId="LiveId" clId="{5F40A782-B3D7-49C1-A3EC-095EF29189E2}" dt="2024-02-09T05:15:34.198" v="2162" actId="20577"/>
          <ac:spMkLst>
            <pc:docMk/>
            <pc:sldMk cId="3345642748" sldId="293"/>
            <ac:spMk id="2" creationId="{B4EAF489-91AC-544B-9B5B-B776C486F429}"/>
          </ac:spMkLst>
        </pc:spChg>
        <pc:spChg chg="mod">
          <ac:chgData name="Yao-chien Chen" userId="9e9f84eda89023ab" providerId="LiveId" clId="{5F40A782-B3D7-49C1-A3EC-095EF29189E2}" dt="2024-02-09T00:44:50.588" v="64" actId="6549"/>
          <ac:spMkLst>
            <pc:docMk/>
            <pc:sldMk cId="3345642748" sldId="293"/>
            <ac:spMk id="3" creationId="{54B96360-312C-AC3C-CD0A-45293BF577B6}"/>
          </ac:spMkLst>
        </pc:spChg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905824978" sldId="294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500674882" sldId="295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1731265372" sldId="296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790473949" sldId="297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993768802" sldId="299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458409455" sldId="300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432066357" sldId="301"/>
        </pc:sldMkLst>
      </pc:sldChg>
      <pc:sldChg chg="modSp add mod">
        <pc:chgData name="Yao-chien Chen" userId="9e9f84eda89023ab" providerId="LiveId" clId="{5F40A782-B3D7-49C1-A3EC-095EF29189E2}" dt="2024-02-09T04:02:08.287" v="141" actId="20577"/>
        <pc:sldMkLst>
          <pc:docMk/>
          <pc:sldMk cId="230482750" sldId="302"/>
        </pc:sldMkLst>
        <pc:spChg chg="mod">
          <ac:chgData name="Yao-chien Chen" userId="9e9f84eda89023ab" providerId="LiveId" clId="{5F40A782-B3D7-49C1-A3EC-095EF29189E2}" dt="2024-02-09T04:02:08.287" v="141" actId="20577"/>
          <ac:spMkLst>
            <pc:docMk/>
            <pc:sldMk cId="230482750" sldId="302"/>
            <ac:spMk id="38" creationId="{26769E63-C06D-2AC7-407C-631BEC631286}"/>
          </ac:spMkLst>
        </pc:spChg>
      </pc:sldChg>
      <pc:sldChg chg="del ord">
        <pc:chgData name="Yao-chien Chen" userId="9e9f84eda89023ab" providerId="LiveId" clId="{5F40A782-B3D7-49C1-A3EC-095EF29189E2}" dt="2024-02-09T02:22:32.708" v="77" actId="2696"/>
        <pc:sldMkLst>
          <pc:docMk/>
          <pc:sldMk cId="3560024697" sldId="302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620805938" sldId="310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314307736" sldId="311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649904312" sldId="312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1452979771" sldId="313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477705655" sldId="314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031190804" sldId="315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621286194" sldId="316"/>
        </pc:sldMkLst>
      </pc:sldChg>
      <pc:sldChg chg="addSp delSp modSp del mod modClrScheme chgLayout">
        <pc:chgData name="Yao-chien Chen" userId="9e9f84eda89023ab" providerId="LiveId" clId="{5F40A782-B3D7-49C1-A3EC-095EF29189E2}" dt="2024-02-09T04:33:21.753" v="620" actId="47"/>
        <pc:sldMkLst>
          <pc:docMk/>
          <pc:sldMk cId="1906262857" sldId="317"/>
        </pc:sldMkLst>
        <pc:spChg chg="del mod ord">
          <ac:chgData name="Yao-chien Chen" userId="9e9f84eda89023ab" providerId="LiveId" clId="{5F40A782-B3D7-49C1-A3EC-095EF29189E2}" dt="2024-02-09T04:27:46.373" v="594" actId="700"/>
          <ac:spMkLst>
            <pc:docMk/>
            <pc:sldMk cId="1906262857" sldId="317"/>
            <ac:spMk id="2" creationId="{B4EAF489-91AC-544B-9B5B-B776C486F429}"/>
          </ac:spMkLst>
        </pc:spChg>
        <pc:spChg chg="mod ord">
          <ac:chgData name="Yao-chien Chen" userId="9e9f84eda89023ab" providerId="LiveId" clId="{5F40A782-B3D7-49C1-A3EC-095EF29189E2}" dt="2024-02-09T04:28:22.267" v="598" actId="1076"/>
          <ac:spMkLst>
            <pc:docMk/>
            <pc:sldMk cId="1906262857" sldId="317"/>
            <ac:spMk id="3" creationId="{54B96360-312C-AC3C-CD0A-45293BF577B6}"/>
          </ac:spMkLst>
        </pc:spChg>
        <pc:spChg chg="mod ord">
          <ac:chgData name="Yao-chien Chen" userId="9e9f84eda89023ab" providerId="LiveId" clId="{5F40A782-B3D7-49C1-A3EC-095EF29189E2}" dt="2024-02-09T04:28:07.651" v="597" actId="700"/>
          <ac:spMkLst>
            <pc:docMk/>
            <pc:sldMk cId="1906262857" sldId="317"/>
            <ac:spMk id="4" creationId="{219F991F-1678-2CF7-F8D8-89729F830EDA}"/>
          </ac:spMkLst>
        </pc:spChg>
        <pc:spChg chg="mod ord">
          <ac:chgData name="Yao-chien Chen" userId="9e9f84eda89023ab" providerId="LiveId" clId="{5F40A782-B3D7-49C1-A3EC-095EF29189E2}" dt="2024-02-09T04:28:07.651" v="597" actId="700"/>
          <ac:spMkLst>
            <pc:docMk/>
            <pc:sldMk cId="1906262857" sldId="317"/>
            <ac:spMk id="5" creationId="{F3749BDF-C16E-6895-5A19-721F4EA4DBB4}"/>
          </ac:spMkLst>
        </pc:spChg>
        <pc:spChg chg="mod ord">
          <ac:chgData name="Yao-chien Chen" userId="9e9f84eda89023ab" providerId="LiveId" clId="{5F40A782-B3D7-49C1-A3EC-095EF29189E2}" dt="2024-02-09T04:28:07.651" v="597" actId="700"/>
          <ac:spMkLst>
            <pc:docMk/>
            <pc:sldMk cId="1906262857" sldId="317"/>
            <ac:spMk id="6" creationId="{3D61AA29-D5A6-97E4-79DD-EE9D637F9C46}"/>
          </ac:spMkLst>
        </pc:spChg>
        <pc:spChg chg="add del mod ord">
          <ac:chgData name="Yao-chien Chen" userId="9e9f84eda89023ab" providerId="LiveId" clId="{5F40A782-B3D7-49C1-A3EC-095EF29189E2}" dt="2024-02-09T04:27:54.007" v="595" actId="700"/>
          <ac:spMkLst>
            <pc:docMk/>
            <pc:sldMk cId="1906262857" sldId="317"/>
            <ac:spMk id="7" creationId="{F5820395-9ACD-319C-3F83-E58AF7566CF5}"/>
          </ac:spMkLst>
        </pc:spChg>
        <pc:spChg chg="add del mod ord">
          <ac:chgData name="Yao-chien Chen" userId="9e9f84eda89023ab" providerId="LiveId" clId="{5F40A782-B3D7-49C1-A3EC-095EF29189E2}" dt="2024-02-09T04:27:58.335" v="596" actId="26606"/>
          <ac:spMkLst>
            <pc:docMk/>
            <pc:sldMk cId="1906262857" sldId="317"/>
            <ac:spMk id="8" creationId="{D23CD1A1-1163-F83D-1ED0-3EA0E94C0E1A}"/>
          </ac:spMkLst>
        </pc:spChg>
        <pc:spChg chg="add mod ord">
          <ac:chgData name="Yao-chien Chen" userId="9e9f84eda89023ab" providerId="LiveId" clId="{5F40A782-B3D7-49C1-A3EC-095EF29189E2}" dt="2024-02-09T04:28:26.346" v="599" actId="1076"/>
          <ac:spMkLst>
            <pc:docMk/>
            <pc:sldMk cId="1906262857" sldId="317"/>
            <ac:spMk id="9" creationId="{4C22BB5A-5724-E555-177E-14CA1D7FBBDC}"/>
          </ac:spMkLst>
        </pc:spChg>
        <pc:spChg chg="add del mod">
          <ac:chgData name="Yao-chien Chen" userId="9e9f84eda89023ab" providerId="LiveId" clId="{5F40A782-B3D7-49C1-A3EC-095EF29189E2}" dt="2024-02-09T04:30:53.622" v="604" actId="478"/>
          <ac:spMkLst>
            <pc:docMk/>
            <pc:sldMk cId="1906262857" sldId="317"/>
            <ac:spMk id="10" creationId="{93001BBB-2771-5E62-F118-F25AA0D41500}"/>
          </ac:spMkLst>
        </pc:spChg>
        <pc:spChg chg="add del">
          <ac:chgData name="Yao-chien Chen" userId="9e9f84eda89023ab" providerId="LiveId" clId="{5F40A782-B3D7-49C1-A3EC-095EF29189E2}" dt="2024-02-09T04:31:44.160" v="606" actId="478"/>
          <ac:spMkLst>
            <pc:docMk/>
            <pc:sldMk cId="1906262857" sldId="317"/>
            <ac:spMk id="11" creationId="{FD84DCE1-9925-BD2C-E1DB-41035522D026}"/>
          </ac:spMkLst>
        </pc:spChg>
        <pc:spChg chg="add mod">
          <ac:chgData name="Yao-chien Chen" userId="9e9f84eda89023ab" providerId="LiveId" clId="{5F40A782-B3D7-49C1-A3EC-095EF29189E2}" dt="2024-02-09T04:33:05.932" v="619" actId="14100"/>
          <ac:spMkLst>
            <pc:docMk/>
            <pc:sldMk cId="1906262857" sldId="317"/>
            <ac:spMk id="12" creationId="{22B28532-1A53-A8B4-E0EA-ADE31E4F3D16}"/>
          </ac:spMkLst>
        </pc:spChg>
        <pc:spChg chg="add del mod ord">
          <ac:chgData name="Yao-chien Chen" userId="9e9f84eda89023ab" providerId="LiveId" clId="{5F40A782-B3D7-49C1-A3EC-095EF29189E2}" dt="2024-02-09T04:28:07.651" v="597" actId="700"/>
          <ac:spMkLst>
            <pc:docMk/>
            <pc:sldMk cId="1906262857" sldId="317"/>
            <ac:spMk id="13" creationId="{776E26F3-9622-2EF5-946E-790753305E65}"/>
          </ac:spMkLst>
        </pc:spChg>
      </pc:sldChg>
      <pc:sldChg chg="addSp delSp modSp mod modClrScheme chgLayout">
        <pc:chgData name="Yao-chien Chen" userId="9e9f84eda89023ab" providerId="LiveId" clId="{5F40A782-B3D7-49C1-A3EC-095EF29189E2}" dt="2024-02-09T05:07:08.382" v="2037" actId="20577"/>
        <pc:sldMkLst>
          <pc:docMk/>
          <pc:sldMk cId="750448468" sldId="319"/>
        </pc:sldMkLst>
        <pc:spChg chg="mod">
          <ac:chgData name="Yao-chien Chen" userId="9e9f84eda89023ab" providerId="LiveId" clId="{5F40A782-B3D7-49C1-A3EC-095EF29189E2}" dt="2024-02-09T05:05:54.873" v="2028" actId="403"/>
          <ac:spMkLst>
            <pc:docMk/>
            <pc:sldMk cId="750448468" sldId="319"/>
            <ac:spMk id="2" creationId="{B4EAF489-91AC-544B-9B5B-B776C486F429}"/>
          </ac:spMkLst>
        </pc:spChg>
        <pc:spChg chg="del mod">
          <ac:chgData name="Yao-chien Chen" userId="9e9f84eda89023ab" providerId="LiveId" clId="{5F40A782-B3D7-49C1-A3EC-095EF29189E2}" dt="2024-02-09T05:05:44.040" v="2023" actId="26606"/>
          <ac:spMkLst>
            <pc:docMk/>
            <pc:sldMk cId="750448468" sldId="319"/>
            <ac:spMk id="3" creationId="{54B96360-312C-AC3C-CD0A-45293BF577B6}"/>
          </ac:spMkLst>
        </pc:spChg>
        <pc:spChg chg="mod">
          <ac:chgData name="Yao-chien Chen" userId="9e9f84eda89023ab" providerId="LiveId" clId="{5F40A782-B3D7-49C1-A3EC-095EF29189E2}" dt="2024-02-09T05:05:44.040" v="2023" actId="26606"/>
          <ac:spMkLst>
            <pc:docMk/>
            <pc:sldMk cId="750448468" sldId="319"/>
            <ac:spMk id="4" creationId="{219F991F-1678-2CF7-F8D8-89729F830EDA}"/>
          </ac:spMkLst>
        </pc:spChg>
        <pc:spChg chg="mod">
          <ac:chgData name="Yao-chien Chen" userId="9e9f84eda89023ab" providerId="LiveId" clId="{5F40A782-B3D7-49C1-A3EC-095EF29189E2}" dt="2024-02-09T05:05:44.040" v="2023" actId="26606"/>
          <ac:spMkLst>
            <pc:docMk/>
            <pc:sldMk cId="750448468" sldId="319"/>
            <ac:spMk id="5" creationId="{F3749BDF-C16E-6895-5A19-721F4EA4DBB4}"/>
          </ac:spMkLst>
        </pc:spChg>
        <pc:spChg chg="mod">
          <ac:chgData name="Yao-chien Chen" userId="9e9f84eda89023ab" providerId="LiveId" clId="{5F40A782-B3D7-49C1-A3EC-095EF29189E2}" dt="2024-02-09T05:05:44.040" v="2023" actId="26606"/>
          <ac:spMkLst>
            <pc:docMk/>
            <pc:sldMk cId="750448468" sldId="319"/>
            <ac:spMk id="6" creationId="{3D61AA29-D5A6-97E4-79DD-EE9D637F9C46}"/>
          </ac:spMkLst>
        </pc:spChg>
        <pc:spChg chg="add mod">
          <ac:chgData name="Yao-chien Chen" userId="9e9f84eda89023ab" providerId="LiveId" clId="{5F40A782-B3D7-49C1-A3EC-095EF29189E2}" dt="2024-02-09T05:05:44.040" v="2023" actId="26606"/>
          <ac:spMkLst>
            <pc:docMk/>
            <pc:sldMk cId="750448468" sldId="319"/>
            <ac:spMk id="12" creationId="{AAD5668F-0DA0-4527-0189-8D46C8F312EC}"/>
          </ac:spMkLst>
        </pc:spChg>
        <pc:graphicFrameChg chg="add mod modGraphic">
          <ac:chgData name="Yao-chien Chen" userId="9e9f84eda89023ab" providerId="LiveId" clId="{5F40A782-B3D7-49C1-A3EC-095EF29189E2}" dt="2024-02-09T05:07:08.382" v="2037" actId="20577"/>
          <ac:graphicFrameMkLst>
            <pc:docMk/>
            <pc:sldMk cId="750448468" sldId="319"/>
            <ac:graphicFrameMk id="8" creationId="{9E5B06FA-1E55-1FE2-4058-33A9C0DBB123}"/>
          </ac:graphicFrameMkLst>
        </pc:graphicFrameChg>
      </pc:sldChg>
      <pc:sldChg chg="ord">
        <pc:chgData name="Yao-chien Chen" userId="9e9f84eda89023ab" providerId="LiveId" clId="{5F40A782-B3D7-49C1-A3EC-095EF29189E2}" dt="2024-02-09T01:57:40.812" v="68"/>
        <pc:sldMkLst>
          <pc:docMk/>
          <pc:sldMk cId="2575052293" sldId="323"/>
        </pc:sldMkLst>
      </pc:sldChg>
      <pc:sldChg chg="del">
        <pc:chgData name="Yao-chien Chen" userId="9e9f84eda89023ab" providerId="LiveId" clId="{5F40A782-B3D7-49C1-A3EC-095EF29189E2}" dt="2024-02-09T01:58:02.883" v="69" actId="2696"/>
        <pc:sldMkLst>
          <pc:docMk/>
          <pc:sldMk cId="1003174346" sldId="324"/>
        </pc:sldMkLst>
      </pc:sldChg>
      <pc:sldChg chg="add">
        <pc:chgData name="Yao-chien Chen" userId="9e9f84eda89023ab" providerId="LiveId" clId="{5F40A782-B3D7-49C1-A3EC-095EF29189E2}" dt="2024-02-09T01:58:11.830" v="70"/>
        <pc:sldMkLst>
          <pc:docMk/>
          <pc:sldMk cId="2500199758" sldId="324"/>
        </pc:sldMkLst>
      </pc:sldChg>
      <pc:sldChg chg="modSp mod">
        <pc:chgData name="Yao-chien Chen" userId="9e9f84eda89023ab" providerId="LiveId" clId="{5F40A782-B3D7-49C1-A3EC-095EF29189E2}" dt="2024-02-09T22:36:20.503" v="2402" actId="2711"/>
        <pc:sldMkLst>
          <pc:docMk/>
          <pc:sldMk cId="2290503888" sldId="325"/>
        </pc:sldMkLst>
        <pc:spChg chg="mod">
          <ac:chgData name="Yao-chien Chen" userId="9e9f84eda89023ab" providerId="LiveId" clId="{5F40A782-B3D7-49C1-A3EC-095EF29189E2}" dt="2024-02-09T22:36:20.503" v="2402" actId="2711"/>
          <ac:spMkLst>
            <pc:docMk/>
            <pc:sldMk cId="2290503888" sldId="325"/>
            <ac:spMk id="3" creationId="{03F8B990-9805-D90D-2E71-5D64178249E4}"/>
          </ac:spMkLst>
        </pc:spChg>
        <pc:spChg chg="mod">
          <ac:chgData name="Yao-chien Chen" userId="9e9f84eda89023ab" providerId="LiveId" clId="{5F40A782-B3D7-49C1-A3EC-095EF29189E2}" dt="2024-02-09T04:54:11.672" v="1425" actId="20577"/>
          <ac:spMkLst>
            <pc:docMk/>
            <pc:sldMk cId="2290503888" sldId="325"/>
            <ac:spMk id="4" creationId="{BCD1D6FF-1122-B11D-0CE3-E62BA27376FA}"/>
          </ac:spMkLst>
        </pc:spChg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3134172404" sldId="328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1616779519" sldId="329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792747777" sldId="330"/>
        </pc:sldMkLst>
      </pc:sldChg>
      <pc:sldChg chg="addSp delSp modSp mod modClrScheme chgLayout">
        <pc:chgData name="Yao-chien Chen" userId="9e9f84eda89023ab" providerId="LiveId" clId="{5F40A782-B3D7-49C1-A3EC-095EF29189E2}" dt="2024-02-09T04:50:35.489" v="1154" actId="403"/>
        <pc:sldMkLst>
          <pc:docMk/>
          <pc:sldMk cId="1125431874" sldId="331"/>
        </pc:sldMkLst>
        <pc:spChg chg="mod ord">
          <ac:chgData name="Yao-chien Chen" userId="9e9f84eda89023ab" providerId="LiveId" clId="{5F40A782-B3D7-49C1-A3EC-095EF29189E2}" dt="2024-02-09T04:50:35.489" v="1154" actId="403"/>
          <ac:spMkLst>
            <pc:docMk/>
            <pc:sldMk cId="1125431874" sldId="331"/>
            <ac:spMk id="2" creationId="{B4EAF489-91AC-544B-9B5B-B776C486F429}"/>
          </ac:spMkLst>
        </pc:spChg>
        <pc:spChg chg="del mod">
          <ac:chgData name="Yao-chien Chen" userId="9e9f84eda89023ab" providerId="LiveId" clId="{5F40A782-B3D7-49C1-A3EC-095EF29189E2}" dt="2024-02-09T04:49:00.702" v="1141" actId="26606"/>
          <ac:spMkLst>
            <pc:docMk/>
            <pc:sldMk cId="1125431874" sldId="331"/>
            <ac:spMk id="3" creationId="{54B96360-312C-AC3C-CD0A-45293BF577B6}"/>
          </ac:spMkLst>
        </pc:spChg>
        <pc:spChg chg="mod">
          <ac:chgData name="Yao-chien Chen" userId="9e9f84eda89023ab" providerId="LiveId" clId="{5F40A782-B3D7-49C1-A3EC-095EF29189E2}" dt="2024-02-09T04:49:00.702" v="1141" actId="26606"/>
          <ac:spMkLst>
            <pc:docMk/>
            <pc:sldMk cId="1125431874" sldId="331"/>
            <ac:spMk id="4" creationId="{219F991F-1678-2CF7-F8D8-89729F830EDA}"/>
          </ac:spMkLst>
        </pc:spChg>
        <pc:spChg chg="mod">
          <ac:chgData name="Yao-chien Chen" userId="9e9f84eda89023ab" providerId="LiveId" clId="{5F40A782-B3D7-49C1-A3EC-095EF29189E2}" dt="2024-02-09T04:49:00.702" v="1141" actId="26606"/>
          <ac:spMkLst>
            <pc:docMk/>
            <pc:sldMk cId="1125431874" sldId="331"/>
            <ac:spMk id="5" creationId="{F3749BDF-C16E-6895-5A19-721F4EA4DBB4}"/>
          </ac:spMkLst>
        </pc:spChg>
        <pc:spChg chg="mod">
          <ac:chgData name="Yao-chien Chen" userId="9e9f84eda89023ab" providerId="LiveId" clId="{5F40A782-B3D7-49C1-A3EC-095EF29189E2}" dt="2024-02-09T04:49:00.702" v="1141" actId="26606"/>
          <ac:spMkLst>
            <pc:docMk/>
            <pc:sldMk cId="1125431874" sldId="331"/>
            <ac:spMk id="6" creationId="{3D61AA29-D5A6-97E4-79DD-EE9D637F9C46}"/>
          </ac:spMkLst>
        </pc:spChg>
        <pc:graphicFrameChg chg="add mod modGraphic">
          <ac:chgData name="Yao-chien Chen" userId="9e9f84eda89023ab" providerId="LiveId" clId="{5F40A782-B3D7-49C1-A3EC-095EF29189E2}" dt="2024-02-09T04:50:06.135" v="1150" actId="26606"/>
          <ac:graphicFrameMkLst>
            <pc:docMk/>
            <pc:sldMk cId="1125431874" sldId="331"/>
            <ac:graphicFrameMk id="8" creationId="{6FE4C669-E3D7-98C5-D0DD-A7D19336C20F}"/>
          </ac:graphicFrameMkLst>
        </pc:graphicFrameChg>
      </pc:sldChg>
      <pc:sldChg chg="modSp mod">
        <pc:chgData name="Yao-chien Chen" userId="9e9f84eda89023ab" providerId="LiveId" clId="{5F40A782-B3D7-49C1-A3EC-095EF29189E2}" dt="2024-02-09T12:21:50.529" v="2167" actId="14100"/>
        <pc:sldMkLst>
          <pc:docMk/>
          <pc:sldMk cId="3697930278" sldId="332"/>
        </pc:sldMkLst>
        <pc:spChg chg="mod">
          <ac:chgData name="Yao-chien Chen" userId="9e9f84eda89023ab" providerId="LiveId" clId="{5F40A782-B3D7-49C1-A3EC-095EF29189E2}" dt="2024-02-09T12:21:50.529" v="2167" actId="14100"/>
          <ac:spMkLst>
            <pc:docMk/>
            <pc:sldMk cId="3697930278" sldId="332"/>
            <ac:spMk id="3" creationId="{03F8B990-9805-D90D-2E71-5D64178249E4}"/>
          </ac:spMkLst>
        </pc:spChg>
        <pc:spChg chg="mod">
          <ac:chgData name="Yao-chien Chen" userId="9e9f84eda89023ab" providerId="LiveId" clId="{5F40A782-B3D7-49C1-A3EC-095EF29189E2}" dt="2024-02-09T04:57:59.769" v="1804" actId="20577"/>
          <ac:spMkLst>
            <pc:docMk/>
            <pc:sldMk cId="3697930278" sldId="332"/>
            <ac:spMk id="4" creationId="{BCD1D6FF-1122-B11D-0CE3-E62BA27376FA}"/>
          </ac:spMkLst>
        </pc:spChg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2295712543" sldId="333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1905333276" sldId="334"/>
        </pc:sldMkLst>
      </pc:sldChg>
      <pc:sldChg chg="del">
        <pc:chgData name="Yao-chien Chen" userId="9e9f84eda89023ab" providerId="LiveId" clId="{5F40A782-B3D7-49C1-A3EC-095EF29189E2}" dt="2024-02-09T04:59:15.300" v="1820" actId="47"/>
        <pc:sldMkLst>
          <pc:docMk/>
          <pc:sldMk cId="1740244092" sldId="335"/>
        </pc:sldMkLst>
      </pc:sldChg>
      <pc:sldChg chg="addSp delSp modSp add mod modClrScheme chgLayout">
        <pc:chgData name="Yao-chien Chen" userId="9e9f84eda89023ab" providerId="LiveId" clId="{5F40A782-B3D7-49C1-A3EC-095EF29189E2}" dt="2024-02-09T04:25:29.045" v="589" actId="14100"/>
        <pc:sldMkLst>
          <pc:docMk/>
          <pc:sldMk cId="3714854682" sldId="339"/>
        </pc:sldMkLst>
        <pc:spChg chg="mod ord">
          <ac:chgData name="Yao-chien Chen" userId="9e9f84eda89023ab" providerId="LiveId" clId="{5F40A782-B3D7-49C1-A3EC-095EF29189E2}" dt="2024-02-09T04:03:01.996" v="143" actId="26606"/>
          <ac:spMkLst>
            <pc:docMk/>
            <pc:sldMk cId="3714854682" sldId="339"/>
            <ac:spMk id="2" creationId="{ECA83DF5-F4E4-21D6-FC32-DFEE910A1273}"/>
          </ac:spMkLst>
        </pc:spChg>
        <pc:spChg chg="mod ord">
          <ac:chgData name="Yao-chien Chen" userId="9e9f84eda89023ab" providerId="LiveId" clId="{5F40A782-B3D7-49C1-A3EC-095EF29189E2}" dt="2024-02-09T04:25:29.045" v="589" actId="14100"/>
          <ac:spMkLst>
            <pc:docMk/>
            <pc:sldMk cId="3714854682" sldId="339"/>
            <ac:spMk id="3" creationId="{3ABBB5F5-D1D1-AECF-3BF6-277BFC142EB4}"/>
          </ac:spMkLst>
        </pc:spChg>
        <pc:spChg chg="mod ord">
          <ac:chgData name="Yao-chien Chen" userId="9e9f84eda89023ab" providerId="LiveId" clId="{5F40A782-B3D7-49C1-A3EC-095EF29189E2}" dt="2024-02-09T04:03:01.996" v="143" actId="26606"/>
          <ac:spMkLst>
            <pc:docMk/>
            <pc:sldMk cId="3714854682" sldId="339"/>
            <ac:spMk id="4" creationId="{5A02E924-9982-57A7-EA0D-4255B29391BC}"/>
          </ac:spMkLst>
        </pc:spChg>
        <pc:spChg chg="add del mod">
          <ac:chgData name="Yao-chien Chen" userId="9e9f84eda89023ab" providerId="LiveId" clId="{5F40A782-B3D7-49C1-A3EC-095EF29189E2}" dt="2024-02-09T03:59:42.031" v="131" actId="478"/>
          <ac:spMkLst>
            <pc:docMk/>
            <pc:sldMk cId="3714854682" sldId="339"/>
            <ac:spMk id="6" creationId="{92AC4AA2-16A5-9616-E626-3B870424B4DA}"/>
          </ac:spMkLst>
        </pc:spChg>
        <pc:spChg chg="add del mod">
          <ac:chgData name="Yao-chien Chen" userId="9e9f84eda89023ab" providerId="LiveId" clId="{5F40A782-B3D7-49C1-A3EC-095EF29189E2}" dt="2024-02-09T03:59:44.188" v="132" actId="478"/>
          <ac:spMkLst>
            <pc:docMk/>
            <pc:sldMk cId="3714854682" sldId="339"/>
            <ac:spMk id="9" creationId="{9B703826-A6D3-0743-22ED-112404DC098D}"/>
          </ac:spMkLst>
        </pc:spChg>
        <pc:spChg chg="add del mod">
          <ac:chgData name="Yao-chien Chen" userId="9e9f84eda89023ab" providerId="LiveId" clId="{5F40A782-B3D7-49C1-A3EC-095EF29189E2}" dt="2024-02-09T03:59:45.277" v="133" actId="478"/>
          <ac:spMkLst>
            <pc:docMk/>
            <pc:sldMk cId="3714854682" sldId="339"/>
            <ac:spMk id="11" creationId="{35E1EC6F-9C74-BADA-8B88-368F0EE53352}"/>
          </ac:spMkLst>
        </pc:spChg>
        <pc:spChg chg="add del mod">
          <ac:chgData name="Yao-chien Chen" userId="9e9f84eda89023ab" providerId="LiveId" clId="{5F40A782-B3D7-49C1-A3EC-095EF29189E2}" dt="2024-02-09T03:59:46.243" v="134" actId="478"/>
          <ac:spMkLst>
            <pc:docMk/>
            <pc:sldMk cId="3714854682" sldId="339"/>
            <ac:spMk id="13" creationId="{AA014489-F3F8-5C35-31FD-72193D2FF2A5}"/>
          </ac:spMkLst>
        </pc:spChg>
        <pc:spChg chg="add del mod ord">
          <ac:chgData name="Yao-chien Chen" userId="9e9f84eda89023ab" providerId="LiveId" clId="{5F40A782-B3D7-49C1-A3EC-095EF29189E2}" dt="2024-02-09T04:00:18.810" v="137" actId="700"/>
          <ac:spMkLst>
            <pc:docMk/>
            <pc:sldMk cId="3714854682" sldId="339"/>
            <ac:spMk id="14" creationId="{05E31D9B-99B8-6243-A08C-5344B9148A9B}"/>
          </ac:spMkLst>
        </pc:spChg>
        <pc:spChg chg="add del mod ord">
          <ac:chgData name="Yao-chien Chen" userId="9e9f84eda89023ab" providerId="LiveId" clId="{5F40A782-B3D7-49C1-A3EC-095EF29189E2}" dt="2024-02-09T04:00:18.810" v="137" actId="700"/>
          <ac:spMkLst>
            <pc:docMk/>
            <pc:sldMk cId="3714854682" sldId="339"/>
            <ac:spMk id="15" creationId="{3E266427-FC6C-42AF-50C1-4F3E01D4D041}"/>
          </ac:spMkLst>
        </pc:spChg>
        <pc:spChg chg="add del mod ord">
          <ac:chgData name="Yao-chien Chen" userId="9e9f84eda89023ab" providerId="LiveId" clId="{5F40A782-B3D7-49C1-A3EC-095EF29189E2}" dt="2024-02-09T04:00:18.810" v="137" actId="700"/>
          <ac:spMkLst>
            <pc:docMk/>
            <pc:sldMk cId="3714854682" sldId="339"/>
            <ac:spMk id="16" creationId="{9A51D1BA-89CF-0F8F-265E-B6712A390F84}"/>
          </ac:spMkLst>
        </pc:spChg>
        <pc:spChg chg="add del mod ord">
          <ac:chgData name="Yao-chien Chen" userId="9e9f84eda89023ab" providerId="LiveId" clId="{5F40A782-B3D7-49C1-A3EC-095EF29189E2}" dt="2024-02-09T04:00:18.810" v="137" actId="700"/>
          <ac:spMkLst>
            <pc:docMk/>
            <pc:sldMk cId="3714854682" sldId="339"/>
            <ac:spMk id="17" creationId="{FE6F2619-0B5B-7E4F-DCB5-0149FCFB1748}"/>
          </ac:spMkLst>
        </pc:spChg>
        <pc:spChg chg="add del mod ord">
          <ac:chgData name="Yao-chien Chen" userId="9e9f84eda89023ab" providerId="LiveId" clId="{5F40A782-B3D7-49C1-A3EC-095EF29189E2}" dt="2024-02-09T04:00:18.810" v="137" actId="700"/>
          <ac:spMkLst>
            <pc:docMk/>
            <pc:sldMk cId="3714854682" sldId="339"/>
            <ac:spMk id="18" creationId="{C91496CF-E127-C317-A5E8-3FA5DAF3ED72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19" creationId="{74BE4BD7-BAB5-872F-2EAE-316071FF7144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20" creationId="{DAA4E25F-71DA-8132-0743-2838D4183915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22" creationId="{0CBCDCB7-7652-2168-6891-0A8F0AC7E711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23" creationId="{BBBA4507-CC40-2EE9-7D87-FFEDC197A1AB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24" creationId="{FBA5D436-6EF5-D9EA-7C9A-16B03FEF3479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25" creationId="{0B9FF478-AC4D-D802-B514-4A47E33E6318}"/>
          </ac:spMkLst>
        </pc:spChg>
        <pc:spChg chg="add del mod or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26" creationId="{D75F93EE-1149-662B-1936-9EA30EDD2E23}"/>
          </ac:spMkLst>
        </pc:spChg>
        <pc:spChg chg="add del mod or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27" creationId="{3E0F8EA1-85D9-0B53-D37B-3824DB87311F}"/>
          </ac:spMkLst>
        </pc:spChg>
        <pc:spChg chg="mod ord">
          <ac:chgData name="Yao-chien Chen" userId="9e9f84eda89023ab" providerId="LiveId" clId="{5F40A782-B3D7-49C1-A3EC-095EF29189E2}" dt="2024-02-09T04:13:04.121" v="423" actId="1076"/>
          <ac:spMkLst>
            <pc:docMk/>
            <pc:sldMk cId="3714854682" sldId="339"/>
            <ac:spMk id="28" creationId="{5F7D1B4D-00E2-EBA1-9976-FDFD6C7E13F5}"/>
          </ac:spMkLst>
        </pc:spChg>
        <pc:spChg chg="add del mod or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29" creationId="{5D9492B7-B107-253E-70CA-7E220892B932}"/>
          </ac:spMkLst>
        </pc:spChg>
        <pc:spChg chg="add del mod or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30" creationId="{DFA5D985-79A4-EC60-310D-133B76034C8A}"/>
          </ac:spMkLst>
        </pc:spChg>
        <pc:spChg chg="add del mod or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31" creationId="{C88FB323-B414-4380-52DA-21C670867436}"/>
          </ac:spMkLst>
        </pc:spChg>
        <pc:spChg chg="add del mo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32" creationId="{4C7E973A-B04B-CDA6-21D2-74304A14F510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33" creationId="{E3FA32FF-B044-B2D9-48D2-B506DCC813DC}"/>
          </ac:spMkLst>
        </pc:spChg>
        <pc:spChg chg="add del mod">
          <ac:chgData name="Yao-chien Chen" userId="9e9f84eda89023ab" providerId="LiveId" clId="{5F40A782-B3D7-49C1-A3EC-095EF29189E2}" dt="2024-02-09T04:00:27.814" v="138" actId="700"/>
          <ac:spMkLst>
            <pc:docMk/>
            <pc:sldMk cId="3714854682" sldId="339"/>
            <ac:spMk id="34" creationId="{51A7FA39-6688-A489-BE4A-984968305511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35" creationId="{06BD029F-5B1F-76DD-FB01-D46FD7F3E9D1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36" creationId="{362F2421-F3DB-2815-8733-682971208F7B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37" creationId="{196E3C95-10DC-CE98-3071-D01A87016E61}"/>
          </ac:spMkLst>
        </pc:spChg>
        <pc:spChg chg="mod ord">
          <ac:chgData name="Yao-chien Chen" userId="9e9f84eda89023ab" providerId="LiveId" clId="{5F40A782-B3D7-49C1-A3EC-095EF29189E2}" dt="2024-02-09T04:07:58.344" v="369" actId="20577"/>
          <ac:spMkLst>
            <pc:docMk/>
            <pc:sldMk cId="3714854682" sldId="339"/>
            <ac:spMk id="38" creationId="{5C1AB44A-B496-CBF6-BA6B-9717A1536D0D}"/>
          </ac:spMkLst>
        </pc:spChg>
        <pc:spChg chg="add del mod ord">
          <ac:chgData name="Yao-chien Chen" userId="9e9f84eda89023ab" providerId="LiveId" clId="{5F40A782-B3D7-49C1-A3EC-095EF29189E2}" dt="2024-02-09T04:00:55.587" v="139" actId="700"/>
          <ac:spMkLst>
            <pc:docMk/>
            <pc:sldMk cId="3714854682" sldId="339"/>
            <ac:spMk id="39" creationId="{573733E4-97FE-8676-BC05-78D3DDAF4022}"/>
          </ac:spMkLst>
        </pc:spChg>
        <pc:spChg chg="add del mod ord">
          <ac:chgData name="Yao-chien Chen" userId="9e9f84eda89023ab" providerId="LiveId" clId="{5F40A782-B3D7-49C1-A3EC-095EF29189E2}" dt="2024-02-09T04:08:38.325" v="385" actId="1076"/>
          <ac:spMkLst>
            <pc:docMk/>
            <pc:sldMk cId="3714854682" sldId="339"/>
            <ac:spMk id="41" creationId="{64563854-64EB-E912-F72B-79452B8AFF39}"/>
          </ac:spMkLst>
        </pc:spChg>
        <pc:spChg chg="add del mod ord">
          <ac:chgData name="Yao-chien Chen" userId="9e9f84eda89023ab" providerId="LiveId" clId="{5F40A782-B3D7-49C1-A3EC-095EF29189E2}" dt="2024-02-09T04:07:20.224" v="351" actId="2711"/>
          <ac:spMkLst>
            <pc:docMk/>
            <pc:sldMk cId="3714854682" sldId="339"/>
            <ac:spMk id="43" creationId="{FC39780F-E57F-953C-038C-DB67E8A705DA}"/>
          </ac:spMkLst>
        </pc:spChg>
        <pc:spChg chg="add del mod ord">
          <ac:chgData name="Yao-chien Chen" userId="9e9f84eda89023ab" providerId="LiveId" clId="{5F40A782-B3D7-49C1-A3EC-095EF29189E2}" dt="2024-02-09T04:07:28.772" v="353" actId="2711"/>
          <ac:spMkLst>
            <pc:docMk/>
            <pc:sldMk cId="3714854682" sldId="339"/>
            <ac:spMk id="44" creationId="{D925A1AB-9541-0639-90F1-E8AE006B94DE}"/>
          </ac:spMkLst>
        </pc:spChg>
        <pc:spChg chg="add del mod ord">
          <ac:chgData name="Yao-chien Chen" userId="9e9f84eda89023ab" providerId="LiveId" clId="{5F40A782-B3D7-49C1-A3EC-095EF29189E2}" dt="2024-02-09T04:07:38.105" v="355" actId="2711"/>
          <ac:spMkLst>
            <pc:docMk/>
            <pc:sldMk cId="3714854682" sldId="339"/>
            <ac:spMk id="45" creationId="{96B59E58-1832-07CD-2A41-E712B3A778D2}"/>
          </ac:spMkLst>
        </pc:spChg>
        <pc:spChg chg="add del mod ord">
          <ac:chgData name="Yao-chien Chen" userId="9e9f84eda89023ab" providerId="LiveId" clId="{5F40A782-B3D7-49C1-A3EC-095EF29189E2}" dt="2024-02-09T04:08:55.934" v="393" actId="20577"/>
          <ac:spMkLst>
            <pc:docMk/>
            <pc:sldMk cId="3714854682" sldId="339"/>
            <ac:spMk id="46" creationId="{1143AF61-4638-398D-9100-3411E929F75C}"/>
          </ac:spMkLst>
        </pc:spChg>
        <pc:spChg chg="add del mod ord">
          <ac:chgData name="Yao-chien Chen" userId="9e9f84eda89023ab" providerId="LiveId" clId="{5F40A782-B3D7-49C1-A3EC-095EF29189E2}" dt="2024-02-09T04:11:19.533" v="403" actId="1076"/>
          <ac:spMkLst>
            <pc:docMk/>
            <pc:sldMk cId="3714854682" sldId="339"/>
            <ac:spMk id="47" creationId="{083DB7B6-0EBB-9C42-81B1-3E0FE6EF8477}"/>
          </ac:spMkLst>
        </pc:spChg>
        <pc:spChg chg="add del mod ord">
          <ac:chgData name="Yao-chien Chen" userId="9e9f84eda89023ab" providerId="LiveId" clId="{5F40A782-B3D7-49C1-A3EC-095EF29189E2}" dt="2024-02-09T04:12:27.037" v="420" actId="1076"/>
          <ac:spMkLst>
            <pc:docMk/>
            <pc:sldMk cId="3714854682" sldId="339"/>
            <ac:spMk id="48" creationId="{7FD8CFE3-5F6B-96BF-A49D-9892B3B54F22}"/>
          </ac:spMkLst>
        </pc:spChg>
        <pc:spChg chg="add del mod ord">
          <ac:chgData name="Yao-chien Chen" userId="9e9f84eda89023ab" providerId="LiveId" clId="{5F40A782-B3D7-49C1-A3EC-095EF29189E2}" dt="2024-02-09T04:14:40.560" v="481" actId="2711"/>
          <ac:spMkLst>
            <pc:docMk/>
            <pc:sldMk cId="3714854682" sldId="339"/>
            <ac:spMk id="49" creationId="{72851652-AC66-DFA8-221A-0E039E459F7E}"/>
          </ac:spMkLst>
        </pc:spChg>
        <pc:spChg chg="add del mod ord">
          <ac:chgData name="Yao-chien Chen" userId="9e9f84eda89023ab" providerId="LiveId" clId="{5F40A782-B3D7-49C1-A3EC-095EF29189E2}" dt="2024-02-09T04:15:56.949" v="521" actId="1076"/>
          <ac:spMkLst>
            <pc:docMk/>
            <pc:sldMk cId="3714854682" sldId="339"/>
            <ac:spMk id="50" creationId="{098C606E-3E4B-2F95-9B81-FA62436437B1}"/>
          </ac:spMkLst>
        </pc:spChg>
        <pc:spChg chg="add del mod ord">
          <ac:chgData name="Yao-chien Chen" userId="9e9f84eda89023ab" providerId="LiveId" clId="{5F40A782-B3D7-49C1-A3EC-095EF29189E2}" dt="2024-02-09T04:16:38.013" v="554" actId="2711"/>
          <ac:spMkLst>
            <pc:docMk/>
            <pc:sldMk cId="3714854682" sldId="339"/>
            <ac:spMk id="51" creationId="{0400A28A-5838-15B3-B89E-1D3FE3BCC862}"/>
          </ac:spMkLst>
        </pc:spChg>
        <pc:spChg chg="add del mod ord">
          <ac:chgData name="Yao-chien Chen" userId="9e9f84eda89023ab" providerId="LiveId" clId="{5F40A782-B3D7-49C1-A3EC-095EF29189E2}" dt="2024-02-09T04:24:51.644" v="588" actId="1076"/>
          <ac:spMkLst>
            <pc:docMk/>
            <pc:sldMk cId="3714854682" sldId="339"/>
            <ac:spMk id="52" creationId="{99F4DFC8-C486-6A1B-186A-874C1E46F0AE}"/>
          </ac:spMkLst>
        </pc:spChg>
        <pc:spChg chg="add del mod">
          <ac:chgData name="Yao-chien Chen" userId="9e9f84eda89023ab" providerId="LiveId" clId="{5F40A782-B3D7-49C1-A3EC-095EF29189E2}" dt="2024-02-09T04:03:01.996" v="143" actId="26606"/>
          <ac:spMkLst>
            <pc:docMk/>
            <pc:sldMk cId="3714854682" sldId="339"/>
            <ac:spMk id="57" creationId="{47517039-ACBA-605A-C4A3-146E6C8EF807}"/>
          </ac:spMkLst>
        </pc:spChg>
        <pc:picChg chg="del">
          <ac:chgData name="Yao-chien Chen" userId="9e9f84eda89023ab" providerId="LiveId" clId="{5F40A782-B3D7-49C1-A3EC-095EF29189E2}" dt="2024-02-09T03:58:09.056" v="119" actId="478"/>
          <ac:picMkLst>
            <pc:docMk/>
            <pc:sldMk cId="3714854682" sldId="339"/>
            <ac:picMk id="8" creationId="{16760598-9642-B406-EDD7-2092DBA342B4}"/>
          </ac:picMkLst>
        </pc:picChg>
        <pc:picChg chg="del">
          <ac:chgData name="Yao-chien Chen" userId="9e9f84eda89023ab" providerId="LiveId" clId="{5F40A782-B3D7-49C1-A3EC-095EF29189E2}" dt="2024-02-09T03:58:57.031" v="120" actId="478"/>
          <ac:picMkLst>
            <pc:docMk/>
            <pc:sldMk cId="3714854682" sldId="339"/>
            <ac:picMk id="21" creationId="{C37CCB59-2CA0-D082-2574-42C2ABBEE411}"/>
          </ac:picMkLst>
        </pc:picChg>
        <pc:picChg chg="del">
          <ac:chgData name="Yao-chien Chen" userId="9e9f84eda89023ab" providerId="LiveId" clId="{5F40A782-B3D7-49C1-A3EC-095EF29189E2}" dt="2024-02-09T03:58:58.190" v="121" actId="478"/>
          <ac:picMkLst>
            <pc:docMk/>
            <pc:sldMk cId="3714854682" sldId="339"/>
            <ac:picMk id="40" creationId="{75035817-C0BD-5B87-94B4-3C17C2DBDF7F}"/>
          </ac:picMkLst>
        </pc:picChg>
        <pc:picChg chg="del">
          <ac:chgData name="Yao-chien Chen" userId="9e9f84eda89023ab" providerId="LiveId" clId="{5F40A782-B3D7-49C1-A3EC-095EF29189E2}" dt="2024-02-09T03:58:59.301" v="122" actId="478"/>
          <ac:picMkLst>
            <pc:docMk/>
            <pc:sldMk cId="3714854682" sldId="339"/>
            <ac:picMk id="42" creationId="{BB05A4AE-41AA-E297-F304-371CA4B05323}"/>
          </ac:picMkLst>
        </pc:picChg>
      </pc:sldChg>
      <pc:sldChg chg="addSp delSp modSp add del mod modClrScheme chgLayout">
        <pc:chgData name="Yao-chien Chen" userId="9e9f84eda89023ab" providerId="LiveId" clId="{5F40A782-B3D7-49C1-A3EC-095EF29189E2}" dt="2024-02-09T22:37:00.381" v="2404" actId="47"/>
        <pc:sldMkLst>
          <pc:docMk/>
          <pc:sldMk cId="3337451009" sldId="340"/>
        </pc:sldMkLst>
        <pc:spChg chg="mod ord">
          <ac:chgData name="Yao-chien Chen" userId="9e9f84eda89023ab" providerId="LiveId" clId="{5F40A782-B3D7-49C1-A3EC-095EF29189E2}" dt="2024-02-09T05:13:31.645" v="2118" actId="14100"/>
          <ac:spMkLst>
            <pc:docMk/>
            <pc:sldMk cId="3337451009" sldId="340"/>
            <ac:spMk id="2" creationId="{EA5A10B6-C39E-07EE-474F-8B2FCCD1C3F6}"/>
          </ac:spMkLst>
        </pc:spChg>
        <pc:spChg chg="add del mod ord">
          <ac:chgData name="Yao-chien Chen" userId="9e9f84eda89023ab" providerId="LiveId" clId="{5F40A782-B3D7-49C1-A3EC-095EF29189E2}" dt="2024-02-09T05:08:11.002" v="2044" actId="26606"/>
          <ac:spMkLst>
            <pc:docMk/>
            <pc:sldMk cId="3337451009" sldId="340"/>
            <ac:spMk id="3" creationId="{B84438C1-FFEC-DD23-91F2-49FE524B92E9}"/>
          </ac:spMkLst>
        </pc:spChg>
        <pc:spChg chg="mod ord">
          <ac:chgData name="Yao-chien Chen" userId="9e9f84eda89023ab" providerId="LiveId" clId="{5F40A782-B3D7-49C1-A3EC-095EF29189E2}" dt="2024-02-09T05:12:21.402" v="2093" actId="26606"/>
          <ac:spMkLst>
            <pc:docMk/>
            <pc:sldMk cId="3337451009" sldId="340"/>
            <ac:spMk id="4" creationId="{88805E27-5F72-4778-DD2F-04CE16E608D8}"/>
          </ac:spMkLst>
        </pc:spChg>
        <pc:spChg chg="mod ord">
          <ac:chgData name="Yao-chien Chen" userId="9e9f84eda89023ab" providerId="LiveId" clId="{5F40A782-B3D7-49C1-A3EC-095EF29189E2}" dt="2024-02-09T05:12:21.402" v="2093" actId="26606"/>
          <ac:spMkLst>
            <pc:docMk/>
            <pc:sldMk cId="3337451009" sldId="340"/>
            <ac:spMk id="5" creationId="{79C16D77-2E83-C48B-5B52-8C8E932B4AC0}"/>
          </ac:spMkLst>
        </pc:spChg>
        <pc:spChg chg="mod ord">
          <ac:chgData name="Yao-chien Chen" userId="9e9f84eda89023ab" providerId="LiveId" clId="{5F40A782-B3D7-49C1-A3EC-095EF29189E2}" dt="2024-02-09T05:12:21.402" v="2093" actId="26606"/>
          <ac:spMkLst>
            <pc:docMk/>
            <pc:sldMk cId="3337451009" sldId="340"/>
            <ac:spMk id="6" creationId="{46BBB994-A45E-D665-E599-B5293849DCAA}"/>
          </ac:spMkLst>
        </pc:spChg>
        <pc:spChg chg="add del mod ord">
          <ac:chgData name="Yao-chien Chen" userId="9e9f84eda89023ab" providerId="LiveId" clId="{5F40A782-B3D7-49C1-A3EC-095EF29189E2}" dt="2024-02-09T05:07:55.276" v="2042" actId="700"/>
          <ac:spMkLst>
            <pc:docMk/>
            <pc:sldMk cId="3337451009" sldId="340"/>
            <ac:spMk id="7" creationId="{AACA4D8F-2E2E-5314-CF08-F3A89340A934}"/>
          </ac:spMkLst>
        </pc:spChg>
        <pc:graphicFrameChg chg="add mod modGraphic">
          <ac:chgData name="Yao-chien Chen" userId="9e9f84eda89023ab" providerId="LiveId" clId="{5F40A782-B3D7-49C1-A3EC-095EF29189E2}" dt="2024-02-09T05:13:12.543" v="2115" actId="20577"/>
          <ac:graphicFrameMkLst>
            <pc:docMk/>
            <pc:sldMk cId="3337451009" sldId="340"/>
            <ac:graphicFrameMk id="8" creationId="{8EC87E22-A5DB-FDAF-C3EB-A0DFFCBBF81F}"/>
          </ac:graphicFrameMkLst>
        </pc:graphicFrameChg>
        <pc:graphicFrameChg chg="add del">
          <ac:chgData name="Yao-chien Chen" userId="9e9f84eda89023ab" providerId="LiveId" clId="{5F40A782-B3D7-49C1-A3EC-095EF29189E2}" dt="2024-02-09T04:46:04.776" v="1019" actId="26606"/>
          <ac:graphicFrameMkLst>
            <pc:docMk/>
            <pc:sldMk cId="3337451009" sldId="340"/>
            <ac:graphicFrameMk id="9" creationId="{20068236-6651-9BC2-635C-4BB86603F1A1}"/>
          </ac:graphicFrameMkLst>
        </pc:graphicFrameChg>
        <pc:graphicFrameChg chg="add del">
          <ac:chgData name="Yao-chien Chen" userId="9e9f84eda89023ab" providerId="LiveId" clId="{5F40A782-B3D7-49C1-A3EC-095EF29189E2}" dt="2024-02-09T04:46:16.009" v="1021" actId="26606"/>
          <ac:graphicFrameMkLst>
            <pc:docMk/>
            <pc:sldMk cId="3337451009" sldId="340"/>
            <ac:graphicFrameMk id="11" creationId="{2DC8E74D-713A-7DF1-EE08-8DE835A7D6E5}"/>
          </ac:graphicFrameMkLst>
        </pc:graphicFrameChg>
      </pc:sldChg>
      <pc:sldChg chg="addSp delSp modSp add mod modClrScheme chgLayout">
        <pc:chgData name="Yao-chien Chen" userId="9e9f84eda89023ab" providerId="LiveId" clId="{5F40A782-B3D7-49C1-A3EC-095EF29189E2}" dt="2024-02-09T04:45:16.504" v="1017" actId="207"/>
        <pc:sldMkLst>
          <pc:docMk/>
          <pc:sldMk cId="1079794797" sldId="341"/>
        </pc:sldMkLst>
        <pc:spChg chg="mod ord">
          <ac:chgData name="Yao-chien Chen" userId="9e9f84eda89023ab" providerId="LiveId" clId="{5F40A782-B3D7-49C1-A3EC-095EF29189E2}" dt="2024-02-09T04:44:29.044" v="1011" actId="1076"/>
          <ac:spMkLst>
            <pc:docMk/>
            <pc:sldMk cId="1079794797" sldId="341"/>
            <ac:spMk id="2" creationId="{E1FE72AC-7C36-45C7-2CF4-9F279D249416}"/>
          </ac:spMkLst>
        </pc:spChg>
        <pc:spChg chg="del mod">
          <ac:chgData name="Yao-chien Chen" userId="9e9f84eda89023ab" providerId="LiveId" clId="{5F40A782-B3D7-49C1-A3EC-095EF29189E2}" dt="2024-02-09T04:43:55.755" v="1002" actId="26606"/>
          <ac:spMkLst>
            <pc:docMk/>
            <pc:sldMk cId="1079794797" sldId="341"/>
            <ac:spMk id="3" creationId="{CAF85E63-BC1D-EADE-BF8E-17D1A1C22E8B}"/>
          </ac:spMkLst>
        </pc:spChg>
        <pc:spChg chg="mod">
          <ac:chgData name="Yao-chien Chen" userId="9e9f84eda89023ab" providerId="LiveId" clId="{5F40A782-B3D7-49C1-A3EC-095EF29189E2}" dt="2024-02-09T04:43:55.755" v="1002" actId="26606"/>
          <ac:spMkLst>
            <pc:docMk/>
            <pc:sldMk cId="1079794797" sldId="341"/>
            <ac:spMk id="4" creationId="{7DEC616B-0D06-DECE-48F9-342CB0D0BD6C}"/>
          </ac:spMkLst>
        </pc:spChg>
        <pc:spChg chg="mod">
          <ac:chgData name="Yao-chien Chen" userId="9e9f84eda89023ab" providerId="LiveId" clId="{5F40A782-B3D7-49C1-A3EC-095EF29189E2}" dt="2024-02-09T04:43:55.755" v="1002" actId="26606"/>
          <ac:spMkLst>
            <pc:docMk/>
            <pc:sldMk cId="1079794797" sldId="341"/>
            <ac:spMk id="5" creationId="{9B927859-CA7B-8E6A-B1CC-B2F72B049799}"/>
          </ac:spMkLst>
        </pc:spChg>
        <pc:spChg chg="mod">
          <ac:chgData name="Yao-chien Chen" userId="9e9f84eda89023ab" providerId="LiveId" clId="{5F40A782-B3D7-49C1-A3EC-095EF29189E2}" dt="2024-02-09T04:43:55.755" v="1002" actId="26606"/>
          <ac:spMkLst>
            <pc:docMk/>
            <pc:sldMk cId="1079794797" sldId="341"/>
            <ac:spMk id="6" creationId="{52783EC9-F883-CD7F-7420-7C9E77C53F46}"/>
          </ac:spMkLst>
        </pc:spChg>
        <pc:graphicFrameChg chg="add mod modGraphic">
          <ac:chgData name="Yao-chien Chen" userId="9e9f84eda89023ab" providerId="LiveId" clId="{5F40A782-B3D7-49C1-A3EC-095EF29189E2}" dt="2024-02-09T04:45:16.504" v="1017" actId="207"/>
          <ac:graphicFrameMkLst>
            <pc:docMk/>
            <pc:sldMk cId="1079794797" sldId="341"/>
            <ac:graphicFrameMk id="8" creationId="{1476945F-D704-46E9-CB26-3EC31566BEDF}"/>
          </ac:graphicFrameMkLst>
        </pc:graphicFrameChg>
      </pc:sldChg>
      <pc:sldChg chg="modSp add del">
        <pc:chgData name="Yao-chien Chen" userId="9e9f84eda89023ab" providerId="LiveId" clId="{5F40A782-B3D7-49C1-A3EC-095EF29189E2}" dt="2024-02-09T05:14:29.760" v="2121" actId="2696"/>
        <pc:sldMkLst>
          <pc:docMk/>
          <pc:sldMk cId="193591171" sldId="342"/>
        </pc:sldMkLst>
        <pc:graphicFrameChg chg="mod">
          <ac:chgData name="Yao-chien Chen" userId="9e9f84eda89023ab" providerId="LiveId" clId="{5F40A782-B3D7-49C1-A3EC-095EF29189E2}" dt="2024-02-09T05:14:18.726" v="2120" actId="20577"/>
          <ac:graphicFrameMkLst>
            <pc:docMk/>
            <pc:sldMk cId="193591171" sldId="342"/>
            <ac:graphicFrameMk id="8" creationId="{BCC7599B-F6F9-5B1F-D704-56035F90BC38}"/>
          </ac:graphicFrameMkLst>
        </pc:graphicFrameChg>
      </pc:sldChg>
      <pc:sldChg chg="modSp new mod">
        <pc:chgData name="Yao-chien Chen" userId="9e9f84eda89023ab" providerId="LiveId" clId="{5F40A782-B3D7-49C1-A3EC-095EF29189E2}" dt="2024-02-09T21:40:47.308" v="2220" actId="115"/>
        <pc:sldMkLst>
          <pc:docMk/>
          <pc:sldMk cId="2124465260" sldId="342"/>
        </pc:sldMkLst>
        <pc:spChg chg="mod">
          <ac:chgData name="Yao-chien Chen" userId="9e9f84eda89023ab" providerId="LiveId" clId="{5F40A782-B3D7-49C1-A3EC-095EF29189E2}" dt="2024-02-09T21:40:47.308" v="2220" actId="115"/>
          <ac:spMkLst>
            <pc:docMk/>
            <pc:sldMk cId="2124465260" sldId="342"/>
            <ac:spMk id="3" creationId="{D2C3120A-3473-1818-E163-2E9832F8892B}"/>
          </ac:spMkLst>
        </pc:spChg>
        <pc:spChg chg="mod">
          <ac:chgData name="Yao-chien Chen" userId="9e9f84eda89023ab" providerId="LiveId" clId="{5F40A782-B3D7-49C1-A3EC-095EF29189E2}" dt="2024-02-09T21:38:40.770" v="2173" actId="2711"/>
          <ac:spMkLst>
            <pc:docMk/>
            <pc:sldMk cId="2124465260" sldId="342"/>
            <ac:spMk id="5" creationId="{F4C11FF5-FD03-55C6-51B8-DAEBBDD2E818}"/>
          </ac:spMkLst>
        </pc:spChg>
      </pc:sldChg>
      <pc:sldChg chg="add del">
        <pc:chgData name="Yao-chien Chen" userId="9e9f84eda89023ab" providerId="LiveId" clId="{5F40A782-B3D7-49C1-A3EC-095EF29189E2}" dt="2024-02-09T05:14:48.084" v="2123" actId="2696"/>
        <pc:sldMkLst>
          <pc:docMk/>
          <pc:sldMk cId="3153894873" sldId="342"/>
        </pc:sldMkLst>
      </pc:sldChg>
      <pc:sldChg chg="addSp delSp modSp add mod modClrScheme chgLayout">
        <pc:chgData name="Yao-chien Chen" userId="9e9f84eda89023ab" providerId="LiveId" clId="{5F40A782-B3D7-49C1-A3EC-095EF29189E2}" dt="2024-02-09T22:05:30.641" v="2337" actId="6549"/>
        <pc:sldMkLst>
          <pc:docMk/>
          <pc:sldMk cId="3353582375" sldId="343"/>
        </pc:sldMkLst>
        <pc:spChg chg="del mod ord">
          <ac:chgData name="Yao-chien Chen" userId="9e9f84eda89023ab" providerId="LiveId" clId="{5F40A782-B3D7-49C1-A3EC-095EF29189E2}" dt="2024-02-09T22:00:12.329" v="2266" actId="700"/>
          <ac:spMkLst>
            <pc:docMk/>
            <pc:sldMk cId="3353582375" sldId="343"/>
            <ac:spMk id="2" creationId="{E873D7FD-615C-623D-4BEF-8C33523FEFEA}"/>
          </ac:spMkLst>
        </pc:spChg>
        <pc:spChg chg="mod ord">
          <ac:chgData name="Yao-chien Chen" userId="9e9f84eda89023ab" providerId="LiveId" clId="{5F40A782-B3D7-49C1-A3EC-095EF29189E2}" dt="2024-02-09T22:05:30.641" v="2337" actId="6549"/>
          <ac:spMkLst>
            <pc:docMk/>
            <pc:sldMk cId="3353582375" sldId="343"/>
            <ac:spMk id="3" creationId="{5F81941B-5E4E-D4EA-458C-403746DF9702}"/>
          </ac:spMkLst>
        </pc:spChg>
        <pc:spChg chg="mod ord">
          <ac:chgData name="Yao-chien Chen" userId="9e9f84eda89023ab" providerId="LiveId" clId="{5F40A782-B3D7-49C1-A3EC-095EF29189E2}" dt="2024-02-09T22:00:12.329" v="2266" actId="700"/>
          <ac:spMkLst>
            <pc:docMk/>
            <pc:sldMk cId="3353582375" sldId="343"/>
            <ac:spMk id="4" creationId="{B8AD58CC-008C-1F14-FF5D-C289D80C338E}"/>
          </ac:spMkLst>
        </pc:spChg>
        <pc:spChg chg="mod ord">
          <ac:chgData name="Yao-chien Chen" userId="9e9f84eda89023ab" providerId="LiveId" clId="{5F40A782-B3D7-49C1-A3EC-095EF29189E2}" dt="2024-02-09T22:00:12.329" v="2266" actId="700"/>
          <ac:spMkLst>
            <pc:docMk/>
            <pc:sldMk cId="3353582375" sldId="343"/>
            <ac:spMk id="5" creationId="{4CF9031B-4677-EAFD-D4C7-BAAF12240ACC}"/>
          </ac:spMkLst>
        </pc:spChg>
        <pc:spChg chg="mod ord">
          <ac:chgData name="Yao-chien Chen" userId="9e9f84eda89023ab" providerId="LiveId" clId="{5F40A782-B3D7-49C1-A3EC-095EF29189E2}" dt="2024-02-09T22:00:12.329" v="2266" actId="700"/>
          <ac:spMkLst>
            <pc:docMk/>
            <pc:sldMk cId="3353582375" sldId="343"/>
            <ac:spMk id="6" creationId="{3BE9A341-6AD1-52A0-3DEA-B9951FA4FEC4}"/>
          </ac:spMkLst>
        </pc:spChg>
        <pc:spChg chg="add mod ord">
          <ac:chgData name="Yao-chien Chen" userId="9e9f84eda89023ab" providerId="LiveId" clId="{5F40A782-B3D7-49C1-A3EC-095EF29189E2}" dt="2024-02-09T22:00:28.356" v="2280" actId="404"/>
          <ac:spMkLst>
            <pc:docMk/>
            <pc:sldMk cId="3353582375" sldId="343"/>
            <ac:spMk id="7" creationId="{7D9EC386-552F-E742-176C-6D83C7BB8609}"/>
          </ac:spMkLst>
        </pc:spChg>
      </pc:sldChg>
      <pc:sldChg chg="modSp add mod">
        <pc:chgData name="Yao-chien Chen" userId="9e9f84eda89023ab" providerId="LiveId" clId="{5F40A782-B3D7-49C1-A3EC-095EF29189E2}" dt="2024-02-09T22:07:58.287" v="2371" actId="20577"/>
        <pc:sldMkLst>
          <pc:docMk/>
          <pc:sldMk cId="3266859731" sldId="344"/>
        </pc:sldMkLst>
        <pc:spChg chg="mod">
          <ac:chgData name="Yao-chien Chen" userId="9e9f84eda89023ab" providerId="LiveId" clId="{5F40A782-B3D7-49C1-A3EC-095EF29189E2}" dt="2024-02-09T22:07:58.287" v="2371" actId="20577"/>
          <ac:spMkLst>
            <pc:docMk/>
            <pc:sldMk cId="3266859731" sldId="344"/>
            <ac:spMk id="3" creationId="{E16C0EA7-9920-1567-4631-54FB74A1E6F4}"/>
          </ac:spMkLst>
        </pc:spChg>
      </pc:sldChg>
      <pc:sldChg chg="modSp add mod">
        <pc:chgData name="Yao-chien Chen" userId="9e9f84eda89023ab" providerId="LiveId" clId="{5F40A782-B3D7-49C1-A3EC-095EF29189E2}" dt="2024-02-09T22:27:29.903" v="2398" actId="20577"/>
        <pc:sldMkLst>
          <pc:docMk/>
          <pc:sldMk cId="2495250424" sldId="345"/>
        </pc:sldMkLst>
        <pc:spChg chg="mod">
          <ac:chgData name="Yao-chien Chen" userId="9e9f84eda89023ab" providerId="LiveId" clId="{5F40A782-B3D7-49C1-A3EC-095EF29189E2}" dt="2024-02-09T22:27:29.903" v="2398" actId="20577"/>
          <ac:spMkLst>
            <pc:docMk/>
            <pc:sldMk cId="2495250424" sldId="345"/>
            <ac:spMk id="3" creationId="{D3552355-AFF7-1461-DA44-038EE2E29D9C}"/>
          </ac:spMkLst>
        </pc:spChg>
      </pc:sldChg>
      <pc:sldChg chg="add">
        <pc:chgData name="Yao-chien Chen" userId="9e9f84eda89023ab" providerId="LiveId" clId="{5F40A782-B3D7-49C1-A3EC-095EF29189E2}" dt="2024-02-09T22:36:48.457" v="2403"/>
        <pc:sldMkLst>
          <pc:docMk/>
          <pc:sldMk cId="635779044" sldId="346"/>
        </pc:sldMkLst>
      </pc:sldChg>
      <pc:sldChg chg="addSp delSp modSp add del mod">
        <pc:chgData name="Yao-chien Chen" userId="9e9f84eda89023ab" providerId="LiveId" clId="{5F40A782-B3D7-49C1-A3EC-095EF29189E2}" dt="2024-02-09T22:45:16.211" v="2575" actId="2696"/>
        <pc:sldMkLst>
          <pc:docMk/>
          <pc:sldMk cId="2112930993" sldId="347"/>
        </pc:sldMkLst>
        <pc:spChg chg="del mod">
          <ac:chgData name="Yao-chien Chen" userId="9e9f84eda89023ab" providerId="LiveId" clId="{5F40A782-B3D7-49C1-A3EC-095EF29189E2}" dt="2024-02-09T22:39:47.773" v="2407" actId="1032"/>
          <ac:spMkLst>
            <pc:docMk/>
            <pc:sldMk cId="2112930993" sldId="347"/>
            <ac:spMk id="3" creationId="{2A553152-C2D3-FA77-5B2A-4A0CE3571F65}"/>
          </ac:spMkLst>
        </pc:spChg>
        <pc:graphicFrameChg chg="add mod modGraphic">
          <ac:chgData name="Yao-chien Chen" userId="9e9f84eda89023ab" providerId="LiveId" clId="{5F40A782-B3D7-49C1-A3EC-095EF29189E2}" dt="2024-02-09T22:44:54.668" v="2574" actId="14100"/>
          <ac:graphicFrameMkLst>
            <pc:docMk/>
            <pc:sldMk cId="2112930993" sldId="347"/>
            <ac:graphicFrameMk id="2" creationId="{D014C16E-42F8-C820-4F75-591356FB523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1D90B0-B658-41B5-B3D1-89743115BA2D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431E92C-FD6F-4854-9E5E-6BCB6EB2F897}">
      <dgm:prSet custT="1"/>
      <dgm:spPr/>
      <dgm:t>
        <a:bodyPr/>
        <a:lstStyle/>
        <a:p>
          <a:r>
            <a:rPr lang="zh-TW" sz="5400" dirty="0">
              <a:solidFill>
                <a:srgbClr val="00B05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他的王國</a:t>
          </a:r>
          <a:r>
            <a:rPr lang="en-US" sz="54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(1-10)</a:t>
          </a:r>
        </a:p>
      </dgm:t>
    </dgm:pt>
    <dgm:pt modelId="{9B68D56F-AC14-4202-A857-31AA5A3F2216}" type="parTrans" cxnId="{78AE41FC-FAE0-40A3-842C-EFE7A2CF159A}">
      <dgm:prSet/>
      <dgm:spPr/>
      <dgm:t>
        <a:bodyPr/>
        <a:lstStyle/>
        <a:p>
          <a:endParaRPr lang="en-US"/>
        </a:p>
      </dgm:t>
    </dgm:pt>
    <dgm:pt modelId="{C1387821-3D20-4596-A6C6-354413249DBD}" type="sibTrans" cxnId="{78AE41FC-FAE0-40A3-842C-EFE7A2CF159A}">
      <dgm:prSet/>
      <dgm:spPr/>
      <dgm:t>
        <a:bodyPr/>
        <a:lstStyle/>
        <a:p>
          <a:endParaRPr lang="en-US"/>
        </a:p>
      </dgm:t>
    </dgm:pt>
    <dgm:pt modelId="{8B90EF65-943C-49DD-929D-6CCD2A55ABC3}">
      <dgm:prSet custT="1"/>
      <dgm:spPr/>
      <dgm:t>
        <a:bodyPr/>
        <a:lstStyle/>
        <a:p>
          <a:r>
            <a:rPr lang="zh-TW" sz="54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他的家庭</a:t>
          </a:r>
          <a:r>
            <a:rPr lang="en-US" sz="54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(11-20)</a:t>
          </a:r>
        </a:p>
      </dgm:t>
    </dgm:pt>
    <dgm:pt modelId="{7336D3B0-0BA9-41FA-B4E8-5D59A63E66B2}" type="parTrans" cxnId="{3433D53A-CF6F-4D7B-928F-DEF7FB440D90}">
      <dgm:prSet/>
      <dgm:spPr/>
      <dgm:t>
        <a:bodyPr/>
        <a:lstStyle/>
        <a:p>
          <a:endParaRPr lang="en-US"/>
        </a:p>
      </dgm:t>
    </dgm:pt>
    <dgm:pt modelId="{7B3D143C-B809-434E-893F-18E38AFDBA8D}" type="sibTrans" cxnId="{3433D53A-CF6F-4D7B-928F-DEF7FB440D90}">
      <dgm:prSet/>
      <dgm:spPr/>
      <dgm:t>
        <a:bodyPr/>
        <a:lstStyle/>
        <a:p>
          <a:endParaRPr lang="en-US"/>
        </a:p>
      </dgm:t>
    </dgm:pt>
    <dgm:pt modelId="{EAA7C9F5-B119-4C05-AF14-397944B922CB}">
      <dgm:prSet/>
      <dgm:spPr/>
      <dgm:t>
        <a:bodyPr/>
        <a:lstStyle/>
        <a:p>
          <a:r>
            <a:rPr lang="zh-TW" dirty="0">
              <a:solidFill>
                <a:srgbClr val="7030A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他的神</a:t>
          </a:r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 </a:t>
          </a:r>
          <a:r>
            <a:rPr 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(21-24)</a:t>
          </a:r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 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FF6BF64F-2FF8-47DE-B7E8-6EBC985787BD}" type="parTrans" cxnId="{20F2C9C8-5066-46EF-97C3-F2E5F115DD94}">
      <dgm:prSet/>
      <dgm:spPr/>
      <dgm:t>
        <a:bodyPr/>
        <a:lstStyle/>
        <a:p>
          <a:endParaRPr lang="en-US"/>
        </a:p>
      </dgm:t>
    </dgm:pt>
    <dgm:pt modelId="{349FF9DA-A4A2-43FE-BBEB-6E20D92BE50C}" type="sibTrans" cxnId="{20F2C9C8-5066-46EF-97C3-F2E5F115DD94}">
      <dgm:prSet/>
      <dgm:spPr/>
      <dgm:t>
        <a:bodyPr/>
        <a:lstStyle/>
        <a:p>
          <a:endParaRPr lang="en-US"/>
        </a:p>
      </dgm:t>
    </dgm:pt>
    <dgm:pt modelId="{AB5D06D5-8B34-40BA-9B4C-2D3FFF015EFB}" type="pres">
      <dgm:prSet presAssocID="{411D90B0-B658-41B5-B3D1-89743115BA2D}" presName="linear" presStyleCnt="0">
        <dgm:presLayoutVars>
          <dgm:animLvl val="lvl"/>
          <dgm:resizeHandles val="exact"/>
        </dgm:presLayoutVars>
      </dgm:prSet>
      <dgm:spPr/>
    </dgm:pt>
    <dgm:pt modelId="{9E620BA8-ED63-43C4-94A0-880C0C7DA062}" type="pres">
      <dgm:prSet presAssocID="{9431E92C-FD6F-4854-9E5E-6BCB6EB2F8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BE842D-E18D-4B3F-9121-D3EEBAB9282D}" type="pres">
      <dgm:prSet presAssocID="{C1387821-3D20-4596-A6C6-354413249DBD}" presName="spacer" presStyleCnt="0"/>
      <dgm:spPr/>
    </dgm:pt>
    <dgm:pt modelId="{CD227538-E882-47BE-8345-4FBC77255A59}" type="pres">
      <dgm:prSet presAssocID="{8B90EF65-943C-49DD-929D-6CCD2A55ABC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2DF76D1-C494-451C-B45C-97C643767503}" type="pres">
      <dgm:prSet presAssocID="{7B3D143C-B809-434E-893F-18E38AFDBA8D}" presName="spacer" presStyleCnt="0"/>
      <dgm:spPr/>
    </dgm:pt>
    <dgm:pt modelId="{FFA4FCC3-F282-4EB7-8D3E-8264BFE888DC}" type="pres">
      <dgm:prSet presAssocID="{EAA7C9F5-B119-4C05-AF14-397944B922C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D1E912C-E110-40E8-BD61-13CCCE6D04FA}" type="presOf" srcId="{411D90B0-B658-41B5-B3D1-89743115BA2D}" destId="{AB5D06D5-8B34-40BA-9B4C-2D3FFF015EFB}" srcOrd="0" destOrd="0" presId="urn:microsoft.com/office/officeart/2005/8/layout/vList2"/>
    <dgm:cxn modelId="{3E97A234-A73A-4B8B-B624-7460180C139A}" type="presOf" srcId="{8B90EF65-943C-49DD-929D-6CCD2A55ABC3}" destId="{CD227538-E882-47BE-8345-4FBC77255A59}" srcOrd="0" destOrd="0" presId="urn:microsoft.com/office/officeart/2005/8/layout/vList2"/>
    <dgm:cxn modelId="{3433D53A-CF6F-4D7B-928F-DEF7FB440D90}" srcId="{411D90B0-B658-41B5-B3D1-89743115BA2D}" destId="{8B90EF65-943C-49DD-929D-6CCD2A55ABC3}" srcOrd="1" destOrd="0" parTransId="{7336D3B0-0BA9-41FA-B4E8-5D59A63E66B2}" sibTransId="{7B3D143C-B809-434E-893F-18E38AFDBA8D}"/>
    <dgm:cxn modelId="{C65422C2-5622-4BAF-BC4F-14CCBE1366DA}" type="presOf" srcId="{EAA7C9F5-B119-4C05-AF14-397944B922CB}" destId="{FFA4FCC3-F282-4EB7-8D3E-8264BFE888DC}" srcOrd="0" destOrd="0" presId="urn:microsoft.com/office/officeart/2005/8/layout/vList2"/>
    <dgm:cxn modelId="{20F2C9C8-5066-46EF-97C3-F2E5F115DD94}" srcId="{411D90B0-B658-41B5-B3D1-89743115BA2D}" destId="{EAA7C9F5-B119-4C05-AF14-397944B922CB}" srcOrd="2" destOrd="0" parTransId="{FF6BF64F-2FF8-47DE-B7E8-6EBC985787BD}" sibTransId="{349FF9DA-A4A2-43FE-BBEB-6E20D92BE50C}"/>
    <dgm:cxn modelId="{AEC261EC-35F5-4A8C-AA10-7DA9CADAF5A8}" type="presOf" srcId="{9431E92C-FD6F-4854-9E5E-6BCB6EB2F897}" destId="{9E620BA8-ED63-43C4-94A0-880C0C7DA062}" srcOrd="0" destOrd="0" presId="urn:microsoft.com/office/officeart/2005/8/layout/vList2"/>
    <dgm:cxn modelId="{78AE41FC-FAE0-40A3-842C-EFE7A2CF159A}" srcId="{411D90B0-B658-41B5-B3D1-89743115BA2D}" destId="{9431E92C-FD6F-4854-9E5E-6BCB6EB2F897}" srcOrd="0" destOrd="0" parTransId="{9B68D56F-AC14-4202-A857-31AA5A3F2216}" sibTransId="{C1387821-3D20-4596-A6C6-354413249DBD}"/>
    <dgm:cxn modelId="{4B33F0F8-1D78-49D3-9A70-948215D916F7}" type="presParOf" srcId="{AB5D06D5-8B34-40BA-9B4C-2D3FFF015EFB}" destId="{9E620BA8-ED63-43C4-94A0-880C0C7DA062}" srcOrd="0" destOrd="0" presId="urn:microsoft.com/office/officeart/2005/8/layout/vList2"/>
    <dgm:cxn modelId="{3CFCFBFC-2A36-4641-A950-6FF63401A0D5}" type="presParOf" srcId="{AB5D06D5-8B34-40BA-9B4C-2D3FFF015EFB}" destId="{57BE842D-E18D-4B3F-9121-D3EEBAB9282D}" srcOrd="1" destOrd="0" presId="urn:microsoft.com/office/officeart/2005/8/layout/vList2"/>
    <dgm:cxn modelId="{5828F38F-4750-4555-8167-B2B4094CABBE}" type="presParOf" srcId="{AB5D06D5-8B34-40BA-9B4C-2D3FFF015EFB}" destId="{CD227538-E882-47BE-8345-4FBC77255A59}" srcOrd="2" destOrd="0" presId="urn:microsoft.com/office/officeart/2005/8/layout/vList2"/>
    <dgm:cxn modelId="{1912C708-4FCD-4BBB-A6AD-E109BC1819C1}" type="presParOf" srcId="{AB5D06D5-8B34-40BA-9B4C-2D3FFF015EFB}" destId="{52DF76D1-C494-451C-B45C-97C643767503}" srcOrd="3" destOrd="0" presId="urn:microsoft.com/office/officeart/2005/8/layout/vList2"/>
    <dgm:cxn modelId="{675C50E2-C7A7-4FF8-B50F-26302E5C3355}" type="presParOf" srcId="{AB5D06D5-8B34-40BA-9B4C-2D3FFF015EFB}" destId="{FFA4FCC3-F282-4EB7-8D3E-8264BFE888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C415BE-29D3-42B1-A1C5-E4E1FDEDED76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5F90EAB-D148-4209-B0C1-F895DADF2DD6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約押</a:t>
          </a:r>
          <a:endParaRPr lang="zh-TW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86C21814-32A7-46A4-864E-7290D5B17497}" type="parTrans" cxnId="{6DEC8CC2-7247-41D0-8D14-B0CEAC15E61F}">
      <dgm:prSet/>
      <dgm:spPr/>
      <dgm:t>
        <a:bodyPr/>
        <a:lstStyle/>
        <a:p>
          <a:endParaRPr lang="en-US"/>
        </a:p>
      </dgm:t>
    </dgm:pt>
    <dgm:pt modelId="{5DBF1BC2-782C-487B-8D0B-439988C5290A}" type="sibTrans" cxnId="{6DEC8CC2-7247-41D0-8D14-B0CEAC15E61F}">
      <dgm:prSet/>
      <dgm:spPr/>
      <dgm:t>
        <a:bodyPr/>
        <a:lstStyle/>
        <a:p>
          <a:endParaRPr lang="en-US"/>
        </a:p>
      </dgm:t>
    </dgm:pt>
    <dgm:pt modelId="{0DEFEE2D-400A-4AE2-8F11-E4520276220D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D29E1143-8E1B-4297-BFE8-FD96F8E7B3D9}" type="parTrans" cxnId="{0B92FA02-10FF-437C-9EAF-7B1D79687DAF}">
      <dgm:prSet/>
      <dgm:spPr/>
      <dgm:t>
        <a:bodyPr/>
        <a:lstStyle/>
        <a:p>
          <a:endParaRPr lang="en-US"/>
        </a:p>
      </dgm:t>
    </dgm:pt>
    <dgm:pt modelId="{ED20FFC2-31AB-40DA-A4B3-F8A2EC3F3CB6}" type="sibTrans" cxnId="{0B92FA02-10FF-437C-9EAF-7B1D79687DAF}">
      <dgm:prSet/>
      <dgm:spPr/>
      <dgm:t>
        <a:bodyPr/>
        <a:lstStyle/>
        <a:p>
          <a:endParaRPr lang="en-US"/>
        </a:p>
      </dgm:t>
    </dgm:pt>
    <dgm:pt modelId="{5D675DAD-D242-4262-A41A-05C4421B2A10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拿單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FDF13F16-B239-4B81-9935-84CBE603F5EB}" type="parTrans" cxnId="{79C91BFC-5FF3-421E-A21B-C2F51C13FBF8}">
      <dgm:prSet/>
      <dgm:spPr/>
      <dgm:t>
        <a:bodyPr/>
        <a:lstStyle/>
        <a:p>
          <a:endParaRPr lang="en-US"/>
        </a:p>
      </dgm:t>
    </dgm:pt>
    <dgm:pt modelId="{678F6CF8-737B-4DFA-BFBB-964E224D5828}" type="sibTrans" cxnId="{79C91BFC-5FF3-421E-A21B-C2F51C13FBF8}">
      <dgm:prSet/>
      <dgm:spPr/>
      <dgm:t>
        <a:bodyPr/>
        <a:lstStyle/>
        <a:p>
          <a:endParaRPr lang="en-US"/>
        </a:p>
      </dgm:t>
    </dgm:pt>
    <dgm:pt modelId="{4DD1E3E4-42FF-4BC1-896D-BFE0C6EE372D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拔示巴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746AD8D9-DB32-40B3-8353-D0753B537384}" type="parTrans" cxnId="{FAFE7FAE-3A22-4C14-BE9D-8A4EB444DF90}">
      <dgm:prSet/>
      <dgm:spPr/>
      <dgm:t>
        <a:bodyPr/>
        <a:lstStyle/>
        <a:p>
          <a:endParaRPr lang="en-US"/>
        </a:p>
      </dgm:t>
    </dgm:pt>
    <dgm:pt modelId="{F244B88B-8277-4E63-BA30-7B1C9C4DA435}" type="sibTrans" cxnId="{FAFE7FAE-3A22-4C14-BE9D-8A4EB444DF90}">
      <dgm:prSet/>
      <dgm:spPr/>
      <dgm:t>
        <a:bodyPr/>
        <a:lstStyle/>
        <a:p>
          <a:endParaRPr lang="en-US"/>
        </a:p>
      </dgm:t>
    </dgm:pt>
    <dgm:pt modelId="{454BCF54-56D3-480E-963F-A4848DF4FD28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押沙龍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F5408364-6D81-4A90-85E4-1117F292A7BE}" type="parTrans" cxnId="{60C342F9-BE6A-4D1B-88A0-8B0E24B2688D}">
      <dgm:prSet/>
      <dgm:spPr/>
      <dgm:t>
        <a:bodyPr/>
        <a:lstStyle/>
        <a:p>
          <a:endParaRPr lang="en-US"/>
        </a:p>
      </dgm:t>
    </dgm:pt>
    <dgm:pt modelId="{CEC22C5F-5BB0-48A0-B91F-05F3C1CEB543}" type="sibTrans" cxnId="{60C342F9-BE6A-4D1B-88A0-8B0E24B2688D}">
      <dgm:prSet/>
      <dgm:spPr/>
      <dgm:t>
        <a:bodyPr/>
        <a:lstStyle/>
        <a:p>
          <a:endParaRPr lang="en-US"/>
        </a:p>
      </dgm:t>
    </dgm:pt>
    <dgm:pt modelId="{C8E4071E-2700-4A50-8700-E3E7A670A392}" type="pres">
      <dgm:prSet presAssocID="{6EC415BE-29D3-42B1-A1C5-E4E1FDEDED76}" presName="diagram" presStyleCnt="0">
        <dgm:presLayoutVars>
          <dgm:dir/>
          <dgm:resizeHandles val="exact"/>
        </dgm:presLayoutVars>
      </dgm:prSet>
      <dgm:spPr/>
    </dgm:pt>
    <dgm:pt modelId="{17650A2B-3618-4958-A399-84E48E484E72}" type="pres">
      <dgm:prSet presAssocID="{C5F90EAB-D148-4209-B0C1-F895DADF2DD6}" presName="node" presStyleLbl="node1" presStyleIdx="0" presStyleCnt="5" custLinFactX="9845" custLinFactNeighborX="100000" custLinFactNeighborY="-156">
        <dgm:presLayoutVars>
          <dgm:bulletEnabled val="1"/>
        </dgm:presLayoutVars>
      </dgm:prSet>
      <dgm:spPr/>
    </dgm:pt>
    <dgm:pt modelId="{72D361C1-CBDF-4975-8983-8D9BFDD18FE1}" type="pres">
      <dgm:prSet presAssocID="{5DBF1BC2-782C-487B-8D0B-439988C5290A}" presName="sibTrans" presStyleCnt="0"/>
      <dgm:spPr/>
    </dgm:pt>
    <dgm:pt modelId="{FF184ECC-CB20-4B75-B6C6-6A63B380C240}" type="pres">
      <dgm:prSet presAssocID="{0DEFEE2D-400A-4AE2-8F11-E4520276220D}" presName="node" presStyleLbl="node1" presStyleIdx="1" presStyleCnt="5" custLinFactX="-10013" custLinFactNeighborX="-100000" custLinFactNeighborY="-1594">
        <dgm:presLayoutVars>
          <dgm:bulletEnabled val="1"/>
        </dgm:presLayoutVars>
      </dgm:prSet>
      <dgm:spPr/>
    </dgm:pt>
    <dgm:pt modelId="{967BE97B-E102-4CEA-8225-72B3465AA670}" type="pres">
      <dgm:prSet presAssocID="{ED20FFC2-31AB-40DA-A4B3-F8A2EC3F3CB6}" presName="sibTrans" presStyleCnt="0"/>
      <dgm:spPr/>
    </dgm:pt>
    <dgm:pt modelId="{A19C66D1-E220-4D03-9C46-BC8830C0AAB0}" type="pres">
      <dgm:prSet presAssocID="{5D675DAD-D242-4262-A41A-05C4421B2A10}" presName="node" presStyleLbl="node1" presStyleIdx="2" presStyleCnt="5">
        <dgm:presLayoutVars>
          <dgm:bulletEnabled val="1"/>
        </dgm:presLayoutVars>
      </dgm:prSet>
      <dgm:spPr/>
    </dgm:pt>
    <dgm:pt modelId="{146C0F52-9F27-47E4-A166-23769BA1EB1A}" type="pres">
      <dgm:prSet presAssocID="{678F6CF8-737B-4DFA-BFBB-964E224D5828}" presName="sibTrans" presStyleCnt="0"/>
      <dgm:spPr/>
    </dgm:pt>
    <dgm:pt modelId="{9DB65864-D592-471B-9889-FD508248B82B}" type="pres">
      <dgm:prSet presAssocID="{4DD1E3E4-42FF-4BC1-896D-BFE0C6EE372D}" presName="node" presStyleLbl="node1" presStyleIdx="3" presStyleCnt="5">
        <dgm:presLayoutVars>
          <dgm:bulletEnabled val="1"/>
        </dgm:presLayoutVars>
      </dgm:prSet>
      <dgm:spPr/>
    </dgm:pt>
    <dgm:pt modelId="{67F5316C-19A0-4C74-96BE-8947387CEDEB}" type="pres">
      <dgm:prSet presAssocID="{F244B88B-8277-4E63-BA30-7B1C9C4DA435}" presName="sibTrans" presStyleCnt="0"/>
      <dgm:spPr/>
    </dgm:pt>
    <dgm:pt modelId="{BDA2060E-F477-487A-B8EC-BDBB6BE21788}" type="pres">
      <dgm:prSet presAssocID="{454BCF54-56D3-480E-963F-A4848DF4FD28}" presName="node" presStyleLbl="node1" presStyleIdx="4" presStyleCnt="5">
        <dgm:presLayoutVars>
          <dgm:bulletEnabled val="1"/>
        </dgm:presLayoutVars>
      </dgm:prSet>
      <dgm:spPr/>
    </dgm:pt>
  </dgm:ptLst>
  <dgm:cxnLst>
    <dgm:cxn modelId="{0B92FA02-10FF-437C-9EAF-7B1D79687DAF}" srcId="{6EC415BE-29D3-42B1-A1C5-E4E1FDEDED76}" destId="{0DEFEE2D-400A-4AE2-8F11-E4520276220D}" srcOrd="1" destOrd="0" parTransId="{D29E1143-8E1B-4297-BFE8-FD96F8E7B3D9}" sibTransId="{ED20FFC2-31AB-40DA-A4B3-F8A2EC3F3CB6}"/>
    <dgm:cxn modelId="{7A6FCC0B-9940-43D5-B019-D14F3C7DF650}" type="presOf" srcId="{4DD1E3E4-42FF-4BC1-896D-BFE0C6EE372D}" destId="{9DB65864-D592-471B-9889-FD508248B82B}" srcOrd="0" destOrd="0" presId="urn:microsoft.com/office/officeart/2005/8/layout/default"/>
    <dgm:cxn modelId="{DFBF6420-436B-4E39-B35C-5C39C2DCD23C}" type="presOf" srcId="{5D675DAD-D242-4262-A41A-05C4421B2A10}" destId="{A19C66D1-E220-4D03-9C46-BC8830C0AAB0}" srcOrd="0" destOrd="0" presId="urn:microsoft.com/office/officeart/2005/8/layout/default"/>
    <dgm:cxn modelId="{7D54615F-5700-4D4E-9499-598E0677F595}" type="presOf" srcId="{C5F90EAB-D148-4209-B0C1-F895DADF2DD6}" destId="{17650A2B-3618-4958-A399-84E48E484E72}" srcOrd="0" destOrd="0" presId="urn:microsoft.com/office/officeart/2005/8/layout/default"/>
    <dgm:cxn modelId="{CEFC384B-F434-4D58-9E77-7660D2A5A012}" type="presOf" srcId="{6EC415BE-29D3-42B1-A1C5-E4E1FDEDED76}" destId="{C8E4071E-2700-4A50-8700-E3E7A670A392}" srcOrd="0" destOrd="0" presId="urn:microsoft.com/office/officeart/2005/8/layout/default"/>
    <dgm:cxn modelId="{A3087390-382B-4C44-A2CD-2933FE6545D2}" type="presOf" srcId="{0DEFEE2D-400A-4AE2-8F11-E4520276220D}" destId="{FF184ECC-CB20-4B75-B6C6-6A63B380C240}" srcOrd="0" destOrd="0" presId="urn:microsoft.com/office/officeart/2005/8/layout/default"/>
    <dgm:cxn modelId="{FAFE7FAE-3A22-4C14-BE9D-8A4EB444DF90}" srcId="{6EC415BE-29D3-42B1-A1C5-E4E1FDEDED76}" destId="{4DD1E3E4-42FF-4BC1-896D-BFE0C6EE372D}" srcOrd="3" destOrd="0" parTransId="{746AD8D9-DB32-40B3-8353-D0753B537384}" sibTransId="{F244B88B-8277-4E63-BA30-7B1C9C4DA435}"/>
    <dgm:cxn modelId="{6DEC8CC2-7247-41D0-8D14-B0CEAC15E61F}" srcId="{6EC415BE-29D3-42B1-A1C5-E4E1FDEDED76}" destId="{C5F90EAB-D148-4209-B0C1-F895DADF2DD6}" srcOrd="0" destOrd="0" parTransId="{86C21814-32A7-46A4-864E-7290D5B17497}" sibTransId="{5DBF1BC2-782C-487B-8D0B-439988C5290A}"/>
    <dgm:cxn modelId="{9741FAEF-8FA0-4114-BB7A-5C85EB1B988C}" type="presOf" srcId="{454BCF54-56D3-480E-963F-A4848DF4FD28}" destId="{BDA2060E-F477-487A-B8EC-BDBB6BE21788}" srcOrd="0" destOrd="0" presId="urn:microsoft.com/office/officeart/2005/8/layout/default"/>
    <dgm:cxn modelId="{60C342F9-BE6A-4D1B-88A0-8B0E24B2688D}" srcId="{6EC415BE-29D3-42B1-A1C5-E4E1FDEDED76}" destId="{454BCF54-56D3-480E-963F-A4848DF4FD28}" srcOrd="4" destOrd="0" parTransId="{F5408364-6D81-4A90-85E4-1117F292A7BE}" sibTransId="{CEC22C5F-5BB0-48A0-B91F-05F3C1CEB543}"/>
    <dgm:cxn modelId="{79C91BFC-5FF3-421E-A21B-C2F51C13FBF8}" srcId="{6EC415BE-29D3-42B1-A1C5-E4E1FDEDED76}" destId="{5D675DAD-D242-4262-A41A-05C4421B2A10}" srcOrd="2" destOrd="0" parTransId="{FDF13F16-B239-4B81-9935-84CBE603F5EB}" sibTransId="{678F6CF8-737B-4DFA-BFBB-964E224D5828}"/>
    <dgm:cxn modelId="{27E09273-BB97-4D71-8D58-9FACE2520AB7}" type="presParOf" srcId="{C8E4071E-2700-4A50-8700-E3E7A670A392}" destId="{17650A2B-3618-4958-A399-84E48E484E72}" srcOrd="0" destOrd="0" presId="urn:microsoft.com/office/officeart/2005/8/layout/default"/>
    <dgm:cxn modelId="{D27458F5-868C-4234-830B-AF8078E92228}" type="presParOf" srcId="{C8E4071E-2700-4A50-8700-E3E7A670A392}" destId="{72D361C1-CBDF-4975-8983-8D9BFDD18FE1}" srcOrd="1" destOrd="0" presId="urn:microsoft.com/office/officeart/2005/8/layout/default"/>
    <dgm:cxn modelId="{DA4E19D7-75AD-4347-A017-194622B03361}" type="presParOf" srcId="{C8E4071E-2700-4A50-8700-E3E7A670A392}" destId="{FF184ECC-CB20-4B75-B6C6-6A63B380C240}" srcOrd="2" destOrd="0" presId="urn:microsoft.com/office/officeart/2005/8/layout/default"/>
    <dgm:cxn modelId="{91C00681-0F77-44EA-9EA8-DE0801F76615}" type="presParOf" srcId="{C8E4071E-2700-4A50-8700-E3E7A670A392}" destId="{967BE97B-E102-4CEA-8225-72B3465AA670}" srcOrd="3" destOrd="0" presId="urn:microsoft.com/office/officeart/2005/8/layout/default"/>
    <dgm:cxn modelId="{584DF7E7-4649-4F9E-A504-08D3F3CC885A}" type="presParOf" srcId="{C8E4071E-2700-4A50-8700-E3E7A670A392}" destId="{A19C66D1-E220-4D03-9C46-BC8830C0AAB0}" srcOrd="4" destOrd="0" presId="urn:microsoft.com/office/officeart/2005/8/layout/default"/>
    <dgm:cxn modelId="{E9D2820E-FBB2-4D2E-817D-52ECE0299A7A}" type="presParOf" srcId="{C8E4071E-2700-4A50-8700-E3E7A670A392}" destId="{146C0F52-9F27-47E4-A166-23769BA1EB1A}" srcOrd="5" destOrd="0" presId="urn:microsoft.com/office/officeart/2005/8/layout/default"/>
    <dgm:cxn modelId="{E171ADB2-1B70-4964-A8E8-D3C25B39E804}" type="presParOf" srcId="{C8E4071E-2700-4A50-8700-E3E7A670A392}" destId="{9DB65864-D592-471B-9889-FD508248B82B}" srcOrd="6" destOrd="0" presId="urn:microsoft.com/office/officeart/2005/8/layout/default"/>
    <dgm:cxn modelId="{E59C446A-2C68-4D83-90BF-0EF81189BB7D}" type="presParOf" srcId="{C8E4071E-2700-4A50-8700-E3E7A670A392}" destId="{67F5316C-19A0-4C74-96BE-8947387CEDEB}" srcOrd="7" destOrd="0" presId="urn:microsoft.com/office/officeart/2005/8/layout/default"/>
    <dgm:cxn modelId="{68465B4A-0F54-4854-841C-8757DC0BD63B}" type="presParOf" srcId="{C8E4071E-2700-4A50-8700-E3E7A670A392}" destId="{BDA2060E-F477-487A-B8EC-BDBB6BE2178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415BE-29D3-42B1-A1C5-E4E1FDEDED76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5F90EAB-D148-4209-B0C1-F895DADF2DD6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耶路撒冷</a:t>
          </a:r>
          <a:endParaRPr lang="zh-TW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86C21814-32A7-46A4-864E-7290D5B17497}" type="parTrans" cxnId="{6DEC8CC2-7247-41D0-8D14-B0CEAC15E61F}">
      <dgm:prSet/>
      <dgm:spPr/>
      <dgm:t>
        <a:bodyPr/>
        <a:lstStyle/>
        <a:p>
          <a:endParaRPr lang="en-US"/>
        </a:p>
      </dgm:t>
    </dgm:pt>
    <dgm:pt modelId="{5DBF1BC2-782C-487B-8D0B-439988C5290A}" type="sibTrans" cxnId="{6DEC8CC2-7247-41D0-8D14-B0CEAC15E61F}">
      <dgm:prSet/>
      <dgm:spPr/>
      <dgm:t>
        <a:bodyPr/>
        <a:lstStyle/>
        <a:p>
          <a:endParaRPr lang="en-US"/>
        </a:p>
      </dgm:t>
    </dgm:pt>
    <dgm:pt modelId="{0DEFEE2D-400A-4AE2-8F11-E4520276220D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約櫃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D29E1143-8E1B-4297-BFE8-FD96F8E7B3D9}" type="parTrans" cxnId="{0B92FA02-10FF-437C-9EAF-7B1D79687DAF}">
      <dgm:prSet/>
      <dgm:spPr/>
      <dgm:t>
        <a:bodyPr/>
        <a:lstStyle/>
        <a:p>
          <a:endParaRPr lang="en-US"/>
        </a:p>
      </dgm:t>
    </dgm:pt>
    <dgm:pt modelId="{ED20FFC2-31AB-40DA-A4B3-F8A2EC3F3CB6}" type="sibTrans" cxnId="{0B92FA02-10FF-437C-9EAF-7B1D79687DAF}">
      <dgm:prSet/>
      <dgm:spPr/>
      <dgm:t>
        <a:bodyPr/>
        <a:lstStyle/>
        <a:p>
          <a:endParaRPr lang="en-US"/>
        </a:p>
      </dgm:t>
    </dgm:pt>
    <dgm:pt modelId="{5D675DAD-D242-4262-A41A-05C4421B2A10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聖殿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FDF13F16-B239-4B81-9935-84CBE603F5EB}" type="parTrans" cxnId="{79C91BFC-5FF3-421E-A21B-C2F51C13FBF8}">
      <dgm:prSet/>
      <dgm:spPr/>
      <dgm:t>
        <a:bodyPr/>
        <a:lstStyle/>
        <a:p>
          <a:endParaRPr lang="en-US"/>
        </a:p>
      </dgm:t>
    </dgm:pt>
    <dgm:pt modelId="{678F6CF8-737B-4DFA-BFBB-964E224D5828}" type="sibTrans" cxnId="{79C91BFC-5FF3-421E-A21B-C2F51C13FBF8}">
      <dgm:prSet/>
      <dgm:spPr/>
      <dgm:t>
        <a:bodyPr/>
        <a:lstStyle/>
        <a:p>
          <a:endParaRPr lang="en-US"/>
        </a:p>
      </dgm:t>
    </dgm:pt>
    <dgm:pt modelId="{454BCF54-56D3-480E-963F-A4848DF4FD28}">
      <dgm:prSet/>
      <dgm:spPr/>
      <dgm:t>
        <a:bodyPr/>
        <a:lstStyle/>
        <a:p>
          <a:r>
            <a:rPr lang="zh-TW" altLang="en-US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大衛之約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F5408364-6D81-4A90-85E4-1117F292A7BE}" type="parTrans" cxnId="{60C342F9-BE6A-4D1B-88A0-8B0E24B2688D}">
      <dgm:prSet/>
      <dgm:spPr/>
      <dgm:t>
        <a:bodyPr/>
        <a:lstStyle/>
        <a:p>
          <a:endParaRPr lang="en-US"/>
        </a:p>
      </dgm:t>
    </dgm:pt>
    <dgm:pt modelId="{CEC22C5F-5BB0-48A0-B91F-05F3C1CEB543}" type="sibTrans" cxnId="{60C342F9-BE6A-4D1B-88A0-8B0E24B2688D}">
      <dgm:prSet/>
      <dgm:spPr/>
      <dgm:t>
        <a:bodyPr/>
        <a:lstStyle/>
        <a:p>
          <a:endParaRPr lang="en-US"/>
        </a:p>
      </dgm:t>
    </dgm:pt>
    <dgm:pt modelId="{C8E4071E-2700-4A50-8700-E3E7A670A392}" type="pres">
      <dgm:prSet presAssocID="{6EC415BE-29D3-42B1-A1C5-E4E1FDEDED76}" presName="diagram" presStyleCnt="0">
        <dgm:presLayoutVars>
          <dgm:dir/>
          <dgm:resizeHandles val="exact"/>
        </dgm:presLayoutVars>
      </dgm:prSet>
      <dgm:spPr/>
    </dgm:pt>
    <dgm:pt modelId="{17650A2B-3618-4958-A399-84E48E484E72}" type="pres">
      <dgm:prSet presAssocID="{C5F90EAB-D148-4209-B0C1-F895DADF2DD6}" presName="node" presStyleLbl="node1" presStyleIdx="0" presStyleCnt="4" custLinFactX="9845" custLinFactNeighborX="100000" custLinFactNeighborY="-156">
        <dgm:presLayoutVars>
          <dgm:bulletEnabled val="1"/>
        </dgm:presLayoutVars>
      </dgm:prSet>
      <dgm:spPr/>
    </dgm:pt>
    <dgm:pt modelId="{72D361C1-CBDF-4975-8983-8D9BFDD18FE1}" type="pres">
      <dgm:prSet presAssocID="{5DBF1BC2-782C-487B-8D0B-439988C5290A}" presName="sibTrans" presStyleCnt="0"/>
      <dgm:spPr/>
    </dgm:pt>
    <dgm:pt modelId="{FF184ECC-CB20-4B75-B6C6-6A63B380C240}" type="pres">
      <dgm:prSet presAssocID="{0DEFEE2D-400A-4AE2-8F11-E4520276220D}" presName="node" presStyleLbl="node1" presStyleIdx="1" presStyleCnt="4" custLinFactX="-10013" custLinFactNeighborX="-100000" custLinFactNeighborY="-1594">
        <dgm:presLayoutVars>
          <dgm:bulletEnabled val="1"/>
        </dgm:presLayoutVars>
      </dgm:prSet>
      <dgm:spPr/>
    </dgm:pt>
    <dgm:pt modelId="{967BE97B-E102-4CEA-8225-72B3465AA670}" type="pres">
      <dgm:prSet presAssocID="{ED20FFC2-31AB-40DA-A4B3-F8A2EC3F3CB6}" presName="sibTrans" presStyleCnt="0"/>
      <dgm:spPr/>
    </dgm:pt>
    <dgm:pt modelId="{A19C66D1-E220-4D03-9C46-BC8830C0AAB0}" type="pres">
      <dgm:prSet presAssocID="{5D675DAD-D242-4262-A41A-05C4421B2A10}" presName="node" presStyleLbl="node1" presStyleIdx="2" presStyleCnt="4">
        <dgm:presLayoutVars>
          <dgm:bulletEnabled val="1"/>
        </dgm:presLayoutVars>
      </dgm:prSet>
      <dgm:spPr/>
    </dgm:pt>
    <dgm:pt modelId="{146C0F52-9F27-47E4-A166-23769BA1EB1A}" type="pres">
      <dgm:prSet presAssocID="{678F6CF8-737B-4DFA-BFBB-964E224D5828}" presName="sibTrans" presStyleCnt="0"/>
      <dgm:spPr/>
    </dgm:pt>
    <dgm:pt modelId="{BDA2060E-F477-487A-B8EC-BDBB6BE21788}" type="pres">
      <dgm:prSet presAssocID="{454BCF54-56D3-480E-963F-A4848DF4FD28}" presName="node" presStyleLbl="node1" presStyleIdx="3" presStyleCnt="4">
        <dgm:presLayoutVars>
          <dgm:bulletEnabled val="1"/>
        </dgm:presLayoutVars>
      </dgm:prSet>
      <dgm:spPr/>
    </dgm:pt>
  </dgm:ptLst>
  <dgm:cxnLst>
    <dgm:cxn modelId="{0B92FA02-10FF-437C-9EAF-7B1D79687DAF}" srcId="{6EC415BE-29D3-42B1-A1C5-E4E1FDEDED76}" destId="{0DEFEE2D-400A-4AE2-8F11-E4520276220D}" srcOrd="1" destOrd="0" parTransId="{D29E1143-8E1B-4297-BFE8-FD96F8E7B3D9}" sibTransId="{ED20FFC2-31AB-40DA-A4B3-F8A2EC3F3CB6}"/>
    <dgm:cxn modelId="{DFBF6420-436B-4E39-B35C-5C39C2DCD23C}" type="presOf" srcId="{5D675DAD-D242-4262-A41A-05C4421B2A10}" destId="{A19C66D1-E220-4D03-9C46-BC8830C0AAB0}" srcOrd="0" destOrd="0" presId="urn:microsoft.com/office/officeart/2005/8/layout/default"/>
    <dgm:cxn modelId="{7D54615F-5700-4D4E-9499-598E0677F595}" type="presOf" srcId="{C5F90EAB-D148-4209-B0C1-F895DADF2DD6}" destId="{17650A2B-3618-4958-A399-84E48E484E72}" srcOrd="0" destOrd="0" presId="urn:microsoft.com/office/officeart/2005/8/layout/default"/>
    <dgm:cxn modelId="{CEFC384B-F434-4D58-9E77-7660D2A5A012}" type="presOf" srcId="{6EC415BE-29D3-42B1-A1C5-E4E1FDEDED76}" destId="{C8E4071E-2700-4A50-8700-E3E7A670A392}" srcOrd="0" destOrd="0" presId="urn:microsoft.com/office/officeart/2005/8/layout/default"/>
    <dgm:cxn modelId="{A3087390-382B-4C44-A2CD-2933FE6545D2}" type="presOf" srcId="{0DEFEE2D-400A-4AE2-8F11-E4520276220D}" destId="{FF184ECC-CB20-4B75-B6C6-6A63B380C240}" srcOrd="0" destOrd="0" presId="urn:microsoft.com/office/officeart/2005/8/layout/default"/>
    <dgm:cxn modelId="{6DEC8CC2-7247-41D0-8D14-B0CEAC15E61F}" srcId="{6EC415BE-29D3-42B1-A1C5-E4E1FDEDED76}" destId="{C5F90EAB-D148-4209-B0C1-F895DADF2DD6}" srcOrd="0" destOrd="0" parTransId="{86C21814-32A7-46A4-864E-7290D5B17497}" sibTransId="{5DBF1BC2-782C-487B-8D0B-439988C5290A}"/>
    <dgm:cxn modelId="{9741FAEF-8FA0-4114-BB7A-5C85EB1B988C}" type="presOf" srcId="{454BCF54-56D3-480E-963F-A4848DF4FD28}" destId="{BDA2060E-F477-487A-B8EC-BDBB6BE21788}" srcOrd="0" destOrd="0" presId="urn:microsoft.com/office/officeart/2005/8/layout/default"/>
    <dgm:cxn modelId="{60C342F9-BE6A-4D1B-88A0-8B0E24B2688D}" srcId="{6EC415BE-29D3-42B1-A1C5-E4E1FDEDED76}" destId="{454BCF54-56D3-480E-963F-A4848DF4FD28}" srcOrd="3" destOrd="0" parTransId="{F5408364-6D81-4A90-85E4-1117F292A7BE}" sibTransId="{CEC22C5F-5BB0-48A0-B91F-05F3C1CEB543}"/>
    <dgm:cxn modelId="{79C91BFC-5FF3-421E-A21B-C2F51C13FBF8}" srcId="{6EC415BE-29D3-42B1-A1C5-E4E1FDEDED76}" destId="{5D675DAD-D242-4262-A41A-05C4421B2A10}" srcOrd="2" destOrd="0" parTransId="{FDF13F16-B239-4B81-9935-84CBE603F5EB}" sibTransId="{678F6CF8-737B-4DFA-BFBB-964E224D5828}"/>
    <dgm:cxn modelId="{27E09273-BB97-4D71-8D58-9FACE2520AB7}" type="presParOf" srcId="{C8E4071E-2700-4A50-8700-E3E7A670A392}" destId="{17650A2B-3618-4958-A399-84E48E484E72}" srcOrd="0" destOrd="0" presId="urn:microsoft.com/office/officeart/2005/8/layout/default"/>
    <dgm:cxn modelId="{D27458F5-868C-4234-830B-AF8078E92228}" type="presParOf" srcId="{C8E4071E-2700-4A50-8700-E3E7A670A392}" destId="{72D361C1-CBDF-4975-8983-8D9BFDD18FE1}" srcOrd="1" destOrd="0" presId="urn:microsoft.com/office/officeart/2005/8/layout/default"/>
    <dgm:cxn modelId="{DA4E19D7-75AD-4347-A017-194622B03361}" type="presParOf" srcId="{C8E4071E-2700-4A50-8700-E3E7A670A392}" destId="{FF184ECC-CB20-4B75-B6C6-6A63B380C240}" srcOrd="2" destOrd="0" presId="urn:microsoft.com/office/officeart/2005/8/layout/default"/>
    <dgm:cxn modelId="{91C00681-0F77-44EA-9EA8-DE0801F76615}" type="presParOf" srcId="{C8E4071E-2700-4A50-8700-E3E7A670A392}" destId="{967BE97B-E102-4CEA-8225-72B3465AA670}" srcOrd="3" destOrd="0" presId="urn:microsoft.com/office/officeart/2005/8/layout/default"/>
    <dgm:cxn modelId="{584DF7E7-4649-4F9E-A504-08D3F3CC885A}" type="presParOf" srcId="{C8E4071E-2700-4A50-8700-E3E7A670A392}" destId="{A19C66D1-E220-4D03-9C46-BC8830C0AAB0}" srcOrd="4" destOrd="0" presId="urn:microsoft.com/office/officeart/2005/8/layout/default"/>
    <dgm:cxn modelId="{E9D2820E-FBB2-4D2E-817D-52ECE0299A7A}" type="presParOf" srcId="{C8E4071E-2700-4A50-8700-E3E7A670A392}" destId="{146C0F52-9F27-47E4-A166-23769BA1EB1A}" srcOrd="5" destOrd="0" presId="urn:microsoft.com/office/officeart/2005/8/layout/default"/>
    <dgm:cxn modelId="{68465B4A-0F54-4854-841C-8757DC0BD63B}" type="presParOf" srcId="{C8E4071E-2700-4A50-8700-E3E7A670A392}" destId="{BDA2060E-F477-487A-B8EC-BDBB6BE2178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211B8-366F-49D7-B6D5-EC9416C89124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C8C5015-C096-45AF-AE9B-EE77EDB6EC2E}">
      <dgm:prSet/>
      <dgm:spPr/>
      <dgm:t>
        <a:bodyPr/>
        <a:lstStyle/>
        <a:p>
          <a:r>
            <a:rPr lang="zh-TW" dirty="0">
              <a:solidFill>
                <a:srgbClr val="7030A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約</a:t>
          </a:r>
          <a:endParaRPr lang="en-US" dirty="0">
            <a:solidFill>
              <a:srgbClr val="7030A0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73E71788-290A-4741-BC0F-4A8A3C81C93E}" type="parTrans" cxnId="{152007F4-A71C-4729-83C3-AE318F464A0F}">
      <dgm:prSet/>
      <dgm:spPr/>
      <dgm:t>
        <a:bodyPr/>
        <a:lstStyle/>
        <a:p>
          <a:endParaRPr lang="en-US"/>
        </a:p>
      </dgm:t>
    </dgm:pt>
    <dgm:pt modelId="{85F969B4-D2A1-4FBA-899A-B82919B92F17}" type="sibTrans" cxnId="{152007F4-A71C-4729-83C3-AE318F464A0F}">
      <dgm:prSet/>
      <dgm:spPr/>
      <dgm:t>
        <a:bodyPr/>
        <a:lstStyle/>
        <a:p>
          <a:endParaRPr lang="en-US"/>
        </a:p>
      </dgm:t>
    </dgm:pt>
    <dgm:pt modelId="{0B7BA7F9-B836-4F12-8541-911395E2BFBE}">
      <dgm:prSet/>
      <dgm:spPr/>
      <dgm:t>
        <a:bodyPr/>
        <a:lstStyle/>
        <a:p>
          <a:r>
            <a:rPr lang="zh-TW" dirty="0">
              <a:solidFill>
                <a:schemeClr val="tx1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罪</a:t>
          </a:r>
          <a:endParaRPr lang="en-US" dirty="0">
            <a:solidFill>
              <a:schemeClr val="tx1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99264AF1-1199-4D44-AFDD-755FB862B978}" type="parTrans" cxnId="{707E82AA-1422-414D-B68E-1B9EA041CADF}">
      <dgm:prSet/>
      <dgm:spPr/>
      <dgm:t>
        <a:bodyPr/>
        <a:lstStyle/>
        <a:p>
          <a:endParaRPr lang="en-US"/>
        </a:p>
      </dgm:t>
    </dgm:pt>
    <dgm:pt modelId="{06E0366A-BDE0-4D11-9AAD-E56D8B6AB121}" type="sibTrans" cxnId="{707E82AA-1422-414D-B68E-1B9EA041CADF}">
      <dgm:prSet/>
      <dgm:spPr/>
      <dgm:t>
        <a:bodyPr/>
        <a:lstStyle/>
        <a:p>
          <a:endParaRPr lang="en-US"/>
        </a:p>
      </dgm:t>
    </dgm:pt>
    <dgm:pt modelId="{6DB245C6-754F-4A02-AF25-D3B388B75B12}">
      <dgm:prSet/>
      <dgm:spPr/>
      <dgm:t>
        <a:bodyPr/>
        <a:lstStyle/>
        <a:p>
          <a:r>
            <a:rPr lang="zh-TW" dirty="0">
              <a:solidFill>
                <a:srgbClr val="FF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信實</a:t>
          </a:r>
          <a:endParaRPr lang="en-US" dirty="0">
            <a:solidFill>
              <a:srgbClr val="FF0000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A827086E-F89E-414E-BCED-FC05C555E21A}" type="parTrans" cxnId="{1511D245-6FF7-4695-B0E3-F35A4F87CDC9}">
      <dgm:prSet/>
      <dgm:spPr/>
      <dgm:t>
        <a:bodyPr/>
        <a:lstStyle/>
        <a:p>
          <a:endParaRPr lang="en-US"/>
        </a:p>
      </dgm:t>
    </dgm:pt>
    <dgm:pt modelId="{19A370AD-2445-4D25-A9DC-5AA0ECFB2319}" type="sibTrans" cxnId="{1511D245-6FF7-4695-B0E3-F35A4F87CDC9}">
      <dgm:prSet/>
      <dgm:spPr/>
      <dgm:t>
        <a:bodyPr/>
        <a:lstStyle/>
        <a:p>
          <a:endParaRPr lang="en-US"/>
        </a:p>
      </dgm:t>
    </dgm:pt>
    <dgm:pt modelId="{E694BFC7-6B48-42BB-80CF-A3C29A47A5EB}" type="pres">
      <dgm:prSet presAssocID="{A77211B8-366F-49D7-B6D5-EC9416C891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BA5EF9-AD5F-4C1B-B4CF-1B148D226421}" type="pres">
      <dgm:prSet presAssocID="{FC8C5015-C096-45AF-AE9B-EE77EDB6EC2E}" presName="hierRoot1" presStyleCnt="0"/>
      <dgm:spPr/>
    </dgm:pt>
    <dgm:pt modelId="{1117921F-32BE-458A-B703-80E2ED63B098}" type="pres">
      <dgm:prSet presAssocID="{FC8C5015-C096-45AF-AE9B-EE77EDB6EC2E}" presName="composite" presStyleCnt="0"/>
      <dgm:spPr/>
    </dgm:pt>
    <dgm:pt modelId="{C94DECD8-5558-4450-A485-7A0847D61E10}" type="pres">
      <dgm:prSet presAssocID="{FC8C5015-C096-45AF-AE9B-EE77EDB6EC2E}" presName="background" presStyleLbl="node0" presStyleIdx="0" presStyleCnt="3"/>
      <dgm:spPr/>
    </dgm:pt>
    <dgm:pt modelId="{18175553-8D61-42F6-8C14-C1F6DC0BE2D2}" type="pres">
      <dgm:prSet presAssocID="{FC8C5015-C096-45AF-AE9B-EE77EDB6EC2E}" presName="text" presStyleLbl="fgAcc0" presStyleIdx="0" presStyleCnt="3">
        <dgm:presLayoutVars>
          <dgm:chPref val="3"/>
        </dgm:presLayoutVars>
      </dgm:prSet>
      <dgm:spPr/>
    </dgm:pt>
    <dgm:pt modelId="{0A545925-B986-4515-A0F5-79399E039BBE}" type="pres">
      <dgm:prSet presAssocID="{FC8C5015-C096-45AF-AE9B-EE77EDB6EC2E}" presName="hierChild2" presStyleCnt="0"/>
      <dgm:spPr/>
    </dgm:pt>
    <dgm:pt modelId="{2B7B9CB3-D8C0-4997-BEBE-BB7DE9583624}" type="pres">
      <dgm:prSet presAssocID="{0B7BA7F9-B836-4F12-8541-911395E2BFBE}" presName="hierRoot1" presStyleCnt="0"/>
      <dgm:spPr/>
    </dgm:pt>
    <dgm:pt modelId="{47DC6552-07AC-4A11-B7AB-5C5F8806D470}" type="pres">
      <dgm:prSet presAssocID="{0B7BA7F9-B836-4F12-8541-911395E2BFBE}" presName="composite" presStyleCnt="0"/>
      <dgm:spPr/>
    </dgm:pt>
    <dgm:pt modelId="{54FA1D3E-092F-4B13-8AAC-C90A50DA9889}" type="pres">
      <dgm:prSet presAssocID="{0B7BA7F9-B836-4F12-8541-911395E2BFBE}" presName="background" presStyleLbl="node0" presStyleIdx="1" presStyleCnt="3"/>
      <dgm:spPr/>
    </dgm:pt>
    <dgm:pt modelId="{41184E99-6933-45F0-B571-D150D66B81DC}" type="pres">
      <dgm:prSet presAssocID="{0B7BA7F9-B836-4F12-8541-911395E2BFBE}" presName="text" presStyleLbl="fgAcc0" presStyleIdx="1" presStyleCnt="3">
        <dgm:presLayoutVars>
          <dgm:chPref val="3"/>
        </dgm:presLayoutVars>
      </dgm:prSet>
      <dgm:spPr/>
    </dgm:pt>
    <dgm:pt modelId="{0A0147DA-D5D6-404A-A685-BD413C462C76}" type="pres">
      <dgm:prSet presAssocID="{0B7BA7F9-B836-4F12-8541-911395E2BFBE}" presName="hierChild2" presStyleCnt="0"/>
      <dgm:spPr/>
    </dgm:pt>
    <dgm:pt modelId="{79C0C410-260A-41A4-9DCD-70329E601621}" type="pres">
      <dgm:prSet presAssocID="{6DB245C6-754F-4A02-AF25-D3B388B75B12}" presName="hierRoot1" presStyleCnt="0"/>
      <dgm:spPr/>
    </dgm:pt>
    <dgm:pt modelId="{2C8EA8C1-CAA7-4100-B139-FFDBB5182F6B}" type="pres">
      <dgm:prSet presAssocID="{6DB245C6-754F-4A02-AF25-D3B388B75B12}" presName="composite" presStyleCnt="0"/>
      <dgm:spPr/>
    </dgm:pt>
    <dgm:pt modelId="{6E3DE75F-A094-4002-95BE-98C30921CA83}" type="pres">
      <dgm:prSet presAssocID="{6DB245C6-754F-4A02-AF25-D3B388B75B12}" presName="background" presStyleLbl="node0" presStyleIdx="2" presStyleCnt="3"/>
      <dgm:spPr/>
    </dgm:pt>
    <dgm:pt modelId="{BD8A7070-3CD9-4C01-8AF8-A9CC98CF7BFC}" type="pres">
      <dgm:prSet presAssocID="{6DB245C6-754F-4A02-AF25-D3B388B75B12}" presName="text" presStyleLbl="fgAcc0" presStyleIdx="2" presStyleCnt="3">
        <dgm:presLayoutVars>
          <dgm:chPref val="3"/>
        </dgm:presLayoutVars>
      </dgm:prSet>
      <dgm:spPr/>
    </dgm:pt>
    <dgm:pt modelId="{931B43EE-C166-4D06-BD66-A2AEEF1E0B68}" type="pres">
      <dgm:prSet presAssocID="{6DB245C6-754F-4A02-AF25-D3B388B75B12}" presName="hierChild2" presStyleCnt="0"/>
      <dgm:spPr/>
    </dgm:pt>
  </dgm:ptLst>
  <dgm:cxnLst>
    <dgm:cxn modelId="{E99E7E60-E31B-4BE5-868F-D46985F62F42}" type="presOf" srcId="{6DB245C6-754F-4A02-AF25-D3B388B75B12}" destId="{BD8A7070-3CD9-4C01-8AF8-A9CC98CF7BFC}" srcOrd="0" destOrd="0" presId="urn:microsoft.com/office/officeart/2005/8/layout/hierarchy1"/>
    <dgm:cxn modelId="{1511D245-6FF7-4695-B0E3-F35A4F87CDC9}" srcId="{A77211B8-366F-49D7-B6D5-EC9416C89124}" destId="{6DB245C6-754F-4A02-AF25-D3B388B75B12}" srcOrd="2" destOrd="0" parTransId="{A827086E-F89E-414E-BCED-FC05C555E21A}" sibTransId="{19A370AD-2445-4D25-A9DC-5AA0ECFB2319}"/>
    <dgm:cxn modelId="{43749788-47E5-43CF-824F-A32DAD3F2B2B}" type="presOf" srcId="{A77211B8-366F-49D7-B6D5-EC9416C89124}" destId="{E694BFC7-6B48-42BB-80CF-A3C29A47A5EB}" srcOrd="0" destOrd="0" presId="urn:microsoft.com/office/officeart/2005/8/layout/hierarchy1"/>
    <dgm:cxn modelId="{B838928E-F857-462D-A172-9A49C15CE962}" type="presOf" srcId="{FC8C5015-C096-45AF-AE9B-EE77EDB6EC2E}" destId="{18175553-8D61-42F6-8C14-C1F6DC0BE2D2}" srcOrd="0" destOrd="0" presId="urn:microsoft.com/office/officeart/2005/8/layout/hierarchy1"/>
    <dgm:cxn modelId="{707E82AA-1422-414D-B68E-1B9EA041CADF}" srcId="{A77211B8-366F-49D7-B6D5-EC9416C89124}" destId="{0B7BA7F9-B836-4F12-8541-911395E2BFBE}" srcOrd="1" destOrd="0" parTransId="{99264AF1-1199-4D44-AFDD-755FB862B978}" sibTransId="{06E0366A-BDE0-4D11-9AAD-E56D8B6AB121}"/>
    <dgm:cxn modelId="{2EA1B6B3-36D8-4190-8DD8-4156DC82D3FA}" type="presOf" srcId="{0B7BA7F9-B836-4F12-8541-911395E2BFBE}" destId="{41184E99-6933-45F0-B571-D150D66B81DC}" srcOrd="0" destOrd="0" presId="urn:microsoft.com/office/officeart/2005/8/layout/hierarchy1"/>
    <dgm:cxn modelId="{152007F4-A71C-4729-83C3-AE318F464A0F}" srcId="{A77211B8-366F-49D7-B6D5-EC9416C89124}" destId="{FC8C5015-C096-45AF-AE9B-EE77EDB6EC2E}" srcOrd="0" destOrd="0" parTransId="{73E71788-290A-4741-BC0F-4A8A3C81C93E}" sibTransId="{85F969B4-D2A1-4FBA-899A-B82919B92F17}"/>
    <dgm:cxn modelId="{01D71382-CA1F-4407-B174-8B06A5223FDC}" type="presParOf" srcId="{E694BFC7-6B48-42BB-80CF-A3C29A47A5EB}" destId="{ADBA5EF9-AD5F-4C1B-B4CF-1B148D226421}" srcOrd="0" destOrd="0" presId="urn:microsoft.com/office/officeart/2005/8/layout/hierarchy1"/>
    <dgm:cxn modelId="{2AB47394-BB58-46AA-B8FF-1488F9173642}" type="presParOf" srcId="{ADBA5EF9-AD5F-4C1B-B4CF-1B148D226421}" destId="{1117921F-32BE-458A-B703-80E2ED63B098}" srcOrd="0" destOrd="0" presId="urn:microsoft.com/office/officeart/2005/8/layout/hierarchy1"/>
    <dgm:cxn modelId="{64DEABA4-5D8E-4098-B9B6-8D1BA6BE1644}" type="presParOf" srcId="{1117921F-32BE-458A-B703-80E2ED63B098}" destId="{C94DECD8-5558-4450-A485-7A0847D61E10}" srcOrd="0" destOrd="0" presId="urn:microsoft.com/office/officeart/2005/8/layout/hierarchy1"/>
    <dgm:cxn modelId="{48020619-0E8C-45D7-88BE-DD78BCE3F32F}" type="presParOf" srcId="{1117921F-32BE-458A-B703-80E2ED63B098}" destId="{18175553-8D61-42F6-8C14-C1F6DC0BE2D2}" srcOrd="1" destOrd="0" presId="urn:microsoft.com/office/officeart/2005/8/layout/hierarchy1"/>
    <dgm:cxn modelId="{9E249862-0B54-41BA-8E40-7FBF006D0868}" type="presParOf" srcId="{ADBA5EF9-AD5F-4C1B-B4CF-1B148D226421}" destId="{0A545925-B986-4515-A0F5-79399E039BBE}" srcOrd="1" destOrd="0" presId="urn:microsoft.com/office/officeart/2005/8/layout/hierarchy1"/>
    <dgm:cxn modelId="{1C4C05D5-843A-4186-B1CF-BD901ED039B6}" type="presParOf" srcId="{E694BFC7-6B48-42BB-80CF-A3C29A47A5EB}" destId="{2B7B9CB3-D8C0-4997-BEBE-BB7DE9583624}" srcOrd="1" destOrd="0" presId="urn:microsoft.com/office/officeart/2005/8/layout/hierarchy1"/>
    <dgm:cxn modelId="{F608B808-C15D-4DCD-8A14-7AAFF0C513F4}" type="presParOf" srcId="{2B7B9CB3-D8C0-4997-BEBE-BB7DE9583624}" destId="{47DC6552-07AC-4A11-B7AB-5C5F8806D470}" srcOrd="0" destOrd="0" presId="urn:microsoft.com/office/officeart/2005/8/layout/hierarchy1"/>
    <dgm:cxn modelId="{81ADD2DE-54A0-4476-9E98-E33CBFB10FFE}" type="presParOf" srcId="{47DC6552-07AC-4A11-B7AB-5C5F8806D470}" destId="{54FA1D3E-092F-4B13-8AAC-C90A50DA9889}" srcOrd="0" destOrd="0" presId="urn:microsoft.com/office/officeart/2005/8/layout/hierarchy1"/>
    <dgm:cxn modelId="{878B21B1-6B2C-4B73-856A-2C0A6B35971C}" type="presParOf" srcId="{47DC6552-07AC-4A11-B7AB-5C5F8806D470}" destId="{41184E99-6933-45F0-B571-D150D66B81DC}" srcOrd="1" destOrd="0" presId="urn:microsoft.com/office/officeart/2005/8/layout/hierarchy1"/>
    <dgm:cxn modelId="{A1E6C89B-D1D7-4977-8071-D6F430019C17}" type="presParOf" srcId="{2B7B9CB3-D8C0-4997-BEBE-BB7DE9583624}" destId="{0A0147DA-D5D6-404A-A685-BD413C462C76}" srcOrd="1" destOrd="0" presId="urn:microsoft.com/office/officeart/2005/8/layout/hierarchy1"/>
    <dgm:cxn modelId="{C2891837-C60A-4ABF-9E58-211E247C8D6D}" type="presParOf" srcId="{E694BFC7-6B48-42BB-80CF-A3C29A47A5EB}" destId="{79C0C410-260A-41A4-9DCD-70329E601621}" srcOrd="2" destOrd="0" presId="urn:microsoft.com/office/officeart/2005/8/layout/hierarchy1"/>
    <dgm:cxn modelId="{66E16EE5-E40B-4487-A0ED-2EE7F641FA7B}" type="presParOf" srcId="{79C0C410-260A-41A4-9DCD-70329E601621}" destId="{2C8EA8C1-CAA7-4100-B139-FFDBB5182F6B}" srcOrd="0" destOrd="0" presId="urn:microsoft.com/office/officeart/2005/8/layout/hierarchy1"/>
    <dgm:cxn modelId="{D3755745-3470-48C2-97F0-14A56539569B}" type="presParOf" srcId="{2C8EA8C1-CAA7-4100-B139-FFDBB5182F6B}" destId="{6E3DE75F-A094-4002-95BE-98C30921CA83}" srcOrd="0" destOrd="0" presId="urn:microsoft.com/office/officeart/2005/8/layout/hierarchy1"/>
    <dgm:cxn modelId="{78F1E1DF-4C08-491E-9A8F-68BCB462B7B2}" type="presParOf" srcId="{2C8EA8C1-CAA7-4100-B139-FFDBB5182F6B}" destId="{BD8A7070-3CD9-4C01-8AF8-A9CC98CF7BFC}" srcOrd="1" destOrd="0" presId="urn:microsoft.com/office/officeart/2005/8/layout/hierarchy1"/>
    <dgm:cxn modelId="{C6918438-1A0D-40BB-BF44-52BFEB5028F8}" type="presParOf" srcId="{79C0C410-260A-41A4-9DCD-70329E601621}" destId="{931B43EE-C166-4D06-BD66-A2AEEF1E0B6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699B00-828F-4D18-AC4B-999C77AC1F78}" type="doc">
      <dgm:prSet loTypeId="urn:microsoft.com/office/officeart/2005/8/layout/vProcess5" loCatId="process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ABFB359-302C-4CD6-96CB-B97FF6307680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大衛之約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929C806A-D445-469E-8A3F-4CC7F0F63713}" type="parTrans" cxnId="{0CD9C680-E83F-4665-89B9-C433407597C2}">
      <dgm:prSet/>
      <dgm:spPr/>
      <dgm:t>
        <a:bodyPr/>
        <a:lstStyle/>
        <a:p>
          <a:endParaRPr lang="en-US"/>
        </a:p>
      </dgm:t>
    </dgm:pt>
    <dgm:pt modelId="{2212E74A-4650-425E-A09B-4618312F98B0}" type="sibTrans" cxnId="{0CD9C680-E83F-4665-89B9-C433407597C2}">
      <dgm:prSet/>
      <dgm:spPr/>
      <dgm:t>
        <a:bodyPr/>
        <a:lstStyle/>
        <a:p>
          <a:endParaRPr lang="en-US"/>
        </a:p>
      </dgm:t>
    </dgm:pt>
    <dgm:pt modelId="{ADB0B8D9-BED0-4B7B-AE8F-7124EC6C1DCA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國位堅立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4A207CFC-E538-4555-93F7-A6F12289275D}" type="parTrans" cxnId="{59711A23-5D70-4854-A971-AD7D728A1FBC}">
      <dgm:prSet/>
      <dgm:spPr/>
      <dgm:t>
        <a:bodyPr/>
        <a:lstStyle/>
        <a:p>
          <a:endParaRPr lang="en-US"/>
        </a:p>
      </dgm:t>
    </dgm:pt>
    <dgm:pt modelId="{9FFB9163-62D7-481B-8D48-EBF75F817265}" type="sibTrans" cxnId="{59711A23-5D70-4854-A971-AD7D728A1FBC}">
      <dgm:prSet/>
      <dgm:spPr/>
      <dgm:t>
        <a:bodyPr/>
        <a:lstStyle/>
        <a:p>
          <a:endParaRPr lang="en-US"/>
        </a:p>
      </dgm:t>
    </dgm:pt>
    <dgm:pt modelId="{35B3FE87-6E86-485D-8F5F-9EB022A6530F}">
      <dgm:prSet/>
      <dgm:spPr/>
      <dgm:t>
        <a:bodyPr/>
        <a:lstStyle/>
        <a:p>
          <a:r>
            <a:rPr lang="zh-TW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大衛後裔</a:t>
          </a:r>
          <a:endParaRPr lang="en-US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gm:t>
    </dgm:pt>
    <dgm:pt modelId="{8E7D7290-A8ED-468F-9249-9F83E3F0B389}" type="parTrans" cxnId="{3F72175A-8A97-41CC-B182-7FBF0811012E}">
      <dgm:prSet/>
      <dgm:spPr/>
      <dgm:t>
        <a:bodyPr/>
        <a:lstStyle/>
        <a:p>
          <a:endParaRPr lang="en-US"/>
        </a:p>
      </dgm:t>
    </dgm:pt>
    <dgm:pt modelId="{6CF7133D-AD44-453C-9C27-A16680B91E03}" type="sibTrans" cxnId="{3F72175A-8A97-41CC-B182-7FBF0811012E}">
      <dgm:prSet/>
      <dgm:spPr/>
      <dgm:t>
        <a:bodyPr/>
        <a:lstStyle/>
        <a:p>
          <a:endParaRPr lang="en-US"/>
        </a:p>
      </dgm:t>
    </dgm:pt>
    <dgm:pt modelId="{C0D55259-8534-4E49-972F-BC360F782073}" type="pres">
      <dgm:prSet presAssocID="{0C699B00-828F-4D18-AC4B-999C77AC1F78}" presName="outerComposite" presStyleCnt="0">
        <dgm:presLayoutVars>
          <dgm:chMax val="5"/>
          <dgm:dir/>
          <dgm:resizeHandles val="exact"/>
        </dgm:presLayoutVars>
      </dgm:prSet>
      <dgm:spPr/>
    </dgm:pt>
    <dgm:pt modelId="{736D8117-490E-475B-BBE7-3A1D97499B39}" type="pres">
      <dgm:prSet presAssocID="{0C699B00-828F-4D18-AC4B-999C77AC1F78}" presName="dummyMaxCanvas" presStyleCnt="0">
        <dgm:presLayoutVars/>
      </dgm:prSet>
      <dgm:spPr/>
    </dgm:pt>
    <dgm:pt modelId="{A0401000-E8DC-4F96-98DB-3E0B4E83B5AE}" type="pres">
      <dgm:prSet presAssocID="{0C699B00-828F-4D18-AC4B-999C77AC1F78}" presName="ThreeNodes_1" presStyleLbl="node1" presStyleIdx="0" presStyleCnt="3">
        <dgm:presLayoutVars>
          <dgm:bulletEnabled val="1"/>
        </dgm:presLayoutVars>
      </dgm:prSet>
      <dgm:spPr/>
    </dgm:pt>
    <dgm:pt modelId="{796B9E3B-52EB-42C9-8327-212D14E7E16E}" type="pres">
      <dgm:prSet presAssocID="{0C699B00-828F-4D18-AC4B-999C77AC1F78}" presName="ThreeNodes_2" presStyleLbl="node1" presStyleIdx="1" presStyleCnt="3">
        <dgm:presLayoutVars>
          <dgm:bulletEnabled val="1"/>
        </dgm:presLayoutVars>
      </dgm:prSet>
      <dgm:spPr/>
    </dgm:pt>
    <dgm:pt modelId="{8C6FFEB3-96D5-4496-908E-5B33AFF18374}" type="pres">
      <dgm:prSet presAssocID="{0C699B00-828F-4D18-AC4B-999C77AC1F78}" presName="ThreeNodes_3" presStyleLbl="node1" presStyleIdx="2" presStyleCnt="3">
        <dgm:presLayoutVars>
          <dgm:bulletEnabled val="1"/>
        </dgm:presLayoutVars>
      </dgm:prSet>
      <dgm:spPr/>
    </dgm:pt>
    <dgm:pt modelId="{ADED71BF-6F7B-4E81-9A45-2ED796B2BE73}" type="pres">
      <dgm:prSet presAssocID="{0C699B00-828F-4D18-AC4B-999C77AC1F78}" presName="ThreeConn_1-2" presStyleLbl="fgAccFollowNode1" presStyleIdx="0" presStyleCnt="2">
        <dgm:presLayoutVars>
          <dgm:bulletEnabled val="1"/>
        </dgm:presLayoutVars>
      </dgm:prSet>
      <dgm:spPr/>
    </dgm:pt>
    <dgm:pt modelId="{5072D410-5360-49FA-A237-AC3454458E08}" type="pres">
      <dgm:prSet presAssocID="{0C699B00-828F-4D18-AC4B-999C77AC1F78}" presName="ThreeConn_2-3" presStyleLbl="fgAccFollowNode1" presStyleIdx="1" presStyleCnt="2">
        <dgm:presLayoutVars>
          <dgm:bulletEnabled val="1"/>
        </dgm:presLayoutVars>
      </dgm:prSet>
      <dgm:spPr/>
    </dgm:pt>
    <dgm:pt modelId="{65ED3599-0C66-4C02-9C66-ED4AF67A58F3}" type="pres">
      <dgm:prSet presAssocID="{0C699B00-828F-4D18-AC4B-999C77AC1F78}" presName="ThreeNodes_1_text" presStyleLbl="node1" presStyleIdx="2" presStyleCnt="3">
        <dgm:presLayoutVars>
          <dgm:bulletEnabled val="1"/>
        </dgm:presLayoutVars>
      </dgm:prSet>
      <dgm:spPr/>
    </dgm:pt>
    <dgm:pt modelId="{A5FFE766-FC3B-482C-802F-F80DB9107FB0}" type="pres">
      <dgm:prSet presAssocID="{0C699B00-828F-4D18-AC4B-999C77AC1F78}" presName="ThreeNodes_2_text" presStyleLbl="node1" presStyleIdx="2" presStyleCnt="3">
        <dgm:presLayoutVars>
          <dgm:bulletEnabled val="1"/>
        </dgm:presLayoutVars>
      </dgm:prSet>
      <dgm:spPr/>
    </dgm:pt>
    <dgm:pt modelId="{B9B1D014-BA13-480E-B660-8B99BDAE15F4}" type="pres">
      <dgm:prSet presAssocID="{0C699B00-828F-4D18-AC4B-999C77AC1F7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43F4312-FB9C-48CD-AE2B-E6C3C1941088}" type="presOf" srcId="{35B3FE87-6E86-485D-8F5F-9EB022A6530F}" destId="{8C6FFEB3-96D5-4496-908E-5B33AFF18374}" srcOrd="0" destOrd="0" presId="urn:microsoft.com/office/officeart/2005/8/layout/vProcess5"/>
    <dgm:cxn modelId="{59711A23-5D70-4854-A971-AD7D728A1FBC}" srcId="{0C699B00-828F-4D18-AC4B-999C77AC1F78}" destId="{ADB0B8D9-BED0-4B7B-AE8F-7124EC6C1DCA}" srcOrd="1" destOrd="0" parTransId="{4A207CFC-E538-4555-93F7-A6F12289275D}" sibTransId="{9FFB9163-62D7-481B-8D48-EBF75F817265}"/>
    <dgm:cxn modelId="{6C49F42D-E76B-45A6-8950-17EC7EC7404F}" type="presOf" srcId="{BABFB359-302C-4CD6-96CB-B97FF6307680}" destId="{A0401000-E8DC-4F96-98DB-3E0B4E83B5AE}" srcOrd="0" destOrd="0" presId="urn:microsoft.com/office/officeart/2005/8/layout/vProcess5"/>
    <dgm:cxn modelId="{868BCB6D-2E04-4565-AEC8-37D7D29A5AC3}" type="presOf" srcId="{ADB0B8D9-BED0-4B7B-AE8F-7124EC6C1DCA}" destId="{A5FFE766-FC3B-482C-802F-F80DB9107FB0}" srcOrd="1" destOrd="0" presId="urn:microsoft.com/office/officeart/2005/8/layout/vProcess5"/>
    <dgm:cxn modelId="{DAB95372-A0D9-44E8-912A-2F424B808990}" type="presOf" srcId="{9FFB9163-62D7-481B-8D48-EBF75F817265}" destId="{5072D410-5360-49FA-A237-AC3454458E08}" srcOrd="0" destOrd="0" presId="urn:microsoft.com/office/officeart/2005/8/layout/vProcess5"/>
    <dgm:cxn modelId="{D2EFEB58-BE55-4575-A1B0-94DB323E755F}" type="presOf" srcId="{2212E74A-4650-425E-A09B-4618312F98B0}" destId="{ADED71BF-6F7B-4E81-9A45-2ED796B2BE73}" srcOrd="0" destOrd="0" presId="urn:microsoft.com/office/officeart/2005/8/layout/vProcess5"/>
    <dgm:cxn modelId="{3F72175A-8A97-41CC-B182-7FBF0811012E}" srcId="{0C699B00-828F-4D18-AC4B-999C77AC1F78}" destId="{35B3FE87-6E86-485D-8F5F-9EB022A6530F}" srcOrd="2" destOrd="0" parTransId="{8E7D7290-A8ED-468F-9249-9F83E3F0B389}" sibTransId="{6CF7133D-AD44-453C-9C27-A16680B91E03}"/>
    <dgm:cxn modelId="{3146377E-B71F-40FF-95E2-987B914BA51A}" type="presOf" srcId="{BABFB359-302C-4CD6-96CB-B97FF6307680}" destId="{65ED3599-0C66-4C02-9C66-ED4AF67A58F3}" srcOrd="1" destOrd="0" presId="urn:microsoft.com/office/officeart/2005/8/layout/vProcess5"/>
    <dgm:cxn modelId="{0CD9C680-E83F-4665-89B9-C433407597C2}" srcId="{0C699B00-828F-4D18-AC4B-999C77AC1F78}" destId="{BABFB359-302C-4CD6-96CB-B97FF6307680}" srcOrd="0" destOrd="0" parTransId="{929C806A-D445-469E-8A3F-4CC7F0F63713}" sibTransId="{2212E74A-4650-425E-A09B-4618312F98B0}"/>
    <dgm:cxn modelId="{5B02569E-2BD2-4FED-92DC-BF8C031EC188}" type="presOf" srcId="{35B3FE87-6E86-485D-8F5F-9EB022A6530F}" destId="{B9B1D014-BA13-480E-B660-8B99BDAE15F4}" srcOrd="1" destOrd="0" presId="urn:microsoft.com/office/officeart/2005/8/layout/vProcess5"/>
    <dgm:cxn modelId="{9BDCF5E3-E2A3-44EF-9D67-AA44B13D5FF8}" type="presOf" srcId="{ADB0B8D9-BED0-4B7B-AE8F-7124EC6C1DCA}" destId="{796B9E3B-52EB-42C9-8327-212D14E7E16E}" srcOrd="0" destOrd="0" presId="urn:microsoft.com/office/officeart/2005/8/layout/vProcess5"/>
    <dgm:cxn modelId="{D26D45E7-8B04-4A74-BDC5-EBB3DBCDCCE8}" type="presOf" srcId="{0C699B00-828F-4D18-AC4B-999C77AC1F78}" destId="{C0D55259-8534-4E49-972F-BC360F782073}" srcOrd="0" destOrd="0" presId="urn:microsoft.com/office/officeart/2005/8/layout/vProcess5"/>
    <dgm:cxn modelId="{CD090B09-8D14-4EB1-B989-342AEDC99D84}" type="presParOf" srcId="{C0D55259-8534-4E49-972F-BC360F782073}" destId="{736D8117-490E-475B-BBE7-3A1D97499B39}" srcOrd="0" destOrd="0" presId="urn:microsoft.com/office/officeart/2005/8/layout/vProcess5"/>
    <dgm:cxn modelId="{C678FE30-AD6A-4B8D-B459-8D64B956A26D}" type="presParOf" srcId="{C0D55259-8534-4E49-972F-BC360F782073}" destId="{A0401000-E8DC-4F96-98DB-3E0B4E83B5AE}" srcOrd="1" destOrd="0" presId="urn:microsoft.com/office/officeart/2005/8/layout/vProcess5"/>
    <dgm:cxn modelId="{B59F7706-F4D8-4144-B6D2-B203E5E599EA}" type="presParOf" srcId="{C0D55259-8534-4E49-972F-BC360F782073}" destId="{796B9E3B-52EB-42C9-8327-212D14E7E16E}" srcOrd="2" destOrd="0" presId="urn:microsoft.com/office/officeart/2005/8/layout/vProcess5"/>
    <dgm:cxn modelId="{E75B6EEC-31B7-4A8A-8ED1-F50F3A5EBC22}" type="presParOf" srcId="{C0D55259-8534-4E49-972F-BC360F782073}" destId="{8C6FFEB3-96D5-4496-908E-5B33AFF18374}" srcOrd="3" destOrd="0" presId="urn:microsoft.com/office/officeart/2005/8/layout/vProcess5"/>
    <dgm:cxn modelId="{7732FBF1-3F5E-4BB7-8E86-2BAFCBEE2DB6}" type="presParOf" srcId="{C0D55259-8534-4E49-972F-BC360F782073}" destId="{ADED71BF-6F7B-4E81-9A45-2ED796B2BE73}" srcOrd="4" destOrd="0" presId="urn:microsoft.com/office/officeart/2005/8/layout/vProcess5"/>
    <dgm:cxn modelId="{BC678522-2C6A-4E20-97E6-A4F17D0ECAA1}" type="presParOf" srcId="{C0D55259-8534-4E49-972F-BC360F782073}" destId="{5072D410-5360-49FA-A237-AC3454458E08}" srcOrd="5" destOrd="0" presId="urn:microsoft.com/office/officeart/2005/8/layout/vProcess5"/>
    <dgm:cxn modelId="{C9C0E1CE-97D8-4A43-B98B-80D3BA12FF5B}" type="presParOf" srcId="{C0D55259-8534-4E49-972F-BC360F782073}" destId="{65ED3599-0C66-4C02-9C66-ED4AF67A58F3}" srcOrd="6" destOrd="0" presId="urn:microsoft.com/office/officeart/2005/8/layout/vProcess5"/>
    <dgm:cxn modelId="{4A1559BD-EFDF-433C-93C8-4E5300EF2902}" type="presParOf" srcId="{C0D55259-8534-4E49-972F-BC360F782073}" destId="{A5FFE766-FC3B-482C-802F-F80DB9107FB0}" srcOrd="7" destOrd="0" presId="urn:microsoft.com/office/officeart/2005/8/layout/vProcess5"/>
    <dgm:cxn modelId="{0D3FF832-7297-4E68-B6F9-143D0EFF49B4}" type="presParOf" srcId="{C0D55259-8534-4E49-972F-BC360F782073}" destId="{B9B1D014-BA13-480E-B660-8B99BDAE15F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20BA8-ED63-43C4-94A0-880C0C7DA062}">
      <dsp:nvSpPr>
        <dsp:cNvPr id="0" name=""/>
        <dsp:cNvSpPr/>
      </dsp:nvSpPr>
      <dsp:spPr>
        <a:xfrm>
          <a:off x="0" y="1845"/>
          <a:ext cx="6172199" cy="15100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5400" kern="1200" dirty="0">
              <a:solidFill>
                <a:srgbClr val="00B05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他的王國</a:t>
          </a:r>
          <a:r>
            <a:rPr lang="en-US" sz="54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(1-10)</a:t>
          </a:r>
        </a:p>
      </dsp:txBody>
      <dsp:txXfrm>
        <a:off x="73714" y="75559"/>
        <a:ext cx="6024771" cy="1362603"/>
      </dsp:txXfrm>
    </dsp:sp>
    <dsp:sp modelId="{CD227538-E882-47BE-8345-4FBC77255A59}">
      <dsp:nvSpPr>
        <dsp:cNvPr id="0" name=""/>
        <dsp:cNvSpPr/>
      </dsp:nvSpPr>
      <dsp:spPr>
        <a:xfrm>
          <a:off x="0" y="1681796"/>
          <a:ext cx="6172199" cy="15100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5400" kern="12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他的家庭</a:t>
          </a:r>
          <a:r>
            <a:rPr lang="en-US" sz="54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(11-20)</a:t>
          </a:r>
        </a:p>
      </dsp:txBody>
      <dsp:txXfrm>
        <a:off x="73714" y="1755510"/>
        <a:ext cx="6024771" cy="1362603"/>
      </dsp:txXfrm>
    </dsp:sp>
    <dsp:sp modelId="{FFA4FCC3-F282-4EB7-8D3E-8264BFE888DC}">
      <dsp:nvSpPr>
        <dsp:cNvPr id="0" name=""/>
        <dsp:cNvSpPr/>
      </dsp:nvSpPr>
      <dsp:spPr>
        <a:xfrm>
          <a:off x="0" y="3361748"/>
          <a:ext cx="6172199" cy="15100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5900" kern="1200" dirty="0">
              <a:solidFill>
                <a:srgbClr val="7030A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他的神</a:t>
          </a:r>
          <a:r>
            <a:rPr lang="zh-TW" sz="59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 </a:t>
          </a:r>
          <a:r>
            <a:rPr lang="en-US" sz="59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(21-24)</a:t>
          </a:r>
          <a:r>
            <a:rPr lang="zh-TW" sz="59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 </a:t>
          </a:r>
          <a:endParaRPr lang="en-US" sz="59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73714" y="3435462"/>
        <a:ext cx="6024771" cy="1362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50A2B-3618-4958-A399-84E48E484E72}">
      <dsp:nvSpPr>
        <dsp:cNvPr id="0" name=""/>
        <dsp:cNvSpPr/>
      </dsp:nvSpPr>
      <dsp:spPr>
        <a:xfrm>
          <a:off x="3764158" y="7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約押</a:t>
          </a:r>
          <a:endParaRPr lang="zh-TW" sz="65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764158" y="7"/>
        <a:ext cx="2978050" cy="1786830"/>
      </dsp:txXfrm>
    </dsp:sp>
    <dsp:sp modelId="{FF184ECC-CB20-4B75-B6C6-6A63B380C240}">
      <dsp:nvSpPr>
        <dsp:cNvPr id="0" name=""/>
        <dsp:cNvSpPr/>
      </dsp:nvSpPr>
      <dsp:spPr>
        <a:xfrm>
          <a:off x="492531" y="0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</a:t>
          </a:r>
          <a:endParaRPr lang="en-US" sz="65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492531" y="0"/>
        <a:ext cx="2978050" cy="1786830"/>
      </dsp:txXfrm>
    </dsp:sp>
    <dsp:sp modelId="{A19C66D1-E220-4D03-9C46-BC8830C0AAB0}">
      <dsp:nvSpPr>
        <dsp:cNvPr id="0" name=""/>
        <dsp:cNvSpPr/>
      </dsp:nvSpPr>
      <dsp:spPr>
        <a:xfrm>
          <a:off x="7044630" y="2794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拿單</a:t>
          </a:r>
          <a:endParaRPr lang="en-US" sz="65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7044630" y="2794"/>
        <a:ext cx="2978050" cy="1786830"/>
      </dsp:txXfrm>
    </dsp:sp>
    <dsp:sp modelId="{9DB65864-D592-471B-9889-FD508248B82B}">
      <dsp:nvSpPr>
        <dsp:cNvPr id="0" name=""/>
        <dsp:cNvSpPr/>
      </dsp:nvSpPr>
      <dsp:spPr>
        <a:xfrm>
          <a:off x="2130846" y="2087430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拔示巴</a:t>
          </a:r>
          <a:endParaRPr lang="en-US" sz="65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2130846" y="2087430"/>
        <a:ext cx="2978050" cy="1786830"/>
      </dsp:txXfrm>
    </dsp:sp>
    <dsp:sp modelId="{BDA2060E-F477-487A-B8EC-BDBB6BE21788}">
      <dsp:nvSpPr>
        <dsp:cNvPr id="0" name=""/>
        <dsp:cNvSpPr/>
      </dsp:nvSpPr>
      <dsp:spPr>
        <a:xfrm>
          <a:off x="5406702" y="2087430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押沙龍</a:t>
          </a:r>
          <a:endParaRPr lang="en-US" sz="65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5406702" y="2087430"/>
        <a:ext cx="2978050" cy="1786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50A2B-3618-4958-A399-84E48E484E72}">
      <dsp:nvSpPr>
        <dsp:cNvPr id="0" name=""/>
        <dsp:cNvSpPr/>
      </dsp:nvSpPr>
      <dsp:spPr>
        <a:xfrm>
          <a:off x="3764158" y="7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0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耶路撒冷</a:t>
          </a:r>
          <a:endParaRPr lang="zh-TW" sz="50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764158" y="7"/>
        <a:ext cx="2978050" cy="1786830"/>
      </dsp:txXfrm>
    </dsp:sp>
    <dsp:sp modelId="{FF184ECC-CB20-4B75-B6C6-6A63B380C240}">
      <dsp:nvSpPr>
        <dsp:cNvPr id="0" name=""/>
        <dsp:cNvSpPr/>
      </dsp:nvSpPr>
      <dsp:spPr>
        <a:xfrm>
          <a:off x="492531" y="0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0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約櫃</a:t>
          </a:r>
          <a:endParaRPr lang="en-US" sz="50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492531" y="0"/>
        <a:ext cx="2978050" cy="1786830"/>
      </dsp:txXfrm>
    </dsp:sp>
    <dsp:sp modelId="{A19C66D1-E220-4D03-9C46-BC8830C0AAB0}">
      <dsp:nvSpPr>
        <dsp:cNvPr id="0" name=""/>
        <dsp:cNvSpPr/>
      </dsp:nvSpPr>
      <dsp:spPr>
        <a:xfrm>
          <a:off x="7044630" y="2794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0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聖殿</a:t>
          </a:r>
          <a:endParaRPr lang="en-US" sz="50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7044630" y="2794"/>
        <a:ext cx="2978050" cy="1786830"/>
      </dsp:txXfrm>
    </dsp:sp>
    <dsp:sp modelId="{BDA2060E-F477-487A-B8EC-BDBB6BE21788}">
      <dsp:nvSpPr>
        <dsp:cNvPr id="0" name=""/>
        <dsp:cNvSpPr/>
      </dsp:nvSpPr>
      <dsp:spPr>
        <a:xfrm>
          <a:off x="3768774" y="2087430"/>
          <a:ext cx="2978050" cy="1786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0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大衛之約</a:t>
          </a:r>
          <a:endParaRPr lang="en-US" sz="50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768774" y="2087430"/>
        <a:ext cx="2978050" cy="17868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DECD8-5558-4450-A485-7A0847D61E10}">
      <dsp:nvSpPr>
        <dsp:cNvPr id="0" name=""/>
        <dsp:cNvSpPr/>
      </dsp:nvSpPr>
      <dsp:spPr>
        <a:xfrm>
          <a:off x="0" y="843426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175553-8D61-42F6-8C14-C1F6DC0BE2D2}">
      <dsp:nvSpPr>
        <dsp:cNvPr id="0" name=""/>
        <dsp:cNvSpPr/>
      </dsp:nvSpPr>
      <dsp:spPr>
        <a:xfrm>
          <a:off x="328612" y="1155608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solidFill>
                <a:srgbClr val="7030A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約</a:t>
          </a:r>
          <a:endParaRPr lang="en-US" sz="6500" kern="1200" dirty="0">
            <a:solidFill>
              <a:srgbClr val="7030A0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83617" y="1210613"/>
        <a:ext cx="2847502" cy="1768010"/>
      </dsp:txXfrm>
    </dsp:sp>
    <dsp:sp modelId="{54FA1D3E-092F-4B13-8AAC-C90A50DA9889}">
      <dsp:nvSpPr>
        <dsp:cNvPr id="0" name=""/>
        <dsp:cNvSpPr/>
      </dsp:nvSpPr>
      <dsp:spPr>
        <a:xfrm>
          <a:off x="3614737" y="843426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184E99-6933-45F0-B571-D150D66B81DC}">
      <dsp:nvSpPr>
        <dsp:cNvPr id="0" name=""/>
        <dsp:cNvSpPr/>
      </dsp:nvSpPr>
      <dsp:spPr>
        <a:xfrm>
          <a:off x="3943350" y="1155608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solidFill>
                <a:schemeClr val="tx1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罪</a:t>
          </a:r>
          <a:endParaRPr lang="en-US" sz="6500" kern="1200" dirty="0">
            <a:solidFill>
              <a:schemeClr val="tx1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998355" y="1210613"/>
        <a:ext cx="2847502" cy="1768010"/>
      </dsp:txXfrm>
    </dsp:sp>
    <dsp:sp modelId="{6E3DE75F-A094-4002-95BE-98C30921CA83}">
      <dsp:nvSpPr>
        <dsp:cNvPr id="0" name=""/>
        <dsp:cNvSpPr/>
      </dsp:nvSpPr>
      <dsp:spPr>
        <a:xfrm>
          <a:off x="7229475" y="843426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8A7070-3CD9-4C01-8AF8-A9CC98CF7BFC}">
      <dsp:nvSpPr>
        <dsp:cNvPr id="0" name=""/>
        <dsp:cNvSpPr/>
      </dsp:nvSpPr>
      <dsp:spPr>
        <a:xfrm>
          <a:off x="7558087" y="1155608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kern="1200" dirty="0">
              <a:solidFill>
                <a:srgbClr val="FF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rPr>
            <a:t>信實</a:t>
          </a:r>
          <a:endParaRPr lang="en-US" sz="6500" kern="1200" dirty="0">
            <a:solidFill>
              <a:srgbClr val="FF0000"/>
            </a:solidFill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7613092" y="1210613"/>
        <a:ext cx="2847502" cy="17680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01000-E8DC-4F96-98DB-3E0B4E83B5AE}">
      <dsp:nvSpPr>
        <dsp:cNvPr id="0" name=""/>
        <dsp:cNvSpPr/>
      </dsp:nvSpPr>
      <dsp:spPr>
        <a:xfrm>
          <a:off x="0" y="0"/>
          <a:ext cx="8938260" cy="1163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7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大衛之約</a:t>
          </a:r>
          <a:endParaRPr lang="en-US" sz="47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34067" y="34067"/>
        <a:ext cx="7683165" cy="1094982"/>
      </dsp:txXfrm>
    </dsp:sp>
    <dsp:sp modelId="{796B9E3B-52EB-42C9-8327-212D14E7E16E}">
      <dsp:nvSpPr>
        <dsp:cNvPr id="0" name=""/>
        <dsp:cNvSpPr/>
      </dsp:nvSpPr>
      <dsp:spPr>
        <a:xfrm>
          <a:off x="788669" y="1356969"/>
          <a:ext cx="8938260" cy="1163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7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國位堅立</a:t>
          </a:r>
          <a:endParaRPr lang="en-US" sz="47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822736" y="1391036"/>
        <a:ext cx="7325430" cy="1094982"/>
      </dsp:txXfrm>
    </dsp:sp>
    <dsp:sp modelId="{8C6FFEB3-96D5-4496-908E-5B33AFF18374}">
      <dsp:nvSpPr>
        <dsp:cNvPr id="0" name=""/>
        <dsp:cNvSpPr/>
      </dsp:nvSpPr>
      <dsp:spPr>
        <a:xfrm>
          <a:off x="1577339" y="2713939"/>
          <a:ext cx="8938260" cy="1163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700" kern="1200" dirty="0">
              <a:latin typeface="DFLiJinHeiW8-GB5" panose="020B0809000000000000" pitchFamily="49" charset="-120"/>
              <a:ea typeface="DFLiJinHeiW8-GB5" panose="020B0809000000000000" pitchFamily="49" charset="-120"/>
            </a:rPr>
            <a:t>大衛後裔</a:t>
          </a:r>
          <a:endParaRPr lang="en-US" sz="4700" kern="1200" dirty="0">
            <a:latin typeface="DFLiJinHeiW8-GB5" panose="020B0809000000000000" pitchFamily="49" charset="-120"/>
            <a:ea typeface="DFLiJinHeiW8-GB5" panose="020B0809000000000000" pitchFamily="49" charset="-120"/>
          </a:endParaRPr>
        </a:p>
      </dsp:txBody>
      <dsp:txXfrm>
        <a:off x="1611406" y="2748006"/>
        <a:ext cx="7325430" cy="1094982"/>
      </dsp:txXfrm>
    </dsp:sp>
    <dsp:sp modelId="{ADED71BF-6F7B-4E81-9A45-2ED796B2BE73}">
      <dsp:nvSpPr>
        <dsp:cNvPr id="0" name=""/>
        <dsp:cNvSpPr/>
      </dsp:nvSpPr>
      <dsp:spPr>
        <a:xfrm>
          <a:off x="8182234" y="882030"/>
          <a:ext cx="756025" cy="75602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352340" y="882030"/>
        <a:ext cx="415813" cy="568909"/>
      </dsp:txXfrm>
    </dsp:sp>
    <dsp:sp modelId="{5072D410-5360-49FA-A237-AC3454458E08}">
      <dsp:nvSpPr>
        <dsp:cNvPr id="0" name=""/>
        <dsp:cNvSpPr/>
      </dsp:nvSpPr>
      <dsp:spPr>
        <a:xfrm>
          <a:off x="8970904" y="2231245"/>
          <a:ext cx="756025" cy="75602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9141010" y="2231245"/>
        <a:ext cx="415813" cy="568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2/9/2024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7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撒母耳記下簡介  晨光團契  陳堯健牧師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8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撒母耳記下</a:t>
            </a:r>
            <a:endParaRPr lang="en-US" sz="88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晨光團契</a:t>
            </a:r>
            <a:endParaRPr lang="en-US" altLang="zh-TW" sz="6000" b="1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  <a:p>
            <a:r>
              <a:rPr lang="en-US" altLang="zh-TW" sz="4000" b="1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02.09.2024</a:t>
            </a:r>
            <a:endParaRPr lang="en-US" sz="6000" b="1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84D3F-7A7C-12AF-57BF-906405510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5C1AB44A-B496-CBF6-BA6B-9717A153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大衛的崛起與墜落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64563854-64EB-E912-F72B-79452B8AFF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2637" y="1598334"/>
            <a:ext cx="2425322" cy="3343204"/>
          </a:xfrm>
        </p:spPr>
        <p:txBody>
          <a:bodyPr/>
          <a:lstStyle/>
          <a:p>
            <a:r>
              <a:rPr lang="zh-TW" altLang="en-US" sz="4800" dirty="0">
                <a:latin typeface="DFLiJinHeiW8-GB5" panose="020B0809000000000000" pitchFamily="49" charset="-120"/>
                <a:ea typeface="DFLiJinHeiW8-GB5" panose="020B0809000000000000" pitchFamily="49" charset="-120"/>
              </a:rPr>
              <a:t>崛起</a:t>
            </a:r>
            <a:endParaRPr lang="en-US" sz="4800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FC39780F-E57F-953C-038C-DB67E8A705D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r>
              <a:rPr lang="zh-TW" altLang="en-US" sz="4800" dirty="0">
                <a:latin typeface="DFLiJinHeiW8-GB5" panose="020B0809000000000000" pitchFamily="49" charset="-120"/>
                <a:ea typeface="DFLiJinHeiW8-GB5" panose="020B0809000000000000" pitchFamily="49" charset="-120"/>
              </a:rPr>
              <a:t>頂峰</a:t>
            </a:r>
            <a:endParaRPr lang="en-US" sz="4800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D925A1AB-9541-0639-90F1-E8AE006B94D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r>
              <a:rPr lang="zh-TW" altLang="en-US" sz="4800" dirty="0">
                <a:latin typeface="DFLiJinHeiW8-GB5" panose="020B0809000000000000" pitchFamily="49" charset="-120"/>
                <a:ea typeface="DFLiJinHeiW8-GB5" panose="020B0809000000000000" pitchFamily="49" charset="-120"/>
              </a:rPr>
              <a:t>墜落</a:t>
            </a:r>
            <a:endParaRPr lang="en-US" sz="4800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96B59E58-1832-07CD-2A41-E712B3A77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r>
              <a:rPr lang="zh-TW" altLang="en-US" sz="4800" dirty="0">
                <a:latin typeface="DFLiJinHeiW8-GB5" panose="020B0809000000000000" pitchFamily="49" charset="-120"/>
                <a:ea typeface="DFLiJinHeiW8-GB5" panose="020B0809000000000000" pitchFamily="49" charset="-120"/>
              </a:rPr>
              <a:t>總結</a:t>
            </a:r>
            <a:endParaRPr lang="en-US" sz="4800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1143AF61-4638-398D-9100-3411E929F7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075854"/>
            <a:ext cx="2423160" cy="624031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  <a:latin typeface="Georgia Pro Black" panose="020F0502020204030204" pitchFamily="18" charset="0"/>
              </a:rPr>
              <a:t>1-5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083DB7B6-0EBB-9C42-81B1-3E0FE6EF84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46759" y="5085184"/>
            <a:ext cx="2423160" cy="614701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  <a:latin typeface="Georgia Pro Black" panose="02040A02050405020203" pitchFamily="18" charset="0"/>
              </a:rPr>
              <a:t>6-10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F7D1B4D-00E2-EBA1-9976-FDFD6C7E13F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53592" y="5094514"/>
            <a:ext cx="2423160" cy="605371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​</a:t>
            </a:r>
            <a:r>
              <a:rPr lang="en-US" sz="4000" dirty="0">
                <a:solidFill>
                  <a:srgbClr val="FF0000"/>
                </a:solidFill>
                <a:latin typeface="Georgia Pro Black" panose="02040A02050405020203" pitchFamily="18" charset="0"/>
                <a:ea typeface="DFLiJinHeiW8-GB5" panose="020B0809000000000000" pitchFamily="49" charset="-120"/>
              </a:rPr>
              <a:t>11-20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FD8CFE3-5F6B-96BF-A49D-9892B3B54F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075853"/>
            <a:ext cx="2423160" cy="605370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  <a:latin typeface="Georgia Pro Black" panose="02040A02050405020203" pitchFamily="18" charset="0"/>
              </a:rPr>
              <a:t>21-24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72851652-AC66-DFA8-221A-0E039E459F7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05854" y="5643714"/>
            <a:ext cx="2606513" cy="365760"/>
          </a:xfrm>
        </p:spPr>
        <p:txBody>
          <a:bodyPr/>
          <a:lstStyle/>
          <a:p>
            <a:r>
              <a:rPr lang="zh-TW" altLang="en-US" sz="20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猶大王到全以色列王</a:t>
            </a:r>
            <a:endParaRPr lang="en-US" sz="20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98C606E-3E4B-2F95-9B81-FA62436437B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93413" y="5643714"/>
            <a:ext cx="2423160" cy="365760"/>
          </a:xfrm>
        </p:spPr>
        <p:txBody>
          <a:bodyPr/>
          <a:lstStyle/>
          <a:p>
            <a:r>
              <a:rPr lang="zh-TW" altLang="en-US" sz="20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約櫃，建殿與立約</a:t>
            </a:r>
            <a:endParaRPr lang="en-US" sz="20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0400A28A-5838-15B3-B89E-1D3FE3BCC86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34931" y="5615722"/>
            <a:ext cx="2423160" cy="365760"/>
          </a:xfrm>
        </p:spPr>
        <p:txBody>
          <a:bodyPr/>
          <a:lstStyle/>
          <a:p>
            <a:r>
              <a:rPr lang="zh-TW" altLang="en-US" sz="20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拔示巴與押沙龍</a:t>
            </a:r>
            <a:endParaRPr lang="en-US" sz="20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99F4DFC8-C486-6A1B-186A-874C1E46F0A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60401" y="5634384"/>
            <a:ext cx="2423160" cy="365760"/>
          </a:xfrm>
        </p:spPr>
        <p:txBody>
          <a:bodyPr/>
          <a:lstStyle/>
          <a:p>
            <a:r>
              <a:rPr lang="zh-TW" altLang="en-US" sz="20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大衛的強項與弱項</a:t>
            </a:r>
            <a:endParaRPr lang="en-US" sz="20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83DF5-F4E4-21D6-FC32-DFEE910A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BB5F5-D1D1-AECF-3BF6-277BFC142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812302" cy="310896"/>
          </a:xfrm>
        </p:spPr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2E924-9982-57A7-EA0D-4255B2939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85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/>
          <a:p>
            <a:r>
              <a:rPr lang="zh-TW" altLang="en-US" sz="48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關於大衛</a:t>
            </a:r>
            <a:r>
              <a:rPr lang="en-US" altLang="zh-TW" sz="48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sz="48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AD5668F-0DA0-4527-0189-8D46C8F3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/>
              <a:t>2/8/2024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/>
              <a:t>撒母耳記下簡介  晨光團契  陳堯健牧師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9E5B06FA-1E55-1FE2-4058-33A9C0DBB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501699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0448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86F7E-2D05-861C-863B-B29A870ED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C7E19-19DB-5DA8-AB10-090CFAB4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F7DCA-8DDC-521D-66A6-09AF8C98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8AA20-F176-0870-7732-9DDD6F50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E233AD7-AFEC-A567-6F9B-41A70FEA7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C0EA7-9920-1567-4631-54FB74A1E6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1217" y="634481"/>
            <a:ext cx="11346024" cy="6288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撒母耳記下 </a:t>
            </a:r>
            <a:r>
              <a:rPr lang="en-US" altLang="zh-TW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7:11-16</a:t>
            </a: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並且我耶和華應許你，必為你建立家室。你壽數滿足與你列祖同睡的時候，我必使你的後裔接續你的位，我也必堅定他的國。他必為我的名建造殿宇，我必堅定他的國位直到永遠。</a:t>
            </a:r>
            <a:endParaRPr lang="en-US" altLang="zh-TW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我要做他的父，他要做我的子。他若犯了罪，我必用人的杖責打他，用人的鞭責罰他。</a:t>
            </a:r>
            <a:endParaRPr lang="en-US" altLang="zh-TW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但我的慈愛仍不離開他，像離開在你面前所廢棄的掃羅一樣。你的家和你的國必在我面前永遠堅立，你的國位也必堅定直到永遠。</a:t>
            </a:r>
            <a:endParaRPr lang="en-US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6859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73BD1-2D4C-2A8B-3B4E-9AD71D9B2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D58CC-008C-1F14-FF5D-C289D80C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9031B-4677-EAFD-D4C7-BAAF12240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9A341-6AD1-52A0-3DEA-B9951FA4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D9EC386-552F-E742-176C-6D83C7BB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1941B-5E4E-D4EA-458C-403746DF97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6784" y="82297"/>
            <a:ext cx="12015215" cy="6542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撒母耳記下 </a:t>
            </a:r>
            <a:r>
              <a:rPr lang="en-US" altLang="zh-TW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12:10-14</a:t>
            </a:r>
          </a:p>
          <a:p>
            <a:pPr marL="0" indent="0">
              <a:buNone/>
            </a:pPr>
            <a:r>
              <a:rPr lang="en-US" altLang="zh-TW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『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你既藐視我，娶了</a:t>
            </a:r>
            <a:r>
              <a:rPr lang="zh-TW" altLang="en-US" sz="43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赫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人</a:t>
            </a:r>
            <a:r>
              <a:rPr lang="zh-TW" altLang="en-US" sz="43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烏利亞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的妻為妻，所以刀劍必永不離開你的家。</a:t>
            </a:r>
            <a:r>
              <a:rPr lang="en-US" altLang="zh-TW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』 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耶和華如此說：</a:t>
            </a:r>
            <a:r>
              <a:rPr lang="en-US" altLang="zh-TW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『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我必從你家中興起禍患攻擊你。我必在你眼前把你的妃嬪賜給別人，他在日光之下就與她們同寢。 你在暗中行這事，我卻要在</a:t>
            </a:r>
            <a:r>
              <a:rPr lang="zh-TW" altLang="en-US" sz="43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以色列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眾人面前，日光之下，報應你。</a:t>
            </a:r>
            <a:r>
              <a:rPr lang="en-US" altLang="zh-TW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』</a:t>
            </a:r>
          </a:p>
          <a:p>
            <a:pPr marL="0" indent="0">
              <a:buNone/>
            </a:pP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大衛對拿單說：「我得罪耶和華了！」</a:t>
            </a:r>
            <a:endParaRPr lang="en-US" altLang="zh-TW" sz="4300" b="0" i="0" dirty="0"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拿單說：「耶和華已經除掉你的罪，你必不至於死。 </a:t>
            </a:r>
            <a:r>
              <a:rPr lang="en-US" altLang="zh-TW" sz="43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 </a:t>
            </a:r>
            <a:r>
              <a:rPr lang="zh-TW" altLang="en-US" sz="43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只是你行這事，叫耶和華的仇敵大得褻瀆的機會，故此，你所得的孩子必定要死。」</a:t>
            </a: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endParaRPr lang="en-US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358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88421-E78E-A5D8-81D3-C27F7A099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9C884-0DCA-B42B-1322-9FE3EFC2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D8FC2-9AA8-4E1E-9052-B5A576A9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1F480-B609-4D69-C7F8-919BC854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C6C2AED-AC1B-7DBA-8B83-30FCD2B59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52355-AFF7-1461-DA44-038EE2E29D9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1217" y="634481"/>
            <a:ext cx="11346024" cy="6288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撒母耳記下 </a:t>
            </a:r>
            <a:r>
              <a:rPr lang="en-US" altLang="zh-TW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23:3-5</a:t>
            </a: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以色列的神，以色列的磐石曉諭我說：</a:t>
            </a:r>
            <a:r>
              <a:rPr lang="en-US" altLang="zh-TW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『</a:t>
            </a: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那以公義治理人民的，敬畏神執掌權柄， 他必像日出的晨光，如無雲的清晨，雨後的晴光，使地發生嫩草。</a:t>
            </a:r>
            <a:r>
              <a:rPr lang="en-US" altLang="zh-TW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』 </a:t>
            </a: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我家在神面前並非如此，神卻與我立永遠的約。</a:t>
            </a:r>
            <a:endParaRPr lang="en-US" altLang="zh-TW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3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這約凡事堅穩，關乎我的一切救恩和我一切所想望的，他豈不為我成就嗎？ </a:t>
            </a:r>
            <a:endParaRPr lang="en-US" sz="43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525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1FE1D-6C52-3E8C-A9D2-0F96419E6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61B7-9E2E-A921-F018-DFD322A6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/>
              <a:t>2/8/2024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6BD55-C31D-2C43-A9E4-3E5BFDAE9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/>
              <a:t>撒母耳記下簡介  晨光團契  陳堯健牧師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7C26F-CCCE-BBD8-B066-16D001E5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08F83D-B156-6DFC-8D98-5EDD5D3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45233"/>
            <a:ext cx="10515600" cy="1315616"/>
          </a:xfrm>
        </p:spPr>
        <p:txBody>
          <a:bodyPr anchor="ctr">
            <a:normAutofit/>
          </a:bodyPr>
          <a:lstStyle/>
          <a:p>
            <a:r>
              <a:rPr lang="zh-TW" altLang="en-US" sz="41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撒母耳記下中關鍵人物</a:t>
            </a:r>
            <a:r>
              <a:rPr lang="en-US" altLang="zh-TW" sz="41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sz="41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91C22EF-28D7-2A07-8E9C-692EAC2CE25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6072" y="1901952"/>
          <a:ext cx="10515600" cy="387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5779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11F2F-F74C-5BD3-F1C8-90CD4A67D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1649C-E303-838A-EC1B-03918FC5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/>
              <a:t>2/8/2024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BAD56-8E26-64DF-2EBB-78269A52F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/>
              <a:t>撒母耳記下簡介  晨光團契  陳堯健牧師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B79A-1CA4-BD1B-F2C1-29757D03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44611-B984-1CE9-A718-80092CBC8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45233"/>
            <a:ext cx="10515600" cy="1315616"/>
          </a:xfrm>
        </p:spPr>
        <p:txBody>
          <a:bodyPr anchor="ctr">
            <a:normAutofit/>
          </a:bodyPr>
          <a:lstStyle/>
          <a:p>
            <a:r>
              <a:rPr lang="zh-TW" altLang="en-US" sz="41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撒母耳記下中關鍵物、地與事</a:t>
            </a:r>
            <a:r>
              <a:rPr lang="en-US" altLang="zh-TW" sz="41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sz="41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A6A7699-4D4D-244E-0589-67AD03DDD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148682"/>
              </p:ext>
            </p:extLst>
          </p:nvPr>
        </p:nvGraphicFramePr>
        <p:xfrm>
          <a:off x="576072" y="1901952"/>
          <a:ext cx="10515600" cy="387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319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37245-B905-30A4-00E3-A89FE26E81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C616B-0D06-DECE-48F9-342CB0D0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/>
              <a:t>2/8/2024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27859-CA7B-8E6A-B1CC-B2F72B04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/>
              <a:t>撒母耳記下簡介  晨光團契  陳堯健牧師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3EC9-F883-CD7F-7420-7C9E77C5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E72AC-7C36-45C7-2CF4-9F279D249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41" y="643812"/>
            <a:ext cx="10515600" cy="1138148"/>
          </a:xfrm>
        </p:spPr>
        <p:txBody>
          <a:bodyPr anchor="ctr">
            <a:normAutofit/>
          </a:bodyPr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撒母耳記下中關鍵教導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476945F-D704-46E9-CB26-3EC31566BE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70559"/>
              </p:ext>
            </p:extLst>
          </p:nvPr>
        </p:nvGraphicFramePr>
        <p:xfrm>
          <a:off x="576072" y="1901952"/>
          <a:ext cx="10515600" cy="387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9794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/>
              <a:t>2/8/2024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/>
              <a:t>撒母耳記下簡介  晨光團契  陳堯健牧師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04087"/>
            <a:ext cx="10515600" cy="900777"/>
          </a:xfrm>
        </p:spPr>
        <p:txBody>
          <a:bodyPr anchor="ctr">
            <a:normAutofit/>
          </a:bodyPr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撒母耳記下與基督的救恩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FE4C669-E3D7-98C5-D0DD-A7D19336C2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28403"/>
              </p:ext>
            </p:extLst>
          </p:nvPr>
        </p:nvGraphicFramePr>
        <p:xfrm>
          <a:off x="576072" y="1901952"/>
          <a:ext cx="10515600" cy="387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431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撒母耳記下查經時要思想的問題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B990-9805-D90D-2E71-5D6417824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12776"/>
            <a:ext cx="10790018" cy="4035739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大衛為什麼被稱為</a:t>
            </a:r>
            <a:r>
              <a:rPr lang="zh-TW" altLang="en-US" sz="4800" dirty="0">
                <a:solidFill>
                  <a:srgbClr val="C00000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合神心意的人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大衛犯姦淫罪之後仍算是嗎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大衛犯罪後</a:t>
            </a:r>
            <a:r>
              <a:rPr lang="zh-TW" altLang="en-US" sz="4800" dirty="0">
                <a:solidFill>
                  <a:srgbClr val="C00000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大衛之約</a:t>
            </a:r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是否仍有效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神要藉著大衛向我們說甚麼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endParaRPr lang="en-US" sz="48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050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D4746-EEBC-2C2C-B818-91DF3F6C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6534F-BD75-6590-D579-F8F68124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F6E3F-B68F-2F72-78F9-1B80054D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DC2219B-68C9-7026-6FF4-6F74D538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0D2258-E47A-7ED9-CAB0-A5313183C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3804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5F23B08-0DC7-AA09-7032-E70F95A50728}"/>
              </a:ext>
            </a:extLst>
          </p:cNvPr>
          <p:cNvSpPr/>
          <p:nvPr/>
        </p:nvSpPr>
        <p:spPr>
          <a:xfrm>
            <a:off x="1713635" y="2477817"/>
            <a:ext cx="893404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/>
                <a:latin typeface="DFLiJinHeiW8-GB5" panose="020B0809000000000000" pitchFamily="49" charset="-120"/>
                <a:ea typeface="DFLiJinHeiW8-GB5" panose="020B0809000000000000" pitchFamily="49" charset="-120"/>
              </a:rPr>
              <a:t>晨</a:t>
            </a:r>
            <a:r>
              <a:rPr lang="zh-TW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/>
                <a:latin typeface="DFLiJinHeiW8-GB5" panose="020B0809000000000000" pitchFamily="49" charset="-120"/>
                <a:ea typeface="DFLiJinHeiW8-GB5" panose="020B0809000000000000" pitchFamily="49" charset="-120"/>
              </a:rPr>
              <a:t>昏親近神年年長進更長進</a:t>
            </a:r>
            <a:endParaRPr lang="en-US" altLang="zh-TW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/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光</a:t>
            </a:r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鹽見證主天天就是要幸福</a:t>
            </a:r>
            <a:endParaRPr lang="en-US" altLang="zh-TW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9AA7C-FBFA-93CA-A880-B6739271C840}"/>
              </a:ext>
            </a:extLst>
          </p:cNvPr>
          <p:cNvSpPr txBox="1"/>
          <p:nvPr/>
        </p:nvSpPr>
        <p:spPr>
          <a:xfrm>
            <a:off x="3189884" y="946521"/>
            <a:ext cx="72444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FFF00"/>
                </a:solidFill>
                <a:latin typeface="DFShouJinW3-GB5" panose="03000309000000000000" pitchFamily="65" charset="-120"/>
                <a:ea typeface="DFShouJinW3-GB5" panose="03000309000000000000" pitchFamily="65" charset="-120"/>
              </a:rPr>
              <a:t>恭賀晨光團契的家人們</a:t>
            </a:r>
            <a:r>
              <a:rPr lang="en-US" altLang="zh-TW" sz="3200" b="1" dirty="0">
                <a:solidFill>
                  <a:srgbClr val="FFFF00"/>
                </a:solidFill>
                <a:latin typeface="DFShouJinW3-GB5" panose="03000309000000000000" pitchFamily="65" charset="-120"/>
                <a:ea typeface="DFShouJinW3-GB5" panose="03000309000000000000" pitchFamily="65" charset="-120"/>
              </a:rPr>
              <a:t>:</a:t>
            </a:r>
          </a:p>
          <a:p>
            <a:pPr algn="ctr"/>
            <a:r>
              <a:rPr lang="zh-TW" altLang="en-US" sz="3200" b="1" dirty="0">
                <a:solidFill>
                  <a:srgbClr val="FFFF00"/>
                </a:solidFill>
                <a:latin typeface="DFShouJinW3-GB5" panose="03000309000000000000" pitchFamily="65" charset="-120"/>
                <a:ea typeface="DFShouJinW3-GB5" panose="03000309000000000000" pitchFamily="65" charset="-120"/>
              </a:rPr>
              <a:t>主恩滿滿，新年快樂</a:t>
            </a:r>
          </a:p>
        </p:txBody>
      </p:sp>
    </p:spTree>
    <p:extLst>
      <p:ext uri="{BB962C8B-B14F-4D97-AF65-F5344CB8AC3E}">
        <p14:creationId xmlns:p14="http://schemas.microsoft.com/office/powerpoint/2010/main" val="1527789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撒母耳記下查經前要知道的事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B990-9805-D90D-2E71-5D6417824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94114"/>
            <a:ext cx="10790018" cy="4054401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先對全書有一綜覽性的認識與轉折處的注意。</a:t>
            </a:r>
            <a:endParaRPr lang="en-US" altLang="zh-TW" sz="4000" dirty="0">
              <a:latin typeface="DFPSongW12-GB5" panose="02020C00000000000000" pitchFamily="18" charset="-120"/>
              <a:ea typeface="DFPSongW12-GB5" panose="02020C00000000000000" pitchFamily="18" charset="-120"/>
            </a:endParaRPr>
          </a:p>
          <a:p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 上下文是王道。</a:t>
            </a:r>
            <a:endParaRPr lang="en-US" altLang="zh-TW" sz="4000" dirty="0">
              <a:latin typeface="DFPSongW12-GB5" panose="02020C00000000000000" pitchFamily="18" charset="-120"/>
              <a:ea typeface="DFPSongW12-GB5" panose="02020C00000000000000" pitchFamily="18" charset="-120"/>
            </a:endParaRPr>
          </a:p>
          <a:p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 在全書及這一段落中，神的特性與作為。</a:t>
            </a:r>
            <a:endParaRPr lang="en-US" altLang="zh-TW" sz="4000" dirty="0">
              <a:latin typeface="DFPSongW12-GB5" panose="02020C00000000000000" pitchFamily="18" charset="-120"/>
              <a:ea typeface="DFPSongW12-GB5" panose="02020C00000000000000" pitchFamily="18" charset="-120"/>
            </a:endParaRPr>
          </a:p>
          <a:p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 在全書及這一段落中，這位人物特性與作為。</a:t>
            </a:r>
            <a:endParaRPr lang="en-US" altLang="zh-TW" sz="4000" dirty="0">
              <a:latin typeface="DFPSongW12-GB5" panose="02020C00000000000000" pitchFamily="18" charset="-120"/>
              <a:ea typeface="DFPSongW12-GB5" panose="02020C00000000000000" pitchFamily="18" charset="-120"/>
            </a:endParaRPr>
          </a:p>
          <a:p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 這一事件的</a:t>
            </a:r>
            <a:r>
              <a:rPr lang="en-US" altLang="zh-TW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6W</a:t>
            </a:r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。</a:t>
            </a:r>
            <a:endParaRPr lang="en-US" altLang="zh-TW" sz="4000" dirty="0">
              <a:latin typeface="DFPSongW12-GB5" panose="02020C00000000000000" pitchFamily="18" charset="-120"/>
              <a:ea typeface="DFPSongW12-GB5" panose="02020C00000000000000" pitchFamily="18" charset="-120"/>
            </a:endParaRPr>
          </a:p>
          <a:p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 我的學習</a:t>
            </a:r>
            <a:r>
              <a:rPr lang="en-US" altLang="zh-TW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(</a:t>
            </a:r>
            <a:r>
              <a:rPr lang="zh-TW" altLang="en-US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如何應用在我生活中</a:t>
            </a:r>
            <a:r>
              <a:rPr lang="en-US" altLang="zh-TW" sz="4000" dirty="0">
                <a:latin typeface="DFPSongW12-GB5" panose="02020C00000000000000" pitchFamily="18" charset="-120"/>
                <a:ea typeface="DFPSongW12-GB5" panose="02020C00000000000000" pitchFamily="18" charset="-120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369793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關於撒母耳記</a:t>
            </a:r>
            <a:r>
              <a:rPr lang="en-US" altLang="zh-TW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39551"/>
            <a:ext cx="10825936" cy="4239457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你對</a:t>
            </a:r>
            <a:r>
              <a:rPr lang="zh-TW" altLang="en-US" sz="48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</a:t>
            </a:r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的印象又是甚麼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??</a:t>
            </a:r>
          </a:p>
          <a:p>
            <a:pPr lvl="0"/>
            <a:r>
              <a:rPr lang="zh-TW" altLang="en-US" sz="4800" dirty="0">
                <a:solidFill>
                  <a:srgbClr val="543E34"/>
                </a:solidFill>
                <a:latin typeface="DFHeiW9-GB5" panose="020B0909000000000000" pitchFamily="49" charset="-120"/>
                <a:ea typeface="DFHeiW9-GB5" panose="020B0909000000000000" pitchFamily="49" charset="-120"/>
              </a:rPr>
              <a:t>你從</a:t>
            </a:r>
            <a:r>
              <a:rPr lang="zh-TW" altLang="en-US" sz="4800" dirty="0">
                <a:solidFill>
                  <a:srgbClr val="AC5B4C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</a:t>
            </a:r>
            <a:r>
              <a:rPr lang="zh-TW" altLang="en-US" sz="4800" dirty="0">
                <a:solidFill>
                  <a:srgbClr val="543E34"/>
                </a:solidFill>
                <a:latin typeface="DFHeiW9-GB5" panose="020B0909000000000000" pitchFamily="49" charset="-120"/>
                <a:ea typeface="DFHeiW9-GB5" panose="020B0909000000000000" pitchFamily="49" charset="-120"/>
              </a:rPr>
              <a:t>這卷書查經學到了甚麼</a:t>
            </a:r>
            <a:r>
              <a:rPr lang="en-US" altLang="zh-TW" sz="4800" dirty="0">
                <a:solidFill>
                  <a:srgbClr val="543E34"/>
                </a:solidFill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你想從</a:t>
            </a:r>
            <a:r>
              <a:rPr lang="zh-TW" altLang="en-US" sz="4800" dirty="0">
                <a:solidFill>
                  <a:srgbClr val="AC5B4C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</a:t>
            </a:r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這卷書查經學到甚麼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4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80" y="276891"/>
            <a:ext cx="10917839" cy="820992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撒母耳記在哪裡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?</a:t>
            </a:r>
            <a:endParaRPr lang="en-US" dirty="0">
              <a:solidFill>
                <a:schemeClr val="accent2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19275"/>
            <a:ext cx="35369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982A7B-BE87-61C1-1E68-976B73B11764}"/>
              </a:ext>
            </a:extLst>
          </p:cNvPr>
          <p:cNvSpPr/>
          <p:nvPr/>
        </p:nvSpPr>
        <p:spPr>
          <a:xfrm>
            <a:off x="365759" y="1819275"/>
            <a:ext cx="1541699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摩西五經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EB28719-41E6-D3C7-1962-F33917E6E474}"/>
              </a:ext>
            </a:extLst>
          </p:cNvPr>
          <p:cNvSpPr/>
          <p:nvPr/>
        </p:nvSpPr>
        <p:spPr>
          <a:xfrm>
            <a:off x="2457367" y="1819275"/>
            <a:ext cx="1445342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約書亞記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6202DB-AF3C-333E-183D-052E39CB77F1}"/>
              </a:ext>
            </a:extLst>
          </p:cNvPr>
          <p:cNvSpPr/>
          <p:nvPr/>
        </p:nvSpPr>
        <p:spPr>
          <a:xfrm>
            <a:off x="4452618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士師記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A6F49A8-55D3-7B1C-1935-B8953440EB60}"/>
              </a:ext>
            </a:extLst>
          </p:cNvPr>
          <p:cNvSpPr/>
          <p:nvPr/>
        </p:nvSpPr>
        <p:spPr>
          <a:xfrm>
            <a:off x="4452618" y="3428998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路得記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99044DA-6E43-3DCD-3F83-19ECB156F6E8}"/>
              </a:ext>
            </a:extLst>
          </p:cNvPr>
          <p:cNvSpPr/>
          <p:nvPr/>
        </p:nvSpPr>
        <p:spPr>
          <a:xfrm>
            <a:off x="6548284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endParaRPr lang="en-US" sz="4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DCA5DD1-3ABC-047B-CFF1-CEC1680EE36A}"/>
              </a:ext>
            </a:extLst>
          </p:cNvPr>
          <p:cNvSpPr/>
          <p:nvPr/>
        </p:nvSpPr>
        <p:spPr>
          <a:xfrm>
            <a:off x="8643950" y="1878801"/>
            <a:ext cx="1445342" cy="1316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列王紀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8A6C22-F401-9D84-C800-75372B9B475A}"/>
              </a:ext>
            </a:extLst>
          </p:cNvPr>
          <p:cNvSpPr/>
          <p:nvPr/>
        </p:nvSpPr>
        <p:spPr>
          <a:xfrm>
            <a:off x="8643950" y="3624027"/>
            <a:ext cx="1466404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歷代志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8C8554FA-24E8-98D4-A975-10E084B888A4}"/>
              </a:ext>
            </a:extLst>
          </p:cNvPr>
          <p:cNvSpPr/>
          <p:nvPr/>
        </p:nvSpPr>
        <p:spPr>
          <a:xfrm>
            <a:off x="1995250" y="2343131"/>
            <a:ext cx="462117" cy="48463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6C0895-F74D-907C-102B-CC74D9B2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992" y="2337047"/>
            <a:ext cx="481626" cy="5243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857A64-190A-4780-03E8-2F21C2132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243" y="2305090"/>
            <a:ext cx="481626" cy="5243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2B60F9-BA22-FD09-1AE8-F7E4609F3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587" y="2263380"/>
            <a:ext cx="481626" cy="5243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30B547-F633-2F13-FB9E-9B1FF0CCB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750" y="2274991"/>
            <a:ext cx="481626" cy="524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071DBE-9B7C-7716-577B-5A3F921A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400" y="2274990"/>
            <a:ext cx="481626" cy="5243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92DEA6-E1B9-3520-4058-DD4E4BD5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651" y="2263379"/>
            <a:ext cx="48162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0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80" y="276891"/>
            <a:ext cx="10917839" cy="820992"/>
          </a:xfrm>
        </p:spPr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撒母耳記在聖經中的位置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: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 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AC5B4C"/>
                </a:solidFill>
                <a:effectLst/>
                <a:uLnTx/>
                <a:uFillTx/>
                <a:latin typeface="DFHeiW12-GB5" panose="020B0C09000000000000" pitchFamily="49" charset="-120"/>
                <a:ea typeface="DFHeiW12-GB5" panose="020B0C09000000000000" pitchFamily="49" charset="-120"/>
                <a:cs typeface="+mj-cs"/>
              </a:rPr>
              <a:t>轉折的關鍵</a:t>
            </a:r>
            <a:endParaRPr lang="en-US" dirty="0">
              <a:solidFill>
                <a:schemeClr val="accent2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19275"/>
            <a:ext cx="35369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982A7B-BE87-61C1-1E68-976B73B11764}"/>
              </a:ext>
            </a:extLst>
          </p:cNvPr>
          <p:cNvSpPr/>
          <p:nvPr/>
        </p:nvSpPr>
        <p:spPr>
          <a:xfrm>
            <a:off x="365759" y="1819275"/>
            <a:ext cx="1541699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摩西五經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EB28719-41E6-D3C7-1962-F33917E6E474}"/>
              </a:ext>
            </a:extLst>
          </p:cNvPr>
          <p:cNvSpPr/>
          <p:nvPr/>
        </p:nvSpPr>
        <p:spPr>
          <a:xfrm>
            <a:off x="2457367" y="1819275"/>
            <a:ext cx="1445342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約書亞記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6202DB-AF3C-333E-183D-052E39CB77F1}"/>
              </a:ext>
            </a:extLst>
          </p:cNvPr>
          <p:cNvSpPr/>
          <p:nvPr/>
        </p:nvSpPr>
        <p:spPr>
          <a:xfrm>
            <a:off x="4452618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士師記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A6F49A8-55D3-7B1C-1935-B8953440EB60}"/>
              </a:ext>
            </a:extLst>
          </p:cNvPr>
          <p:cNvSpPr/>
          <p:nvPr/>
        </p:nvSpPr>
        <p:spPr>
          <a:xfrm>
            <a:off x="4452618" y="3428998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路得記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99044DA-6E43-3DCD-3F83-19ECB156F6E8}"/>
              </a:ext>
            </a:extLst>
          </p:cNvPr>
          <p:cNvSpPr/>
          <p:nvPr/>
        </p:nvSpPr>
        <p:spPr>
          <a:xfrm>
            <a:off x="6548284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endParaRPr lang="en-US" sz="4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DCA5DD1-3ABC-047B-CFF1-CEC1680EE36A}"/>
              </a:ext>
            </a:extLst>
          </p:cNvPr>
          <p:cNvSpPr/>
          <p:nvPr/>
        </p:nvSpPr>
        <p:spPr>
          <a:xfrm>
            <a:off x="8643950" y="1878801"/>
            <a:ext cx="1445342" cy="1316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列王紀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8A6C22-F401-9D84-C800-75372B9B475A}"/>
              </a:ext>
            </a:extLst>
          </p:cNvPr>
          <p:cNvSpPr/>
          <p:nvPr/>
        </p:nvSpPr>
        <p:spPr>
          <a:xfrm>
            <a:off x="8643950" y="3624027"/>
            <a:ext cx="1466404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歷代志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8C8554FA-24E8-98D4-A975-10E084B888A4}"/>
              </a:ext>
            </a:extLst>
          </p:cNvPr>
          <p:cNvSpPr/>
          <p:nvPr/>
        </p:nvSpPr>
        <p:spPr>
          <a:xfrm>
            <a:off x="1995250" y="2343131"/>
            <a:ext cx="462117" cy="48463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6C0895-F74D-907C-102B-CC74D9B2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992" y="2337047"/>
            <a:ext cx="481626" cy="5243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857A64-190A-4780-03E8-2F21C2132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243" y="2305090"/>
            <a:ext cx="481626" cy="5243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2B60F9-BA22-FD09-1AE8-F7E4609F3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587" y="2263380"/>
            <a:ext cx="481626" cy="5243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30B547-F633-2F13-FB9E-9B1FF0CCB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750" y="2274991"/>
            <a:ext cx="481626" cy="524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071DBE-9B7C-7716-577B-5A3F921A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400" y="2274990"/>
            <a:ext cx="481626" cy="5243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92DEA6-E1B9-3520-4058-DD4E4BD5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651" y="2263379"/>
            <a:ext cx="48162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6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48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撒母耳記的作者</a:t>
            </a:r>
            <a:r>
              <a:rPr lang="en-US" altLang="zh-TW" sz="44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sz="44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801EE7-C3C0-5B30-EB9B-2C995032E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撒母耳記比較可能是一組合的文獻，</a:t>
            </a:r>
            <a:b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</a:b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不容易去界定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【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作者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】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究竟是誰。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撒母耳、拿單、迦得對這卷書有一定的貢獻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代上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29:29)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5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E4FA-93B5-8A06-9937-5F856B3D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3120A-3473-1818-E163-2E9832F8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919242" cy="387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歷代志上</a:t>
            </a:r>
            <a:r>
              <a:rPr lang="en-US" altLang="zh-TW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29:29</a:t>
            </a: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大衛王始終的事，都寫在先見撒母耳的書上和先知拿單並先見迦得的書上。 </a:t>
            </a:r>
            <a:endParaRPr lang="en-US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B04DF-4D5C-B4CD-72CF-758B7205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11FF5-FD03-55C6-51B8-DAEBBDD2E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4F8FB-CE9B-DABD-FAA7-F6D8FDA3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6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B0AED-9331-636C-BD6D-8BC341742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861260F5-99C3-2FFD-E86F-961F9C6D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撒母耳記寫作時間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8897153-6369-0A58-2AE7-CB84C0037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691696" cy="3877056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部分撒母耳記的作者可能是書中諸事件的目擊者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約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1100-970 B.C.)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由於書中提到猶大諸王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27:6)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，最後成形應在王國分裂之後的某個時期。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一般比較接受的是大部分內容撰寫於大衛和所羅門統治時，最後成書於接近被擄時。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D55B5-607B-5C02-676C-E195E57C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1C74CA-16BE-FEA0-5EF9-A30D97F2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8E7E2-B06C-8424-AD53-B8AFCACD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9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31B1F-E72B-FF5E-1851-C28A2A7EA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6769E63-C06D-2AC7-407C-631BEC631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 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四位人物生命的轉折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02AB854-3D12-D2B7-66A4-1B0E718CE23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5984" y="5381785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哈拿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5C69356-1D9C-A6A0-19A2-D99A20E4A9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2" y="5345740"/>
            <a:ext cx="2435567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撒母耳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7D431BE-3AE2-DCF8-8042-E617406C90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329753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掃羅</a:t>
            </a:r>
            <a:r>
              <a:rPr 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​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3DE9CEC9-E1AA-4C63-7F70-382F0FF54A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313766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大衛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0F51633-C344-0543-F9D7-96C4E0BA6B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8652" y="5672585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失勢的婦人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3857CB5-0CE5-E57D-D6F9-4901DBB0A9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13231" y="5656636"/>
            <a:ext cx="2920545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合神心意的士師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5D88058-DAFA-4C68-FA09-DC7B51DD190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34931" y="5693566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失敗的君王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635DC59-EF13-F505-636E-8DE9CBEE400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47356" y="5679526"/>
            <a:ext cx="2851354" cy="34287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E6078-27EF-CBF2-FEAE-B363423A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2/8/2024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C88F3-7A95-A6FE-8EA6-EF395CA3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撒母耳記下簡介  晨光團契  陳堯健牧師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471C0-F63C-D030-280F-59342E9C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pic>
        <p:nvPicPr>
          <p:cNvPr id="21" name="Picture Placeholder 20" descr="A person and person dancing in front of a large crowd&#10;&#10;Description automatically generated with medium confidence">
            <a:extLst>
              <a:ext uri="{FF2B5EF4-FFF2-40B4-BE49-F238E27FC236}">
                <a16:creationId xmlns:a16="http://schemas.microsoft.com/office/drawing/2014/main" id="{3652A3CF-054E-A0D0-3705-B6B5D941386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6496" r="6496"/>
          <a:stretch>
            <a:fillRect/>
          </a:stretch>
        </p:blipFill>
        <p:spPr>
          <a:xfrm>
            <a:off x="3454367" y="1691640"/>
            <a:ext cx="2425322" cy="3343204"/>
          </a:xfrm>
        </p:spPr>
      </p:pic>
      <p:pic>
        <p:nvPicPr>
          <p:cNvPr id="40" name="Picture Placeholder 39" descr="A person with the hand on the face&#10;&#10;Description automatically generated with medium confidence">
            <a:extLst>
              <a:ext uri="{FF2B5EF4-FFF2-40B4-BE49-F238E27FC236}">
                <a16:creationId xmlns:a16="http://schemas.microsoft.com/office/drawing/2014/main" id="{077DEE38-1727-593A-B1F4-95EE2E31452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5028" r="5028"/>
          <a:stretch>
            <a:fillRect/>
          </a:stretch>
        </p:blipFill>
        <p:spPr/>
      </p:pic>
      <p:pic>
        <p:nvPicPr>
          <p:cNvPr id="42" name="Picture Placeholder 41" descr="A statue of a person&#10;&#10;Description automatically generated with low confidence">
            <a:extLst>
              <a:ext uri="{FF2B5EF4-FFF2-40B4-BE49-F238E27FC236}">
                <a16:creationId xmlns:a16="http://schemas.microsoft.com/office/drawing/2014/main" id="{AF7241AC-0E42-5A8A-3EFF-DB084ABE017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6855" r="6855"/>
          <a:stretch>
            <a:fillRect/>
          </a:stretch>
        </p:blipFill>
        <p:spPr/>
      </p:pic>
      <p:pic>
        <p:nvPicPr>
          <p:cNvPr id="8" name="Picture Placeholder 7" descr="A person with long hair&#10;&#10;Description automatically generated with low confidence">
            <a:extLst>
              <a:ext uri="{FF2B5EF4-FFF2-40B4-BE49-F238E27FC236}">
                <a16:creationId xmlns:a16="http://schemas.microsoft.com/office/drawing/2014/main" id="{0D7AEC23-9DA1-4775-CF90-4B2405AAFFA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5"/>
          <a:srcRect l="13746" r="137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48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.potx" id="{6F7A4518-677F-49D0-AD76-8F0F7DEFB1E5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{A5C632BB-D6ED-465E-8096-F3B7A32D51B8}tf11964407_win32</Template>
  <TotalTime>2775</TotalTime>
  <Words>1252</Words>
  <Application>Microsoft Office PowerPoint</Application>
  <PresentationFormat>Widescreen</PresentationFormat>
  <Paragraphs>162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DFHeiW12-GB5</vt:lpstr>
      <vt:lpstr>DFHeiW9-GB5</vt:lpstr>
      <vt:lpstr>DFLiJinHeiW8-GB5</vt:lpstr>
      <vt:lpstr>DFPOP3W12-GB5</vt:lpstr>
      <vt:lpstr>DFPSongW12-GB5</vt:lpstr>
      <vt:lpstr>DFPTanLiW5-GB5</vt:lpstr>
      <vt:lpstr>DFPYuanW9-GB5</vt:lpstr>
      <vt:lpstr>DFShouJinW3-GB5</vt:lpstr>
      <vt:lpstr>Arial</vt:lpstr>
      <vt:lpstr>Calibri</vt:lpstr>
      <vt:lpstr>Courier New</vt:lpstr>
      <vt:lpstr>Georgia Pro Black</vt:lpstr>
      <vt:lpstr>Gill Sans Nova</vt:lpstr>
      <vt:lpstr>Gill Sans Nova Light</vt:lpstr>
      <vt:lpstr>Sagona Book</vt:lpstr>
      <vt:lpstr>Office Theme</vt:lpstr>
      <vt:lpstr>撒母耳記下</vt:lpstr>
      <vt:lpstr>PowerPoint Presentation</vt:lpstr>
      <vt:lpstr>關於撒母耳記:</vt:lpstr>
      <vt:lpstr>撒母耳記在哪裡?</vt:lpstr>
      <vt:lpstr>撒母耳記在聖經中的位置: 轉折的關鍵</vt:lpstr>
      <vt:lpstr>撒母耳記的作者:</vt:lpstr>
      <vt:lpstr>PowerPoint Presentation</vt:lpstr>
      <vt:lpstr>撒母耳記寫作時間:</vt:lpstr>
      <vt:lpstr>撒母耳記上: 四位人物生命的轉折</vt:lpstr>
      <vt:lpstr>撒母耳記下: 大衛的崛起與墜落</vt:lpstr>
      <vt:lpstr>關於大衛:</vt:lpstr>
      <vt:lpstr>PowerPoint Presentation</vt:lpstr>
      <vt:lpstr>PowerPoint Presentation</vt:lpstr>
      <vt:lpstr>PowerPoint Presentation</vt:lpstr>
      <vt:lpstr>撒母耳記下中關鍵人物:</vt:lpstr>
      <vt:lpstr>撒母耳記下中關鍵物、地與事:</vt:lpstr>
      <vt:lpstr>撒母耳記下中關鍵教導:</vt:lpstr>
      <vt:lpstr>撒母耳記下與基督的救恩:</vt:lpstr>
      <vt:lpstr>撒母耳記下查經時要思想的問題:</vt:lpstr>
      <vt:lpstr>撒母耳記下查經前要知道的事: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撒母耳記上</dc:title>
  <dc:creator>Yao-chien Chen</dc:creator>
  <cp:lastModifiedBy>Yao-chien Chen</cp:lastModifiedBy>
  <cp:revision>5</cp:revision>
  <cp:lastPrinted>2024-02-09T20:47:41Z</cp:lastPrinted>
  <dcterms:created xsi:type="dcterms:W3CDTF">2022-12-16T01:05:25Z</dcterms:created>
  <dcterms:modified xsi:type="dcterms:W3CDTF">2024-02-10T00:53:09Z</dcterms:modified>
</cp:coreProperties>
</file>