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notesMasterIdLst>
    <p:notesMasterId r:id="rId22"/>
  </p:notesMasterIdLst>
  <p:sldIdLst>
    <p:sldId id="269" r:id="rId2"/>
    <p:sldId id="484" r:id="rId3"/>
    <p:sldId id="491" r:id="rId4"/>
    <p:sldId id="486" r:id="rId5"/>
    <p:sldId id="482" r:id="rId6"/>
    <p:sldId id="492" r:id="rId7"/>
    <p:sldId id="493" r:id="rId8"/>
    <p:sldId id="487" r:id="rId9"/>
    <p:sldId id="398" r:id="rId10"/>
    <p:sldId id="476" r:id="rId11"/>
    <p:sldId id="477" r:id="rId12"/>
    <p:sldId id="478" r:id="rId13"/>
    <p:sldId id="481" r:id="rId14"/>
    <p:sldId id="479" r:id="rId15"/>
    <p:sldId id="480" r:id="rId16"/>
    <p:sldId id="483" r:id="rId17"/>
    <p:sldId id="488" r:id="rId18"/>
    <p:sldId id="490" r:id="rId19"/>
    <p:sldId id="494" r:id="rId20"/>
    <p:sldId id="495" r:id="rId21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E2B"/>
    <a:srgbClr val="8E004E"/>
    <a:srgbClr val="BF1F1F"/>
    <a:srgbClr val="7B0B23"/>
    <a:srgbClr val="A60643"/>
    <a:srgbClr val="960052"/>
    <a:srgbClr val="D00000"/>
    <a:srgbClr val="F6A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0350" autoAdjust="0"/>
  </p:normalViewPr>
  <p:slideViewPr>
    <p:cSldViewPr>
      <p:cViewPr varScale="1">
        <p:scale>
          <a:sx n="79" d="100"/>
          <a:sy n="79" d="100"/>
        </p:scale>
        <p:origin x="154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09F893-D5C4-47F0-BD12-4E868B004D0A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DE9276-EB7F-4896-9C0B-AA419659A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84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5246-265D-4B0C-95A5-94610321BA89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8C8C8"/>
                </a:solidFill>
              </a:defRPr>
            </a:lvl1pPr>
          </a:lstStyle>
          <a:p>
            <a:pPr>
              <a:defRPr/>
            </a:pPr>
            <a:fld id="{C6452E2D-0787-4CE4-81B4-78E38BF10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341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E54F-E1F4-4072-A0E8-038F22766154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2B3D-B1D3-433E-B351-44C4DB621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44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E1EF6-B05F-4B6E-B4AF-6AF9A9FFD7BF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BB55-DABB-4BA4-967A-E9876A4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01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7A516-B258-452A-A3C7-CCF991AFED51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A3F9-A18B-4BDE-9134-FC805DF07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60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EC4E-9DB6-4FF2-97A0-63AC038FBAF7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8C8C8"/>
                </a:solidFill>
              </a:defRPr>
            </a:lvl1pPr>
          </a:lstStyle>
          <a:p>
            <a:pPr>
              <a:defRPr/>
            </a:pPr>
            <a:fld id="{EC41D305-B76F-46E1-BD35-D5D1D9286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426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2FC5-B417-43AB-960A-69AC85106575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DC29-1E2C-44C1-A629-0874C42CE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F44-914C-4C9F-AF14-AEC643AA3AD3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2B05-F7E6-4BCB-BBEA-82C4B575A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8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A8AD-3B75-433E-A7A6-36E59FCADB96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38916-6977-43E9-A950-BF84ACB35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90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8AB0-F0F4-469E-88E9-223F7C279D1E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6F01-E953-4756-BCA5-54D3044BB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F896-B2E5-4291-9716-CFBEC0C73098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1A12-77F4-4F59-9016-19DEE0829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6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EE40-D0CC-4F86-9CBE-E88740C01961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DF70-1A68-484A-9FC9-C11383D79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04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20B5EA-E3D2-4C29-AF12-21C6D5AAB710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616161"/>
                </a:solidFill>
              </a:defRPr>
            </a:lvl1pPr>
          </a:lstStyle>
          <a:p>
            <a:pPr>
              <a:defRPr/>
            </a:pPr>
            <a:fld id="{61E2E585-886F-4033-877E-31193BAD2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85" r:id="rId2"/>
    <p:sldLayoutId id="2147484694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5" r:id="rId9"/>
    <p:sldLayoutId id="2147484691" r:id="rId10"/>
    <p:sldLayoutId id="2147484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BB%B4%E5%85%8B%E5%A4%9A%C2%B7%E9%9B%A8%E6%9E%9C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10200"/>
          </a:xfrm>
        </p:spPr>
        <p:txBody>
          <a:bodyPr/>
          <a:lstStyle/>
          <a:p>
            <a:pPr marL="0" indent="0" algn="ctr">
              <a:buNone/>
            </a:pPr>
            <a:endParaRPr lang="en-US" altLang="zh-CN" sz="4800" b="1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基督</a:t>
            </a:r>
            <a:r>
              <a:rPr lang="zh-CN" altLang="en-US" sz="48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徒團契的生活</a:t>
            </a:r>
            <a:endParaRPr lang="en-US" altLang="zh-CN" sz="4800" b="1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36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彼此建造</a:t>
            </a:r>
            <a:endParaRPr lang="en-US" altLang="zh-TW" sz="3600" b="1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endParaRPr lang="en-US" altLang="zh-CN" sz="3600" b="1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3600" b="1" dirty="0" smtClean="0">
                <a:solidFill>
                  <a:srgbClr val="C0000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腓利門書</a:t>
            </a:r>
            <a:endParaRPr lang="en-US" sz="3600" dirty="0">
              <a:solidFill>
                <a:srgbClr val="C0000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2400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杜書萃</a:t>
            </a:r>
            <a:endParaRPr lang="en-US" altLang="zh-CN" sz="2400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7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兄弟啊，我為你的愛心大有快樂，大得安慰，因眾聖徒的心從你得了暢快。 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我雖然靠著基督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能放膽吩咐你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合宜的事， 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然而像我這有年紀的保羅，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現在又是為基督耶穌被囚的，寧可憑著愛心求你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就是為我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在捆鎖中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所生的兒子</a:t>
            </a:r>
            <a:r>
              <a:rPr 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阿尼西謀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（註：此名就是“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有益處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”的意思）求你。 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他從前與你沒有益處，但如今與你我都有益處。 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我現在打發</a:t>
            </a:r>
            <a:r>
              <a:rPr 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他親自回你那裡去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，他是我心上的人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我本來有意將他留下，在我為福音所受的捆鎖中替你伺候我； </a:t>
            </a:r>
          </a:p>
          <a:p>
            <a:pPr marL="514350" indent="-514350">
              <a:buFont typeface="+mj-lt"/>
              <a:buAutoNum type="arabicPeriod" startAt="7"/>
            </a:pP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40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14"/>
            </a:pP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但不知道你的意思，我就不願意這樣行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叫你的善行不是出於勉強，乃是出於甘心</a:t>
            </a:r>
          </a:p>
          <a:p>
            <a:pPr marL="514350" lvl="0" indent="-514350">
              <a:buFont typeface="+mj-lt"/>
              <a:buAutoNum type="arabicPeriod" startAt="14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他暫時離開你，或者是叫你永遠得著他； </a:t>
            </a:r>
          </a:p>
          <a:p>
            <a:pPr marL="514350" lvl="0" indent="-514350">
              <a:buFont typeface="+mj-lt"/>
              <a:buAutoNum type="arabicPeriod" startAt="14"/>
            </a:pP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不再是奴僕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，乃是高過奴僕，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是親愛的兄弟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。在我實在是如此，何況在你呢！這也 不拘是按肉體說，是按主說。 </a:t>
            </a:r>
          </a:p>
          <a:p>
            <a:pPr marL="514350" lvl="0" indent="-514350">
              <a:buFont typeface="+mj-lt"/>
              <a:buAutoNum type="arabicPeriod" startAt="14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你若以我為同伴，就收納他，如同收納我一樣。 </a:t>
            </a:r>
          </a:p>
          <a:p>
            <a:pPr marL="514350" lvl="0" indent="-514350">
              <a:buFont typeface="+mj-lt"/>
              <a:buAutoNum type="arabicPeriod" startAt="14"/>
            </a:pP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他若虧負你，或欠你甚麼，都歸在我的賬上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</a:t>
            </a:r>
          </a:p>
          <a:p>
            <a:pPr marL="514350" lvl="0" indent="-514350">
              <a:buFont typeface="+mj-lt"/>
              <a:buAutoNum type="arabicPeriod" startAt="14"/>
            </a:pP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我必償還。這是我保羅親筆寫的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。我並不用對你說，連你自己也是虧欠於我。 </a:t>
            </a:r>
          </a:p>
          <a:p>
            <a:pPr marL="514350" indent="-514350">
              <a:buFont typeface="+mj-lt"/>
              <a:buAutoNum type="arabicPeriod" startAt="7"/>
            </a:pP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23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0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兄弟啊，望你使我在主裡因你得快樂，並望你使我的心在基督 裡得暢快。 </a:t>
            </a:r>
          </a:p>
          <a:p>
            <a:pPr marL="514350" lvl="0" indent="-514350">
              <a:buFont typeface="+mj-lt"/>
              <a:buAutoNum type="arabicPeriod" startAt="20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我寫信給你，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深信你必順服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，知道你所要行的，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必過於我所說的。 </a:t>
            </a:r>
          </a:p>
          <a:p>
            <a:pPr marL="514350" lvl="0" indent="-514350">
              <a:buFont typeface="+mj-lt"/>
              <a:buAutoNum type="arabicPeriod" startAt="20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此外，你還要給我預備住處，因為我盼望藉著你們的禱告，必蒙恩到你們那裡去。 </a:t>
            </a:r>
          </a:p>
          <a:p>
            <a:pPr marL="514350" lvl="0" indent="-514350">
              <a:buFont typeface="+mj-lt"/>
              <a:buAutoNum type="arabicPeriod" startAt="20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為基督耶穌與我同坐監的以巴弗問你安。 </a:t>
            </a:r>
          </a:p>
          <a:p>
            <a:pPr marL="514350" lvl="0" indent="-514350">
              <a:buFont typeface="+mj-lt"/>
              <a:buAutoNum type="arabicPeriod" startAt="20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與我同工的馬可、亞里達古、底馬、路加也都問你安。 </a:t>
            </a:r>
          </a:p>
          <a:p>
            <a:pPr marL="514350" lvl="0" indent="-514350">
              <a:buFont typeface="+mj-lt"/>
              <a:buAutoNum type="arabicPeriod" startAt="20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願我們主耶穌基督的恩常在你的心裡。阿們。</a:t>
            </a:r>
          </a:p>
          <a:p>
            <a:pPr marL="514350" indent="-514350">
              <a:buFont typeface="+mj-lt"/>
              <a:buAutoNum type="arabicPeriod" startAt="7"/>
            </a:pP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05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團契的生活 </a:t>
            </a:r>
            <a:r>
              <a:rPr lang="en-US" altLang="zh-CN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― </a:t>
            </a:r>
            <a:r>
              <a:rPr lang="zh-CN" altLang="en-US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彼此</a:t>
            </a:r>
            <a:r>
              <a:rPr lang="zh-CN" altLang="en-US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建</a:t>
            </a:r>
            <a:r>
              <a:rPr lang="zh-CN" altLang="en-US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造</a:t>
            </a:r>
            <a:endParaRPr lang="en-US" dirty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一個彼此建造的生活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>
              <a:buNone/>
            </a:pP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</a:t>
            </a: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於互相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擔當各人的重</a:t>
            </a:r>
            <a:r>
              <a:rPr lang="zh-CN" altLang="en-US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擔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</a:t>
            </a:r>
            <a:r>
              <a:rPr lang="zh-CN" altLang="en-US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</a:t>
            </a:r>
            <a:endParaRPr lang="en-US" altLang="zh-CN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勇於認罪悔改承擔責任</a:t>
            </a:r>
            <a:r>
              <a:rPr 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- </a:t>
            </a:r>
            <a:r>
              <a:rPr lang="en-US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阿尼西謀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在於彼此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額外的施恩典</a:t>
            </a:r>
            <a:r>
              <a:rPr 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- 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腓利門</a:t>
            </a:r>
            <a:endParaRPr lang="en-US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歌羅西</a:t>
            </a:r>
            <a:endParaRPr lang="en-US" sz="2800" b="1" dirty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1" y="1295400"/>
            <a:ext cx="8411478" cy="5410200"/>
          </a:xfrm>
        </p:spPr>
      </p:pic>
    </p:spTree>
    <p:extLst>
      <p:ext uri="{BB962C8B-B14F-4D97-AF65-F5344CB8AC3E}">
        <p14:creationId xmlns:p14="http://schemas.microsoft.com/office/powerpoint/2010/main" val="38371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羅馬 </a:t>
            </a:r>
            <a:r>
              <a:rPr lang="en-US" altLang="zh-CN" sz="28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-&gt; </a:t>
            </a:r>
            <a:r>
              <a:rPr lang="zh-CN" altLang="en-US" sz="28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歌羅西</a:t>
            </a:r>
            <a:endParaRPr lang="en-US" sz="2800" b="1" dirty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2080"/>
            <a:ext cx="8915400" cy="5349240"/>
          </a:xfrm>
        </p:spPr>
      </p:pic>
    </p:spTree>
    <p:extLst>
      <p:ext uri="{BB962C8B-B14F-4D97-AF65-F5344CB8AC3E}">
        <p14:creationId xmlns:p14="http://schemas.microsoft.com/office/powerpoint/2010/main" val="8880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保</a:t>
            </a:r>
            <a:r>
              <a:rPr lang="zh-CN" altLang="en-US" sz="36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羅打發</a:t>
            </a:r>
            <a:r>
              <a:rPr lang="en-US" sz="3600" b="1" dirty="0" smtClean="0">
                <a:solidFill>
                  <a:srgbClr val="C0000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阿尼西謀</a:t>
            </a:r>
            <a:r>
              <a:rPr lang="zh-CN" altLang="en-US" sz="36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回到</a:t>
            </a:r>
            <a:r>
              <a:rPr lang="zh-CN" altLang="en-US" sz="3600" b="1" dirty="0" smtClean="0">
                <a:solidFill>
                  <a:srgbClr val="C0000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歌羅西</a:t>
            </a:r>
            <a:r>
              <a:rPr lang="zh-CN" altLang="en-US" sz="36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教會</a:t>
            </a:r>
            <a:endParaRPr lang="en-US" altLang="en-US" sz="36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有我親愛的兄弟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推基古要將我一切的事都告訴你們</a:t>
            </a:r>
            <a:r>
              <a:rPr 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。他是忠心的執事，和我一同作主 的僕人。 </a:t>
            </a:r>
            <a:endParaRPr 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4:8 </a:t>
            </a:r>
            <a:r>
              <a:rPr 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我特意打發他到你們那裡去，好叫你們知道我們的光景，又叫他安慰你們的心</a:t>
            </a: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0" indent="0">
              <a:buNone/>
            </a:pP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4:9 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我又打發一位親愛忠心的兄弟阿尼西謀同去</a:t>
            </a:r>
            <a:r>
              <a:rPr 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他也是你們那裡的人。</a:t>
            </a:r>
            <a:r>
              <a:rPr 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他們要把這裡一 切的事都告訴你們</a:t>
            </a: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0" indent="0">
              <a:buNone/>
            </a:pPr>
            <a:r>
              <a:rPr lang="en-US" altLang="zh-CN" sz="28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	</a:t>
            </a:r>
            <a:r>
              <a:rPr lang="zh-CN" altLang="en-US" sz="2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歌</a:t>
            </a:r>
            <a:r>
              <a:rPr lang="zh-CN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羅西</a:t>
            </a:r>
            <a:r>
              <a:rPr lang="zh-TW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 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-9</a:t>
            </a:r>
            <a:r>
              <a:rPr lang="zh-TW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13"/>
            </a:pP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04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保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羅扮演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主動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的角色</a:t>
            </a:r>
            <a:r>
              <a:rPr lang="zh-TW" altLang="en-US" sz="40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US" altLang="en-US" sz="2800" b="1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弟兄們、若有人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偶然被過犯所勝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、你們屬靈的人、就當用溫柔的心、把他挽回過來．又當自己小心、恐怕也被引誘。 </a:t>
            </a:r>
            <a:endParaRPr lang="en-US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你們各人的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重擔要互相擔當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、如此、就完全了基督的律法 </a:t>
            </a:r>
            <a:endParaRPr lang="en-US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 smtClean="0"/>
              <a:t>加</a:t>
            </a:r>
            <a:r>
              <a:rPr lang="zh-CN" altLang="en-US" sz="2800" dirty="0"/>
              <a:t>拉太書第六</a:t>
            </a:r>
            <a:r>
              <a:rPr lang="zh-CN" altLang="en-US" sz="2800" dirty="0" smtClean="0"/>
              <a:t>章</a:t>
            </a:r>
            <a:r>
              <a:rPr lang="en-US" altLang="zh-CN" sz="2800" dirty="0"/>
              <a:t> </a:t>
            </a:r>
            <a:r>
              <a:rPr lang="en-US" sz="2800" dirty="0" smtClean="0"/>
              <a:t>1</a:t>
            </a:r>
            <a:r>
              <a:rPr lang="zh-CN" altLang="en-US" sz="2800" dirty="0"/>
              <a:t>－</a:t>
            </a:r>
            <a:r>
              <a:rPr lang="en-US" sz="2800" dirty="0" smtClean="0"/>
              <a:t>2</a:t>
            </a:r>
            <a:r>
              <a:rPr lang="zh-CN" altLang="en-US" sz="2800" dirty="0" smtClean="0"/>
              <a:t>：</a:t>
            </a:r>
            <a:endParaRPr 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83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6112"/>
          </a:xfrm>
        </p:spPr>
        <p:txBody>
          <a:bodyPr/>
          <a:lstStyle/>
          <a:p>
            <a:pPr algn="ctr"/>
            <a:r>
              <a:rPr lang="zh-CN" altLang="en-US" sz="44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公義 </a:t>
            </a:r>
            <a:r>
              <a:rPr lang="en-US" altLang="zh-CN" sz="44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v </a:t>
            </a:r>
            <a:r>
              <a:rPr lang="zh-CN" altLang="en-US" sz="44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恩典</a:t>
            </a:r>
            <a:endParaRPr lang="en-US" sz="4400" b="1" dirty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7" y="1920084"/>
            <a:ext cx="4053953" cy="47085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20084"/>
            <a:ext cx="4572000" cy="470931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1983 23 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歲的</a:t>
            </a:r>
            <a:r>
              <a:rPr lang="en-US" altLang="zh-CN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Karla Tucker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在德州因謀殺罪，被判死刑</a:t>
            </a:r>
            <a:endParaRPr lang="en-US" altLang="zh-CN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在監獄裡認識了耶穌得救成為</a:t>
            </a: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徒。</a:t>
            </a:r>
            <a:endParaRPr lang="en-US" altLang="zh-CN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在監獄裡極力傳福音，幫助其他犯人，為主做了很好的見證</a:t>
            </a:r>
            <a:endParaRPr lang="en-US" altLang="zh-CN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1998 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年沒有得到當時州長</a:t>
            </a:r>
            <a:r>
              <a:rPr lang="en-US" altLang="zh-CN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(George W Bush) 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的赦免，被處死。</a:t>
            </a:r>
            <a:endParaRPr lang="en-US" altLang="zh-CN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CN" altLang="en-US" sz="32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社會公義與法律制裁</a:t>
            </a:r>
            <a:endParaRPr lang="en-US" altLang="en-US" sz="32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95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/>
              <a:t>羅馬書</a:t>
            </a:r>
            <a:r>
              <a:rPr lang="en-US" sz="2800" b="1" dirty="0"/>
              <a:t> 13:1-5</a:t>
            </a:r>
            <a:r>
              <a:rPr lang="zh-CN" altLang="en-US" sz="2800" b="1" dirty="0"/>
              <a:t>：</a:t>
            </a:r>
            <a:r>
              <a:rPr lang="en-US" sz="2800" dirty="0"/>
              <a:t> 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人都當順服掌權的，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因為沒有掌權的不是出於　神，凡掌權的都是　神所命的。所以抗拒掌權的就是抗拒　神的命，抗拒的必自取刑罰。作善的就可得他的稱讚，因為他是　神的用人，是與你有益的。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但作惡的就應當懼怕，因為他不是空空地佩劍。因為他是　神的用人，是伸冤的，刑罰那作惡的。所以你們必須順服，不但是因為刑罰，也是因為良心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。」</a:t>
            </a: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13"/>
            </a:pP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5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zh-CN" altLang="en-US" sz="44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保羅寫的</a:t>
            </a:r>
            <a:r>
              <a:rPr lang="zh-CN" altLang="en-US" sz="4400" b="1" dirty="0" smtClean="0">
                <a:solidFill>
                  <a:srgbClr val="C0000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監獄書信</a:t>
            </a:r>
            <a:endParaRPr lang="en-US" sz="4400" b="1" dirty="0">
              <a:solidFill>
                <a:srgbClr val="C0000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76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保羅第一次在羅馬監獄寫的四封書信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弗所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</a:t>
            </a:r>
            <a:endParaRPr lang="en-US" altLang="zh-CN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腓立比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</a:t>
            </a:r>
            <a:endParaRPr lang="en-US" altLang="zh-CN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歌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羅西書</a:t>
            </a:r>
            <a:endParaRPr lang="en-US" altLang="zh-CN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zh-CN" altLang="en-US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立門書</a:t>
            </a:r>
            <a:endParaRPr lang="en-US" altLang="zh-CN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1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CN" altLang="en-US" sz="44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腓立門的抉擇</a:t>
            </a:r>
            <a:endParaRPr lang="en-US" altLang="en-US" sz="44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施</a:t>
            </a:r>
            <a:r>
              <a:rPr lang="zh-CN" altLang="en-US" sz="3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</a:t>
            </a:r>
            <a:r>
              <a:rPr lang="zh-CN" altLang="en-US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</a:t>
            </a:r>
            <a:r>
              <a:rPr lang="zh-CN" altLang="en-US" sz="3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饒</a:t>
            </a:r>
            <a:r>
              <a:rPr lang="zh-CN" altLang="en-US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恕</a:t>
            </a:r>
            <a:r>
              <a:rPr lang="zh-CN" altLang="en-US" sz="3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阿尼西</a:t>
            </a:r>
            <a:r>
              <a:rPr lang="zh-CN" altLang="en-US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母    </a:t>
            </a:r>
            <a:r>
              <a:rPr lang="en-US" altLang="zh-CN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個人層面上</a:t>
            </a:r>
            <a:endParaRPr lang="en-US" altLang="zh-CN" sz="32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維持社會的公義          </a:t>
            </a:r>
            <a:r>
              <a:rPr lang="en-US" altLang="zh-CN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在社會</a:t>
            </a:r>
            <a:r>
              <a:rPr lang="zh-CN" altLang="en-US" sz="3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層面上</a:t>
            </a:r>
            <a:endParaRPr lang="en-US" altLang="zh-CN" sz="32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sz="32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56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zh-CN" altLang="en-US" sz="44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保羅寫的</a:t>
            </a:r>
            <a:r>
              <a:rPr lang="zh-CN" altLang="en-US" sz="4400" b="1" dirty="0" smtClean="0">
                <a:solidFill>
                  <a:srgbClr val="C0000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監獄書信</a:t>
            </a:r>
            <a:endParaRPr lang="en-US" sz="4400" b="1" dirty="0">
              <a:solidFill>
                <a:srgbClr val="C0000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76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保羅第一次在羅馬監獄寫的四封書信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弗所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</a:t>
            </a:r>
            <a:endParaRPr lang="en-US" altLang="zh-CN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腓立比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</a:t>
            </a:r>
            <a:endParaRPr lang="en-US" altLang="zh-CN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歌</a:t>
            </a:r>
            <a:r>
              <a:rPr lang="zh-CN" altLang="en-US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羅西書</a:t>
            </a:r>
            <a:endParaRPr lang="en-US" altLang="zh-CN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zh-CN" altLang="en-US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立門書</a:t>
            </a:r>
            <a:endParaRPr lang="en-US" altLang="zh-CN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這是保羅在寫歌羅西書的時候，同時也寫了</a:t>
            </a:r>
            <a:r>
              <a:rPr lang="zh-CN" altLang="en-US" sz="2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腓立門</a:t>
            </a:r>
            <a:r>
              <a:rPr lang="zh-CN" altLang="en-US" sz="24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</a:t>
            </a:r>
            <a:r>
              <a:rPr lang="zh-CN" altLang="en-US" sz="2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歌</a:t>
            </a: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羅西書是寫給在歌羅西地區教會的弟兄姐妹。而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腓利們書卻是一封私人的信</a:t>
            </a:r>
            <a:r>
              <a:rPr lang="zh-CN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，寫給了在歌羅西的一位弟兄叫腓利門的弟兄。</a:t>
            </a:r>
            <a:endParaRPr lang="en-US" sz="2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61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914400"/>
            <a:ext cx="4180114" cy="58521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114800" cy="5715000"/>
          </a:xfrm>
        </p:spPr>
        <p:txBody>
          <a:bodyPr/>
          <a:lstStyle/>
          <a:p>
            <a:r>
              <a:rPr lang="zh-CN" altLang="en-US" sz="3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悲慘世</a:t>
            </a:r>
            <a:r>
              <a:rPr lang="zh-CN" altLang="en-US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界：</a:t>
            </a:r>
            <a:r>
              <a:rPr lang="en-US" altLang="zh-TW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r>
              <a:rPr lang="zh-TW" altLang="en-US" sz="3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世紀最著名的小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說</a:t>
            </a:r>
            <a:endParaRPr lang="en-US" sz="3200" u="sng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hlinkClick r:id="rId3" tooltip="維克多·雨果"/>
            </a:endParaRPr>
          </a:p>
          <a:p>
            <a:r>
              <a:rPr lang="zh-CN" altLang="en-US" sz="3200" u="sng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 tooltip="維克多·雨果"/>
              </a:rPr>
              <a:t>法國　</a:t>
            </a:r>
            <a:r>
              <a:rPr lang="en-US" sz="3200" u="sng" dirty="0" err="1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 tooltip="維克多·雨果"/>
              </a:rPr>
              <a:t>維克多</a:t>
            </a:r>
            <a:r>
              <a:rPr lang="en-US" sz="3200" u="sng" dirty="0" err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 tooltip="維克多·雨果"/>
              </a:rPr>
              <a:t>·</a:t>
            </a:r>
            <a:r>
              <a:rPr lang="en-US" sz="3200" b="1" u="sng" dirty="0" err="1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 tooltip="維克多·雨果"/>
              </a:rPr>
              <a:t>雨果</a:t>
            </a:r>
            <a:endParaRPr lang="en-US" sz="3200" b="1" u="sng" baseline="300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Victor </a:t>
            </a:r>
            <a:r>
              <a:rPr lang="en-US" sz="3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Marie </a:t>
            </a:r>
            <a:r>
              <a:rPr lang="en-US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Hugo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40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額外</a:t>
            </a:r>
            <a:r>
              <a:rPr lang="zh-CN" altLang="en-US" sz="4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施恩典赦</a:t>
            </a:r>
            <a:r>
              <a:rPr lang="zh-CN" altLang="en-US" sz="40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免</a:t>
            </a:r>
            <a:r>
              <a:rPr lang="zh-CN" altLang="en-US" sz="40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一個犯</a:t>
            </a:r>
            <a:r>
              <a:rPr lang="zh-CN" altLang="en-US" sz="40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人與</a:t>
            </a:r>
            <a:r>
              <a:rPr lang="zh-CN" altLang="en-US" sz="40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要維持</a:t>
            </a:r>
            <a:r>
              <a:rPr lang="zh-CN" altLang="en-US" sz="40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社會公義</a:t>
            </a:r>
            <a:r>
              <a:rPr lang="zh-CN" altLang="en-US" sz="40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是如何來平衡</a:t>
            </a:r>
            <a:endParaRPr lang="en-US" sz="40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37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西</a:t>
            </a:r>
            <a:r>
              <a:rPr lang="zh-CN" altLang="en-US" sz="44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方文明的三個</a:t>
            </a:r>
            <a:r>
              <a:rPr lang="en-US" sz="4400" b="1" dirty="0" err="1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支柱</a:t>
            </a:r>
            <a:endParaRPr lang="en-US" sz="4400" b="1" dirty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22837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羅馬帝國的法治管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理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1063" lvl="1" indent="-514350">
              <a:buFont typeface="Wingdings" panose="05000000000000000000" pitchFamily="2" charset="2"/>
              <a:buChar char="Ø"/>
            </a:pPr>
            <a:r>
              <a:rPr lang="zh-CN" altLang="en-US" sz="2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使羅馬人在法律面前都有公平審判的機</a:t>
            </a:r>
            <a:r>
              <a:rPr lang="zh-CN" altLang="en-US" sz="2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會</a:t>
            </a:r>
            <a:endParaRPr lang="en-US" altLang="zh-CN" sz="26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1063" lvl="1" indent="-51435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17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西</a:t>
            </a:r>
            <a:r>
              <a:rPr lang="zh-CN" altLang="en-US" sz="44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方文明的三個</a:t>
            </a:r>
            <a:r>
              <a:rPr lang="en-US" sz="4400" b="1" dirty="0" err="1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支柱</a:t>
            </a:r>
            <a:endParaRPr lang="en-US" sz="4400" b="1" dirty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22837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羅馬帝國的法治管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理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1063" lvl="1" indent="-514350">
              <a:buFont typeface="Wingdings" panose="05000000000000000000" pitchFamily="2" charset="2"/>
              <a:buChar char="Ø"/>
            </a:pPr>
            <a:r>
              <a:rPr lang="zh-CN" altLang="en-US" sz="2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使羅馬人在法律面前都有公平審判的機</a:t>
            </a:r>
            <a:r>
              <a:rPr lang="zh-CN" altLang="en-US" sz="2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會</a:t>
            </a:r>
            <a:endParaRPr lang="en-US" altLang="zh-CN" sz="26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1063" lvl="1" indent="-51435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希臘文化的求真理的精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1063" lvl="1" indent="-514350">
              <a:buFont typeface="Wingdings" panose="05000000000000000000" pitchFamily="2" charset="2"/>
              <a:buChar char="Ø"/>
            </a:pPr>
            <a:r>
              <a:rPr lang="zh-CN" altLang="en-US" sz="2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不斷反复去驗</a:t>
            </a:r>
            <a:r>
              <a:rPr lang="zh-CN" altLang="en-US" sz="2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證找出真理</a:t>
            </a:r>
            <a:endParaRPr lang="en-US" sz="26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0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西</a:t>
            </a:r>
            <a:r>
              <a:rPr lang="zh-CN" altLang="en-US" sz="44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方文明的三個</a:t>
            </a:r>
            <a:r>
              <a:rPr lang="en-US" sz="4400" b="1" dirty="0" err="1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支柱</a:t>
            </a:r>
            <a:endParaRPr lang="en-US" sz="4400" b="1" dirty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22837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羅馬帝國的法治管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理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1063" lvl="1" indent="-514350">
              <a:buFont typeface="Wingdings" panose="05000000000000000000" pitchFamily="2" charset="2"/>
              <a:buChar char="Ø"/>
            </a:pPr>
            <a:r>
              <a:rPr lang="zh-CN" altLang="en-US" sz="2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使羅馬人在法律面前都有公平審判的機</a:t>
            </a:r>
            <a:r>
              <a:rPr lang="zh-CN" altLang="en-US" sz="2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會</a:t>
            </a:r>
            <a:endParaRPr lang="en-US" altLang="zh-CN" sz="26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1063" lvl="1" indent="-51435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希臘文化的求真理的精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1063" lvl="1" indent="-514350">
              <a:buFont typeface="Wingdings" panose="05000000000000000000" pitchFamily="2" charset="2"/>
              <a:buChar char="Ø"/>
            </a:pPr>
            <a:r>
              <a:rPr lang="zh-CN" altLang="en-US" sz="2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不斷反复去驗</a:t>
            </a:r>
            <a:r>
              <a:rPr lang="zh-CN" altLang="en-US" sz="2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證找出真理</a:t>
            </a:r>
            <a:endParaRPr lang="en-US" sz="26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</a:t>
            </a:r>
            <a:r>
              <a:rPr lang="zh-CN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督教的倫理教</a:t>
            </a:r>
            <a:r>
              <a:rPr lang="zh-CN" altLang="en-US" sz="28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導</a:t>
            </a:r>
            <a:endParaRPr lang="en-US" altLang="zh-CN" sz="28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1063" lvl="1" indent="-514350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強調</a:t>
            </a:r>
            <a:r>
              <a:rPr lang="zh-CN" altLang="en-US" sz="2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無私的</a:t>
            </a:r>
            <a:r>
              <a:rPr lang="en-US" sz="2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愛</a:t>
            </a:r>
            <a:r>
              <a:rPr lang="en-US" sz="2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、寬恕、仁慈和同情</a:t>
            </a:r>
            <a:r>
              <a:rPr lang="en-US" sz="2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881063" lvl="1" indent="-51435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強調人人在上帝面前都是平等的</a:t>
            </a:r>
          </a:p>
        </p:txBody>
      </p:sp>
    </p:spTree>
    <p:extLst>
      <p:ext uri="{BB962C8B-B14F-4D97-AF65-F5344CB8AC3E}">
        <p14:creationId xmlns:p14="http://schemas.microsoft.com/office/powerpoint/2010/main" val="1272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哥林多後</a:t>
            </a:r>
            <a:r>
              <a:rPr lang="zh-TW" altLang="en-US" sz="40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書 </a:t>
            </a:r>
            <a:r>
              <a:rPr lang="en-US" altLang="zh-CN" sz="40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5:17-18</a:t>
            </a:r>
            <a:r>
              <a:rPr lang="zh-TW" altLang="en-US" sz="40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US" altLang="en-US" sz="2800" b="1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953000"/>
          </a:xfrm>
        </p:spPr>
        <p:txBody>
          <a:bodyPr/>
          <a:lstStyle/>
          <a:p>
            <a:pPr marL="514350" indent="-514350">
              <a:buFont typeface="+mj-lt"/>
              <a:buAutoNum type="arabicPeriod" startAt="17"/>
            </a:pP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若有人在基督裡，他就是新造的人，舊事已過，都變成新的了</a:t>
            </a:r>
            <a:r>
              <a:rPr lang="en-US" sz="28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一切都是出於神</a:t>
            </a:r>
            <a:r>
              <a:rPr 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，他藉著基督使我們與他和好，又將勸人與他和好的職分賜給我們。</a:t>
            </a:r>
            <a:endParaRPr lang="en-US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84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腓利門</a:t>
            </a:r>
            <a:r>
              <a:rPr lang="zh-TW" altLang="en-US" sz="40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書</a:t>
            </a:r>
            <a:endParaRPr lang="en-US" altLang="en-US" sz="2800" b="1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9530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為基督耶穌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被囚的保羅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同兄弟提摩太，寫信給我們所親愛的同工</a:t>
            </a:r>
            <a:r>
              <a:rPr 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腓利門</a:t>
            </a: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和妹子亞腓亞，並與我們同當兵的亞基布，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以及在你家的教會：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願恩惠、平安從 神我們的父和主耶穌基督歸與你們！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我禱告的時候提到你，常為你感謝我的 神，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因聽說你的愛心並你向主耶穌和眾聖徒的信心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願你與人所同有的信心顯出功效，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使人知道你們各樣善事都是為基督做的。</a:t>
            </a:r>
          </a:p>
          <a:p>
            <a:pPr marL="514350" indent="-514350">
              <a:buFont typeface="+mj-lt"/>
              <a:buAutoNum type="arabicPeriod" startAt="13"/>
            </a:pP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96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68007F"/>
      </a:accent1>
      <a:accent2>
        <a:srgbClr val="9C007F"/>
      </a:accent2>
      <a:accent3>
        <a:srgbClr val="68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0000"/>
      </a:hlink>
      <a:folHlink>
        <a:srgbClr val="68007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68007F"/>
    </a:accent1>
    <a:accent2>
      <a:srgbClr val="9C007F"/>
    </a:accent2>
    <a:accent3>
      <a:srgbClr val="68007F"/>
    </a:accent3>
    <a:accent4>
      <a:srgbClr val="68007F"/>
    </a:accent4>
    <a:accent5>
      <a:srgbClr val="005BD3"/>
    </a:accent5>
    <a:accent6>
      <a:srgbClr val="00349E"/>
    </a:accent6>
    <a:hlink>
      <a:srgbClr val="000000"/>
    </a:hlink>
    <a:folHlink>
      <a:srgbClr val="68007F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68007F"/>
    </a:accent1>
    <a:accent2>
      <a:srgbClr val="9C007F"/>
    </a:accent2>
    <a:accent3>
      <a:srgbClr val="68007F"/>
    </a:accent3>
    <a:accent4>
      <a:srgbClr val="68007F"/>
    </a:accent4>
    <a:accent5>
      <a:srgbClr val="005BD3"/>
    </a:accent5>
    <a:accent6>
      <a:srgbClr val="00349E"/>
    </a:accent6>
    <a:hlink>
      <a:srgbClr val="000000"/>
    </a:hlink>
    <a:folHlink>
      <a:srgbClr val="6800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28458</TotalTime>
  <Words>839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Microsoft YaHei</vt:lpstr>
      <vt:lpstr>SimHei</vt:lpstr>
      <vt:lpstr>宋体</vt:lpstr>
      <vt:lpstr>SimSun-ExtB</vt:lpstr>
      <vt:lpstr>Arial</vt:lpstr>
      <vt:lpstr>Calibri</vt:lpstr>
      <vt:lpstr>Constantia</vt:lpstr>
      <vt:lpstr>Wingdings</vt:lpstr>
      <vt:lpstr>Wingdings 2</vt:lpstr>
      <vt:lpstr>Flow</vt:lpstr>
      <vt:lpstr>PowerPoint Presentation</vt:lpstr>
      <vt:lpstr>保羅寫的監獄書信</vt:lpstr>
      <vt:lpstr>保羅寫的監獄書信</vt:lpstr>
      <vt:lpstr>PowerPoint Presentation</vt:lpstr>
      <vt:lpstr>西方文明的三個支柱</vt:lpstr>
      <vt:lpstr>西方文明的三個支柱</vt:lpstr>
      <vt:lpstr>西方文明的三個支柱</vt:lpstr>
      <vt:lpstr>哥林多後書 5:17-18 </vt:lpstr>
      <vt:lpstr>腓利門書</vt:lpstr>
      <vt:lpstr>PowerPoint Presentation</vt:lpstr>
      <vt:lpstr>PowerPoint Presentation</vt:lpstr>
      <vt:lpstr>PowerPoint Presentation</vt:lpstr>
      <vt:lpstr>團契的生活 ― 彼此建造</vt:lpstr>
      <vt:lpstr>歌羅西</vt:lpstr>
      <vt:lpstr>羅馬 -&gt; 歌羅西</vt:lpstr>
      <vt:lpstr>保羅打發阿尼西謀回到歌羅西教會</vt:lpstr>
      <vt:lpstr>保羅扮演主動的角色 </vt:lpstr>
      <vt:lpstr>公義 v 恩典</vt:lpstr>
      <vt:lpstr>社會公義與法律制裁</vt:lpstr>
      <vt:lpstr>腓立門的抉擇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奔那有盼望的路程 希伯來書 12:1-13</dc:title>
  <dc:creator>stu</dc:creator>
  <cp:lastModifiedBy>ShuTsui Tu</cp:lastModifiedBy>
  <cp:revision>1491</cp:revision>
  <cp:lastPrinted>2016-05-01T02:09:01Z</cp:lastPrinted>
  <dcterms:created xsi:type="dcterms:W3CDTF">2010-08-28T21:19:40Z</dcterms:created>
  <dcterms:modified xsi:type="dcterms:W3CDTF">2024-09-22T00:46:22Z</dcterms:modified>
</cp:coreProperties>
</file>