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7.xml"/>
  <Override ContentType="application/vnd.openxmlformats-officedocument.presentationml.notesSlide+xml" PartName="/ppt/notesSlides/notesSlide5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33.xml"/>
  <Override ContentType="application/vnd.openxmlformats-officedocument.presentationml.notesSlide+xml" PartName="/ppt/notesSlides/notesSlide41.xml"/>
  <Override ContentType="application/vnd.openxmlformats-officedocument.presentationml.notesSlide+xml" PartName="/ppt/notesSlides/notesSlide15.xml"/>
  <Override ContentType="application/vnd.openxmlformats-officedocument.presentationml.notesSlide+xml" PartName="/ppt/notesSlides/notesSlide24.xml"/>
  <Override ContentType="application/vnd.openxmlformats-officedocument.presentationml.notesSlide+xml" PartName="/ppt/notesSlides/notesSlide50.xml"/>
  <Override ContentType="application/vnd.openxmlformats-officedocument.presentationml.notesSlide+xml" PartName="/ppt/notesSlides/notesSlide68.xml"/>
  <Override ContentType="application/vnd.openxmlformats-officedocument.presentationml.notesSlide+xml" PartName="/ppt/notesSlides/notesSlide17.xml"/>
  <Override ContentType="application/vnd.openxmlformats-officedocument.presentationml.notesSlide+xml" PartName="/ppt/notesSlides/notesSlide42.xml"/>
  <Override ContentType="application/vnd.openxmlformats-officedocument.presentationml.notesSlide+xml" PartName="/ppt/notesSlides/notesSlide16.xml"/>
  <Override ContentType="application/vnd.openxmlformats-officedocument.presentationml.notesSlide+xml" PartName="/ppt/notesSlides/notesSlide34.xml"/>
  <Override ContentType="application/vnd.openxmlformats-officedocument.presentationml.notesSlide+xml" PartName="/ppt/notesSlides/notesSlide51.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43.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73.xml"/>
  <Override ContentType="application/vnd.openxmlformats-officedocument.presentationml.notesSlide+xml" PartName="/ppt/notesSlides/notesSlide56.xml"/>
  <Override ContentType="application/vnd.openxmlformats-officedocument.presentationml.notesSlide+xml" PartName="/ppt/notesSlides/notesSlide30.xml"/>
  <Override ContentType="application/vnd.openxmlformats-officedocument.presentationml.notesSlide+xml" PartName="/ppt/notesSlides/notesSlide69.xml"/>
  <Override ContentType="application/vnd.openxmlformats-officedocument.presentationml.notesSlide+xml" PartName="/ppt/notesSlides/notesSlide26.xml"/>
  <Override ContentType="application/vnd.openxmlformats-officedocument.presentationml.notesSlide+xml" PartName="/ppt/notesSlides/notesSlide39.xml"/>
  <Override ContentType="application/vnd.openxmlformats-officedocument.presentationml.notesSlide+xml" PartName="/ppt/notesSlides/notesSlide31.xml"/>
  <Override ContentType="application/vnd.openxmlformats-officedocument.presentationml.notesSlide+xml" PartName="/ppt/notesSlides/notesSlide61.xml"/>
  <Override ContentType="application/vnd.openxmlformats-officedocument.presentationml.notesSlide+xml" PartName="/ppt/notesSlides/notesSlide74.xml"/>
  <Override ContentType="application/vnd.openxmlformats-officedocument.presentationml.notesSlide+xml" PartName="/ppt/notesSlides/notesSlide57.xml"/>
  <Override ContentType="application/vnd.openxmlformats-officedocument.presentationml.notesSlide+xml" PartName="/ppt/notesSlides/notesSlide44.xml"/>
  <Override ContentType="application/vnd.openxmlformats-officedocument.presentationml.notesSlide+xml" PartName="/ppt/notesSlides/notesSlide58.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37.xml"/>
  <Override ContentType="application/vnd.openxmlformats-officedocument.presentationml.notesSlide+xml" PartName="/ppt/notesSlides/notesSlide62.xml"/>
  <Override ContentType="application/vnd.openxmlformats-officedocument.presentationml.notesSlide+xml" PartName="/ppt/notesSlides/notesSlide29.xml"/>
  <Override ContentType="application/vnd.openxmlformats-officedocument.presentationml.notesSlide+xml" PartName="/ppt/notesSlides/notesSlide54.xml"/>
  <Override ContentType="application/vnd.openxmlformats-officedocument.presentationml.notesSlide+xml" PartName="/ppt/notesSlides/notesSlide45.xml"/>
  <Override ContentType="application/vnd.openxmlformats-officedocument.presentationml.notesSlide+xml" PartName="/ppt/notesSlides/notesSlide70.xml"/>
  <Override ContentType="application/vnd.openxmlformats-officedocument.presentationml.notesSlide+xml" PartName="/ppt/notesSlides/notesSlide46.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1.xml"/>
  <Override ContentType="application/vnd.openxmlformats-officedocument.presentationml.notesSlide+xml" PartName="/ppt/notesSlides/notesSlide63.xml"/>
  <Override ContentType="application/vnd.openxmlformats-officedocument.presentationml.notesSlide+xml" PartName="/ppt/notesSlides/notesSlide5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47.xml"/>
  <Override ContentType="application/vnd.openxmlformats-officedocument.presentationml.notesSlide+xml" PartName="/ppt/notesSlides/notesSlide72.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60.xml"/>
  <Override ContentType="application/vnd.openxmlformats-officedocument.presentationml.notesSlide+xml" PartName="/ppt/notesSlides/notesSlide38.xml"/>
  <Override ContentType="application/vnd.openxmlformats-officedocument.presentationml.notesSlide+xml" PartName="/ppt/notesSlides/notesSlide64.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48.xml"/>
  <Override ContentType="application/vnd.openxmlformats-officedocument.presentationml.notesSlide+xml" PartName="/ppt/notesSlides/notesSlide22.xml"/>
  <Override ContentType="application/vnd.openxmlformats-officedocument.presentationml.notesSlide+xml" PartName="/ppt/notesSlides/notesSlide52.xml"/>
  <Override ContentType="application/vnd.openxmlformats-officedocument.presentationml.notesSlide+xml" PartName="/ppt/notesSlides/notesSlide7.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65.xml"/>
  <Override ContentType="application/vnd.openxmlformats-officedocument.presentationml.notesSlide+xml" PartName="/ppt/notesSlides/notesSlide36.xml"/>
  <Override ContentType="application/vnd.openxmlformats-officedocument.presentationml.notesSlide+xml" PartName="/ppt/notesSlides/notesSlide49.xml"/>
  <Override ContentType="application/vnd.openxmlformats-officedocument.presentationml.notesSlide+xml" PartName="/ppt/notesSlides/notesSlide19.xml"/>
  <Override ContentType="application/vnd.openxmlformats-officedocument.presentationml.notesSlide+xml" PartName="/ppt/notesSlides/notesSlide71.xml"/>
  <Override ContentType="application/vnd.openxmlformats-officedocument.presentationml.notesSlide+xml" PartName="/ppt/notesSlides/notesSlide53.xml"/>
  <Override ContentType="application/vnd.openxmlformats-officedocument.presentationml.notesSlide+xml" PartName="/ppt/notesSlides/notesSlide40.xml"/>
  <Override ContentType="application/vnd.openxmlformats-officedocument.presentationml.notesSlide+xml" PartName="/ppt/notesSlides/notesSlide23.xml"/>
  <Override ContentType="application/vnd.openxmlformats-officedocument.presentationml.notesSlide+xml" PartName="/ppt/notesSlides/notesSlide66.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43.xml"/>
  <Override ContentType="application/vnd.openxmlformats-officedocument.presentationml.slide+xml" PartName="/ppt/slides/slide35.xml"/>
  <Override ContentType="application/vnd.openxmlformats-officedocument.presentationml.slide+xml" PartName="/ppt/slides/slide60.xml"/>
  <Override ContentType="application/vnd.openxmlformats-officedocument.presentationml.slide+xml" PartName="/ppt/slides/slide5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slide+xml" PartName="/ppt/slides/slide69.xml"/>
  <Override ContentType="application/vnd.openxmlformats-officedocument.presentationml.slide+xml" PartName="/ppt/slides/slide17.xml"/>
  <Override ContentType="application/vnd.openxmlformats-officedocument.presentationml.slide+xml" PartName="/ppt/slides/slide42.xml"/>
  <Override ContentType="application/vnd.openxmlformats-officedocument.presentationml.slide+xml" PartName="/ppt/slides/slide25.xml"/>
  <Override ContentType="application/vnd.openxmlformats-officedocument.presentationml.slide+xml" PartName="/ppt/slides/slide50.xml"/>
  <Override ContentType="application/vnd.openxmlformats-officedocument.presentationml.slide+xml" PartName="/ppt/slides/slide34.xml"/>
  <Override ContentType="application/vnd.openxmlformats-officedocument.presentationml.slide+xml" PartName="/ppt/slides/slide33.xml"/>
  <Override ContentType="application/vnd.openxmlformats-officedocument.presentationml.slide+xml" PartName="/ppt/slides/slide51.xml"/>
  <Override ContentType="application/vnd.openxmlformats-officedocument.presentationml.slide+xml" PartName="/ppt/slides/slide16.xml"/>
  <Override ContentType="application/vnd.openxmlformats-officedocument.presentationml.slide+xml" PartName="/ppt/slides/slide6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7.xml"/>
  <Override ContentType="application/vnd.openxmlformats-officedocument.presentationml.slide+xml" PartName="/ppt/slides/slide71.xml"/>
  <Override ContentType="application/vnd.openxmlformats-officedocument.presentationml.slide+xml" PartName="/ppt/slides/slide41.xml"/>
  <Override ContentType="application/vnd.openxmlformats-officedocument.presentationml.slide+xml" PartName="/ppt/slides/slide67.xml"/>
  <Override ContentType="application/vnd.openxmlformats-officedocument.presentationml.slide+xml" PartName="/ppt/slides/slide7.xml"/>
  <Override ContentType="application/vnd.openxmlformats-officedocument.presentationml.slide+xml" PartName="/ppt/slides/slide54.xml"/>
  <Override ContentType="application/vnd.openxmlformats-officedocument.presentationml.slide+xml" PartName="/ppt/slides/slide36.xml"/>
  <Override ContentType="application/vnd.openxmlformats-officedocument.presentationml.slide+xml" PartName="/ppt/slides/slide66.xml"/>
  <Override ContentType="application/vnd.openxmlformats-officedocument.presentationml.slide+xml" PartName="/ppt/slides/slide23.xml"/>
  <Override ContentType="application/vnd.openxmlformats-officedocument.presentationml.slide+xml" PartName="/ppt/slides/slide49.xml"/>
  <Override ContentType="application/vnd.openxmlformats-officedocument.presentationml.slide+xml" PartName="/ppt/slides/slide10.xml"/>
  <Override ContentType="application/vnd.openxmlformats-officedocument.presentationml.slide+xml" PartName="/ppt/slides/slide70.xml"/>
  <Override ContentType="application/vnd.openxmlformats-officedocument.presentationml.slide+xml" PartName="/ppt/slides/slide6.xml"/>
  <Override ContentType="application/vnd.openxmlformats-officedocument.presentationml.slide+xml" PartName="/ppt/slides/slide53.xml"/>
  <Override ContentType="application/vnd.openxmlformats-officedocument.presentationml.slide+xml" PartName="/ppt/slides/slide40.xml"/>
  <Override ContentType="application/vnd.openxmlformats-officedocument.presentationml.slide+xml" PartName="/ppt/slides/slide48.xml"/>
  <Override ContentType="application/vnd.openxmlformats-officedocument.presentationml.slide+xml" PartName="/ppt/slides/slide73.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9.xml"/>
  <Override ContentType="application/vnd.openxmlformats-officedocument.presentationml.slide+xml" PartName="/ppt/slides/slide65.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6.xml"/>
  <Override ContentType="application/vnd.openxmlformats-officedocument.presentationml.slide+xml" PartName="/ppt/slides/slide12.xml"/>
  <Override ContentType="application/vnd.openxmlformats-officedocument.presentationml.slide+xml" PartName="/ppt/slides/slide47.xml"/>
  <Override ContentType="application/vnd.openxmlformats-officedocument.presentationml.slide+xml" PartName="/ppt/slides/slide72.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8.xml"/>
  <Override ContentType="application/vnd.openxmlformats-officedocument.presentationml.slide+xml" PartName="/ppt/slides/slide46.xml"/>
  <Override ContentType="application/vnd.openxmlformats-officedocument.presentationml.slide+xml" PartName="/ppt/slides/slide64.xml"/>
  <Override ContentType="application/vnd.openxmlformats-officedocument.presentationml.slide+xml" PartName="/ppt/slides/slide8.xml"/>
  <Override ContentType="application/vnd.openxmlformats-officedocument.presentationml.slide+xml" PartName="/ppt/slides/slide55.xml"/>
  <Override ContentType="application/vnd.openxmlformats-officedocument.presentationml.slide+xml" PartName="/ppt/slides/slide29.xml"/>
  <Override ContentType="application/vnd.openxmlformats-officedocument.presentationml.slide+xml" PartName="/ppt/slides/slide59.xml"/>
  <Override ContentType="application/vnd.openxmlformats-officedocument.presentationml.slide+xml" PartName="/ppt/slides/slide32.xml"/>
  <Override ContentType="application/vnd.openxmlformats-officedocument.presentationml.slide+xml" PartName="/ppt/slides/slide62.xml"/>
  <Override ContentType="application/vnd.openxmlformats-officedocument.presentationml.slide+xml" PartName="/ppt/slides/slide1.xml"/>
  <Override ContentType="application/vnd.openxmlformats-officedocument.presentationml.slide+xml" PartName="/ppt/slides/slide58.xml"/>
  <Override ContentType="application/vnd.openxmlformats-officedocument.presentationml.slide+xml" PartName="/ppt/slides/slide63.xml"/>
  <Override ContentType="application/vnd.openxmlformats-officedocument.presentationml.slide+xml" PartName="/ppt/slides/slide45.xml"/>
  <Override ContentType="application/vnd.openxmlformats-officedocument.presentationml.slide+xml" PartName="/ppt/slides/slide28.xml"/>
  <Override ContentType="application/vnd.openxmlformats-officedocument.presentationml.slide+xml" PartName="/ppt/slides/slide15.xml"/>
  <Override ContentType="application/vnd.openxmlformats-officedocument.presentationml.slide+xml" PartName="/ppt/slides/slide61.xml"/>
  <Override ContentType="application/vnd.openxmlformats-officedocument.presentationml.slide+xml" PartName="/ppt/slides/slide31.xml"/>
  <Override ContentType="application/vnd.openxmlformats-officedocument.presentationml.slide+xml" PartName="/ppt/slides/slide74.xml"/>
  <Override ContentType="application/vnd.openxmlformats-officedocument.presentationml.slide+xml" PartName="/ppt/slides/slide27.xml"/>
  <Override ContentType="application/vnd.openxmlformats-officedocument.presentationml.slide+xml" PartName="/ppt/slides/slide57.xml"/>
  <Override ContentType="application/vnd.openxmlformats-officedocument.presentationml.slide+xml" PartName="/ppt/slides/slide2.xml"/>
  <Override ContentType="application/vnd.openxmlformats-officedocument.presentationml.slide+xml" PartName="/ppt/slides/slide44.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 id="290" r:id="rId40"/>
    <p:sldId id="291" r:id="rId41"/>
    <p:sldId id="292" r:id="rId42"/>
    <p:sldId id="293" r:id="rId43"/>
    <p:sldId id="294" r:id="rId44"/>
    <p:sldId id="295" r:id="rId45"/>
    <p:sldId id="296" r:id="rId46"/>
    <p:sldId id="297" r:id="rId47"/>
    <p:sldId id="298" r:id="rId48"/>
    <p:sldId id="299" r:id="rId49"/>
    <p:sldId id="300" r:id="rId50"/>
    <p:sldId id="301" r:id="rId51"/>
    <p:sldId id="302" r:id="rId52"/>
    <p:sldId id="303" r:id="rId53"/>
    <p:sldId id="304" r:id="rId54"/>
    <p:sldId id="305" r:id="rId55"/>
    <p:sldId id="306" r:id="rId56"/>
    <p:sldId id="307" r:id="rId57"/>
    <p:sldId id="308" r:id="rId58"/>
    <p:sldId id="309" r:id="rId59"/>
    <p:sldId id="310" r:id="rId60"/>
    <p:sldId id="311" r:id="rId61"/>
    <p:sldId id="312" r:id="rId62"/>
    <p:sldId id="313" r:id="rId63"/>
    <p:sldId id="314" r:id="rId64"/>
    <p:sldId id="315" r:id="rId65"/>
    <p:sldId id="316" r:id="rId66"/>
    <p:sldId id="317" r:id="rId67"/>
    <p:sldId id="318" r:id="rId68"/>
    <p:sldId id="319" r:id="rId69"/>
    <p:sldId id="320" r:id="rId70"/>
    <p:sldId id="321" r:id="rId71"/>
    <p:sldId id="322" r:id="rId72"/>
    <p:sldId id="323" r:id="rId73"/>
    <p:sldId id="324" r:id="rId74"/>
    <p:sldId id="325" r:id="rId75"/>
    <p:sldId id="326" r:id="rId76"/>
    <p:sldId id="327" r:id="rId77"/>
    <p:sldId id="328" r:id="rId78"/>
    <p:sldId id="329" r:id="rId79"/>
  </p:sldIdLst>
  <p:sldSz cy="6858000" cx="9144000"/>
  <p:notesSz cx="6858000" cy="9312275"/>
  <p:embeddedFontLst>
    <p:embeddedFont>
      <p:font typeface="Roboto"/>
      <p:regular r:id="rId80"/>
      <p:bold r:id="rId81"/>
      <p:italic r:id="rId82"/>
      <p:boldItalic r:id="rId83"/>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2880">
          <p15:clr>
            <a:srgbClr val="A4A3A4"/>
          </p15:clr>
        </p15:guide>
      </p15:sldGuideLst>
    </p:ext>
    <p:ext uri="{2D200454-40CA-4A62-9FC3-DE9A4176ACB9}">
      <p15:notesGuideLst>
        <p15:guide id="1" orient="horz" pos="2933">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notesViewPr>
    <p:cSldViewPr snapToGrid="0">
      <p:cViewPr varScale="1">
        <p:scale>
          <a:sx n="100" d="100"/>
          <a:sy n="100" d="100"/>
        </p:scale>
        <p:origin x="0" y="0"/>
      </p:cViewPr>
      <p:guideLst>
        <p:guide pos="2933" orient="horz"/>
        <p:guide pos="2160"/>
      </p:guideLst>
    </p:cSldViewPr>
  </p:notesViewPr>
</p:viewPr>
</file>

<file path=ppt/_rels/presentation.xml.rels><?xml version="1.0" encoding="UTF-8" standalone="yes"?><Relationships xmlns="http://schemas.openxmlformats.org/package/2006/relationships"><Relationship Id="rId40" Type="http://schemas.openxmlformats.org/officeDocument/2006/relationships/slide" Target="slides/slide35.xml"/><Relationship Id="rId83" Type="http://schemas.openxmlformats.org/officeDocument/2006/relationships/font" Target="fonts/Roboto-boldItalic.fntdata"/><Relationship Id="rId42" Type="http://schemas.openxmlformats.org/officeDocument/2006/relationships/slide" Target="slides/slide37.xml"/><Relationship Id="rId41" Type="http://schemas.openxmlformats.org/officeDocument/2006/relationships/slide" Target="slides/slide36.xml"/><Relationship Id="rId44" Type="http://schemas.openxmlformats.org/officeDocument/2006/relationships/slide" Target="slides/slide39.xml"/><Relationship Id="rId43" Type="http://schemas.openxmlformats.org/officeDocument/2006/relationships/slide" Target="slides/slide38.xml"/><Relationship Id="rId46" Type="http://schemas.openxmlformats.org/officeDocument/2006/relationships/slide" Target="slides/slide41.xml"/><Relationship Id="rId45" Type="http://schemas.openxmlformats.org/officeDocument/2006/relationships/slide" Target="slides/slide40.xml"/><Relationship Id="rId80" Type="http://schemas.openxmlformats.org/officeDocument/2006/relationships/font" Target="fonts/Roboto-regular.fntdata"/><Relationship Id="rId82" Type="http://schemas.openxmlformats.org/officeDocument/2006/relationships/font" Target="fonts/Roboto-italic.fntdata"/><Relationship Id="rId81" Type="http://schemas.openxmlformats.org/officeDocument/2006/relationships/font" Target="fonts/Roboto-bold.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48" Type="http://schemas.openxmlformats.org/officeDocument/2006/relationships/slide" Target="slides/slide43.xml"/><Relationship Id="rId47" Type="http://schemas.openxmlformats.org/officeDocument/2006/relationships/slide" Target="slides/slide42.xml"/><Relationship Id="rId49" Type="http://schemas.openxmlformats.org/officeDocument/2006/relationships/slide" Target="slides/slide4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73" Type="http://schemas.openxmlformats.org/officeDocument/2006/relationships/slide" Target="slides/slide68.xml"/><Relationship Id="rId72" Type="http://schemas.openxmlformats.org/officeDocument/2006/relationships/slide" Target="slides/slide67.xml"/><Relationship Id="rId31" Type="http://schemas.openxmlformats.org/officeDocument/2006/relationships/slide" Target="slides/slide26.xml"/><Relationship Id="rId75" Type="http://schemas.openxmlformats.org/officeDocument/2006/relationships/slide" Target="slides/slide70.xml"/><Relationship Id="rId30" Type="http://schemas.openxmlformats.org/officeDocument/2006/relationships/slide" Target="slides/slide25.xml"/><Relationship Id="rId74" Type="http://schemas.openxmlformats.org/officeDocument/2006/relationships/slide" Target="slides/slide69.xml"/><Relationship Id="rId33" Type="http://schemas.openxmlformats.org/officeDocument/2006/relationships/slide" Target="slides/slide28.xml"/><Relationship Id="rId77" Type="http://schemas.openxmlformats.org/officeDocument/2006/relationships/slide" Target="slides/slide72.xml"/><Relationship Id="rId32" Type="http://schemas.openxmlformats.org/officeDocument/2006/relationships/slide" Target="slides/slide27.xml"/><Relationship Id="rId76" Type="http://schemas.openxmlformats.org/officeDocument/2006/relationships/slide" Target="slides/slide71.xml"/><Relationship Id="rId35" Type="http://schemas.openxmlformats.org/officeDocument/2006/relationships/slide" Target="slides/slide30.xml"/><Relationship Id="rId79" Type="http://schemas.openxmlformats.org/officeDocument/2006/relationships/slide" Target="slides/slide74.xml"/><Relationship Id="rId34" Type="http://schemas.openxmlformats.org/officeDocument/2006/relationships/slide" Target="slides/slide29.xml"/><Relationship Id="rId78" Type="http://schemas.openxmlformats.org/officeDocument/2006/relationships/slide" Target="slides/slide73.xml"/><Relationship Id="rId71" Type="http://schemas.openxmlformats.org/officeDocument/2006/relationships/slide" Target="slides/slide66.xml"/><Relationship Id="rId70" Type="http://schemas.openxmlformats.org/officeDocument/2006/relationships/slide" Target="slides/slide65.xml"/><Relationship Id="rId37" Type="http://schemas.openxmlformats.org/officeDocument/2006/relationships/slide" Target="slides/slide32.xml"/><Relationship Id="rId36" Type="http://schemas.openxmlformats.org/officeDocument/2006/relationships/slide" Target="slides/slide31.xml"/><Relationship Id="rId39" Type="http://schemas.openxmlformats.org/officeDocument/2006/relationships/slide" Target="slides/slide34.xml"/><Relationship Id="rId38" Type="http://schemas.openxmlformats.org/officeDocument/2006/relationships/slide" Target="slides/slide33.xml"/><Relationship Id="rId62" Type="http://schemas.openxmlformats.org/officeDocument/2006/relationships/slide" Target="slides/slide57.xml"/><Relationship Id="rId61" Type="http://schemas.openxmlformats.org/officeDocument/2006/relationships/slide" Target="slides/slide56.xml"/><Relationship Id="rId20" Type="http://schemas.openxmlformats.org/officeDocument/2006/relationships/slide" Target="slides/slide15.xml"/><Relationship Id="rId64" Type="http://schemas.openxmlformats.org/officeDocument/2006/relationships/slide" Target="slides/slide59.xml"/><Relationship Id="rId63" Type="http://schemas.openxmlformats.org/officeDocument/2006/relationships/slide" Target="slides/slide58.xml"/><Relationship Id="rId22" Type="http://schemas.openxmlformats.org/officeDocument/2006/relationships/slide" Target="slides/slide17.xml"/><Relationship Id="rId66" Type="http://schemas.openxmlformats.org/officeDocument/2006/relationships/slide" Target="slides/slide61.xml"/><Relationship Id="rId21" Type="http://schemas.openxmlformats.org/officeDocument/2006/relationships/slide" Target="slides/slide16.xml"/><Relationship Id="rId65" Type="http://schemas.openxmlformats.org/officeDocument/2006/relationships/slide" Target="slides/slide60.xml"/><Relationship Id="rId24" Type="http://schemas.openxmlformats.org/officeDocument/2006/relationships/slide" Target="slides/slide19.xml"/><Relationship Id="rId68" Type="http://schemas.openxmlformats.org/officeDocument/2006/relationships/slide" Target="slides/slide63.xml"/><Relationship Id="rId23" Type="http://schemas.openxmlformats.org/officeDocument/2006/relationships/slide" Target="slides/slide18.xml"/><Relationship Id="rId67" Type="http://schemas.openxmlformats.org/officeDocument/2006/relationships/slide" Target="slides/slide62.xml"/><Relationship Id="rId60" Type="http://schemas.openxmlformats.org/officeDocument/2006/relationships/slide" Target="slides/slide55.xml"/><Relationship Id="rId26" Type="http://schemas.openxmlformats.org/officeDocument/2006/relationships/slide" Target="slides/slide21.xml"/><Relationship Id="rId25" Type="http://schemas.openxmlformats.org/officeDocument/2006/relationships/slide" Target="slides/slide20.xml"/><Relationship Id="rId69" Type="http://schemas.openxmlformats.org/officeDocument/2006/relationships/slide" Target="slides/slide64.xml"/><Relationship Id="rId28" Type="http://schemas.openxmlformats.org/officeDocument/2006/relationships/slide" Target="slides/slide23.xml"/><Relationship Id="rId27" Type="http://schemas.openxmlformats.org/officeDocument/2006/relationships/slide" Target="slides/slide22.xml"/><Relationship Id="rId29" Type="http://schemas.openxmlformats.org/officeDocument/2006/relationships/slide" Target="slides/slide24.xml"/><Relationship Id="rId51" Type="http://schemas.openxmlformats.org/officeDocument/2006/relationships/slide" Target="slides/slide46.xml"/><Relationship Id="rId50" Type="http://schemas.openxmlformats.org/officeDocument/2006/relationships/slide" Target="slides/slide45.xml"/><Relationship Id="rId53" Type="http://schemas.openxmlformats.org/officeDocument/2006/relationships/slide" Target="slides/slide48.xml"/><Relationship Id="rId52" Type="http://schemas.openxmlformats.org/officeDocument/2006/relationships/slide" Target="slides/slide47.xml"/><Relationship Id="rId11" Type="http://schemas.openxmlformats.org/officeDocument/2006/relationships/slide" Target="slides/slide6.xml"/><Relationship Id="rId55" Type="http://schemas.openxmlformats.org/officeDocument/2006/relationships/slide" Target="slides/slide50.xml"/><Relationship Id="rId10" Type="http://schemas.openxmlformats.org/officeDocument/2006/relationships/slide" Target="slides/slide5.xml"/><Relationship Id="rId54" Type="http://schemas.openxmlformats.org/officeDocument/2006/relationships/slide" Target="slides/slide49.xml"/><Relationship Id="rId13" Type="http://schemas.openxmlformats.org/officeDocument/2006/relationships/slide" Target="slides/slide8.xml"/><Relationship Id="rId57" Type="http://schemas.openxmlformats.org/officeDocument/2006/relationships/slide" Target="slides/slide52.xml"/><Relationship Id="rId12" Type="http://schemas.openxmlformats.org/officeDocument/2006/relationships/slide" Target="slides/slide7.xml"/><Relationship Id="rId56" Type="http://schemas.openxmlformats.org/officeDocument/2006/relationships/slide" Target="slides/slide51.xml"/><Relationship Id="rId15" Type="http://schemas.openxmlformats.org/officeDocument/2006/relationships/slide" Target="slides/slide10.xml"/><Relationship Id="rId59" Type="http://schemas.openxmlformats.org/officeDocument/2006/relationships/slide" Target="slides/slide54.xml"/><Relationship Id="rId14" Type="http://schemas.openxmlformats.org/officeDocument/2006/relationships/slide" Target="slides/slide9.xml"/><Relationship Id="rId58" Type="http://schemas.openxmlformats.org/officeDocument/2006/relationships/slide" Target="slides/slide53.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65614"/>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65614"/>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1101725" y="698500"/>
            <a:ext cx="4654550" cy="3492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23331"/>
            <a:ext cx="5486400" cy="4190524"/>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845045"/>
            <a:ext cx="2971800" cy="465614"/>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845045"/>
            <a:ext cx="2971800" cy="465614"/>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zh-TW"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p1:notes"/>
          <p:cNvSpPr/>
          <p:nvPr>
            <p:ph idx="2" type="sldImg"/>
          </p:nvPr>
        </p:nvSpPr>
        <p:spPr>
          <a:xfrm>
            <a:off x="1101725" y="698500"/>
            <a:ext cx="4654550" cy="3492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86" name="Google Shape;86;p1:notes"/>
          <p:cNvSpPr txBox="1"/>
          <p:nvPr>
            <p:ph idx="1" type="body"/>
          </p:nvPr>
        </p:nvSpPr>
        <p:spPr>
          <a:xfrm>
            <a:off x="685800" y="4423331"/>
            <a:ext cx="5486400" cy="4190524"/>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7" name="Google Shape;87;p1:notes"/>
          <p:cNvSpPr txBox="1"/>
          <p:nvPr>
            <p:ph idx="12" type="sldNum"/>
          </p:nvPr>
        </p:nvSpPr>
        <p:spPr>
          <a:xfrm>
            <a:off x="3884613" y="8845045"/>
            <a:ext cx="2971800" cy="465614"/>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1" name="Shape 151"/>
        <p:cNvGrpSpPr/>
        <p:nvPr/>
      </p:nvGrpSpPr>
      <p:grpSpPr>
        <a:xfrm>
          <a:off x="0" y="0"/>
          <a:ext cx="0" cy="0"/>
          <a:chOff x="0" y="0"/>
          <a:chExt cx="0" cy="0"/>
        </a:xfrm>
      </p:grpSpPr>
      <p:sp>
        <p:nvSpPr>
          <p:cNvPr id="152" name="Google Shape;152;p10:notes"/>
          <p:cNvSpPr/>
          <p:nvPr>
            <p:ph idx="2" type="sldImg"/>
          </p:nvPr>
        </p:nvSpPr>
        <p:spPr>
          <a:xfrm>
            <a:off x="1101725" y="698500"/>
            <a:ext cx="4654550" cy="3492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53" name="Google Shape;153;p10:notes"/>
          <p:cNvSpPr txBox="1"/>
          <p:nvPr>
            <p:ph idx="1" type="body"/>
          </p:nvPr>
        </p:nvSpPr>
        <p:spPr>
          <a:xfrm>
            <a:off x="685800" y="4423331"/>
            <a:ext cx="5486400" cy="4190524"/>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4" name="Google Shape;154;p10:notes"/>
          <p:cNvSpPr txBox="1"/>
          <p:nvPr>
            <p:ph idx="12" type="sldNum"/>
          </p:nvPr>
        </p:nvSpPr>
        <p:spPr>
          <a:xfrm>
            <a:off x="3884613" y="8845045"/>
            <a:ext cx="2971800" cy="465614"/>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9" name="Shape 159"/>
        <p:cNvGrpSpPr/>
        <p:nvPr/>
      </p:nvGrpSpPr>
      <p:grpSpPr>
        <a:xfrm>
          <a:off x="0" y="0"/>
          <a:ext cx="0" cy="0"/>
          <a:chOff x="0" y="0"/>
          <a:chExt cx="0" cy="0"/>
        </a:xfrm>
      </p:grpSpPr>
      <p:sp>
        <p:nvSpPr>
          <p:cNvPr id="160" name="Google Shape;160;p11:notes"/>
          <p:cNvSpPr/>
          <p:nvPr>
            <p:ph idx="2" type="sldImg"/>
          </p:nvPr>
        </p:nvSpPr>
        <p:spPr>
          <a:xfrm>
            <a:off x="1101725" y="698500"/>
            <a:ext cx="4654550" cy="3492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61" name="Google Shape;161;p11:notes"/>
          <p:cNvSpPr txBox="1"/>
          <p:nvPr>
            <p:ph idx="1" type="body"/>
          </p:nvPr>
        </p:nvSpPr>
        <p:spPr>
          <a:xfrm>
            <a:off x="685800" y="4423331"/>
            <a:ext cx="5486400" cy="4190524"/>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2" name="Google Shape;162;p11:notes"/>
          <p:cNvSpPr txBox="1"/>
          <p:nvPr>
            <p:ph idx="12" type="sldNum"/>
          </p:nvPr>
        </p:nvSpPr>
        <p:spPr>
          <a:xfrm>
            <a:off x="3884613" y="8845045"/>
            <a:ext cx="2971800" cy="465614"/>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7" name="Shape 167"/>
        <p:cNvGrpSpPr/>
        <p:nvPr/>
      </p:nvGrpSpPr>
      <p:grpSpPr>
        <a:xfrm>
          <a:off x="0" y="0"/>
          <a:ext cx="0" cy="0"/>
          <a:chOff x="0" y="0"/>
          <a:chExt cx="0" cy="0"/>
        </a:xfrm>
      </p:grpSpPr>
      <p:sp>
        <p:nvSpPr>
          <p:cNvPr id="168" name="Google Shape;168;p12:notes"/>
          <p:cNvSpPr/>
          <p:nvPr>
            <p:ph idx="2" type="sldImg"/>
          </p:nvPr>
        </p:nvSpPr>
        <p:spPr>
          <a:xfrm>
            <a:off x="1101725" y="698500"/>
            <a:ext cx="4654550" cy="3492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69" name="Google Shape;169;p12:notes"/>
          <p:cNvSpPr txBox="1"/>
          <p:nvPr>
            <p:ph idx="1" type="body"/>
          </p:nvPr>
        </p:nvSpPr>
        <p:spPr>
          <a:xfrm>
            <a:off x="685800" y="4423331"/>
            <a:ext cx="5486400" cy="4190524"/>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0" name="Google Shape;170;p12:notes"/>
          <p:cNvSpPr txBox="1"/>
          <p:nvPr>
            <p:ph idx="12" type="sldNum"/>
          </p:nvPr>
        </p:nvSpPr>
        <p:spPr>
          <a:xfrm>
            <a:off x="3884613" y="8845045"/>
            <a:ext cx="2971800" cy="465614"/>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5" name="Shape 175"/>
        <p:cNvGrpSpPr/>
        <p:nvPr/>
      </p:nvGrpSpPr>
      <p:grpSpPr>
        <a:xfrm>
          <a:off x="0" y="0"/>
          <a:ext cx="0" cy="0"/>
          <a:chOff x="0" y="0"/>
          <a:chExt cx="0" cy="0"/>
        </a:xfrm>
      </p:grpSpPr>
      <p:sp>
        <p:nvSpPr>
          <p:cNvPr id="176" name="Google Shape;176;p13:notes"/>
          <p:cNvSpPr/>
          <p:nvPr>
            <p:ph idx="2" type="sldImg"/>
          </p:nvPr>
        </p:nvSpPr>
        <p:spPr>
          <a:xfrm>
            <a:off x="1101725" y="698500"/>
            <a:ext cx="4654550" cy="3492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77" name="Google Shape;177;p13:notes"/>
          <p:cNvSpPr txBox="1"/>
          <p:nvPr>
            <p:ph idx="1" type="body"/>
          </p:nvPr>
        </p:nvSpPr>
        <p:spPr>
          <a:xfrm>
            <a:off x="685800" y="4423331"/>
            <a:ext cx="5486400" cy="4190524"/>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8" name="Google Shape;178;p13:notes"/>
          <p:cNvSpPr txBox="1"/>
          <p:nvPr>
            <p:ph idx="12" type="sldNum"/>
          </p:nvPr>
        </p:nvSpPr>
        <p:spPr>
          <a:xfrm>
            <a:off x="3884613" y="8845045"/>
            <a:ext cx="2971800" cy="465614"/>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3" name="Shape 183"/>
        <p:cNvGrpSpPr/>
        <p:nvPr/>
      </p:nvGrpSpPr>
      <p:grpSpPr>
        <a:xfrm>
          <a:off x="0" y="0"/>
          <a:ext cx="0" cy="0"/>
          <a:chOff x="0" y="0"/>
          <a:chExt cx="0" cy="0"/>
        </a:xfrm>
      </p:grpSpPr>
      <p:sp>
        <p:nvSpPr>
          <p:cNvPr id="184" name="Google Shape;184;p14:notes"/>
          <p:cNvSpPr/>
          <p:nvPr>
            <p:ph idx="2" type="sldImg"/>
          </p:nvPr>
        </p:nvSpPr>
        <p:spPr>
          <a:xfrm>
            <a:off x="1101725" y="698500"/>
            <a:ext cx="4654550" cy="3492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85" name="Google Shape;185;p14:notes"/>
          <p:cNvSpPr txBox="1"/>
          <p:nvPr>
            <p:ph idx="1" type="body"/>
          </p:nvPr>
        </p:nvSpPr>
        <p:spPr>
          <a:xfrm>
            <a:off x="685800" y="4423331"/>
            <a:ext cx="5486400" cy="4190524"/>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6" name="Google Shape;186;p14:notes"/>
          <p:cNvSpPr txBox="1"/>
          <p:nvPr>
            <p:ph idx="12" type="sldNum"/>
          </p:nvPr>
        </p:nvSpPr>
        <p:spPr>
          <a:xfrm>
            <a:off x="3884613" y="8845045"/>
            <a:ext cx="2971800" cy="465614"/>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0" name="Shape 190"/>
        <p:cNvGrpSpPr/>
        <p:nvPr/>
      </p:nvGrpSpPr>
      <p:grpSpPr>
        <a:xfrm>
          <a:off x="0" y="0"/>
          <a:ext cx="0" cy="0"/>
          <a:chOff x="0" y="0"/>
          <a:chExt cx="0" cy="0"/>
        </a:xfrm>
      </p:grpSpPr>
      <p:sp>
        <p:nvSpPr>
          <p:cNvPr id="191" name="Google Shape;191;p15:notes"/>
          <p:cNvSpPr/>
          <p:nvPr>
            <p:ph idx="2" type="sldImg"/>
          </p:nvPr>
        </p:nvSpPr>
        <p:spPr>
          <a:xfrm>
            <a:off x="1101725" y="698500"/>
            <a:ext cx="4654550" cy="3492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92" name="Google Shape;192;p15:notes"/>
          <p:cNvSpPr txBox="1"/>
          <p:nvPr>
            <p:ph idx="1" type="body"/>
          </p:nvPr>
        </p:nvSpPr>
        <p:spPr>
          <a:xfrm>
            <a:off x="685800" y="4423331"/>
            <a:ext cx="5486400" cy="4190524"/>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3" name="Google Shape;193;p15:notes"/>
          <p:cNvSpPr txBox="1"/>
          <p:nvPr>
            <p:ph idx="12" type="sldNum"/>
          </p:nvPr>
        </p:nvSpPr>
        <p:spPr>
          <a:xfrm>
            <a:off x="3884613" y="8845045"/>
            <a:ext cx="2971800" cy="465614"/>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7" name="Shape 197"/>
        <p:cNvGrpSpPr/>
        <p:nvPr/>
      </p:nvGrpSpPr>
      <p:grpSpPr>
        <a:xfrm>
          <a:off x="0" y="0"/>
          <a:ext cx="0" cy="0"/>
          <a:chOff x="0" y="0"/>
          <a:chExt cx="0" cy="0"/>
        </a:xfrm>
      </p:grpSpPr>
      <p:sp>
        <p:nvSpPr>
          <p:cNvPr id="198" name="Google Shape;198;p16:notes"/>
          <p:cNvSpPr/>
          <p:nvPr>
            <p:ph idx="2" type="sldImg"/>
          </p:nvPr>
        </p:nvSpPr>
        <p:spPr>
          <a:xfrm>
            <a:off x="1101725" y="698500"/>
            <a:ext cx="4654550" cy="3492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99" name="Google Shape;199;p16:notes"/>
          <p:cNvSpPr txBox="1"/>
          <p:nvPr>
            <p:ph idx="1" type="body"/>
          </p:nvPr>
        </p:nvSpPr>
        <p:spPr>
          <a:xfrm>
            <a:off x="685800" y="4423331"/>
            <a:ext cx="5486400" cy="4190524"/>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00" name="Google Shape;200;p16:notes"/>
          <p:cNvSpPr txBox="1"/>
          <p:nvPr>
            <p:ph idx="12" type="sldNum"/>
          </p:nvPr>
        </p:nvSpPr>
        <p:spPr>
          <a:xfrm>
            <a:off x="3884613" y="8845045"/>
            <a:ext cx="2971800" cy="465614"/>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4" name="Shape 204"/>
        <p:cNvGrpSpPr/>
        <p:nvPr/>
      </p:nvGrpSpPr>
      <p:grpSpPr>
        <a:xfrm>
          <a:off x="0" y="0"/>
          <a:ext cx="0" cy="0"/>
          <a:chOff x="0" y="0"/>
          <a:chExt cx="0" cy="0"/>
        </a:xfrm>
      </p:grpSpPr>
      <p:sp>
        <p:nvSpPr>
          <p:cNvPr id="205" name="Google Shape;205;p17:notes"/>
          <p:cNvSpPr/>
          <p:nvPr>
            <p:ph idx="2" type="sldImg"/>
          </p:nvPr>
        </p:nvSpPr>
        <p:spPr>
          <a:xfrm>
            <a:off x="1101725" y="698500"/>
            <a:ext cx="4654550" cy="3492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06" name="Google Shape;206;p17:notes"/>
          <p:cNvSpPr txBox="1"/>
          <p:nvPr>
            <p:ph idx="1" type="body"/>
          </p:nvPr>
        </p:nvSpPr>
        <p:spPr>
          <a:xfrm>
            <a:off x="685800" y="4423331"/>
            <a:ext cx="5486400" cy="4190524"/>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07" name="Google Shape;207;p17:notes"/>
          <p:cNvSpPr txBox="1"/>
          <p:nvPr>
            <p:ph idx="12" type="sldNum"/>
          </p:nvPr>
        </p:nvSpPr>
        <p:spPr>
          <a:xfrm>
            <a:off x="3884613" y="8845045"/>
            <a:ext cx="2971800" cy="465614"/>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4" name="Shape 214"/>
        <p:cNvGrpSpPr/>
        <p:nvPr/>
      </p:nvGrpSpPr>
      <p:grpSpPr>
        <a:xfrm>
          <a:off x="0" y="0"/>
          <a:ext cx="0" cy="0"/>
          <a:chOff x="0" y="0"/>
          <a:chExt cx="0" cy="0"/>
        </a:xfrm>
      </p:grpSpPr>
      <p:sp>
        <p:nvSpPr>
          <p:cNvPr id="215" name="Google Shape;215;p18:notes"/>
          <p:cNvSpPr/>
          <p:nvPr>
            <p:ph idx="2" type="sldImg"/>
          </p:nvPr>
        </p:nvSpPr>
        <p:spPr>
          <a:xfrm>
            <a:off x="1101725" y="698500"/>
            <a:ext cx="4654550" cy="3492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16" name="Google Shape;216;p18:notes"/>
          <p:cNvSpPr txBox="1"/>
          <p:nvPr>
            <p:ph idx="1" type="body"/>
          </p:nvPr>
        </p:nvSpPr>
        <p:spPr>
          <a:xfrm>
            <a:off x="685800" y="4423331"/>
            <a:ext cx="5486400" cy="4190524"/>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17" name="Google Shape;217;p18:notes"/>
          <p:cNvSpPr txBox="1"/>
          <p:nvPr>
            <p:ph idx="12" type="sldNum"/>
          </p:nvPr>
        </p:nvSpPr>
        <p:spPr>
          <a:xfrm>
            <a:off x="3884613" y="8845045"/>
            <a:ext cx="2971800" cy="465614"/>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1" name="Shape 221"/>
        <p:cNvGrpSpPr/>
        <p:nvPr/>
      </p:nvGrpSpPr>
      <p:grpSpPr>
        <a:xfrm>
          <a:off x="0" y="0"/>
          <a:ext cx="0" cy="0"/>
          <a:chOff x="0" y="0"/>
          <a:chExt cx="0" cy="0"/>
        </a:xfrm>
      </p:grpSpPr>
      <p:sp>
        <p:nvSpPr>
          <p:cNvPr id="222" name="Google Shape;222;p19:notes"/>
          <p:cNvSpPr/>
          <p:nvPr>
            <p:ph idx="2" type="sldImg"/>
          </p:nvPr>
        </p:nvSpPr>
        <p:spPr>
          <a:xfrm>
            <a:off x="1101725" y="698500"/>
            <a:ext cx="4654550" cy="3492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23" name="Google Shape;223;p19:notes"/>
          <p:cNvSpPr txBox="1"/>
          <p:nvPr>
            <p:ph idx="1" type="body"/>
          </p:nvPr>
        </p:nvSpPr>
        <p:spPr>
          <a:xfrm>
            <a:off x="685800" y="4423331"/>
            <a:ext cx="5486400" cy="4190524"/>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24" name="Google Shape;224;p19:notes"/>
          <p:cNvSpPr txBox="1"/>
          <p:nvPr>
            <p:ph idx="12" type="sldNum"/>
          </p:nvPr>
        </p:nvSpPr>
        <p:spPr>
          <a:xfrm>
            <a:off x="3884613" y="8845045"/>
            <a:ext cx="2971800" cy="465614"/>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p2:notes"/>
          <p:cNvSpPr/>
          <p:nvPr>
            <p:ph idx="2" type="sldImg"/>
          </p:nvPr>
        </p:nvSpPr>
        <p:spPr>
          <a:xfrm>
            <a:off x="1101725" y="698500"/>
            <a:ext cx="4654550" cy="3492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95" name="Google Shape;95;p2:notes"/>
          <p:cNvSpPr txBox="1"/>
          <p:nvPr>
            <p:ph idx="1" type="body"/>
          </p:nvPr>
        </p:nvSpPr>
        <p:spPr>
          <a:xfrm>
            <a:off x="685800" y="4423331"/>
            <a:ext cx="5486400" cy="4190524"/>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6" name="Google Shape;96;p2:notes"/>
          <p:cNvSpPr txBox="1"/>
          <p:nvPr>
            <p:ph idx="12" type="sldNum"/>
          </p:nvPr>
        </p:nvSpPr>
        <p:spPr>
          <a:xfrm>
            <a:off x="3884613" y="8845045"/>
            <a:ext cx="2971800" cy="465614"/>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8" name="Shape 228"/>
        <p:cNvGrpSpPr/>
        <p:nvPr/>
      </p:nvGrpSpPr>
      <p:grpSpPr>
        <a:xfrm>
          <a:off x="0" y="0"/>
          <a:ext cx="0" cy="0"/>
          <a:chOff x="0" y="0"/>
          <a:chExt cx="0" cy="0"/>
        </a:xfrm>
      </p:grpSpPr>
      <p:sp>
        <p:nvSpPr>
          <p:cNvPr id="229" name="Google Shape;229;p20:notes"/>
          <p:cNvSpPr/>
          <p:nvPr>
            <p:ph idx="2" type="sldImg"/>
          </p:nvPr>
        </p:nvSpPr>
        <p:spPr>
          <a:xfrm>
            <a:off x="1101725" y="698500"/>
            <a:ext cx="4654550" cy="3492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30" name="Google Shape;230;p20:notes"/>
          <p:cNvSpPr txBox="1"/>
          <p:nvPr>
            <p:ph idx="1" type="body"/>
          </p:nvPr>
        </p:nvSpPr>
        <p:spPr>
          <a:xfrm>
            <a:off x="685800" y="4423331"/>
            <a:ext cx="5486400" cy="4190524"/>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31" name="Google Shape;231;p20:notes"/>
          <p:cNvSpPr txBox="1"/>
          <p:nvPr>
            <p:ph idx="12" type="sldNum"/>
          </p:nvPr>
        </p:nvSpPr>
        <p:spPr>
          <a:xfrm>
            <a:off x="3884613" y="8845045"/>
            <a:ext cx="2971800" cy="465614"/>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5" name="Shape 235"/>
        <p:cNvGrpSpPr/>
        <p:nvPr/>
      </p:nvGrpSpPr>
      <p:grpSpPr>
        <a:xfrm>
          <a:off x="0" y="0"/>
          <a:ext cx="0" cy="0"/>
          <a:chOff x="0" y="0"/>
          <a:chExt cx="0" cy="0"/>
        </a:xfrm>
      </p:grpSpPr>
      <p:sp>
        <p:nvSpPr>
          <p:cNvPr id="236" name="Google Shape;236;p21:notes"/>
          <p:cNvSpPr/>
          <p:nvPr>
            <p:ph idx="2" type="sldImg"/>
          </p:nvPr>
        </p:nvSpPr>
        <p:spPr>
          <a:xfrm>
            <a:off x="1101725" y="698500"/>
            <a:ext cx="4654550" cy="3492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37" name="Google Shape;237;p21:notes"/>
          <p:cNvSpPr txBox="1"/>
          <p:nvPr>
            <p:ph idx="1" type="body"/>
          </p:nvPr>
        </p:nvSpPr>
        <p:spPr>
          <a:xfrm>
            <a:off x="685800" y="4423331"/>
            <a:ext cx="5486400" cy="4190524"/>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38" name="Google Shape;238;p21:notes"/>
          <p:cNvSpPr txBox="1"/>
          <p:nvPr>
            <p:ph idx="12" type="sldNum"/>
          </p:nvPr>
        </p:nvSpPr>
        <p:spPr>
          <a:xfrm>
            <a:off x="3884613" y="8845045"/>
            <a:ext cx="2971800" cy="465614"/>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2" name="Shape 242"/>
        <p:cNvGrpSpPr/>
        <p:nvPr/>
      </p:nvGrpSpPr>
      <p:grpSpPr>
        <a:xfrm>
          <a:off x="0" y="0"/>
          <a:ext cx="0" cy="0"/>
          <a:chOff x="0" y="0"/>
          <a:chExt cx="0" cy="0"/>
        </a:xfrm>
      </p:grpSpPr>
      <p:sp>
        <p:nvSpPr>
          <p:cNvPr id="243" name="Google Shape;243;p22:notes"/>
          <p:cNvSpPr/>
          <p:nvPr>
            <p:ph idx="2" type="sldImg"/>
          </p:nvPr>
        </p:nvSpPr>
        <p:spPr>
          <a:xfrm>
            <a:off x="1101725" y="698500"/>
            <a:ext cx="4654550" cy="3492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44" name="Google Shape;244;p22:notes"/>
          <p:cNvSpPr txBox="1"/>
          <p:nvPr>
            <p:ph idx="1" type="body"/>
          </p:nvPr>
        </p:nvSpPr>
        <p:spPr>
          <a:xfrm>
            <a:off x="685800" y="4423331"/>
            <a:ext cx="5486400" cy="4190524"/>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45" name="Google Shape;245;p22:notes"/>
          <p:cNvSpPr txBox="1"/>
          <p:nvPr>
            <p:ph idx="12" type="sldNum"/>
          </p:nvPr>
        </p:nvSpPr>
        <p:spPr>
          <a:xfrm>
            <a:off x="3884613" y="8845045"/>
            <a:ext cx="2971800" cy="465614"/>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9" name="Shape 249"/>
        <p:cNvGrpSpPr/>
        <p:nvPr/>
      </p:nvGrpSpPr>
      <p:grpSpPr>
        <a:xfrm>
          <a:off x="0" y="0"/>
          <a:ext cx="0" cy="0"/>
          <a:chOff x="0" y="0"/>
          <a:chExt cx="0" cy="0"/>
        </a:xfrm>
      </p:grpSpPr>
      <p:sp>
        <p:nvSpPr>
          <p:cNvPr id="250" name="Google Shape;250;p23:notes"/>
          <p:cNvSpPr/>
          <p:nvPr>
            <p:ph idx="2" type="sldImg"/>
          </p:nvPr>
        </p:nvSpPr>
        <p:spPr>
          <a:xfrm>
            <a:off x="1101725" y="698500"/>
            <a:ext cx="4654550" cy="3492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51" name="Google Shape;251;p23:notes"/>
          <p:cNvSpPr txBox="1"/>
          <p:nvPr>
            <p:ph idx="1" type="body"/>
          </p:nvPr>
        </p:nvSpPr>
        <p:spPr>
          <a:xfrm>
            <a:off x="685800" y="4423331"/>
            <a:ext cx="5486400" cy="4190524"/>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52" name="Google Shape;252;p23:notes"/>
          <p:cNvSpPr txBox="1"/>
          <p:nvPr>
            <p:ph idx="12" type="sldNum"/>
          </p:nvPr>
        </p:nvSpPr>
        <p:spPr>
          <a:xfrm>
            <a:off x="3884613" y="8845045"/>
            <a:ext cx="2971800" cy="465614"/>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6" name="Shape 256"/>
        <p:cNvGrpSpPr/>
        <p:nvPr/>
      </p:nvGrpSpPr>
      <p:grpSpPr>
        <a:xfrm>
          <a:off x="0" y="0"/>
          <a:ext cx="0" cy="0"/>
          <a:chOff x="0" y="0"/>
          <a:chExt cx="0" cy="0"/>
        </a:xfrm>
      </p:grpSpPr>
      <p:sp>
        <p:nvSpPr>
          <p:cNvPr id="257" name="Google Shape;257;p24:notes"/>
          <p:cNvSpPr/>
          <p:nvPr>
            <p:ph idx="2" type="sldImg"/>
          </p:nvPr>
        </p:nvSpPr>
        <p:spPr>
          <a:xfrm>
            <a:off x="1101725" y="698500"/>
            <a:ext cx="4654550" cy="3492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58" name="Google Shape;258;p24:notes"/>
          <p:cNvSpPr txBox="1"/>
          <p:nvPr>
            <p:ph idx="1" type="body"/>
          </p:nvPr>
        </p:nvSpPr>
        <p:spPr>
          <a:xfrm>
            <a:off x="685800" y="4423331"/>
            <a:ext cx="5486400" cy="4190524"/>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59" name="Google Shape;259;p24:notes"/>
          <p:cNvSpPr txBox="1"/>
          <p:nvPr>
            <p:ph idx="12" type="sldNum"/>
          </p:nvPr>
        </p:nvSpPr>
        <p:spPr>
          <a:xfrm>
            <a:off x="3884613" y="8845045"/>
            <a:ext cx="2971800" cy="465614"/>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4" name="Shape 264"/>
        <p:cNvGrpSpPr/>
        <p:nvPr/>
      </p:nvGrpSpPr>
      <p:grpSpPr>
        <a:xfrm>
          <a:off x="0" y="0"/>
          <a:ext cx="0" cy="0"/>
          <a:chOff x="0" y="0"/>
          <a:chExt cx="0" cy="0"/>
        </a:xfrm>
      </p:grpSpPr>
      <p:sp>
        <p:nvSpPr>
          <p:cNvPr id="265" name="Google Shape;265;p25:notes"/>
          <p:cNvSpPr/>
          <p:nvPr>
            <p:ph idx="2" type="sldImg"/>
          </p:nvPr>
        </p:nvSpPr>
        <p:spPr>
          <a:xfrm>
            <a:off x="1101725" y="698500"/>
            <a:ext cx="4654550" cy="3492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66" name="Google Shape;266;p25:notes"/>
          <p:cNvSpPr txBox="1"/>
          <p:nvPr>
            <p:ph idx="1" type="body"/>
          </p:nvPr>
        </p:nvSpPr>
        <p:spPr>
          <a:xfrm>
            <a:off x="685800" y="4423331"/>
            <a:ext cx="5486400" cy="4190524"/>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67" name="Google Shape;267;p25:notes"/>
          <p:cNvSpPr txBox="1"/>
          <p:nvPr>
            <p:ph idx="12" type="sldNum"/>
          </p:nvPr>
        </p:nvSpPr>
        <p:spPr>
          <a:xfrm>
            <a:off x="3884613" y="8845045"/>
            <a:ext cx="2971800" cy="465614"/>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2" name="Shape 272"/>
        <p:cNvGrpSpPr/>
        <p:nvPr/>
      </p:nvGrpSpPr>
      <p:grpSpPr>
        <a:xfrm>
          <a:off x="0" y="0"/>
          <a:ext cx="0" cy="0"/>
          <a:chOff x="0" y="0"/>
          <a:chExt cx="0" cy="0"/>
        </a:xfrm>
      </p:grpSpPr>
      <p:sp>
        <p:nvSpPr>
          <p:cNvPr id="273" name="Google Shape;273;p26:notes"/>
          <p:cNvSpPr/>
          <p:nvPr>
            <p:ph idx="2" type="sldImg"/>
          </p:nvPr>
        </p:nvSpPr>
        <p:spPr>
          <a:xfrm>
            <a:off x="1101725" y="698500"/>
            <a:ext cx="4654550" cy="3492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74" name="Google Shape;274;p26:notes"/>
          <p:cNvSpPr txBox="1"/>
          <p:nvPr>
            <p:ph idx="1" type="body"/>
          </p:nvPr>
        </p:nvSpPr>
        <p:spPr>
          <a:xfrm>
            <a:off x="685800" y="4423331"/>
            <a:ext cx="5486400" cy="4190524"/>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75" name="Google Shape;275;p26:notes"/>
          <p:cNvSpPr txBox="1"/>
          <p:nvPr>
            <p:ph idx="12" type="sldNum"/>
          </p:nvPr>
        </p:nvSpPr>
        <p:spPr>
          <a:xfrm>
            <a:off x="3884613" y="8845045"/>
            <a:ext cx="2971800" cy="465614"/>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0" name="Shape 280"/>
        <p:cNvGrpSpPr/>
        <p:nvPr/>
      </p:nvGrpSpPr>
      <p:grpSpPr>
        <a:xfrm>
          <a:off x="0" y="0"/>
          <a:ext cx="0" cy="0"/>
          <a:chOff x="0" y="0"/>
          <a:chExt cx="0" cy="0"/>
        </a:xfrm>
      </p:grpSpPr>
      <p:sp>
        <p:nvSpPr>
          <p:cNvPr id="281" name="Google Shape;281;p27:notes"/>
          <p:cNvSpPr/>
          <p:nvPr>
            <p:ph idx="2" type="sldImg"/>
          </p:nvPr>
        </p:nvSpPr>
        <p:spPr>
          <a:xfrm>
            <a:off x="1101725" y="698500"/>
            <a:ext cx="4654550" cy="3492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82" name="Google Shape;282;p27:notes"/>
          <p:cNvSpPr txBox="1"/>
          <p:nvPr>
            <p:ph idx="1" type="body"/>
          </p:nvPr>
        </p:nvSpPr>
        <p:spPr>
          <a:xfrm>
            <a:off x="685800" y="4423331"/>
            <a:ext cx="5486400" cy="4190524"/>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83" name="Google Shape;283;p27:notes"/>
          <p:cNvSpPr txBox="1"/>
          <p:nvPr>
            <p:ph idx="12" type="sldNum"/>
          </p:nvPr>
        </p:nvSpPr>
        <p:spPr>
          <a:xfrm>
            <a:off x="3884613" y="8845045"/>
            <a:ext cx="2971800" cy="465614"/>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8" name="Shape 288"/>
        <p:cNvGrpSpPr/>
        <p:nvPr/>
      </p:nvGrpSpPr>
      <p:grpSpPr>
        <a:xfrm>
          <a:off x="0" y="0"/>
          <a:ext cx="0" cy="0"/>
          <a:chOff x="0" y="0"/>
          <a:chExt cx="0" cy="0"/>
        </a:xfrm>
      </p:grpSpPr>
      <p:sp>
        <p:nvSpPr>
          <p:cNvPr id="289" name="Google Shape;289;p28:notes"/>
          <p:cNvSpPr/>
          <p:nvPr>
            <p:ph idx="2" type="sldImg"/>
          </p:nvPr>
        </p:nvSpPr>
        <p:spPr>
          <a:xfrm>
            <a:off x="1101725" y="698500"/>
            <a:ext cx="4654550" cy="3492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90" name="Google Shape;290;p28:notes"/>
          <p:cNvSpPr txBox="1"/>
          <p:nvPr>
            <p:ph idx="1" type="body"/>
          </p:nvPr>
        </p:nvSpPr>
        <p:spPr>
          <a:xfrm>
            <a:off x="685800" y="4423331"/>
            <a:ext cx="5486400" cy="4190524"/>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91" name="Google Shape;291;p28:notes"/>
          <p:cNvSpPr txBox="1"/>
          <p:nvPr>
            <p:ph idx="12" type="sldNum"/>
          </p:nvPr>
        </p:nvSpPr>
        <p:spPr>
          <a:xfrm>
            <a:off x="3884613" y="8845045"/>
            <a:ext cx="2971800" cy="465614"/>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5" name="Shape 295"/>
        <p:cNvGrpSpPr/>
        <p:nvPr/>
      </p:nvGrpSpPr>
      <p:grpSpPr>
        <a:xfrm>
          <a:off x="0" y="0"/>
          <a:ext cx="0" cy="0"/>
          <a:chOff x="0" y="0"/>
          <a:chExt cx="0" cy="0"/>
        </a:xfrm>
      </p:grpSpPr>
      <p:sp>
        <p:nvSpPr>
          <p:cNvPr id="296" name="Google Shape;296;p29:notes"/>
          <p:cNvSpPr/>
          <p:nvPr>
            <p:ph idx="2" type="sldImg"/>
          </p:nvPr>
        </p:nvSpPr>
        <p:spPr>
          <a:xfrm>
            <a:off x="1101725" y="698500"/>
            <a:ext cx="4654550" cy="3492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97" name="Google Shape;297;p29:notes"/>
          <p:cNvSpPr txBox="1"/>
          <p:nvPr>
            <p:ph idx="1" type="body"/>
          </p:nvPr>
        </p:nvSpPr>
        <p:spPr>
          <a:xfrm>
            <a:off x="685800" y="4423331"/>
            <a:ext cx="5486400" cy="4190524"/>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98" name="Google Shape;298;p29:notes"/>
          <p:cNvSpPr txBox="1"/>
          <p:nvPr>
            <p:ph idx="12" type="sldNum"/>
          </p:nvPr>
        </p:nvSpPr>
        <p:spPr>
          <a:xfrm>
            <a:off x="3884613" y="8845045"/>
            <a:ext cx="2971800" cy="465614"/>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p3:notes"/>
          <p:cNvSpPr/>
          <p:nvPr>
            <p:ph idx="2" type="sldImg"/>
          </p:nvPr>
        </p:nvSpPr>
        <p:spPr>
          <a:xfrm>
            <a:off x="1101725" y="698500"/>
            <a:ext cx="4654550" cy="3492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01" name="Google Shape;101;p3:notes"/>
          <p:cNvSpPr txBox="1"/>
          <p:nvPr>
            <p:ph idx="1" type="body"/>
          </p:nvPr>
        </p:nvSpPr>
        <p:spPr>
          <a:xfrm>
            <a:off x="685800" y="4423331"/>
            <a:ext cx="5486400" cy="4190524"/>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2" name="Google Shape;102;p3:notes"/>
          <p:cNvSpPr txBox="1"/>
          <p:nvPr>
            <p:ph idx="12" type="sldNum"/>
          </p:nvPr>
        </p:nvSpPr>
        <p:spPr>
          <a:xfrm>
            <a:off x="3884613" y="8845045"/>
            <a:ext cx="2971800" cy="465614"/>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2" name="Shape 302"/>
        <p:cNvGrpSpPr/>
        <p:nvPr/>
      </p:nvGrpSpPr>
      <p:grpSpPr>
        <a:xfrm>
          <a:off x="0" y="0"/>
          <a:ext cx="0" cy="0"/>
          <a:chOff x="0" y="0"/>
          <a:chExt cx="0" cy="0"/>
        </a:xfrm>
      </p:grpSpPr>
      <p:sp>
        <p:nvSpPr>
          <p:cNvPr id="303" name="Google Shape;303;p30:notes"/>
          <p:cNvSpPr/>
          <p:nvPr>
            <p:ph idx="2" type="sldImg"/>
          </p:nvPr>
        </p:nvSpPr>
        <p:spPr>
          <a:xfrm>
            <a:off x="1101725" y="698500"/>
            <a:ext cx="4654550" cy="3492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04" name="Google Shape;304;p30:notes"/>
          <p:cNvSpPr txBox="1"/>
          <p:nvPr>
            <p:ph idx="1" type="body"/>
          </p:nvPr>
        </p:nvSpPr>
        <p:spPr>
          <a:xfrm>
            <a:off x="685800" y="4423331"/>
            <a:ext cx="5486400" cy="4190524"/>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05" name="Google Shape;305;p30:notes"/>
          <p:cNvSpPr txBox="1"/>
          <p:nvPr>
            <p:ph idx="12" type="sldNum"/>
          </p:nvPr>
        </p:nvSpPr>
        <p:spPr>
          <a:xfrm>
            <a:off x="3884613" y="8845045"/>
            <a:ext cx="2971800" cy="465614"/>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9" name="Shape 309"/>
        <p:cNvGrpSpPr/>
        <p:nvPr/>
      </p:nvGrpSpPr>
      <p:grpSpPr>
        <a:xfrm>
          <a:off x="0" y="0"/>
          <a:ext cx="0" cy="0"/>
          <a:chOff x="0" y="0"/>
          <a:chExt cx="0" cy="0"/>
        </a:xfrm>
      </p:grpSpPr>
      <p:sp>
        <p:nvSpPr>
          <p:cNvPr id="310" name="Google Shape;310;p31:notes"/>
          <p:cNvSpPr/>
          <p:nvPr>
            <p:ph idx="2" type="sldImg"/>
          </p:nvPr>
        </p:nvSpPr>
        <p:spPr>
          <a:xfrm>
            <a:off x="1101725" y="698500"/>
            <a:ext cx="4654550" cy="3492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11" name="Google Shape;311;p31:notes"/>
          <p:cNvSpPr txBox="1"/>
          <p:nvPr>
            <p:ph idx="1" type="body"/>
          </p:nvPr>
        </p:nvSpPr>
        <p:spPr>
          <a:xfrm>
            <a:off x="685800" y="4423331"/>
            <a:ext cx="5486400" cy="4190524"/>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12" name="Google Shape;312;p31:notes"/>
          <p:cNvSpPr txBox="1"/>
          <p:nvPr>
            <p:ph idx="12" type="sldNum"/>
          </p:nvPr>
        </p:nvSpPr>
        <p:spPr>
          <a:xfrm>
            <a:off x="3884613" y="8845045"/>
            <a:ext cx="2971800" cy="465614"/>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6" name="Shape 316"/>
        <p:cNvGrpSpPr/>
        <p:nvPr/>
      </p:nvGrpSpPr>
      <p:grpSpPr>
        <a:xfrm>
          <a:off x="0" y="0"/>
          <a:ext cx="0" cy="0"/>
          <a:chOff x="0" y="0"/>
          <a:chExt cx="0" cy="0"/>
        </a:xfrm>
      </p:grpSpPr>
      <p:sp>
        <p:nvSpPr>
          <p:cNvPr id="317" name="Google Shape;317;p32:notes"/>
          <p:cNvSpPr/>
          <p:nvPr>
            <p:ph idx="2" type="sldImg"/>
          </p:nvPr>
        </p:nvSpPr>
        <p:spPr>
          <a:xfrm>
            <a:off x="1101725" y="698500"/>
            <a:ext cx="4654550" cy="3492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18" name="Google Shape;318;p32:notes"/>
          <p:cNvSpPr txBox="1"/>
          <p:nvPr>
            <p:ph idx="1" type="body"/>
          </p:nvPr>
        </p:nvSpPr>
        <p:spPr>
          <a:xfrm>
            <a:off x="685800" y="4423331"/>
            <a:ext cx="5486400" cy="4190524"/>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19" name="Google Shape;319;p32:notes"/>
          <p:cNvSpPr txBox="1"/>
          <p:nvPr>
            <p:ph idx="12" type="sldNum"/>
          </p:nvPr>
        </p:nvSpPr>
        <p:spPr>
          <a:xfrm>
            <a:off x="3884613" y="8845045"/>
            <a:ext cx="2971800" cy="465614"/>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3" name="Shape 323"/>
        <p:cNvGrpSpPr/>
        <p:nvPr/>
      </p:nvGrpSpPr>
      <p:grpSpPr>
        <a:xfrm>
          <a:off x="0" y="0"/>
          <a:ext cx="0" cy="0"/>
          <a:chOff x="0" y="0"/>
          <a:chExt cx="0" cy="0"/>
        </a:xfrm>
      </p:grpSpPr>
      <p:sp>
        <p:nvSpPr>
          <p:cNvPr id="324" name="Google Shape;324;p33:notes"/>
          <p:cNvSpPr/>
          <p:nvPr>
            <p:ph idx="2" type="sldImg"/>
          </p:nvPr>
        </p:nvSpPr>
        <p:spPr>
          <a:xfrm>
            <a:off x="1101725" y="698500"/>
            <a:ext cx="4654550" cy="3492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25" name="Google Shape;325;p33:notes"/>
          <p:cNvSpPr txBox="1"/>
          <p:nvPr>
            <p:ph idx="1" type="body"/>
          </p:nvPr>
        </p:nvSpPr>
        <p:spPr>
          <a:xfrm>
            <a:off x="685800" y="4423331"/>
            <a:ext cx="5486400" cy="4190524"/>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26" name="Google Shape;326;p33:notes"/>
          <p:cNvSpPr txBox="1"/>
          <p:nvPr>
            <p:ph idx="12" type="sldNum"/>
          </p:nvPr>
        </p:nvSpPr>
        <p:spPr>
          <a:xfrm>
            <a:off x="3884613" y="8845045"/>
            <a:ext cx="2971800" cy="465614"/>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0" name="Shape 330"/>
        <p:cNvGrpSpPr/>
        <p:nvPr/>
      </p:nvGrpSpPr>
      <p:grpSpPr>
        <a:xfrm>
          <a:off x="0" y="0"/>
          <a:ext cx="0" cy="0"/>
          <a:chOff x="0" y="0"/>
          <a:chExt cx="0" cy="0"/>
        </a:xfrm>
      </p:grpSpPr>
      <p:sp>
        <p:nvSpPr>
          <p:cNvPr id="331" name="Google Shape;331;p34:notes"/>
          <p:cNvSpPr/>
          <p:nvPr>
            <p:ph idx="2" type="sldImg"/>
          </p:nvPr>
        </p:nvSpPr>
        <p:spPr>
          <a:xfrm>
            <a:off x="1101725" y="698500"/>
            <a:ext cx="4654550" cy="3492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32" name="Google Shape;332;p34:notes"/>
          <p:cNvSpPr txBox="1"/>
          <p:nvPr>
            <p:ph idx="1" type="body"/>
          </p:nvPr>
        </p:nvSpPr>
        <p:spPr>
          <a:xfrm>
            <a:off x="685800" y="4423331"/>
            <a:ext cx="5486400" cy="4190524"/>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33" name="Google Shape;333;p34:notes"/>
          <p:cNvSpPr txBox="1"/>
          <p:nvPr>
            <p:ph idx="12" type="sldNum"/>
          </p:nvPr>
        </p:nvSpPr>
        <p:spPr>
          <a:xfrm>
            <a:off x="3884613" y="8845045"/>
            <a:ext cx="2971800" cy="465614"/>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7" name="Shape 337"/>
        <p:cNvGrpSpPr/>
        <p:nvPr/>
      </p:nvGrpSpPr>
      <p:grpSpPr>
        <a:xfrm>
          <a:off x="0" y="0"/>
          <a:ext cx="0" cy="0"/>
          <a:chOff x="0" y="0"/>
          <a:chExt cx="0" cy="0"/>
        </a:xfrm>
      </p:grpSpPr>
      <p:sp>
        <p:nvSpPr>
          <p:cNvPr id="338" name="Google Shape;338;p35:notes"/>
          <p:cNvSpPr/>
          <p:nvPr>
            <p:ph idx="2" type="sldImg"/>
          </p:nvPr>
        </p:nvSpPr>
        <p:spPr>
          <a:xfrm>
            <a:off x="1101725" y="698500"/>
            <a:ext cx="4654550" cy="3492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39" name="Google Shape;339;p35:notes"/>
          <p:cNvSpPr txBox="1"/>
          <p:nvPr>
            <p:ph idx="1" type="body"/>
          </p:nvPr>
        </p:nvSpPr>
        <p:spPr>
          <a:xfrm>
            <a:off x="685800" y="4423331"/>
            <a:ext cx="5486400" cy="4190524"/>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40" name="Google Shape;340;p35:notes"/>
          <p:cNvSpPr txBox="1"/>
          <p:nvPr>
            <p:ph idx="12" type="sldNum"/>
          </p:nvPr>
        </p:nvSpPr>
        <p:spPr>
          <a:xfrm>
            <a:off x="3884613" y="8845045"/>
            <a:ext cx="2971800" cy="465614"/>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4" name="Shape 344"/>
        <p:cNvGrpSpPr/>
        <p:nvPr/>
      </p:nvGrpSpPr>
      <p:grpSpPr>
        <a:xfrm>
          <a:off x="0" y="0"/>
          <a:ext cx="0" cy="0"/>
          <a:chOff x="0" y="0"/>
          <a:chExt cx="0" cy="0"/>
        </a:xfrm>
      </p:grpSpPr>
      <p:sp>
        <p:nvSpPr>
          <p:cNvPr id="345" name="Google Shape;345;p36:notes"/>
          <p:cNvSpPr/>
          <p:nvPr>
            <p:ph idx="2" type="sldImg"/>
          </p:nvPr>
        </p:nvSpPr>
        <p:spPr>
          <a:xfrm>
            <a:off x="1101725" y="698500"/>
            <a:ext cx="4654550" cy="3492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46" name="Google Shape;346;p36:notes"/>
          <p:cNvSpPr txBox="1"/>
          <p:nvPr>
            <p:ph idx="1" type="body"/>
          </p:nvPr>
        </p:nvSpPr>
        <p:spPr>
          <a:xfrm>
            <a:off x="685800" y="4423331"/>
            <a:ext cx="5486400" cy="4190524"/>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47" name="Google Shape;347;p36:notes"/>
          <p:cNvSpPr txBox="1"/>
          <p:nvPr>
            <p:ph idx="12" type="sldNum"/>
          </p:nvPr>
        </p:nvSpPr>
        <p:spPr>
          <a:xfrm>
            <a:off x="3884613" y="8845045"/>
            <a:ext cx="2971800" cy="465614"/>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4" name="Shape 354"/>
        <p:cNvGrpSpPr/>
        <p:nvPr/>
      </p:nvGrpSpPr>
      <p:grpSpPr>
        <a:xfrm>
          <a:off x="0" y="0"/>
          <a:ext cx="0" cy="0"/>
          <a:chOff x="0" y="0"/>
          <a:chExt cx="0" cy="0"/>
        </a:xfrm>
      </p:grpSpPr>
      <p:sp>
        <p:nvSpPr>
          <p:cNvPr id="355" name="Google Shape;355;p37:notes"/>
          <p:cNvSpPr/>
          <p:nvPr>
            <p:ph idx="2" type="sldImg"/>
          </p:nvPr>
        </p:nvSpPr>
        <p:spPr>
          <a:xfrm>
            <a:off x="1101725" y="698500"/>
            <a:ext cx="4654550" cy="3492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56" name="Google Shape;356;p37:notes"/>
          <p:cNvSpPr txBox="1"/>
          <p:nvPr>
            <p:ph idx="1" type="body"/>
          </p:nvPr>
        </p:nvSpPr>
        <p:spPr>
          <a:xfrm>
            <a:off x="685800" y="4423331"/>
            <a:ext cx="5486400" cy="4190524"/>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57" name="Google Shape;357;p37:notes"/>
          <p:cNvSpPr txBox="1"/>
          <p:nvPr>
            <p:ph idx="12" type="sldNum"/>
          </p:nvPr>
        </p:nvSpPr>
        <p:spPr>
          <a:xfrm>
            <a:off x="3884613" y="8845045"/>
            <a:ext cx="2971800" cy="465614"/>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1" name="Shape 361"/>
        <p:cNvGrpSpPr/>
        <p:nvPr/>
      </p:nvGrpSpPr>
      <p:grpSpPr>
        <a:xfrm>
          <a:off x="0" y="0"/>
          <a:ext cx="0" cy="0"/>
          <a:chOff x="0" y="0"/>
          <a:chExt cx="0" cy="0"/>
        </a:xfrm>
      </p:grpSpPr>
      <p:sp>
        <p:nvSpPr>
          <p:cNvPr id="362" name="Google Shape;362;p38:notes"/>
          <p:cNvSpPr/>
          <p:nvPr>
            <p:ph idx="2" type="sldImg"/>
          </p:nvPr>
        </p:nvSpPr>
        <p:spPr>
          <a:xfrm>
            <a:off x="1101725" y="698500"/>
            <a:ext cx="4654550" cy="3492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63" name="Google Shape;363;p38:notes"/>
          <p:cNvSpPr txBox="1"/>
          <p:nvPr>
            <p:ph idx="1" type="body"/>
          </p:nvPr>
        </p:nvSpPr>
        <p:spPr>
          <a:xfrm>
            <a:off x="685800" y="4423331"/>
            <a:ext cx="5486400" cy="4190524"/>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64" name="Google Shape;364;p38:notes"/>
          <p:cNvSpPr txBox="1"/>
          <p:nvPr>
            <p:ph idx="12" type="sldNum"/>
          </p:nvPr>
        </p:nvSpPr>
        <p:spPr>
          <a:xfrm>
            <a:off x="3884613" y="8845045"/>
            <a:ext cx="2971800" cy="465614"/>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8" name="Shape 368"/>
        <p:cNvGrpSpPr/>
        <p:nvPr/>
      </p:nvGrpSpPr>
      <p:grpSpPr>
        <a:xfrm>
          <a:off x="0" y="0"/>
          <a:ext cx="0" cy="0"/>
          <a:chOff x="0" y="0"/>
          <a:chExt cx="0" cy="0"/>
        </a:xfrm>
      </p:grpSpPr>
      <p:sp>
        <p:nvSpPr>
          <p:cNvPr id="369" name="Google Shape;369;p39:notes"/>
          <p:cNvSpPr/>
          <p:nvPr>
            <p:ph idx="2" type="sldImg"/>
          </p:nvPr>
        </p:nvSpPr>
        <p:spPr>
          <a:xfrm>
            <a:off x="1101725" y="698500"/>
            <a:ext cx="4654550" cy="3492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70" name="Google Shape;370;p39:notes"/>
          <p:cNvSpPr txBox="1"/>
          <p:nvPr>
            <p:ph idx="1" type="body"/>
          </p:nvPr>
        </p:nvSpPr>
        <p:spPr>
          <a:xfrm>
            <a:off x="685800" y="4423331"/>
            <a:ext cx="5486400" cy="4190524"/>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71" name="Google Shape;371;p39:notes"/>
          <p:cNvSpPr txBox="1"/>
          <p:nvPr>
            <p:ph idx="12" type="sldNum"/>
          </p:nvPr>
        </p:nvSpPr>
        <p:spPr>
          <a:xfrm>
            <a:off x="3884613" y="8845045"/>
            <a:ext cx="2971800" cy="465614"/>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p4:notes"/>
          <p:cNvSpPr/>
          <p:nvPr>
            <p:ph idx="2" type="sldImg"/>
          </p:nvPr>
        </p:nvSpPr>
        <p:spPr>
          <a:xfrm>
            <a:off x="1101725" y="698500"/>
            <a:ext cx="4654550" cy="3492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11" name="Google Shape;111;p4:notes"/>
          <p:cNvSpPr txBox="1"/>
          <p:nvPr>
            <p:ph idx="1" type="body"/>
          </p:nvPr>
        </p:nvSpPr>
        <p:spPr>
          <a:xfrm>
            <a:off x="685800" y="4423331"/>
            <a:ext cx="5486400" cy="4190524"/>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2" name="Google Shape;112;p4:notes"/>
          <p:cNvSpPr txBox="1"/>
          <p:nvPr>
            <p:ph idx="12" type="sldNum"/>
          </p:nvPr>
        </p:nvSpPr>
        <p:spPr>
          <a:xfrm>
            <a:off x="3884613" y="8845045"/>
            <a:ext cx="2971800" cy="465614"/>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5" name="Shape 375"/>
        <p:cNvGrpSpPr/>
        <p:nvPr/>
      </p:nvGrpSpPr>
      <p:grpSpPr>
        <a:xfrm>
          <a:off x="0" y="0"/>
          <a:ext cx="0" cy="0"/>
          <a:chOff x="0" y="0"/>
          <a:chExt cx="0" cy="0"/>
        </a:xfrm>
      </p:grpSpPr>
      <p:sp>
        <p:nvSpPr>
          <p:cNvPr id="376" name="Google Shape;376;p40:notes"/>
          <p:cNvSpPr/>
          <p:nvPr>
            <p:ph idx="2" type="sldImg"/>
          </p:nvPr>
        </p:nvSpPr>
        <p:spPr>
          <a:xfrm>
            <a:off x="1101725" y="698500"/>
            <a:ext cx="4654550" cy="3492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77" name="Google Shape;377;p40:notes"/>
          <p:cNvSpPr txBox="1"/>
          <p:nvPr>
            <p:ph idx="1" type="body"/>
          </p:nvPr>
        </p:nvSpPr>
        <p:spPr>
          <a:xfrm>
            <a:off x="685800" y="4423331"/>
            <a:ext cx="5486400" cy="4190524"/>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78" name="Google Shape;378;p40:notes"/>
          <p:cNvSpPr txBox="1"/>
          <p:nvPr>
            <p:ph idx="12" type="sldNum"/>
          </p:nvPr>
        </p:nvSpPr>
        <p:spPr>
          <a:xfrm>
            <a:off x="3884613" y="8845045"/>
            <a:ext cx="2971800" cy="465614"/>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2" name="Shape 382"/>
        <p:cNvGrpSpPr/>
        <p:nvPr/>
      </p:nvGrpSpPr>
      <p:grpSpPr>
        <a:xfrm>
          <a:off x="0" y="0"/>
          <a:ext cx="0" cy="0"/>
          <a:chOff x="0" y="0"/>
          <a:chExt cx="0" cy="0"/>
        </a:xfrm>
      </p:grpSpPr>
      <p:sp>
        <p:nvSpPr>
          <p:cNvPr id="383" name="Google Shape;383;p41:notes"/>
          <p:cNvSpPr/>
          <p:nvPr>
            <p:ph idx="2" type="sldImg"/>
          </p:nvPr>
        </p:nvSpPr>
        <p:spPr>
          <a:xfrm>
            <a:off x="1101725" y="698500"/>
            <a:ext cx="4654550" cy="3492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84" name="Google Shape;384;p41:notes"/>
          <p:cNvSpPr txBox="1"/>
          <p:nvPr>
            <p:ph idx="1" type="body"/>
          </p:nvPr>
        </p:nvSpPr>
        <p:spPr>
          <a:xfrm>
            <a:off x="685800" y="4423331"/>
            <a:ext cx="5486400" cy="4190524"/>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85" name="Google Shape;385;p41:notes"/>
          <p:cNvSpPr txBox="1"/>
          <p:nvPr>
            <p:ph idx="12" type="sldNum"/>
          </p:nvPr>
        </p:nvSpPr>
        <p:spPr>
          <a:xfrm>
            <a:off x="3884613" y="8845045"/>
            <a:ext cx="2971800" cy="465614"/>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9" name="Shape 389"/>
        <p:cNvGrpSpPr/>
        <p:nvPr/>
      </p:nvGrpSpPr>
      <p:grpSpPr>
        <a:xfrm>
          <a:off x="0" y="0"/>
          <a:ext cx="0" cy="0"/>
          <a:chOff x="0" y="0"/>
          <a:chExt cx="0" cy="0"/>
        </a:xfrm>
      </p:grpSpPr>
      <p:sp>
        <p:nvSpPr>
          <p:cNvPr id="390" name="Google Shape;390;p42:notes"/>
          <p:cNvSpPr/>
          <p:nvPr>
            <p:ph idx="2" type="sldImg"/>
          </p:nvPr>
        </p:nvSpPr>
        <p:spPr>
          <a:xfrm>
            <a:off x="1101725" y="698500"/>
            <a:ext cx="4654550" cy="3492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91" name="Google Shape;391;p42:notes"/>
          <p:cNvSpPr txBox="1"/>
          <p:nvPr>
            <p:ph idx="1" type="body"/>
          </p:nvPr>
        </p:nvSpPr>
        <p:spPr>
          <a:xfrm>
            <a:off x="685800" y="4423331"/>
            <a:ext cx="5486400" cy="4190524"/>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92" name="Google Shape;392;p42:notes"/>
          <p:cNvSpPr txBox="1"/>
          <p:nvPr>
            <p:ph idx="12" type="sldNum"/>
          </p:nvPr>
        </p:nvSpPr>
        <p:spPr>
          <a:xfrm>
            <a:off x="3884613" y="8845045"/>
            <a:ext cx="2971800" cy="465614"/>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6" name="Shape 396"/>
        <p:cNvGrpSpPr/>
        <p:nvPr/>
      </p:nvGrpSpPr>
      <p:grpSpPr>
        <a:xfrm>
          <a:off x="0" y="0"/>
          <a:ext cx="0" cy="0"/>
          <a:chOff x="0" y="0"/>
          <a:chExt cx="0" cy="0"/>
        </a:xfrm>
      </p:grpSpPr>
      <p:sp>
        <p:nvSpPr>
          <p:cNvPr id="397" name="Google Shape;397;p43:notes"/>
          <p:cNvSpPr/>
          <p:nvPr>
            <p:ph idx="2" type="sldImg"/>
          </p:nvPr>
        </p:nvSpPr>
        <p:spPr>
          <a:xfrm>
            <a:off x="1101725" y="698500"/>
            <a:ext cx="4654550" cy="3492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98" name="Google Shape;398;p43:notes"/>
          <p:cNvSpPr txBox="1"/>
          <p:nvPr>
            <p:ph idx="1" type="body"/>
          </p:nvPr>
        </p:nvSpPr>
        <p:spPr>
          <a:xfrm>
            <a:off x="685800" y="4423331"/>
            <a:ext cx="5486400" cy="4190524"/>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99" name="Google Shape;399;p43:notes"/>
          <p:cNvSpPr txBox="1"/>
          <p:nvPr>
            <p:ph idx="12" type="sldNum"/>
          </p:nvPr>
        </p:nvSpPr>
        <p:spPr>
          <a:xfrm>
            <a:off x="3884613" y="8845045"/>
            <a:ext cx="2971800" cy="465614"/>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4" name="Shape 404"/>
        <p:cNvGrpSpPr/>
        <p:nvPr/>
      </p:nvGrpSpPr>
      <p:grpSpPr>
        <a:xfrm>
          <a:off x="0" y="0"/>
          <a:ext cx="0" cy="0"/>
          <a:chOff x="0" y="0"/>
          <a:chExt cx="0" cy="0"/>
        </a:xfrm>
      </p:grpSpPr>
      <p:sp>
        <p:nvSpPr>
          <p:cNvPr id="405" name="Google Shape;405;p44:notes"/>
          <p:cNvSpPr/>
          <p:nvPr>
            <p:ph idx="2" type="sldImg"/>
          </p:nvPr>
        </p:nvSpPr>
        <p:spPr>
          <a:xfrm>
            <a:off x="1101725" y="698500"/>
            <a:ext cx="4654550" cy="3492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406" name="Google Shape;406;p44:notes"/>
          <p:cNvSpPr txBox="1"/>
          <p:nvPr>
            <p:ph idx="1" type="body"/>
          </p:nvPr>
        </p:nvSpPr>
        <p:spPr>
          <a:xfrm>
            <a:off x="685800" y="4423331"/>
            <a:ext cx="5486400" cy="4190524"/>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07" name="Google Shape;407;p44:notes"/>
          <p:cNvSpPr txBox="1"/>
          <p:nvPr>
            <p:ph idx="12" type="sldNum"/>
          </p:nvPr>
        </p:nvSpPr>
        <p:spPr>
          <a:xfrm>
            <a:off x="3884613" y="8845045"/>
            <a:ext cx="2971800" cy="465614"/>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2" name="Shape 412"/>
        <p:cNvGrpSpPr/>
        <p:nvPr/>
      </p:nvGrpSpPr>
      <p:grpSpPr>
        <a:xfrm>
          <a:off x="0" y="0"/>
          <a:ext cx="0" cy="0"/>
          <a:chOff x="0" y="0"/>
          <a:chExt cx="0" cy="0"/>
        </a:xfrm>
      </p:grpSpPr>
      <p:sp>
        <p:nvSpPr>
          <p:cNvPr id="413" name="Google Shape;413;p45:notes"/>
          <p:cNvSpPr/>
          <p:nvPr>
            <p:ph idx="2" type="sldImg"/>
          </p:nvPr>
        </p:nvSpPr>
        <p:spPr>
          <a:xfrm>
            <a:off x="1101725" y="698500"/>
            <a:ext cx="4654550" cy="3492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414" name="Google Shape;414;p45:notes"/>
          <p:cNvSpPr txBox="1"/>
          <p:nvPr>
            <p:ph idx="1" type="body"/>
          </p:nvPr>
        </p:nvSpPr>
        <p:spPr>
          <a:xfrm>
            <a:off x="685800" y="4423331"/>
            <a:ext cx="5486400" cy="4190524"/>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15" name="Google Shape;415;p45:notes"/>
          <p:cNvSpPr txBox="1"/>
          <p:nvPr>
            <p:ph idx="12" type="sldNum"/>
          </p:nvPr>
        </p:nvSpPr>
        <p:spPr>
          <a:xfrm>
            <a:off x="3884613" y="8845045"/>
            <a:ext cx="2971800" cy="465614"/>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0" name="Shape 420"/>
        <p:cNvGrpSpPr/>
        <p:nvPr/>
      </p:nvGrpSpPr>
      <p:grpSpPr>
        <a:xfrm>
          <a:off x="0" y="0"/>
          <a:ext cx="0" cy="0"/>
          <a:chOff x="0" y="0"/>
          <a:chExt cx="0" cy="0"/>
        </a:xfrm>
      </p:grpSpPr>
      <p:sp>
        <p:nvSpPr>
          <p:cNvPr id="421" name="Google Shape;421;p46:notes"/>
          <p:cNvSpPr/>
          <p:nvPr>
            <p:ph idx="2" type="sldImg"/>
          </p:nvPr>
        </p:nvSpPr>
        <p:spPr>
          <a:xfrm>
            <a:off x="1101725" y="698500"/>
            <a:ext cx="4654550" cy="3492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422" name="Google Shape;422;p46:notes"/>
          <p:cNvSpPr txBox="1"/>
          <p:nvPr>
            <p:ph idx="1" type="body"/>
          </p:nvPr>
        </p:nvSpPr>
        <p:spPr>
          <a:xfrm>
            <a:off x="685800" y="4423331"/>
            <a:ext cx="5486400" cy="4190524"/>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23" name="Google Shape;423;p46:notes"/>
          <p:cNvSpPr txBox="1"/>
          <p:nvPr>
            <p:ph idx="12" type="sldNum"/>
          </p:nvPr>
        </p:nvSpPr>
        <p:spPr>
          <a:xfrm>
            <a:off x="3884613" y="8845045"/>
            <a:ext cx="2971800" cy="465614"/>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8" name="Shape 428"/>
        <p:cNvGrpSpPr/>
        <p:nvPr/>
      </p:nvGrpSpPr>
      <p:grpSpPr>
        <a:xfrm>
          <a:off x="0" y="0"/>
          <a:ext cx="0" cy="0"/>
          <a:chOff x="0" y="0"/>
          <a:chExt cx="0" cy="0"/>
        </a:xfrm>
      </p:grpSpPr>
      <p:sp>
        <p:nvSpPr>
          <p:cNvPr id="429" name="Google Shape;429;p47:notes"/>
          <p:cNvSpPr/>
          <p:nvPr>
            <p:ph idx="2" type="sldImg"/>
          </p:nvPr>
        </p:nvSpPr>
        <p:spPr>
          <a:xfrm>
            <a:off x="1101725" y="698500"/>
            <a:ext cx="4654550" cy="3492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430" name="Google Shape;430;p47:notes"/>
          <p:cNvSpPr txBox="1"/>
          <p:nvPr>
            <p:ph idx="1" type="body"/>
          </p:nvPr>
        </p:nvSpPr>
        <p:spPr>
          <a:xfrm>
            <a:off x="685800" y="4423331"/>
            <a:ext cx="5486400" cy="4190524"/>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31" name="Google Shape;431;p47:notes"/>
          <p:cNvSpPr txBox="1"/>
          <p:nvPr>
            <p:ph idx="12" type="sldNum"/>
          </p:nvPr>
        </p:nvSpPr>
        <p:spPr>
          <a:xfrm>
            <a:off x="3884613" y="8845045"/>
            <a:ext cx="2971800" cy="465614"/>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38" name="Shape 438"/>
        <p:cNvGrpSpPr/>
        <p:nvPr/>
      </p:nvGrpSpPr>
      <p:grpSpPr>
        <a:xfrm>
          <a:off x="0" y="0"/>
          <a:ext cx="0" cy="0"/>
          <a:chOff x="0" y="0"/>
          <a:chExt cx="0" cy="0"/>
        </a:xfrm>
      </p:grpSpPr>
      <p:sp>
        <p:nvSpPr>
          <p:cNvPr id="439" name="Google Shape;439;p48:notes"/>
          <p:cNvSpPr/>
          <p:nvPr>
            <p:ph idx="2" type="sldImg"/>
          </p:nvPr>
        </p:nvSpPr>
        <p:spPr>
          <a:xfrm>
            <a:off x="1101725" y="698500"/>
            <a:ext cx="4654550" cy="3492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440" name="Google Shape;440;p48:notes"/>
          <p:cNvSpPr txBox="1"/>
          <p:nvPr>
            <p:ph idx="1" type="body"/>
          </p:nvPr>
        </p:nvSpPr>
        <p:spPr>
          <a:xfrm>
            <a:off x="685800" y="4423331"/>
            <a:ext cx="5486400" cy="4190524"/>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41" name="Google Shape;441;p48:notes"/>
          <p:cNvSpPr txBox="1"/>
          <p:nvPr>
            <p:ph idx="12" type="sldNum"/>
          </p:nvPr>
        </p:nvSpPr>
        <p:spPr>
          <a:xfrm>
            <a:off x="3884613" y="8845045"/>
            <a:ext cx="2971800" cy="465614"/>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notes>
</file>

<file path=ppt/notesSlides/notesSlide4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45" name="Shape 445"/>
        <p:cNvGrpSpPr/>
        <p:nvPr/>
      </p:nvGrpSpPr>
      <p:grpSpPr>
        <a:xfrm>
          <a:off x="0" y="0"/>
          <a:ext cx="0" cy="0"/>
          <a:chOff x="0" y="0"/>
          <a:chExt cx="0" cy="0"/>
        </a:xfrm>
      </p:grpSpPr>
      <p:sp>
        <p:nvSpPr>
          <p:cNvPr id="446" name="Google Shape;446;p49:notes"/>
          <p:cNvSpPr/>
          <p:nvPr>
            <p:ph idx="2" type="sldImg"/>
          </p:nvPr>
        </p:nvSpPr>
        <p:spPr>
          <a:xfrm>
            <a:off x="1101725" y="698500"/>
            <a:ext cx="4654550" cy="3492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447" name="Google Shape;447;p49:notes"/>
          <p:cNvSpPr txBox="1"/>
          <p:nvPr>
            <p:ph idx="1" type="body"/>
          </p:nvPr>
        </p:nvSpPr>
        <p:spPr>
          <a:xfrm>
            <a:off x="685800" y="4423331"/>
            <a:ext cx="5486400" cy="4190524"/>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48" name="Google Shape;448;p49:notes"/>
          <p:cNvSpPr txBox="1"/>
          <p:nvPr>
            <p:ph idx="12" type="sldNum"/>
          </p:nvPr>
        </p:nvSpPr>
        <p:spPr>
          <a:xfrm>
            <a:off x="3884613" y="8845045"/>
            <a:ext cx="2971800" cy="465614"/>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 name="Shape 116"/>
        <p:cNvGrpSpPr/>
        <p:nvPr/>
      </p:nvGrpSpPr>
      <p:grpSpPr>
        <a:xfrm>
          <a:off x="0" y="0"/>
          <a:ext cx="0" cy="0"/>
          <a:chOff x="0" y="0"/>
          <a:chExt cx="0" cy="0"/>
        </a:xfrm>
      </p:grpSpPr>
      <p:sp>
        <p:nvSpPr>
          <p:cNvPr id="117" name="Google Shape;117;p5:notes"/>
          <p:cNvSpPr/>
          <p:nvPr>
            <p:ph idx="2" type="sldImg"/>
          </p:nvPr>
        </p:nvSpPr>
        <p:spPr>
          <a:xfrm>
            <a:off x="1101725" y="698500"/>
            <a:ext cx="4654550" cy="3492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18" name="Google Shape;118;p5:notes"/>
          <p:cNvSpPr txBox="1"/>
          <p:nvPr>
            <p:ph idx="1" type="body"/>
          </p:nvPr>
        </p:nvSpPr>
        <p:spPr>
          <a:xfrm>
            <a:off x="685800" y="4423331"/>
            <a:ext cx="5486400" cy="4190524"/>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9" name="Google Shape;119;p5:notes"/>
          <p:cNvSpPr txBox="1"/>
          <p:nvPr>
            <p:ph idx="12" type="sldNum"/>
          </p:nvPr>
        </p:nvSpPr>
        <p:spPr>
          <a:xfrm>
            <a:off x="3884613" y="8845045"/>
            <a:ext cx="2971800" cy="465614"/>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notes>
</file>

<file path=ppt/notesSlides/notesSlide5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52" name="Shape 452"/>
        <p:cNvGrpSpPr/>
        <p:nvPr/>
      </p:nvGrpSpPr>
      <p:grpSpPr>
        <a:xfrm>
          <a:off x="0" y="0"/>
          <a:ext cx="0" cy="0"/>
          <a:chOff x="0" y="0"/>
          <a:chExt cx="0" cy="0"/>
        </a:xfrm>
      </p:grpSpPr>
      <p:sp>
        <p:nvSpPr>
          <p:cNvPr id="453" name="Google Shape;453;p50:notes"/>
          <p:cNvSpPr/>
          <p:nvPr>
            <p:ph idx="2" type="sldImg"/>
          </p:nvPr>
        </p:nvSpPr>
        <p:spPr>
          <a:xfrm>
            <a:off x="1101725" y="698500"/>
            <a:ext cx="4654550" cy="3492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454" name="Google Shape;454;p50:notes"/>
          <p:cNvSpPr txBox="1"/>
          <p:nvPr>
            <p:ph idx="1" type="body"/>
          </p:nvPr>
        </p:nvSpPr>
        <p:spPr>
          <a:xfrm>
            <a:off x="685800" y="4423331"/>
            <a:ext cx="5486400" cy="4190524"/>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55" name="Google Shape;455;p50:notes"/>
          <p:cNvSpPr txBox="1"/>
          <p:nvPr>
            <p:ph idx="12" type="sldNum"/>
          </p:nvPr>
        </p:nvSpPr>
        <p:spPr>
          <a:xfrm>
            <a:off x="3884613" y="8845045"/>
            <a:ext cx="2971800" cy="465614"/>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notes>
</file>

<file path=ppt/notesSlides/notesSlide5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59" name="Shape 459"/>
        <p:cNvGrpSpPr/>
        <p:nvPr/>
      </p:nvGrpSpPr>
      <p:grpSpPr>
        <a:xfrm>
          <a:off x="0" y="0"/>
          <a:ext cx="0" cy="0"/>
          <a:chOff x="0" y="0"/>
          <a:chExt cx="0" cy="0"/>
        </a:xfrm>
      </p:grpSpPr>
      <p:sp>
        <p:nvSpPr>
          <p:cNvPr id="460" name="Google Shape;460;p51:notes"/>
          <p:cNvSpPr/>
          <p:nvPr>
            <p:ph idx="2" type="sldImg"/>
          </p:nvPr>
        </p:nvSpPr>
        <p:spPr>
          <a:xfrm>
            <a:off x="1101725" y="698500"/>
            <a:ext cx="4654550" cy="3492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461" name="Google Shape;461;p51:notes"/>
          <p:cNvSpPr txBox="1"/>
          <p:nvPr>
            <p:ph idx="1" type="body"/>
          </p:nvPr>
        </p:nvSpPr>
        <p:spPr>
          <a:xfrm>
            <a:off x="685800" y="4423331"/>
            <a:ext cx="5486400" cy="4190524"/>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62" name="Google Shape;462;p51:notes"/>
          <p:cNvSpPr txBox="1"/>
          <p:nvPr>
            <p:ph idx="12" type="sldNum"/>
          </p:nvPr>
        </p:nvSpPr>
        <p:spPr>
          <a:xfrm>
            <a:off x="3884613" y="8845045"/>
            <a:ext cx="2971800" cy="465614"/>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notes>
</file>

<file path=ppt/notesSlides/notesSlide5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66" name="Shape 466"/>
        <p:cNvGrpSpPr/>
        <p:nvPr/>
      </p:nvGrpSpPr>
      <p:grpSpPr>
        <a:xfrm>
          <a:off x="0" y="0"/>
          <a:ext cx="0" cy="0"/>
          <a:chOff x="0" y="0"/>
          <a:chExt cx="0" cy="0"/>
        </a:xfrm>
      </p:grpSpPr>
      <p:sp>
        <p:nvSpPr>
          <p:cNvPr id="467" name="Google Shape;467;p52:notes"/>
          <p:cNvSpPr/>
          <p:nvPr>
            <p:ph idx="2" type="sldImg"/>
          </p:nvPr>
        </p:nvSpPr>
        <p:spPr>
          <a:xfrm>
            <a:off x="1101725" y="698500"/>
            <a:ext cx="4654550" cy="3492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468" name="Google Shape;468;p52:notes"/>
          <p:cNvSpPr txBox="1"/>
          <p:nvPr>
            <p:ph idx="1" type="body"/>
          </p:nvPr>
        </p:nvSpPr>
        <p:spPr>
          <a:xfrm>
            <a:off x="685800" y="4423331"/>
            <a:ext cx="5486400" cy="4190524"/>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69" name="Google Shape;469;p52:notes"/>
          <p:cNvSpPr txBox="1"/>
          <p:nvPr>
            <p:ph idx="12" type="sldNum"/>
          </p:nvPr>
        </p:nvSpPr>
        <p:spPr>
          <a:xfrm>
            <a:off x="3884613" y="8845045"/>
            <a:ext cx="2971800" cy="465614"/>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notes>
</file>

<file path=ppt/notesSlides/notesSlide5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73" name="Shape 473"/>
        <p:cNvGrpSpPr/>
        <p:nvPr/>
      </p:nvGrpSpPr>
      <p:grpSpPr>
        <a:xfrm>
          <a:off x="0" y="0"/>
          <a:ext cx="0" cy="0"/>
          <a:chOff x="0" y="0"/>
          <a:chExt cx="0" cy="0"/>
        </a:xfrm>
      </p:grpSpPr>
      <p:sp>
        <p:nvSpPr>
          <p:cNvPr id="474" name="Google Shape;474;p53:notes"/>
          <p:cNvSpPr/>
          <p:nvPr>
            <p:ph idx="2" type="sldImg"/>
          </p:nvPr>
        </p:nvSpPr>
        <p:spPr>
          <a:xfrm>
            <a:off x="1101725" y="698500"/>
            <a:ext cx="4654550" cy="3492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475" name="Google Shape;475;p53:notes"/>
          <p:cNvSpPr txBox="1"/>
          <p:nvPr>
            <p:ph idx="1" type="body"/>
          </p:nvPr>
        </p:nvSpPr>
        <p:spPr>
          <a:xfrm>
            <a:off x="685800" y="4423331"/>
            <a:ext cx="5486400" cy="4190524"/>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76" name="Google Shape;476;p53:notes"/>
          <p:cNvSpPr txBox="1"/>
          <p:nvPr>
            <p:ph idx="12" type="sldNum"/>
          </p:nvPr>
        </p:nvSpPr>
        <p:spPr>
          <a:xfrm>
            <a:off x="3884613" y="8845045"/>
            <a:ext cx="2971800" cy="465614"/>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notes>
</file>

<file path=ppt/notesSlides/notesSlide5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80" name="Shape 480"/>
        <p:cNvGrpSpPr/>
        <p:nvPr/>
      </p:nvGrpSpPr>
      <p:grpSpPr>
        <a:xfrm>
          <a:off x="0" y="0"/>
          <a:ext cx="0" cy="0"/>
          <a:chOff x="0" y="0"/>
          <a:chExt cx="0" cy="0"/>
        </a:xfrm>
      </p:grpSpPr>
      <p:sp>
        <p:nvSpPr>
          <p:cNvPr id="481" name="Google Shape;481;p54:notes"/>
          <p:cNvSpPr/>
          <p:nvPr>
            <p:ph idx="2" type="sldImg"/>
          </p:nvPr>
        </p:nvSpPr>
        <p:spPr>
          <a:xfrm>
            <a:off x="1101725" y="698500"/>
            <a:ext cx="4654550" cy="3492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482" name="Google Shape;482;p54:notes"/>
          <p:cNvSpPr txBox="1"/>
          <p:nvPr>
            <p:ph idx="1" type="body"/>
          </p:nvPr>
        </p:nvSpPr>
        <p:spPr>
          <a:xfrm>
            <a:off x="685800" y="4423331"/>
            <a:ext cx="5486400" cy="4190524"/>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83" name="Google Shape;483;p54:notes"/>
          <p:cNvSpPr txBox="1"/>
          <p:nvPr>
            <p:ph idx="12" type="sldNum"/>
          </p:nvPr>
        </p:nvSpPr>
        <p:spPr>
          <a:xfrm>
            <a:off x="3884613" y="8845045"/>
            <a:ext cx="2971800" cy="465614"/>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notes>
</file>

<file path=ppt/notesSlides/notesSlide5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87" name="Shape 487"/>
        <p:cNvGrpSpPr/>
        <p:nvPr/>
      </p:nvGrpSpPr>
      <p:grpSpPr>
        <a:xfrm>
          <a:off x="0" y="0"/>
          <a:ext cx="0" cy="0"/>
          <a:chOff x="0" y="0"/>
          <a:chExt cx="0" cy="0"/>
        </a:xfrm>
      </p:grpSpPr>
      <p:sp>
        <p:nvSpPr>
          <p:cNvPr id="488" name="Google Shape;488;p55:notes"/>
          <p:cNvSpPr/>
          <p:nvPr>
            <p:ph idx="2" type="sldImg"/>
          </p:nvPr>
        </p:nvSpPr>
        <p:spPr>
          <a:xfrm>
            <a:off x="1101725" y="698500"/>
            <a:ext cx="4654550" cy="3492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489" name="Google Shape;489;p55:notes"/>
          <p:cNvSpPr txBox="1"/>
          <p:nvPr>
            <p:ph idx="1" type="body"/>
          </p:nvPr>
        </p:nvSpPr>
        <p:spPr>
          <a:xfrm>
            <a:off x="685800" y="4423331"/>
            <a:ext cx="5486400" cy="4190524"/>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90" name="Google Shape;490;p55:notes"/>
          <p:cNvSpPr txBox="1"/>
          <p:nvPr>
            <p:ph idx="12" type="sldNum"/>
          </p:nvPr>
        </p:nvSpPr>
        <p:spPr>
          <a:xfrm>
            <a:off x="3884613" y="8845045"/>
            <a:ext cx="2971800" cy="465614"/>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notes>
</file>

<file path=ppt/notesSlides/notesSlide5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94" name="Shape 494"/>
        <p:cNvGrpSpPr/>
        <p:nvPr/>
      </p:nvGrpSpPr>
      <p:grpSpPr>
        <a:xfrm>
          <a:off x="0" y="0"/>
          <a:ext cx="0" cy="0"/>
          <a:chOff x="0" y="0"/>
          <a:chExt cx="0" cy="0"/>
        </a:xfrm>
      </p:grpSpPr>
      <p:sp>
        <p:nvSpPr>
          <p:cNvPr id="495" name="Google Shape;495;p56:notes"/>
          <p:cNvSpPr/>
          <p:nvPr>
            <p:ph idx="2" type="sldImg"/>
          </p:nvPr>
        </p:nvSpPr>
        <p:spPr>
          <a:xfrm>
            <a:off x="1101725" y="698500"/>
            <a:ext cx="4654550" cy="3492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496" name="Google Shape;496;p56:notes"/>
          <p:cNvSpPr txBox="1"/>
          <p:nvPr>
            <p:ph idx="1" type="body"/>
          </p:nvPr>
        </p:nvSpPr>
        <p:spPr>
          <a:xfrm>
            <a:off x="685800" y="4423331"/>
            <a:ext cx="5486400" cy="4190524"/>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97" name="Google Shape;497;p56:notes"/>
          <p:cNvSpPr txBox="1"/>
          <p:nvPr>
            <p:ph idx="12" type="sldNum"/>
          </p:nvPr>
        </p:nvSpPr>
        <p:spPr>
          <a:xfrm>
            <a:off x="3884613" y="8845045"/>
            <a:ext cx="2971800" cy="465614"/>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notes>
</file>

<file path=ppt/notesSlides/notesSlide5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1" name="Shape 501"/>
        <p:cNvGrpSpPr/>
        <p:nvPr/>
      </p:nvGrpSpPr>
      <p:grpSpPr>
        <a:xfrm>
          <a:off x="0" y="0"/>
          <a:ext cx="0" cy="0"/>
          <a:chOff x="0" y="0"/>
          <a:chExt cx="0" cy="0"/>
        </a:xfrm>
      </p:grpSpPr>
      <p:sp>
        <p:nvSpPr>
          <p:cNvPr id="502" name="Google Shape;502;p57:notes"/>
          <p:cNvSpPr/>
          <p:nvPr>
            <p:ph idx="2" type="sldImg"/>
          </p:nvPr>
        </p:nvSpPr>
        <p:spPr>
          <a:xfrm>
            <a:off x="1101725" y="698500"/>
            <a:ext cx="4654550" cy="3492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503" name="Google Shape;503;p57:notes"/>
          <p:cNvSpPr txBox="1"/>
          <p:nvPr>
            <p:ph idx="1" type="body"/>
          </p:nvPr>
        </p:nvSpPr>
        <p:spPr>
          <a:xfrm>
            <a:off x="685800" y="4423331"/>
            <a:ext cx="5486400" cy="4190524"/>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04" name="Google Shape;504;p57:notes"/>
          <p:cNvSpPr txBox="1"/>
          <p:nvPr>
            <p:ph idx="12" type="sldNum"/>
          </p:nvPr>
        </p:nvSpPr>
        <p:spPr>
          <a:xfrm>
            <a:off x="3884613" y="8845045"/>
            <a:ext cx="2971800" cy="465614"/>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notes>
</file>

<file path=ppt/notesSlides/notesSlide5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8" name="Shape 508"/>
        <p:cNvGrpSpPr/>
        <p:nvPr/>
      </p:nvGrpSpPr>
      <p:grpSpPr>
        <a:xfrm>
          <a:off x="0" y="0"/>
          <a:ext cx="0" cy="0"/>
          <a:chOff x="0" y="0"/>
          <a:chExt cx="0" cy="0"/>
        </a:xfrm>
      </p:grpSpPr>
      <p:sp>
        <p:nvSpPr>
          <p:cNvPr id="509" name="Google Shape;509;p58:notes"/>
          <p:cNvSpPr/>
          <p:nvPr>
            <p:ph idx="2" type="sldImg"/>
          </p:nvPr>
        </p:nvSpPr>
        <p:spPr>
          <a:xfrm>
            <a:off x="1101725" y="698500"/>
            <a:ext cx="4654550" cy="3492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510" name="Google Shape;510;p58:notes"/>
          <p:cNvSpPr txBox="1"/>
          <p:nvPr>
            <p:ph idx="1" type="body"/>
          </p:nvPr>
        </p:nvSpPr>
        <p:spPr>
          <a:xfrm>
            <a:off x="685800" y="4423331"/>
            <a:ext cx="5486400" cy="4190524"/>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11" name="Google Shape;511;p58:notes"/>
          <p:cNvSpPr txBox="1"/>
          <p:nvPr>
            <p:ph idx="12" type="sldNum"/>
          </p:nvPr>
        </p:nvSpPr>
        <p:spPr>
          <a:xfrm>
            <a:off x="3884613" y="8845045"/>
            <a:ext cx="2971800" cy="465614"/>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notes>
</file>

<file path=ppt/notesSlides/notesSlide5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15" name="Shape 515"/>
        <p:cNvGrpSpPr/>
        <p:nvPr/>
      </p:nvGrpSpPr>
      <p:grpSpPr>
        <a:xfrm>
          <a:off x="0" y="0"/>
          <a:ext cx="0" cy="0"/>
          <a:chOff x="0" y="0"/>
          <a:chExt cx="0" cy="0"/>
        </a:xfrm>
      </p:grpSpPr>
      <p:sp>
        <p:nvSpPr>
          <p:cNvPr id="516" name="Google Shape;516;p59:notes"/>
          <p:cNvSpPr/>
          <p:nvPr>
            <p:ph idx="2" type="sldImg"/>
          </p:nvPr>
        </p:nvSpPr>
        <p:spPr>
          <a:xfrm>
            <a:off x="1101725" y="698500"/>
            <a:ext cx="4654550" cy="3492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517" name="Google Shape;517;p59:notes"/>
          <p:cNvSpPr txBox="1"/>
          <p:nvPr>
            <p:ph idx="1" type="body"/>
          </p:nvPr>
        </p:nvSpPr>
        <p:spPr>
          <a:xfrm>
            <a:off x="685800" y="4423331"/>
            <a:ext cx="5486400" cy="4190524"/>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18" name="Google Shape;518;p59:notes"/>
          <p:cNvSpPr txBox="1"/>
          <p:nvPr>
            <p:ph idx="12" type="sldNum"/>
          </p:nvPr>
        </p:nvSpPr>
        <p:spPr>
          <a:xfrm>
            <a:off x="3884613" y="8845045"/>
            <a:ext cx="2971800" cy="465614"/>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p6:notes"/>
          <p:cNvSpPr/>
          <p:nvPr>
            <p:ph idx="2" type="sldImg"/>
          </p:nvPr>
        </p:nvSpPr>
        <p:spPr>
          <a:xfrm>
            <a:off x="1101725" y="698500"/>
            <a:ext cx="4654550" cy="3492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25" name="Google Shape;125;p6:notes"/>
          <p:cNvSpPr txBox="1"/>
          <p:nvPr>
            <p:ph idx="1" type="body"/>
          </p:nvPr>
        </p:nvSpPr>
        <p:spPr>
          <a:xfrm>
            <a:off x="685800" y="4423331"/>
            <a:ext cx="5486400" cy="4190524"/>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6" name="Google Shape;126;p6:notes"/>
          <p:cNvSpPr txBox="1"/>
          <p:nvPr>
            <p:ph idx="12" type="sldNum"/>
          </p:nvPr>
        </p:nvSpPr>
        <p:spPr>
          <a:xfrm>
            <a:off x="3884613" y="8845045"/>
            <a:ext cx="2971800" cy="465614"/>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notes>
</file>

<file path=ppt/notesSlides/notesSlide6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22" name="Shape 522"/>
        <p:cNvGrpSpPr/>
        <p:nvPr/>
      </p:nvGrpSpPr>
      <p:grpSpPr>
        <a:xfrm>
          <a:off x="0" y="0"/>
          <a:ext cx="0" cy="0"/>
          <a:chOff x="0" y="0"/>
          <a:chExt cx="0" cy="0"/>
        </a:xfrm>
      </p:grpSpPr>
      <p:sp>
        <p:nvSpPr>
          <p:cNvPr id="523" name="Google Shape;523;p60:notes"/>
          <p:cNvSpPr/>
          <p:nvPr>
            <p:ph idx="2" type="sldImg"/>
          </p:nvPr>
        </p:nvSpPr>
        <p:spPr>
          <a:xfrm>
            <a:off x="1101725" y="698500"/>
            <a:ext cx="4654550" cy="3492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524" name="Google Shape;524;p60:notes"/>
          <p:cNvSpPr txBox="1"/>
          <p:nvPr>
            <p:ph idx="1" type="body"/>
          </p:nvPr>
        </p:nvSpPr>
        <p:spPr>
          <a:xfrm>
            <a:off x="685800" y="4423331"/>
            <a:ext cx="5486400" cy="4190524"/>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25" name="Google Shape;525;p60:notes"/>
          <p:cNvSpPr txBox="1"/>
          <p:nvPr>
            <p:ph idx="12" type="sldNum"/>
          </p:nvPr>
        </p:nvSpPr>
        <p:spPr>
          <a:xfrm>
            <a:off x="3884613" y="8845045"/>
            <a:ext cx="2971800" cy="465614"/>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notes>
</file>

<file path=ppt/notesSlides/notesSlide6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29" name="Shape 529"/>
        <p:cNvGrpSpPr/>
        <p:nvPr/>
      </p:nvGrpSpPr>
      <p:grpSpPr>
        <a:xfrm>
          <a:off x="0" y="0"/>
          <a:ext cx="0" cy="0"/>
          <a:chOff x="0" y="0"/>
          <a:chExt cx="0" cy="0"/>
        </a:xfrm>
      </p:grpSpPr>
      <p:sp>
        <p:nvSpPr>
          <p:cNvPr id="530" name="Google Shape;530;p61:notes"/>
          <p:cNvSpPr/>
          <p:nvPr>
            <p:ph idx="2" type="sldImg"/>
          </p:nvPr>
        </p:nvSpPr>
        <p:spPr>
          <a:xfrm>
            <a:off x="1101725" y="698500"/>
            <a:ext cx="4654550" cy="3492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531" name="Google Shape;531;p61:notes"/>
          <p:cNvSpPr txBox="1"/>
          <p:nvPr>
            <p:ph idx="1" type="body"/>
          </p:nvPr>
        </p:nvSpPr>
        <p:spPr>
          <a:xfrm>
            <a:off x="685800" y="4423331"/>
            <a:ext cx="5486400" cy="4190524"/>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32" name="Google Shape;532;p61:notes"/>
          <p:cNvSpPr txBox="1"/>
          <p:nvPr>
            <p:ph idx="12" type="sldNum"/>
          </p:nvPr>
        </p:nvSpPr>
        <p:spPr>
          <a:xfrm>
            <a:off x="3884613" y="8845045"/>
            <a:ext cx="2971800" cy="465614"/>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notes>
</file>

<file path=ppt/notesSlides/notesSlide6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36" name="Shape 536"/>
        <p:cNvGrpSpPr/>
        <p:nvPr/>
      </p:nvGrpSpPr>
      <p:grpSpPr>
        <a:xfrm>
          <a:off x="0" y="0"/>
          <a:ext cx="0" cy="0"/>
          <a:chOff x="0" y="0"/>
          <a:chExt cx="0" cy="0"/>
        </a:xfrm>
      </p:grpSpPr>
      <p:sp>
        <p:nvSpPr>
          <p:cNvPr id="537" name="Google Shape;537;p62:notes"/>
          <p:cNvSpPr/>
          <p:nvPr>
            <p:ph idx="2" type="sldImg"/>
          </p:nvPr>
        </p:nvSpPr>
        <p:spPr>
          <a:xfrm>
            <a:off x="1101725" y="698500"/>
            <a:ext cx="4654550" cy="3492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538" name="Google Shape;538;p62:notes"/>
          <p:cNvSpPr txBox="1"/>
          <p:nvPr>
            <p:ph idx="1" type="body"/>
          </p:nvPr>
        </p:nvSpPr>
        <p:spPr>
          <a:xfrm>
            <a:off x="685800" y="4423331"/>
            <a:ext cx="5486400" cy="4190524"/>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39" name="Google Shape;539;p62:notes"/>
          <p:cNvSpPr txBox="1"/>
          <p:nvPr>
            <p:ph idx="12" type="sldNum"/>
          </p:nvPr>
        </p:nvSpPr>
        <p:spPr>
          <a:xfrm>
            <a:off x="3884613" y="8845045"/>
            <a:ext cx="2971800" cy="465614"/>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notes>
</file>

<file path=ppt/notesSlides/notesSlide6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43" name="Shape 543"/>
        <p:cNvGrpSpPr/>
        <p:nvPr/>
      </p:nvGrpSpPr>
      <p:grpSpPr>
        <a:xfrm>
          <a:off x="0" y="0"/>
          <a:ext cx="0" cy="0"/>
          <a:chOff x="0" y="0"/>
          <a:chExt cx="0" cy="0"/>
        </a:xfrm>
      </p:grpSpPr>
      <p:sp>
        <p:nvSpPr>
          <p:cNvPr id="544" name="Google Shape;544;p63:notes"/>
          <p:cNvSpPr/>
          <p:nvPr>
            <p:ph idx="2" type="sldImg"/>
          </p:nvPr>
        </p:nvSpPr>
        <p:spPr>
          <a:xfrm>
            <a:off x="1101725" y="698500"/>
            <a:ext cx="4654550" cy="3492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545" name="Google Shape;545;p63:notes"/>
          <p:cNvSpPr txBox="1"/>
          <p:nvPr>
            <p:ph idx="1" type="body"/>
          </p:nvPr>
        </p:nvSpPr>
        <p:spPr>
          <a:xfrm>
            <a:off x="685800" y="4423331"/>
            <a:ext cx="5486400" cy="4190524"/>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46" name="Google Shape;546;p63:notes"/>
          <p:cNvSpPr txBox="1"/>
          <p:nvPr>
            <p:ph idx="12" type="sldNum"/>
          </p:nvPr>
        </p:nvSpPr>
        <p:spPr>
          <a:xfrm>
            <a:off x="3884613" y="8845045"/>
            <a:ext cx="2971800" cy="465614"/>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notes>
</file>

<file path=ppt/notesSlides/notesSlide6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0" name="Shape 550"/>
        <p:cNvGrpSpPr/>
        <p:nvPr/>
      </p:nvGrpSpPr>
      <p:grpSpPr>
        <a:xfrm>
          <a:off x="0" y="0"/>
          <a:ext cx="0" cy="0"/>
          <a:chOff x="0" y="0"/>
          <a:chExt cx="0" cy="0"/>
        </a:xfrm>
      </p:grpSpPr>
      <p:sp>
        <p:nvSpPr>
          <p:cNvPr id="551" name="Google Shape;551;p64:notes"/>
          <p:cNvSpPr/>
          <p:nvPr>
            <p:ph idx="2" type="sldImg"/>
          </p:nvPr>
        </p:nvSpPr>
        <p:spPr>
          <a:xfrm>
            <a:off x="1101725" y="698500"/>
            <a:ext cx="4654550" cy="3492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552" name="Google Shape;552;p64:notes"/>
          <p:cNvSpPr txBox="1"/>
          <p:nvPr>
            <p:ph idx="1" type="body"/>
          </p:nvPr>
        </p:nvSpPr>
        <p:spPr>
          <a:xfrm>
            <a:off x="685800" y="4423331"/>
            <a:ext cx="5486400" cy="4190524"/>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53" name="Google Shape;553;p64:notes"/>
          <p:cNvSpPr txBox="1"/>
          <p:nvPr>
            <p:ph idx="12" type="sldNum"/>
          </p:nvPr>
        </p:nvSpPr>
        <p:spPr>
          <a:xfrm>
            <a:off x="3884613" y="8845045"/>
            <a:ext cx="2971800" cy="465614"/>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notes>
</file>

<file path=ppt/notesSlides/notesSlide6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7" name="Shape 557"/>
        <p:cNvGrpSpPr/>
        <p:nvPr/>
      </p:nvGrpSpPr>
      <p:grpSpPr>
        <a:xfrm>
          <a:off x="0" y="0"/>
          <a:ext cx="0" cy="0"/>
          <a:chOff x="0" y="0"/>
          <a:chExt cx="0" cy="0"/>
        </a:xfrm>
      </p:grpSpPr>
      <p:sp>
        <p:nvSpPr>
          <p:cNvPr id="558" name="Google Shape;558;p65:notes"/>
          <p:cNvSpPr/>
          <p:nvPr>
            <p:ph idx="2" type="sldImg"/>
          </p:nvPr>
        </p:nvSpPr>
        <p:spPr>
          <a:xfrm>
            <a:off x="1101725" y="698500"/>
            <a:ext cx="4654550" cy="3492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559" name="Google Shape;559;p65:notes"/>
          <p:cNvSpPr txBox="1"/>
          <p:nvPr>
            <p:ph idx="1" type="body"/>
          </p:nvPr>
        </p:nvSpPr>
        <p:spPr>
          <a:xfrm>
            <a:off x="685800" y="4423331"/>
            <a:ext cx="5486400" cy="4190524"/>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60" name="Google Shape;560;p65:notes"/>
          <p:cNvSpPr txBox="1"/>
          <p:nvPr>
            <p:ph idx="12" type="sldNum"/>
          </p:nvPr>
        </p:nvSpPr>
        <p:spPr>
          <a:xfrm>
            <a:off x="3884613" y="8845045"/>
            <a:ext cx="2971800" cy="465614"/>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notes>
</file>

<file path=ppt/notesSlides/notesSlide6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4" name="Shape 564"/>
        <p:cNvGrpSpPr/>
        <p:nvPr/>
      </p:nvGrpSpPr>
      <p:grpSpPr>
        <a:xfrm>
          <a:off x="0" y="0"/>
          <a:ext cx="0" cy="0"/>
          <a:chOff x="0" y="0"/>
          <a:chExt cx="0" cy="0"/>
        </a:xfrm>
      </p:grpSpPr>
      <p:sp>
        <p:nvSpPr>
          <p:cNvPr id="565" name="Google Shape;565;p66:notes"/>
          <p:cNvSpPr/>
          <p:nvPr>
            <p:ph idx="2" type="sldImg"/>
          </p:nvPr>
        </p:nvSpPr>
        <p:spPr>
          <a:xfrm>
            <a:off x="1101725" y="698500"/>
            <a:ext cx="4654550" cy="3492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566" name="Google Shape;566;p66:notes"/>
          <p:cNvSpPr txBox="1"/>
          <p:nvPr>
            <p:ph idx="1" type="body"/>
          </p:nvPr>
        </p:nvSpPr>
        <p:spPr>
          <a:xfrm>
            <a:off x="685800" y="4423331"/>
            <a:ext cx="5486400" cy="4190524"/>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67" name="Google Shape;567;p66:notes"/>
          <p:cNvSpPr txBox="1"/>
          <p:nvPr>
            <p:ph idx="12" type="sldNum"/>
          </p:nvPr>
        </p:nvSpPr>
        <p:spPr>
          <a:xfrm>
            <a:off x="3884613" y="8845045"/>
            <a:ext cx="2971800" cy="465614"/>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notes>
</file>

<file path=ppt/notesSlides/notesSlide6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71" name="Shape 571"/>
        <p:cNvGrpSpPr/>
        <p:nvPr/>
      </p:nvGrpSpPr>
      <p:grpSpPr>
        <a:xfrm>
          <a:off x="0" y="0"/>
          <a:ext cx="0" cy="0"/>
          <a:chOff x="0" y="0"/>
          <a:chExt cx="0" cy="0"/>
        </a:xfrm>
      </p:grpSpPr>
      <p:sp>
        <p:nvSpPr>
          <p:cNvPr id="572" name="Google Shape;572;p67:notes"/>
          <p:cNvSpPr/>
          <p:nvPr>
            <p:ph idx="2" type="sldImg"/>
          </p:nvPr>
        </p:nvSpPr>
        <p:spPr>
          <a:xfrm>
            <a:off x="1101725" y="698500"/>
            <a:ext cx="4654550" cy="3492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573" name="Google Shape;573;p67:notes"/>
          <p:cNvSpPr txBox="1"/>
          <p:nvPr>
            <p:ph idx="1" type="body"/>
          </p:nvPr>
        </p:nvSpPr>
        <p:spPr>
          <a:xfrm>
            <a:off x="685800" y="4423331"/>
            <a:ext cx="5486400" cy="4190524"/>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74" name="Google Shape;574;p67:notes"/>
          <p:cNvSpPr txBox="1"/>
          <p:nvPr>
            <p:ph idx="12" type="sldNum"/>
          </p:nvPr>
        </p:nvSpPr>
        <p:spPr>
          <a:xfrm>
            <a:off x="3884613" y="8845045"/>
            <a:ext cx="2971800" cy="465614"/>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notes>
</file>

<file path=ppt/notesSlides/notesSlide6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78" name="Shape 578"/>
        <p:cNvGrpSpPr/>
        <p:nvPr/>
      </p:nvGrpSpPr>
      <p:grpSpPr>
        <a:xfrm>
          <a:off x="0" y="0"/>
          <a:ext cx="0" cy="0"/>
          <a:chOff x="0" y="0"/>
          <a:chExt cx="0" cy="0"/>
        </a:xfrm>
      </p:grpSpPr>
      <p:sp>
        <p:nvSpPr>
          <p:cNvPr id="579" name="Google Shape;579;p68:notes"/>
          <p:cNvSpPr/>
          <p:nvPr>
            <p:ph idx="2" type="sldImg"/>
          </p:nvPr>
        </p:nvSpPr>
        <p:spPr>
          <a:xfrm>
            <a:off x="1101725" y="698500"/>
            <a:ext cx="4654550" cy="3492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580" name="Google Shape;580;p68:notes"/>
          <p:cNvSpPr txBox="1"/>
          <p:nvPr>
            <p:ph idx="1" type="body"/>
          </p:nvPr>
        </p:nvSpPr>
        <p:spPr>
          <a:xfrm>
            <a:off x="685800" y="4423331"/>
            <a:ext cx="5486400" cy="4190524"/>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81" name="Google Shape;581;p68:notes"/>
          <p:cNvSpPr txBox="1"/>
          <p:nvPr>
            <p:ph idx="12" type="sldNum"/>
          </p:nvPr>
        </p:nvSpPr>
        <p:spPr>
          <a:xfrm>
            <a:off x="3884613" y="8845045"/>
            <a:ext cx="2971800" cy="465614"/>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notes>
</file>

<file path=ppt/notesSlides/notesSlide6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5" name="Shape 585"/>
        <p:cNvGrpSpPr/>
        <p:nvPr/>
      </p:nvGrpSpPr>
      <p:grpSpPr>
        <a:xfrm>
          <a:off x="0" y="0"/>
          <a:ext cx="0" cy="0"/>
          <a:chOff x="0" y="0"/>
          <a:chExt cx="0" cy="0"/>
        </a:xfrm>
      </p:grpSpPr>
      <p:sp>
        <p:nvSpPr>
          <p:cNvPr id="586" name="Google Shape;586;p69:notes"/>
          <p:cNvSpPr/>
          <p:nvPr>
            <p:ph idx="2" type="sldImg"/>
          </p:nvPr>
        </p:nvSpPr>
        <p:spPr>
          <a:xfrm>
            <a:off x="1101725" y="698500"/>
            <a:ext cx="4654550" cy="3492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587" name="Google Shape;587;p69:notes"/>
          <p:cNvSpPr txBox="1"/>
          <p:nvPr>
            <p:ph idx="1" type="body"/>
          </p:nvPr>
        </p:nvSpPr>
        <p:spPr>
          <a:xfrm>
            <a:off x="685800" y="4423331"/>
            <a:ext cx="5486400" cy="4190524"/>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88" name="Google Shape;588;p69:notes"/>
          <p:cNvSpPr txBox="1"/>
          <p:nvPr>
            <p:ph idx="12" type="sldNum"/>
          </p:nvPr>
        </p:nvSpPr>
        <p:spPr>
          <a:xfrm>
            <a:off x="3884613" y="8845045"/>
            <a:ext cx="2971800" cy="465614"/>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p7:notes"/>
          <p:cNvSpPr/>
          <p:nvPr>
            <p:ph idx="2" type="sldImg"/>
          </p:nvPr>
        </p:nvSpPr>
        <p:spPr>
          <a:xfrm>
            <a:off x="1101725" y="698500"/>
            <a:ext cx="4654550" cy="3492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32" name="Google Shape;132;p7:notes"/>
          <p:cNvSpPr txBox="1"/>
          <p:nvPr>
            <p:ph idx="1" type="body"/>
          </p:nvPr>
        </p:nvSpPr>
        <p:spPr>
          <a:xfrm>
            <a:off x="685800" y="4423331"/>
            <a:ext cx="5486400" cy="4190524"/>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3" name="Google Shape;133;p7:notes"/>
          <p:cNvSpPr txBox="1"/>
          <p:nvPr>
            <p:ph idx="12" type="sldNum"/>
          </p:nvPr>
        </p:nvSpPr>
        <p:spPr>
          <a:xfrm>
            <a:off x="3884613" y="8845045"/>
            <a:ext cx="2971800" cy="465614"/>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notes>
</file>

<file path=ppt/notesSlides/notesSlide7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92" name="Shape 592"/>
        <p:cNvGrpSpPr/>
        <p:nvPr/>
      </p:nvGrpSpPr>
      <p:grpSpPr>
        <a:xfrm>
          <a:off x="0" y="0"/>
          <a:ext cx="0" cy="0"/>
          <a:chOff x="0" y="0"/>
          <a:chExt cx="0" cy="0"/>
        </a:xfrm>
      </p:grpSpPr>
      <p:sp>
        <p:nvSpPr>
          <p:cNvPr id="593" name="Google Shape;593;p70:notes"/>
          <p:cNvSpPr/>
          <p:nvPr>
            <p:ph idx="2" type="sldImg"/>
          </p:nvPr>
        </p:nvSpPr>
        <p:spPr>
          <a:xfrm>
            <a:off x="1101725" y="698500"/>
            <a:ext cx="4654550" cy="3492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594" name="Google Shape;594;p70:notes"/>
          <p:cNvSpPr txBox="1"/>
          <p:nvPr>
            <p:ph idx="1" type="body"/>
          </p:nvPr>
        </p:nvSpPr>
        <p:spPr>
          <a:xfrm>
            <a:off x="685800" y="4423331"/>
            <a:ext cx="5486400" cy="4190524"/>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95" name="Google Shape;595;p70:notes"/>
          <p:cNvSpPr txBox="1"/>
          <p:nvPr>
            <p:ph idx="12" type="sldNum"/>
          </p:nvPr>
        </p:nvSpPr>
        <p:spPr>
          <a:xfrm>
            <a:off x="3884613" y="8845045"/>
            <a:ext cx="2971800" cy="465614"/>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notes>
</file>

<file path=ppt/notesSlides/notesSlide7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99" name="Shape 599"/>
        <p:cNvGrpSpPr/>
        <p:nvPr/>
      </p:nvGrpSpPr>
      <p:grpSpPr>
        <a:xfrm>
          <a:off x="0" y="0"/>
          <a:ext cx="0" cy="0"/>
          <a:chOff x="0" y="0"/>
          <a:chExt cx="0" cy="0"/>
        </a:xfrm>
      </p:grpSpPr>
      <p:sp>
        <p:nvSpPr>
          <p:cNvPr id="600" name="Google Shape;600;p71:notes"/>
          <p:cNvSpPr/>
          <p:nvPr>
            <p:ph idx="2" type="sldImg"/>
          </p:nvPr>
        </p:nvSpPr>
        <p:spPr>
          <a:xfrm>
            <a:off x="1101725" y="698500"/>
            <a:ext cx="4654550" cy="3492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01" name="Google Shape;601;p71:notes"/>
          <p:cNvSpPr txBox="1"/>
          <p:nvPr>
            <p:ph idx="1" type="body"/>
          </p:nvPr>
        </p:nvSpPr>
        <p:spPr>
          <a:xfrm>
            <a:off x="685800" y="4423331"/>
            <a:ext cx="5486400" cy="4190524"/>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602" name="Google Shape;602;p71:notes"/>
          <p:cNvSpPr txBox="1"/>
          <p:nvPr>
            <p:ph idx="12" type="sldNum"/>
          </p:nvPr>
        </p:nvSpPr>
        <p:spPr>
          <a:xfrm>
            <a:off x="3884613" y="8845045"/>
            <a:ext cx="2971800" cy="465614"/>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notes>
</file>

<file path=ppt/notesSlides/notesSlide7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06" name="Shape 606"/>
        <p:cNvGrpSpPr/>
        <p:nvPr/>
      </p:nvGrpSpPr>
      <p:grpSpPr>
        <a:xfrm>
          <a:off x="0" y="0"/>
          <a:ext cx="0" cy="0"/>
          <a:chOff x="0" y="0"/>
          <a:chExt cx="0" cy="0"/>
        </a:xfrm>
      </p:grpSpPr>
      <p:sp>
        <p:nvSpPr>
          <p:cNvPr id="607" name="Google Shape;607;p72:notes"/>
          <p:cNvSpPr/>
          <p:nvPr>
            <p:ph idx="2" type="sldImg"/>
          </p:nvPr>
        </p:nvSpPr>
        <p:spPr>
          <a:xfrm>
            <a:off x="1101725" y="698500"/>
            <a:ext cx="4654550" cy="3492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08" name="Google Shape;608;p72:notes"/>
          <p:cNvSpPr txBox="1"/>
          <p:nvPr>
            <p:ph idx="1" type="body"/>
          </p:nvPr>
        </p:nvSpPr>
        <p:spPr>
          <a:xfrm>
            <a:off x="685800" y="4423331"/>
            <a:ext cx="5486400" cy="4190524"/>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609" name="Google Shape;609;p72:notes"/>
          <p:cNvSpPr txBox="1"/>
          <p:nvPr>
            <p:ph idx="12" type="sldNum"/>
          </p:nvPr>
        </p:nvSpPr>
        <p:spPr>
          <a:xfrm>
            <a:off x="3884613" y="8845045"/>
            <a:ext cx="2971800" cy="465614"/>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notes>
</file>

<file path=ppt/notesSlides/notesSlide7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3" name="Shape 613"/>
        <p:cNvGrpSpPr/>
        <p:nvPr/>
      </p:nvGrpSpPr>
      <p:grpSpPr>
        <a:xfrm>
          <a:off x="0" y="0"/>
          <a:ext cx="0" cy="0"/>
          <a:chOff x="0" y="0"/>
          <a:chExt cx="0" cy="0"/>
        </a:xfrm>
      </p:grpSpPr>
      <p:sp>
        <p:nvSpPr>
          <p:cNvPr id="614" name="Google Shape;614;p73:notes"/>
          <p:cNvSpPr/>
          <p:nvPr>
            <p:ph idx="2" type="sldImg"/>
          </p:nvPr>
        </p:nvSpPr>
        <p:spPr>
          <a:xfrm>
            <a:off x="1101725" y="698500"/>
            <a:ext cx="4654550" cy="3492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15" name="Google Shape;615;p73:notes"/>
          <p:cNvSpPr txBox="1"/>
          <p:nvPr>
            <p:ph idx="1" type="body"/>
          </p:nvPr>
        </p:nvSpPr>
        <p:spPr>
          <a:xfrm>
            <a:off x="685800" y="4423331"/>
            <a:ext cx="5486400" cy="4190524"/>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616" name="Google Shape;616;p73:notes"/>
          <p:cNvSpPr txBox="1"/>
          <p:nvPr>
            <p:ph idx="12" type="sldNum"/>
          </p:nvPr>
        </p:nvSpPr>
        <p:spPr>
          <a:xfrm>
            <a:off x="3884613" y="8845045"/>
            <a:ext cx="2971800" cy="465614"/>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notes>
</file>

<file path=ppt/notesSlides/notesSlide7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9" name="Shape 619"/>
        <p:cNvGrpSpPr/>
        <p:nvPr/>
      </p:nvGrpSpPr>
      <p:grpSpPr>
        <a:xfrm>
          <a:off x="0" y="0"/>
          <a:ext cx="0" cy="0"/>
          <a:chOff x="0" y="0"/>
          <a:chExt cx="0" cy="0"/>
        </a:xfrm>
      </p:grpSpPr>
      <p:sp>
        <p:nvSpPr>
          <p:cNvPr id="620" name="Google Shape;620;p74:notes"/>
          <p:cNvSpPr/>
          <p:nvPr>
            <p:ph idx="2" type="sldImg"/>
          </p:nvPr>
        </p:nvSpPr>
        <p:spPr>
          <a:xfrm>
            <a:off x="1101725" y="698500"/>
            <a:ext cx="4654550" cy="3492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21" name="Google Shape;621;p74:notes"/>
          <p:cNvSpPr txBox="1"/>
          <p:nvPr>
            <p:ph idx="1" type="body"/>
          </p:nvPr>
        </p:nvSpPr>
        <p:spPr>
          <a:xfrm>
            <a:off x="685800" y="4423331"/>
            <a:ext cx="5486400" cy="4190524"/>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622" name="Google Shape;622;p74:notes"/>
          <p:cNvSpPr txBox="1"/>
          <p:nvPr>
            <p:ph idx="12" type="sldNum"/>
          </p:nvPr>
        </p:nvSpPr>
        <p:spPr>
          <a:xfrm>
            <a:off x="3884613" y="8845045"/>
            <a:ext cx="2971800" cy="465614"/>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7" name="Shape 137"/>
        <p:cNvGrpSpPr/>
        <p:nvPr/>
      </p:nvGrpSpPr>
      <p:grpSpPr>
        <a:xfrm>
          <a:off x="0" y="0"/>
          <a:ext cx="0" cy="0"/>
          <a:chOff x="0" y="0"/>
          <a:chExt cx="0" cy="0"/>
        </a:xfrm>
      </p:grpSpPr>
      <p:sp>
        <p:nvSpPr>
          <p:cNvPr id="138" name="Google Shape;138;p8:notes"/>
          <p:cNvSpPr/>
          <p:nvPr>
            <p:ph idx="2" type="sldImg"/>
          </p:nvPr>
        </p:nvSpPr>
        <p:spPr>
          <a:xfrm>
            <a:off x="1101725" y="698500"/>
            <a:ext cx="4654550" cy="3492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39" name="Google Shape;139;p8:notes"/>
          <p:cNvSpPr txBox="1"/>
          <p:nvPr>
            <p:ph idx="1" type="body"/>
          </p:nvPr>
        </p:nvSpPr>
        <p:spPr>
          <a:xfrm>
            <a:off x="685800" y="4423331"/>
            <a:ext cx="5486400" cy="4190524"/>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0" name="Google Shape;140;p8:notes"/>
          <p:cNvSpPr txBox="1"/>
          <p:nvPr>
            <p:ph idx="12" type="sldNum"/>
          </p:nvPr>
        </p:nvSpPr>
        <p:spPr>
          <a:xfrm>
            <a:off x="3884613" y="8845045"/>
            <a:ext cx="2971800" cy="465614"/>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4" name="Shape 144"/>
        <p:cNvGrpSpPr/>
        <p:nvPr/>
      </p:nvGrpSpPr>
      <p:grpSpPr>
        <a:xfrm>
          <a:off x="0" y="0"/>
          <a:ext cx="0" cy="0"/>
          <a:chOff x="0" y="0"/>
          <a:chExt cx="0" cy="0"/>
        </a:xfrm>
      </p:grpSpPr>
      <p:sp>
        <p:nvSpPr>
          <p:cNvPr id="145" name="Google Shape;145;p9:notes"/>
          <p:cNvSpPr/>
          <p:nvPr>
            <p:ph idx="2" type="sldImg"/>
          </p:nvPr>
        </p:nvSpPr>
        <p:spPr>
          <a:xfrm>
            <a:off x="1101725" y="698500"/>
            <a:ext cx="4654550" cy="3492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46" name="Google Shape;146;p9:notes"/>
          <p:cNvSpPr txBox="1"/>
          <p:nvPr>
            <p:ph idx="1" type="body"/>
          </p:nvPr>
        </p:nvSpPr>
        <p:spPr>
          <a:xfrm>
            <a:off x="685800" y="4423331"/>
            <a:ext cx="5486400" cy="4190524"/>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7" name="Google Shape;147;p9:notes"/>
          <p:cNvSpPr txBox="1"/>
          <p:nvPr>
            <p:ph idx="12" type="sldNum"/>
          </p:nvPr>
        </p:nvSpPr>
        <p:spPr>
          <a:xfrm>
            <a:off x="3884613" y="8845045"/>
            <a:ext cx="2971800" cy="465614"/>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5" name="Shape 15"/>
        <p:cNvGrpSpPr/>
        <p:nvPr/>
      </p:nvGrpSpPr>
      <p:grpSpPr>
        <a:xfrm>
          <a:off x="0" y="0"/>
          <a:ext cx="0" cy="0"/>
          <a:chOff x="0" y="0"/>
          <a:chExt cx="0" cy="0"/>
        </a:xfrm>
      </p:grpSpPr>
      <p:sp>
        <p:nvSpPr>
          <p:cNvPr id="16" name="Google Shape;16;p2"/>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2"/>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rm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p:txBody>
      </p:sp>
      <p:sp>
        <p:nvSpPr>
          <p:cNvPr id="18" name="Google Shape;18;p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mc:AlternateContent>
    <mc:Choice Requires="p14">
      <p:transition spd="slow" p14:dur="1600">
        <p14:gallery dir="l"/>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2" name="Shape 72"/>
        <p:cNvGrpSpPr/>
        <p:nvPr/>
      </p:nvGrpSpPr>
      <p:grpSpPr>
        <a:xfrm>
          <a:off x="0" y="0"/>
          <a:ext cx="0" cy="0"/>
          <a:chOff x="0" y="0"/>
          <a:chExt cx="0" cy="0"/>
        </a:xfrm>
      </p:grpSpPr>
      <p:sp>
        <p:nvSpPr>
          <p:cNvPr id="73" name="Google Shape;73;p1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4" name="Google Shape;74;p11"/>
          <p:cNvSpPr txBox="1"/>
          <p:nvPr>
            <p:ph idx="1" type="body"/>
          </p:nvPr>
        </p:nvSpPr>
        <p:spPr>
          <a:xfrm rot="5400000">
            <a:off x="2309019" y="-251618"/>
            <a:ext cx="4525963" cy="82296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5" name="Google Shape;75;p1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1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1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mc:AlternateContent>
    <mc:Choice Requires="p14">
      <p:transition spd="slow" p14:dur="1600">
        <p14:gallery dir="l"/>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8" name="Shape 78"/>
        <p:cNvGrpSpPr/>
        <p:nvPr/>
      </p:nvGrpSpPr>
      <p:grpSpPr>
        <a:xfrm>
          <a:off x="0" y="0"/>
          <a:ext cx="0" cy="0"/>
          <a:chOff x="0" y="0"/>
          <a:chExt cx="0" cy="0"/>
        </a:xfrm>
      </p:grpSpPr>
      <p:sp>
        <p:nvSpPr>
          <p:cNvPr id="79" name="Google Shape;79;p12"/>
          <p:cNvSpPr txBox="1"/>
          <p:nvPr>
            <p:ph type="title"/>
          </p:nvPr>
        </p:nvSpPr>
        <p:spPr>
          <a:xfrm rot="5400000">
            <a:off x="4732338" y="2171701"/>
            <a:ext cx="5851525" cy="20574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0" name="Google Shape;80;p12"/>
          <p:cNvSpPr txBox="1"/>
          <p:nvPr>
            <p:ph idx="1" type="body"/>
          </p:nvPr>
        </p:nvSpPr>
        <p:spPr>
          <a:xfrm rot="5400000">
            <a:off x="541338" y="190500"/>
            <a:ext cx="5851525" cy="60198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81" name="Google Shape;81;p1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1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3" name="Google Shape;83;p1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mc:AlternateContent>
    <mc:Choice Requires="p14">
      <p:transition spd="slow" p14:dur="1600">
        <p14:gallery dir="l"/>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1" name="Shape 21"/>
        <p:cNvGrpSpPr/>
        <p:nvPr/>
      </p:nvGrpSpPr>
      <p:grpSpPr>
        <a:xfrm>
          <a:off x="0" y="0"/>
          <a:ext cx="0" cy="0"/>
          <a:chOff x="0" y="0"/>
          <a:chExt cx="0" cy="0"/>
        </a:xfrm>
      </p:grpSpPr>
      <p:sp>
        <p:nvSpPr>
          <p:cNvPr id="22" name="Google Shape;22;p3"/>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 name="Google Shape;23;p3"/>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4" name="Google Shape;24;p3"/>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3"/>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3"/>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mc:AlternateContent>
    <mc:Choice Requires="p14">
      <p:transition spd="slow" p14:dur="1600">
        <p14:gallery dir="l"/>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7" name="Shape 27"/>
        <p:cNvGrpSpPr/>
        <p:nvPr/>
      </p:nvGrpSpPr>
      <p:grpSpPr>
        <a:xfrm>
          <a:off x="0" y="0"/>
          <a:ext cx="0" cy="0"/>
          <a:chOff x="0" y="0"/>
          <a:chExt cx="0" cy="0"/>
        </a:xfrm>
      </p:grpSpPr>
      <p:sp>
        <p:nvSpPr>
          <p:cNvPr id="28" name="Google Shape;28;p4"/>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chemeClr val="dk1"/>
              </a:buClr>
              <a:buSzPts val="4000"/>
              <a:buFont typeface="Calibri"/>
              <a:buNone/>
              <a:defRPr b="1" sz="400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9" name="Google Shape;29;p4"/>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rmAutofit/>
          </a:bodyPr>
          <a:lstStyle>
            <a:lvl1pPr indent="-228600" lvl="0" marL="457200" algn="l">
              <a:spcBef>
                <a:spcPts val="400"/>
              </a:spcBef>
              <a:spcAft>
                <a:spcPts val="0"/>
              </a:spcAft>
              <a:buClr>
                <a:srgbClr val="888888"/>
              </a:buClr>
              <a:buSzPts val="2000"/>
              <a:buNone/>
              <a:defRPr sz="2000">
                <a:solidFill>
                  <a:srgbClr val="888888"/>
                </a:solidFill>
              </a:defRPr>
            </a:lvl1pPr>
            <a:lvl2pPr indent="-228600" lvl="1" marL="914400" algn="l">
              <a:spcBef>
                <a:spcPts val="360"/>
              </a:spcBef>
              <a:spcAft>
                <a:spcPts val="0"/>
              </a:spcAft>
              <a:buClr>
                <a:srgbClr val="888888"/>
              </a:buClr>
              <a:buSzPts val="1800"/>
              <a:buNone/>
              <a:defRPr sz="1800">
                <a:solidFill>
                  <a:srgbClr val="888888"/>
                </a:solidFill>
              </a:defRPr>
            </a:lvl2pPr>
            <a:lvl3pPr indent="-228600" lvl="2" marL="1371600" algn="l">
              <a:spcBef>
                <a:spcPts val="320"/>
              </a:spcBef>
              <a:spcAft>
                <a:spcPts val="0"/>
              </a:spcAft>
              <a:buClr>
                <a:srgbClr val="888888"/>
              </a:buClr>
              <a:buSzPts val="1600"/>
              <a:buNone/>
              <a:defRPr sz="1600">
                <a:solidFill>
                  <a:srgbClr val="888888"/>
                </a:solidFill>
              </a:defRPr>
            </a:lvl3pPr>
            <a:lvl4pPr indent="-228600" lvl="3" marL="1828800" algn="l">
              <a:spcBef>
                <a:spcPts val="280"/>
              </a:spcBef>
              <a:spcAft>
                <a:spcPts val="0"/>
              </a:spcAft>
              <a:buClr>
                <a:srgbClr val="888888"/>
              </a:buClr>
              <a:buSzPts val="1400"/>
              <a:buNone/>
              <a:defRPr sz="1400">
                <a:solidFill>
                  <a:srgbClr val="888888"/>
                </a:solidFill>
              </a:defRPr>
            </a:lvl4pPr>
            <a:lvl5pPr indent="-228600" lvl="4" marL="2286000" algn="l">
              <a:spcBef>
                <a:spcPts val="280"/>
              </a:spcBef>
              <a:spcAft>
                <a:spcPts val="0"/>
              </a:spcAft>
              <a:buClr>
                <a:srgbClr val="888888"/>
              </a:buClr>
              <a:buSzPts val="1400"/>
              <a:buNone/>
              <a:defRPr sz="1400">
                <a:solidFill>
                  <a:srgbClr val="888888"/>
                </a:solidFill>
              </a:defRPr>
            </a:lvl5pPr>
            <a:lvl6pPr indent="-228600" lvl="5" marL="2743200" algn="l">
              <a:spcBef>
                <a:spcPts val="280"/>
              </a:spcBef>
              <a:spcAft>
                <a:spcPts val="0"/>
              </a:spcAft>
              <a:buClr>
                <a:srgbClr val="888888"/>
              </a:buClr>
              <a:buSzPts val="1400"/>
              <a:buNone/>
              <a:defRPr sz="1400">
                <a:solidFill>
                  <a:srgbClr val="888888"/>
                </a:solidFill>
              </a:defRPr>
            </a:lvl6pPr>
            <a:lvl7pPr indent="-228600" lvl="6" marL="3200400" algn="l">
              <a:spcBef>
                <a:spcPts val="280"/>
              </a:spcBef>
              <a:spcAft>
                <a:spcPts val="0"/>
              </a:spcAft>
              <a:buClr>
                <a:srgbClr val="888888"/>
              </a:buClr>
              <a:buSzPts val="1400"/>
              <a:buNone/>
              <a:defRPr sz="1400">
                <a:solidFill>
                  <a:srgbClr val="888888"/>
                </a:solidFill>
              </a:defRPr>
            </a:lvl7pPr>
            <a:lvl8pPr indent="-228600" lvl="7" marL="3657600" algn="l">
              <a:spcBef>
                <a:spcPts val="280"/>
              </a:spcBef>
              <a:spcAft>
                <a:spcPts val="0"/>
              </a:spcAft>
              <a:buClr>
                <a:srgbClr val="888888"/>
              </a:buClr>
              <a:buSzPts val="1400"/>
              <a:buNone/>
              <a:defRPr sz="1400">
                <a:solidFill>
                  <a:srgbClr val="888888"/>
                </a:solidFill>
              </a:defRPr>
            </a:lvl8pPr>
            <a:lvl9pPr indent="-228600" lvl="8" marL="4114800" algn="l">
              <a:spcBef>
                <a:spcPts val="280"/>
              </a:spcBef>
              <a:spcAft>
                <a:spcPts val="0"/>
              </a:spcAft>
              <a:buClr>
                <a:srgbClr val="888888"/>
              </a:buClr>
              <a:buSzPts val="1400"/>
              <a:buNone/>
              <a:defRPr sz="1400">
                <a:solidFill>
                  <a:srgbClr val="888888"/>
                </a:solidFill>
              </a:defRPr>
            </a:lvl9pPr>
          </a:lstStyle>
          <a:p/>
        </p:txBody>
      </p:sp>
      <p:sp>
        <p:nvSpPr>
          <p:cNvPr id="30" name="Google Shape;30;p4"/>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4"/>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4"/>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mc:AlternateContent>
    <mc:Choice Requires="p14">
      <p:transition spd="slow" p14:dur="1600">
        <p14:gallery dir="l"/>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3" name="Shape 33"/>
        <p:cNvGrpSpPr/>
        <p:nvPr/>
      </p:nvGrpSpPr>
      <p:grpSpPr>
        <a:xfrm>
          <a:off x="0" y="0"/>
          <a:ext cx="0" cy="0"/>
          <a:chOff x="0" y="0"/>
          <a:chExt cx="0" cy="0"/>
        </a:xfrm>
      </p:grpSpPr>
      <p:sp>
        <p:nvSpPr>
          <p:cNvPr id="34" name="Google Shape;34;p5"/>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5" name="Google Shape;35;p5"/>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36" name="Google Shape;36;p5"/>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37" name="Google Shape;37;p5"/>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5"/>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5"/>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mc:AlternateContent>
    <mc:Choice Requires="p14">
      <p:transition spd="slow" p14:dur="1600">
        <p14:gallery dir="l"/>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0" name="Shape 40"/>
        <p:cNvGrpSpPr/>
        <p:nvPr/>
      </p:nvGrpSpPr>
      <p:grpSpPr>
        <a:xfrm>
          <a:off x="0" y="0"/>
          <a:ext cx="0" cy="0"/>
          <a:chOff x="0" y="0"/>
          <a:chExt cx="0" cy="0"/>
        </a:xfrm>
      </p:grpSpPr>
      <p:sp>
        <p:nvSpPr>
          <p:cNvPr id="41" name="Google Shape;41;p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2" name="Google Shape;42;p6"/>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rm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43" name="Google Shape;43;p6"/>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44" name="Google Shape;44;p6"/>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rm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45" name="Google Shape;45;p6"/>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46" name="Google Shape;46;p6"/>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6"/>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6"/>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mc:AlternateContent>
    <mc:Choice Requires="p14">
      <p:transition spd="slow" p14:dur="1600">
        <p14:gallery dir="l"/>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9" name="Shape 49"/>
        <p:cNvGrpSpPr/>
        <p:nvPr/>
      </p:nvGrpSpPr>
      <p:grpSpPr>
        <a:xfrm>
          <a:off x="0" y="0"/>
          <a:ext cx="0" cy="0"/>
          <a:chOff x="0" y="0"/>
          <a:chExt cx="0" cy="0"/>
        </a:xfrm>
      </p:grpSpPr>
      <p:sp>
        <p:nvSpPr>
          <p:cNvPr id="50" name="Google Shape;50;p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1" name="Google Shape;51;p7"/>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7"/>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7"/>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mc:AlternateContent>
    <mc:Choice Requires="p14">
      <p:transition spd="slow" p14:dur="1600">
        <p14:gallery dir="l"/>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4" name="Shape 54"/>
        <p:cNvGrpSpPr/>
        <p:nvPr/>
      </p:nvGrpSpPr>
      <p:grpSpPr>
        <a:xfrm>
          <a:off x="0" y="0"/>
          <a:ext cx="0" cy="0"/>
          <a:chOff x="0" y="0"/>
          <a:chExt cx="0" cy="0"/>
        </a:xfrm>
      </p:grpSpPr>
      <p:sp>
        <p:nvSpPr>
          <p:cNvPr id="55" name="Google Shape;55;p8"/>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8"/>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8"/>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mc:AlternateContent>
    <mc:Choice Requires="p14">
      <p:transition spd="slow" p14:dur="1600">
        <p14:gallery dir="l"/>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8" name="Shape 58"/>
        <p:cNvGrpSpPr/>
        <p:nvPr/>
      </p:nvGrpSpPr>
      <p:grpSpPr>
        <a:xfrm>
          <a:off x="0" y="0"/>
          <a:ext cx="0" cy="0"/>
          <a:chOff x="0" y="0"/>
          <a:chExt cx="0" cy="0"/>
        </a:xfrm>
      </p:grpSpPr>
      <p:sp>
        <p:nvSpPr>
          <p:cNvPr id="59" name="Google Shape;59;p9"/>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0" name="Google Shape;60;p9"/>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rmAutofit/>
          </a:bodyPr>
          <a:lstStyle>
            <a:lvl1pPr indent="-431800" lvl="0" marL="457200" algn="l">
              <a:spcBef>
                <a:spcPts val="640"/>
              </a:spcBef>
              <a:spcAft>
                <a:spcPts val="0"/>
              </a:spcAft>
              <a:buClr>
                <a:schemeClr val="dk1"/>
              </a:buClr>
              <a:buSzPts val="3200"/>
              <a:buChar char="•"/>
              <a:defRPr sz="3200"/>
            </a:lvl1pPr>
            <a:lvl2pPr indent="-406400" lvl="1" marL="914400" algn="l">
              <a:spcBef>
                <a:spcPts val="560"/>
              </a:spcBef>
              <a:spcAft>
                <a:spcPts val="0"/>
              </a:spcAft>
              <a:buClr>
                <a:schemeClr val="dk1"/>
              </a:buClr>
              <a:buSzPts val="2800"/>
              <a:buChar char="–"/>
              <a:defRPr sz="2800"/>
            </a:lvl2pPr>
            <a:lvl3pPr indent="-381000" lvl="2" marL="1371600" algn="l">
              <a:spcBef>
                <a:spcPts val="480"/>
              </a:spcBef>
              <a:spcAft>
                <a:spcPts val="0"/>
              </a:spcAft>
              <a:buClr>
                <a:schemeClr val="dk1"/>
              </a:buClr>
              <a:buSzPts val="2400"/>
              <a:buChar char="•"/>
              <a:defRPr sz="2400"/>
            </a:lvl3pPr>
            <a:lvl4pPr indent="-355600" lvl="3" marL="1828800" algn="l">
              <a:spcBef>
                <a:spcPts val="400"/>
              </a:spcBef>
              <a:spcAft>
                <a:spcPts val="0"/>
              </a:spcAft>
              <a:buClr>
                <a:schemeClr val="dk1"/>
              </a:buClr>
              <a:buSzPts val="2000"/>
              <a:buChar char="–"/>
              <a:defRPr sz="2000"/>
            </a:lvl4pPr>
            <a:lvl5pPr indent="-355600" lvl="4" marL="2286000" algn="l">
              <a:spcBef>
                <a:spcPts val="400"/>
              </a:spcBef>
              <a:spcAft>
                <a:spcPts val="0"/>
              </a:spcAft>
              <a:buClr>
                <a:schemeClr val="dk1"/>
              </a:buClr>
              <a:buSzPts val="2000"/>
              <a:buChar char="»"/>
              <a:defRPr sz="2000"/>
            </a:lvl5pPr>
            <a:lvl6pPr indent="-355600" lvl="5" marL="2743200" algn="l">
              <a:spcBef>
                <a:spcPts val="400"/>
              </a:spcBef>
              <a:spcAft>
                <a:spcPts val="0"/>
              </a:spcAft>
              <a:buClr>
                <a:schemeClr val="dk1"/>
              </a:buClr>
              <a:buSzPts val="2000"/>
              <a:buChar char="•"/>
              <a:defRPr sz="2000"/>
            </a:lvl6pPr>
            <a:lvl7pPr indent="-355600" lvl="6" marL="3200400" algn="l">
              <a:spcBef>
                <a:spcPts val="400"/>
              </a:spcBef>
              <a:spcAft>
                <a:spcPts val="0"/>
              </a:spcAft>
              <a:buClr>
                <a:schemeClr val="dk1"/>
              </a:buClr>
              <a:buSzPts val="2000"/>
              <a:buChar char="•"/>
              <a:defRPr sz="2000"/>
            </a:lvl7pPr>
            <a:lvl8pPr indent="-355600" lvl="7" marL="3657600" algn="l">
              <a:spcBef>
                <a:spcPts val="400"/>
              </a:spcBef>
              <a:spcAft>
                <a:spcPts val="0"/>
              </a:spcAft>
              <a:buClr>
                <a:schemeClr val="dk1"/>
              </a:buClr>
              <a:buSzPts val="2000"/>
              <a:buChar char="•"/>
              <a:defRPr sz="2000"/>
            </a:lvl8pPr>
            <a:lvl9pPr indent="-355600" lvl="8" marL="4114800" algn="l">
              <a:spcBef>
                <a:spcPts val="400"/>
              </a:spcBef>
              <a:spcAft>
                <a:spcPts val="0"/>
              </a:spcAft>
              <a:buClr>
                <a:schemeClr val="dk1"/>
              </a:buClr>
              <a:buSzPts val="2000"/>
              <a:buChar char="•"/>
              <a:defRPr sz="2000"/>
            </a:lvl9pPr>
          </a:lstStyle>
          <a:p/>
        </p:txBody>
      </p:sp>
      <p:sp>
        <p:nvSpPr>
          <p:cNvPr id="61" name="Google Shape;61;p9"/>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62" name="Google Shape;62;p9"/>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9"/>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9"/>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mc:AlternateContent>
    <mc:Choice Requires="p14">
      <p:transition spd="slow" p14:dur="1600">
        <p14:gallery dir="l"/>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5" name="Shape 65"/>
        <p:cNvGrpSpPr/>
        <p:nvPr/>
      </p:nvGrpSpPr>
      <p:grpSpPr>
        <a:xfrm>
          <a:off x="0" y="0"/>
          <a:ext cx="0" cy="0"/>
          <a:chOff x="0" y="0"/>
          <a:chExt cx="0" cy="0"/>
        </a:xfrm>
      </p:grpSpPr>
      <p:sp>
        <p:nvSpPr>
          <p:cNvPr id="66" name="Google Shape;66;p10"/>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7" name="Google Shape;67;p10"/>
          <p:cNvSpPr/>
          <p:nvPr>
            <p:ph idx="2" type="pic"/>
          </p:nvPr>
        </p:nvSpPr>
        <p:spPr>
          <a:xfrm>
            <a:off x="1792288" y="612775"/>
            <a:ext cx="5486400" cy="4114800"/>
          </a:xfrm>
          <a:prstGeom prst="rect">
            <a:avLst/>
          </a:prstGeom>
          <a:noFill/>
          <a:ln>
            <a:noFill/>
          </a:ln>
        </p:spPr>
      </p:sp>
      <p:sp>
        <p:nvSpPr>
          <p:cNvPr id="68" name="Google Shape;68;p10"/>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69" name="Google Shape;69;p10"/>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10"/>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10"/>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mc:AlternateContent>
    <mc:Choice Requires="p14">
      <p:transition spd="slow" p14:dur="1600">
        <p14:gallery dir="l"/>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marR="0" rtl="0"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1"/>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12" name="Google Shape;12;p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 name="Google Shape;13;p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 name="Google Shape;14;p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zh-TW"/>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mc:AlternateContent>
    <mc:Choice Requires="p14">
      <p:transition spd="slow" p14:dur="1600">
        <p14:gallery dir="l"/>
      </p:transition>
    </mc:Choice>
    <mc:Fallback>
      <p:transition spd="slow">
        <p:fade/>
      </p:transition>
    </mc:Fallback>
  </mc:AlternateConten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8.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0.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4.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5.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8.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0.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4.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5.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6.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8.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0.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3.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 name="Shape 88"/>
        <p:cNvGrpSpPr/>
        <p:nvPr/>
      </p:nvGrpSpPr>
      <p:grpSpPr>
        <a:xfrm>
          <a:off x="0" y="0"/>
          <a:ext cx="0" cy="0"/>
          <a:chOff x="0" y="0"/>
          <a:chExt cx="0" cy="0"/>
        </a:xfrm>
      </p:grpSpPr>
      <p:sp>
        <p:nvSpPr>
          <p:cNvPr id="89" name="Google Shape;89;p13"/>
          <p:cNvSpPr txBox="1"/>
          <p:nvPr>
            <p:ph type="ctrTitle"/>
          </p:nvPr>
        </p:nvSpPr>
        <p:spPr>
          <a:xfrm>
            <a:off x="18976" y="428377"/>
            <a:ext cx="9084088" cy="2633683"/>
          </a:xfrm>
          <a:prstGeom prst="rect">
            <a:avLst/>
          </a:prstGeom>
          <a:solidFill>
            <a:srgbClr val="D6E3BC"/>
          </a:solidFill>
          <a:ln cap="flat" cmpd="sng" w="9525">
            <a:solidFill>
              <a:srgbClr val="DAEEF3"/>
            </a:solidFill>
            <a:prstDash val="solid"/>
            <a:round/>
            <a:headEnd len="sm" w="sm" type="none"/>
            <a:tailEnd len="sm" w="sm" type="none"/>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5400"/>
              <a:buFont typeface="KaiTi"/>
              <a:buNone/>
            </a:pPr>
            <a:r>
              <a:rPr b="1" lang="zh-TW" sz="5400">
                <a:latin typeface="KaiTi"/>
                <a:ea typeface="KaiTi"/>
                <a:cs typeface="KaiTi"/>
                <a:sym typeface="KaiTi"/>
              </a:rPr>
              <a:t>敬拜領袖和</a:t>
            </a:r>
            <a:br>
              <a:rPr b="1" lang="zh-TW" sz="5400">
                <a:latin typeface="KaiTi"/>
                <a:ea typeface="KaiTi"/>
                <a:cs typeface="KaiTi"/>
                <a:sym typeface="KaiTi"/>
              </a:rPr>
            </a:br>
            <a:r>
              <a:rPr b="1" lang="zh-TW" sz="5400">
                <a:latin typeface="KaiTi"/>
                <a:ea typeface="KaiTi"/>
                <a:cs typeface="KaiTi"/>
                <a:sym typeface="KaiTi"/>
              </a:rPr>
              <a:t>音樂在敬拜中的角色</a:t>
            </a:r>
            <a:endParaRPr>
              <a:latin typeface="KaiTi"/>
              <a:ea typeface="KaiTi"/>
              <a:cs typeface="KaiTi"/>
              <a:sym typeface="KaiTi"/>
            </a:endParaRPr>
          </a:p>
        </p:txBody>
      </p:sp>
      <p:grpSp>
        <p:nvGrpSpPr>
          <p:cNvPr id="90" name="Google Shape;90;p13"/>
          <p:cNvGrpSpPr/>
          <p:nvPr/>
        </p:nvGrpSpPr>
        <p:grpSpPr>
          <a:xfrm>
            <a:off x="14161" y="3086471"/>
            <a:ext cx="9088903" cy="3285506"/>
            <a:chOff x="14161" y="3086471"/>
            <a:chExt cx="9088903" cy="3285506"/>
          </a:xfrm>
        </p:grpSpPr>
        <p:sp>
          <p:nvSpPr>
            <p:cNvPr id="91" name="Google Shape;91;p13"/>
            <p:cNvSpPr txBox="1"/>
            <p:nvPr/>
          </p:nvSpPr>
          <p:spPr>
            <a:xfrm>
              <a:off x="18976" y="3086471"/>
              <a:ext cx="9084088" cy="2003424"/>
            </a:xfrm>
            <a:prstGeom prst="rect">
              <a:avLst/>
            </a:prstGeom>
            <a:solidFill>
              <a:srgbClr val="76923C"/>
            </a:solidFill>
            <a:ln>
              <a:noFill/>
            </a:ln>
          </p:spPr>
          <p:txBody>
            <a:bodyPr anchorCtr="0" anchor="t" bIns="45700" lIns="91425" spcFirstLastPara="1" rIns="91425" wrap="square" tIns="45700">
              <a:noAutofit/>
            </a:bodyPr>
            <a:lstStyle/>
            <a:p>
              <a:pPr indent="0" lvl="0" marL="0" marR="0" rtl="0" algn="ctr">
                <a:spcBef>
                  <a:spcPts val="0"/>
                </a:spcBef>
                <a:spcAft>
                  <a:spcPts val="0"/>
                </a:spcAft>
                <a:buClr>
                  <a:schemeClr val="dk1"/>
                </a:buClr>
                <a:buSzPts val="4000"/>
                <a:buFont typeface="Calibri"/>
                <a:buNone/>
              </a:pPr>
              <a:r>
                <a:t/>
              </a:r>
              <a:endParaRPr b="1" i="0" sz="4000" u="none" cap="none" strike="noStrike">
                <a:solidFill>
                  <a:schemeClr val="dk1"/>
                </a:solidFill>
                <a:latin typeface="KaiTi"/>
                <a:ea typeface="KaiTi"/>
                <a:cs typeface="KaiTi"/>
                <a:sym typeface="KaiTi"/>
              </a:endParaRPr>
            </a:p>
          </p:txBody>
        </p:sp>
        <p:sp>
          <p:nvSpPr>
            <p:cNvPr id="92" name="Google Shape;92;p13"/>
            <p:cNvSpPr txBox="1"/>
            <p:nvPr/>
          </p:nvSpPr>
          <p:spPr>
            <a:xfrm>
              <a:off x="14161" y="5114306"/>
              <a:ext cx="9084088" cy="1257671"/>
            </a:xfrm>
            <a:prstGeom prst="rect">
              <a:avLst/>
            </a:prstGeom>
            <a:solidFill>
              <a:srgbClr val="D6E3BC"/>
            </a:solidFill>
            <a:ln>
              <a:noFill/>
            </a:ln>
          </p:spPr>
          <p:txBody>
            <a:bodyPr anchorCtr="0" anchor="ctr" bIns="45700" lIns="91425" spcFirstLastPara="1" rIns="91425" wrap="square" tIns="45700">
              <a:normAutofit/>
            </a:bodyPr>
            <a:lstStyle/>
            <a:p>
              <a:pPr indent="0" lvl="0" marL="0" marR="0" rtl="0" algn="ctr">
                <a:spcBef>
                  <a:spcPts val="0"/>
                </a:spcBef>
                <a:spcAft>
                  <a:spcPts val="0"/>
                </a:spcAft>
                <a:buClr>
                  <a:schemeClr val="dk1"/>
                </a:buClr>
                <a:buSzPts val="3600"/>
                <a:buFont typeface="KaiTi"/>
                <a:buNone/>
              </a:pPr>
              <a:r>
                <a:rPr b="0" i="0" lang="zh-TW" sz="3600" u="none" cap="none" strike="noStrike">
                  <a:solidFill>
                    <a:schemeClr val="dk1"/>
                  </a:solidFill>
                  <a:latin typeface="KaiTi"/>
                  <a:ea typeface="KaiTi"/>
                  <a:cs typeface="KaiTi"/>
                  <a:sym typeface="KaiTi"/>
                </a:rPr>
                <a:t>講座:陳棉</a:t>
              </a:r>
              <a:endParaRPr b="0" i="0" sz="3600" u="none" cap="none" strike="noStrike">
                <a:solidFill>
                  <a:schemeClr val="dk1"/>
                </a:solidFill>
                <a:latin typeface="KaiTi"/>
                <a:ea typeface="KaiTi"/>
                <a:cs typeface="KaiTi"/>
                <a:sym typeface="KaiTi"/>
              </a:endParaRPr>
            </a:p>
          </p:txBody>
        </p:sp>
      </p:grpSp>
    </p:spTree>
  </p:cSld>
  <p:clrMapOvr>
    <a:masterClrMapping/>
  </p:clrMapOvr>
  <mc:AlternateContent>
    <mc:Choice Requires="p14">
      <p:transition spd="slow" p14:dur="1600">
        <p14:gallery dir="l"/>
      </p:transition>
    </mc:Choice>
    <mc:Fallback>
      <p:transition spd="slow">
        <p:fade/>
      </p:transition>
    </mc:Fallback>
  </mc:AlternateContent>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5" name="Shape 155"/>
        <p:cNvGrpSpPr/>
        <p:nvPr/>
      </p:nvGrpSpPr>
      <p:grpSpPr>
        <a:xfrm>
          <a:off x="0" y="0"/>
          <a:ext cx="0" cy="0"/>
          <a:chOff x="0" y="0"/>
          <a:chExt cx="0" cy="0"/>
        </a:xfrm>
      </p:grpSpPr>
      <p:sp>
        <p:nvSpPr>
          <p:cNvPr id="156" name="Google Shape;156;p22"/>
          <p:cNvSpPr txBox="1"/>
          <p:nvPr>
            <p:ph type="title"/>
          </p:nvPr>
        </p:nvSpPr>
        <p:spPr>
          <a:xfrm>
            <a:off x="0" y="16932"/>
            <a:ext cx="9144000" cy="668867"/>
          </a:xfrm>
          <a:prstGeom prst="rect">
            <a:avLst/>
          </a:prstGeom>
          <a:solidFill>
            <a:srgbClr val="DDD9C3"/>
          </a:solidFill>
          <a:ln cap="flat" cmpd="sng" w="9525">
            <a:solidFill>
              <a:srgbClr val="97B4E4"/>
            </a:solidFill>
            <a:prstDash val="solid"/>
            <a:round/>
            <a:headEnd len="sm" w="sm" type="none"/>
            <a:tailEnd len="sm" w="sm" type="none"/>
          </a:ln>
        </p:spPr>
        <p:txBody>
          <a:bodyPr anchorCtr="0" anchor="ctr" bIns="45700" lIns="91425" spcFirstLastPara="1" rIns="91425" wrap="square" tIns="45700">
            <a:noAutofit/>
          </a:bodyPr>
          <a:lstStyle/>
          <a:p>
            <a:pPr indent="0" lvl="0" marL="0" rtl="0" algn="ctr">
              <a:spcBef>
                <a:spcPts val="0"/>
              </a:spcBef>
              <a:spcAft>
                <a:spcPts val="0"/>
              </a:spcAft>
              <a:buClr>
                <a:srgbClr val="000000"/>
              </a:buClr>
              <a:buSzPts val="3600"/>
              <a:buFont typeface="KaiTi"/>
              <a:buNone/>
            </a:pPr>
            <a:r>
              <a:rPr b="1" i="0" lang="zh-TW" sz="3600">
                <a:solidFill>
                  <a:srgbClr val="000000"/>
                </a:solidFill>
                <a:latin typeface="KaiTi"/>
                <a:ea typeface="KaiTi"/>
                <a:cs typeface="KaiTi"/>
                <a:sym typeface="KaiTi"/>
              </a:rPr>
              <a:t>我的心相信什麼？ 5</a:t>
            </a:r>
            <a:endParaRPr sz="3600">
              <a:solidFill>
                <a:srgbClr val="0C0C0C"/>
              </a:solidFill>
              <a:latin typeface="KaiTi"/>
              <a:ea typeface="KaiTi"/>
              <a:cs typeface="KaiTi"/>
              <a:sym typeface="KaiTi"/>
            </a:endParaRPr>
          </a:p>
        </p:txBody>
      </p:sp>
      <p:sp>
        <p:nvSpPr>
          <p:cNvPr id="157" name="Google Shape;157;p22"/>
          <p:cNvSpPr/>
          <p:nvPr/>
        </p:nvSpPr>
        <p:spPr>
          <a:xfrm>
            <a:off x="-5644" y="685798"/>
            <a:ext cx="9144000" cy="6172202"/>
          </a:xfrm>
          <a:prstGeom prst="rect">
            <a:avLst/>
          </a:prstGeom>
          <a:solidFill>
            <a:srgbClr val="EAF1DD"/>
          </a:solidFill>
          <a:ln cap="flat" cmpd="sng" w="25400">
            <a:solidFill>
              <a:schemeClr val="accent6"/>
            </a:solidFill>
            <a:prstDash val="solid"/>
            <a:round/>
            <a:headEnd len="sm" w="sm" type="none"/>
            <a:tailEnd len="sm" w="sm" type="none"/>
          </a:ln>
        </p:spPr>
        <p:txBody>
          <a:bodyPr anchorCtr="0" anchor="ctr" bIns="45700" lIns="91425" spcFirstLastPara="1" rIns="91425" wrap="square" tIns="45700">
            <a:noAutofit/>
          </a:bodyPr>
          <a:lstStyle/>
          <a:p>
            <a:pPr indent="-304800" lvl="0" marL="457200" marR="0" rtl="0" algn="l">
              <a:spcBef>
                <a:spcPts val="0"/>
              </a:spcBef>
              <a:spcAft>
                <a:spcPts val="0"/>
              </a:spcAft>
              <a:buClr>
                <a:schemeClr val="dk1"/>
              </a:buClr>
              <a:buSzPts val="2400"/>
              <a:buFont typeface="Calibri"/>
              <a:buNone/>
            </a:pPr>
            <a:r>
              <a:t/>
            </a:r>
            <a:endParaRPr b="0" i="0" sz="2400" u="none" cap="none" strike="noStrike">
              <a:solidFill>
                <a:srgbClr val="000000"/>
              </a:solidFill>
              <a:latin typeface="KaiTi"/>
              <a:ea typeface="KaiTi"/>
              <a:cs typeface="KaiTi"/>
              <a:sym typeface="KaiTi"/>
            </a:endParaRPr>
          </a:p>
        </p:txBody>
      </p:sp>
      <p:sp>
        <p:nvSpPr>
          <p:cNvPr id="158" name="Google Shape;158;p22"/>
          <p:cNvSpPr txBox="1"/>
          <p:nvPr/>
        </p:nvSpPr>
        <p:spPr>
          <a:xfrm>
            <a:off x="0" y="771078"/>
            <a:ext cx="9138356" cy="563231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0" lang="zh-TW" sz="2400" u="sng" cap="none" strike="noStrike">
                <a:solidFill>
                  <a:srgbClr val="000000"/>
                </a:solidFill>
                <a:latin typeface="KaiTi"/>
                <a:ea typeface="KaiTi"/>
                <a:cs typeface="KaiTi"/>
                <a:sym typeface="KaiTi"/>
              </a:rPr>
              <a:t>對音樂家和敬拜領袖的常見誤解</a:t>
            </a:r>
            <a:endParaRPr b="1" i="0" sz="2400" u="sng" cap="none" strike="noStrike">
              <a:solidFill>
                <a:srgbClr val="000000"/>
              </a:solidFill>
              <a:latin typeface="KaiTi"/>
              <a:ea typeface="KaiTi"/>
              <a:cs typeface="KaiTi"/>
              <a:sym typeface="KaiTi"/>
            </a:endParaRPr>
          </a:p>
          <a:p>
            <a:pPr indent="-457200" lvl="0" marL="457200" marR="0" rtl="0" algn="l">
              <a:spcBef>
                <a:spcPts val="0"/>
              </a:spcBef>
              <a:spcAft>
                <a:spcPts val="0"/>
              </a:spcAft>
              <a:buClr>
                <a:srgbClr val="000000"/>
              </a:buClr>
              <a:buSzPts val="2400"/>
              <a:buFont typeface="Calibri"/>
              <a:buAutoNum type="arabicPeriod" startAt="3"/>
            </a:pPr>
            <a:r>
              <a:rPr b="1" i="0" lang="zh-TW" sz="2400" u="none" cap="none" strike="noStrike">
                <a:solidFill>
                  <a:srgbClr val="000000"/>
                </a:solidFill>
                <a:latin typeface="KaiTi"/>
                <a:ea typeface="KaiTi"/>
                <a:cs typeface="KaiTi"/>
                <a:sym typeface="KaiTi"/>
              </a:rPr>
              <a:t>神學與教義引發問題</a:t>
            </a:r>
            <a:endParaRPr/>
          </a:p>
          <a:p>
            <a:pPr indent="-342900" lvl="1" marL="800100" marR="0" rtl="0" algn="l">
              <a:spcBef>
                <a:spcPts val="0"/>
              </a:spcBef>
              <a:spcAft>
                <a:spcPts val="0"/>
              </a:spcAft>
              <a:buClr>
                <a:srgbClr val="C00000"/>
              </a:buClr>
              <a:buSzPts val="2400"/>
              <a:buFont typeface="Noto Sans Symbols"/>
              <a:buChar char="▪"/>
            </a:pPr>
            <a:r>
              <a:rPr b="1" i="0" lang="zh-TW" sz="2400" u="none" cap="none" strike="noStrike">
                <a:solidFill>
                  <a:srgbClr val="C00000"/>
                </a:solidFill>
                <a:latin typeface="KaiTi"/>
                <a:ea typeface="KaiTi"/>
                <a:cs typeface="KaiTi"/>
                <a:sym typeface="KaiTi"/>
              </a:rPr>
              <a:t>&lt;警戒&gt;</a:t>
            </a:r>
            <a:r>
              <a:rPr b="0" i="0" lang="zh-TW" sz="2400" u="none" cap="none" strike="noStrike">
                <a:solidFill>
                  <a:srgbClr val="000000"/>
                </a:solidFill>
                <a:latin typeface="KaiTi"/>
                <a:ea typeface="KaiTi"/>
                <a:cs typeface="KaiTi"/>
                <a:sym typeface="KaiTi"/>
              </a:rPr>
              <a:t>：</a:t>
            </a:r>
            <a:endParaRPr/>
          </a:p>
          <a:p>
            <a:pPr indent="-342900" lvl="2" marL="1257300" marR="0" rtl="0" algn="l">
              <a:spcBef>
                <a:spcPts val="0"/>
              </a:spcBef>
              <a:spcAft>
                <a:spcPts val="0"/>
              </a:spcAft>
              <a:buClr>
                <a:srgbClr val="C00000"/>
              </a:buClr>
              <a:buSzPts val="2400"/>
              <a:buFont typeface="Courier New"/>
              <a:buChar char="o"/>
            </a:pPr>
            <a:r>
              <a:rPr b="1" i="0" lang="zh-TW" sz="2400" u="none" cap="none" strike="noStrike">
                <a:solidFill>
                  <a:srgbClr val="C00000"/>
                </a:solidFill>
                <a:latin typeface="KaiTi"/>
                <a:ea typeface="KaiTi"/>
                <a:cs typeface="KaiTi"/>
                <a:sym typeface="KaiTi"/>
              </a:rPr>
              <a:t>每個人對耶穌都有自己的「看法」</a:t>
            </a:r>
            <a:r>
              <a:rPr b="0" i="0" lang="zh-TW" sz="2400" u="none" cap="none" strike="noStrike">
                <a:solidFill>
                  <a:srgbClr val="000000"/>
                </a:solidFill>
                <a:latin typeface="KaiTi"/>
                <a:ea typeface="KaiTi"/>
                <a:cs typeface="KaiTi"/>
                <a:sym typeface="KaiTi"/>
              </a:rPr>
              <a:t>。耶穌是「溫順溫和」的,還是那位以正義的憤怒將貨幣兌換商趕出聖殿的聖潔耶穌？</a:t>
            </a:r>
            <a:endParaRPr/>
          </a:p>
          <a:p>
            <a:pPr indent="-342900" lvl="2" marL="1257300" marR="0" rtl="0" algn="l">
              <a:spcBef>
                <a:spcPts val="0"/>
              </a:spcBef>
              <a:spcAft>
                <a:spcPts val="0"/>
              </a:spcAft>
              <a:buClr>
                <a:srgbClr val="C00000"/>
              </a:buClr>
              <a:buSzPts val="2400"/>
              <a:buFont typeface="Courier New"/>
              <a:buChar char="o"/>
            </a:pPr>
            <a:r>
              <a:rPr b="1" i="0" lang="zh-TW" sz="2400" u="none" cap="none" strike="noStrike">
                <a:solidFill>
                  <a:srgbClr val="C00000"/>
                </a:solidFill>
                <a:latin typeface="KaiTi"/>
                <a:ea typeface="KaiTi"/>
                <a:cs typeface="KaiTi"/>
                <a:sym typeface="KaiTi"/>
              </a:rPr>
              <a:t>我們崇拜耶穌是社會正義的捍衛者,神聖的超自然神秘主義者,宗教革命的激進分子還是世界的救主？</a:t>
            </a:r>
            <a:endParaRPr/>
          </a:p>
          <a:p>
            <a:pPr indent="-342900" lvl="1" marL="800100" marR="0" rtl="0" algn="l">
              <a:spcBef>
                <a:spcPts val="0"/>
              </a:spcBef>
              <a:spcAft>
                <a:spcPts val="0"/>
              </a:spcAft>
              <a:buClr>
                <a:srgbClr val="000000"/>
              </a:buClr>
              <a:buSzPts val="2400"/>
              <a:buFont typeface="Noto Sans Symbols"/>
              <a:buChar char="▪"/>
            </a:pPr>
            <a:r>
              <a:rPr b="1" i="0" lang="zh-TW" sz="2400" u="none" cap="none" strike="noStrike">
                <a:solidFill>
                  <a:srgbClr val="000000"/>
                </a:solidFill>
                <a:highlight>
                  <a:srgbClr val="FFE599"/>
                </a:highlight>
                <a:latin typeface="KaiTi"/>
                <a:ea typeface="KaiTi"/>
                <a:cs typeface="KaiTi"/>
                <a:sym typeface="KaiTi"/>
              </a:rPr>
              <a:t>&lt;如何順服&gt;</a:t>
            </a:r>
            <a:r>
              <a:rPr b="0" i="0" lang="zh-TW" sz="2400" u="none" cap="none" strike="noStrike">
                <a:solidFill>
                  <a:srgbClr val="000000"/>
                </a:solidFill>
                <a:latin typeface="KaiTi"/>
                <a:ea typeface="KaiTi"/>
                <a:cs typeface="KaiTi"/>
                <a:sym typeface="KaiTi"/>
              </a:rPr>
              <a:t>：</a:t>
            </a:r>
            <a:endParaRPr/>
          </a:p>
          <a:p>
            <a:pPr indent="-342900" lvl="2" marL="1257300" marR="0" rtl="0" algn="l">
              <a:spcBef>
                <a:spcPts val="0"/>
              </a:spcBef>
              <a:spcAft>
                <a:spcPts val="0"/>
              </a:spcAft>
              <a:buClr>
                <a:srgbClr val="000000"/>
              </a:buClr>
              <a:buSzPts val="2400"/>
              <a:buFont typeface="Courier New"/>
              <a:buChar char="o"/>
            </a:pPr>
            <a:r>
              <a:rPr b="1" i="0" lang="zh-TW" sz="2400" u="none" cap="none" strike="noStrike">
                <a:solidFill>
                  <a:srgbClr val="000000"/>
                </a:solidFill>
                <a:highlight>
                  <a:srgbClr val="FFE599"/>
                </a:highlight>
                <a:latin typeface="KaiTi"/>
                <a:ea typeface="KaiTi"/>
                <a:cs typeface="KaiTi"/>
                <a:sym typeface="KaiTi"/>
              </a:rPr>
              <a:t>我們的敬拜不是基於人們的個人意見,想法或對耶穌的最佳猜測</a:t>
            </a:r>
            <a:r>
              <a:rPr b="0" i="0" lang="zh-TW" sz="2400" u="none" cap="none" strike="noStrike">
                <a:solidFill>
                  <a:srgbClr val="000000"/>
                </a:solidFill>
                <a:latin typeface="KaiTi"/>
                <a:ea typeface="KaiTi"/>
                <a:cs typeface="KaiTi"/>
                <a:sym typeface="KaiTi"/>
              </a:rPr>
              <a:t>。</a:t>
            </a:r>
            <a:endParaRPr b="0" i="0" sz="2400" u="none" cap="none" strike="noStrike">
              <a:solidFill>
                <a:srgbClr val="000000"/>
              </a:solidFill>
              <a:latin typeface="KaiTi"/>
              <a:ea typeface="KaiTi"/>
              <a:cs typeface="KaiTi"/>
              <a:sym typeface="KaiTi"/>
            </a:endParaRPr>
          </a:p>
          <a:p>
            <a:pPr indent="-342900" lvl="2" marL="1257300" marR="0" rtl="0" algn="l">
              <a:spcBef>
                <a:spcPts val="0"/>
              </a:spcBef>
              <a:spcAft>
                <a:spcPts val="0"/>
              </a:spcAft>
              <a:buClr>
                <a:srgbClr val="000000"/>
              </a:buClr>
              <a:buSzPts val="2400"/>
              <a:buFont typeface="Courier New"/>
              <a:buChar char="o"/>
            </a:pPr>
            <a:r>
              <a:rPr b="1" i="0" lang="zh-TW" sz="2400" u="none" cap="none" strike="noStrike">
                <a:solidFill>
                  <a:srgbClr val="000000"/>
                </a:solidFill>
                <a:highlight>
                  <a:srgbClr val="FFE599"/>
                </a:highlight>
                <a:latin typeface="KaiTi"/>
                <a:ea typeface="KaiTi"/>
                <a:cs typeface="KaiTi"/>
                <a:sym typeface="KaiTi"/>
              </a:rPr>
              <a:t>我們需要加深對聖經的理解</a:t>
            </a:r>
            <a:r>
              <a:rPr b="0" i="0" lang="zh-TW" sz="2400" u="none" cap="none" strike="noStrike">
                <a:solidFill>
                  <a:srgbClr val="000000"/>
                </a:solidFill>
                <a:latin typeface="KaiTi"/>
                <a:ea typeface="KaiTi"/>
                <a:cs typeface="KaiTi"/>
                <a:sym typeface="KaiTi"/>
              </a:rPr>
              <a:t>,以發現我們正在敬拜上帝的兒子,救贖主,三位一體的第二位,阿拉法和俄梅戛,我們的大祭司,成聖者和代求者以及這一切的含義。</a:t>
            </a:r>
            <a:endParaRPr/>
          </a:p>
          <a:p>
            <a:pPr indent="0" lvl="0" marL="0" marR="0" rtl="0" algn="l">
              <a:spcBef>
                <a:spcPts val="0"/>
              </a:spcBef>
              <a:spcAft>
                <a:spcPts val="0"/>
              </a:spcAft>
              <a:buNone/>
            </a:pPr>
            <a:r>
              <a:t/>
            </a:r>
            <a:endParaRPr b="0" i="0" sz="2400" u="none" cap="none" strike="noStrike">
              <a:solidFill>
                <a:schemeClr val="dk1"/>
              </a:solidFill>
              <a:latin typeface="KaiTi"/>
              <a:ea typeface="KaiTi"/>
              <a:cs typeface="KaiTi"/>
              <a:sym typeface="KaiTi"/>
            </a:endParaRPr>
          </a:p>
        </p:txBody>
      </p:sp>
    </p:spTree>
  </p:cSld>
  <p:clrMapOvr>
    <a:masterClrMapping/>
  </p:clrMapOvr>
  <mc:AlternateContent>
    <mc:Choice Requires="p14">
      <p:transition spd="slow" p14:dur="1600">
        <p14:gallery dir="l"/>
      </p:transition>
    </mc:Choice>
    <mc:Fallback>
      <p:transition spd="slow">
        <p:fade/>
      </p:transition>
    </mc:Fallback>
  </mc:AlternateContent>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3" name="Shape 163"/>
        <p:cNvGrpSpPr/>
        <p:nvPr/>
      </p:nvGrpSpPr>
      <p:grpSpPr>
        <a:xfrm>
          <a:off x="0" y="0"/>
          <a:ext cx="0" cy="0"/>
          <a:chOff x="0" y="0"/>
          <a:chExt cx="0" cy="0"/>
        </a:xfrm>
      </p:grpSpPr>
      <p:sp>
        <p:nvSpPr>
          <p:cNvPr id="164" name="Google Shape;164;p23"/>
          <p:cNvSpPr txBox="1"/>
          <p:nvPr>
            <p:ph type="title"/>
          </p:nvPr>
        </p:nvSpPr>
        <p:spPr>
          <a:xfrm>
            <a:off x="0" y="16932"/>
            <a:ext cx="9144000" cy="668867"/>
          </a:xfrm>
          <a:prstGeom prst="rect">
            <a:avLst/>
          </a:prstGeom>
          <a:solidFill>
            <a:srgbClr val="DDD9C3"/>
          </a:solidFill>
          <a:ln cap="flat" cmpd="sng" w="9525">
            <a:solidFill>
              <a:srgbClr val="97B4E4"/>
            </a:solidFill>
            <a:prstDash val="solid"/>
            <a:round/>
            <a:headEnd len="sm" w="sm" type="none"/>
            <a:tailEnd len="sm" w="sm" type="none"/>
          </a:ln>
        </p:spPr>
        <p:txBody>
          <a:bodyPr anchorCtr="0" anchor="ctr" bIns="45700" lIns="91425" spcFirstLastPara="1" rIns="91425" wrap="square" tIns="45700">
            <a:noAutofit/>
          </a:bodyPr>
          <a:lstStyle/>
          <a:p>
            <a:pPr indent="0" lvl="0" marL="0" rtl="0" algn="ctr">
              <a:spcBef>
                <a:spcPts val="0"/>
              </a:spcBef>
              <a:spcAft>
                <a:spcPts val="0"/>
              </a:spcAft>
              <a:buClr>
                <a:srgbClr val="000000"/>
              </a:buClr>
              <a:buSzPts val="3600"/>
              <a:buFont typeface="KaiTi"/>
              <a:buNone/>
            </a:pPr>
            <a:r>
              <a:rPr b="1" i="0" lang="zh-TW" sz="3600">
                <a:solidFill>
                  <a:srgbClr val="000000"/>
                </a:solidFill>
                <a:latin typeface="KaiTi"/>
                <a:ea typeface="KaiTi"/>
                <a:cs typeface="KaiTi"/>
                <a:sym typeface="KaiTi"/>
              </a:rPr>
              <a:t>我的心相信什麼？ </a:t>
            </a:r>
            <a:r>
              <a:rPr b="1" lang="zh-TW" sz="3600">
                <a:solidFill>
                  <a:srgbClr val="000000"/>
                </a:solidFill>
                <a:latin typeface="KaiTi"/>
                <a:ea typeface="KaiTi"/>
                <a:cs typeface="KaiTi"/>
                <a:sym typeface="KaiTi"/>
              </a:rPr>
              <a:t>6</a:t>
            </a:r>
            <a:endParaRPr sz="3600">
              <a:solidFill>
                <a:srgbClr val="0C0C0C"/>
              </a:solidFill>
              <a:latin typeface="KaiTi"/>
              <a:ea typeface="KaiTi"/>
              <a:cs typeface="KaiTi"/>
              <a:sym typeface="KaiTi"/>
            </a:endParaRPr>
          </a:p>
        </p:txBody>
      </p:sp>
      <p:sp>
        <p:nvSpPr>
          <p:cNvPr id="165" name="Google Shape;165;p23"/>
          <p:cNvSpPr/>
          <p:nvPr/>
        </p:nvSpPr>
        <p:spPr>
          <a:xfrm>
            <a:off x="-5644" y="685798"/>
            <a:ext cx="9144000" cy="6172202"/>
          </a:xfrm>
          <a:prstGeom prst="rect">
            <a:avLst/>
          </a:prstGeom>
          <a:solidFill>
            <a:srgbClr val="EAF1DD"/>
          </a:solidFill>
          <a:ln cap="flat" cmpd="sng" w="25400">
            <a:solidFill>
              <a:schemeClr val="accent6"/>
            </a:solidFill>
            <a:prstDash val="solid"/>
            <a:round/>
            <a:headEnd len="sm" w="sm" type="none"/>
            <a:tailEnd len="sm" w="sm" type="none"/>
          </a:ln>
        </p:spPr>
        <p:txBody>
          <a:bodyPr anchorCtr="0" anchor="ctr" bIns="45700" lIns="91425" spcFirstLastPara="1" rIns="91425" wrap="square" tIns="45700">
            <a:noAutofit/>
          </a:bodyPr>
          <a:lstStyle/>
          <a:p>
            <a:pPr indent="-304800" lvl="0" marL="457200" marR="0" rtl="0" algn="l">
              <a:spcBef>
                <a:spcPts val="0"/>
              </a:spcBef>
              <a:spcAft>
                <a:spcPts val="0"/>
              </a:spcAft>
              <a:buClr>
                <a:schemeClr val="dk1"/>
              </a:buClr>
              <a:buSzPts val="2400"/>
              <a:buFont typeface="Calibri"/>
              <a:buNone/>
            </a:pPr>
            <a:r>
              <a:t/>
            </a:r>
            <a:endParaRPr b="0" i="0" sz="2400" u="none" cap="none" strike="noStrike">
              <a:solidFill>
                <a:srgbClr val="000000"/>
              </a:solidFill>
              <a:latin typeface="KaiTi"/>
              <a:ea typeface="KaiTi"/>
              <a:cs typeface="KaiTi"/>
              <a:sym typeface="KaiTi"/>
            </a:endParaRPr>
          </a:p>
        </p:txBody>
      </p:sp>
      <p:sp>
        <p:nvSpPr>
          <p:cNvPr id="166" name="Google Shape;166;p23"/>
          <p:cNvSpPr txBox="1"/>
          <p:nvPr/>
        </p:nvSpPr>
        <p:spPr>
          <a:xfrm>
            <a:off x="-11288" y="1371600"/>
            <a:ext cx="9138356" cy="452431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0" lang="zh-TW" sz="2400" u="sng" cap="none" strike="noStrike">
                <a:solidFill>
                  <a:srgbClr val="000000"/>
                </a:solidFill>
                <a:latin typeface="KaiTi"/>
                <a:ea typeface="KaiTi"/>
                <a:cs typeface="KaiTi"/>
                <a:sym typeface="KaiTi"/>
              </a:rPr>
              <a:t>思想與心靈同在</a:t>
            </a:r>
            <a:endParaRPr b="0" i="0" sz="2400" u="sng" cap="none" strike="noStrike">
              <a:solidFill>
                <a:schemeClr val="dk1"/>
              </a:solidFill>
              <a:latin typeface="KaiTi"/>
              <a:ea typeface="KaiTi"/>
              <a:cs typeface="KaiTi"/>
              <a:sym typeface="KaiTi"/>
            </a:endParaRPr>
          </a:p>
          <a:p>
            <a:pPr indent="-342900" lvl="0" marL="342900" marR="0" rtl="0" algn="l">
              <a:spcBef>
                <a:spcPts val="0"/>
              </a:spcBef>
              <a:spcAft>
                <a:spcPts val="0"/>
              </a:spcAft>
              <a:buClr>
                <a:srgbClr val="000000"/>
              </a:buClr>
              <a:buSzPts val="2400"/>
              <a:buFont typeface="Noto Sans Symbols"/>
              <a:buChar char="▪"/>
            </a:pPr>
            <a:r>
              <a:rPr b="0" i="0" lang="zh-TW" sz="2400" u="none" cap="none" strike="noStrike">
                <a:solidFill>
                  <a:srgbClr val="000000"/>
                </a:solidFill>
                <a:latin typeface="KaiTi"/>
                <a:ea typeface="KaiTi"/>
                <a:cs typeface="KaiTi"/>
                <a:sym typeface="KaiTi"/>
              </a:rPr>
              <a:t>頭腦和心靈是一體的。</a:t>
            </a:r>
            <a:r>
              <a:rPr b="1" i="0" lang="zh-TW" sz="2400" u="none" cap="none" strike="noStrike">
                <a:solidFill>
                  <a:srgbClr val="000000"/>
                </a:solidFill>
                <a:highlight>
                  <a:srgbClr val="FFE599"/>
                </a:highlight>
                <a:latin typeface="KaiTi"/>
                <a:ea typeface="KaiTi"/>
                <a:cs typeface="KaiTi"/>
                <a:sym typeface="KaiTi"/>
              </a:rPr>
              <a:t>對上帝強烈,熱情的渴望源自於對上帝的忠心及對祂的本性,品格和工作深思熟慮的研究</a:t>
            </a:r>
            <a:r>
              <a:rPr b="0" i="0" lang="zh-TW" sz="2400" u="none" cap="none" strike="noStrike">
                <a:solidFill>
                  <a:srgbClr val="000000"/>
                </a:solidFill>
                <a:latin typeface="KaiTi"/>
                <a:ea typeface="KaiTi"/>
                <a:cs typeface="KaiTi"/>
                <a:sym typeface="KaiTi"/>
              </a:rPr>
              <a:t>。</a:t>
            </a:r>
            <a:endParaRPr/>
          </a:p>
          <a:p>
            <a:pPr indent="-342900" lvl="0" marL="342900" marR="0" rtl="0" algn="l">
              <a:spcBef>
                <a:spcPts val="0"/>
              </a:spcBef>
              <a:spcAft>
                <a:spcPts val="0"/>
              </a:spcAft>
              <a:buClr>
                <a:srgbClr val="C00000"/>
              </a:buClr>
              <a:buSzPts val="2400"/>
              <a:buFont typeface="Noto Sans Symbols"/>
              <a:buChar char="▪"/>
            </a:pPr>
            <a:r>
              <a:rPr b="1" i="0" lang="zh-TW" sz="2400" u="none" cap="none" strike="noStrike">
                <a:solidFill>
                  <a:srgbClr val="C00000"/>
                </a:solidFill>
                <a:latin typeface="KaiTi"/>
                <a:ea typeface="KaiTi"/>
                <a:cs typeface="KaiTi"/>
                <a:sym typeface="KaiTi"/>
              </a:rPr>
              <a:t>如果我們的教義是準確的,但我們的心對上帝自己是冷漠</a:t>
            </a:r>
            <a:r>
              <a:rPr b="1" i="0" lang="zh-TW" sz="2400" u="none" cap="none" strike="noStrike">
                <a:solidFill>
                  <a:schemeClr val="dk1"/>
                </a:solidFill>
                <a:latin typeface="KaiTi"/>
                <a:ea typeface="KaiTi"/>
                <a:cs typeface="KaiTi"/>
                <a:sym typeface="KaiTi"/>
              </a:rPr>
              <a:t>的</a:t>
            </a:r>
            <a:r>
              <a:rPr b="0" i="0" lang="zh-TW" sz="2400" u="none" cap="none" strike="noStrike">
                <a:solidFill>
                  <a:schemeClr val="dk1"/>
                </a:solidFill>
                <a:latin typeface="KaiTi"/>
                <a:ea typeface="KaiTi"/>
                <a:cs typeface="KaiTi"/>
                <a:sym typeface="KaiTi"/>
              </a:rPr>
              <a:t>,那麼我們集體的</a:t>
            </a:r>
            <a:r>
              <a:rPr b="1" i="0" lang="zh-TW" sz="2400" u="none" cap="none" strike="noStrike">
                <a:solidFill>
                  <a:srgbClr val="C00000"/>
                </a:solidFill>
                <a:latin typeface="KaiTi"/>
                <a:ea typeface="KaiTi"/>
                <a:cs typeface="KaiTi"/>
                <a:sym typeface="KaiTi"/>
              </a:rPr>
              <a:t>敬拜雖然是真實的,但卻是沒有生命力的</a:t>
            </a:r>
            <a:r>
              <a:rPr b="0" i="0" lang="zh-TW" sz="2400" u="none" cap="none" strike="noStrike">
                <a:solidFill>
                  <a:schemeClr val="dk1"/>
                </a:solidFill>
                <a:latin typeface="KaiTi"/>
                <a:ea typeface="KaiTi"/>
                <a:cs typeface="KaiTi"/>
                <a:sym typeface="KaiTi"/>
              </a:rPr>
              <a:t>。</a:t>
            </a:r>
            <a:endParaRPr/>
          </a:p>
          <a:p>
            <a:pPr indent="-342900" lvl="0" marL="342900" marR="0" rtl="0" algn="l">
              <a:spcBef>
                <a:spcPts val="0"/>
              </a:spcBef>
              <a:spcAft>
                <a:spcPts val="0"/>
              </a:spcAft>
              <a:buClr>
                <a:srgbClr val="C00000"/>
              </a:buClr>
              <a:buSzPts val="2400"/>
              <a:buFont typeface="Noto Sans Symbols"/>
              <a:buChar char="▪"/>
            </a:pPr>
            <a:r>
              <a:rPr b="1" i="0" lang="zh-TW" sz="2400" u="none" cap="none" strike="noStrike">
                <a:solidFill>
                  <a:srgbClr val="C00000"/>
                </a:solidFill>
                <a:latin typeface="KaiTi"/>
                <a:ea typeface="KaiTi"/>
                <a:cs typeface="KaiTi"/>
                <a:sym typeface="KaiTi"/>
              </a:rPr>
              <a:t>如果我們表達對上帝熱切的愛,但卻向我們所帶領的人提出模糊,不準確或不完整關於上帝的想法</a:t>
            </a:r>
            <a:r>
              <a:rPr b="0" i="0" lang="zh-TW" sz="2400" u="none" cap="none" strike="noStrike">
                <a:solidFill>
                  <a:schemeClr val="dk1"/>
                </a:solidFill>
                <a:latin typeface="KaiTi"/>
                <a:ea typeface="KaiTi"/>
                <a:cs typeface="KaiTi"/>
                <a:sym typeface="KaiTi"/>
              </a:rPr>
              <a:t>,</a:t>
            </a:r>
            <a:r>
              <a:rPr b="1" i="0" lang="zh-TW" sz="2400" u="none" cap="none" strike="noStrike">
                <a:solidFill>
                  <a:srgbClr val="C00000"/>
                </a:solidFill>
                <a:latin typeface="KaiTi"/>
                <a:ea typeface="KaiTi"/>
                <a:cs typeface="KaiTi"/>
                <a:sym typeface="KaiTi"/>
              </a:rPr>
              <a:t>我們的敬拜就會像是鼓舞,但卻是誤導性的,</a:t>
            </a:r>
            <a:r>
              <a:rPr b="0" i="0" lang="zh-TW" sz="2400" u="none" cap="none" strike="noStrike">
                <a:solidFill>
                  <a:schemeClr val="dk1"/>
                </a:solidFill>
                <a:latin typeface="KaiTi"/>
                <a:ea typeface="KaiTi"/>
                <a:cs typeface="KaiTi"/>
                <a:sym typeface="KaiTi"/>
              </a:rPr>
              <a:t>而且可能是偶像崇拜。</a:t>
            </a:r>
            <a:endParaRPr/>
          </a:p>
          <a:p>
            <a:pPr indent="-342900" lvl="0" marL="342900" marR="0" rtl="0" algn="l">
              <a:spcBef>
                <a:spcPts val="0"/>
              </a:spcBef>
              <a:spcAft>
                <a:spcPts val="0"/>
              </a:spcAft>
              <a:buClr>
                <a:srgbClr val="000000"/>
              </a:buClr>
              <a:buSzPts val="2400"/>
              <a:buFont typeface="Noto Sans Symbols"/>
              <a:buChar char="▪"/>
            </a:pPr>
            <a:r>
              <a:rPr b="0" i="0" lang="zh-TW" sz="2400" u="none" cap="none" strike="noStrike">
                <a:solidFill>
                  <a:srgbClr val="000000"/>
                </a:solidFill>
                <a:latin typeface="KaiTi"/>
                <a:ea typeface="KaiTi"/>
                <a:cs typeface="KaiTi"/>
                <a:sym typeface="KaiTi"/>
              </a:rPr>
              <a:t>作為敬拜領袖和音樂家,</a:t>
            </a:r>
            <a:r>
              <a:rPr b="1" i="0" lang="zh-TW" sz="2400" u="none" cap="none" strike="noStrike">
                <a:solidFill>
                  <a:srgbClr val="000000"/>
                </a:solidFill>
                <a:highlight>
                  <a:srgbClr val="FFE599"/>
                </a:highlight>
                <a:latin typeface="KaiTi"/>
                <a:ea typeface="KaiTi"/>
                <a:cs typeface="KaiTi"/>
                <a:sym typeface="KaiTi"/>
              </a:rPr>
              <a:t>我們祈禱必須像我們熟悉自己樂器一樣熟悉真理的話語</a:t>
            </a:r>
            <a:r>
              <a:rPr b="0" i="0" lang="zh-TW" sz="2400" u="none" cap="none" strike="noStrike">
                <a:solidFill>
                  <a:srgbClr val="000000"/>
                </a:solidFill>
                <a:latin typeface="KaiTi"/>
                <a:ea typeface="KaiTi"/>
                <a:cs typeface="KaiTi"/>
                <a:sym typeface="KaiTi"/>
              </a:rPr>
              <a:t>。</a:t>
            </a:r>
            <a:endParaRPr/>
          </a:p>
          <a:p>
            <a:pPr indent="-342900" lvl="0" marL="342900" marR="0" rtl="0" algn="l">
              <a:spcBef>
                <a:spcPts val="0"/>
              </a:spcBef>
              <a:spcAft>
                <a:spcPts val="0"/>
              </a:spcAft>
              <a:buClr>
                <a:srgbClr val="000000"/>
              </a:buClr>
              <a:buSzPts val="2400"/>
              <a:buFont typeface="Noto Sans Symbols"/>
              <a:buChar char="▪"/>
            </a:pPr>
            <a:r>
              <a:rPr b="1" i="0" lang="zh-TW" sz="2400" u="none" cap="none" strike="noStrike">
                <a:solidFill>
                  <a:srgbClr val="000000"/>
                </a:solidFill>
                <a:highlight>
                  <a:srgbClr val="FFE599"/>
                </a:highlight>
                <a:latin typeface="KaiTi"/>
                <a:ea typeface="KaiTi"/>
                <a:cs typeface="KaiTi"/>
                <a:sym typeface="KaiTi"/>
              </a:rPr>
              <a:t>如果我們熟悉真理的話語,希望人們在離開我們的敬拜聚會時,很可能會對我們的上帝感到驚訝,而不是對我們的音樂感到驚訝</a:t>
            </a:r>
            <a:r>
              <a:rPr b="0" i="0" lang="zh-TW" sz="2400" u="none" cap="none" strike="noStrike">
                <a:solidFill>
                  <a:srgbClr val="000000"/>
                </a:solidFill>
                <a:latin typeface="KaiTi"/>
                <a:ea typeface="KaiTi"/>
                <a:cs typeface="KaiTi"/>
                <a:sym typeface="KaiTi"/>
              </a:rPr>
              <a:t>。</a:t>
            </a:r>
            <a:endParaRPr/>
          </a:p>
        </p:txBody>
      </p:sp>
    </p:spTree>
  </p:cSld>
  <p:clrMapOvr>
    <a:masterClrMapping/>
  </p:clrMapOvr>
  <mc:AlternateContent>
    <mc:Choice Requires="p14">
      <p:transition spd="slow" p14:dur="1600">
        <p14:gallery dir="l"/>
      </p:transition>
    </mc:Choice>
    <mc:Fallback>
      <p:transition spd="slow">
        <p:fade/>
      </p:transition>
    </mc:Fallback>
  </mc:AlternateContent>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1" name="Shape 171"/>
        <p:cNvGrpSpPr/>
        <p:nvPr/>
      </p:nvGrpSpPr>
      <p:grpSpPr>
        <a:xfrm>
          <a:off x="0" y="0"/>
          <a:ext cx="0" cy="0"/>
          <a:chOff x="0" y="0"/>
          <a:chExt cx="0" cy="0"/>
        </a:xfrm>
      </p:grpSpPr>
      <p:sp>
        <p:nvSpPr>
          <p:cNvPr id="172" name="Google Shape;172;p24"/>
          <p:cNvSpPr txBox="1"/>
          <p:nvPr>
            <p:ph type="title"/>
          </p:nvPr>
        </p:nvSpPr>
        <p:spPr>
          <a:xfrm>
            <a:off x="0" y="16932"/>
            <a:ext cx="9144000" cy="668867"/>
          </a:xfrm>
          <a:prstGeom prst="rect">
            <a:avLst/>
          </a:prstGeom>
          <a:solidFill>
            <a:srgbClr val="DDD9C3"/>
          </a:solidFill>
          <a:ln cap="flat" cmpd="sng" w="9525">
            <a:solidFill>
              <a:srgbClr val="97B4E4"/>
            </a:solidFill>
            <a:prstDash val="solid"/>
            <a:round/>
            <a:headEnd len="sm" w="sm" type="none"/>
            <a:tailEnd len="sm" w="sm" type="none"/>
          </a:ln>
        </p:spPr>
        <p:txBody>
          <a:bodyPr anchorCtr="0" anchor="ctr" bIns="45700" lIns="91425" spcFirstLastPara="1" rIns="91425" wrap="square" tIns="45700">
            <a:noAutofit/>
          </a:bodyPr>
          <a:lstStyle/>
          <a:p>
            <a:pPr indent="0" lvl="0" marL="0" rtl="0" algn="ctr">
              <a:spcBef>
                <a:spcPts val="0"/>
              </a:spcBef>
              <a:spcAft>
                <a:spcPts val="0"/>
              </a:spcAft>
              <a:buClr>
                <a:srgbClr val="000000"/>
              </a:buClr>
              <a:buSzPts val="3600"/>
              <a:buFont typeface="KaiTi"/>
              <a:buNone/>
            </a:pPr>
            <a:r>
              <a:rPr b="1" i="0" lang="zh-TW" sz="3600">
                <a:solidFill>
                  <a:srgbClr val="000000"/>
                </a:solidFill>
                <a:latin typeface="KaiTi"/>
                <a:ea typeface="KaiTi"/>
                <a:cs typeface="KaiTi"/>
                <a:sym typeface="KaiTi"/>
              </a:rPr>
              <a:t>我的生活要樹立什麼榜樣？ 1</a:t>
            </a:r>
            <a:endParaRPr sz="3600">
              <a:solidFill>
                <a:srgbClr val="0C0C0C"/>
              </a:solidFill>
              <a:latin typeface="KaiTi"/>
              <a:ea typeface="KaiTi"/>
              <a:cs typeface="KaiTi"/>
              <a:sym typeface="KaiTi"/>
            </a:endParaRPr>
          </a:p>
        </p:txBody>
      </p:sp>
      <p:sp>
        <p:nvSpPr>
          <p:cNvPr id="173" name="Google Shape;173;p24"/>
          <p:cNvSpPr/>
          <p:nvPr/>
        </p:nvSpPr>
        <p:spPr>
          <a:xfrm>
            <a:off x="-5644" y="685798"/>
            <a:ext cx="9144000" cy="6172202"/>
          </a:xfrm>
          <a:prstGeom prst="rect">
            <a:avLst/>
          </a:prstGeom>
          <a:solidFill>
            <a:srgbClr val="EAF1DD"/>
          </a:solidFill>
          <a:ln cap="flat" cmpd="sng" w="25400">
            <a:solidFill>
              <a:schemeClr val="accent6"/>
            </a:solidFill>
            <a:prstDash val="solid"/>
            <a:round/>
            <a:headEnd len="sm" w="sm" type="none"/>
            <a:tailEnd len="sm" w="sm" type="none"/>
          </a:ln>
        </p:spPr>
        <p:txBody>
          <a:bodyPr anchorCtr="0" anchor="ctr" bIns="45700" lIns="91425" spcFirstLastPara="1" rIns="91425" wrap="square" tIns="45700">
            <a:noAutofit/>
          </a:bodyPr>
          <a:lstStyle/>
          <a:p>
            <a:pPr indent="-304800" lvl="0" marL="457200" marR="0" rtl="0" algn="l">
              <a:spcBef>
                <a:spcPts val="0"/>
              </a:spcBef>
              <a:spcAft>
                <a:spcPts val="0"/>
              </a:spcAft>
              <a:buClr>
                <a:schemeClr val="dk1"/>
              </a:buClr>
              <a:buSzPts val="2400"/>
              <a:buFont typeface="Calibri"/>
              <a:buNone/>
            </a:pPr>
            <a:r>
              <a:t/>
            </a:r>
            <a:endParaRPr b="0" i="0" sz="2400" u="none" cap="none" strike="noStrike">
              <a:solidFill>
                <a:srgbClr val="000000"/>
              </a:solidFill>
              <a:latin typeface="KaiTi"/>
              <a:ea typeface="KaiTi"/>
              <a:cs typeface="KaiTi"/>
              <a:sym typeface="KaiTi"/>
            </a:endParaRPr>
          </a:p>
        </p:txBody>
      </p:sp>
      <p:sp>
        <p:nvSpPr>
          <p:cNvPr id="174" name="Google Shape;174;p24"/>
          <p:cNvSpPr txBox="1"/>
          <p:nvPr/>
        </p:nvSpPr>
        <p:spPr>
          <a:xfrm>
            <a:off x="0" y="718454"/>
            <a:ext cx="9138356" cy="618630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0" lang="zh-TW" sz="2100" u="sng" cap="none" strike="noStrike">
                <a:solidFill>
                  <a:srgbClr val="000000"/>
                </a:solidFill>
                <a:latin typeface="KaiTi"/>
                <a:ea typeface="KaiTi"/>
                <a:cs typeface="KaiTi"/>
                <a:sym typeface="KaiTi"/>
              </a:rPr>
              <a:t>使徒保羅作為敬拜領袖？</a:t>
            </a:r>
            <a:endParaRPr b="0" i="0" sz="2100" u="sng" cap="none" strike="noStrike">
              <a:solidFill>
                <a:schemeClr val="dk1"/>
              </a:solidFill>
              <a:latin typeface="KaiTi"/>
              <a:ea typeface="KaiTi"/>
              <a:cs typeface="KaiTi"/>
              <a:sym typeface="KaiTi"/>
            </a:endParaRPr>
          </a:p>
          <a:p>
            <a:pPr indent="-342900" lvl="0" marL="342900" marR="0" rtl="0" algn="l">
              <a:spcBef>
                <a:spcPts val="0"/>
              </a:spcBef>
              <a:spcAft>
                <a:spcPts val="0"/>
              </a:spcAft>
              <a:buClr>
                <a:srgbClr val="000000"/>
              </a:buClr>
              <a:buSzPts val="2100"/>
              <a:buFont typeface="Noto Sans Symbols"/>
              <a:buChar char="▪"/>
            </a:pPr>
            <a:r>
              <a:rPr b="1" i="0" lang="zh-TW" sz="2100" u="none" cap="none" strike="noStrike">
                <a:solidFill>
                  <a:srgbClr val="000000"/>
                </a:solidFill>
                <a:highlight>
                  <a:srgbClr val="FFE599"/>
                </a:highlight>
                <a:latin typeface="KaiTi"/>
                <a:ea typeface="KaiTi"/>
                <a:cs typeface="KaiTi"/>
                <a:sym typeface="KaiTi"/>
              </a:rPr>
              <a:t>保羅</a:t>
            </a:r>
            <a:r>
              <a:rPr b="0" i="0" lang="zh-TW" sz="2100" u="none" cap="none" strike="noStrike">
                <a:solidFill>
                  <a:srgbClr val="000000"/>
                </a:solidFill>
                <a:latin typeface="KaiTi"/>
                <a:ea typeface="KaiTi"/>
                <a:cs typeface="KaiTi"/>
                <a:sym typeface="KaiTi"/>
              </a:rPr>
              <a:t>可能不符合我們敬拜領袖的形象,但他</a:t>
            </a:r>
            <a:r>
              <a:rPr b="0" i="0" lang="zh-TW" sz="2100" u="none" cap="none" strike="noStrike">
                <a:solidFill>
                  <a:schemeClr val="dk1"/>
                </a:solidFill>
                <a:latin typeface="KaiTi"/>
                <a:ea typeface="KaiTi"/>
                <a:cs typeface="KaiTi"/>
                <a:sym typeface="KaiTi"/>
              </a:rPr>
              <a:t>可以</a:t>
            </a:r>
            <a:r>
              <a:rPr b="1" i="0" lang="zh-TW" sz="2100" u="none" cap="none" strike="noStrike">
                <a:solidFill>
                  <a:srgbClr val="000000"/>
                </a:solidFill>
                <a:highlight>
                  <a:srgbClr val="FFE599"/>
                </a:highlight>
                <a:latin typeface="KaiTi"/>
                <a:ea typeface="KaiTi"/>
                <a:cs typeface="KaiTi"/>
                <a:sym typeface="KaiTi"/>
              </a:rPr>
              <a:t>告訴我們如何像敬拜領袖一樣生活</a:t>
            </a:r>
            <a:r>
              <a:rPr b="0" i="0" lang="zh-TW" sz="2100" u="none" cap="none" strike="noStrike">
                <a:solidFill>
                  <a:srgbClr val="000000"/>
                </a:solidFill>
                <a:latin typeface="KaiTi"/>
                <a:ea typeface="KaiTi"/>
                <a:cs typeface="KaiTi"/>
                <a:sym typeface="KaiTi"/>
              </a:rPr>
              <a:t>。</a:t>
            </a:r>
            <a:endParaRPr/>
          </a:p>
          <a:p>
            <a:pPr indent="-342900" lvl="0" marL="342900" marR="0" rtl="0" algn="l">
              <a:spcBef>
                <a:spcPts val="0"/>
              </a:spcBef>
              <a:spcAft>
                <a:spcPts val="0"/>
              </a:spcAft>
              <a:buClr>
                <a:srgbClr val="000000"/>
              </a:buClr>
              <a:buSzPts val="2100"/>
              <a:buFont typeface="Noto Sans Symbols"/>
              <a:buChar char="▪"/>
            </a:pPr>
            <a:r>
              <a:rPr b="1" i="0" lang="zh-TW" sz="2100" u="none" cap="none" strike="noStrike">
                <a:solidFill>
                  <a:srgbClr val="000000"/>
                </a:solidFill>
                <a:highlight>
                  <a:srgbClr val="FFE599"/>
                </a:highlight>
                <a:latin typeface="KaiTi"/>
                <a:ea typeface="KaiTi"/>
                <a:cs typeface="KaiTi"/>
                <a:sym typeface="KaiTi"/>
              </a:rPr>
              <a:t>保羅始終以聖靈的能力榮耀上帝並高舉救主</a:t>
            </a:r>
            <a:r>
              <a:rPr b="0" i="0" lang="zh-TW" sz="2100" u="none" cap="none" strike="noStrike">
                <a:solidFill>
                  <a:srgbClr val="000000"/>
                </a:solidFill>
                <a:latin typeface="KaiTi"/>
                <a:ea typeface="KaiTi"/>
                <a:cs typeface="KaiTi"/>
                <a:sym typeface="KaiTi"/>
              </a:rPr>
              <a:t>。</a:t>
            </a:r>
            <a:endParaRPr/>
          </a:p>
          <a:p>
            <a:pPr indent="-342900" lvl="0" marL="342900" marR="0" rtl="0" algn="l">
              <a:spcBef>
                <a:spcPts val="0"/>
              </a:spcBef>
              <a:spcAft>
                <a:spcPts val="0"/>
              </a:spcAft>
              <a:buClr>
                <a:srgbClr val="000000"/>
              </a:buClr>
              <a:buSzPts val="2100"/>
              <a:buFont typeface="Noto Sans Symbols"/>
              <a:buChar char="▪"/>
            </a:pPr>
            <a:r>
              <a:rPr b="1" i="0" lang="zh-TW" sz="2100" u="none" cap="none" strike="noStrike">
                <a:solidFill>
                  <a:srgbClr val="000000"/>
                </a:solidFill>
                <a:highlight>
                  <a:srgbClr val="FFE599"/>
                </a:highlight>
                <a:latin typeface="KaiTi"/>
                <a:ea typeface="KaiTi"/>
                <a:cs typeface="KaiTi"/>
                <a:sym typeface="KaiTi"/>
              </a:rPr>
              <a:t>保羅的一生激勵了歷史上數百萬人獻上榮耀上帝的敬拜</a:t>
            </a:r>
            <a:endParaRPr b="1" i="0" sz="2100" u="none" cap="none" strike="noStrike">
              <a:solidFill>
                <a:srgbClr val="000000"/>
              </a:solidFill>
              <a:highlight>
                <a:srgbClr val="FFE599"/>
              </a:highlight>
              <a:latin typeface="KaiTi"/>
              <a:ea typeface="KaiTi"/>
              <a:cs typeface="KaiTi"/>
              <a:sym typeface="KaiTi"/>
            </a:endParaRPr>
          </a:p>
          <a:p>
            <a:pPr indent="-342900" lvl="0" marL="342900" marR="0" rtl="0" algn="l">
              <a:spcBef>
                <a:spcPts val="0"/>
              </a:spcBef>
              <a:spcAft>
                <a:spcPts val="0"/>
              </a:spcAft>
              <a:buClr>
                <a:srgbClr val="000000"/>
              </a:buClr>
              <a:buSzPts val="2100"/>
              <a:buFont typeface="Noto Sans Symbols"/>
              <a:buChar char="▪"/>
            </a:pPr>
            <a:r>
              <a:rPr b="1" i="0" lang="zh-TW" sz="2100" u="none" cap="none" strike="noStrike">
                <a:solidFill>
                  <a:srgbClr val="000000"/>
                </a:solidFill>
                <a:latin typeface="KaiTi"/>
                <a:ea typeface="KaiTi"/>
                <a:cs typeface="KaiTi"/>
                <a:sym typeface="KaiTi"/>
              </a:rPr>
              <a:t>給年輕人的忠告</a:t>
            </a:r>
            <a:endParaRPr b="0" i="0" sz="2100" u="none" cap="none" strike="noStrike">
              <a:solidFill>
                <a:schemeClr val="dk1"/>
              </a:solidFill>
              <a:latin typeface="KaiTi"/>
              <a:ea typeface="KaiTi"/>
              <a:cs typeface="KaiTi"/>
              <a:sym typeface="KaiTi"/>
            </a:endParaRPr>
          </a:p>
          <a:p>
            <a:pPr indent="-342900" lvl="1" marL="800100" marR="0" rtl="0" algn="l">
              <a:spcBef>
                <a:spcPts val="0"/>
              </a:spcBef>
              <a:spcAft>
                <a:spcPts val="0"/>
              </a:spcAft>
              <a:buClr>
                <a:srgbClr val="000000"/>
              </a:buClr>
              <a:buSzPts val="2100"/>
              <a:buFont typeface="Courier New"/>
              <a:buChar char="o"/>
            </a:pPr>
            <a:r>
              <a:rPr b="1" i="0" lang="zh-TW" sz="2100" u="none" cap="none" strike="noStrike">
                <a:solidFill>
                  <a:srgbClr val="000000"/>
                </a:solidFill>
                <a:highlight>
                  <a:srgbClr val="FFE599"/>
                </a:highlight>
                <a:latin typeface="KaiTi"/>
                <a:ea typeface="KaiTi"/>
                <a:cs typeface="KaiTi"/>
                <a:sym typeface="KaiTi"/>
              </a:rPr>
              <a:t>保羅向年輕的基督徒提摩太指示如何服侍</a:t>
            </a:r>
            <a:br>
              <a:rPr b="0" i="0" lang="zh-TW" sz="2100" u="none" cap="none" strike="noStrike">
                <a:solidFill>
                  <a:srgbClr val="000000"/>
                </a:solidFill>
                <a:latin typeface="KaiTi"/>
                <a:ea typeface="KaiTi"/>
                <a:cs typeface="KaiTi"/>
                <a:sym typeface="KaiTi"/>
              </a:rPr>
            </a:br>
            <a:r>
              <a:rPr b="0" i="0" lang="zh-TW" sz="1400" u="none" cap="none" strike="noStrike">
                <a:solidFill>
                  <a:srgbClr val="0066FF"/>
                </a:solidFill>
                <a:latin typeface="KaiTi"/>
                <a:ea typeface="KaiTi"/>
                <a:cs typeface="KaiTi"/>
                <a:sym typeface="KaiTi"/>
              </a:rPr>
              <a:t>(</a:t>
            </a:r>
            <a:r>
              <a:rPr b="0" i="0" lang="zh-TW" sz="1400" u="none" cap="none" strike="noStrike">
                <a:solidFill>
                  <a:srgbClr val="0066FF"/>
                </a:solidFill>
                <a:highlight>
                  <a:srgbClr val="FFFFFF"/>
                </a:highlight>
                <a:latin typeface="KaiTi"/>
                <a:ea typeface="KaiTi"/>
                <a:cs typeface="KaiTi"/>
                <a:sym typeface="KaiTi"/>
              </a:rPr>
              <a:t>提摩太前書4:12 不可叫人小看你年輕,總要在言語,行為,愛心,信心,清潔上,都做信徒的榜樣</a:t>
            </a:r>
            <a:r>
              <a:rPr b="0" i="0" lang="zh-TW" sz="1400" u="none" cap="none" strike="noStrike">
                <a:solidFill>
                  <a:srgbClr val="0066FF"/>
                </a:solidFill>
                <a:latin typeface="KaiTi"/>
                <a:ea typeface="KaiTi"/>
                <a:cs typeface="KaiTi"/>
                <a:sym typeface="KaiTi"/>
              </a:rPr>
              <a:t>) </a:t>
            </a:r>
            <a:endParaRPr/>
          </a:p>
          <a:p>
            <a:pPr indent="-342900" lvl="1" marL="800100" marR="0" rtl="0" algn="l">
              <a:spcBef>
                <a:spcPts val="0"/>
              </a:spcBef>
              <a:spcAft>
                <a:spcPts val="0"/>
              </a:spcAft>
              <a:buClr>
                <a:srgbClr val="000000"/>
              </a:buClr>
              <a:buSzPts val="2100"/>
              <a:buFont typeface="Courier New"/>
              <a:buChar char="o"/>
            </a:pPr>
            <a:r>
              <a:rPr b="1" i="0" lang="zh-TW" sz="2100" u="none" cap="none" strike="noStrike">
                <a:solidFill>
                  <a:srgbClr val="000000"/>
                </a:solidFill>
                <a:highlight>
                  <a:srgbClr val="FFE599"/>
                </a:highlight>
                <a:latin typeface="KaiTi"/>
                <a:ea typeface="KaiTi"/>
                <a:cs typeface="KaiTi"/>
                <a:sym typeface="KaiTi"/>
              </a:rPr>
              <a:t>如果我們渴望帶領人敬拜上帝,我們的生活就應該表現出來</a:t>
            </a:r>
            <a:r>
              <a:rPr b="0" i="0" lang="zh-TW" sz="2100" u="none" cap="none" strike="noStrike">
                <a:solidFill>
                  <a:srgbClr val="000000"/>
                </a:solidFill>
                <a:latin typeface="KaiTi"/>
                <a:ea typeface="KaiTi"/>
                <a:cs typeface="KaiTi"/>
                <a:sym typeface="KaiTi"/>
              </a:rPr>
              <a:t>。我們所做的每一件事都應該由一個目標支配—看到耶穌基督受到讚美,高舉, 被顯為大和被人服從。</a:t>
            </a:r>
            <a:endParaRPr/>
          </a:p>
          <a:p>
            <a:pPr indent="-342900" lvl="0" marL="342900" marR="0" rtl="0" algn="l">
              <a:spcBef>
                <a:spcPts val="0"/>
              </a:spcBef>
              <a:spcAft>
                <a:spcPts val="0"/>
              </a:spcAft>
              <a:buClr>
                <a:srgbClr val="000000"/>
              </a:buClr>
              <a:buSzPts val="2100"/>
              <a:buFont typeface="Noto Sans Symbols"/>
              <a:buChar char="▪"/>
            </a:pPr>
            <a:r>
              <a:rPr b="1" i="0" lang="zh-TW" sz="2100" u="none" cap="none" strike="noStrike">
                <a:solidFill>
                  <a:srgbClr val="000000"/>
                </a:solidFill>
                <a:highlight>
                  <a:srgbClr val="FFE599"/>
                </a:highlight>
                <a:latin typeface="KaiTi"/>
                <a:ea typeface="KaiTi"/>
                <a:cs typeface="KaiTi"/>
                <a:sym typeface="KaiTi"/>
              </a:rPr>
              <a:t>保羅為信徒樹立了榜樣,觸及我們生活的各個層面</a:t>
            </a:r>
            <a:endParaRPr b="1" i="0" sz="2100" u="none" cap="none" strike="noStrike">
              <a:solidFill>
                <a:srgbClr val="000000"/>
              </a:solidFill>
              <a:highlight>
                <a:srgbClr val="FFE599"/>
              </a:highlight>
              <a:latin typeface="KaiTi"/>
              <a:ea typeface="KaiTi"/>
              <a:cs typeface="KaiTi"/>
              <a:sym typeface="KaiTi"/>
            </a:endParaRPr>
          </a:p>
          <a:p>
            <a:pPr indent="-342900" lvl="0" marL="342900" marR="0" rtl="0" algn="l">
              <a:spcBef>
                <a:spcPts val="0"/>
              </a:spcBef>
              <a:spcAft>
                <a:spcPts val="0"/>
              </a:spcAft>
              <a:buClr>
                <a:srgbClr val="000000"/>
              </a:buClr>
              <a:buSzPts val="2100"/>
              <a:buFont typeface="Noto Sans Symbols"/>
              <a:buChar char="▪"/>
            </a:pPr>
            <a:r>
              <a:rPr b="1" i="0" lang="zh-TW" sz="2100" u="none" cap="none" strike="noStrike">
                <a:solidFill>
                  <a:srgbClr val="000000"/>
                </a:solidFill>
                <a:latin typeface="KaiTi"/>
                <a:ea typeface="KaiTi"/>
                <a:cs typeface="KaiTi"/>
                <a:sym typeface="KaiTi"/>
              </a:rPr>
              <a:t>在言語上</a:t>
            </a:r>
            <a:endParaRPr/>
          </a:p>
          <a:p>
            <a:pPr indent="-342900" lvl="1" marL="800100" marR="0" rtl="0" algn="l">
              <a:spcBef>
                <a:spcPts val="0"/>
              </a:spcBef>
              <a:spcAft>
                <a:spcPts val="0"/>
              </a:spcAft>
              <a:buClr>
                <a:srgbClr val="000000"/>
              </a:buClr>
              <a:buSzPts val="2100"/>
              <a:buFont typeface="Courier New"/>
              <a:buChar char="o"/>
            </a:pPr>
            <a:r>
              <a:rPr b="0" i="0" lang="zh-TW" sz="2100" u="none" cap="none" strike="noStrike">
                <a:solidFill>
                  <a:srgbClr val="000000"/>
                </a:solidFill>
                <a:latin typeface="KaiTi"/>
                <a:ea typeface="KaiTi"/>
                <a:cs typeface="KaiTi"/>
                <a:sym typeface="KaiTi"/>
              </a:rPr>
              <a:t>身為領袖,</a:t>
            </a:r>
            <a:r>
              <a:rPr b="1" i="0" lang="zh-TW" sz="2100" u="none" cap="none" strike="noStrike">
                <a:solidFill>
                  <a:srgbClr val="000000"/>
                </a:solidFill>
                <a:highlight>
                  <a:srgbClr val="FFE599"/>
                </a:highlight>
                <a:latin typeface="KaiTi"/>
                <a:ea typeface="KaiTi"/>
                <a:cs typeface="KaiTi"/>
                <a:sym typeface="KaiTi"/>
              </a:rPr>
              <a:t>我們所說的每一句話都更有可能證實我們真誠敬拜的榜樣</a:t>
            </a:r>
            <a:r>
              <a:rPr b="0" i="0" lang="zh-TW" sz="2100" u="none" cap="none" strike="noStrike">
                <a:solidFill>
                  <a:srgbClr val="000000"/>
                </a:solidFill>
                <a:highlight>
                  <a:srgbClr val="FFE599"/>
                </a:highlight>
                <a:latin typeface="KaiTi"/>
                <a:ea typeface="KaiTi"/>
                <a:cs typeface="KaiTi"/>
                <a:sym typeface="KaiTi"/>
              </a:rPr>
              <a:t>,</a:t>
            </a:r>
            <a:r>
              <a:rPr b="1" i="0" lang="zh-TW" sz="2100" u="none" cap="none" strike="noStrike">
                <a:solidFill>
                  <a:srgbClr val="C00000"/>
                </a:solidFill>
                <a:latin typeface="KaiTi"/>
                <a:ea typeface="KaiTi"/>
                <a:cs typeface="KaiTi"/>
                <a:sym typeface="KaiTi"/>
              </a:rPr>
              <a:t>也可能削弱我們的榜樣</a:t>
            </a:r>
            <a:r>
              <a:rPr b="0" i="0" lang="zh-TW" sz="2100" u="none" cap="none" strike="noStrike">
                <a:solidFill>
                  <a:srgbClr val="000000"/>
                </a:solidFill>
                <a:latin typeface="KaiTi"/>
                <a:ea typeface="KaiTi"/>
                <a:cs typeface="KaiTi"/>
                <a:sym typeface="KaiTi"/>
              </a:rPr>
              <a:t>。</a:t>
            </a:r>
            <a:endParaRPr/>
          </a:p>
          <a:p>
            <a:pPr indent="-342900" lvl="1" marL="800100" marR="0" rtl="0" algn="l">
              <a:spcBef>
                <a:spcPts val="0"/>
              </a:spcBef>
              <a:spcAft>
                <a:spcPts val="0"/>
              </a:spcAft>
              <a:buClr>
                <a:srgbClr val="C00000"/>
              </a:buClr>
              <a:buSzPts val="2100"/>
              <a:buFont typeface="Courier New"/>
              <a:buChar char="o"/>
            </a:pPr>
            <a:r>
              <a:rPr b="1" i="0" lang="zh-TW" sz="2100" u="none" cap="none" strike="noStrike">
                <a:solidFill>
                  <a:srgbClr val="C00000"/>
                </a:solidFill>
                <a:highlight>
                  <a:srgbClr val="FFFFFF"/>
                </a:highlight>
                <a:latin typeface="KaiTi"/>
                <a:ea typeface="KaiTi"/>
                <a:cs typeface="KaiTi"/>
                <a:sym typeface="KaiTi"/>
              </a:rPr>
              <a:t>雅各</a:t>
            </a:r>
            <a:r>
              <a:rPr b="1" i="0" lang="zh-TW" sz="2100" u="none" cap="none" strike="noStrike">
                <a:solidFill>
                  <a:srgbClr val="C00000"/>
                </a:solidFill>
                <a:latin typeface="KaiTi"/>
                <a:ea typeface="KaiTi"/>
                <a:cs typeface="KaiTi"/>
                <a:sym typeface="KaiTi"/>
              </a:rPr>
              <a:t>的警告</a:t>
            </a:r>
            <a:r>
              <a:rPr b="0" i="0" lang="zh-TW" sz="2100" u="none" cap="none" strike="noStrike">
                <a:solidFill>
                  <a:srgbClr val="000000"/>
                </a:solidFill>
                <a:latin typeface="KaiTi"/>
                <a:ea typeface="KaiTi"/>
                <a:cs typeface="KaiTi"/>
                <a:sym typeface="KaiTi"/>
              </a:rPr>
              <a:t>:</a:t>
            </a:r>
            <a:r>
              <a:rPr b="0" i="0" lang="zh-TW" sz="1400" u="none" cap="none" strike="noStrike">
                <a:solidFill>
                  <a:srgbClr val="0066FF"/>
                </a:solidFill>
                <a:latin typeface="KaiTi"/>
                <a:ea typeface="KaiTi"/>
                <a:cs typeface="KaiTi"/>
                <a:sym typeface="KaiTi"/>
              </a:rPr>
              <a:t>(</a:t>
            </a:r>
            <a:r>
              <a:rPr b="0" i="0" lang="zh-TW" sz="1400" u="none" cap="none" strike="noStrike">
                <a:solidFill>
                  <a:srgbClr val="0066FF"/>
                </a:solidFill>
                <a:highlight>
                  <a:srgbClr val="FFFFFF"/>
                </a:highlight>
                <a:latin typeface="KaiTi"/>
                <a:ea typeface="KaiTi"/>
                <a:cs typeface="KaiTi"/>
                <a:sym typeface="KaiTi"/>
              </a:rPr>
              <a:t>雅各書3:8-10 唯獨舌頭,沒有人能制伏,是不止息的惡物,滿了害死人的毒氣。我們用舌頭頌讚那為主,為父的,又用舌頭咒詛那照著上帝形象被造的人。頌讚和咒詛從一個口裡出來,我的弟兄們,這是不應當的！</a:t>
            </a:r>
            <a:r>
              <a:rPr b="0" i="0" lang="zh-TW" sz="1400" u="none" cap="none" strike="noStrike">
                <a:solidFill>
                  <a:srgbClr val="0066FF"/>
                </a:solidFill>
                <a:latin typeface="KaiTi"/>
                <a:ea typeface="KaiTi"/>
                <a:cs typeface="KaiTi"/>
                <a:sym typeface="KaiTi"/>
              </a:rPr>
              <a:t>)</a:t>
            </a:r>
            <a:endParaRPr/>
          </a:p>
          <a:p>
            <a:pPr indent="-342900" lvl="1" marL="800100" marR="0" rtl="0" algn="l">
              <a:spcBef>
                <a:spcPts val="0"/>
              </a:spcBef>
              <a:spcAft>
                <a:spcPts val="0"/>
              </a:spcAft>
              <a:buClr>
                <a:srgbClr val="000000"/>
              </a:buClr>
              <a:buSzPts val="2100"/>
              <a:buFont typeface="Courier New"/>
              <a:buChar char="o"/>
            </a:pPr>
            <a:r>
              <a:rPr b="1" i="0" lang="zh-TW" sz="2100" u="none" cap="none" strike="noStrike">
                <a:solidFill>
                  <a:srgbClr val="000000"/>
                </a:solidFill>
                <a:highlight>
                  <a:srgbClr val="FFE599"/>
                </a:highlight>
                <a:latin typeface="KaiTi"/>
                <a:ea typeface="KaiTi"/>
                <a:cs typeface="KaiTi"/>
                <a:sym typeface="KaiTi"/>
              </a:rPr>
              <a:t>上帝希望我們的言語是健全的,親切的,喜愛真理的和富啟發性的</a:t>
            </a:r>
            <a:r>
              <a:rPr b="0" i="0" lang="zh-TW" sz="2100" u="none" cap="none" strike="noStrike">
                <a:solidFill>
                  <a:srgbClr val="000000"/>
                </a:solidFill>
                <a:latin typeface="KaiTi"/>
                <a:ea typeface="KaiTi"/>
                <a:cs typeface="KaiTi"/>
                <a:sym typeface="KaiTi"/>
              </a:rPr>
              <a:t>,無論我們身在何處或與誰在一起。</a:t>
            </a:r>
            <a:endParaRPr/>
          </a:p>
        </p:txBody>
      </p:sp>
    </p:spTree>
  </p:cSld>
  <p:clrMapOvr>
    <a:masterClrMapping/>
  </p:clrMapOvr>
  <mc:AlternateContent>
    <mc:Choice Requires="p14">
      <p:transition spd="slow" p14:dur="1600">
        <p14:gallery dir="l"/>
      </p:transition>
    </mc:Choice>
    <mc:Fallback>
      <p:transition spd="slow">
        <p:fade/>
      </p:transition>
    </mc:Fallback>
  </mc:AlternateContent>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9" name="Shape 179"/>
        <p:cNvGrpSpPr/>
        <p:nvPr/>
      </p:nvGrpSpPr>
      <p:grpSpPr>
        <a:xfrm>
          <a:off x="0" y="0"/>
          <a:ext cx="0" cy="0"/>
          <a:chOff x="0" y="0"/>
          <a:chExt cx="0" cy="0"/>
        </a:xfrm>
      </p:grpSpPr>
      <p:sp>
        <p:nvSpPr>
          <p:cNvPr id="180" name="Google Shape;180;p25"/>
          <p:cNvSpPr txBox="1"/>
          <p:nvPr>
            <p:ph type="title"/>
          </p:nvPr>
        </p:nvSpPr>
        <p:spPr>
          <a:xfrm>
            <a:off x="0" y="16932"/>
            <a:ext cx="9144000" cy="668867"/>
          </a:xfrm>
          <a:prstGeom prst="rect">
            <a:avLst/>
          </a:prstGeom>
          <a:solidFill>
            <a:srgbClr val="DDD9C3"/>
          </a:solidFill>
          <a:ln cap="flat" cmpd="sng" w="9525">
            <a:solidFill>
              <a:srgbClr val="97B4E4"/>
            </a:solidFill>
            <a:prstDash val="solid"/>
            <a:round/>
            <a:headEnd len="sm" w="sm" type="none"/>
            <a:tailEnd len="sm" w="sm" type="none"/>
          </a:ln>
        </p:spPr>
        <p:txBody>
          <a:bodyPr anchorCtr="0" anchor="ctr" bIns="45700" lIns="91425" spcFirstLastPara="1" rIns="91425" wrap="square" tIns="45700">
            <a:noAutofit/>
          </a:bodyPr>
          <a:lstStyle/>
          <a:p>
            <a:pPr indent="0" lvl="0" marL="0" rtl="0" algn="ctr">
              <a:spcBef>
                <a:spcPts val="0"/>
              </a:spcBef>
              <a:spcAft>
                <a:spcPts val="0"/>
              </a:spcAft>
              <a:buClr>
                <a:srgbClr val="000000"/>
              </a:buClr>
              <a:buSzPts val="3600"/>
              <a:buFont typeface="KaiTi"/>
              <a:buNone/>
            </a:pPr>
            <a:r>
              <a:rPr b="1" i="0" lang="zh-TW" sz="3600">
                <a:solidFill>
                  <a:srgbClr val="000000"/>
                </a:solidFill>
                <a:latin typeface="KaiTi"/>
                <a:ea typeface="KaiTi"/>
                <a:cs typeface="KaiTi"/>
                <a:sym typeface="KaiTi"/>
              </a:rPr>
              <a:t>我的生活要樹立什麼榜樣？ 2</a:t>
            </a:r>
            <a:endParaRPr sz="3600">
              <a:solidFill>
                <a:srgbClr val="0C0C0C"/>
              </a:solidFill>
              <a:latin typeface="KaiTi"/>
              <a:ea typeface="KaiTi"/>
              <a:cs typeface="KaiTi"/>
              <a:sym typeface="KaiTi"/>
            </a:endParaRPr>
          </a:p>
        </p:txBody>
      </p:sp>
      <p:sp>
        <p:nvSpPr>
          <p:cNvPr id="181" name="Google Shape;181;p25"/>
          <p:cNvSpPr/>
          <p:nvPr/>
        </p:nvSpPr>
        <p:spPr>
          <a:xfrm>
            <a:off x="-5644" y="685798"/>
            <a:ext cx="9144000" cy="6172202"/>
          </a:xfrm>
          <a:prstGeom prst="rect">
            <a:avLst/>
          </a:prstGeom>
          <a:solidFill>
            <a:srgbClr val="EAF1DD"/>
          </a:solidFill>
          <a:ln cap="flat" cmpd="sng" w="25400">
            <a:solidFill>
              <a:schemeClr val="accent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b="0" i="0" sz="2400" u="none" cap="none" strike="noStrike">
              <a:solidFill>
                <a:srgbClr val="000000"/>
              </a:solidFill>
              <a:latin typeface="KaiTi"/>
              <a:ea typeface="KaiTi"/>
              <a:cs typeface="KaiTi"/>
              <a:sym typeface="KaiTi"/>
            </a:endParaRPr>
          </a:p>
        </p:txBody>
      </p:sp>
      <p:sp>
        <p:nvSpPr>
          <p:cNvPr id="182" name="Google Shape;182;p25"/>
          <p:cNvSpPr txBox="1"/>
          <p:nvPr/>
        </p:nvSpPr>
        <p:spPr>
          <a:xfrm>
            <a:off x="-27617" y="609600"/>
            <a:ext cx="9138356" cy="621708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0" lang="zh-TW" sz="2000" u="sng" cap="none" strike="noStrike">
                <a:solidFill>
                  <a:srgbClr val="000000"/>
                </a:solidFill>
                <a:latin typeface="KaiTi"/>
                <a:ea typeface="KaiTi"/>
                <a:cs typeface="KaiTi"/>
                <a:sym typeface="KaiTi"/>
              </a:rPr>
              <a:t>使徒保羅作為敬拜領袖？</a:t>
            </a:r>
            <a:endParaRPr b="1" i="0" sz="2000" u="sng" cap="none" strike="noStrike">
              <a:solidFill>
                <a:srgbClr val="000000"/>
              </a:solidFill>
              <a:latin typeface="KaiTi"/>
              <a:ea typeface="KaiTi"/>
              <a:cs typeface="KaiTi"/>
              <a:sym typeface="KaiTi"/>
            </a:endParaRPr>
          </a:p>
          <a:p>
            <a:pPr indent="-342900" lvl="0" marL="342900" marR="0" rtl="0" algn="l">
              <a:spcBef>
                <a:spcPts val="0"/>
              </a:spcBef>
              <a:spcAft>
                <a:spcPts val="0"/>
              </a:spcAft>
              <a:buClr>
                <a:srgbClr val="000000"/>
              </a:buClr>
              <a:buSzPts val="2000"/>
              <a:buFont typeface="Noto Sans Symbols"/>
              <a:buChar char="▪"/>
            </a:pPr>
            <a:r>
              <a:rPr b="1" i="0" lang="zh-TW" sz="2000" u="sng" cap="none" strike="noStrike">
                <a:solidFill>
                  <a:srgbClr val="000000"/>
                </a:solidFill>
                <a:latin typeface="KaiTi"/>
                <a:ea typeface="KaiTi"/>
                <a:cs typeface="KaiTi"/>
                <a:sym typeface="KaiTi"/>
              </a:rPr>
              <a:t>在行為上</a:t>
            </a:r>
            <a:endParaRPr/>
          </a:p>
          <a:p>
            <a:pPr indent="-342900" lvl="1" marL="800100" marR="0" rtl="0" algn="l">
              <a:spcBef>
                <a:spcPts val="0"/>
              </a:spcBef>
              <a:spcAft>
                <a:spcPts val="0"/>
              </a:spcAft>
              <a:buClr>
                <a:srgbClr val="000000"/>
              </a:buClr>
              <a:buSzPts val="2000"/>
              <a:buFont typeface="Courier New"/>
              <a:buChar char="o"/>
            </a:pPr>
            <a:r>
              <a:rPr b="1" i="0" lang="zh-TW" sz="2000" u="none" cap="none" strike="noStrike">
                <a:solidFill>
                  <a:srgbClr val="000000"/>
                </a:solidFill>
                <a:highlight>
                  <a:srgbClr val="FFE599"/>
                </a:highlight>
                <a:latin typeface="KaiTi"/>
                <a:ea typeface="KaiTi"/>
                <a:cs typeface="KaiTi"/>
                <a:sym typeface="KaiTi"/>
              </a:rPr>
              <a:t>世俗的音樂家</a:t>
            </a:r>
            <a:r>
              <a:rPr b="0" i="0" lang="zh-TW" sz="2000" u="none" cap="none" strike="noStrike">
                <a:solidFill>
                  <a:srgbClr val="000000"/>
                </a:solidFill>
                <a:latin typeface="KaiTi"/>
                <a:ea typeface="KaiTi"/>
                <a:cs typeface="KaiTi"/>
                <a:sym typeface="KaiTi"/>
              </a:rPr>
              <a:t>可以在舞台上創作出偉大的音樂,卻</a:t>
            </a:r>
            <a:r>
              <a:rPr b="1" i="0" lang="zh-TW" sz="2000" u="none" cap="none" strike="noStrike">
                <a:solidFill>
                  <a:srgbClr val="000000"/>
                </a:solidFill>
                <a:highlight>
                  <a:srgbClr val="FFE599"/>
                </a:highlight>
                <a:latin typeface="KaiTi"/>
                <a:ea typeface="KaiTi"/>
                <a:cs typeface="KaiTi"/>
                <a:sym typeface="KaiTi"/>
              </a:rPr>
              <a:t>可以過著完全頹廢的生活</a:t>
            </a:r>
            <a:r>
              <a:rPr b="0" i="0" lang="zh-TW" sz="2000" u="none" cap="none" strike="noStrike">
                <a:solidFill>
                  <a:srgbClr val="000000"/>
                </a:solidFill>
                <a:latin typeface="KaiTi"/>
                <a:ea typeface="KaiTi"/>
                <a:cs typeface="KaiTi"/>
                <a:sym typeface="KaiTi"/>
              </a:rPr>
              <a:t>,沒有人會關心它。</a:t>
            </a:r>
            <a:r>
              <a:rPr b="1" i="0" lang="zh-TW" sz="2000" u="none" cap="none" strike="noStrike">
                <a:solidFill>
                  <a:srgbClr val="000000"/>
                </a:solidFill>
                <a:highlight>
                  <a:srgbClr val="FFE599"/>
                </a:highlight>
                <a:latin typeface="KaiTi"/>
                <a:ea typeface="KaiTi"/>
                <a:cs typeface="KaiTi"/>
                <a:sym typeface="KaiTi"/>
              </a:rPr>
              <a:t>敬拜領袖沒有這個選擇 </a:t>
            </a:r>
            <a:r>
              <a:rPr b="0" i="0" lang="zh-TW" sz="2000" u="none" cap="none" strike="noStrike">
                <a:solidFill>
                  <a:srgbClr val="000000"/>
                </a:solidFill>
                <a:latin typeface="KaiTi"/>
                <a:ea typeface="KaiTi"/>
                <a:cs typeface="KaiTi"/>
                <a:sym typeface="KaiTi"/>
              </a:rPr>
              <a:t>。</a:t>
            </a:r>
            <a:endParaRPr/>
          </a:p>
          <a:p>
            <a:pPr indent="-342900" lvl="1" marL="800100" marR="0" rtl="0" algn="l">
              <a:spcBef>
                <a:spcPts val="0"/>
              </a:spcBef>
              <a:spcAft>
                <a:spcPts val="0"/>
              </a:spcAft>
              <a:buClr>
                <a:srgbClr val="000000"/>
              </a:buClr>
              <a:buSzPts val="2000"/>
              <a:buFont typeface="Courier New"/>
              <a:buChar char="o"/>
            </a:pPr>
            <a:r>
              <a:rPr b="0" i="0" lang="zh-TW" sz="2000" u="none" cap="none" strike="noStrike">
                <a:solidFill>
                  <a:srgbClr val="000000"/>
                </a:solidFill>
                <a:latin typeface="KaiTi"/>
                <a:ea typeface="KaiTi"/>
                <a:cs typeface="KaiTi"/>
                <a:sym typeface="KaiTi"/>
              </a:rPr>
              <a:t>作為敬拜領袖,</a:t>
            </a:r>
            <a:r>
              <a:rPr b="1" i="0" lang="zh-TW" sz="2000" u="none" cap="none" strike="noStrike">
                <a:solidFill>
                  <a:srgbClr val="C00000"/>
                </a:solidFill>
                <a:latin typeface="KaiTi"/>
                <a:ea typeface="KaiTi"/>
                <a:cs typeface="KaiTi"/>
                <a:sym typeface="KaiTi"/>
              </a:rPr>
              <a:t>如果我們的生活方式不能支持我們在主日早上所宣講的，我們不僅在欺騙教會,而且歪曲了我們聲稱敬拜的上帝</a:t>
            </a:r>
            <a:r>
              <a:rPr b="0" i="0" lang="zh-TW" sz="2000" u="none" cap="none" strike="noStrike">
                <a:solidFill>
                  <a:srgbClr val="000000"/>
                </a:solidFill>
                <a:latin typeface="KaiTi"/>
                <a:ea typeface="KaiTi"/>
                <a:cs typeface="KaiTi"/>
                <a:sym typeface="KaiTi"/>
              </a:rPr>
              <a:t>。</a:t>
            </a:r>
            <a:endParaRPr/>
          </a:p>
          <a:p>
            <a:pPr indent="-342900" lvl="1" marL="800100" marR="0" rtl="0" algn="l">
              <a:spcBef>
                <a:spcPts val="0"/>
              </a:spcBef>
              <a:spcAft>
                <a:spcPts val="0"/>
              </a:spcAft>
              <a:buClr>
                <a:srgbClr val="C00000"/>
              </a:buClr>
              <a:buSzPts val="2000"/>
              <a:buFont typeface="Courier New"/>
              <a:buChar char="o"/>
            </a:pPr>
            <a:r>
              <a:rPr b="1" i="0" lang="zh-TW" sz="2000" u="none" cap="none" strike="noStrike">
                <a:solidFill>
                  <a:srgbClr val="C00000"/>
                </a:solidFill>
                <a:latin typeface="KaiTi"/>
                <a:ea typeface="KaiTi"/>
                <a:cs typeface="KaiTi"/>
                <a:sym typeface="KaiTi"/>
              </a:rPr>
              <a:t>如果我們生活中隱藏著罪,請向那些可以幫助你的人認罪</a:t>
            </a:r>
            <a:r>
              <a:rPr b="0" i="0" lang="zh-TW" sz="2000" u="none" cap="none" strike="noStrike">
                <a:solidFill>
                  <a:srgbClr val="000000"/>
                </a:solidFill>
                <a:latin typeface="KaiTi"/>
                <a:ea typeface="KaiTi"/>
                <a:cs typeface="KaiTi"/>
                <a:sym typeface="KaiTi"/>
              </a:rPr>
              <a:t>。</a:t>
            </a:r>
            <a:br>
              <a:rPr b="0" i="0" lang="zh-TW" sz="2000" u="none" cap="none" strike="noStrike">
                <a:solidFill>
                  <a:srgbClr val="000000"/>
                </a:solidFill>
                <a:latin typeface="KaiTi"/>
                <a:ea typeface="KaiTi"/>
                <a:cs typeface="KaiTi"/>
                <a:sym typeface="KaiTi"/>
              </a:rPr>
            </a:br>
            <a:r>
              <a:rPr b="1" i="0" lang="zh-TW" sz="1800" u="none" cap="none" strike="noStrike">
                <a:solidFill>
                  <a:srgbClr val="0066FF"/>
                </a:solidFill>
                <a:latin typeface="KaiTi"/>
                <a:ea typeface="KaiTi"/>
                <a:cs typeface="KaiTi"/>
                <a:sym typeface="KaiTi"/>
              </a:rPr>
              <a:t>(</a:t>
            </a:r>
            <a:r>
              <a:rPr b="0" i="0" lang="zh-TW" sz="1800" u="none" cap="none" strike="noStrike">
                <a:solidFill>
                  <a:srgbClr val="0066FF"/>
                </a:solidFill>
                <a:highlight>
                  <a:srgbClr val="FFFFFF"/>
                </a:highlight>
                <a:latin typeface="KaiTi"/>
                <a:ea typeface="KaiTi"/>
                <a:cs typeface="KaiTi"/>
                <a:sym typeface="KaiTi"/>
              </a:rPr>
              <a:t>箴言28:13 遮掩自己罪過的必不亨通,承認,離棄罪過的必蒙憐恤</a:t>
            </a:r>
            <a:r>
              <a:rPr b="1" i="0" lang="zh-TW" sz="1800" u="none" cap="none" strike="noStrike">
                <a:solidFill>
                  <a:srgbClr val="0066FF"/>
                </a:solidFill>
                <a:latin typeface="KaiTi"/>
                <a:ea typeface="KaiTi"/>
                <a:cs typeface="KaiTi"/>
                <a:sym typeface="KaiTi"/>
              </a:rPr>
              <a:t>)</a:t>
            </a:r>
            <a:endParaRPr/>
          </a:p>
          <a:p>
            <a:pPr indent="-342900" lvl="1" marL="800100" marR="0" rtl="0" algn="l">
              <a:spcBef>
                <a:spcPts val="0"/>
              </a:spcBef>
              <a:spcAft>
                <a:spcPts val="0"/>
              </a:spcAft>
              <a:buClr>
                <a:srgbClr val="000000"/>
              </a:buClr>
              <a:buSzPts val="2000"/>
              <a:buFont typeface="Courier New"/>
              <a:buChar char="o"/>
            </a:pPr>
            <a:r>
              <a:rPr b="1" i="0" lang="zh-TW" sz="2000" u="none" cap="none" strike="noStrike">
                <a:solidFill>
                  <a:srgbClr val="000000"/>
                </a:solidFill>
                <a:highlight>
                  <a:srgbClr val="FFE599"/>
                </a:highlight>
                <a:latin typeface="KaiTi"/>
                <a:ea typeface="KaiTi"/>
                <a:cs typeface="KaiTi"/>
                <a:sym typeface="KaiTi"/>
              </a:rPr>
              <a:t>帶領敬拜的標準並不是無罪的完美,但必須有始終如一的敬虔生活方式</a:t>
            </a:r>
            <a:r>
              <a:rPr b="0" i="0" lang="zh-TW" sz="2000" u="none" cap="none" strike="noStrike">
                <a:solidFill>
                  <a:srgbClr val="000000"/>
                </a:solidFill>
                <a:latin typeface="KaiTi"/>
                <a:ea typeface="KaiTi"/>
                <a:cs typeface="KaiTi"/>
                <a:sym typeface="KaiTi"/>
              </a:rPr>
              <a:t>。對罪妥協削弱了我們的榜樣,也讓人質疑我們的領導作用。</a:t>
            </a:r>
            <a:endParaRPr/>
          </a:p>
          <a:p>
            <a:pPr indent="-342900" lvl="1" marL="800100" marR="0" rtl="0" algn="l">
              <a:spcBef>
                <a:spcPts val="0"/>
              </a:spcBef>
              <a:spcAft>
                <a:spcPts val="0"/>
              </a:spcAft>
              <a:buClr>
                <a:srgbClr val="C00000"/>
              </a:buClr>
              <a:buSzPts val="2000"/>
              <a:buFont typeface="Courier New"/>
              <a:buChar char="o"/>
            </a:pPr>
            <a:r>
              <a:rPr b="1" i="0" lang="zh-TW" sz="2000" u="none" cap="none" strike="noStrike">
                <a:solidFill>
                  <a:srgbClr val="C00000"/>
                </a:solidFill>
                <a:latin typeface="KaiTi"/>
                <a:ea typeface="KaiTi"/>
                <a:cs typeface="KaiTi"/>
                <a:sym typeface="KaiTi"/>
              </a:rPr>
              <a:t>有時,向他人展示耶穌基督的價值的最佳方式就是下台</a:t>
            </a:r>
            <a:r>
              <a:rPr b="0" i="0" lang="zh-TW" sz="2000" u="none" cap="none" strike="noStrike">
                <a:solidFill>
                  <a:srgbClr val="000000"/>
                </a:solidFill>
                <a:latin typeface="KaiTi"/>
                <a:ea typeface="KaiTi"/>
                <a:cs typeface="KaiTi"/>
                <a:sym typeface="KaiTi"/>
              </a:rPr>
              <a:t>。</a:t>
            </a:r>
            <a:endParaRPr/>
          </a:p>
          <a:p>
            <a:pPr indent="-342900" lvl="0" marL="342900" marR="0" rtl="0" algn="l">
              <a:spcBef>
                <a:spcPts val="0"/>
              </a:spcBef>
              <a:spcAft>
                <a:spcPts val="0"/>
              </a:spcAft>
              <a:buClr>
                <a:srgbClr val="000000"/>
              </a:buClr>
              <a:buSzPts val="2000"/>
              <a:buFont typeface="Noto Sans Symbols"/>
              <a:buChar char="▪"/>
            </a:pPr>
            <a:r>
              <a:rPr b="1" i="0" lang="zh-TW" sz="2000" u="sng" cap="none" strike="noStrike">
                <a:solidFill>
                  <a:srgbClr val="000000"/>
                </a:solidFill>
                <a:latin typeface="KaiTi"/>
                <a:ea typeface="KaiTi"/>
                <a:cs typeface="KaiTi"/>
                <a:sym typeface="KaiTi"/>
              </a:rPr>
              <a:t>在愛心上</a:t>
            </a:r>
            <a:endParaRPr b="0" i="0" sz="2000" u="sng" cap="none" strike="noStrike">
              <a:solidFill>
                <a:srgbClr val="000000"/>
              </a:solidFill>
              <a:latin typeface="KaiTi"/>
              <a:ea typeface="KaiTi"/>
              <a:cs typeface="KaiTi"/>
              <a:sym typeface="KaiTi"/>
            </a:endParaRPr>
          </a:p>
          <a:p>
            <a:pPr indent="-342900" lvl="1" marL="800100" marR="0" rtl="0" algn="l">
              <a:spcBef>
                <a:spcPts val="0"/>
              </a:spcBef>
              <a:spcAft>
                <a:spcPts val="0"/>
              </a:spcAft>
              <a:buClr>
                <a:srgbClr val="000000"/>
              </a:buClr>
              <a:buSzPts val="2000"/>
              <a:buFont typeface="Courier New"/>
              <a:buChar char="o"/>
            </a:pPr>
            <a:r>
              <a:rPr b="1" i="0" lang="zh-TW" sz="2000" u="none" cap="none" strike="noStrike">
                <a:solidFill>
                  <a:srgbClr val="000000"/>
                </a:solidFill>
                <a:highlight>
                  <a:srgbClr val="FFE599"/>
                </a:highlight>
                <a:latin typeface="KaiTi"/>
                <a:ea typeface="KaiTi"/>
                <a:cs typeface="KaiTi"/>
                <a:sym typeface="KaiTi"/>
              </a:rPr>
              <a:t>上帝呼召我們樹立榜樣的愛是基於祂的品格,而不是我們的品格</a:t>
            </a:r>
            <a:r>
              <a:rPr b="0" i="0" lang="zh-TW" sz="2000" u="none" cap="none" strike="noStrike">
                <a:solidFill>
                  <a:srgbClr val="000000"/>
                </a:solidFill>
                <a:latin typeface="KaiTi"/>
                <a:ea typeface="KaiTi"/>
                <a:cs typeface="KaiTi"/>
                <a:sym typeface="KaiTi"/>
              </a:rPr>
              <a:t>。我們的愛是短暫的,以自我中心的,被污染的。上帝的愛是永恆的,犧牲的,聖潔的。</a:t>
            </a:r>
            <a:endParaRPr/>
          </a:p>
          <a:p>
            <a:pPr indent="-342900" lvl="1" marL="800100" marR="0" rtl="0" algn="l">
              <a:spcBef>
                <a:spcPts val="0"/>
              </a:spcBef>
              <a:spcAft>
                <a:spcPts val="0"/>
              </a:spcAft>
              <a:buClr>
                <a:srgbClr val="000000"/>
              </a:buClr>
              <a:buSzPts val="2000"/>
              <a:buFont typeface="Courier New"/>
              <a:buChar char="o"/>
            </a:pPr>
            <a:r>
              <a:rPr b="0" i="0" lang="zh-TW" sz="2000" u="none" cap="none" strike="noStrike">
                <a:solidFill>
                  <a:srgbClr val="000000"/>
                </a:solidFill>
                <a:latin typeface="KaiTi"/>
                <a:ea typeface="KaiTi"/>
                <a:cs typeface="KaiTi"/>
                <a:sym typeface="KaiTi"/>
              </a:rPr>
              <a:t>上帝將愛描述為</a:t>
            </a:r>
            <a:r>
              <a:rPr b="0" i="0" lang="zh-TW" sz="1800" u="none" cap="none" strike="noStrike">
                <a:solidFill>
                  <a:srgbClr val="000000"/>
                </a:solidFill>
                <a:latin typeface="KaiTi"/>
                <a:ea typeface="KaiTi"/>
                <a:cs typeface="KaiTi"/>
                <a:sym typeface="KaiTi"/>
              </a:rPr>
              <a:t>(</a:t>
            </a:r>
            <a:r>
              <a:rPr b="0" i="0" lang="zh-TW" sz="1800" u="none" cap="none" strike="noStrike">
                <a:solidFill>
                  <a:srgbClr val="0066FF"/>
                </a:solidFill>
                <a:highlight>
                  <a:srgbClr val="FFFFFF"/>
                </a:highlight>
                <a:latin typeface="KaiTi"/>
                <a:ea typeface="KaiTi"/>
                <a:cs typeface="KaiTi"/>
                <a:sym typeface="KaiTi"/>
              </a:rPr>
              <a:t>哥林多前書13:4-7</a:t>
            </a:r>
            <a:r>
              <a:rPr b="1" i="0" lang="zh-TW" sz="1800" u="none" cap="none" strike="noStrike">
                <a:solidFill>
                  <a:srgbClr val="000000"/>
                </a:solidFill>
                <a:highlight>
                  <a:srgbClr val="FFFFFF"/>
                </a:highlight>
                <a:latin typeface="KaiTi"/>
                <a:ea typeface="KaiTi"/>
                <a:cs typeface="KaiTi"/>
                <a:sym typeface="KaiTi"/>
              </a:rPr>
              <a:t>)</a:t>
            </a:r>
            <a:r>
              <a:rPr b="0" i="0" lang="zh-TW" sz="2000" u="none" cap="none" strike="noStrike">
                <a:solidFill>
                  <a:schemeClr val="dk1"/>
                </a:solidFill>
                <a:latin typeface="KaiTi"/>
                <a:ea typeface="KaiTi"/>
                <a:cs typeface="KaiTi"/>
                <a:sym typeface="KaiTi"/>
              </a:rPr>
              <a:t>所寫的</a:t>
            </a:r>
            <a:r>
              <a:rPr b="0" i="0" lang="zh-TW" sz="2000" u="none" cap="none" strike="noStrike">
                <a:solidFill>
                  <a:srgbClr val="000000"/>
                </a:solidFill>
                <a:latin typeface="KaiTi"/>
                <a:ea typeface="KaiTi"/>
                <a:cs typeface="KaiTi"/>
                <a:sym typeface="KaiTi"/>
              </a:rPr>
              <a:t>。</a:t>
            </a:r>
            <a:endParaRPr b="0" i="0" sz="2000" u="none" cap="none" strike="noStrike">
              <a:solidFill>
                <a:srgbClr val="000000"/>
              </a:solidFill>
              <a:highlight>
                <a:srgbClr val="FFFFFF"/>
              </a:highlight>
              <a:latin typeface="KaiTi"/>
              <a:ea typeface="KaiTi"/>
              <a:cs typeface="KaiTi"/>
              <a:sym typeface="KaiTi"/>
            </a:endParaRPr>
          </a:p>
          <a:p>
            <a:pPr indent="-342900" lvl="1" marL="800100" marR="0" rtl="0" algn="l">
              <a:spcBef>
                <a:spcPts val="0"/>
              </a:spcBef>
              <a:spcAft>
                <a:spcPts val="0"/>
              </a:spcAft>
              <a:buClr>
                <a:srgbClr val="000000"/>
              </a:buClr>
              <a:buSzPts val="2000"/>
              <a:buFont typeface="Courier New"/>
              <a:buChar char="o"/>
            </a:pPr>
            <a:r>
              <a:rPr b="0" i="0" lang="zh-TW" sz="2000" u="none" cap="none" strike="noStrike">
                <a:solidFill>
                  <a:srgbClr val="000000"/>
                </a:solidFill>
                <a:latin typeface="KaiTi"/>
                <a:ea typeface="KaiTi"/>
                <a:cs typeface="KaiTi"/>
                <a:sym typeface="KaiTi"/>
              </a:rPr>
              <a:t>反思當我們受到批評時,我們是否會耐心和謙虛地回應？你的妻子,孩子,牧師,教會,非信徒會如何評價你的愛的榜樣？</a:t>
            </a:r>
            <a:r>
              <a:rPr b="1" i="0" lang="zh-TW" sz="2000" u="none" cap="none" strike="noStrike">
                <a:solidFill>
                  <a:srgbClr val="C00000"/>
                </a:solidFill>
                <a:latin typeface="KaiTi"/>
                <a:ea typeface="KaiTi"/>
                <a:cs typeface="KaiTi"/>
                <a:sym typeface="KaiTi"/>
              </a:rPr>
              <a:t>失敗的榜樣會損害我們在敬拜中的領導力</a:t>
            </a:r>
            <a:r>
              <a:rPr b="0" i="0" lang="zh-TW" sz="2000" u="none" cap="none" strike="noStrike">
                <a:solidFill>
                  <a:srgbClr val="000000"/>
                </a:solidFill>
                <a:latin typeface="KaiTi"/>
                <a:ea typeface="KaiTi"/>
                <a:cs typeface="KaiTi"/>
                <a:sym typeface="KaiTi"/>
              </a:rPr>
              <a:t>。</a:t>
            </a:r>
            <a:endParaRPr/>
          </a:p>
          <a:p>
            <a:pPr indent="-342900" lvl="1" marL="800100" marR="0" rtl="0" algn="l">
              <a:spcBef>
                <a:spcPts val="0"/>
              </a:spcBef>
              <a:spcAft>
                <a:spcPts val="0"/>
              </a:spcAft>
              <a:buClr>
                <a:srgbClr val="000000"/>
              </a:buClr>
              <a:buSzPts val="2000"/>
              <a:buFont typeface="Courier New"/>
              <a:buChar char="o"/>
            </a:pPr>
            <a:r>
              <a:rPr b="0" i="0" lang="zh-TW" sz="2000" u="none" cap="none" strike="noStrike">
                <a:solidFill>
                  <a:srgbClr val="000000"/>
                </a:solidFill>
                <a:latin typeface="KaiTi"/>
                <a:ea typeface="KaiTi"/>
                <a:cs typeface="KaiTi"/>
                <a:sym typeface="KaiTi"/>
              </a:rPr>
              <a:t>如何在愛心中成長？</a:t>
            </a:r>
            <a:r>
              <a:rPr b="1" i="0" lang="zh-TW" sz="2000" u="none" cap="none" strike="noStrike">
                <a:solidFill>
                  <a:srgbClr val="000000"/>
                </a:solidFill>
                <a:highlight>
                  <a:srgbClr val="FFE599"/>
                </a:highlight>
                <a:latin typeface="KaiTi"/>
                <a:ea typeface="KaiTi"/>
                <a:cs typeface="KaiTi"/>
                <a:sym typeface="KaiTi"/>
              </a:rPr>
              <a:t>請記住上帝透過在加略山為我們賜下祂的兒子而向我們展示的愛</a:t>
            </a:r>
            <a:r>
              <a:rPr b="1" i="0" lang="zh-TW" sz="1450" u="none" cap="none" strike="noStrike">
                <a:solidFill>
                  <a:srgbClr val="0066FF"/>
                </a:solidFill>
                <a:latin typeface="KaiTi"/>
                <a:ea typeface="KaiTi"/>
                <a:cs typeface="KaiTi"/>
                <a:sym typeface="KaiTi"/>
              </a:rPr>
              <a:t>(</a:t>
            </a:r>
            <a:r>
              <a:rPr b="0" i="0" lang="zh-TW" sz="1450" u="none" cap="none" strike="noStrike">
                <a:solidFill>
                  <a:srgbClr val="0066FF"/>
                </a:solidFill>
                <a:highlight>
                  <a:srgbClr val="FFFFFF"/>
                </a:highlight>
                <a:latin typeface="KaiTi"/>
                <a:ea typeface="KaiTi"/>
                <a:cs typeface="KaiTi"/>
                <a:sym typeface="KaiTi"/>
              </a:rPr>
              <a:t>約翰一書3:18 小子們哪,我們相愛,不要只在言語和舌頭上,總要在行為和誠實上</a:t>
            </a:r>
            <a:r>
              <a:rPr b="1" i="0" lang="zh-TW" sz="1450" u="none" cap="none" strike="noStrike">
                <a:solidFill>
                  <a:srgbClr val="0066FF"/>
                </a:solidFill>
                <a:latin typeface="KaiTi"/>
                <a:ea typeface="KaiTi"/>
                <a:cs typeface="KaiTi"/>
                <a:sym typeface="KaiTi"/>
              </a:rPr>
              <a:t>)</a:t>
            </a:r>
            <a:endParaRPr/>
          </a:p>
        </p:txBody>
      </p:sp>
    </p:spTree>
  </p:cSld>
  <p:clrMapOvr>
    <a:masterClrMapping/>
  </p:clrMapOvr>
  <mc:AlternateContent>
    <mc:Choice Requires="p14">
      <p:transition spd="slow" p14:dur="1600">
        <p14:gallery dir="l"/>
      </p:transition>
    </mc:Choice>
    <mc:Fallback>
      <p:transition spd="slow">
        <p:fade/>
      </p:transition>
    </mc:Fallback>
  </mc:AlternateContent>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7" name="Shape 187"/>
        <p:cNvGrpSpPr/>
        <p:nvPr/>
      </p:nvGrpSpPr>
      <p:grpSpPr>
        <a:xfrm>
          <a:off x="0" y="0"/>
          <a:ext cx="0" cy="0"/>
          <a:chOff x="0" y="0"/>
          <a:chExt cx="0" cy="0"/>
        </a:xfrm>
      </p:grpSpPr>
      <p:sp>
        <p:nvSpPr>
          <p:cNvPr id="188" name="Google Shape;188;p26"/>
          <p:cNvSpPr txBox="1"/>
          <p:nvPr>
            <p:ph type="title"/>
          </p:nvPr>
        </p:nvSpPr>
        <p:spPr>
          <a:xfrm>
            <a:off x="0" y="16932"/>
            <a:ext cx="9144000" cy="668867"/>
          </a:xfrm>
          <a:prstGeom prst="rect">
            <a:avLst/>
          </a:prstGeom>
          <a:solidFill>
            <a:srgbClr val="DDD9C3"/>
          </a:solidFill>
          <a:ln cap="flat" cmpd="sng" w="9525">
            <a:solidFill>
              <a:srgbClr val="97B4E4"/>
            </a:solidFill>
            <a:prstDash val="solid"/>
            <a:round/>
            <a:headEnd len="sm" w="sm" type="none"/>
            <a:tailEnd len="sm" w="sm" type="none"/>
          </a:ln>
        </p:spPr>
        <p:txBody>
          <a:bodyPr anchorCtr="0" anchor="ctr" bIns="45700" lIns="91425" spcFirstLastPara="1" rIns="91425" wrap="square" tIns="45700">
            <a:noAutofit/>
          </a:bodyPr>
          <a:lstStyle/>
          <a:p>
            <a:pPr indent="0" lvl="0" marL="0" rtl="0" algn="ctr">
              <a:spcBef>
                <a:spcPts val="0"/>
              </a:spcBef>
              <a:spcAft>
                <a:spcPts val="0"/>
              </a:spcAft>
              <a:buClr>
                <a:srgbClr val="000000"/>
              </a:buClr>
              <a:buSzPts val="3600"/>
              <a:buFont typeface="KaiTi"/>
              <a:buNone/>
            </a:pPr>
            <a:r>
              <a:rPr b="1" i="0" lang="zh-TW" sz="3600">
                <a:solidFill>
                  <a:srgbClr val="000000"/>
                </a:solidFill>
                <a:latin typeface="KaiTi"/>
                <a:ea typeface="KaiTi"/>
                <a:cs typeface="KaiTi"/>
                <a:sym typeface="KaiTi"/>
              </a:rPr>
              <a:t>我的生活要樹立什麼榜樣？ </a:t>
            </a:r>
            <a:r>
              <a:rPr b="1" lang="zh-TW" sz="3600">
                <a:solidFill>
                  <a:srgbClr val="000000"/>
                </a:solidFill>
                <a:latin typeface="KaiTi"/>
                <a:ea typeface="KaiTi"/>
                <a:cs typeface="KaiTi"/>
                <a:sym typeface="KaiTi"/>
              </a:rPr>
              <a:t>3</a:t>
            </a:r>
            <a:endParaRPr sz="3600">
              <a:solidFill>
                <a:srgbClr val="0C0C0C"/>
              </a:solidFill>
              <a:latin typeface="KaiTi"/>
              <a:ea typeface="KaiTi"/>
              <a:cs typeface="KaiTi"/>
              <a:sym typeface="KaiTi"/>
            </a:endParaRPr>
          </a:p>
        </p:txBody>
      </p:sp>
      <p:sp>
        <p:nvSpPr>
          <p:cNvPr id="189" name="Google Shape;189;p26"/>
          <p:cNvSpPr/>
          <p:nvPr/>
        </p:nvSpPr>
        <p:spPr>
          <a:xfrm>
            <a:off x="-5644" y="685798"/>
            <a:ext cx="9144000" cy="6172202"/>
          </a:xfrm>
          <a:prstGeom prst="rect">
            <a:avLst/>
          </a:prstGeom>
          <a:solidFill>
            <a:srgbClr val="EAF1DD"/>
          </a:solidFill>
          <a:ln cap="flat" cmpd="sng" w="25400">
            <a:solidFill>
              <a:schemeClr val="accent6"/>
            </a:solidFill>
            <a:prstDash val="solid"/>
            <a:round/>
            <a:headEnd len="sm" w="sm" type="none"/>
            <a:tailEnd len="sm" w="sm" type="none"/>
          </a:ln>
        </p:spPr>
        <p:txBody>
          <a:bodyPr anchorCtr="0" anchor="ctr" bIns="45700" lIns="91425" spcFirstLastPara="1" rIns="91425" wrap="square" tIns="45700">
            <a:noAutofit/>
          </a:bodyPr>
          <a:lstStyle/>
          <a:p>
            <a:pPr indent="-342900" lvl="0" marL="342900" marR="0" rtl="0" algn="l">
              <a:spcBef>
                <a:spcPts val="0"/>
              </a:spcBef>
              <a:spcAft>
                <a:spcPts val="0"/>
              </a:spcAft>
              <a:buClr>
                <a:srgbClr val="000000"/>
              </a:buClr>
              <a:buSzPts val="2400"/>
              <a:buFont typeface="Noto Sans Symbols"/>
              <a:buChar char="▪"/>
            </a:pPr>
            <a:r>
              <a:rPr b="1" i="0" lang="zh-TW" sz="2400" u="sng" cap="none" strike="noStrike">
                <a:solidFill>
                  <a:srgbClr val="000000"/>
                </a:solidFill>
                <a:latin typeface="KaiTi"/>
                <a:ea typeface="KaiTi"/>
                <a:cs typeface="KaiTi"/>
                <a:sym typeface="KaiTi"/>
              </a:rPr>
              <a:t>在信心上</a:t>
            </a:r>
            <a:endParaRPr b="0" i="0" sz="2400" u="sng" cap="none" strike="noStrike">
              <a:solidFill>
                <a:srgbClr val="000000"/>
              </a:solidFill>
              <a:latin typeface="KaiTi"/>
              <a:ea typeface="KaiTi"/>
              <a:cs typeface="KaiTi"/>
              <a:sym typeface="KaiTi"/>
            </a:endParaRPr>
          </a:p>
          <a:p>
            <a:pPr indent="-342900" lvl="1" marL="800100" marR="0" rtl="0" algn="l">
              <a:spcBef>
                <a:spcPts val="0"/>
              </a:spcBef>
              <a:spcAft>
                <a:spcPts val="0"/>
              </a:spcAft>
              <a:buClr>
                <a:srgbClr val="000000"/>
              </a:buClr>
              <a:buSzPts val="2400"/>
              <a:buFont typeface="Courier New"/>
              <a:buChar char="o"/>
            </a:pPr>
            <a:r>
              <a:rPr b="0" i="0" lang="zh-TW" sz="2400" u="none" cap="none" strike="noStrike">
                <a:solidFill>
                  <a:srgbClr val="000000"/>
                </a:solidFill>
                <a:latin typeface="KaiTi"/>
                <a:ea typeface="KaiTi"/>
                <a:cs typeface="KaiTi"/>
                <a:sym typeface="KaiTi"/>
              </a:rPr>
              <a:t>我們</a:t>
            </a:r>
            <a:r>
              <a:rPr b="1" i="0" lang="zh-TW" sz="2400" u="none" cap="none" strike="noStrike">
                <a:solidFill>
                  <a:srgbClr val="000000"/>
                </a:solidFill>
                <a:highlight>
                  <a:srgbClr val="FFE599"/>
                </a:highlight>
                <a:latin typeface="KaiTi"/>
                <a:ea typeface="KaiTi"/>
                <a:cs typeface="KaiTi"/>
                <a:sym typeface="KaiTi"/>
              </a:rPr>
              <a:t>領袖的角色不是把人們的目光引向我,而是引向我所相信的上帝</a:t>
            </a:r>
            <a:r>
              <a:rPr b="0" i="0" lang="zh-TW" sz="2400" u="none" cap="none" strike="noStrike">
                <a:solidFill>
                  <a:srgbClr val="000000"/>
                </a:solidFill>
                <a:latin typeface="KaiTi"/>
                <a:ea typeface="KaiTi"/>
                <a:cs typeface="KaiTi"/>
                <a:sym typeface="KaiTi"/>
              </a:rPr>
              <a:t>。主要的方法是確保我自己仰望上帝,對上帝和祂的應許表現出堅定的信心。</a:t>
            </a:r>
            <a:endParaRPr/>
          </a:p>
          <a:p>
            <a:pPr indent="-342900" lvl="1" marL="800100" marR="0" rtl="0" algn="l">
              <a:spcBef>
                <a:spcPts val="0"/>
              </a:spcBef>
              <a:spcAft>
                <a:spcPts val="0"/>
              </a:spcAft>
              <a:buClr>
                <a:srgbClr val="C00000"/>
              </a:buClr>
              <a:buSzPts val="2400"/>
              <a:buFont typeface="Courier New"/>
              <a:buChar char="o"/>
            </a:pPr>
            <a:r>
              <a:rPr b="1" i="0" lang="zh-TW" sz="2400" u="none" cap="none" strike="noStrike">
                <a:solidFill>
                  <a:srgbClr val="C00000"/>
                </a:solidFill>
                <a:latin typeface="KaiTi"/>
                <a:ea typeface="KaiTi"/>
                <a:cs typeface="KaiTi"/>
                <a:sym typeface="KaiTi"/>
              </a:rPr>
              <a:t>缺乏信心表現</a:t>
            </a:r>
            <a:r>
              <a:rPr b="0" i="0" lang="zh-TW" sz="2400" u="none" cap="none" strike="noStrike">
                <a:solidFill>
                  <a:srgbClr val="000000"/>
                </a:solidFill>
                <a:latin typeface="KaiTi"/>
                <a:ea typeface="KaiTi"/>
                <a:cs typeface="KaiTi"/>
                <a:sym typeface="KaiTi"/>
              </a:rPr>
              <a:t>在以下方面：</a:t>
            </a:r>
            <a:endParaRPr/>
          </a:p>
          <a:p>
            <a:pPr indent="-342900" lvl="2" marL="1257300" marR="0" rtl="0" algn="l">
              <a:spcBef>
                <a:spcPts val="0"/>
              </a:spcBef>
              <a:spcAft>
                <a:spcPts val="0"/>
              </a:spcAft>
              <a:buClr>
                <a:srgbClr val="000000"/>
              </a:buClr>
              <a:buSzPts val="2400"/>
              <a:buFont typeface="Arial"/>
              <a:buChar char="•"/>
            </a:pPr>
            <a:r>
              <a:rPr b="0" i="0" lang="zh-TW" sz="2400" u="none" cap="none" strike="noStrike">
                <a:solidFill>
                  <a:srgbClr val="000000"/>
                </a:solidFill>
                <a:latin typeface="KaiTi"/>
                <a:ea typeface="KaiTi"/>
                <a:cs typeface="KaiTi"/>
                <a:sym typeface="KaiTi"/>
              </a:rPr>
              <a:t>經常發現自己與沮喪和絕望的想法作鬥爭。</a:t>
            </a:r>
            <a:endParaRPr/>
          </a:p>
          <a:p>
            <a:pPr indent="-342900" lvl="2" marL="1257300" marR="0" rtl="0" algn="l">
              <a:spcBef>
                <a:spcPts val="0"/>
              </a:spcBef>
              <a:spcAft>
                <a:spcPts val="0"/>
              </a:spcAft>
              <a:buClr>
                <a:srgbClr val="000000"/>
              </a:buClr>
              <a:buSzPts val="2400"/>
              <a:buFont typeface="Arial"/>
              <a:buChar char="•"/>
            </a:pPr>
            <a:r>
              <a:rPr b="0" i="0" lang="zh-TW" sz="2400" u="none" cap="none" strike="noStrike">
                <a:solidFill>
                  <a:srgbClr val="000000"/>
                </a:solidFill>
                <a:latin typeface="KaiTi"/>
                <a:ea typeface="KaiTi"/>
                <a:cs typeface="KaiTi"/>
                <a:sym typeface="KaiTi"/>
              </a:rPr>
              <a:t>懷疑你們在週日聚會時上帝會積極地同在</a:t>
            </a:r>
            <a:endParaRPr/>
          </a:p>
          <a:p>
            <a:pPr indent="-342900" lvl="2" marL="1257300" marR="0" rtl="0" algn="l">
              <a:spcBef>
                <a:spcPts val="0"/>
              </a:spcBef>
              <a:spcAft>
                <a:spcPts val="0"/>
              </a:spcAft>
              <a:buClr>
                <a:srgbClr val="000000"/>
              </a:buClr>
              <a:buSzPts val="2400"/>
              <a:buFont typeface="Arial"/>
              <a:buChar char="•"/>
            </a:pPr>
            <a:r>
              <a:rPr b="0" i="0" lang="zh-TW" sz="2400" u="none" cap="none" strike="noStrike">
                <a:solidFill>
                  <a:srgbClr val="000000"/>
                </a:solidFill>
                <a:latin typeface="KaiTi"/>
                <a:ea typeface="KaiTi"/>
                <a:cs typeface="KaiTi"/>
                <a:sym typeface="KaiTi"/>
              </a:rPr>
              <a:t>為你的財務或你的未來失眠。</a:t>
            </a:r>
            <a:endParaRPr/>
          </a:p>
          <a:p>
            <a:pPr indent="-342900" lvl="1" marL="800100" marR="0" rtl="0" algn="l">
              <a:spcBef>
                <a:spcPts val="0"/>
              </a:spcBef>
              <a:spcAft>
                <a:spcPts val="0"/>
              </a:spcAft>
              <a:buClr>
                <a:srgbClr val="000000"/>
              </a:buClr>
              <a:buSzPts val="2400"/>
              <a:buFont typeface="Courier New"/>
              <a:buChar char="o"/>
            </a:pPr>
            <a:r>
              <a:rPr b="0" i="0" lang="zh-TW" sz="2400" u="none" cap="none" strike="noStrike">
                <a:solidFill>
                  <a:srgbClr val="000000"/>
                </a:solidFill>
                <a:latin typeface="KaiTi"/>
                <a:ea typeface="KaiTi"/>
                <a:cs typeface="KaiTi"/>
                <a:sym typeface="KaiTi"/>
              </a:rPr>
              <a:t>上帝希望我們</a:t>
            </a:r>
            <a:r>
              <a:rPr b="1" i="0" lang="zh-TW" sz="2400" u="none" cap="none" strike="noStrike">
                <a:solidFill>
                  <a:srgbClr val="000000"/>
                </a:solidFill>
                <a:highlight>
                  <a:srgbClr val="FFE599"/>
                </a:highlight>
                <a:latin typeface="KaiTi"/>
                <a:ea typeface="KaiTi"/>
                <a:cs typeface="KaiTi"/>
                <a:sym typeface="KaiTi"/>
              </a:rPr>
              <a:t>樹立一個持續追求信仰,不斷實踐信仰的榜樣</a:t>
            </a:r>
            <a:r>
              <a:rPr b="0" i="0" lang="zh-TW" sz="2400" u="none" cap="none" strike="noStrike">
                <a:solidFill>
                  <a:srgbClr val="000000"/>
                </a:solidFill>
                <a:latin typeface="KaiTi"/>
                <a:ea typeface="KaiTi"/>
                <a:cs typeface="KaiTi"/>
                <a:sym typeface="KaiTi"/>
              </a:rPr>
              <a:t>。</a:t>
            </a:r>
            <a:r>
              <a:rPr b="1" i="0" lang="zh-TW" sz="1900" u="none" cap="none" strike="noStrike">
                <a:solidFill>
                  <a:srgbClr val="0066FF"/>
                </a:solidFill>
                <a:latin typeface="KaiTi"/>
                <a:ea typeface="KaiTi"/>
                <a:cs typeface="KaiTi"/>
                <a:sym typeface="KaiTi"/>
              </a:rPr>
              <a:t>(</a:t>
            </a:r>
            <a:r>
              <a:rPr b="0" i="0" lang="zh-TW" sz="1900" u="none" cap="none" strike="noStrike">
                <a:solidFill>
                  <a:srgbClr val="0066FF"/>
                </a:solidFill>
                <a:highlight>
                  <a:srgbClr val="FFFFFF"/>
                </a:highlight>
                <a:latin typeface="KaiTi"/>
                <a:ea typeface="KaiTi"/>
                <a:cs typeface="KaiTi"/>
                <a:sym typeface="KaiTi"/>
              </a:rPr>
              <a:t>希伯來書11:6 人非有信就不能得上帝的喜悅,因為到上帝面前來的人必須信有上帝,且信他賞賜那尋求他的人</a:t>
            </a:r>
            <a:r>
              <a:rPr b="1" i="0" lang="zh-TW" sz="1900" u="none" cap="none" strike="noStrike">
                <a:solidFill>
                  <a:srgbClr val="0066FF"/>
                </a:solidFill>
                <a:latin typeface="KaiTi"/>
                <a:ea typeface="KaiTi"/>
                <a:cs typeface="KaiTi"/>
                <a:sym typeface="KaiTi"/>
              </a:rPr>
              <a:t>)</a:t>
            </a:r>
            <a:endParaRPr/>
          </a:p>
          <a:p>
            <a:pPr indent="-342900" lvl="0" marL="342900" marR="0" rtl="0" algn="l">
              <a:spcBef>
                <a:spcPts val="0"/>
              </a:spcBef>
              <a:spcAft>
                <a:spcPts val="0"/>
              </a:spcAft>
              <a:buClr>
                <a:srgbClr val="000000"/>
              </a:buClr>
              <a:buSzPts val="2400"/>
              <a:buFont typeface="Noto Sans Symbols"/>
              <a:buChar char="▪"/>
            </a:pPr>
            <a:r>
              <a:rPr b="1" i="0" lang="zh-TW" sz="2400" u="sng" cap="none" strike="noStrike">
                <a:solidFill>
                  <a:srgbClr val="000000"/>
                </a:solidFill>
                <a:latin typeface="KaiTi"/>
                <a:ea typeface="KaiTi"/>
                <a:cs typeface="KaiTi"/>
                <a:sym typeface="KaiTi"/>
              </a:rPr>
              <a:t>在聖潔上</a:t>
            </a:r>
            <a:endParaRPr b="0" i="0" sz="2400" u="sng" cap="none" strike="noStrike">
              <a:solidFill>
                <a:srgbClr val="000000"/>
              </a:solidFill>
              <a:latin typeface="KaiTi"/>
              <a:ea typeface="KaiTi"/>
              <a:cs typeface="KaiTi"/>
              <a:sym typeface="KaiTi"/>
            </a:endParaRPr>
          </a:p>
          <a:p>
            <a:pPr indent="-342900" lvl="1" marL="800100" marR="0" rtl="0" algn="l">
              <a:spcBef>
                <a:spcPts val="0"/>
              </a:spcBef>
              <a:spcAft>
                <a:spcPts val="0"/>
              </a:spcAft>
              <a:buClr>
                <a:srgbClr val="000000"/>
              </a:buClr>
              <a:buSzPts val="2400"/>
              <a:buFont typeface="Courier New"/>
              <a:buChar char="o"/>
            </a:pPr>
            <a:r>
              <a:rPr b="0" i="0" lang="zh-TW" sz="2400" u="none" cap="none" strike="noStrike">
                <a:solidFill>
                  <a:srgbClr val="000000"/>
                </a:solidFill>
                <a:latin typeface="KaiTi"/>
                <a:ea typeface="KaiTi"/>
                <a:cs typeface="KaiTi"/>
                <a:sym typeface="KaiTi"/>
              </a:rPr>
              <a:t>上帝明確地向摩西表示,與會幕和以色列敬拜有關的一切都應</a:t>
            </a:r>
            <a:r>
              <a:rPr b="1" i="0" lang="zh-TW" sz="2400" u="none" cap="none" strike="noStrike">
                <a:solidFill>
                  <a:srgbClr val="000000"/>
                </a:solidFill>
                <a:highlight>
                  <a:srgbClr val="FFE599"/>
                </a:highlight>
                <a:latin typeface="KaiTi"/>
                <a:ea typeface="KaiTi"/>
                <a:cs typeface="KaiTi"/>
                <a:sym typeface="KaiTi"/>
              </a:rPr>
              <a:t>具有絕對的聖潔和神聖的特徵</a:t>
            </a:r>
            <a:r>
              <a:rPr b="0" i="0" lang="zh-TW" sz="2400" u="none" cap="none" strike="noStrike">
                <a:solidFill>
                  <a:srgbClr val="000000"/>
                </a:solidFill>
                <a:latin typeface="KaiTi"/>
                <a:ea typeface="KaiTi"/>
                <a:cs typeface="KaiTi"/>
                <a:sym typeface="KaiTi"/>
              </a:rPr>
              <a:t>。任何被玷汙,不潔淨的事都不能接近上帝在至聖所的同在。上帝希望教會領袖為信徒樹立聖潔的榜樣。</a:t>
            </a:r>
            <a:endParaRPr/>
          </a:p>
        </p:txBody>
      </p:sp>
    </p:spTree>
  </p:cSld>
  <p:clrMapOvr>
    <a:masterClrMapping/>
  </p:clrMapOvr>
  <mc:AlternateContent>
    <mc:Choice Requires="p14">
      <p:transition spd="slow" p14:dur="1600">
        <p14:gallery dir="l"/>
      </p:transition>
    </mc:Choice>
    <mc:Fallback>
      <p:transition spd="slow">
        <p:fade/>
      </p:transition>
    </mc:Fallback>
  </mc:AlternateContent>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4" name="Shape 194"/>
        <p:cNvGrpSpPr/>
        <p:nvPr/>
      </p:nvGrpSpPr>
      <p:grpSpPr>
        <a:xfrm>
          <a:off x="0" y="0"/>
          <a:ext cx="0" cy="0"/>
          <a:chOff x="0" y="0"/>
          <a:chExt cx="0" cy="0"/>
        </a:xfrm>
      </p:grpSpPr>
      <p:sp>
        <p:nvSpPr>
          <p:cNvPr id="195" name="Google Shape;195;p27"/>
          <p:cNvSpPr txBox="1"/>
          <p:nvPr>
            <p:ph type="title"/>
          </p:nvPr>
        </p:nvSpPr>
        <p:spPr>
          <a:xfrm>
            <a:off x="0" y="16932"/>
            <a:ext cx="9144000" cy="668867"/>
          </a:xfrm>
          <a:prstGeom prst="rect">
            <a:avLst/>
          </a:prstGeom>
          <a:solidFill>
            <a:srgbClr val="DDD9C3"/>
          </a:solidFill>
          <a:ln cap="flat" cmpd="sng" w="9525">
            <a:solidFill>
              <a:srgbClr val="97B4E4"/>
            </a:solidFill>
            <a:prstDash val="solid"/>
            <a:round/>
            <a:headEnd len="sm" w="sm" type="none"/>
            <a:tailEnd len="sm" w="sm" type="none"/>
          </a:ln>
        </p:spPr>
        <p:txBody>
          <a:bodyPr anchorCtr="0" anchor="ctr" bIns="45700" lIns="91425" spcFirstLastPara="1" rIns="91425" wrap="square" tIns="45700">
            <a:noAutofit/>
          </a:bodyPr>
          <a:lstStyle/>
          <a:p>
            <a:pPr indent="0" lvl="0" marL="0" rtl="0" algn="ctr">
              <a:spcBef>
                <a:spcPts val="0"/>
              </a:spcBef>
              <a:spcAft>
                <a:spcPts val="0"/>
              </a:spcAft>
              <a:buClr>
                <a:srgbClr val="000000"/>
              </a:buClr>
              <a:buSzPts val="3600"/>
              <a:buFont typeface="KaiTi"/>
              <a:buNone/>
            </a:pPr>
            <a:r>
              <a:rPr b="1" i="0" lang="zh-TW" sz="3600">
                <a:solidFill>
                  <a:srgbClr val="000000"/>
                </a:solidFill>
                <a:latin typeface="KaiTi"/>
                <a:ea typeface="KaiTi"/>
                <a:cs typeface="KaiTi"/>
                <a:sym typeface="KaiTi"/>
              </a:rPr>
              <a:t>我的生活要樹立什麼榜樣？ 4</a:t>
            </a:r>
            <a:endParaRPr sz="3600">
              <a:solidFill>
                <a:srgbClr val="0C0C0C"/>
              </a:solidFill>
              <a:latin typeface="KaiTi"/>
              <a:ea typeface="KaiTi"/>
              <a:cs typeface="KaiTi"/>
              <a:sym typeface="KaiTi"/>
            </a:endParaRPr>
          </a:p>
        </p:txBody>
      </p:sp>
      <p:sp>
        <p:nvSpPr>
          <p:cNvPr id="196" name="Google Shape;196;p27"/>
          <p:cNvSpPr/>
          <p:nvPr/>
        </p:nvSpPr>
        <p:spPr>
          <a:xfrm>
            <a:off x="-5644" y="685798"/>
            <a:ext cx="9144000" cy="6172202"/>
          </a:xfrm>
          <a:prstGeom prst="rect">
            <a:avLst/>
          </a:prstGeom>
          <a:solidFill>
            <a:srgbClr val="EAF1DD"/>
          </a:solidFill>
          <a:ln cap="flat" cmpd="sng" w="25400">
            <a:solidFill>
              <a:schemeClr val="accent6"/>
            </a:solidFill>
            <a:prstDash val="solid"/>
            <a:round/>
            <a:headEnd len="sm" w="sm" type="none"/>
            <a:tailEnd len="sm" w="sm" type="none"/>
          </a:ln>
        </p:spPr>
        <p:txBody>
          <a:bodyPr anchorCtr="0" anchor="ctr" bIns="45700" lIns="91425" spcFirstLastPara="1" rIns="91425" wrap="square" tIns="45700">
            <a:noAutofit/>
          </a:bodyPr>
          <a:lstStyle/>
          <a:p>
            <a:pPr indent="-342900" lvl="0" marL="342900" marR="0" rtl="0" algn="l">
              <a:spcBef>
                <a:spcPts val="0"/>
              </a:spcBef>
              <a:spcAft>
                <a:spcPts val="0"/>
              </a:spcAft>
              <a:buClr>
                <a:srgbClr val="000000"/>
              </a:buClr>
              <a:buSzPts val="2400"/>
              <a:buFont typeface="Noto Sans Symbols"/>
              <a:buChar char="▪"/>
            </a:pPr>
            <a:r>
              <a:rPr b="1" i="0" lang="zh-TW" sz="2400" u="sng" cap="none" strike="noStrike">
                <a:solidFill>
                  <a:srgbClr val="000000"/>
                </a:solidFill>
                <a:latin typeface="KaiTi"/>
                <a:ea typeface="KaiTi"/>
                <a:cs typeface="KaiTi"/>
                <a:sym typeface="KaiTi"/>
              </a:rPr>
              <a:t>在聖潔上</a:t>
            </a:r>
            <a:endParaRPr b="1" i="0" sz="2400" u="sng" cap="none" strike="noStrike">
              <a:solidFill>
                <a:srgbClr val="000000"/>
              </a:solidFill>
              <a:latin typeface="KaiTi"/>
              <a:ea typeface="KaiTi"/>
              <a:cs typeface="KaiTi"/>
              <a:sym typeface="KaiTi"/>
            </a:endParaRPr>
          </a:p>
          <a:p>
            <a:pPr indent="-342900" lvl="1" marL="800100" marR="0" rtl="0" algn="l">
              <a:spcBef>
                <a:spcPts val="0"/>
              </a:spcBef>
              <a:spcAft>
                <a:spcPts val="0"/>
              </a:spcAft>
              <a:buClr>
                <a:srgbClr val="000000"/>
              </a:buClr>
              <a:buSzPts val="2400"/>
              <a:buFont typeface="Courier New"/>
              <a:buChar char="o"/>
            </a:pPr>
            <a:r>
              <a:rPr b="1" i="0" lang="zh-TW" sz="2400" u="none" cap="none" strike="noStrike">
                <a:solidFill>
                  <a:srgbClr val="000000"/>
                </a:solidFill>
                <a:highlight>
                  <a:srgbClr val="FFE599"/>
                </a:highlight>
                <a:latin typeface="KaiTi"/>
                <a:ea typeface="KaiTi"/>
                <a:cs typeface="KaiTi"/>
                <a:sym typeface="KaiTi"/>
              </a:rPr>
              <a:t>聖潔是指不被玷污,不混合,不稀釋,沒有邪惡或污染的品質</a:t>
            </a:r>
            <a:endParaRPr b="0" i="0" sz="2400" u="none" cap="none" strike="noStrike">
              <a:solidFill>
                <a:srgbClr val="000000"/>
              </a:solidFill>
              <a:latin typeface="KaiTi"/>
              <a:ea typeface="KaiTi"/>
              <a:cs typeface="KaiTi"/>
              <a:sym typeface="KaiTi"/>
            </a:endParaRPr>
          </a:p>
          <a:p>
            <a:pPr indent="-342900" lvl="1" marL="800100" marR="0" rtl="0" algn="l">
              <a:spcBef>
                <a:spcPts val="0"/>
              </a:spcBef>
              <a:spcAft>
                <a:spcPts val="0"/>
              </a:spcAft>
              <a:buClr>
                <a:srgbClr val="000000"/>
              </a:buClr>
              <a:buSzPts val="2400"/>
              <a:buFont typeface="Courier New"/>
              <a:buChar char="o"/>
            </a:pPr>
            <a:r>
              <a:rPr b="0" i="0" lang="zh-TW" sz="2400" u="none" cap="none" strike="noStrike">
                <a:solidFill>
                  <a:srgbClr val="000000"/>
                </a:solidFill>
                <a:latin typeface="KaiTi"/>
                <a:ea typeface="KaiTi"/>
                <a:cs typeface="KaiTi"/>
                <a:sym typeface="KaiTi"/>
              </a:rPr>
              <a:t>我們的動機。上帝呼籲我們要</a:t>
            </a:r>
            <a:r>
              <a:rPr b="1" i="0" lang="zh-TW" sz="2400" u="none" cap="none" strike="noStrike">
                <a:solidFill>
                  <a:srgbClr val="000000"/>
                </a:solidFill>
                <a:highlight>
                  <a:srgbClr val="FFE599"/>
                </a:highlight>
                <a:latin typeface="KaiTi"/>
                <a:ea typeface="KaiTi"/>
                <a:cs typeface="KaiTi"/>
                <a:sym typeface="KaiTi"/>
              </a:rPr>
              <a:t>小心被引入歧途,偏離對基督的真誠和聖潔的奉獻</a:t>
            </a:r>
            <a:br>
              <a:rPr b="0" i="0" lang="zh-TW" sz="2400" u="none" cap="none" strike="noStrike">
                <a:solidFill>
                  <a:srgbClr val="000000"/>
                </a:solidFill>
                <a:latin typeface="KaiTi"/>
                <a:ea typeface="KaiTi"/>
                <a:cs typeface="KaiTi"/>
                <a:sym typeface="KaiTi"/>
              </a:rPr>
            </a:br>
            <a:r>
              <a:rPr b="0" i="0" lang="zh-TW" sz="1900" u="none" cap="none" strike="noStrike">
                <a:solidFill>
                  <a:srgbClr val="0066FF"/>
                </a:solidFill>
                <a:latin typeface="KaiTi"/>
                <a:ea typeface="KaiTi"/>
                <a:cs typeface="KaiTi"/>
                <a:sym typeface="KaiTi"/>
              </a:rPr>
              <a:t>(</a:t>
            </a:r>
            <a:r>
              <a:rPr b="0" i="0" lang="zh-TW" sz="1900" u="none" cap="none" strike="noStrike">
                <a:solidFill>
                  <a:srgbClr val="0066FF"/>
                </a:solidFill>
                <a:highlight>
                  <a:srgbClr val="FFFFFF"/>
                </a:highlight>
                <a:latin typeface="KaiTi"/>
                <a:ea typeface="KaiTi"/>
                <a:cs typeface="KaiTi"/>
                <a:sym typeface="KaiTi"/>
              </a:rPr>
              <a:t>哥林多後書11:3 我只怕你們的心或偏於邪,失去那向基督所存純一清潔的心</a:t>
            </a:r>
            <a:r>
              <a:rPr b="0" i="0" lang="zh-TW" sz="1900" u="none" cap="none" strike="noStrike">
                <a:solidFill>
                  <a:srgbClr val="0066FF"/>
                </a:solidFill>
                <a:latin typeface="KaiTi"/>
                <a:ea typeface="KaiTi"/>
                <a:cs typeface="KaiTi"/>
                <a:sym typeface="KaiTi"/>
              </a:rPr>
              <a:t>)</a:t>
            </a:r>
            <a:endParaRPr/>
          </a:p>
          <a:p>
            <a:pPr indent="-342900" lvl="1" marL="800100" marR="0" rtl="0" algn="l">
              <a:spcBef>
                <a:spcPts val="0"/>
              </a:spcBef>
              <a:spcAft>
                <a:spcPts val="0"/>
              </a:spcAft>
              <a:buClr>
                <a:srgbClr val="C00000"/>
              </a:buClr>
              <a:buSzPts val="2400"/>
              <a:buFont typeface="Courier New"/>
              <a:buChar char="o"/>
            </a:pPr>
            <a:r>
              <a:rPr b="1" i="0" lang="zh-TW" sz="2400" u="none" cap="none" strike="noStrike">
                <a:solidFill>
                  <a:srgbClr val="C00000"/>
                </a:solidFill>
                <a:latin typeface="KaiTi"/>
                <a:ea typeface="KaiTi"/>
                <a:cs typeface="KaiTi"/>
                <a:sym typeface="KaiTi"/>
              </a:rPr>
              <a:t>祗是為了公眾的認可而進行敬拜會羞辱上帝</a:t>
            </a:r>
            <a:r>
              <a:rPr b="0" i="0" lang="zh-TW" sz="2400" u="none" cap="none" strike="noStrike">
                <a:solidFill>
                  <a:srgbClr val="000000"/>
                </a:solidFill>
                <a:latin typeface="KaiTi"/>
                <a:ea typeface="KaiTi"/>
                <a:cs typeface="KaiTi"/>
                <a:sym typeface="KaiTi"/>
              </a:rPr>
              <a:t>。</a:t>
            </a:r>
            <a:endParaRPr/>
          </a:p>
          <a:p>
            <a:pPr indent="-342900" lvl="1" marL="800100" marR="0" rtl="0" algn="l">
              <a:spcBef>
                <a:spcPts val="0"/>
              </a:spcBef>
              <a:spcAft>
                <a:spcPts val="0"/>
              </a:spcAft>
              <a:buClr>
                <a:srgbClr val="000000"/>
              </a:buClr>
              <a:buSzPts val="2400"/>
              <a:buFont typeface="Courier New"/>
              <a:buChar char="o"/>
            </a:pPr>
            <a:r>
              <a:rPr b="0" i="0" lang="zh-TW" sz="2400" u="none" cap="none" strike="noStrike">
                <a:solidFill>
                  <a:srgbClr val="000000"/>
                </a:solidFill>
                <a:latin typeface="KaiTi"/>
                <a:ea typeface="KaiTi"/>
                <a:cs typeface="KaiTi"/>
                <a:sym typeface="KaiTi"/>
              </a:rPr>
              <a:t>上帝希望我們的</a:t>
            </a:r>
            <a:r>
              <a:rPr b="1" i="0" lang="zh-TW" sz="2400" u="none" cap="none" strike="noStrike">
                <a:solidFill>
                  <a:srgbClr val="000000"/>
                </a:solidFill>
                <a:highlight>
                  <a:srgbClr val="FFE599"/>
                </a:highlight>
                <a:latin typeface="KaiTi"/>
                <a:ea typeface="KaiTi"/>
                <a:cs typeface="KaiTi"/>
                <a:sym typeface="KaiTi"/>
              </a:rPr>
              <a:t>敬拜是真誠,自願,不強迫,全心全意,不分心而不是虛偽的</a:t>
            </a:r>
            <a:r>
              <a:rPr b="0" i="0" lang="zh-TW" sz="2400" u="none" cap="none" strike="noStrike">
                <a:solidFill>
                  <a:srgbClr val="000000"/>
                </a:solidFill>
                <a:latin typeface="KaiTi"/>
                <a:ea typeface="KaiTi"/>
                <a:cs typeface="KaiTi"/>
                <a:sym typeface="KaiTi"/>
              </a:rPr>
              <a:t>。換句話說,是聖潔的。</a:t>
            </a:r>
            <a:endParaRPr/>
          </a:p>
          <a:p>
            <a:pPr indent="-342900" lvl="1" marL="800100" marR="0" rtl="0" algn="l">
              <a:spcBef>
                <a:spcPts val="0"/>
              </a:spcBef>
              <a:spcAft>
                <a:spcPts val="0"/>
              </a:spcAft>
              <a:buClr>
                <a:srgbClr val="000000"/>
              </a:buClr>
              <a:buSzPts val="2400"/>
              <a:buFont typeface="Courier New"/>
              <a:buChar char="o"/>
            </a:pPr>
            <a:r>
              <a:rPr b="0" i="0" lang="zh-TW" sz="2400" u="none" cap="none" strike="noStrike">
                <a:solidFill>
                  <a:srgbClr val="000000"/>
                </a:solidFill>
                <a:latin typeface="KaiTi"/>
                <a:ea typeface="KaiTi"/>
                <a:cs typeface="KaiTi"/>
                <a:sym typeface="KaiTi"/>
              </a:rPr>
              <a:t>上帝呼召敬拜領袖在世界中樹立聖潔的榜樣。以下是領導者生活中與性不潔一樣嚴重和破壞性的一些事情,這不僅對個人有害,而且公開羞辱基督的名：</a:t>
            </a:r>
            <a:endParaRPr/>
          </a:p>
          <a:p>
            <a:pPr indent="-228600" lvl="2" marL="1143000" marR="0" rtl="0" algn="l">
              <a:spcBef>
                <a:spcPts val="0"/>
              </a:spcBef>
              <a:spcAft>
                <a:spcPts val="0"/>
              </a:spcAft>
              <a:buClr>
                <a:srgbClr val="000000"/>
              </a:buClr>
              <a:buSzPts val="2400"/>
              <a:buFont typeface="Arial"/>
              <a:buChar char="•"/>
            </a:pPr>
            <a:r>
              <a:rPr b="0" i="0" lang="zh-TW" sz="2400" u="none" cap="none" strike="noStrike">
                <a:solidFill>
                  <a:srgbClr val="000000"/>
                </a:solidFill>
                <a:latin typeface="KaiTi"/>
                <a:ea typeface="KaiTi"/>
                <a:cs typeface="KaiTi"/>
                <a:sym typeface="KaiTi"/>
              </a:rPr>
              <a:t>世界上的</a:t>
            </a:r>
            <a:r>
              <a:rPr b="1" i="0" lang="zh-TW" sz="2400" u="none" cap="none" strike="noStrike">
                <a:solidFill>
                  <a:srgbClr val="000000"/>
                </a:solidFill>
                <a:highlight>
                  <a:srgbClr val="FFE599"/>
                </a:highlight>
                <a:latin typeface="KaiTi"/>
                <a:ea typeface="KaiTi"/>
                <a:cs typeface="KaiTi"/>
                <a:sym typeface="KaiTi"/>
              </a:rPr>
              <a:t>音樂充滿了性暗示,挑釁性的服飾和情慾。教會裡的音樂絕對不應該是這樣</a:t>
            </a:r>
            <a:r>
              <a:rPr b="0" i="0" lang="zh-TW" sz="2400" u="none" cap="none" strike="noStrike">
                <a:solidFill>
                  <a:srgbClr val="000000"/>
                </a:solidFill>
                <a:latin typeface="KaiTi"/>
                <a:ea typeface="KaiTi"/>
                <a:cs typeface="KaiTi"/>
                <a:sym typeface="KaiTi"/>
              </a:rPr>
              <a:t>。</a:t>
            </a:r>
            <a:endParaRPr/>
          </a:p>
          <a:p>
            <a:pPr indent="-228600" lvl="2" marL="1143000" marR="0" rtl="0" algn="l">
              <a:spcBef>
                <a:spcPts val="0"/>
              </a:spcBef>
              <a:spcAft>
                <a:spcPts val="0"/>
              </a:spcAft>
              <a:buClr>
                <a:srgbClr val="000000"/>
              </a:buClr>
              <a:buSzPts val="2400"/>
              <a:buFont typeface="Arial"/>
              <a:buChar char="•"/>
            </a:pPr>
            <a:r>
              <a:rPr b="0" i="0" lang="zh-TW" sz="2400" u="none" cap="none" strike="noStrike">
                <a:solidFill>
                  <a:srgbClr val="000000"/>
                </a:solidFill>
                <a:latin typeface="KaiTi"/>
                <a:ea typeface="KaiTi"/>
                <a:cs typeface="KaiTi"/>
                <a:sym typeface="KaiTi"/>
              </a:rPr>
              <a:t>敬拜團隊成員</a:t>
            </a:r>
            <a:r>
              <a:rPr b="1" i="0" lang="zh-TW" sz="2400" u="none" cap="none" strike="noStrike">
                <a:solidFill>
                  <a:srgbClr val="000000"/>
                </a:solidFill>
                <a:highlight>
                  <a:srgbClr val="FFE599"/>
                </a:highlight>
                <a:latin typeface="KaiTi"/>
                <a:ea typeface="KaiTi"/>
                <a:cs typeface="KaiTi"/>
                <a:sym typeface="KaiTi"/>
              </a:rPr>
              <a:t>絕對不要穿著太緊或太暴露的衣服</a:t>
            </a:r>
            <a:endParaRPr b="0" i="0" sz="2400" u="none" cap="none" strike="noStrike">
              <a:solidFill>
                <a:srgbClr val="000000"/>
              </a:solidFill>
              <a:latin typeface="KaiTi"/>
              <a:ea typeface="KaiTi"/>
              <a:cs typeface="KaiTi"/>
              <a:sym typeface="KaiTi"/>
            </a:endParaRPr>
          </a:p>
          <a:p>
            <a:pPr indent="-228600" lvl="2" marL="1143000" marR="0" rtl="0" algn="l">
              <a:spcBef>
                <a:spcPts val="0"/>
              </a:spcBef>
              <a:spcAft>
                <a:spcPts val="0"/>
              </a:spcAft>
              <a:buClr>
                <a:srgbClr val="000000"/>
              </a:buClr>
              <a:buSzPts val="2400"/>
              <a:buFont typeface="Arial"/>
              <a:buChar char="•"/>
            </a:pPr>
            <a:r>
              <a:rPr b="0" i="0" lang="zh-TW" sz="2400" u="none" cap="none" strike="noStrike">
                <a:solidFill>
                  <a:srgbClr val="000000"/>
                </a:solidFill>
                <a:latin typeface="KaiTi"/>
                <a:ea typeface="KaiTi"/>
                <a:cs typeface="KaiTi"/>
                <a:sym typeface="KaiTi"/>
              </a:rPr>
              <a:t>敬拜團隊成員</a:t>
            </a:r>
            <a:r>
              <a:rPr b="1" i="0" lang="zh-TW" sz="2400" u="none" cap="none" strike="noStrike">
                <a:solidFill>
                  <a:srgbClr val="000000"/>
                </a:solidFill>
                <a:highlight>
                  <a:srgbClr val="FFE599"/>
                </a:highlight>
                <a:latin typeface="KaiTi"/>
                <a:ea typeface="KaiTi"/>
                <a:cs typeface="KaiTi"/>
                <a:sym typeface="KaiTi"/>
              </a:rPr>
              <a:t>絕對不要使用聽起來誘人且性感的聲音變化</a:t>
            </a:r>
            <a:r>
              <a:rPr b="0" i="0" lang="zh-TW" sz="2400" u="none" cap="none" strike="noStrike">
                <a:solidFill>
                  <a:srgbClr val="000000"/>
                </a:solidFill>
                <a:latin typeface="KaiTi"/>
                <a:ea typeface="KaiTi"/>
                <a:cs typeface="KaiTi"/>
                <a:sym typeface="KaiTi"/>
              </a:rPr>
              <a:t>。</a:t>
            </a:r>
            <a:endParaRPr/>
          </a:p>
          <a:p>
            <a:pPr indent="-228600" lvl="2" marL="1143000" marR="0" rtl="0" algn="l">
              <a:spcBef>
                <a:spcPts val="0"/>
              </a:spcBef>
              <a:spcAft>
                <a:spcPts val="0"/>
              </a:spcAft>
              <a:buClr>
                <a:srgbClr val="C00000"/>
              </a:buClr>
              <a:buSzPts val="2400"/>
              <a:buFont typeface="Arial"/>
              <a:buChar char="•"/>
            </a:pPr>
            <a:r>
              <a:rPr b="1" i="0" lang="zh-TW" sz="2400" u="none" cap="none" strike="noStrike">
                <a:solidFill>
                  <a:srgbClr val="C00000"/>
                </a:solidFill>
                <a:latin typeface="KaiTi"/>
                <a:ea typeface="KaiTi"/>
                <a:cs typeface="KaiTi"/>
                <a:sym typeface="KaiTi"/>
              </a:rPr>
              <a:t>音樂服侍者犯不聖潔的罪並繼續服事</a:t>
            </a:r>
            <a:r>
              <a:rPr b="0" i="0" lang="zh-TW" sz="2400" u="none" cap="none" strike="noStrike">
                <a:solidFill>
                  <a:srgbClr val="000000"/>
                </a:solidFill>
                <a:latin typeface="KaiTi"/>
                <a:ea typeface="KaiTi"/>
                <a:cs typeface="KaiTi"/>
                <a:sym typeface="KaiTi"/>
              </a:rPr>
              <a:t>。</a:t>
            </a:r>
            <a:endParaRPr/>
          </a:p>
        </p:txBody>
      </p:sp>
    </p:spTree>
  </p:cSld>
  <p:clrMapOvr>
    <a:masterClrMapping/>
  </p:clrMapOvr>
  <mc:AlternateContent>
    <mc:Choice Requires="p14">
      <p:transition spd="slow" p14:dur="1600">
        <p14:gallery dir="l"/>
      </p:transition>
    </mc:Choice>
    <mc:Fallback>
      <p:transition spd="slow">
        <p:fade/>
      </p:transition>
    </mc:Fallback>
  </mc:AlternateContent>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1" name="Shape 201"/>
        <p:cNvGrpSpPr/>
        <p:nvPr/>
      </p:nvGrpSpPr>
      <p:grpSpPr>
        <a:xfrm>
          <a:off x="0" y="0"/>
          <a:ext cx="0" cy="0"/>
          <a:chOff x="0" y="0"/>
          <a:chExt cx="0" cy="0"/>
        </a:xfrm>
      </p:grpSpPr>
      <p:sp>
        <p:nvSpPr>
          <p:cNvPr id="202" name="Google Shape;202;p28"/>
          <p:cNvSpPr txBox="1"/>
          <p:nvPr>
            <p:ph type="title"/>
          </p:nvPr>
        </p:nvSpPr>
        <p:spPr>
          <a:xfrm>
            <a:off x="0" y="16932"/>
            <a:ext cx="9144000" cy="668867"/>
          </a:xfrm>
          <a:prstGeom prst="rect">
            <a:avLst/>
          </a:prstGeom>
          <a:solidFill>
            <a:srgbClr val="DDD9C3"/>
          </a:solidFill>
          <a:ln cap="flat" cmpd="sng" w="9525">
            <a:solidFill>
              <a:srgbClr val="97B4E4"/>
            </a:solidFill>
            <a:prstDash val="solid"/>
            <a:round/>
            <a:headEnd len="sm" w="sm" type="none"/>
            <a:tailEnd len="sm" w="sm" type="none"/>
          </a:ln>
        </p:spPr>
        <p:txBody>
          <a:bodyPr anchorCtr="0" anchor="ctr" bIns="45700" lIns="91425" spcFirstLastPara="1" rIns="91425" wrap="square" tIns="45700">
            <a:noAutofit/>
          </a:bodyPr>
          <a:lstStyle/>
          <a:p>
            <a:pPr indent="0" lvl="0" marL="0" rtl="0" algn="ctr">
              <a:spcBef>
                <a:spcPts val="0"/>
              </a:spcBef>
              <a:spcAft>
                <a:spcPts val="0"/>
              </a:spcAft>
              <a:buClr>
                <a:srgbClr val="000000"/>
              </a:buClr>
              <a:buSzPts val="3600"/>
              <a:buFont typeface="KaiTi"/>
              <a:buNone/>
            </a:pPr>
            <a:r>
              <a:rPr b="1" i="0" lang="zh-TW" sz="3600" u="none" strike="noStrike">
                <a:solidFill>
                  <a:srgbClr val="000000"/>
                </a:solidFill>
                <a:latin typeface="KaiTi"/>
                <a:ea typeface="KaiTi"/>
                <a:cs typeface="KaiTi"/>
                <a:sym typeface="KaiTi"/>
              </a:rPr>
              <a:t>我們永恆的職業</a:t>
            </a:r>
            <a:endParaRPr sz="3600">
              <a:solidFill>
                <a:srgbClr val="0C0C0C"/>
              </a:solidFill>
              <a:latin typeface="KaiTi"/>
              <a:ea typeface="KaiTi"/>
              <a:cs typeface="KaiTi"/>
              <a:sym typeface="KaiTi"/>
            </a:endParaRPr>
          </a:p>
        </p:txBody>
      </p:sp>
      <p:sp>
        <p:nvSpPr>
          <p:cNvPr id="203" name="Google Shape;203;p28"/>
          <p:cNvSpPr/>
          <p:nvPr/>
        </p:nvSpPr>
        <p:spPr>
          <a:xfrm>
            <a:off x="-5644" y="685798"/>
            <a:ext cx="9144000" cy="6172202"/>
          </a:xfrm>
          <a:prstGeom prst="rect">
            <a:avLst/>
          </a:prstGeom>
          <a:solidFill>
            <a:srgbClr val="EAF1DD"/>
          </a:solidFill>
          <a:ln cap="flat" cmpd="sng" w="25400">
            <a:solidFill>
              <a:schemeClr val="accent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rPr b="1" i="0" lang="zh-TW" sz="2800" u="none" cap="none" strike="noStrike">
                <a:solidFill>
                  <a:srgbClr val="000000"/>
                </a:solidFill>
                <a:latin typeface="KaiTi"/>
                <a:ea typeface="KaiTi"/>
                <a:cs typeface="KaiTi"/>
                <a:sym typeface="KaiTi"/>
              </a:rPr>
              <a:t>我們永恆的職業</a:t>
            </a:r>
            <a:endParaRPr b="0" i="0" sz="2800" u="none" cap="none" strike="noStrike">
              <a:solidFill>
                <a:schemeClr val="lt1"/>
              </a:solidFill>
              <a:latin typeface="KaiTi"/>
              <a:ea typeface="KaiTi"/>
              <a:cs typeface="KaiTi"/>
              <a:sym typeface="KaiTi"/>
            </a:endParaRPr>
          </a:p>
          <a:p>
            <a:pPr indent="-457200" lvl="0" marL="457200" marR="0" rtl="0" algn="l">
              <a:spcBef>
                <a:spcPts val="0"/>
              </a:spcBef>
              <a:spcAft>
                <a:spcPts val="0"/>
              </a:spcAft>
              <a:buClr>
                <a:srgbClr val="000000"/>
              </a:buClr>
              <a:buSzPts val="2800"/>
              <a:buFont typeface="Noto Sans Symbols"/>
              <a:buChar char="▪"/>
            </a:pPr>
            <a:r>
              <a:rPr b="1" i="0" lang="zh-TW" sz="2800" u="none" cap="none" strike="noStrike">
                <a:solidFill>
                  <a:srgbClr val="000000"/>
                </a:solidFill>
                <a:highlight>
                  <a:srgbClr val="FFE599"/>
                </a:highlight>
                <a:latin typeface="KaiTi"/>
                <a:ea typeface="KaiTi"/>
                <a:cs typeface="KaiTi"/>
                <a:sym typeface="KaiTi"/>
              </a:rPr>
              <a:t>敬拜上帝是一項永恆的職業</a:t>
            </a:r>
            <a:r>
              <a:rPr b="0" i="0" lang="zh-TW" sz="2800" u="none" cap="none" strike="noStrike">
                <a:solidFill>
                  <a:srgbClr val="000000"/>
                </a:solidFill>
                <a:latin typeface="KaiTi"/>
                <a:ea typeface="KaiTi"/>
                <a:cs typeface="KaiTi"/>
                <a:sym typeface="KaiTi"/>
              </a:rPr>
              <a:t>。身為敬拜帶領者,你已經嚐到了上帝的良善和大能,你不滿足於僅僅在主日早上帶領歌曲或成為一個偉大的音樂家。你希望你的生命具有永恆的價值。</a:t>
            </a:r>
            <a:endParaRPr/>
          </a:p>
          <a:p>
            <a:pPr indent="-457200" lvl="0" marL="457200" marR="0" rtl="0" algn="l">
              <a:spcBef>
                <a:spcPts val="0"/>
              </a:spcBef>
              <a:spcAft>
                <a:spcPts val="0"/>
              </a:spcAft>
              <a:buClr>
                <a:srgbClr val="000000"/>
              </a:buClr>
              <a:buSzPts val="2800"/>
              <a:buFont typeface="Noto Sans Symbols"/>
              <a:buChar char="▪"/>
            </a:pPr>
            <a:r>
              <a:rPr b="1" i="0" lang="zh-TW" sz="2800" u="none" cap="none" strike="noStrike">
                <a:solidFill>
                  <a:srgbClr val="000000"/>
                </a:solidFill>
                <a:highlight>
                  <a:srgbClr val="FFE599"/>
                </a:highlight>
                <a:latin typeface="KaiTi"/>
                <a:ea typeface="KaiTi"/>
                <a:cs typeface="KaiTi"/>
                <a:sym typeface="KaiTi"/>
              </a:rPr>
              <a:t>如果我們沒有體現出真正渴望將榮耀歸給上帝</a:t>
            </a:r>
            <a:r>
              <a:rPr b="0" i="0" lang="zh-TW" sz="2800" u="none" cap="none" strike="noStrike">
                <a:solidFill>
                  <a:srgbClr val="000000"/>
                </a:solidFill>
                <a:latin typeface="KaiTi"/>
                <a:ea typeface="KaiTi"/>
                <a:cs typeface="KaiTi"/>
                <a:sym typeface="KaiTi"/>
              </a:rPr>
              <a:t>,而這種渴望觸及我們存在的各個方面,</a:t>
            </a:r>
            <a:r>
              <a:rPr b="1" i="0" lang="zh-TW" sz="2800" u="none" cap="none" strike="noStrike">
                <a:solidFill>
                  <a:srgbClr val="000000"/>
                </a:solidFill>
                <a:highlight>
                  <a:srgbClr val="FFE599"/>
                </a:highlight>
                <a:latin typeface="KaiTi"/>
                <a:ea typeface="KaiTi"/>
                <a:cs typeface="KaiTi"/>
                <a:sym typeface="KaiTi"/>
              </a:rPr>
              <a:t>那麼我們就沒有資格在主日帶領敬拜</a:t>
            </a:r>
            <a:r>
              <a:rPr b="0" i="0" lang="zh-TW" sz="2800" u="none" cap="none" strike="noStrike">
                <a:solidFill>
                  <a:srgbClr val="000000"/>
                </a:solidFill>
                <a:latin typeface="KaiTi"/>
                <a:ea typeface="KaiTi"/>
                <a:cs typeface="KaiTi"/>
                <a:sym typeface="KaiTi"/>
              </a:rPr>
              <a:t>。</a:t>
            </a:r>
            <a:endParaRPr/>
          </a:p>
        </p:txBody>
      </p:sp>
    </p:spTree>
  </p:cSld>
  <p:clrMapOvr>
    <a:masterClrMapping/>
  </p:clrMapOvr>
  <mc:AlternateContent>
    <mc:Choice Requires="p14">
      <p:transition spd="slow" p14:dur="1600">
        <p14:gallery dir="l"/>
      </p:transition>
    </mc:Choice>
    <mc:Fallback>
      <p:transition spd="slow">
        <p:fade/>
      </p:transition>
    </mc:Fallback>
  </mc:AlternateContent>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8" name="Shape 208"/>
        <p:cNvGrpSpPr/>
        <p:nvPr/>
      </p:nvGrpSpPr>
      <p:grpSpPr>
        <a:xfrm>
          <a:off x="0" y="0"/>
          <a:ext cx="0" cy="0"/>
          <a:chOff x="0" y="0"/>
          <a:chExt cx="0" cy="0"/>
        </a:xfrm>
      </p:grpSpPr>
      <p:sp>
        <p:nvSpPr>
          <p:cNvPr id="209" name="Google Shape;209;p29"/>
          <p:cNvSpPr txBox="1"/>
          <p:nvPr>
            <p:ph type="ctrTitle"/>
          </p:nvPr>
        </p:nvSpPr>
        <p:spPr>
          <a:xfrm>
            <a:off x="-2721" y="412065"/>
            <a:ext cx="9084088" cy="1552823"/>
          </a:xfrm>
          <a:prstGeom prst="rect">
            <a:avLst/>
          </a:prstGeom>
          <a:solidFill>
            <a:srgbClr val="D99593"/>
          </a:solidFill>
          <a:ln cap="flat" cmpd="sng" w="9525">
            <a:solidFill>
              <a:srgbClr val="DAEEF3"/>
            </a:solidFill>
            <a:prstDash val="solid"/>
            <a:round/>
            <a:headEnd len="sm" w="sm" type="none"/>
            <a:tailEnd len="sm" w="sm" type="none"/>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t/>
            </a:r>
            <a:endParaRPr>
              <a:latin typeface="KaiTi"/>
              <a:ea typeface="KaiTi"/>
              <a:cs typeface="KaiTi"/>
              <a:sym typeface="KaiTi"/>
            </a:endParaRPr>
          </a:p>
        </p:txBody>
      </p:sp>
      <p:grpSp>
        <p:nvGrpSpPr>
          <p:cNvPr id="210" name="Google Shape;210;p29"/>
          <p:cNvGrpSpPr/>
          <p:nvPr/>
        </p:nvGrpSpPr>
        <p:grpSpPr>
          <a:xfrm>
            <a:off x="14161" y="1981200"/>
            <a:ext cx="9088903" cy="4390777"/>
            <a:chOff x="14161" y="3086471"/>
            <a:chExt cx="9088903" cy="3285506"/>
          </a:xfrm>
        </p:grpSpPr>
        <p:sp>
          <p:nvSpPr>
            <p:cNvPr id="211" name="Google Shape;211;p29"/>
            <p:cNvSpPr txBox="1"/>
            <p:nvPr/>
          </p:nvSpPr>
          <p:spPr>
            <a:xfrm>
              <a:off x="18976" y="3086471"/>
              <a:ext cx="9084088" cy="2003424"/>
            </a:xfrm>
            <a:prstGeom prst="rect">
              <a:avLst/>
            </a:prstGeom>
            <a:solidFill>
              <a:srgbClr val="F2DADA"/>
            </a:solidFill>
            <a:ln>
              <a:noFill/>
            </a:ln>
          </p:spPr>
          <p:txBody>
            <a:bodyPr anchorCtr="0" anchor="t" bIns="45700" lIns="91425" spcFirstLastPara="1" rIns="91425" wrap="square" tIns="45700">
              <a:noAutofit/>
            </a:bodyPr>
            <a:lstStyle/>
            <a:p>
              <a:pPr indent="0" lvl="0" marL="0" marR="0" rtl="0" algn="ctr">
                <a:spcBef>
                  <a:spcPts val="0"/>
                </a:spcBef>
                <a:spcAft>
                  <a:spcPts val="0"/>
                </a:spcAft>
                <a:buClr>
                  <a:schemeClr val="dk1"/>
                </a:buClr>
                <a:buSzPts val="4000"/>
                <a:buFont typeface="Calibri"/>
                <a:buNone/>
              </a:pPr>
              <a:r>
                <a:t/>
              </a:r>
              <a:endParaRPr b="1" i="0" sz="4000" u="none" cap="none" strike="noStrike">
                <a:solidFill>
                  <a:schemeClr val="dk1"/>
                </a:solidFill>
                <a:latin typeface="KaiTi"/>
                <a:ea typeface="KaiTi"/>
                <a:cs typeface="KaiTi"/>
                <a:sym typeface="KaiTi"/>
              </a:endParaRPr>
            </a:p>
          </p:txBody>
        </p:sp>
        <p:sp>
          <p:nvSpPr>
            <p:cNvPr id="212" name="Google Shape;212;p29"/>
            <p:cNvSpPr txBox="1"/>
            <p:nvPr/>
          </p:nvSpPr>
          <p:spPr>
            <a:xfrm>
              <a:off x="14161" y="5114306"/>
              <a:ext cx="9084088" cy="1257671"/>
            </a:xfrm>
            <a:prstGeom prst="rect">
              <a:avLst/>
            </a:prstGeom>
            <a:solidFill>
              <a:srgbClr val="E5B8B7"/>
            </a:solidFill>
            <a:ln>
              <a:noFill/>
            </a:ln>
          </p:spPr>
          <p:txBody>
            <a:bodyPr anchorCtr="0" anchor="ctr" bIns="45700" lIns="91425" spcFirstLastPara="1" rIns="91425" wrap="square" tIns="45700">
              <a:normAutofit/>
            </a:bodyPr>
            <a:lstStyle/>
            <a:p>
              <a:pPr indent="0" lvl="0" marL="0" marR="0" rtl="0" algn="ctr">
                <a:spcBef>
                  <a:spcPts val="0"/>
                </a:spcBef>
                <a:spcAft>
                  <a:spcPts val="0"/>
                </a:spcAft>
                <a:buClr>
                  <a:schemeClr val="dk1"/>
                </a:buClr>
                <a:buSzPts val="3600"/>
                <a:buFont typeface="Calibri"/>
                <a:buNone/>
              </a:pPr>
              <a:r>
                <a:t/>
              </a:r>
              <a:endParaRPr b="0" i="0" sz="3600" u="none" cap="none" strike="noStrike">
                <a:solidFill>
                  <a:schemeClr val="dk1"/>
                </a:solidFill>
                <a:latin typeface="KaiTi"/>
                <a:ea typeface="KaiTi"/>
                <a:cs typeface="KaiTi"/>
                <a:sym typeface="KaiTi"/>
              </a:endParaRPr>
            </a:p>
          </p:txBody>
        </p:sp>
      </p:grpSp>
      <p:sp>
        <p:nvSpPr>
          <p:cNvPr id="213" name="Google Shape;213;p29"/>
          <p:cNvSpPr txBox="1"/>
          <p:nvPr/>
        </p:nvSpPr>
        <p:spPr>
          <a:xfrm>
            <a:off x="40936" y="2362200"/>
            <a:ext cx="9098249" cy="1754326"/>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i="0" lang="zh-TW" sz="5400" u="none" cap="none" strike="noStrike">
                <a:solidFill>
                  <a:schemeClr val="dk1"/>
                </a:solidFill>
                <a:latin typeface="KaiTi"/>
                <a:ea typeface="KaiTi"/>
                <a:cs typeface="KaiTi"/>
                <a:sym typeface="KaiTi"/>
              </a:rPr>
              <a:t>敬拜領袖在敬拜中使用</a:t>
            </a:r>
            <a:r>
              <a:rPr b="1" i="0" lang="zh-TW" sz="5400" u="none" cap="none" strike="noStrike">
                <a:solidFill>
                  <a:srgbClr val="000000"/>
                </a:solidFill>
                <a:latin typeface="KaiTi"/>
                <a:ea typeface="KaiTi"/>
                <a:cs typeface="KaiTi"/>
                <a:sym typeface="KaiTi"/>
              </a:rPr>
              <a:t>什麼類型的音樂？</a:t>
            </a:r>
            <a:endParaRPr b="0" i="0" sz="5400" u="none" cap="none" strike="noStrike">
              <a:solidFill>
                <a:schemeClr val="dk1"/>
              </a:solidFill>
              <a:latin typeface="Calibri"/>
              <a:ea typeface="Calibri"/>
              <a:cs typeface="Calibri"/>
              <a:sym typeface="Calibri"/>
            </a:endParaRPr>
          </a:p>
        </p:txBody>
      </p:sp>
    </p:spTree>
  </p:cSld>
  <p:clrMapOvr>
    <a:masterClrMapping/>
  </p:clrMapOvr>
  <mc:AlternateContent>
    <mc:Choice Requires="p14">
      <p:transition spd="slow" p14:dur="1600">
        <p14:gallery dir="l"/>
      </p:transition>
    </mc:Choice>
    <mc:Fallback>
      <p:transition spd="slow">
        <p:fade/>
      </p:transition>
    </mc:Fallback>
  </mc:AlternateContent>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8" name="Shape 218"/>
        <p:cNvGrpSpPr/>
        <p:nvPr/>
      </p:nvGrpSpPr>
      <p:grpSpPr>
        <a:xfrm>
          <a:off x="0" y="0"/>
          <a:ext cx="0" cy="0"/>
          <a:chOff x="0" y="0"/>
          <a:chExt cx="0" cy="0"/>
        </a:xfrm>
      </p:grpSpPr>
      <p:sp>
        <p:nvSpPr>
          <p:cNvPr id="219" name="Google Shape;219;p30"/>
          <p:cNvSpPr txBox="1"/>
          <p:nvPr>
            <p:ph type="title"/>
          </p:nvPr>
        </p:nvSpPr>
        <p:spPr>
          <a:xfrm>
            <a:off x="0" y="16932"/>
            <a:ext cx="9144000" cy="668867"/>
          </a:xfrm>
          <a:prstGeom prst="rect">
            <a:avLst/>
          </a:prstGeom>
          <a:solidFill>
            <a:srgbClr val="DDD9C3"/>
          </a:solidFill>
          <a:ln cap="flat" cmpd="sng" w="9525">
            <a:solidFill>
              <a:srgbClr val="97B4E4"/>
            </a:solidFill>
            <a:prstDash val="solid"/>
            <a:round/>
            <a:headEnd len="sm" w="sm" type="none"/>
            <a:tailEnd len="sm" w="sm" type="none"/>
          </a:ln>
        </p:spPr>
        <p:txBody>
          <a:bodyPr anchorCtr="0" anchor="ctr" bIns="45700" lIns="91425" spcFirstLastPara="1" rIns="91425" wrap="square" tIns="45700">
            <a:noAutofit/>
          </a:bodyPr>
          <a:lstStyle/>
          <a:p>
            <a:pPr indent="0" lvl="0" marL="0" rtl="0" algn="ctr">
              <a:spcBef>
                <a:spcPts val="0"/>
              </a:spcBef>
              <a:spcAft>
                <a:spcPts val="0"/>
              </a:spcAft>
              <a:buClr>
                <a:srgbClr val="0C0C0C"/>
              </a:buClr>
              <a:buSzPts val="3600"/>
              <a:buFont typeface="KaiTi"/>
              <a:buNone/>
            </a:pPr>
            <a:r>
              <a:rPr b="1" i="0" lang="zh-TW" sz="3600" u="none" strike="noStrike">
                <a:solidFill>
                  <a:srgbClr val="0C0C0C"/>
                </a:solidFill>
                <a:latin typeface="KaiTi"/>
                <a:ea typeface="KaiTi"/>
                <a:cs typeface="KaiTi"/>
                <a:sym typeface="KaiTi"/>
              </a:rPr>
              <a:t>辛酸的音樂史 1</a:t>
            </a:r>
            <a:endParaRPr sz="4800">
              <a:solidFill>
                <a:srgbClr val="0C0C0C"/>
              </a:solidFill>
              <a:latin typeface="KaiTi"/>
              <a:ea typeface="KaiTi"/>
              <a:cs typeface="KaiTi"/>
              <a:sym typeface="KaiTi"/>
            </a:endParaRPr>
          </a:p>
        </p:txBody>
      </p:sp>
      <p:sp>
        <p:nvSpPr>
          <p:cNvPr id="220" name="Google Shape;220;p30"/>
          <p:cNvSpPr/>
          <p:nvPr/>
        </p:nvSpPr>
        <p:spPr>
          <a:xfrm>
            <a:off x="0" y="685799"/>
            <a:ext cx="9144000" cy="6172202"/>
          </a:xfrm>
          <a:prstGeom prst="rect">
            <a:avLst/>
          </a:prstGeom>
          <a:solidFill>
            <a:srgbClr val="EAF1DD"/>
          </a:solidFill>
          <a:ln cap="flat" cmpd="sng" w="25400">
            <a:solidFill>
              <a:schemeClr val="accent6"/>
            </a:solidFill>
            <a:prstDash val="solid"/>
            <a:round/>
            <a:headEnd len="sm" w="sm" type="none"/>
            <a:tailEnd len="sm" w="sm" type="none"/>
          </a:ln>
        </p:spPr>
        <p:txBody>
          <a:bodyPr anchorCtr="0" anchor="ctr" bIns="45700" lIns="91425" spcFirstLastPara="1" rIns="91425" wrap="square" tIns="45700">
            <a:noAutofit/>
          </a:bodyPr>
          <a:lstStyle/>
          <a:p>
            <a:pPr indent="-342900" lvl="0" marL="342900" marR="0" rtl="0" algn="l">
              <a:spcBef>
                <a:spcPts val="0"/>
              </a:spcBef>
              <a:spcAft>
                <a:spcPts val="0"/>
              </a:spcAft>
              <a:buClr>
                <a:srgbClr val="000000"/>
              </a:buClr>
              <a:buSzPts val="2400"/>
              <a:buFont typeface="Noto Sans Symbols"/>
              <a:buChar char="▪"/>
            </a:pPr>
            <a:r>
              <a:rPr b="0" i="0" lang="zh-TW" sz="2400" u="none" cap="none" strike="noStrike">
                <a:solidFill>
                  <a:srgbClr val="000000"/>
                </a:solidFill>
                <a:latin typeface="KaiTi"/>
                <a:ea typeface="KaiTi"/>
                <a:cs typeface="KaiTi"/>
                <a:sym typeface="KaiTi"/>
              </a:rPr>
              <a:t>敬拜領袖應該非常清楚,</a:t>
            </a:r>
            <a:r>
              <a:rPr b="1" i="0" lang="zh-TW" sz="2400" u="none" cap="none" strike="noStrike">
                <a:solidFill>
                  <a:srgbClr val="C00000"/>
                </a:solidFill>
                <a:latin typeface="KaiTi"/>
                <a:ea typeface="KaiTi"/>
                <a:cs typeface="KaiTi"/>
                <a:sym typeface="KaiTi"/>
              </a:rPr>
              <a:t>受到音樂的情感影響和實際敬拜上帝不是同一回事</a:t>
            </a:r>
            <a:r>
              <a:rPr b="0" i="0" lang="zh-TW" sz="2400" u="none" cap="none" strike="noStrike">
                <a:solidFill>
                  <a:srgbClr val="000000"/>
                </a:solidFill>
                <a:latin typeface="KaiTi"/>
                <a:ea typeface="KaiTi"/>
                <a:cs typeface="KaiTi"/>
                <a:sym typeface="KaiTi"/>
              </a:rPr>
              <a:t>。</a:t>
            </a:r>
            <a:endParaRPr/>
          </a:p>
          <a:p>
            <a:pPr indent="-342900" lvl="0" marL="342900" marR="0" rtl="0" algn="l">
              <a:spcBef>
                <a:spcPts val="0"/>
              </a:spcBef>
              <a:spcAft>
                <a:spcPts val="0"/>
              </a:spcAft>
              <a:buClr>
                <a:srgbClr val="000000"/>
              </a:buClr>
              <a:buSzPts val="2400"/>
              <a:buFont typeface="Noto Sans Symbols"/>
              <a:buChar char="▪"/>
            </a:pPr>
            <a:r>
              <a:rPr b="0" i="0" lang="zh-TW" sz="2400" u="none" cap="none" strike="noStrike">
                <a:solidFill>
                  <a:srgbClr val="000000"/>
                </a:solidFill>
                <a:latin typeface="KaiTi"/>
                <a:ea typeface="KaiTi"/>
                <a:cs typeface="KaiTi"/>
                <a:sym typeface="KaiTi"/>
              </a:rPr>
              <a:t>就其本身而言,包括器樂在內的音樂可以讓我們哭泣,激勵我們,為我們的敬拜團隊加油,激起我們的情緒,或讓我們充滿喜樂。</a:t>
            </a:r>
            <a:r>
              <a:rPr b="1" i="0" lang="zh-TW" sz="2400" u="none" cap="none" strike="noStrike">
                <a:solidFill>
                  <a:srgbClr val="000000"/>
                </a:solidFill>
                <a:highlight>
                  <a:srgbClr val="FFE599"/>
                </a:highlight>
                <a:latin typeface="KaiTi"/>
                <a:ea typeface="KaiTi"/>
                <a:cs typeface="KaiTi"/>
                <a:sym typeface="KaiTi"/>
              </a:rPr>
              <a:t>我們需要弄清楚上帝如何設計音樂來在祂的創造物中發揮敬拜的目的</a:t>
            </a:r>
            <a:r>
              <a:rPr b="0" i="0" lang="zh-TW" sz="2400" u="none" cap="none" strike="noStrike">
                <a:solidFill>
                  <a:srgbClr val="000000"/>
                </a:solidFill>
                <a:latin typeface="KaiTi"/>
                <a:ea typeface="KaiTi"/>
                <a:cs typeface="KaiTi"/>
                <a:sym typeface="KaiTi"/>
              </a:rPr>
              <a:t>。</a:t>
            </a:r>
            <a:endParaRPr/>
          </a:p>
          <a:p>
            <a:pPr indent="-342900" lvl="0" marL="342900" marR="0" rtl="0" algn="l">
              <a:spcBef>
                <a:spcPts val="0"/>
              </a:spcBef>
              <a:spcAft>
                <a:spcPts val="0"/>
              </a:spcAft>
              <a:buClr>
                <a:srgbClr val="000000"/>
              </a:buClr>
              <a:buSzPts val="2400"/>
              <a:buFont typeface="Noto Sans Symbols"/>
              <a:buChar char="▪"/>
            </a:pPr>
            <a:r>
              <a:rPr b="0" i="0" lang="zh-TW" sz="2400" u="none" cap="none" strike="noStrike">
                <a:solidFill>
                  <a:srgbClr val="000000"/>
                </a:solidFill>
                <a:latin typeface="KaiTi"/>
                <a:ea typeface="KaiTi"/>
                <a:cs typeface="KaiTi"/>
                <a:sym typeface="KaiTi"/>
              </a:rPr>
              <a:t>16世紀的馬丁路德</a:t>
            </a:r>
            <a:r>
              <a:rPr b="1" i="0" lang="zh-TW" sz="2400" u="none" cap="none" strike="noStrike">
                <a:solidFill>
                  <a:srgbClr val="000000"/>
                </a:solidFill>
                <a:latin typeface="KaiTi"/>
                <a:ea typeface="KaiTi"/>
                <a:cs typeface="KaiTi"/>
                <a:sym typeface="KaiTi"/>
              </a:rPr>
              <a:t>(</a:t>
            </a:r>
            <a:r>
              <a:rPr b="0" i="0" lang="zh-TW" sz="2400" u="none" cap="none" strike="noStrike">
                <a:solidFill>
                  <a:srgbClr val="000000"/>
                </a:solidFill>
                <a:latin typeface="Calibri"/>
                <a:ea typeface="Calibri"/>
                <a:cs typeface="Calibri"/>
                <a:sym typeface="Calibri"/>
              </a:rPr>
              <a:t>Martin Luther)</a:t>
            </a:r>
            <a:r>
              <a:rPr b="0" i="0" lang="zh-TW" sz="2400" u="none" cap="none" strike="noStrike">
                <a:solidFill>
                  <a:srgbClr val="000000"/>
                </a:solidFill>
                <a:latin typeface="KaiTi"/>
                <a:ea typeface="KaiTi"/>
                <a:cs typeface="KaiTi"/>
                <a:sym typeface="KaiTi"/>
              </a:rPr>
              <a:t>對讚美詩有強烈的看法,他寫道:「任何不欣賞這些由多聲部組成的作品之美,並將其視為來自上帝的禮物的人一定是土包子,枉為人類。」</a:t>
            </a:r>
            <a:endParaRPr/>
          </a:p>
          <a:p>
            <a:pPr indent="-342900" lvl="0" marL="342900" marR="0" rtl="0" algn="l">
              <a:spcBef>
                <a:spcPts val="0"/>
              </a:spcBef>
              <a:spcAft>
                <a:spcPts val="0"/>
              </a:spcAft>
              <a:buClr>
                <a:srgbClr val="000000"/>
              </a:buClr>
              <a:buSzPts val="2400"/>
              <a:buFont typeface="Noto Sans Symbols"/>
              <a:buChar char="▪"/>
            </a:pPr>
            <a:r>
              <a:rPr b="0" i="0" lang="zh-TW" sz="2400" u="none" cap="none" strike="noStrike">
                <a:solidFill>
                  <a:srgbClr val="000000"/>
                </a:solidFill>
                <a:latin typeface="KaiTi"/>
                <a:ea typeface="KaiTi"/>
                <a:cs typeface="KaiTi"/>
                <a:sym typeface="KaiTi"/>
              </a:rPr>
              <a:t>18世紀,美洲殖民地正在爭論用耳朵和用音符唱歌的相對優點。同時,英國教會爭論是否應該使用「使人安靜」的讚美詩,尤其是伊薩克瓦茨 </a:t>
            </a:r>
            <a:r>
              <a:rPr b="0" i="0" lang="zh-TW" sz="2400" u="none" cap="none" strike="noStrike">
                <a:solidFill>
                  <a:srgbClr val="000000"/>
                </a:solidFill>
                <a:latin typeface="Calibri"/>
                <a:ea typeface="Calibri"/>
                <a:cs typeface="Calibri"/>
                <a:sym typeface="Calibri"/>
              </a:rPr>
              <a:t>(Issac Watts)</a:t>
            </a:r>
            <a:r>
              <a:rPr b="0" i="0" lang="zh-TW" sz="2400" u="none" cap="none" strike="noStrike">
                <a:solidFill>
                  <a:srgbClr val="000000"/>
                </a:solidFill>
                <a:latin typeface="KaiTi"/>
                <a:ea typeface="KaiTi"/>
                <a:cs typeface="KaiTi"/>
                <a:sym typeface="KaiTi"/>
              </a:rPr>
              <a:t>的讚美詩。</a:t>
            </a:r>
            <a:endParaRPr/>
          </a:p>
        </p:txBody>
      </p:sp>
    </p:spTree>
  </p:cSld>
  <p:clrMapOvr>
    <a:masterClrMapping/>
  </p:clrMapOvr>
  <mc:AlternateContent>
    <mc:Choice Requires="p14">
      <p:transition spd="slow" p14:dur="1600">
        <p14:gallery dir="l"/>
      </p:transition>
    </mc:Choice>
    <mc:Fallback>
      <p:transition spd="slow">
        <p:fade/>
      </p:transition>
    </mc:Fallback>
  </mc:AlternateContent>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5" name="Shape 225"/>
        <p:cNvGrpSpPr/>
        <p:nvPr/>
      </p:nvGrpSpPr>
      <p:grpSpPr>
        <a:xfrm>
          <a:off x="0" y="0"/>
          <a:ext cx="0" cy="0"/>
          <a:chOff x="0" y="0"/>
          <a:chExt cx="0" cy="0"/>
        </a:xfrm>
      </p:grpSpPr>
      <p:sp>
        <p:nvSpPr>
          <p:cNvPr id="226" name="Google Shape;226;p31"/>
          <p:cNvSpPr txBox="1"/>
          <p:nvPr>
            <p:ph type="title"/>
          </p:nvPr>
        </p:nvSpPr>
        <p:spPr>
          <a:xfrm>
            <a:off x="0" y="16932"/>
            <a:ext cx="9144000" cy="668867"/>
          </a:xfrm>
          <a:prstGeom prst="rect">
            <a:avLst/>
          </a:prstGeom>
          <a:solidFill>
            <a:srgbClr val="DDD9C3"/>
          </a:solidFill>
          <a:ln cap="flat" cmpd="sng" w="9525">
            <a:solidFill>
              <a:srgbClr val="97B4E4"/>
            </a:solidFill>
            <a:prstDash val="solid"/>
            <a:round/>
            <a:headEnd len="sm" w="sm" type="none"/>
            <a:tailEnd len="sm" w="sm" type="none"/>
          </a:ln>
        </p:spPr>
        <p:txBody>
          <a:bodyPr anchorCtr="0" anchor="ctr" bIns="45700" lIns="91425" spcFirstLastPara="1" rIns="91425" wrap="square" tIns="45700">
            <a:noAutofit/>
          </a:bodyPr>
          <a:lstStyle/>
          <a:p>
            <a:pPr indent="0" lvl="0" marL="0" rtl="0" algn="ctr">
              <a:spcBef>
                <a:spcPts val="0"/>
              </a:spcBef>
              <a:spcAft>
                <a:spcPts val="0"/>
              </a:spcAft>
              <a:buClr>
                <a:srgbClr val="0C0C0C"/>
              </a:buClr>
              <a:buSzPts val="3600"/>
              <a:buFont typeface="KaiTi"/>
              <a:buNone/>
            </a:pPr>
            <a:r>
              <a:rPr b="1" i="0" lang="zh-TW" sz="3600" u="none" strike="noStrike">
                <a:solidFill>
                  <a:srgbClr val="0C0C0C"/>
                </a:solidFill>
                <a:latin typeface="KaiTi"/>
                <a:ea typeface="KaiTi"/>
                <a:cs typeface="KaiTi"/>
                <a:sym typeface="KaiTi"/>
              </a:rPr>
              <a:t>辛酸的音樂史 2</a:t>
            </a:r>
            <a:endParaRPr sz="4800">
              <a:solidFill>
                <a:srgbClr val="0C0C0C"/>
              </a:solidFill>
              <a:latin typeface="KaiTi"/>
              <a:ea typeface="KaiTi"/>
              <a:cs typeface="KaiTi"/>
              <a:sym typeface="KaiTi"/>
            </a:endParaRPr>
          </a:p>
        </p:txBody>
      </p:sp>
      <p:sp>
        <p:nvSpPr>
          <p:cNvPr id="227" name="Google Shape;227;p31"/>
          <p:cNvSpPr/>
          <p:nvPr/>
        </p:nvSpPr>
        <p:spPr>
          <a:xfrm>
            <a:off x="-5644" y="685798"/>
            <a:ext cx="9144000" cy="6172202"/>
          </a:xfrm>
          <a:prstGeom prst="rect">
            <a:avLst/>
          </a:prstGeom>
          <a:solidFill>
            <a:srgbClr val="EAF1DD"/>
          </a:solidFill>
          <a:ln cap="flat" cmpd="sng" w="25400">
            <a:solidFill>
              <a:schemeClr val="accent6"/>
            </a:solidFill>
            <a:prstDash val="solid"/>
            <a:round/>
            <a:headEnd len="sm" w="sm" type="none"/>
            <a:tailEnd len="sm" w="sm" type="none"/>
          </a:ln>
        </p:spPr>
        <p:txBody>
          <a:bodyPr anchorCtr="0" anchor="ctr" bIns="45700" lIns="91425" spcFirstLastPara="1" rIns="91425" wrap="square" tIns="45700">
            <a:noAutofit/>
          </a:bodyPr>
          <a:lstStyle/>
          <a:p>
            <a:pPr indent="-342900" lvl="0" marL="342900" marR="0" rtl="0" algn="l">
              <a:spcBef>
                <a:spcPts val="0"/>
              </a:spcBef>
              <a:spcAft>
                <a:spcPts val="0"/>
              </a:spcAft>
              <a:buClr>
                <a:srgbClr val="000000"/>
              </a:buClr>
              <a:buSzPts val="2400"/>
              <a:buFont typeface="Noto Sans Symbols"/>
              <a:buChar char="▪"/>
            </a:pPr>
            <a:r>
              <a:rPr b="0" i="0" lang="zh-TW" sz="2400" u="none" cap="none" strike="noStrike">
                <a:solidFill>
                  <a:srgbClr val="000000"/>
                </a:solidFill>
                <a:latin typeface="KaiTi"/>
                <a:ea typeface="KaiTi"/>
                <a:cs typeface="KaiTi"/>
                <a:sym typeface="KaiTi"/>
              </a:rPr>
              <a:t>從那時起,不同基督教教派,文化轉變,擴音器,電子樂器,當然還有我們自己有罪的心,助長了基督教的音樂文化戰爭。</a:t>
            </a:r>
            <a:endParaRPr/>
          </a:p>
          <a:p>
            <a:pPr indent="-342900" lvl="0" marL="342900" marR="0" rtl="0" algn="l">
              <a:spcBef>
                <a:spcPts val="0"/>
              </a:spcBef>
              <a:spcAft>
                <a:spcPts val="0"/>
              </a:spcAft>
              <a:buClr>
                <a:srgbClr val="000000"/>
              </a:buClr>
              <a:buSzPts val="2400"/>
              <a:buFont typeface="Noto Sans Symbols"/>
              <a:buChar char="▪"/>
            </a:pPr>
            <a:r>
              <a:rPr b="1" i="0" lang="zh-TW" sz="2400" u="none" cap="none" strike="noStrike">
                <a:solidFill>
                  <a:srgbClr val="000000"/>
                </a:solidFill>
                <a:latin typeface="KaiTi"/>
                <a:ea typeface="KaiTi"/>
                <a:cs typeface="KaiTi"/>
                <a:sym typeface="KaiTi"/>
              </a:rPr>
              <a:t>上帝關心我們用什麼音樂來敬拜祂嗎</a:t>
            </a:r>
            <a:r>
              <a:rPr b="0" i="0" lang="zh-TW" sz="2400" u="none" cap="none" strike="noStrike">
                <a:solidFill>
                  <a:srgbClr val="000000"/>
                </a:solidFill>
                <a:latin typeface="KaiTi"/>
                <a:ea typeface="KaiTi"/>
                <a:cs typeface="KaiTi"/>
                <a:sym typeface="KaiTi"/>
              </a:rPr>
              <a:t>？</a:t>
            </a:r>
            <a:endParaRPr b="0" i="0" sz="2400" u="none" cap="none" strike="noStrike">
              <a:solidFill>
                <a:srgbClr val="000000"/>
              </a:solidFill>
              <a:latin typeface="KaiTi"/>
              <a:ea typeface="KaiTi"/>
              <a:cs typeface="KaiTi"/>
              <a:sym typeface="KaiTi"/>
            </a:endParaRPr>
          </a:p>
          <a:p>
            <a:pPr indent="-342900" lvl="0" marL="800100" marR="0" rtl="0" algn="l">
              <a:spcBef>
                <a:spcPts val="0"/>
              </a:spcBef>
              <a:spcAft>
                <a:spcPts val="0"/>
              </a:spcAft>
              <a:buClr>
                <a:srgbClr val="000000"/>
              </a:buClr>
              <a:buSzPts val="2300"/>
              <a:buFont typeface="Courier New"/>
              <a:buChar char="o"/>
            </a:pPr>
            <a:r>
              <a:rPr b="0" i="0" lang="zh-TW" sz="2300" u="none" cap="none" strike="noStrike">
                <a:solidFill>
                  <a:srgbClr val="000000"/>
                </a:solidFill>
                <a:latin typeface="KaiTi"/>
                <a:ea typeface="KaiTi"/>
                <a:cs typeface="KaiTi"/>
                <a:sym typeface="KaiTi"/>
              </a:rPr>
              <a:t>聖經中最長的一本書"詩篇"是一組詩歌,它就是一本"讚美詩"。</a:t>
            </a:r>
            <a:r>
              <a:rPr b="1" i="0" lang="zh-TW" sz="1800" u="none" cap="none" strike="noStrike">
                <a:solidFill>
                  <a:srgbClr val="000000"/>
                </a:solidFill>
                <a:highlight>
                  <a:srgbClr val="FFE599"/>
                </a:highlight>
                <a:latin typeface="KaiTi"/>
                <a:ea typeface="KaiTi"/>
                <a:cs typeface="KaiTi"/>
                <a:sym typeface="KaiTi"/>
              </a:rPr>
              <a:t> </a:t>
            </a:r>
            <a:r>
              <a:rPr b="1" i="0" lang="zh-TW" sz="2400" u="none" cap="none" strike="noStrike">
                <a:solidFill>
                  <a:srgbClr val="000000"/>
                </a:solidFill>
                <a:highlight>
                  <a:srgbClr val="FFE599"/>
                </a:highlight>
                <a:latin typeface="KaiTi"/>
                <a:ea typeface="KaiTi"/>
                <a:cs typeface="KaiTi"/>
                <a:sym typeface="KaiTi"/>
              </a:rPr>
              <a:t>上帝在聖經中命令用器樂和聲音來讚美祂 </a:t>
            </a:r>
            <a:r>
              <a:rPr b="0" i="0" lang="zh-TW" sz="2400" u="none" cap="none" strike="noStrike">
                <a:solidFill>
                  <a:srgbClr val="000000"/>
                </a:solidFill>
                <a:latin typeface="KaiTi"/>
                <a:ea typeface="KaiTi"/>
                <a:cs typeface="KaiTi"/>
                <a:sym typeface="KaiTi"/>
              </a:rPr>
              <a:t>。</a:t>
            </a:r>
            <a:endParaRPr/>
          </a:p>
          <a:p>
            <a:pPr indent="-342900" lvl="0" marL="342900" marR="0" rtl="0" algn="l">
              <a:spcBef>
                <a:spcPts val="0"/>
              </a:spcBef>
              <a:spcAft>
                <a:spcPts val="0"/>
              </a:spcAft>
              <a:buClr>
                <a:srgbClr val="000000"/>
              </a:buClr>
              <a:buSzPts val="2400"/>
              <a:buFont typeface="Noto Sans Symbols"/>
              <a:buChar char="▪"/>
            </a:pPr>
            <a:r>
              <a:rPr b="1" i="0" lang="zh-TW" sz="2400" u="none" cap="none" strike="noStrike">
                <a:solidFill>
                  <a:srgbClr val="000000"/>
                </a:solidFill>
                <a:highlight>
                  <a:srgbClr val="FFE599"/>
                </a:highlight>
                <a:latin typeface="KaiTi"/>
                <a:ea typeface="KaiTi"/>
                <a:cs typeface="KaiTi"/>
                <a:sym typeface="KaiTi"/>
              </a:rPr>
              <a:t>詩篇中有50多次告訴我們要歌頌上帝</a:t>
            </a:r>
            <a:r>
              <a:rPr b="0" i="0" lang="zh-TW" sz="2400" u="none" cap="none" strike="noStrike">
                <a:solidFill>
                  <a:srgbClr val="000000"/>
                </a:solidFill>
                <a:latin typeface="KaiTi"/>
                <a:ea typeface="KaiTi"/>
                <a:cs typeface="KaiTi"/>
                <a:sym typeface="KaiTi"/>
              </a:rPr>
              <a:t>。</a:t>
            </a:r>
            <a:endParaRPr b="0" i="0" sz="2400" u="none" cap="none" strike="noStrike">
              <a:solidFill>
                <a:srgbClr val="000000"/>
              </a:solidFill>
              <a:latin typeface="KaiTi"/>
              <a:ea typeface="KaiTi"/>
              <a:cs typeface="KaiTi"/>
              <a:sym typeface="KaiTi"/>
            </a:endParaRPr>
          </a:p>
          <a:p>
            <a:pPr indent="-342900" lvl="1" marL="800100" marR="0" rtl="0" algn="l">
              <a:spcBef>
                <a:spcPts val="0"/>
              </a:spcBef>
              <a:spcAft>
                <a:spcPts val="0"/>
              </a:spcAft>
              <a:buClr>
                <a:srgbClr val="0066FF"/>
              </a:buClr>
              <a:buSzPts val="2200"/>
              <a:buFont typeface="Courier New"/>
              <a:buChar char="o"/>
            </a:pPr>
            <a:r>
              <a:rPr b="0" i="0" lang="zh-TW" sz="2200" u="none" cap="none" strike="noStrike">
                <a:solidFill>
                  <a:srgbClr val="0066FF"/>
                </a:solidFill>
                <a:latin typeface="KaiTi"/>
                <a:ea typeface="KaiTi"/>
                <a:cs typeface="KaiTi"/>
                <a:sym typeface="KaiTi"/>
              </a:rPr>
              <a:t>(</a:t>
            </a:r>
            <a:r>
              <a:rPr b="0" i="0" lang="zh-TW" sz="2200" u="none" cap="none" strike="noStrike">
                <a:solidFill>
                  <a:srgbClr val="0066FF"/>
                </a:solidFill>
                <a:highlight>
                  <a:srgbClr val="FFFFFF"/>
                </a:highlight>
                <a:latin typeface="KaiTi"/>
                <a:ea typeface="KaiTi"/>
                <a:cs typeface="KaiTi"/>
                <a:sym typeface="KaiTi"/>
              </a:rPr>
              <a:t>詩篇150:3-5 要用角聲讚美他,鼓瑟彈琴讚美他,擊鼓跳舞讚美他,用絲弦的樂器和簫的聲音讚美他,用大響的鈸讚美他,用高聲的鈸讚美他)</a:t>
            </a:r>
            <a:endParaRPr b="0" i="0" sz="2200" u="none" cap="none" strike="noStrike">
              <a:solidFill>
                <a:srgbClr val="0066FF"/>
              </a:solidFill>
              <a:highlight>
                <a:srgbClr val="FFFFFF"/>
              </a:highlight>
              <a:latin typeface="KaiTi"/>
              <a:ea typeface="KaiTi"/>
              <a:cs typeface="KaiTi"/>
              <a:sym typeface="KaiTi"/>
            </a:endParaRPr>
          </a:p>
          <a:p>
            <a:pPr indent="-342900" lvl="0" marL="800100" marR="0" rtl="0" algn="l">
              <a:spcBef>
                <a:spcPts val="0"/>
              </a:spcBef>
              <a:spcAft>
                <a:spcPts val="0"/>
              </a:spcAft>
              <a:buClr>
                <a:srgbClr val="0066FF"/>
              </a:buClr>
              <a:buSzPts val="2200"/>
              <a:buFont typeface="Courier New"/>
              <a:buChar char="o"/>
            </a:pPr>
            <a:r>
              <a:rPr b="0" i="0" lang="zh-TW" sz="2200" u="none" cap="none" strike="noStrike">
                <a:solidFill>
                  <a:srgbClr val="0066FF"/>
                </a:solidFill>
                <a:latin typeface="KaiTi"/>
                <a:ea typeface="KaiTi"/>
                <a:cs typeface="KaiTi"/>
                <a:sym typeface="KaiTi"/>
              </a:rPr>
              <a:t>(</a:t>
            </a:r>
            <a:r>
              <a:rPr b="0" i="0" lang="zh-TW" sz="2200" u="none" cap="none" strike="noStrike">
                <a:solidFill>
                  <a:srgbClr val="0066FF"/>
                </a:solidFill>
                <a:highlight>
                  <a:srgbClr val="FFFFFF"/>
                </a:highlight>
                <a:latin typeface="KaiTi"/>
                <a:ea typeface="KaiTi"/>
                <a:cs typeface="KaiTi"/>
                <a:sym typeface="KaiTi"/>
              </a:rPr>
              <a:t>詩篇47:6</a:t>
            </a:r>
            <a:r>
              <a:rPr b="0" i="0" lang="zh-TW" sz="2200" u="none" cap="none" strike="noStrike">
                <a:solidFill>
                  <a:srgbClr val="0066FF"/>
                </a:solidFill>
                <a:latin typeface="KaiTi"/>
                <a:ea typeface="KaiTi"/>
                <a:cs typeface="KaiTi"/>
                <a:sym typeface="KaiTi"/>
              </a:rPr>
              <a:t> </a:t>
            </a:r>
            <a:r>
              <a:rPr b="0" i="0" lang="zh-TW" sz="2200" u="none" cap="none" strike="noStrike">
                <a:solidFill>
                  <a:srgbClr val="0066FF"/>
                </a:solidFill>
                <a:highlight>
                  <a:srgbClr val="FFFFFF"/>
                </a:highlight>
                <a:latin typeface="KaiTi"/>
                <a:ea typeface="KaiTi"/>
                <a:cs typeface="KaiTi"/>
                <a:sym typeface="KaiTi"/>
              </a:rPr>
              <a:t>你們要向上帝歌頌,歌頌！向我們王歌頌,歌頌！</a:t>
            </a:r>
            <a:r>
              <a:rPr b="0" i="0" lang="zh-TW" sz="2200" u="none" cap="none" strike="noStrike">
                <a:solidFill>
                  <a:srgbClr val="0066FF"/>
                </a:solidFill>
                <a:latin typeface="KaiTi"/>
                <a:ea typeface="KaiTi"/>
                <a:cs typeface="KaiTi"/>
                <a:sym typeface="KaiTi"/>
              </a:rPr>
              <a:t>)</a:t>
            </a:r>
            <a:endParaRPr/>
          </a:p>
          <a:p>
            <a:pPr indent="-342900" lvl="0" marL="800100" marR="0" rtl="0" algn="l">
              <a:spcBef>
                <a:spcPts val="0"/>
              </a:spcBef>
              <a:spcAft>
                <a:spcPts val="0"/>
              </a:spcAft>
              <a:buClr>
                <a:srgbClr val="000000"/>
              </a:buClr>
              <a:buSzPts val="2300"/>
              <a:buFont typeface="Courier New"/>
              <a:buChar char="o"/>
            </a:pPr>
            <a:r>
              <a:rPr b="0" i="0" lang="zh-TW" sz="2300" u="none" cap="none" strike="noStrike">
                <a:solidFill>
                  <a:srgbClr val="000000"/>
                </a:solidFill>
                <a:latin typeface="KaiTi"/>
                <a:ea typeface="KaiTi"/>
                <a:cs typeface="KaiTi"/>
                <a:sym typeface="KaiTi"/>
              </a:rPr>
              <a:t>從創世之初到啟示錄的最後一章,《聖經》充滿了對音樂的提及</a:t>
            </a:r>
            <a:endParaRPr/>
          </a:p>
          <a:p>
            <a:pPr indent="-342900" lvl="1" marL="800100" marR="0" rtl="0" algn="l">
              <a:spcBef>
                <a:spcPts val="0"/>
              </a:spcBef>
              <a:spcAft>
                <a:spcPts val="0"/>
              </a:spcAft>
              <a:buClr>
                <a:srgbClr val="0066FF"/>
              </a:buClr>
              <a:buSzPts val="2200"/>
              <a:buFont typeface="Courier New"/>
              <a:buChar char="o"/>
            </a:pPr>
            <a:r>
              <a:rPr b="0" i="0" lang="zh-TW" sz="2200" u="none" cap="none" strike="noStrike">
                <a:solidFill>
                  <a:srgbClr val="0066FF"/>
                </a:solidFill>
                <a:highlight>
                  <a:srgbClr val="FFFFFF"/>
                </a:highlight>
                <a:latin typeface="KaiTi"/>
                <a:ea typeface="KaiTi"/>
                <a:cs typeface="KaiTi"/>
                <a:sym typeface="KaiTi"/>
              </a:rPr>
              <a:t>(約伯記38:7 那時晨星一同歌唱,上帝的眾子也都歡呼)</a:t>
            </a:r>
            <a:endParaRPr b="0" i="0" sz="2200" u="none" cap="none" strike="noStrike">
              <a:solidFill>
                <a:srgbClr val="0066FF"/>
              </a:solidFill>
              <a:latin typeface="KaiTi"/>
              <a:ea typeface="KaiTi"/>
              <a:cs typeface="KaiTi"/>
              <a:sym typeface="KaiTi"/>
            </a:endParaRPr>
          </a:p>
          <a:p>
            <a:pPr indent="-342900" lvl="1" marL="800100" marR="0" rtl="0" algn="l">
              <a:spcBef>
                <a:spcPts val="0"/>
              </a:spcBef>
              <a:spcAft>
                <a:spcPts val="0"/>
              </a:spcAft>
              <a:buClr>
                <a:srgbClr val="0066FF"/>
              </a:buClr>
              <a:buSzPts val="2200"/>
              <a:buFont typeface="Courier New"/>
              <a:buChar char="o"/>
            </a:pPr>
            <a:r>
              <a:rPr b="0" i="0" lang="zh-TW" sz="2200" u="none" cap="none" strike="noStrike">
                <a:solidFill>
                  <a:srgbClr val="0066FF"/>
                </a:solidFill>
                <a:highlight>
                  <a:srgbClr val="FFFFFF"/>
                </a:highlight>
                <a:latin typeface="KaiTi"/>
                <a:ea typeface="KaiTi"/>
                <a:cs typeface="KaiTi"/>
                <a:sym typeface="KaiTi"/>
              </a:rPr>
              <a:t>(啟示錄15:3 唱上帝僕人</a:t>
            </a:r>
            <a:r>
              <a:rPr b="0" i="0" lang="zh-TW" sz="2200" u="sng" cap="none" strike="noStrike">
                <a:solidFill>
                  <a:srgbClr val="0066FF"/>
                </a:solidFill>
                <a:highlight>
                  <a:srgbClr val="FFFFFF"/>
                </a:highlight>
                <a:latin typeface="KaiTi"/>
                <a:ea typeface="KaiTi"/>
                <a:cs typeface="KaiTi"/>
                <a:sym typeface="KaiTi"/>
              </a:rPr>
              <a:t>摩西</a:t>
            </a:r>
            <a:r>
              <a:rPr b="0" i="0" lang="zh-TW" sz="2200" u="none" cap="none" strike="noStrike">
                <a:solidFill>
                  <a:srgbClr val="0066FF"/>
                </a:solidFill>
                <a:highlight>
                  <a:srgbClr val="FFFFFF"/>
                </a:highlight>
                <a:latin typeface="KaiTi"/>
                <a:ea typeface="KaiTi"/>
                <a:cs typeface="KaiTi"/>
                <a:sym typeface="KaiTi"/>
              </a:rPr>
              <a:t>的歌和羔羊的歌,說:「主上帝,全能者啊,你的作為大哉,奇哉！萬世之王啊,你的道途義哉,誠哉!)</a:t>
            </a:r>
            <a:endParaRPr b="0" i="0" sz="2200" u="none" cap="none" strike="noStrike">
              <a:solidFill>
                <a:srgbClr val="0066FF"/>
              </a:solidFill>
              <a:latin typeface="KaiTi"/>
              <a:ea typeface="KaiTi"/>
              <a:cs typeface="KaiTi"/>
              <a:sym typeface="KaiTi"/>
            </a:endParaRPr>
          </a:p>
          <a:p>
            <a:pPr indent="-342900" lvl="0" marL="800100" marR="0" rtl="0" algn="l">
              <a:spcBef>
                <a:spcPts val="0"/>
              </a:spcBef>
              <a:spcAft>
                <a:spcPts val="0"/>
              </a:spcAft>
              <a:buClr>
                <a:srgbClr val="C00000"/>
              </a:buClr>
              <a:buSzPts val="2300"/>
              <a:buFont typeface="Courier New"/>
              <a:buChar char="o"/>
            </a:pPr>
            <a:r>
              <a:rPr b="1" i="0" lang="zh-TW" sz="2300" u="none" cap="none" strike="noStrike">
                <a:solidFill>
                  <a:srgbClr val="C00000"/>
                </a:solidFill>
                <a:latin typeface="KaiTi"/>
                <a:ea typeface="KaiTi"/>
                <a:cs typeface="KaiTi"/>
                <a:sym typeface="KaiTi"/>
              </a:rPr>
              <a:t>如果我們不明白上帝在敬拜中使用音樂的目的,我們就可能會濫用它</a:t>
            </a:r>
            <a:r>
              <a:rPr b="0" i="0" lang="zh-TW" sz="2300" u="none" cap="none" strike="noStrike">
                <a:solidFill>
                  <a:srgbClr val="000000"/>
                </a:solidFill>
                <a:latin typeface="KaiTi"/>
                <a:ea typeface="KaiTi"/>
                <a:cs typeface="KaiTi"/>
                <a:sym typeface="KaiTi"/>
              </a:rPr>
              <a:t>。更糟的是,</a:t>
            </a:r>
            <a:r>
              <a:rPr b="1" i="0" lang="zh-TW" sz="2300" u="none" cap="none" strike="noStrike">
                <a:solidFill>
                  <a:srgbClr val="C00000"/>
                </a:solidFill>
                <a:latin typeface="KaiTi"/>
                <a:ea typeface="KaiTi"/>
                <a:cs typeface="KaiTi"/>
                <a:sym typeface="KaiTi"/>
              </a:rPr>
              <a:t>它會剝奪上帝我們想要給祂的榮耀</a:t>
            </a:r>
            <a:r>
              <a:rPr b="0" i="0" lang="zh-TW" sz="2300" u="none" cap="none" strike="noStrike">
                <a:solidFill>
                  <a:srgbClr val="000000"/>
                </a:solidFill>
                <a:latin typeface="KaiTi"/>
                <a:ea typeface="KaiTi"/>
                <a:cs typeface="KaiTi"/>
                <a:sym typeface="KaiTi"/>
              </a:rPr>
              <a:t>。</a:t>
            </a:r>
            <a:endParaRPr/>
          </a:p>
        </p:txBody>
      </p:sp>
    </p:spTree>
  </p:cSld>
  <p:clrMapOvr>
    <a:masterClrMapping/>
  </p:clrMapOvr>
  <mc:AlternateContent>
    <mc:Choice Requires="p14">
      <p:transition spd="slow" p14:dur="1600">
        <p14:gallery dir="l"/>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14"/>
          <p:cNvSpPr txBox="1"/>
          <p:nvPr>
            <p:ph type="ctrTitle"/>
          </p:nvPr>
        </p:nvSpPr>
        <p:spPr>
          <a:xfrm>
            <a:off x="-2721" y="0"/>
            <a:ext cx="9146721" cy="6858000"/>
          </a:xfrm>
          <a:prstGeom prst="rect">
            <a:avLst/>
          </a:prstGeom>
          <a:solidFill>
            <a:srgbClr val="4F6128"/>
          </a:solidFill>
          <a:ln cap="flat" cmpd="sng" w="9525">
            <a:solidFill>
              <a:srgbClr val="DAEEF3"/>
            </a:solidFill>
            <a:prstDash val="solid"/>
            <a:round/>
            <a:headEnd len="sm" w="sm" type="none"/>
            <a:tailEnd len="sm" w="sm" type="none"/>
          </a:ln>
        </p:spPr>
        <p:txBody>
          <a:bodyPr anchorCtr="0" anchor="ctr" bIns="45700" lIns="91425" spcFirstLastPara="1" rIns="91425" wrap="square" tIns="45700">
            <a:noAutofit/>
          </a:bodyPr>
          <a:lstStyle/>
          <a:p>
            <a:pPr indent="0" lvl="0" marL="0" rtl="0" algn="l">
              <a:spcBef>
                <a:spcPts val="0"/>
              </a:spcBef>
              <a:spcAft>
                <a:spcPts val="0"/>
              </a:spcAft>
              <a:buClr>
                <a:schemeClr val="lt1"/>
              </a:buClr>
              <a:buSzPts val="2300"/>
              <a:buFont typeface="KaiTi"/>
              <a:buNone/>
            </a:pPr>
            <a:r>
              <a:rPr b="0" i="0" lang="zh-TW" sz="2300" u="none" strike="noStrike">
                <a:solidFill>
                  <a:schemeClr val="lt1"/>
                </a:solidFill>
                <a:latin typeface="KaiTi"/>
                <a:ea typeface="KaiTi"/>
                <a:cs typeface="KaiTi"/>
                <a:sym typeface="KaiTi"/>
              </a:rPr>
              <a:t>獻給所有願意在帶領敬拜侍奉有份的弟兄姊妹,包括領詩,讚美隊,樂器演奏和傳媒工作者。</a:t>
            </a:r>
            <a:br>
              <a:rPr b="0" lang="zh-TW" sz="2300">
                <a:solidFill>
                  <a:schemeClr val="lt1"/>
                </a:solidFill>
                <a:latin typeface="KaiTi"/>
                <a:ea typeface="KaiTi"/>
                <a:cs typeface="KaiTi"/>
                <a:sym typeface="KaiTi"/>
              </a:rPr>
            </a:br>
            <a:br>
              <a:rPr b="0" lang="zh-TW" sz="2300">
                <a:solidFill>
                  <a:schemeClr val="lt1"/>
                </a:solidFill>
                <a:latin typeface="KaiTi"/>
                <a:ea typeface="KaiTi"/>
                <a:cs typeface="KaiTi"/>
                <a:sym typeface="KaiTi"/>
              </a:rPr>
            </a:br>
            <a:r>
              <a:rPr b="0" i="0" lang="zh-TW" sz="2300" u="none" strike="noStrike">
                <a:solidFill>
                  <a:schemeClr val="lt1"/>
                </a:solidFill>
                <a:latin typeface="KaiTi"/>
                <a:ea typeface="KaiTi"/>
                <a:cs typeface="KaiTi"/>
                <a:sym typeface="KaiTi"/>
              </a:rPr>
              <a:t>敬拜是基督徒生活的重要部分之一。如果我們認識主,我們就會情不自禁地愛祂,讚美祂並確認祂的榮耀。我們知道我們不配站在上帝的威嚴和聖潔面前,但祂透過祂的兒子耶穌的犧牲為我們開闢了一條道路,祂代替我們,為我們的罪而死,並復活了。祂使我們能充滿信心,怛然無懼地來到天父面前,儘管我們不配,我們仍然可以敬拜祂。</a:t>
            </a:r>
            <a:br>
              <a:rPr b="0" lang="zh-TW" sz="2300">
                <a:solidFill>
                  <a:schemeClr val="lt1"/>
                </a:solidFill>
                <a:latin typeface="KaiTi"/>
                <a:ea typeface="KaiTi"/>
                <a:cs typeface="KaiTi"/>
                <a:sym typeface="KaiTi"/>
              </a:rPr>
            </a:br>
            <a:br>
              <a:rPr b="0" lang="zh-TW" sz="2300">
                <a:solidFill>
                  <a:schemeClr val="lt1"/>
                </a:solidFill>
                <a:latin typeface="KaiTi"/>
                <a:ea typeface="KaiTi"/>
                <a:cs typeface="KaiTi"/>
                <a:sym typeface="KaiTi"/>
              </a:rPr>
            </a:br>
            <a:r>
              <a:rPr b="0" i="0" lang="zh-TW" sz="2300" u="none" strike="noStrike">
                <a:solidFill>
                  <a:schemeClr val="lt1"/>
                </a:solidFill>
                <a:latin typeface="KaiTi"/>
                <a:ea typeface="KaiTi"/>
                <a:cs typeface="KaiTi"/>
                <a:sym typeface="KaiTi"/>
              </a:rPr>
              <a:t>記住耶穌在</a:t>
            </a:r>
            <a:r>
              <a:rPr i="0" lang="zh-TW" sz="2300" u="sng" strike="noStrike">
                <a:solidFill>
                  <a:srgbClr val="FF8C8C"/>
                </a:solidFill>
                <a:latin typeface="KaiTi"/>
                <a:ea typeface="KaiTi"/>
                <a:cs typeface="KaiTi"/>
                <a:sym typeface="KaiTi"/>
              </a:rPr>
              <a:t>約翰福音4:23</a:t>
            </a:r>
            <a:r>
              <a:rPr b="0" i="0" lang="zh-TW" sz="2300" u="none" strike="noStrike">
                <a:solidFill>
                  <a:schemeClr val="lt1"/>
                </a:solidFill>
                <a:latin typeface="KaiTi"/>
                <a:ea typeface="KaiTi"/>
                <a:cs typeface="KaiTi"/>
                <a:sym typeface="KaiTi"/>
              </a:rPr>
              <a:t>中的話:「</a:t>
            </a:r>
            <a:r>
              <a:rPr b="0" i="0" lang="zh-TW" sz="2300" u="sng" strike="noStrike">
                <a:solidFill>
                  <a:srgbClr val="FF8C8C"/>
                </a:solidFill>
                <a:latin typeface="KaiTi"/>
                <a:ea typeface="KaiTi"/>
                <a:cs typeface="KaiTi"/>
                <a:sym typeface="KaiTi"/>
              </a:rPr>
              <a:t>那真正拜父的,要用心靈和誠實拜他,因為父要這樣的人拜他</a:t>
            </a:r>
            <a:r>
              <a:rPr b="0" i="0" lang="zh-TW" sz="2300" u="none" strike="noStrike">
                <a:solidFill>
                  <a:schemeClr val="lt1"/>
                </a:solidFill>
                <a:latin typeface="KaiTi"/>
                <a:ea typeface="KaiTi"/>
                <a:cs typeface="KaiTi"/>
                <a:sym typeface="KaiTi"/>
              </a:rPr>
              <a:t>」祂在我們心中的地位很重要,儘管我們對祂的敬拜不限於在一座建築物內。今天上帝所差來的聖靈使我們能以上帝所希望的方式敬拜祂。</a:t>
            </a:r>
            <a:br>
              <a:rPr b="0" lang="zh-TW" sz="2300">
                <a:solidFill>
                  <a:schemeClr val="lt1"/>
                </a:solidFill>
                <a:latin typeface="KaiTi"/>
                <a:ea typeface="KaiTi"/>
                <a:cs typeface="KaiTi"/>
                <a:sym typeface="KaiTi"/>
              </a:rPr>
            </a:br>
            <a:br>
              <a:rPr b="0" lang="zh-TW" sz="2300">
                <a:solidFill>
                  <a:schemeClr val="lt1"/>
                </a:solidFill>
                <a:latin typeface="KaiTi"/>
                <a:ea typeface="KaiTi"/>
                <a:cs typeface="KaiTi"/>
                <a:sym typeface="KaiTi"/>
              </a:rPr>
            </a:br>
            <a:r>
              <a:rPr b="0" i="0" lang="zh-TW" sz="2300" u="none" strike="noStrike">
                <a:solidFill>
                  <a:schemeClr val="lt1"/>
                </a:solidFill>
                <a:latin typeface="KaiTi"/>
                <a:ea typeface="KaiTi"/>
                <a:cs typeface="KaiTi"/>
                <a:sym typeface="KaiTi"/>
              </a:rPr>
              <a:t>信徒需要主日聚會進行集體敬拜,但我們可以隨時隨地在生活的各個方面尊榮上帝。敬拜與傳統或遵守一套規則無關。相反,它是關於上帝,祂所有配得的榮耀和讚美。	 			~</a:t>
            </a:r>
            <a:r>
              <a:rPr lang="zh-TW" sz="2300">
                <a:solidFill>
                  <a:schemeClr val="lt1"/>
                </a:solidFill>
                <a:latin typeface="KaiTi"/>
                <a:ea typeface="KaiTi"/>
                <a:cs typeface="KaiTi"/>
                <a:sym typeface="KaiTi"/>
              </a:rPr>
              <a:t>陳棉</a:t>
            </a:r>
            <a:endParaRPr sz="2300">
              <a:solidFill>
                <a:schemeClr val="lt1"/>
              </a:solidFill>
              <a:latin typeface="KaiTi"/>
              <a:ea typeface="KaiTi"/>
              <a:cs typeface="KaiTi"/>
              <a:sym typeface="KaiTi"/>
            </a:endParaRPr>
          </a:p>
        </p:txBody>
      </p:sp>
    </p:spTree>
  </p:cSld>
  <p:clrMapOvr>
    <a:masterClrMapping/>
  </p:clrMapOvr>
  <mc:AlternateContent>
    <mc:Choice Requires="p14">
      <p:transition spd="slow" p14:dur="1600">
        <p14:gallery dir="l"/>
      </p:transition>
    </mc:Choice>
    <mc:Fallback>
      <p:transition spd="slow">
        <p:fade/>
      </p:transition>
    </mc:Fallback>
  </mc:AlternateContent>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2" name="Shape 232"/>
        <p:cNvGrpSpPr/>
        <p:nvPr/>
      </p:nvGrpSpPr>
      <p:grpSpPr>
        <a:xfrm>
          <a:off x="0" y="0"/>
          <a:ext cx="0" cy="0"/>
          <a:chOff x="0" y="0"/>
          <a:chExt cx="0" cy="0"/>
        </a:xfrm>
      </p:grpSpPr>
      <p:sp>
        <p:nvSpPr>
          <p:cNvPr id="233" name="Google Shape;233;p32"/>
          <p:cNvSpPr txBox="1"/>
          <p:nvPr>
            <p:ph type="title"/>
          </p:nvPr>
        </p:nvSpPr>
        <p:spPr>
          <a:xfrm>
            <a:off x="0" y="16932"/>
            <a:ext cx="9144000" cy="668867"/>
          </a:xfrm>
          <a:prstGeom prst="rect">
            <a:avLst/>
          </a:prstGeom>
          <a:solidFill>
            <a:srgbClr val="DDD9C3"/>
          </a:solidFill>
          <a:ln cap="flat" cmpd="sng" w="9525">
            <a:solidFill>
              <a:srgbClr val="97B4E4"/>
            </a:solidFill>
            <a:prstDash val="solid"/>
            <a:round/>
            <a:headEnd len="sm" w="sm" type="none"/>
            <a:tailEnd len="sm" w="sm" type="none"/>
          </a:ln>
        </p:spPr>
        <p:txBody>
          <a:bodyPr anchorCtr="0" anchor="ctr" bIns="45700" lIns="91425" spcFirstLastPara="1" rIns="91425" wrap="square" tIns="45700">
            <a:noAutofit/>
          </a:bodyPr>
          <a:lstStyle/>
          <a:p>
            <a:pPr indent="0" lvl="0" marL="0" rtl="0" algn="ctr">
              <a:spcBef>
                <a:spcPts val="0"/>
              </a:spcBef>
              <a:spcAft>
                <a:spcPts val="0"/>
              </a:spcAft>
              <a:buClr>
                <a:srgbClr val="000000"/>
              </a:buClr>
              <a:buSzPts val="3600"/>
              <a:buFont typeface="KaiTi"/>
              <a:buNone/>
            </a:pPr>
            <a:r>
              <a:rPr b="1" i="0" lang="zh-TW" sz="3600" u="none" strike="noStrike">
                <a:solidFill>
                  <a:srgbClr val="000000"/>
                </a:solidFill>
                <a:latin typeface="KaiTi"/>
                <a:ea typeface="KaiTi"/>
                <a:cs typeface="KaiTi"/>
                <a:sym typeface="KaiTi"/>
              </a:rPr>
              <a:t>音樂如何幫助我們 1</a:t>
            </a:r>
            <a:endParaRPr sz="3600">
              <a:solidFill>
                <a:srgbClr val="0C0C0C"/>
              </a:solidFill>
              <a:latin typeface="KaiTi"/>
              <a:ea typeface="KaiTi"/>
              <a:cs typeface="KaiTi"/>
              <a:sym typeface="KaiTi"/>
            </a:endParaRPr>
          </a:p>
        </p:txBody>
      </p:sp>
      <p:sp>
        <p:nvSpPr>
          <p:cNvPr id="234" name="Google Shape;234;p32"/>
          <p:cNvSpPr/>
          <p:nvPr/>
        </p:nvSpPr>
        <p:spPr>
          <a:xfrm>
            <a:off x="-5644" y="685798"/>
            <a:ext cx="9144000" cy="6172202"/>
          </a:xfrm>
          <a:prstGeom prst="rect">
            <a:avLst/>
          </a:prstGeom>
          <a:solidFill>
            <a:srgbClr val="EAF1DD"/>
          </a:solidFill>
          <a:ln cap="flat" cmpd="sng" w="25400">
            <a:solidFill>
              <a:schemeClr val="accent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rPr b="1" i="0" lang="zh-TW" sz="3200" u="sng" cap="none" strike="noStrike">
                <a:solidFill>
                  <a:srgbClr val="000000"/>
                </a:solidFill>
                <a:latin typeface="KaiTi"/>
                <a:ea typeface="KaiTi"/>
                <a:cs typeface="KaiTi"/>
                <a:sym typeface="KaiTi"/>
              </a:rPr>
              <a:t>上帝認為值得付出努力用音樂敬拜祂的四個原因</a:t>
            </a:r>
            <a:r>
              <a:rPr b="1" i="0" lang="zh-TW" sz="3200" u="none" cap="none" strike="noStrike">
                <a:solidFill>
                  <a:srgbClr val="000000"/>
                </a:solidFill>
                <a:latin typeface="KaiTi"/>
                <a:ea typeface="KaiTi"/>
                <a:cs typeface="KaiTi"/>
                <a:sym typeface="KaiTi"/>
              </a:rPr>
              <a:t>：</a:t>
            </a:r>
            <a:endParaRPr b="1" i="0" sz="3200" u="none" cap="none" strike="noStrike">
              <a:solidFill>
                <a:schemeClr val="lt1"/>
              </a:solidFill>
              <a:latin typeface="KaiTi"/>
              <a:ea typeface="KaiTi"/>
              <a:cs typeface="KaiTi"/>
              <a:sym typeface="KaiTi"/>
            </a:endParaRPr>
          </a:p>
          <a:p>
            <a:pPr indent="-457200" lvl="0" marL="457200" marR="0" rtl="0" algn="l">
              <a:spcBef>
                <a:spcPts val="0"/>
              </a:spcBef>
              <a:spcAft>
                <a:spcPts val="0"/>
              </a:spcAft>
              <a:buClr>
                <a:srgbClr val="000000"/>
              </a:buClr>
              <a:buSzPts val="2400"/>
              <a:buFont typeface="Calibri"/>
              <a:buAutoNum type="arabicPeriod"/>
            </a:pPr>
            <a:r>
              <a:rPr b="1" i="0" lang="zh-TW" sz="2400" u="sng" cap="none" strike="noStrike">
                <a:solidFill>
                  <a:srgbClr val="000000"/>
                </a:solidFill>
                <a:latin typeface="KaiTi"/>
                <a:ea typeface="KaiTi"/>
                <a:cs typeface="KaiTi"/>
                <a:sym typeface="KaiTi"/>
              </a:rPr>
              <a:t>音樂激發並表達榮耀上帝的情感</a:t>
            </a:r>
            <a:r>
              <a:rPr b="0" i="0" lang="zh-TW" sz="2400" u="none" cap="none" strike="noStrike">
                <a:solidFill>
                  <a:srgbClr val="000000"/>
                </a:solidFill>
                <a:latin typeface="KaiTi"/>
                <a:ea typeface="KaiTi"/>
                <a:cs typeface="KaiTi"/>
                <a:sym typeface="KaiTi"/>
              </a:rPr>
              <a:t>。</a:t>
            </a:r>
            <a:br>
              <a:rPr b="0" i="0" lang="zh-TW" sz="2400" u="none" cap="none" strike="noStrike">
                <a:solidFill>
                  <a:srgbClr val="000000"/>
                </a:solidFill>
                <a:latin typeface="KaiTi"/>
                <a:ea typeface="KaiTi"/>
                <a:cs typeface="KaiTi"/>
                <a:sym typeface="KaiTi"/>
              </a:rPr>
            </a:br>
            <a:r>
              <a:rPr b="1" i="0" lang="zh-TW" sz="2400" u="none" cap="none" strike="noStrike">
                <a:solidFill>
                  <a:srgbClr val="000000"/>
                </a:solidFill>
                <a:highlight>
                  <a:srgbClr val="FFE599"/>
                </a:highlight>
                <a:latin typeface="KaiTi"/>
                <a:ea typeface="KaiTi"/>
                <a:cs typeface="KaiTi"/>
                <a:sym typeface="KaiTi"/>
              </a:rPr>
              <a:t>我們最深,最強烈,最純潔的情感應該留給上帝自己</a:t>
            </a:r>
            <a:r>
              <a:rPr b="0" i="0" lang="zh-TW" sz="2400" u="none" cap="none" strike="noStrike">
                <a:solidFill>
                  <a:srgbClr val="000000"/>
                </a:solidFill>
                <a:latin typeface="KaiTi"/>
                <a:ea typeface="KaiTi"/>
                <a:cs typeface="KaiTi"/>
                <a:sym typeface="KaiTi"/>
              </a:rPr>
              <a:t>,祂給了我們歌唱來幫助我們表達這些情感。</a:t>
            </a:r>
            <a:endParaRPr/>
          </a:p>
          <a:p>
            <a:pPr indent="-342900" lvl="1" marL="800100" marR="0" rtl="0" algn="l">
              <a:spcBef>
                <a:spcPts val="0"/>
              </a:spcBef>
              <a:spcAft>
                <a:spcPts val="0"/>
              </a:spcAft>
              <a:buClr>
                <a:srgbClr val="C00000"/>
              </a:buClr>
              <a:buSzPts val="2400"/>
              <a:buFont typeface="Noto Sans Symbols"/>
              <a:buChar char="▪"/>
            </a:pPr>
            <a:r>
              <a:rPr b="1" i="0" lang="zh-TW" sz="2400" u="none" cap="none" strike="noStrike">
                <a:solidFill>
                  <a:srgbClr val="C00000"/>
                </a:solidFill>
                <a:latin typeface="KaiTi"/>
                <a:ea typeface="KaiTi"/>
                <a:cs typeface="KaiTi"/>
                <a:sym typeface="KaiTi"/>
              </a:rPr>
              <a:t>&lt;錯誤認知&gt;</a:t>
            </a:r>
            <a:r>
              <a:rPr b="0" i="0" lang="zh-TW" sz="2400" u="none" cap="none" strike="noStrike">
                <a:solidFill>
                  <a:srgbClr val="000000"/>
                </a:solidFill>
                <a:latin typeface="KaiTi"/>
                <a:ea typeface="KaiTi"/>
                <a:cs typeface="KaiTi"/>
                <a:sym typeface="KaiTi"/>
              </a:rPr>
              <a:t>：</a:t>
            </a:r>
            <a:endParaRPr/>
          </a:p>
          <a:p>
            <a:pPr indent="-342900" lvl="2" marL="1257300" marR="0" rtl="0" algn="l">
              <a:spcBef>
                <a:spcPts val="0"/>
              </a:spcBef>
              <a:spcAft>
                <a:spcPts val="0"/>
              </a:spcAft>
              <a:buClr>
                <a:srgbClr val="000000"/>
              </a:buClr>
              <a:buSzPts val="2400"/>
              <a:buFont typeface="Courier New"/>
              <a:buChar char="o"/>
            </a:pPr>
            <a:r>
              <a:rPr b="0" i="0" lang="zh-TW" sz="2400" u="none" cap="none" strike="noStrike">
                <a:solidFill>
                  <a:srgbClr val="000000"/>
                </a:solidFill>
                <a:latin typeface="KaiTi"/>
                <a:ea typeface="KaiTi"/>
                <a:cs typeface="KaiTi"/>
                <a:sym typeface="KaiTi"/>
              </a:rPr>
              <a:t>有些基督徒在</a:t>
            </a:r>
            <a:r>
              <a:rPr b="1" i="0" lang="zh-TW" sz="2400" u="none" cap="none" strike="noStrike">
                <a:solidFill>
                  <a:srgbClr val="C00000"/>
                </a:solidFill>
                <a:latin typeface="KaiTi"/>
                <a:ea typeface="KaiTi"/>
                <a:cs typeface="KaiTi"/>
                <a:sym typeface="KaiTi"/>
              </a:rPr>
              <a:t>唱歌時壓抑自己的情緒</a:t>
            </a:r>
            <a:r>
              <a:rPr b="0" i="0" lang="zh-TW" sz="2400" u="none" cap="none" strike="noStrike">
                <a:solidFill>
                  <a:srgbClr val="000000"/>
                </a:solidFill>
                <a:latin typeface="KaiTi"/>
                <a:ea typeface="KaiTi"/>
                <a:cs typeface="KaiTi"/>
                <a:sym typeface="KaiTi"/>
              </a:rPr>
              <a:t>,因為害怕感覺太強烈,並認為成熟意味著克制。</a:t>
            </a:r>
            <a:r>
              <a:rPr b="1" i="0" lang="zh-TW" sz="2400" u="none" cap="none" strike="noStrike">
                <a:solidFill>
                  <a:srgbClr val="C00000"/>
                </a:solidFill>
                <a:latin typeface="KaiTi"/>
                <a:ea typeface="KaiTi"/>
                <a:cs typeface="KaiTi"/>
                <a:sym typeface="KaiTi"/>
              </a:rPr>
              <a:t>問題是情感主義,而不是情緒</a:t>
            </a:r>
            <a:r>
              <a:rPr b="0" i="0" lang="zh-TW" sz="2400" u="none" cap="none" strike="noStrike">
                <a:solidFill>
                  <a:srgbClr val="000000"/>
                </a:solidFill>
                <a:latin typeface="KaiTi"/>
                <a:ea typeface="KaiTi"/>
                <a:cs typeface="KaiTi"/>
                <a:sym typeface="KaiTi"/>
              </a:rPr>
              <a:t>。</a:t>
            </a:r>
            <a:endParaRPr/>
          </a:p>
          <a:p>
            <a:pPr indent="-342900" lvl="2" marL="1257300" marR="0" rtl="0" algn="l">
              <a:spcBef>
                <a:spcPts val="0"/>
              </a:spcBef>
              <a:spcAft>
                <a:spcPts val="0"/>
              </a:spcAft>
              <a:buClr>
                <a:srgbClr val="C00000"/>
              </a:buClr>
              <a:buSzPts val="2400"/>
              <a:buFont typeface="Courier New"/>
              <a:buChar char="o"/>
            </a:pPr>
            <a:r>
              <a:rPr b="1" i="0" lang="zh-TW" sz="2400" u="none" cap="none" strike="noStrike">
                <a:solidFill>
                  <a:srgbClr val="C00000"/>
                </a:solidFill>
                <a:latin typeface="KaiTi"/>
                <a:ea typeface="KaiTi"/>
                <a:cs typeface="KaiTi"/>
                <a:sym typeface="KaiTi"/>
              </a:rPr>
              <a:t>情感主義將情感本身作為目的來追求</a:t>
            </a:r>
            <a:r>
              <a:rPr b="0" i="0" lang="zh-TW" sz="2400" u="none" cap="none" strike="noStrike">
                <a:solidFill>
                  <a:srgbClr val="000000"/>
                </a:solidFill>
                <a:latin typeface="KaiTi"/>
                <a:ea typeface="KaiTi"/>
                <a:cs typeface="KaiTi"/>
                <a:sym typeface="KaiTi"/>
              </a:rPr>
              <a:t>,它想要感受某些東西,而</a:t>
            </a:r>
            <a:r>
              <a:rPr b="1" i="0" lang="zh-TW" sz="2400" u="none" cap="none" strike="noStrike">
                <a:solidFill>
                  <a:srgbClr val="C00000"/>
                </a:solidFill>
                <a:latin typeface="KaiTi"/>
                <a:ea typeface="KaiTi"/>
                <a:cs typeface="KaiTi"/>
                <a:sym typeface="KaiTi"/>
              </a:rPr>
              <a:t>不考慮這種感覺是如何產生的或其最終目的</a:t>
            </a:r>
            <a:r>
              <a:rPr b="0" i="0" lang="zh-TW" sz="2400" u="none" cap="none" strike="noStrike">
                <a:solidFill>
                  <a:srgbClr val="000000"/>
                </a:solidFill>
                <a:latin typeface="KaiTi"/>
                <a:ea typeface="KaiTi"/>
                <a:cs typeface="KaiTi"/>
                <a:sym typeface="KaiTi"/>
              </a:rPr>
              <a:t>。</a:t>
            </a:r>
            <a:endParaRPr/>
          </a:p>
          <a:p>
            <a:pPr indent="-342900" lvl="2" marL="1257300" marR="0" rtl="0" algn="l">
              <a:spcBef>
                <a:spcPts val="0"/>
              </a:spcBef>
              <a:spcAft>
                <a:spcPts val="0"/>
              </a:spcAft>
              <a:buClr>
                <a:srgbClr val="000000"/>
              </a:buClr>
              <a:buSzPts val="2400"/>
              <a:buFont typeface="Courier New"/>
              <a:buChar char="o"/>
            </a:pPr>
            <a:r>
              <a:rPr b="0" i="0" lang="zh-TW" sz="2400" u="none" cap="none" strike="noStrike">
                <a:solidFill>
                  <a:srgbClr val="000000"/>
                </a:solidFill>
                <a:latin typeface="KaiTi"/>
                <a:ea typeface="KaiTi"/>
                <a:cs typeface="KaiTi"/>
                <a:sym typeface="KaiTi"/>
              </a:rPr>
              <a:t>相反,</a:t>
            </a:r>
            <a:r>
              <a:rPr b="1" i="0" lang="zh-TW" sz="2400" u="none" cap="none" strike="noStrike">
                <a:solidFill>
                  <a:srgbClr val="000000"/>
                </a:solidFill>
                <a:highlight>
                  <a:srgbClr val="FFE599"/>
                </a:highlight>
                <a:latin typeface="KaiTi"/>
                <a:ea typeface="KaiTi"/>
                <a:cs typeface="KaiTi"/>
                <a:sym typeface="KaiTi"/>
              </a:rPr>
              <a:t>歌唱所要喚起的情感是對上帝是誰以及祂所做的工作的回應</a:t>
            </a:r>
            <a:r>
              <a:rPr b="0" i="0" lang="zh-TW" sz="2400" u="none" cap="none" strike="noStrike">
                <a:solidFill>
                  <a:srgbClr val="000000"/>
                </a:solidFill>
                <a:latin typeface="KaiTi"/>
                <a:ea typeface="KaiTi"/>
                <a:cs typeface="KaiTi"/>
                <a:sym typeface="KaiTi"/>
              </a:rPr>
              <a:t>。充滿活力的歌聲使我們能夠將關於上帝的真理與對上帝的熱情無縫地結合起來。</a:t>
            </a:r>
            <a:endParaRPr/>
          </a:p>
        </p:txBody>
      </p:sp>
    </p:spTree>
  </p:cSld>
  <p:clrMapOvr>
    <a:masterClrMapping/>
  </p:clrMapOvr>
  <mc:AlternateContent>
    <mc:Choice Requires="p14">
      <p:transition spd="slow" p14:dur="1600">
        <p14:gallery dir="l"/>
      </p:transition>
    </mc:Choice>
    <mc:Fallback>
      <p:transition spd="slow">
        <p:fade/>
      </p:transition>
    </mc:Fallback>
  </mc:AlternateContent>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9" name="Shape 239"/>
        <p:cNvGrpSpPr/>
        <p:nvPr/>
      </p:nvGrpSpPr>
      <p:grpSpPr>
        <a:xfrm>
          <a:off x="0" y="0"/>
          <a:ext cx="0" cy="0"/>
          <a:chOff x="0" y="0"/>
          <a:chExt cx="0" cy="0"/>
        </a:xfrm>
      </p:grpSpPr>
      <p:sp>
        <p:nvSpPr>
          <p:cNvPr id="240" name="Google Shape;240;p33"/>
          <p:cNvSpPr txBox="1"/>
          <p:nvPr>
            <p:ph type="title"/>
          </p:nvPr>
        </p:nvSpPr>
        <p:spPr>
          <a:xfrm>
            <a:off x="0" y="16932"/>
            <a:ext cx="9144000" cy="668867"/>
          </a:xfrm>
          <a:prstGeom prst="rect">
            <a:avLst/>
          </a:prstGeom>
          <a:solidFill>
            <a:srgbClr val="DDD9C3"/>
          </a:solidFill>
          <a:ln cap="flat" cmpd="sng" w="9525">
            <a:solidFill>
              <a:srgbClr val="97B4E4"/>
            </a:solidFill>
            <a:prstDash val="solid"/>
            <a:round/>
            <a:headEnd len="sm" w="sm" type="none"/>
            <a:tailEnd len="sm" w="sm" type="none"/>
          </a:ln>
        </p:spPr>
        <p:txBody>
          <a:bodyPr anchorCtr="0" anchor="ctr" bIns="45700" lIns="91425" spcFirstLastPara="1" rIns="91425" wrap="square" tIns="45700">
            <a:noAutofit/>
          </a:bodyPr>
          <a:lstStyle/>
          <a:p>
            <a:pPr indent="0" lvl="0" marL="0" rtl="0" algn="ctr">
              <a:spcBef>
                <a:spcPts val="0"/>
              </a:spcBef>
              <a:spcAft>
                <a:spcPts val="0"/>
              </a:spcAft>
              <a:buClr>
                <a:srgbClr val="000000"/>
              </a:buClr>
              <a:buSzPts val="3600"/>
              <a:buFont typeface="KaiTi"/>
              <a:buNone/>
            </a:pPr>
            <a:r>
              <a:rPr b="1" i="0" lang="zh-TW" sz="3600" u="none" strike="noStrike">
                <a:solidFill>
                  <a:srgbClr val="000000"/>
                </a:solidFill>
                <a:latin typeface="KaiTi"/>
                <a:ea typeface="KaiTi"/>
                <a:cs typeface="KaiTi"/>
                <a:sym typeface="KaiTi"/>
              </a:rPr>
              <a:t>音樂如何幫助我們 </a:t>
            </a:r>
            <a:r>
              <a:rPr b="1" lang="zh-TW" sz="3600">
                <a:solidFill>
                  <a:srgbClr val="000000"/>
                </a:solidFill>
                <a:latin typeface="KaiTi"/>
                <a:ea typeface="KaiTi"/>
                <a:cs typeface="KaiTi"/>
                <a:sym typeface="KaiTi"/>
              </a:rPr>
              <a:t>2</a:t>
            </a:r>
            <a:endParaRPr sz="3600">
              <a:solidFill>
                <a:srgbClr val="0C0C0C"/>
              </a:solidFill>
              <a:latin typeface="KaiTi"/>
              <a:ea typeface="KaiTi"/>
              <a:cs typeface="KaiTi"/>
              <a:sym typeface="KaiTi"/>
            </a:endParaRPr>
          </a:p>
        </p:txBody>
      </p:sp>
      <p:sp>
        <p:nvSpPr>
          <p:cNvPr id="241" name="Google Shape;241;p33"/>
          <p:cNvSpPr/>
          <p:nvPr/>
        </p:nvSpPr>
        <p:spPr>
          <a:xfrm>
            <a:off x="-5644" y="685798"/>
            <a:ext cx="9144000" cy="6172202"/>
          </a:xfrm>
          <a:prstGeom prst="rect">
            <a:avLst/>
          </a:prstGeom>
          <a:solidFill>
            <a:srgbClr val="EAF1DD"/>
          </a:solidFill>
          <a:ln cap="flat" cmpd="sng" w="25400">
            <a:solidFill>
              <a:schemeClr val="accent6"/>
            </a:solidFill>
            <a:prstDash val="solid"/>
            <a:round/>
            <a:headEnd len="sm" w="sm" type="none"/>
            <a:tailEnd len="sm" w="sm" type="none"/>
          </a:ln>
        </p:spPr>
        <p:txBody>
          <a:bodyPr anchorCtr="0" anchor="ctr" bIns="45700" lIns="91425" spcFirstLastPara="1" rIns="91425" wrap="square" tIns="45700">
            <a:noAutofit/>
          </a:bodyPr>
          <a:lstStyle/>
          <a:p>
            <a:pPr indent="-457200" lvl="0" marL="457200" marR="0" rtl="0" algn="l">
              <a:spcBef>
                <a:spcPts val="0"/>
              </a:spcBef>
              <a:spcAft>
                <a:spcPts val="0"/>
              </a:spcAft>
              <a:buClr>
                <a:srgbClr val="000000"/>
              </a:buClr>
              <a:buSzPts val="2400"/>
              <a:buFont typeface="Calibri"/>
              <a:buAutoNum type="arabicPeriod" startAt="2"/>
            </a:pPr>
            <a:r>
              <a:rPr b="1" i="0" lang="zh-TW" sz="2400" u="sng" cap="none" strike="noStrike">
                <a:solidFill>
                  <a:srgbClr val="000000"/>
                </a:solidFill>
                <a:latin typeface="KaiTi"/>
                <a:ea typeface="KaiTi"/>
                <a:cs typeface="KaiTi"/>
                <a:sym typeface="KaiTi"/>
              </a:rPr>
              <a:t>音樂幫助我們反映三位一體上帝的榮耀和工作</a:t>
            </a:r>
            <a:r>
              <a:rPr b="0" i="0" lang="zh-TW" sz="2400" u="none" cap="none" strike="noStrike">
                <a:solidFill>
                  <a:srgbClr val="000000"/>
                </a:solidFill>
                <a:latin typeface="KaiTi"/>
                <a:ea typeface="KaiTi"/>
                <a:cs typeface="KaiTi"/>
                <a:sym typeface="KaiTi"/>
              </a:rPr>
              <a:t>。</a:t>
            </a:r>
            <a:br>
              <a:rPr b="0" i="0" lang="zh-TW" sz="2400" u="none" cap="none" strike="noStrike">
                <a:solidFill>
                  <a:srgbClr val="000000"/>
                </a:solidFill>
                <a:latin typeface="KaiTi"/>
                <a:ea typeface="KaiTi"/>
                <a:cs typeface="KaiTi"/>
                <a:sym typeface="KaiTi"/>
              </a:rPr>
            </a:br>
            <a:r>
              <a:rPr b="0" i="0" lang="zh-TW" sz="2400" u="none" cap="none" strike="noStrike">
                <a:solidFill>
                  <a:srgbClr val="000000"/>
                </a:solidFill>
                <a:latin typeface="KaiTi"/>
                <a:ea typeface="KaiTi"/>
                <a:cs typeface="KaiTi"/>
                <a:sym typeface="KaiTi"/>
              </a:rPr>
              <a:t>上帝是一位歌唱的上帝。</a:t>
            </a:r>
            <a:endParaRPr/>
          </a:p>
          <a:p>
            <a:pPr indent="-342900" lvl="1" marL="800100" marR="0" rtl="0" algn="l">
              <a:spcBef>
                <a:spcPts val="0"/>
              </a:spcBef>
              <a:spcAft>
                <a:spcPts val="0"/>
              </a:spcAft>
              <a:buClr>
                <a:schemeClr val="dk1"/>
              </a:buClr>
              <a:buSzPts val="2400"/>
              <a:buFont typeface="Noto Sans Symbols"/>
              <a:buChar char="▪"/>
            </a:pPr>
            <a:r>
              <a:rPr b="1" i="0" lang="zh-TW" sz="2400" u="none" cap="none" strike="noStrike">
                <a:solidFill>
                  <a:schemeClr val="dk1"/>
                </a:solidFill>
                <a:latin typeface="KaiTi"/>
                <a:ea typeface="KaiTi"/>
                <a:cs typeface="KaiTi"/>
                <a:sym typeface="KaiTi"/>
              </a:rPr>
              <a:t>上帝因歌聲為我們喜樂</a:t>
            </a:r>
            <a:br>
              <a:rPr b="0" i="0" lang="zh-TW" sz="2400" u="none" cap="none" strike="noStrike">
                <a:solidFill>
                  <a:srgbClr val="000000"/>
                </a:solidFill>
                <a:latin typeface="KaiTi"/>
                <a:ea typeface="KaiTi"/>
                <a:cs typeface="KaiTi"/>
                <a:sym typeface="KaiTi"/>
              </a:rPr>
            </a:br>
            <a:r>
              <a:rPr b="0" i="0" lang="zh-TW" sz="2300" u="none" cap="none" strike="noStrike">
                <a:solidFill>
                  <a:srgbClr val="0066FF"/>
                </a:solidFill>
                <a:latin typeface="KaiTi"/>
                <a:ea typeface="KaiTi"/>
                <a:cs typeface="KaiTi"/>
                <a:sym typeface="KaiTi"/>
              </a:rPr>
              <a:t>(</a:t>
            </a:r>
            <a:r>
              <a:rPr b="0" i="0" lang="zh-TW" sz="2300" u="none" cap="none" strike="noStrike">
                <a:solidFill>
                  <a:srgbClr val="0066FF"/>
                </a:solidFill>
                <a:highlight>
                  <a:srgbClr val="FFFFFF"/>
                </a:highlight>
                <a:latin typeface="KaiTi"/>
                <a:ea typeface="KaiTi"/>
                <a:cs typeface="KaiTi"/>
                <a:sym typeface="KaiTi"/>
              </a:rPr>
              <a:t>西番雅書3:17 耶和華你的上帝是施行拯救,大有能力的主,他在你中間必因你歡欣喜樂,默然愛你,且因你喜樂而歡呼</a:t>
            </a:r>
            <a:r>
              <a:rPr b="0" i="0" lang="zh-TW" sz="2300" u="none" cap="none" strike="noStrike">
                <a:solidFill>
                  <a:srgbClr val="0066FF"/>
                </a:solidFill>
                <a:latin typeface="KaiTi"/>
                <a:ea typeface="KaiTi"/>
                <a:cs typeface="KaiTi"/>
                <a:sym typeface="KaiTi"/>
              </a:rPr>
              <a:t>)</a:t>
            </a:r>
            <a:endParaRPr/>
          </a:p>
          <a:p>
            <a:pPr indent="-342900" lvl="1" marL="800100" marR="0" rtl="0" algn="l">
              <a:spcBef>
                <a:spcPts val="0"/>
              </a:spcBef>
              <a:spcAft>
                <a:spcPts val="0"/>
              </a:spcAft>
              <a:buClr>
                <a:schemeClr val="dk1"/>
              </a:buClr>
              <a:buSzPts val="2400"/>
              <a:buFont typeface="Noto Sans Symbols"/>
              <a:buChar char="▪"/>
            </a:pPr>
            <a:r>
              <a:rPr b="1" i="0" lang="zh-TW" sz="2400" u="none" cap="none" strike="noStrike">
                <a:solidFill>
                  <a:schemeClr val="dk1"/>
                </a:solidFill>
                <a:latin typeface="KaiTi"/>
                <a:ea typeface="KaiTi"/>
                <a:cs typeface="KaiTi"/>
                <a:sym typeface="KaiTi"/>
              </a:rPr>
              <a:t>耶穌在受難的前一天晚上與門徒一起唱讚美詩</a:t>
            </a:r>
            <a:br>
              <a:rPr b="0" i="0" lang="zh-TW" sz="2400" u="none" cap="none" strike="noStrike">
                <a:solidFill>
                  <a:srgbClr val="000000"/>
                </a:solidFill>
                <a:latin typeface="KaiTi"/>
                <a:ea typeface="KaiTi"/>
                <a:cs typeface="KaiTi"/>
                <a:sym typeface="KaiTi"/>
              </a:rPr>
            </a:br>
            <a:r>
              <a:rPr b="0" i="0" lang="zh-TW" sz="2300" u="none" cap="none" strike="noStrike">
                <a:solidFill>
                  <a:srgbClr val="0066FF"/>
                </a:solidFill>
                <a:latin typeface="KaiTi"/>
                <a:ea typeface="KaiTi"/>
                <a:cs typeface="KaiTi"/>
                <a:sym typeface="KaiTi"/>
              </a:rPr>
              <a:t>(</a:t>
            </a:r>
            <a:r>
              <a:rPr b="0" i="0" lang="zh-TW" sz="2300" u="none" cap="none" strike="noStrike">
                <a:solidFill>
                  <a:srgbClr val="0066FF"/>
                </a:solidFill>
                <a:highlight>
                  <a:srgbClr val="FFFFFF"/>
                </a:highlight>
                <a:latin typeface="KaiTi"/>
                <a:ea typeface="KaiTi"/>
                <a:cs typeface="KaiTi"/>
                <a:sym typeface="KaiTi"/>
              </a:rPr>
              <a:t>馬太福音26:30 他們唱了詩,就出來往</a:t>
            </a:r>
            <a:r>
              <a:rPr b="0" i="0" lang="zh-TW" sz="2300" u="sng" cap="none" strike="noStrike">
                <a:solidFill>
                  <a:srgbClr val="0066FF"/>
                </a:solidFill>
                <a:highlight>
                  <a:srgbClr val="FFFFFF"/>
                </a:highlight>
                <a:latin typeface="KaiTi"/>
                <a:ea typeface="KaiTi"/>
                <a:cs typeface="KaiTi"/>
                <a:sym typeface="KaiTi"/>
              </a:rPr>
              <a:t>橄欖</a:t>
            </a:r>
            <a:r>
              <a:rPr b="0" i="0" lang="zh-TW" sz="2300" u="none" cap="none" strike="noStrike">
                <a:solidFill>
                  <a:srgbClr val="0066FF"/>
                </a:solidFill>
                <a:highlight>
                  <a:srgbClr val="FFFFFF"/>
                </a:highlight>
                <a:latin typeface="KaiTi"/>
                <a:ea typeface="KaiTi"/>
                <a:cs typeface="KaiTi"/>
                <a:sym typeface="KaiTi"/>
              </a:rPr>
              <a:t>山去</a:t>
            </a:r>
            <a:r>
              <a:rPr b="0" i="0" lang="zh-TW" sz="2300" u="none" cap="none" strike="noStrike">
                <a:solidFill>
                  <a:srgbClr val="0066FF"/>
                </a:solidFill>
                <a:latin typeface="KaiTi"/>
                <a:ea typeface="KaiTi"/>
                <a:cs typeface="KaiTi"/>
                <a:sym typeface="KaiTi"/>
              </a:rPr>
              <a:t>)</a:t>
            </a:r>
            <a:endParaRPr/>
          </a:p>
          <a:p>
            <a:pPr indent="-342900" lvl="1" marL="800100" marR="0" rtl="0" algn="l">
              <a:spcBef>
                <a:spcPts val="0"/>
              </a:spcBef>
              <a:spcAft>
                <a:spcPts val="0"/>
              </a:spcAft>
              <a:buClr>
                <a:schemeClr val="dk1"/>
              </a:buClr>
              <a:buSzPts val="2400"/>
              <a:buFont typeface="Noto Sans Symbols"/>
              <a:buChar char="▪"/>
            </a:pPr>
            <a:r>
              <a:rPr b="1" i="0" lang="zh-TW" sz="2400" u="none" cap="none" strike="noStrike">
                <a:solidFill>
                  <a:schemeClr val="dk1"/>
                </a:solidFill>
                <a:latin typeface="KaiTi"/>
                <a:ea typeface="KaiTi"/>
                <a:cs typeface="KaiTi"/>
                <a:sym typeface="KaiTi"/>
              </a:rPr>
              <a:t>當聖靈充滿信徒的心時,就會在他們的心中激發出詩歌 </a:t>
            </a:r>
            <a:br>
              <a:rPr b="0" i="0" lang="zh-TW" sz="2400" u="none" cap="none" strike="noStrike">
                <a:solidFill>
                  <a:srgbClr val="000000"/>
                </a:solidFill>
                <a:latin typeface="KaiTi"/>
                <a:ea typeface="KaiTi"/>
                <a:cs typeface="KaiTi"/>
                <a:sym typeface="KaiTi"/>
              </a:rPr>
            </a:br>
            <a:r>
              <a:rPr b="0" i="0" lang="zh-TW" sz="2300" u="none" cap="none" strike="noStrike">
                <a:solidFill>
                  <a:srgbClr val="0066FF"/>
                </a:solidFill>
                <a:latin typeface="KaiTi"/>
                <a:ea typeface="KaiTi"/>
                <a:cs typeface="KaiTi"/>
                <a:sym typeface="KaiTi"/>
              </a:rPr>
              <a:t>(</a:t>
            </a:r>
            <a:r>
              <a:rPr b="0" i="0" lang="zh-TW" sz="2300" u="none" cap="none" strike="noStrike">
                <a:solidFill>
                  <a:srgbClr val="0066FF"/>
                </a:solidFill>
                <a:highlight>
                  <a:srgbClr val="FFFFFF"/>
                </a:highlight>
                <a:latin typeface="KaiTi"/>
                <a:ea typeface="KaiTi"/>
                <a:cs typeface="KaiTi"/>
                <a:sym typeface="KaiTi"/>
              </a:rPr>
              <a:t>以弗所書5:18-19 不要醉酒,酒能使人放蕩;乃要被聖靈充滿。當用詩章,頌詞,靈歌彼此對說,口唱心和地讚美主</a:t>
            </a:r>
            <a:r>
              <a:rPr b="0" i="0" lang="zh-TW" sz="2300" u="none" cap="none" strike="noStrike">
                <a:solidFill>
                  <a:srgbClr val="0066FF"/>
                </a:solidFill>
                <a:latin typeface="KaiTi"/>
                <a:ea typeface="KaiTi"/>
                <a:cs typeface="KaiTi"/>
                <a:sym typeface="KaiTi"/>
              </a:rPr>
              <a:t>)</a:t>
            </a:r>
            <a:endParaRPr/>
          </a:p>
        </p:txBody>
      </p:sp>
    </p:spTree>
  </p:cSld>
  <p:clrMapOvr>
    <a:masterClrMapping/>
  </p:clrMapOvr>
  <mc:AlternateContent>
    <mc:Choice Requires="p14">
      <p:transition spd="slow" p14:dur="1600">
        <p14:gallery dir="l"/>
      </p:transition>
    </mc:Choice>
    <mc:Fallback>
      <p:transition spd="slow">
        <p:fade/>
      </p:transition>
    </mc:Fallback>
  </mc:AlternateContent>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6" name="Shape 246"/>
        <p:cNvGrpSpPr/>
        <p:nvPr/>
      </p:nvGrpSpPr>
      <p:grpSpPr>
        <a:xfrm>
          <a:off x="0" y="0"/>
          <a:ext cx="0" cy="0"/>
          <a:chOff x="0" y="0"/>
          <a:chExt cx="0" cy="0"/>
        </a:xfrm>
      </p:grpSpPr>
      <p:sp>
        <p:nvSpPr>
          <p:cNvPr id="247" name="Google Shape;247;p34"/>
          <p:cNvSpPr txBox="1"/>
          <p:nvPr>
            <p:ph type="title"/>
          </p:nvPr>
        </p:nvSpPr>
        <p:spPr>
          <a:xfrm>
            <a:off x="0" y="16932"/>
            <a:ext cx="9144000" cy="668867"/>
          </a:xfrm>
          <a:prstGeom prst="rect">
            <a:avLst/>
          </a:prstGeom>
          <a:solidFill>
            <a:srgbClr val="DDD9C3"/>
          </a:solidFill>
          <a:ln cap="flat" cmpd="sng" w="9525">
            <a:solidFill>
              <a:srgbClr val="97B4E4"/>
            </a:solidFill>
            <a:prstDash val="solid"/>
            <a:round/>
            <a:headEnd len="sm" w="sm" type="none"/>
            <a:tailEnd len="sm" w="sm" type="none"/>
          </a:ln>
        </p:spPr>
        <p:txBody>
          <a:bodyPr anchorCtr="0" anchor="ctr" bIns="45700" lIns="91425" spcFirstLastPara="1" rIns="91425" wrap="square" tIns="45700">
            <a:noAutofit/>
          </a:bodyPr>
          <a:lstStyle/>
          <a:p>
            <a:pPr indent="0" lvl="0" marL="0" rtl="0" algn="ctr">
              <a:spcBef>
                <a:spcPts val="0"/>
              </a:spcBef>
              <a:spcAft>
                <a:spcPts val="0"/>
              </a:spcAft>
              <a:buClr>
                <a:srgbClr val="000000"/>
              </a:buClr>
              <a:buSzPts val="3600"/>
              <a:buFont typeface="KaiTi"/>
              <a:buNone/>
            </a:pPr>
            <a:r>
              <a:rPr b="1" i="0" lang="zh-TW" sz="3600" u="none" strike="noStrike">
                <a:solidFill>
                  <a:srgbClr val="000000"/>
                </a:solidFill>
                <a:latin typeface="KaiTi"/>
                <a:ea typeface="KaiTi"/>
                <a:cs typeface="KaiTi"/>
                <a:sym typeface="KaiTi"/>
              </a:rPr>
              <a:t>音樂如何幫助我們 3</a:t>
            </a:r>
            <a:endParaRPr sz="3600">
              <a:solidFill>
                <a:srgbClr val="0C0C0C"/>
              </a:solidFill>
              <a:latin typeface="KaiTi"/>
              <a:ea typeface="KaiTi"/>
              <a:cs typeface="KaiTi"/>
              <a:sym typeface="KaiTi"/>
            </a:endParaRPr>
          </a:p>
        </p:txBody>
      </p:sp>
      <p:sp>
        <p:nvSpPr>
          <p:cNvPr id="248" name="Google Shape;248;p34"/>
          <p:cNvSpPr/>
          <p:nvPr/>
        </p:nvSpPr>
        <p:spPr>
          <a:xfrm>
            <a:off x="-5644" y="685798"/>
            <a:ext cx="9144000" cy="6172202"/>
          </a:xfrm>
          <a:prstGeom prst="rect">
            <a:avLst/>
          </a:prstGeom>
          <a:solidFill>
            <a:srgbClr val="EAF1DD"/>
          </a:solidFill>
          <a:ln cap="flat" cmpd="sng" w="25400">
            <a:solidFill>
              <a:schemeClr val="accent6"/>
            </a:solidFill>
            <a:prstDash val="solid"/>
            <a:round/>
            <a:headEnd len="sm" w="sm" type="none"/>
            <a:tailEnd len="sm" w="sm" type="none"/>
          </a:ln>
        </p:spPr>
        <p:txBody>
          <a:bodyPr anchorCtr="0" anchor="ctr" bIns="45700" lIns="91425" spcFirstLastPara="1" rIns="91425" wrap="square" tIns="45700">
            <a:noAutofit/>
          </a:bodyPr>
          <a:lstStyle/>
          <a:p>
            <a:pPr indent="-457200" lvl="0" marL="457200" marR="0" rtl="0" algn="l">
              <a:spcBef>
                <a:spcPts val="0"/>
              </a:spcBef>
              <a:spcAft>
                <a:spcPts val="0"/>
              </a:spcAft>
              <a:buClr>
                <a:srgbClr val="000000"/>
              </a:buClr>
              <a:buSzPts val="2400"/>
              <a:buFont typeface="Calibri"/>
              <a:buAutoNum type="arabicPeriod" startAt="3"/>
            </a:pPr>
            <a:r>
              <a:rPr b="1" i="0" lang="zh-TW" sz="2400" u="sng" cap="none" strike="noStrike">
                <a:solidFill>
                  <a:srgbClr val="000000"/>
                </a:solidFill>
                <a:latin typeface="KaiTi"/>
                <a:ea typeface="KaiTi"/>
                <a:cs typeface="KaiTi"/>
                <a:sym typeface="KaiTi"/>
              </a:rPr>
              <a:t>音樂幫助我們記住有關上帝的真理</a:t>
            </a:r>
            <a:endParaRPr/>
          </a:p>
          <a:p>
            <a:pPr indent="-342900" lvl="1" marL="800100" marR="0" rtl="0" algn="l">
              <a:spcBef>
                <a:spcPts val="0"/>
              </a:spcBef>
              <a:spcAft>
                <a:spcPts val="0"/>
              </a:spcAft>
              <a:buClr>
                <a:srgbClr val="000000"/>
              </a:buClr>
              <a:buSzPts val="2400"/>
              <a:buFont typeface="Noto Sans Symbols"/>
              <a:buChar char="▪"/>
            </a:pPr>
            <a:r>
              <a:rPr b="1" i="0" lang="zh-TW" sz="2400" u="none" cap="none" strike="noStrike">
                <a:solidFill>
                  <a:srgbClr val="000000"/>
                </a:solidFill>
                <a:highlight>
                  <a:srgbClr val="FFE599"/>
                </a:highlight>
                <a:latin typeface="KaiTi"/>
                <a:ea typeface="KaiTi"/>
                <a:cs typeface="KaiTi"/>
                <a:sym typeface="KaiTi"/>
              </a:rPr>
              <a:t>使用音樂是上帝作為幫助人們記住祂話語的一種手段</a:t>
            </a:r>
            <a:r>
              <a:rPr b="0" i="0" lang="zh-TW" sz="2400" u="none" cap="none" strike="noStrike">
                <a:solidFill>
                  <a:srgbClr val="000000"/>
                </a:solidFill>
                <a:latin typeface="KaiTi"/>
                <a:ea typeface="KaiTi"/>
                <a:cs typeface="KaiTi"/>
                <a:sym typeface="KaiTi"/>
              </a:rPr>
              <a:t>。當以色列人即將進入應許之地時,上帝告訴摩西要教他們一首歌。 </a:t>
            </a:r>
            <a:r>
              <a:rPr b="0" i="0" lang="zh-TW" sz="2300" u="none" cap="none" strike="noStrike">
                <a:solidFill>
                  <a:srgbClr val="0066FF"/>
                </a:solidFill>
                <a:latin typeface="KaiTi"/>
                <a:ea typeface="KaiTi"/>
                <a:cs typeface="KaiTi"/>
                <a:sym typeface="KaiTi"/>
              </a:rPr>
              <a:t>(</a:t>
            </a:r>
            <a:r>
              <a:rPr b="0" i="0" lang="zh-TW" sz="2300" u="none" cap="none" strike="noStrike">
                <a:solidFill>
                  <a:srgbClr val="0066FF"/>
                </a:solidFill>
                <a:highlight>
                  <a:srgbClr val="FFFFFF"/>
                </a:highlight>
                <a:latin typeface="KaiTi"/>
                <a:ea typeface="KaiTi"/>
                <a:cs typeface="KaiTi"/>
                <a:sym typeface="KaiTi"/>
              </a:rPr>
              <a:t>申命記 31:21 那時,有許多禍患災難臨到他們,這歌必在他們面前作見證,他們後裔的口中必念誦不忘。我未領他們到我所起誓應許之地以先,他們所懷的意念我都知道了。」</a:t>
            </a:r>
            <a:r>
              <a:rPr b="0" i="0" lang="zh-TW" sz="2300" u="none" cap="none" strike="noStrike">
                <a:solidFill>
                  <a:srgbClr val="0066FF"/>
                </a:solidFill>
                <a:latin typeface="KaiTi"/>
                <a:ea typeface="KaiTi"/>
                <a:cs typeface="KaiTi"/>
                <a:sym typeface="KaiTi"/>
              </a:rPr>
              <a:t>)</a:t>
            </a:r>
            <a:endParaRPr/>
          </a:p>
          <a:p>
            <a:pPr indent="-342900" lvl="1" marL="800100" marR="0" rtl="0" algn="l">
              <a:spcBef>
                <a:spcPts val="0"/>
              </a:spcBef>
              <a:spcAft>
                <a:spcPts val="0"/>
              </a:spcAft>
              <a:buClr>
                <a:srgbClr val="000000"/>
              </a:buClr>
              <a:buSzPts val="2400"/>
              <a:buFont typeface="Noto Sans Symbols"/>
              <a:buChar char="▪"/>
            </a:pPr>
            <a:r>
              <a:rPr b="0" i="0" lang="zh-TW" sz="2400" u="none" cap="none" strike="noStrike">
                <a:solidFill>
                  <a:srgbClr val="000000"/>
                </a:solidFill>
                <a:latin typeface="KaiTi"/>
                <a:ea typeface="KaiTi"/>
                <a:cs typeface="KaiTi"/>
                <a:sym typeface="KaiTi"/>
              </a:rPr>
              <a:t>當我們記住我們所唱的內容,就沒有什麼比記住上帝的話語更重要的了。</a:t>
            </a:r>
            <a:r>
              <a:rPr b="1" i="0" lang="zh-TW" sz="2400" u="none" cap="none" strike="noStrike">
                <a:solidFill>
                  <a:srgbClr val="000000"/>
                </a:solidFill>
                <a:highlight>
                  <a:srgbClr val="FFE599"/>
                </a:highlight>
                <a:latin typeface="KaiTi"/>
                <a:ea typeface="KaiTi"/>
                <a:cs typeface="KaiTi"/>
                <a:sym typeface="KaiTi"/>
              </a:rPr>
              <a:t>音樂產生的情感會消退,但上帝活潑,活躍的話語將繼續在我們心中工作,更新我們的思想,堅固我們的信心</a:t>
            </a:r>
            <a:r>
              <a:rPr b="0" i="0" lang="zh-TW" sz="2400" u="none" cap="none" strike="noStrike">
                <a:solidFill>
                  <a:srgbClr val="000000"/>
                </a:solidFill>
                <a:latin typeface="KaiTi"/>
                <a:ea typeface="KaiTi"/>
                <a:cs typeface="KaiTi"/>
                <a:sym typeface="KaiTi"/>
              </a:rPr>
              <a:t>。</a:t>
            </a:r>
            <a:endParaRPr/>
          </a:p>
          <a:p>
            <a:pPr indent="0" lvl="0" marL="0" marR="0" rtl="0" algn="l">
              <a:spcBef>
                <a:spcPts val="0"/>
              </a:spcBef>
              <a:spcAft>
                <a:spcPts val="0"/>
              </a:spcAft>
              <a:buNone/>
            </a:pPr>
            <a:r>
              <a:t/>
            </a:r>
            <a:endParaRPr b="0" i="0" sz="2400" u="none" cap="none" strike="noStrike">
              <a:solidFill>
                <a:srgbClr val="000000"/>
              </a:solidFill>
              <a:latin typeface="KaiTi"/>
              <a:ea typeface="KaiTi"/>
              <a:cs typeface="KaiTi"/>
              <a:sym typeface="KaiTi"/>
            </a:endParaRPr>
          </a:p>
        </p:txBody>
      </p:sp>
    </p:spTree>
  </p:cSld>
  <p:clrMapOvr>
    <a:masterClrMapping/>
  </p:clrMapOvr>
  <mc:AlternateContent>
    <mc:Choice Requires="p14">
      <p:transition spd="slow" p14:dur="1600">
        <p14:gallery dir="l"/>
      </p:transition>
    </mc:Choice>
    <mc:Fallback>
      <p:transition spd="slow">
        <p:fade/>
      </p:transition>
    </mc:Fallback>
  </mc:AlternateContent>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3" name="Shape 253"/>
        <p:cNvGrpSpPr/>
        <p:nvPr/>
      </p:nvGrpSpPr>
      <p:grpSpPr>
        <a:xfrm>
          <a:off x="0" y="0"/>
          <a:ext cx="0" cy="0"/>
          <a:chOff x="0" y="0"/>
          <a:chExt cx="0" cy="0"/>
        </a:xfrm>
      </p:grpSpPr>
      <p:sp>
        <p:nvSpPr>
          <p:cNvPr id="254" name="Google Shape;254;p35"/>
          <p:cNvSpPr txBox="1"/>
          <p:nvPr>
            <p:ph type="title"/>
          </p:nvPr>
        </p:nvSpPr>
        <p:spPr>
          <a:xfrm>
            <a:off x="0" y="16932"/>
            <a:ext cx="9144000" cy="668867"/>
          </a:xfrm>
          <a:prstGeom prst="rect">
            <a:avLst/>
          </a:prstGeom>
          <a:solidFill>
            <a:srgbClr val="DDD9C3"/>
          </a:solidFill>
          <a:ln cap="flat" cmpd="sng" w="9525">
            <a:solidFill>
              <a:srgbClr val="97B4E4"/>
            </a:solidFill>
            <a:prstDash val="solid"/>
            <a:round/>
            <a:headEnd len="sm" w="sm" type="none"/>
            <a:tailEnd len="sm" w="sm" type="none"/>
          </a:ln>
        </p:spPr>
        <p:txBody>
          <a:bodyPr anchorCtr="0" anchor="ctr" bIns="45700" lIns="91425" spcFirstLastPara="1" rIns="91425" wrap="square" tIns="45700">
            <a:noAutofit/>
          </a:bodyPr>
          <a:lstStyle/>
          <a:p>
            <a:pPr indent="0" lvl="0" marL="0" rtl="0" algn="ctr">
              <a:spcBef>
                <a:spcPts val="0"/>
              </a:spcBef>
              <a:spcAft>
                <a:spcPts val="0"/>
              </a:spcAft>
              <a:buClr>
                <a:srgbClr val="000000"/>
              </a:buClr>
              <a:buSzPts val="3600"/>
              <a:buFont typeface="KaiTi"/>
              <a:buNone/>
            </a:pPr>
            <a:r>
              <a:rPr b="1" i="0" lang="zh-TW" sz="3600" u="none" strike="noStrike">
                <a:solidFill>
                  <a:srgbClr val="000000"/>
                </a:solidFill>
                <a:latin typeface="KaiTi"/>
                <a:ea typeface="KaiTi"/>
                <a:cs typeface="KaiTi"/>
                <a:sym typeface="KaiTi"/>
              </a:rPr>
              <a:t>音樂如何幫助我們 </a:t>
            </a:r>
            <a:r>
              <a:rPr b="1" lang="zh-TW" sz="3600">
                <a:solidFill>
                  <a:srgbClr val="000000"/>
                </a:solidFill>
                <a:latin typeface="KaiTi"/>
                <a:ea typeface="KaiTi"/>
                <a:cs typeface="KaiTi"/>
                <a:sym typeface="KaiTi"/>
              </a:rPr>
              <a:t>4</a:t>
            </a:r>
            <a:endParaRPr sz="3600">
              <a:solidFill>
                <a:srgbClr val="0C0C0C"/>
              </a:solidFill>
              <a:latin typeface="KaiTi"/>
              <a:ea typeface="KaiTi"/>
              <a:cs typeface="KaiTi"/>
              <a:sym typeface="KaiTi"/>
            </a:endParaRPr>
          </a:p>
        </p:txBody>
      </p:sp>
      <p:sp>
        <p:nvSpPr>
          <p:cNvPr id="255" name="Google Shape;255;p35"/>
          <p:cNvSpPr/>
          <p:nvPr/>
        </p:nvSpPr>
        <p:spPr>
          <a:xfrm>
            <a:off x="-5644" y="685798"/>
            <a:ext cx="9144000" cy="6172202"/>
          </a:xfrm>
          <a:prstGeom prst="rect">
            <a:avLst/>
          </a:prstGeom>
          <a:solidFill>
            <a:srgbClr val="EAF1DD"/>
          </a:solidFill>
          <a:ln cap="flat" cmpd="sng" w="25400">
            <a:solidFill>
              <a:schemeClr val="accent6"/>
            </a:solidFill>
            <a:prstDash val="solid"/>
            <a:round/>
            <a:headEnd len="sm" w="sm" type="none"/>
            <a:tailEnd len="sm" w="sm" type="none"/>
          </a:ln>
        </p:spPr>
        <p:txBody>
          <a:bodyPr anchorCtr="0" anchor="ctr" bIns="45700" lIns="91425" spcFirstLastPara="1" rIns="91425" wrap="square" tIns="45700">
            <a:noAutofit/>
          </a:bodyPr>
          <a:lstStyle/>
          <a:p>
            <a:pPr indent="-457200" lvl="0" marL="457200" marR="0" rtl="0" algn="l">
              <a:spcBef>
                <a:spcPts val="0"/>
              </a:spcBef>
              <a:spcAft>
                <a:spcPts val="0"/>
              </a:spcAft>
              <a:buClr>
                <a:srgbClr val="000000"/>
              </a:buClr>
              <a:buSzPts val="2400"/>
              <a:buFont typeface="Calibri"/>
              <a:buAutoNum type="arabicPeriod" startAt="4"/>
            </a:pPr>
            <a:r>
              <a:rPr b="1" i="0" lang="zh-TW" sz="2400" u="sng" cap="none" strike="noStrike">
                <a:solidFill>
                  <a:srgbClr val="000000"/>
                </a:solidFill>
                <a:latin typeface="KaiTi"/>
                <a:ea typeface="KaiTi"/>
                <a:cs typeface="KaiTi"/>
                <a:sym typeface="KaiTi"/>
              </a:rPr>
              <a:t>音樂幫助我們表達我們在福音中的合一</a:t>
            </a:r>
            <a:endParaRPr/>
          </a:p>
          <a:p>
            <a:pPr indent="-342900" lvl="1" marL="800100" marR="0" rtl="0" algn="l">
              <a:spcBef>
                <a:spcPts val="0"/>
              </a:spcBef>
              <a:spcAft>
                <a:spcPts val="0"/>
              </a:spcAft>
              <a:buClr>
                <a:srgbClr val="000000"/>
              </a:buClr>
              <a:buSzPts val="2400"/>
              <a:buFont typeface="Noto Sans Symbols"/>
              <a:buChar char="▪"/>
            </a:pPr>
            <a:r>
              <a:rPr b="0" i="0" lang="zh-TW" sz="2400" u="none" cap="none" strike="noStrike">
                <a:solidFill>
                  <a:srgbClr val="000000"/>
                </a:solidFill>
                <a:latin typeface="KaiTi"/>
                <a:ea typeface="KaiTi"/>
                <a:cs typeface="KaiTi"/>
                <a:sym typeface="KaiTi"/>
              </a:rPr>
              <a:t>在新約聖經中,關於</a:t>
            </a:r>
            <a:r>
              <a:rPr b="1" i="0" lang="zh-TW" sz="2400" u="none" cap="none" strike="noStrike">
                <a:solidFill>
                  <a:srgbClr val="000000"/>
                </a:solidFill>
                <a:highlight>
                  <a:srgbClr val="FFE599"/>
                </a:highlight>
                <a:latin typeface="KaiTi"/>
                <a:ea typeface="KaiTi"/>
                <a:cs typeface="KaiTi"/>
                <a:sym typeface="KaiTi"/>
              </a:rPr>
              <a:t>詩歌的兩個最具體的段落</a:t>
            </a:r>
            <a:r>
              <a:rPr b="0" i="0" lang="zh-TW" sz="2400" u="none" cap="none" strike="noStrike">
                <a:solidFill>
                  <a:srgbClr val="000000"/>
                </a:solidFill>
                <a:latin typeface="KaiTi"/>
                <a:ea typeface="KaiTi"/>
                <a:cs typeface="KaiTi"/>
                <a:sym typeface="KaiTi"/>
              </a:rPr>
              <a:t>提到</a:t>
            </a:r>
            <a:r>
              <a:rPr b="1" i="0" lang="zh-TW" sz="2400" u="none" cap="none" strike="noStrike">
                <a:solidFill>
                  <a:srgbClr val="000000"/>
                </a:solidFill>
                <a:highlight>
                  <a:srgbClr val="FFE599"/>
                </a:highlight>
                <a:latin typeface="KaiTi"/>
                <a:ea typeface="KaiTi"/>
                <a:cs typeface="KaiTi"/>
                <a:sym typeface="KaiTi"/>
              </a:rPr>
              <a:t>"互相稱呼"和"互相教導和勸誡"</a:t>
            </a:r>
            <a:endParaRPr b="1" i="0" sz="1800" u="none" cap="none" strike="noStrike">
              <a:solidFill>
                <a:srgbClr val="000000"/>
              </a:solidFill>
              <a:highlight>
                <a:srgbClr val="FFE599"/>
              </a:highlight>
              <a:latin typeface="KaiTi"/>
              <a:ea typeface="KaiTi"/>
              <a:cs typeface="KaiTi"/>
              <a:sym typeface="KaiTi"/>
            </a:endParaRPr>
          </a:p>
          <a:p>
            <a:pPr indent="-342900" lvl="2" marL="1257300" marR="0" rtl="0" algn="l">
              <a:spcBef>
                <a:spcPts val="0"/>
              </a:spcBef>
              <a:spcAft>
                <a:spcPts val="0"/>
              </a:spcAft>
              <a:buClr>
                <a:srgbClr val="0066FF"/>
              </a:buClr>
              <a:buSzPts val="2000"/>
              <a:buFont typeface="Courier New"/>
              <a:buChar char="o"/>
            </a:pPr>
            <a:r>
              <a:rPr b="0" i="0" lang="zh-TW" sz="2000" u="none" cap="none" strike="noStrike">
                <a:solidFill>
                  <a:srgbClr val="0066FF"/>
                </a:solidFill>
                <a:highlight>
                  <a:srgbClr val="FFFFFF"/>
                </a:highlight>
                <a:latin typeface="KaiTi"/>
                <a:ea typeface="KaiTi"/>
                <a:cs typeface="KaiTi"/>
                <a:sym typeface="KaiTi"/>
              </a:rPr>
              <a:t>(以弗所書5:19 當用詩章,頌詞,靈歌彼此對說,口唱心和地讚美主)</a:t>
            </a:r>
            <a:endParaRPr b="0" i="0" sz="2000" u="none" cap="none" strike="noStrike">
              <a:solidFill>
                <a:srgbClr val="0066FF"/>
              </a:solidFill>
              <a:latin typeface="KaiTi"/>
              <a:ea typeface="KaiTi"/>
              <a:cs typeface="KaiTi"/>
              <a:sym typeface="KaiTi"/>
            </a:endParaRPr>
          </a:p>
          <a:p>
            <a:pPr indent="-342900" lvl="2" marL="1257300" marR="0" rtl="0" algn="l">
              <a:spcBef>
                <a:spcPts val="0"/>
              </a:spcBef>
              <a:spcAft>
                <a:spcPts val="0"/>
              </a:spcAft>
              <a:buClr>
                <a:srgbClr val="0066FF"/>
              </a:buClr>
              <a:buSzPts val="2000"/>
              <a:buFont typeface="Courier New"/>
              <a:buChar char="o"/>
            </a:pPr>
            <a:r>
              <a:rPr b="0" i="0" lang="zh-TW" sz="2000" u="none" cap="none" strike="noStrike">
                <a:solidFill>
                  <a:srgbClr val="0066FF"/>
                </a:solidFill>
                <a:highlight>
                  <a:srgbClr val="FFFFFF"/>
                </a:highlight>
                <a:latin typeface="KaiTi"/>
                <a:ea typeface="KaiTi"/>
                <a:cs typeface="KaiTi"/>
                <a:sym typeface="KaiTi"/>
              </a:rPr>
              <a:t>(歌羅西書3:16 當用各樣的智慧,把基督的道理豐豐富富地存在心裡，用詩章,頌詞,靈歌彼此教導,互相勸誡,心被恩感歌頌上帝)</a:t>
            </a:r>
            <a:endParaRPr b="0" i="0" sz="2000" u="none" cap="none" strike="noStrike">
              <a:solidFill>
                <a:srgbClr val="0066FF"/>
              </a:solidFill>
              <a:latin typeface="KaiTi"/>
              <a:ea typeface="KaiTi"/>
              <a:cs typeface="KaiTi"/>
              <a:sym typeface="KaiTi"/>
            </a:endParaRPr>
          </a:p>
          <a:p>
            <a:pPr indent="-342900" lvl="2" marL="1257300" marR="0" rtl="0" algn="l">
              <a:spcBef>
                <a:spcPts val="0"/>
              </a:spcBef>
              <a:spcAft>
                <a:spcPts val="0"/>
              </a:spcAft>
              <a:buClr>
                <a:srgbClr val="0066FF"/>
              </a:buClr>
              <a:buSzPts val="2000"/>
              <a:buFont typeface="Courier New"/>
              <a:buChar char="o"/>
            </a:pPr>
            <a:r>
              <a:rPr b="0" i="0" lang="zh-TW" sz="2000" u="none" cap="none" strike="noStrike">
                <a:solidFill>
                  <a:srgbClr val="0066FF"/>
                </a:solidFill>
                <a:highlight>
                  <a:srgbClr val="FFFFFF"/>
                </a:highlight>
                <a:latin typeface="KaiTi"/>
                <a:ea typeface="KaiTi"/>
                <a:cs typeface="KaiTi"/>
                <a:sym typeface="KaiTi"/>
              </a:rPr>
              <a:t>(約翰一書3:1 你看父賜給我們是何等的慈愛,使我們得稱為上帝的兒女,我們也真是他的兒女！世人所以不認識我們,是因未曾認識他)</a:t>
            </a:r>
            <a:endParaRPr b="0" i="0" sz="2000" u="none" cap="none" strike="noStrike">
              <a:solidFill>
                <a:srgbClr val="0066FF"/>
              </a:solidFill>
              <a:latin typeface="KaiTi"/>
              <a:ea typeface="KaiTi"/>
              <a:cs typeface="KaiTi"/>
              <a:sym typeface="KaiTi"/>
            </a:endParaRPr>
          </a:p>
          <a:p>
            <a:pPr indent="-342900" lvl="2" marL="1257300" marR="0" rtl="0" algn="l">
              <a:spcBef>
                <a:spcPts val="0"/>
              </a:spcBef>
              <a:spcAft>
                <a:spcPts val="0"/>
              </a:spcAft>
              <a:buClr>
                <a:srgbClr val="0066FF"/>
              </a:buClr>
              <a:buSzPts val="2000"/>
              <a:buFont typeface="Courier New"/>
              <a:buChar char="o"/>
            </a:pPr>
            <a:r>
              <a:rPr b="0" i="0" lang="zh-TW" sz="2000" u="none" cap="none" strike="noStrike">
                <a:solidFill>
                  <a:srgbClr val="0066FF"/>
                </a:solidFill>
                <a:highlight>
                  <a:srgbClr val="FFFFFF"/>
                </a:highlight>
                <a:latin typeface="KaiTi"/>
                <a:ea typeface="KaiTi"/>
                <a:cs typeface="KaiTi"/>
                <a:sym typeface="KaiTi"/>
              </a:rPr>
              <a:t>(彼得前書2:9 唯有你們是被揀選的族類,是有君尊的祭司,是聖潔的國度,是屬上帝的子民,要叫你們宣揚那召你們出黑暗,入奇妙光明者的美德)</a:t>
            </a:r>
            <a:endParaRPr b="0" i="0" sz="2000" u="none" cap="none" strike="noStrike">
              <a:solidFill>
                <a:srgbClr val="0066FF"/>
              </a:solidFill>
              <a:latin typeface="KaiTi"/>
              <a:ea typeface="KaiTi"/>
              <a:cs typeface="KaiTi"/>
              <a:sym typeface="KaiTi"/>
            </a:endParaRPr>
          </a:p>
          <a:p>
            <a:pPr indent="-342900" lvl="1" marL="800100" marR="0" rtl="0" algn="l">
              <a:spcBef>
                <a:spcPts val="0"/>
              </a:spcBef>
              <a:spcAft>
                <a:spcPts val="0"/>
              </a:spcAft>
              <a:buClr>
                <a:srgbClr val="000000"/>
              </a:buClr>
              <a:buSzPts val="2400"/>
              <a:buFont typeface="Noto Sans Symbols"/>
              <a:buChar char="▪"/>
            </a:pPr>
            <a:r>
              <a:rPr b="0" i="0" lang="zh-TW" sz="2400" u="none" cap="none" strike="noStrike">
                <a:solidFill>
                  <a:srgbClr val="000000"/>
                </a:solidFill>
                <a:latin typeface="KaiTi"/>
                <a:ea typeface="KaiTi"/>
                <a:cs typeface="KaiTi"/>
                <a:sym typeface="KaiTi"/>
              </a:rPr>
              <a:t>不同的音樂敬拜團隊可以在星期日早上輪流領唱。</a:t>
            </a:r>
            <a:r>
              <a:rPr b="1" i="0" lang="zh-TW" sz="2400" u="none" cap="none" strike="noStrike">
                <a:solidFill>
                  <a:srgbClr val="000000"/>
                </a:solidFill>
                <a:highlight>
                  <a:srgbClr val="FFE599"/>
                </a:highlight>
                <a:latin typeface="KaiTi"/>
                <a:ea typeface="KaiTi"/>
                <a:cs typeface="KaiTi"/>
                <a:sym typeface="KaiTi"/>
              </a:rPr>
              <a:t>不同風格的音樂可以在一次聚會中匯集在一起</a:t>
            </a:r>
            <a:r>
              <a:rPr b="0" i="0" lang="zh-TW" sz="2400" u="none" cap="none" strike="noStrike">
                <a:solidFill>
                  <a:srgbClr val="000000"/>
                </a:solidFill>
                <a:latin typeface="KaiTi"/>
                <a:ea typeface="KaiTi"/>
                <a:cs typeface="KaiTi"/>
                <a:sym typeface="KaiTi"/>
              </a:rPr>
              <a:t>。會眾可以被教導,為了別人的緣故而放棄自己的音樂偏好就是順服主。 </a:t>
            </a:r>
            <a:br>
              <a:rPr b="0" i="0" lang="zh-TW" sz="2400" u="none" cap="none" strike="noStrike">
                <a:solidFill>
                  <a:srgbClr val="000000"/>
                </a:solidFill>
                <a:latin typeface="KaiTi"/>
                <a:ea typeface="KaiTi"/>
                <a:cs typeface="KaiTi"/>
                <a:sym typeface="KaiTi"/>
              </a:rPr>
            </a:br>
            <a:r>
              <a:rPr b="1" i="0" lang="zh-TW" sz="2000" u="none" cap="none" strike="noStrike">
                <a:solidFill>
                  <a:srgbClr val="0066FF"/>
                </a:solidFill>
                <a:latin typeface="KaiTi"/>
                <a:ea typeface="KaiTi"/>
                <a:cs typeface="KaiTi"/>
                <a:sym typeface="KaiTi"/>
              </a:rPr>
              <a:t>(</a:t>
            </a:r>
            <a:r>
              <a:rPr b="0" i="0" lang="zh-TW" sz="2000" u="none" cap="none" strike="noStrike">
                <a:solidFill>
                  <a:srgbClr val="0066FF"/>
                </a:solidFill>
                <a:highlight>
                  <a:srgbClr val="FFFFFF"/>
                </a:highlight>
                <a:latin typeface="KaiTi"/>
                <a:ea typeface="KaiTi"/>
                <a:cs typeface="KaiTi"/>
                <a:sym typeface="KaiTi"/>
              </a:rPr>
              <a:t>腓立比書2:4 各人不要單顧自己的事,也要顧別人的事</a:t>
            </a:r>
            <a:r>
              <a:rPr b="1" i="0" lang="zh-TW" sz="2000" u="none" cap="none" strike="noStrike">
                <a:solidFill>
                  <a:srgbClr val="0066FF"/>
                </a:solidFill>
                <a:latin typeface="KaiTi"/>
                <a:ea typeface="KaiTi"/>
                <a:cs typeface="KaiTi"/>
                <a:sym typeface="KaiTi"/>
              </a:rPr>
              <a:t>)</a:t>
            </a:r>
            <a:endParaRPr b="1" i="0" sz="2000" u="none" cap="none" strike="noStrike">
              <a:solidFill>
                <a:srgbClr val="0066FF"/>
              </a:solidFill>
              <a:latin typeface="KaiTi"/>
              <a:ea typeface="KaiTi"/>
              <a:cs typeface="KaiTi"/>
              <a:sym typeface="KaiTi"/>
            </a:endParaRPr>
          </a:p>
          <a:p>
            <a:pPr indent="-342900" lvl="1" marL="800100" marR="0" rtl="0" algn="l">
              <a:spcBef>
                <a:spcPts val="0"/>
              </a:spcBef>
              <a:spcAft>
                <a:spcPts val="0"/>
              </a:spcAft>
              <a:buClr>
                <a:srgbClr val="000000"/>
              </a:buClr>
              <a:buSzPts val="2400"/>
              <a:buFont typeface="Noto Sans Symbols"/>
              <a:buChar char="▪"/>
            </a:pPr>
            <a:r>
              <a:rPr b="0" i="0" lang="zh-TW" sz="2400" u="none" cap="none" strike="noStrike">
                <a:solidFill>
                  <a:srgbClr val="000000"/>
                </a:solidFill>
                <a:latin typeface="KaiTi"/>
                <a:ea typeface="KaiTi"/>
                <a:cs typeface="KaiTi"/>
                <a:sym typeface="KaiTi"/>
              </a:rPr>
              <a:t>不同的音樂敬拜團隊需要耐心的指導。隨著時間的推移,會眾會開始發現</a:t>
            </a:r>
            <a:r>
              <a:rPr b="1" i="0" lang="zh-TW" sz="2400" u="none" cap="none" strike="noStrike">
                <a:solidFill>
                  <a:srgbClr val="000000"/>
                </a:solidFill>
                <a:highlight>
                  <a:srgbClr val="FFE599"/>
                </a:highlight>
                <a:latin typeface="KaiTi"/>
                <a:ea typeface="KaiTi"/>
                <a:cs typeface="KaiTi"/>
                <a:sym typeface="KaiTi"/>
              </a:rPr>
              <a:t>我們合一的決定因素不是音樂風格,而是福音</a:t>
            </a:r>
            <a:r>
              <a:rPr b="0" i="0" lang="zh-TW" sz="2400" u="none" cap="none" strike="noStrike">
                <a:solidFill>
                  <a:srgbClr val="000000"/>
                </a:solidFill>
                <a:latin typeface="KaiTi"/>
                <a:ea typeface="KaiTi"/>
                <a:cs typeface="KaiTi"/>
                <a:sym typeface="KaiTi"/>
              </a:rPr>
              <a:t>。</a:t>
            </a:r>
            <a:endParaRPr b="0" i="0" sz="2400" u="none" cap="none" strike="noStrike">
              <a:solidFill>
                <a:srgbClr val="000000"/>
              </a:solidFill>
              <a:latin typeface="KaiTi"/>
              <a:ea typeface="KaiTi"/>
              <a:cs typeface="KaiTi"/>
              <a:sym typeface="KaiTi"/>
            </a:endParaRPr>
          </a:p>
        </p:txBody>
      </p:sp>
    </p:spTree>
  </p:cSld>
  <p:clrMapOvr>
    <a:masterClrMapping/>
  </p:clrMapOvr>
  <mc:AlternateContent>
    <mc:Choice Requires="p14">
      <p:transition spd="slow" p14:dur="1600">
        <p14:gallery dir="l"/>
      </p:transition>
    </mc:Choice>
    <mc:Fallback>
      <p:transition spd="slow">
        <p:fade/>
      </p:transition>
    </mc:Fallback>
  </mc:AlternateContent>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0" name="Shape 260"/>
        <p:cNvGrpSpPr/>
        <p:nvPr/>
      </p:nvGrpSpPr>
      <p:grpSpPr>
        <a:xfrm>
          <a:off x="0" y="0"/>
          <a:ext cx="0" cy="0"/>
          <a:chOff x="0" y="0"/>
          <a:chExt cx="0" cy="0"/>
        </a:xfrm>
      </p:grpSpPr>
      <p:sp>
        <p:nvSpPr>
          <p:cNvPr id="261" name="Google Shape;261;p36"/>
          <p:cNvSpPr txBox="1"/>
          <p:nvPr>
            <p:ph type="title"/>
          </p:nvPr>
        </p:nvSpPr>
        <p:spPr>
          <a:xfrm>
            <a:off x="0" y="16932"/>
            <a:ext cx="9144000" cy="668867"/>
          </a:xfrm>
          <a:prstGeom prst="rect">
            <a:avLst/>
          </a:prstGeom>
          <a:solidFill>
            <a:srgbClr val="DDD9C3"/>
          </a:solidFill>
          <a:ln cap="flat" cmpd="sng" w="9525">
            <a:solidFill>
              <a:srgbClr val="97B4E4"/>
            </a:solidFill>
            <a:prstDash val="solid"/>
            <a:round/>
            <a:headEnd len="sm" w="sm" type="none"/>
            <a:tailEnd len="sm" w="sm" type="none"/>
          </a:ln>
        </p:spPr>
        <p:txBody>
          <a:bodyPr anchorCtr="0" anchor="ctr" bIns="45700" lIns="91425" spcFirstLastPara="1" rIns="91425" wrap="square" tIns="45700">
            <a:noAutofit/>
          </a:bodyPr>
          <a:lstStyle/>
          <a:p>
            <a:pPr indent="0" lvl="0" marL="0" rtl="0" algn="ctr">
              <a:spcBef>
                <a:spcPts val="0"/>
              </a:spcBef>
              <a:spcAft>
                <a:spcPts val="0"/>
              </a:spcAft>
              <a:buClr>
                <a:srgbClr val="000000"/>
              </a:buClr>
              <a:buSzPts val="3600"/>
              <a:buFont typeface="KaiTi"/>
              <a:buNone/>
            </a:pPr>
            <a:r>
              <a:rPr b="1" i="0" lang="zh-TW" sz="3600" u="none" strike="noStrike">
                <a:solidFill>
                  <a:srgbClr val="000000"/>
                </a:solidFill>
                <a:latin typeface="KaiTi"/>
                <a:ea typeface="KaiTi"/>
                <a:cs typeface="KaiTi"/>
                <a:sym typeface="KaiTi"/>
              </a:rPr>
              <a:t>什麼樣的音樂？ 1</a:t>
            </a:r>
            <a:endParaRPr sz="3600">
              <a:solidFill>
                <a:srgbClr val="0C0C0C"/>
              </a:solidFill>
              <a:latin typeface="KaiTi"/>
              <a:ea typeface="KaiTi"/>
              <a:cs typeface="KaiTi"/>
              <a:sym typeface="KaiTi"/>
            </a:endParaRPr>
          </a:p>
        </p:txBody>
      </p:sp>
      <p:sp>
        <p:nvSpPr>
          <p:cNvPr id="262" name="Google Shape;262;p36"/>
          <p:cNvSpPr/>
          <p:nvPr/>
        </p:nvSpPr>
        <p:spPr>
          <a:xfrm>
            <a:off x="-5644" y="685798"/>
            <a:ext cx="9144000" cy="6172202"/>
          </a:xfrm>
          <a:prstGeom prst="rect">
            <a:avLst/>
          </a:prstGeom>
          <a:solidFill>
            <a:srgbClr val="EAF1DD"/>
          </a:solidFill>
          <a:ln cap="flat" cmpd="sng" w="25400">
            <a:solidFill>
              <a:schemeClr val="accent6"/>
            </a:solidFill>
            <a:prstDash val="solid"/>
            <a:round/>
            <a:headEnd len="sm" w="sm" type="none"/>
            <a:tailEnd len="sm" w="sm" type="none"/>
          </a:ln>
        </p:spPr>
        <p:txBody>
          <a:bodyPr anchorCtr="0" anchor="ctr" bIns="45700" lIns="91425" spcFirstLastPara="1" rIns="91425" wrap="square" tIns="45700">
            <a:noAutofit/>
          </a:bodyPr>
          <a:lstStyle/>
          <a:p>
            <a:pPr indent="-304800" lvl="0" marL="457200" marR="0" rtl="0" algn="l">
              <a:spcBef>
                <a:spcPts val="0"/>
              </a:spcBef>
              <a:spcAft>
                <a:spcPts val="0"/>
              </a:spcAft>
              <a:buClr>
                <a:schemeClr val="dk1"/>
              </a:buClr>
              <a:buSzPts val="2400"/>
              <a:buFont typeface="Calibri"/>
              <a:buNone/>
            </a:pPr>
            <a:r>
              <a:t/>
            </a:r>
            <a:endParaRPr b="0" i="0" sz="2400" u="none" cap="none" strike="noStrike">
              <a:solidFill>
                <a:srgbClr val="000000"/>
              </a:solidFill>
              <a:latin typeface="KaiTi"/>
              <a:ea typeface="KaiTi"/>
              <a:cs typeface="KaiTi"/>
              <a:sym typeface="KaiTi"/>
            </a:endParaRPr>
          </a:p>
        </p:txBody>
      </p:sp>
      <p:sp>
        <p:nvSpPr>
          <p:cNvPr id="263" name="Google Shape;263;p36"/>
          <p:cNvSpPr txBox="1"/>
          <p:nvPr/>
        </p:nvSpPr>
        <p:spPr>
          <a:xfrm>
            <a:off x="0" y="2286000"/>
            <a:ext cx="9138356" cy="1938992"/>
          </a:xfrm>
          <a:prstGeom prst="rect">
            <a:avLst/>
          </a:prstGeom>
          <a:noFill/>
          <a:ln>
            <a:noFill/>
          </a:ln>
        </p:spPr>
        <p:txBody>
          <a:bodyPr anchorCtr="0" anchor="t" bIns="45700" lIns="91425" spcFirstLastPara="1" rIns="91425" wrap="square" tIns="45700">
            <a:spAutoFit/>
          </a:bodyPr>
          <a:lstStyle/>
          <a:p>
            <a:pPr indent="-342900" lvl="0" marL="342900" marR="0" rtl="0" algn="l">
              <a:spcBef>
                <a:spcPts val="0"/>
              </a:spcBef>
              <a:spcAft>
                <a:spcPts val="0"/>
              </a:spcAft>
              <a:buClr>
                <a:srgbClr val="000000"/>
              </a:buClr>
              <a:buSzPts val="2400"/>
              <a:buFont typeface="Noto Sans Symbols"/>
              <a:buChar char="▪"/>
            </a:pPr>
            <a:r>
              <a:rPr b="0" i="0" lang="zh-TW" sz="2400" u="none" cap="none" strike="noStrike">
                <a:solidFill>
                  <a:srgbClr val="000000"/>
                </a:solidFill>
                <a:latin typeface="KaiTi"/>
                <a:ea typeface="KaiTi"/>
                <a:cs typeface="KaiTi"/>
                <a:sym typeface="KaiTi"/>
              </a:rPr>
              <a:t>崇拜多少音樂才算太多？</a:t>
            </a:r>
            <a:endParaRPr/>
          </a:p>
          <a:p>
            <a:pPr indent="-342900" lvl="0" marL="342900" marR="0" rtl="0" algn="l">
              <a:spcBef>
                <a:spcPts val="0"/>
              </a:spcBef>
              <a:spcAft>
                <a:spcPts val="0"/>
              </a:spcAft>
              <a:buClr>
                <a:srgbClr val="000000"/>
              </a:buClr>
              <a:buSzPts val="2400"/>
              <a:buFont typeface="Noto Sans Symbols"/>
              <a:buChar char="▪"/>
            </a:pPr>
            <a:r>
              <a:rPr b="0" i="0" lang="zh-TW" sz="2400" u="none" cap="none" strike="noStrike">
                <a:solidFill>
                  <a:srgbClr val="000000"/>
                </a:solidFill>
                <a:latin typeface="KaiTi"/>
                <a:ea typeface="KaiTi"/>
                <a:cs typeface="KaiTi"/>
                <a:sym typeface="KaiTi"/>
              </a:rPr>
              <a:t>詩歌應該多年來是承傳下來,還是每一代都應該寫自己的詩歌？</a:t>
            </a:r>
            <a:endParaRPr/>
          </a:p>
          <a:p>
            <a:pPr indent="-342900" lvl="0" marL="342900" marR="0" rtl="0" algn="l">
              <a:spcBef>
                <a:spcPts val="0"/>
              </a:spcBef>
              <a:spcAft>
                <a:spcPts val="0"/>
              </a:spcAft>
              <a:buClr>
                <a:srgbClr val="000000"/>
              </a:buClr>
              <a:buSzPts val="2400"/>
              <a:buFont typeface="Noto Sans Symbols"/>
              <a:buChar char="▪"/>
            </a:pPr>
            <a:r>
              <a:rPr b="0" i="0" lang="zh-TW" sz="2400" u="none" cap="none" strike="noStrike">
                <a:solidFill>
                  <a:srgbClr val="000000"/>
                </a:solidFill>
                <a:latin typeface="KaiTi"/>
                <a:ea typeface="KaiTi"/>
                <a:cs typeface="KaiTi"/>
                <a:sym typeface="KaiTi"/>
              </a:rPr>
              <a:t>我們的音樂應該是普世性的還是更具本土文化的？</a:t>
            </a:r>
            <a:endParaRPr/>
          </a:p>
          <a:p>
            <a:pPr indent="-342900" lvl="0" marL="342900" marR="0" rtl="0" algn="l">
              <a:spcBef>
                <a:spcPts val="0"/>
              </a:spcBef>
              <a:spcAft>
                <a:spcPts val="0"/>
              </a:spcAft>
              <a:buClr>
                <a:srgbClr val="000000"/>
              </a:buClr>
              <a:buSzPts val="2400"/>
              <a:buFont typeface="Noto Sans Symbols"/>
              <a:buChar char="▪"/>
            </a:pPr>
            <a:r>
              <a:rPr b="0" i="0" lang="zh-TW" sz="2400" u="none" cap="none" strike="noStrike">
                <a:solidFill>
                  <a:srgbClr val="000000"/>
                </a:solidFill>
                <a:latin typeface="KaiTi"/>
                <a:ea typeface="KaiTi"/>
                <a:cs typeface="KaiTi"/>
                <a:sym typeface="KaiTi"/>
              </a:rPr>
              <a:t>詩歌應該是禮拜儀式的的還是自由形式的？</a:t>
            </a:r>
            <a:endParaRPr/>
          </a:p>
          <a:p>
            <a:pPr indent="-342900" lvl="0" marL="342900" marR="0" rtl="0" algn="l">
              <a:spcBef>
                <a:spcPts val="0"/>
              </a:spcBef>
              <a:spcAft>
                <a:spcPts val="0"/>
              </a:spcAft>
              <a:buClr>
                <a:srgbClr val="000000"/>
              </a:buClr>
              <a:buSzPts val="2400"/>
              <a:buFont typeface="Noto Sans Symbols"/>
              <a:buChar char="▪"/>
            </a:pPr>
            <a:r>
              <a:rPr b="0" i="0" lang="zh-TW" sz="2400" u="none" cap="none" strike="noStrike">
                <a:solidFill>
                  <a:srgbClr val="000000"/>
                </a:solidFill>
                <a:latin typeface="KaiTi"/>
                <a:ea typeface="KaiTi"/>
                <a:cs typeface="KaiTi"/>
                <a:sym typeface="KaiTi"/>
              </a:rPr>
              <a:t>所有敬拜詩歌是應該在敬拜過程中分散唱還是一次全部唱？</a:t>
            </a:r>
            <a:endParaRPr/>
          </a:p>
        </p:txBody>
      </p:sp>
    </p:spTree>
  </p:cSld>
  <p:clrMapOvr>
    <a:masterClrMapping/>
  </p:clrMapOvr>
  <mc:AlternateContent>
    <mc:Choice Requires="p14">
      <p:transition spd="slow" p14:dur="1600">
        <p14:gallery dir="l"/>
      </p:transition>
    </mc:Choice>
    <mc:Fallback>
      <p:transition spd="slow">
        <p:fade/>
      </p:transition>
    </mc:Fallback>
  </mc:AlternateContent>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8" name="Shape 268"/>
        <p:cNvGrpSpPr/>
        <p:nvPr/>
      </p:nvGrpSpPr>
      <p:grpSpPr>
        <a:xfrm>
          <a:off x="0" y="0"/>
          <a:ext cx="0" cy="0"/>
          <a:chOff x="0" y="0"/>
          <a:chExt cx="0" cy="0"/>
        </a:xfrm>
      </p:grpSpPr>
      <p:sp>
        <p:nvSpPr>
          <p:cNvPr id="269" name="Google Shape;269;p37"/>
          <p:cNvSpPr txBox="1"/>
          <p:nvPr>
            <p:ph type="title"/>
          </p:nvPr>
        </p:nvSpPr>
        <p:spPr>
          <a:xfrm>
            <a:off x="0" y="16932"/>
            <a:ext cx="9144000" cy="668867"/>
          </a:xfrm>
          <a:prstGeom prst="rect">
            <a:avLst/>
          </a:prstGeom>
          <a:solidFill>
            <a:srgbClr val="DDD9C3"/>
          </a:solidFill>
          <a:ln cap="flat" cmpd="sng" w="9525">
            <a:solidFill>
              <a:srgbClr val="97B4E4"/>
            </a:solidFill>
            <a:prstDash val="solid"/>
            <a:round/>
            <a:headEnd len="sm" w="sm" type="none"/>
            <a:tailEnd len="sm" w="sm" type="none"/>
          </a:ln>
        </p:spPr>
        <p:txBody>
          <a:bodyPr anchorCtr="0" anchor="ctr" bIns="45700" lIns="91425" spcFirstLastPara="1" rIns="91425" wrap="square" tIns="45700">
            <a:noAutofit/>
          </a:bodyPr>
          <a:lstStyle/>
          <a:p>
            <a:pPr indent="0" lvl="0" marL="0" rtl="0" algn="ctr">
              <a:spcBef>
                <a:spcPts val="0"/>
              </a:spcBef>
              <a:spcAft>
                <a:spcPts val="0"/>
              </a:spcAft>
              <a:buClr>
                <a:srgbClr val="000000"/>
              </a:buClr>
              <a:buSzPts val="3600"/>
              <a:buFont typeface="KaiTi"/>
              <a:buNone/>
            </a:pPr>
            <a:r>
              <a:rPr b="1" i="0" lang="zh-TW" sz="3600" u="none" strike="noStrike">
                <a:solidFill>
                  <a:srgbClr val="000000"/>
                </a:solidFill>
                <a:latin typeface="KaiTi"/>
                <a:ea typeface="KaiTi"/>
                <a:cs typeface="KaiTi"/>
                <a:sym typeface="KaiTi"/>
              </a:rPr>
              <a:t>音樂應該為歌詞內容服務</a:t>
            </a:r>
            <a:r>
              <a:rPr b="1" lang="zh-TW" sz="3600">
                <a:solidFill>
                  <a:srgbClr val="000000"/>
                </a:solidFill>
                <a:latin typeface="KaiTi"/>
                <a:ea typeface="KaiTi"/>
                <a:cs typeface="KaiTi"/>
                <a:sym typeface="KaiTi"/>
              </a:rPr>
              <a:t> </a:t>
            </a:r>
            <a:r>
              <a:rPr b="1" i="0" lang="zh-TW" sz="3600" u="none" strike="noStrike">
                <a:solidFill>
                  <a:srgbClr val="000000"/>
                </a:solidFill>
                <a:latin typeface="KaiTi"/>
                <a:ea typeface="KaiTi"/>
                <a:cs typeface="KaiTi"/>
                <a:sym typeface="KaiTi"/>
              </a:rPr>
              <a:t>1</a:t>
            </a:r>
            <a:endParaRPr sz="3600">
              <a:solidFill>
                <a:srgbClr val="0C0C0C"/>
              </a:solidFill>
              <a:latin typeface="KaiTi"/>
              <a:ea typeface="KaiTi"/>
              <a:cs typeface="KaiTi"/>
              <a:sym typeface="KaiTi"/>
            </a:endParaRPr>
          </a:p>
        </p:txBody>
      </p:sp>
      <p:sp>
        <p:nvSpPr>
          <p:cNvPr id="270" name="Google Shape;270;p37"/>
          <p:cNvSpPr/>
          <p:nvPr/>
        </p:nvSpPr>
        <p:spPr>
          <a:xfrm>
            <a:off x="-5644" y="685798"/>
            <a:ext cx="9144000" cy="6172202"/>
          </a:xfrm>
          <a:prstGeom prst="rect">
            <a:avLst/>
          </a:prstGeom>
          <a:solidFill>
            <a:srgbClr val="EAF1DD"/>
          </a:solidFill>
          <a:ln cap="flat" cmpd="sng" w="25400">
            <a:solidFill>
              <a:schemeClr val="accent6"/>
            </a:solidFill>
            <a:prstDash val="solid"/>
            <a:round/>
            <a:headEnd len="sm" w="sm" type="none"/>
            <a:tailEnd len="sm" w="sm" type="none"/>
          </a:ln>
        </p:spPr>
        <p:txBody>
          <a:bodyPr anchorCtr="0" anchor="ctr" bIns="45700" lIns="91425" spcFirstLastPara="1" rIns="91425" wrap="square" tIns="45700">
            <a:noAutofit/>
          </a:bodyPr>
          <a:lstStyle/>
          <a:p>
            <a:pPr indent="-304800" lvl="0" marL="457200" marR="0" rtl="0" algn="l">
              <a:spcBef>
                <a:spcPts val="0"/>
              </a:spcBef>
              <a:spcAft>
                <a:spcPts val="0"/>
              </a:spcAft>
              <a:buClr>
                <a:schemeClr val="dk1"/>
              </a:buClr>
              <a:buSzPts val="2400"/>
              <a:buFont typeface="Calibri"/>
              <a:buNone/>
            </a:pPr>
            <a:r>
              <a:t/>
            </a:r>
            <a:endParaRPr b="0" i="0" sz="2400" u="none" cap="none" strike="noStrike">
              <a:solidFill>
                <a:srgbClr val="000000"/>
              </a:solidFill>
              <a:latin typeface="KaiTi"/>
              <a:ea typeface="KaiTi"/>
              <a:cs typeface="KaiTi"/>
              <a:sym typeface="KaiTi"/>
            </a:endParaRPr>
          </a:p>
        </p:txBody>
      </p:sp>
      <p:sp>
        <p:nvSpPr>
          <p:cNvPr id="271" name="Google Shape;271;p37"/>
          <p:cNvSpPr txBox="1"/>
          <p:nvPr/>
        </p:nvSpPr>
        <p:spPr>
          <a:xfrm>
            <a:off x="16329" y="702126"/>
            <a:ext cx="9138356" cy="6478697"/>
          </a:xfrm>
          <a:prstGeom prst="rect">
            <a:avLst/>
          </a:prstGeom>
          <a:noFill/>
          <a:ln>
            <a:noFill/>
          </a:ln>
        </p:spPr>
        <p:txBody>
          <a:bodyPr anchorCtr="0" anchor="t" bIns="45700" lIns="91425" spcFirstLastPara="1" rIns="91425" wrap="square" tIns="45700">
            <a:spAutoFit/>
          </a:bodyPr>
          <a:lstStyle/>
          <a:p>
            <a:pPr indent="-457200" lvl="0" marL="457200" marR="0" rtl="0" algn="l">
              <a:spcBef>
                <a:spcPts val="0"/>
              </a:spcBef>
              <a:spcAft>
                <a:spcPts val="0"/>
              </a:spcAft>
              <a:buClr>
                <a:srgbClr val="000000"/>
              </a:buClr>
              <a:buSzPts val="2400"/>
              <a:buFont typeface="Calibri"/>
              <a:buAutoNum type="arabicPeriod"/>
            </a:pPr>
            <a:r>
              <a:rPr b="1" i="0" lang="zh-TW" sz="2400" u="sng" cap="none" strike="noStrike">
                <a:solidFill>
                  <a:srgbClr val="000000"/>
                </a:solidFill>
                <a:latin typeface="KaiTi"/>
                <a:ea typeface="KaiTi"/>
                <a:cs typeface="KaiTi"/>
                <a:sym typeface="KaiTi"/>
              </a:rPr>
              <a:t>唱一些有內容的歌曲</a:t>
            </a:r>
            <a:endParaRPr/>
          </a:p>
          <a:p>
            <a:pPr indent="-342900" lvl="1" marL="800100" marR="0" rtl="0" algn="l">
              <a:spcBef>
                <a:spcPts val="0"/>
              </a:spcBef>
              <a:spcAft>
                <a:spcPts val="0"/>
              </a:spcAft>
              <a:buClr>
                <a:srgbClr val="000000"/>
              </a:buClr>
              <a:buSzPts val="2220"/>
              <a:buFont typeface="Noto Sans Symbols"/>
              <a:buChar char="▪"/>
            </a:pPr>
            <a:r>
              <a:rPr b="0" i="0" lang="zh-TW" sz="2220" u="none" cap="none" strike="noStrike">
                <a:solidFill>
                  <a:srgbClr val="000000"/>
                </a:solidFill>
                <a:latin typeface="KaiTi"/>
                <a:ea typeface="KaiTi"/>
                <a:cs typeface="KaiTi"/>
                <a:sym typeface="KaiTi"/>
              </a:rPr>
              <a:t>我們的詩歌</a:t>
            </a:r>
            <a:r>
              <a:rPr b="1" i="0" lang="zh-TW" sz="2220" u="none" cap="none" strike="noStrike">
                <a:solidFill>
                  <a:srgbClr val="000000"/>
                </a:solidFill>
                <a:highlight>
                  <a:srgbClr val="FFE599"/>
                </a:highlight>
                <a:latin typeface="KaiTi"/>
                <a:ea typeface="KaiTi"/>
                <a:cs typeface="KaiTi"/>
                <a:sym typeface="KaiTi"/>
              </a:rPr>
              <a:t>歌詞應該</a:t>
            </a:r>
            <a:r>
              <a:rPr b="0" i="0" lang="zh-TW" sz="2220" u="none" cap="none" strike="noStrike">
                <a:solidFill>
                  <a:srgbClr val="000000"/>
                </a:solidFill>
                <a:latin typeface="KaiTi"/>
                <a:ea typeface="KaiTi"/>
                <a:cs typeface="KaiTi"/>
                <a:sym typeface="KaiTi"/>
              </a:rPr>
              <a:t>像我們為詩歌設定的曲調或背後編排一樣</a:t>
            </a:r>
            <a:r>
              <a:rPr b="1" i="0" lang="zh-TW" sz="2220" u="none" cap="none" strike="noStrike">
                <a:solidFill>
                  <a:srgbClr val="000000"/>
                </a:solidFill>
                <a:highlight>
                  <a:srgbClr val="FFE599"/>
                </a:highlight>
                <a:latin typeface="KaiTi"/>
                <a:ea typeface="KaiTi"/>
                <a:cs typeface="KaiTi"/>
                <a:sym typeface="KaiTi"/>
              </a:rPr>
              <a:t>強烈和令人難忘</a:t>
            </a:r>
            <a:r>
              <a:rPr b="0" i="0" lang="zh-TW" sz="2220" u="none" cap="none" strike="noStrike">
                <a:solidFill>
                  <a:srgbClr val="000000"/>
                </a:solidFill>
                <a:latin typeface="KaiTi"/>
                <a:ea typeface="KaiTi"/>
                <a:cs typeface="KaiTi"/>
                <a:sym typeface="KaiTi"/>
              </a:rPr>
              <a:t>。</a:t>
            </a:r>
            <a:endParaRPr/>
          </a:p>
          <a:p>
            <a:pPr indent="-342900" lvl="1" marL="800100" marR="0" rtl="0" algn="l">
              <a:spcBef>
                <a:spcPts val="0"/>
              </a:spcBef>
              <a:spcAft>
                <a:spcPts val="0"/>
              </a:spcAft>
              <a:buClr>
                <a:srgbClr val="C00000"/>
              </a:buClr>
              <a:buSzPts val="2220"/>
              <a:buFont typeface="Noto Sans Symbols"/>
              <a:buChar char="▪"/>
            </a:pPr>
            <a:r>
              <a:rPr b="1" i="0" lang="zh-TW" sz="2220" u="none" cap="none" strike="noStrike">
                <a:solidFill>
                  <a:srgbClr val="C00000"/>
                </a:solidFill>
                <a:latin typeface="KaiTi"/>
                <a:ea typeface="KaiTi"/>
                <a:cs typeface="KaiTi"/>
                <a:sym typeface="KaiTi"/>
              </a:rPr>
              <a:t>如果音樂本身比歌詞更有影響力</a:t>
            </a:r>
            <a:r>
              <a:rPr b="0" i="0" lang="zh-TW" sz="2220" u="none" cap="none" strike="noStrike">
                <a:solidFill>
                  <a:srgbClr val="000000"/>
                </a:solidFill>
                <a:latin typeface="KaiTi"/>
                <a:ea typeface="KaiTi"/>
                <a:cs typeface="KaiTi"/>
                <a:sym typeface="KaiTi"/>
              </a:rPr>
              <a:t>,那麼</a:t>
            </a:r>
            <a:r>
              <a:rPr b="1" i="0" lang="zh-TW" sz="2220" u="none" cap="none" strike="noStrike">
                <a:solidFill>
                  <a:srgbClr val="C00000"/>
                </a:solidFill>
                <a:latin typeface="KaiTi"/>
                <a:ea typeface="KaiTi"/>
                <a:cs typeface="KaiTi"/>
                <a:sym typeface="KaiTi"/>
              </a:rPr>
              <a:t>朗朗上口的因素就超過了內容因素</a:t>
            </a:r>
            <a:r>
              <a:rPr b="0" i="0" lang="zh-TW" sz="2220" u="none" cap="none" strike="noStrike">
                <a:solidFill>
                  <a:srgbClr val="000000"/>
                </a:solidFill>
                <a:latin typeface="KaiTi"/>
                <a:ea typeface="KaiTi"/>
                <a:cs typeface="KaiTi"/>
                <a:sym typeface="KaiTi"/>
              </a:rPr>
              <a:t>。如有疑問,我們</a:t>
            </a:r>
            <a:r>
              <a:rPr b="1" i="0" lang="zh-TW" sz="2220" u="none" cap="none" strike="noStrike">
                <a:solidFill>
                  <a:srgbClr val="C00000"/>
                </a:solidFill>
                <a:latin typeface="KaiTi"/>
                <a:ea typeface="KaiTi"/>
                <a:cs typeface="KaiTi"/>
                <a:sym typeface="KaiTi"/>
              </a:rPr>
              <a:t>應該排除這些歌曲</a:t>
            </a:r>
            <a:r>
              <a:rPr b="0" i="0" lang="zh-TW" sz="2220" u="none" cap="none" strike="noStrike">
                <a:solidFill>
                  <a:srgbClr val="000000"/>
                </a:solidFill>
                <a:latin typeface="KaiTi"/>
                <a:ea typeface="KaiTi"/>
                <a:cs typeface="KaiTi"/>
                <a:sym typeface="KaiTi"/>
              </a:rPr>
              <a:t>。</a:t>
            </a:r>
            <a:endParaRPr/>
          </a:p>
          <a:p>
            <a:pPr indent="-342900" lvl="1" marL="800100" marR="0" rtl="0" algn="l">
              <a:spcBef>
                <a:spcPts val="0"/>
              </a:spcBef>
              <a:spcAft>
                <a:spcPts val="0"/>
              </a:spcAft>
              <a:buClr>
                <a:srgbClr val="000000"/>
              </a:buClr>
              <a:buSzPts val="2220"/>
              <a:buFont typeface="Noto Sans Symbols"/>
              <a:buChar char="▪"/>
            </a:pPr>
            <a:r>
              <a:rPr b="0" i="0" lang="zh-TW" sz="2220" u="none" cap="none" strike="noStrike">
                <a:solidFill>
                  <a:srgbClr val="000000"/>
                </a:solidFill>
                <a:latin typeface="KaiTi"/>
                <a:ea typeface="KaiTi"/>
                <a:cs typeface="KaiTi"/>
                <a:sym typeface="KaiTi"/>
              </a:rPr>
              <a:t>詩歌可以用不同的方式表達一些東西：</a:t>
            </a:r>
            <a:endParaRPr/>
          </a:p>
          <a:p>
            <a:pPr indent="-342900" lvl="2" marL="1257300" marR="0" rtl="0" algn="l">
              <a:spcBef>
                <a:spcPts val="0"/>
              </a:spcBef>
              <a:spcAft>
                <a:spcPts val="0"/>
              </a:spcAft>
              <a:buClr>
                <a:srgbClr val="000000"/>
              </a:buClr>
              <a:buSzPts val="2220"/>
              <a:buFont typeface="Courier New"/>
              <a:buChar char="o"/>
            </a:pPr>
            <a:r>
              <a:rPr b="1" i="0" lang="zh-TW" sz="2220" u="none" cap="none" strike="noStrike">
                <a:solidFill>
                  <a:srgbClr val="000000"/>
                </a:solidFill>
                <a:highlight>
                  <a:srgbClr val="FFE599"/>
                </a:highlight>
                <a:latin typeface="KaiTi"/>
                <a:ea typeface="KaiTi"/>
                <a:cs typeface="KaiTi"/>
                <a:sym typeface="KaiTi"/>
              </a:rPr>
              <a:t>客觀歌詞告訴我們一些關於上帝的真理,幫助我們更認識祂</a:t>
            </a:r>
            <a:r>
              <a:rPr b="0" i="0" lang="zh-TW" sz="2220" u="none" cap="none" strike="noStrike">
                <a:solidFill>
                  <a:srgbClr val="000000"/>
                </a:solidFill>
                <a:latin typeface="KaiTi"/>
                <a:ea typeface="KaiTi"/>
                <a:cs typeface="KaiTi"/>
                <a:sym typeface="KaiTi"/>
              </a:rPr>
              <a:t>。18世紀的讚美詩傾向於關注客觀真理。</a:t>
            </a:r>
            <a:endParaRPr/>
          </a:p>
          <a:p>
            <a:pPr indent="-342900" lvl="2" marL="1257300" marR="0" rtl="0" algn="l">
              <a:spcBef>
                <a:spcPts val="0"/>
              </a:spcBef>
              <a:spcAft>
                <a:spcPts val="0"/>
              </a:spcAft>
              <a:buClr>
                <a:srgbClr val="000000"/>
              </a:buClr>
              <a:buSzPts val="2220"/>
              <a:buFont typeface="Courier New"/>
              <a:buChar char="o"/>
            </a:pPr>
            <a:r>
              <a:rPr b="1" i="0" lang="zh-TW" sz="2220" u="none" cap="none" strike="noStrike">
                <a:solidFill>
                  <a:srgbClr val="000000"/>
                </a:solidFill>
                <a:highlight>
                  <a:srgbClr val="FFE599"/>
                </a:highlight>
                <a:latin typeface="KaiTi"/>
                <a:ea typeface="KaiTi"/>
                <a:cs typeface="KaiTi"/>
                <a:sym typeface="KaiTi"/>
              </a:rPr>
              <a:t>主觀歌詞表達了我們對上帝的回應,例如愛,渴望,信心或敬拜</a:t>
            </a:r>
            <a:r>
              <a:rPr b="0" i="0" lang="zh-TW" sz="2220" u="none" cap="none" strike="noStrike">
                <a:solidFill>
                  <a:srgbClr val="000000"/>
                </a:solidFill>
                <a:latin typeface="KaiTi"/>
                <a:ea typeface="KaiTi"/>
                <a:cs typeface="KaiTi"/>
                <a:sym typeface="KaiTi"/>
              </a:rPr>
              <a:t>。詩篇86在17節經文中使用了31次代名詞「我」和「我的」,但你永遠不會懷疑焦點是上帝。上帝喜悅強烈的情感,這是對所啟示現實的反應。</a:t>
            </a:r>
            <a:endParaRPr/>
          </a:p>
          <a:p>
            <a:pPr indent="-342900" lvl="2" marL="1257300" marR="0" rtl="0" algn="l">
              <a:spcBef>
                <a:spcPts val="0"/>
              </a:spcBef>
              <a:spcAft>
                <a:spcPts val="0"/>
              </a:spcAft>
              <a:buClr>
                <a:srgbClr val="000000"/>
              </a:buClr>
              <a:buSzPts val="2220"/>
              <a:buFont typeface="Courier New"/>
              <a:buChar char="o"/>
            </a:pPr>
            <a:r>
              <a:rPr b="1" i="0" lang="zh-TW" sz="2220" u="none" cap="none" strike="noStrike">
                <a:solidFill>
                  <a:srgbClr val="000000"/>
                </a:solidFill>
                <a:highlight>
                  <a:srgbClr val="FFE599"/>
                </a:highlight>
                <a:latin typeface="KaiTi"/>
                <a:ea typeface="KaiTi"/>
                <a:cs typeface="KaiTi"/>
                <a:sym typeface="KaiTi"/>
              </a:rPr>
              <a:t>反思歌詞描述了我們敬拜上帝時所做的事情,例如奉獻</a:t>
            </a:r>
            <a:r>
              <a:rPr b="0" i="0" lang="zh-TW" sz="2220" u="none" cap="none" strike="noStrike">
                <a:solidFill>
                  <a:srgbClr val="000000"/>
                </a:solidFill>
                <a:highlight>
                  <a:srgbClr val="FFE599"/>
                </a:highlight>
                <a:latin typeface="KaiTi"/>
                <a:ea typeface="KaiTi"/>
                <a:cs typeface="KaiTi"/>
                <a:sym typeface="KaiTi"/>
              </a:rPr>
              <a:t>,</a:t>
            </a:r>
            <a:r>
              <a:rPr b="1" i="0" lang="zh-TW" sz="2220" u="none" cap="none" strike="noStrike">
                <a:solidFill>
                  <a:srgbClr val="000000"/>
                </a:solidFill>
                <a:highlight>
                  <a:srgbClr val="FFE599"/>
                </a:highlight>
                <a:latin typeface="KaiTi"/>
                <a:ea typeface="KaiTi"/>
                <a:cs typeface="KaiTi"/>
                <a:sym typeface="KaiTi"/>
              </a:rPr>
              <a:t>讚美,歌唱和舉起我們的手</a:t>
            </a:r>
            <a:r>
              <a:rPr b="0" i="0" lang="zh-TW" sz="2220" u="none" cap="none" strike="noStrike">
                <a:solidFill>
                  <a:srgbClr val="000000"/>
                </a:solidFill>
                <a:latin typeface="KaiTi"/>
                <a:ea typeface="KaiTi"/>
                <a:cs typeface="KaiTi"/>
                <a:sym typeface="KaiTi"/>
              </a:rPr>
              <a:t>。</a:t>
            </a:r>
            <a:endParaRPr/>
          </a:p>
          <a:p>
            <a:pPr indent="-342900" lvl="1" marL="800100" marR="0" rtl="0" algn="l">
              <a:spcBef>
                <a:spcPts val="0"/>
              </a:spcBef>
              <a:spcAft>
                <a:spcPts val="0"/>
              </a:spcAft>
              <a:buClr>
                <a:srgbClr val="CC0000"/>
              </a:buClr>
              <a:buSzPts val="2220"/>
              <a:buFont typeface="Noto Sans Symbols"/>
              <a:buChar char="▪"/>
            </a:pPr>
            <a:r>
              <a:rPr b="1" i="0" lang="zh-TW" sz="2220" u="none" cap="none" strike="noStrike">
                <a:solidFill>
                  <a:srgbClr val="CC0000"/>
                </a:solidFill>
                <a:latin typeface="KaiTi"/>
                <a:ea typeface="KaiTi"/>
                <a:cs typeface="KaiTi"/>
                <a:sym typeface="KaiTi"/>
              </a:rPr>
              <a:t>&lt;警戒&gt;</a:t>
            </a:r>
            <a:r>
              <a:rPr b="0" i="0" lang="zh-TW" sz="2220" u="none" cap="none" strike="noStrike">
                <a:solidFill>
                  <a:srgbClr val="000000"/>
                </a:solidFill>
                <a:latin typeface="KaiTi"/>
                <a:ea typeface="KaiTi"/>
                <a:cs typeface="KaiTi"/>
                <a:sym typeface="KaiTi"/>
              </a:rPr>
              <a:t>許多詩歌都包含這三種觀點。這三者都可以為強有力有內容的歌詞做出貢獻。當我們</a:t>
            </a:r>
            <a:r>
              <a:rPr b="1" i="0" lang="zh-TW" sz="2220" u="none" cap="none" strike="noStrike">
                <a:solidFill>
                  <a:srgbClr val="C00000"/>
                </a:solidFill>
                <a:latin typeface="KaiTi"/>
                <a:ea typeface="KaiTi"/>
                <a:cs typeface="KaiTi"/>
                <a:sym typeface="KaiTi"/>
              </a:rPr>
              <a:t>不專注於客觀真理時,我們的詩歌很快就會陷入情感主義和自我陶醉。我們開始崇拜自己的經驗而不是上帝</a:t>
            </a:r>
            <a:r>
              <a:rPr b="0" i="0" lang="zh-TW" sz="2200" u="none" cap="none" strike="noStrike">
                <a:solidFill>
                  <a:srgbClr val="000000"/>
                </a:solidFill>
                <a:latin typeface="KaiTi"/>
                <a:ea typeface="KaiTi"/>
                <a:cs typeface="KaiTi"/>
                <a:sym typeface="KaiTi"/>
              </a:rPr>
              <a:t>。</a:t>
            </a:r>
            <a:endParaRPr b="0" i="0" sz="2200" u="none" cap="none" strike="noStrike">
              <a:solidFill>
                <a:schemeClr val="dk1"/>
              </a:solidFill>
              <a:latin typeface="KaiTi"/>
              <a:ea typeface="KaiTi"/>
              <a:cs typeface="KaiTi"/>
              <a:sym typeface="KaiTi"/>
            </a:endParaRPr>
          </a:p>
        </p:txBody>
      </p:sp>
    </p:spTree>
  </p:cSld>
  <p:clrMapOvr>
    <a:masterClrMapping/>
  </p:clrMapOvr>
  <mc:AlternateContent>
    <mc:Choice Requires="p14">
      <p:transition spd="slow" p14:dur="1600">
        <p14:gallery dir="l"/>
      </p:transition>
    </mc:Choice>
    <mc:Fallback>
      <p:transition spd="slow">
        <p:fade/>
      </p:transition>
    </mc:Fallback>
  </mc:AlternateContent>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6" name="Shape 276"/>
        <p:cNvGrpSpPr/>
        <p:nvPr/>
      </p:nvGrpSpPr>
      <p:grpSpPr>
        <a:xfrm>
          <a:off x="0" y="0"/>
          <a:ext cx="0" cy="0"/>
          <a:chOff x="0" y="0"/>
          <a:chExt cx="0" cy="0"/>
        </a:xfrm>
      </p:grpSpPr>
      <p:sp>
        <p:nvSpPr>
          <p:cNvPr id="277" name="Google Shape;277;p38"/>
          <p:cNvSpPr txBox="1"/>
          <p:nvPr>
            <p:ph type="title"/>
          </p:nvPr>
        </p:nvSpPr>
        <p:spPr>
          <a:xfrm>
            <a:off x="0" y="16932"/>
            <a:ext cx="9144000" cy="668867"/>
          </a:xfrm>
          <a:prstGeom prst="rect">
            <a:avLst/>
          </a:prstGeom>
          <a:solidFill>
            <a:srgbClr val="DDD9C3"/>
          </a:solidFill>
          <a:ln cap="flat" cmpd="sng" w="9525">
            <a:solidFill>
              <a:srgbClr val="97B4E4"/>
            </a:solidFill>
            <a:prstDash val="solid"/>
            <a:round/>
            <a:headEnd len="sm" w="sm" type="none"/>
            <a:tailEnd len="sm" w="sm" type="none"/>
          </a:ln>
        </p:spPr>
        <p:txBody>
          <a:bodyPr anchorCtr="0" anchor="ctr" bIns="45700" lIns="91425" spcFirstLastPara="1" rIns="91425" wrap="square" tIns="45700">
            <a:noAutofit/>
          </a:bodyPr>
          <a:lstStyle/>
          <a:p>
            <a:pPr indent="0" lvl="0" marL="0" rtl="0" algn="ctr">
              <a:spcBef>
                <a:spcPts val="0"/>
              </a:spcBef>
              <a:spcAft>
                <a:spcPts val="0"/>
              </a:spcAft>
              <a:buClr>
                <a:srgbClr val="000000"/>
              </a:buClr>
              <a:buSzPts val="3600"/>
              <a:buFont typeface="KaiTi"/>
              <a:buNone/>
            </a:pPr>
            <a:r>
              <a:rPr b="1" i="0" lang="zh-TW" sz="3600" u="none" strike="noStrike">
                <a:solidFill>
                  <a:srgbClr val="000000"/>
                </a:solidFill>
                <a:latin typeface="KaiTi"/>
                <a:ea typeface="KaiTi"/>
                <a:cs typeface="KaiTi"/>
                <a:sym typeface="KaiTi"/>
              </a:rPr>
              <a:t>音樂應該為歌詞內容服務</a:t>
            </a:r>
            <a:r>
              <a:rPr b="1" lang="zh-TW" sz="3600">
                <a:solidFill>
                  <a:srgbClr val="000000"/>
                </a:solidFill>
                <a:latin typeface="KaiTi"/>
                <a:ea typeface="KaiTi"/>
                <a:cs typeface="KaiTi"/>
                <a:sym typeface="KaiTi"/>
              </a:rPr>
              <a:t> 2</a:t>
            </a:r>
            <a:endParaRPr sz="3600">
              <a:solidFill>
                <a:srgbClr val="0C0C0C"/>
              </a:solidFill>
              <a:latin typeface="KaiTi"/>
              <a:ea typeface="KaiTi"/>
              <a:cs typeface="KaiTi"/>
              <a:sym typeface="KaiTi"/>
            </a:endParaRPr>
          </a:p>
        </p:txBody>
      </p:sp>
      <p:sp>
        <p:nvSpPr>
          <p:cNvPr id="278" name="Google Shape;278;p38"/>
          <p:cNvSpPr/>
          <p:nvPr/>
        </p:nvSpPr>
        <p:spPr>
          <a:xfrm>
            <a:off x="-5644" y="685798"/>
            <a:ext cx="9144000" cy="6172202"/>
          </a:xfrm>
          <a:prstGeom prst="rect">
            <a:avLst/>
          </a:prstGeom>
          <a:solidFill>
            <a:srgbClr val="EAF1DD"/>
          </a:solidFill>
          <a:ln cap="flat" cmpd="sng" w="25400">
            <a:solidFill>
              <a:schemeClr val="accent6"/>
            </a:solidFill>
            <a:prstDash val="solid"/>
            <a:round/>
            <a:headEnd len="sm" w="sm" type="none"/>
            <a:tailEnd len="sm" w="sm" type="none"/>
          </a:ln>
        </p:spPr>
        <p:txBody>
          <a:bodyPr anchorCtr="0" anchor="ctr" bIns="45700" lIns="91425" spcFirstLastPara="1" rIns="91425" wrap="square" tIns="45700">
            <a:noAutofit/>
          </a:bodyPr>
          <a:lstStyle/>
          <a:p>
            <a:pPr indent="-304800" lvl="0" marL="457200" marR="0" rtl="0" algn="l">
              <a:spcBef>
                <a:spcPts val="0"/>
              </a:spcBef>
              <a:spcAft>
                <a:spcPts val="0"/>
              </a:spcAft>
              <a:buClr>
                <a:schemeClr val="dk1"/>
              </a:buClr>
              <a:buSzPts val="2400"/>
              <a:buFont typeface="Calibri"/>
              <a:buNone/>
            </a:pPr>
            <a:r>
              <a:t/>
            </a:r>
            <a:endParaRPr b="0" i="0" sz="2400" u="none" cap="none" strike="noStrike">
              <a:solidFill>
                <a:srgbClr val="000000"/>
              </a:solidFill>
              <a:latin typeface="KaiTi"/>
              <a:ea typeface="KaiTi"/>
              <a:cs typeface="KaiTi"/>
              <a:sym typeface="KaiTi"/>
            </a:endParaRPr>
          </a:p>
        </p:txBody>
      </p:sp>
      <p:sp>
        <p:nvSpPr>
          <p:cNvPr id="279" name="Google Shape;279;p38"/>
          <p:cNvSpPr txBox="1"/>
          <p:nvPr/>
        </p:nvSpPr>
        <p:spPr>
          <a:xfrm>
            <a:off x="0" y="884727"/>
            <a:ext cx="9138356" cy="4893647"/>
          </a:xfrm>
          <a:prstGeom prst="rect">
            <a:avLst/>
          </a:prstGeom>
          <a:noFill/>
          <a:ln>
            <a:noFill/>
          </a:ln>
        </p:spPr>
        <p:txBody>
          <a:bodyPr anchorCtr="0" anchor="t" bIns="45700" lIns="91425" spcFirstLastPara="1" rIns="91425" wrap="square" tIns="45700">
            <a:spAutoFit/>
          </a:bodyPr>
          <a:lstStyle/>
          <a:p>
            <a:pPr indent="-457200" lvl="0" marL="457200" marR="0" rtl="0" algn="l">
              <a:spcBef>
                <a:spcPts val="0"/>
              </a:spcBef>
              <a:spcAft>
                <a:spcPts val="0"/>
              </a:spcAft>
              <a:buClr>
                <a:srgbClr val="000000"/>
              </a:buClr>
              <a:buSzPts val="2400"/>
              <a:buFont typeface="Calibri"/>
              <a:buAutoNum type="arabicPeriod" startAt="2"/>
            </a:pPr>
            <a:r>
              <a:rPr b="1" i="0" lang="zh-TW" sz="2400" u="sng" cap="none" strike="noStrike">
                <a:solidFill>
                  <a:srgbClr val="000000"/>
                </a:solidFill>
                <a:latin typeface="KaiTi"/>
                <a:ea typeface="KaiTi"/>
                <a:cs typeface="KaiTi"/>
                <a:sym typeface="KaiTi"/>
              </a:rPr>
              <a:t>調整你的音樂安排和音量</a:t>
            </a:r>
            <a:endParaRPr/>
          </a:p>
          <a:p>
            <a:pPr indent="-285750" lvl="1" marL="742950" marR="0" rtl="0" algn="l">
              <a:spcBef>
                <a:spcPts val="0"/>
              </a:spcBef>
              <a:spcAft>
                <a:spcPts val="0"/>
              </a:spcAft>
              <a:buClr>
                <a:srgbClr val="CC0000"/>
              </a:buClr>
              <a:buSzPts val="2400"/>
              <a:buFont typeface="Arial"/>
              <a:buChar char="•"/>
            </a:pPr>
            <a:r>
              <a:rPr b="1" i="0" lang="zh-TW" sz="2400" u="none" cap="none" strike="noStrike">
                <a:solidFill>
                  <a:srgbClr val="CC0000"/>
                </a:solidFill>
                <a:latin typeface="KaiTi"/>
                <a:ea typeface="KaiTi"/>
                <a:cs typeface="KaiTi"/>
                <a:sym typeface="KaiTi"/>
              </a:rPr>
              <a:t>&lt;關於編曲的警戒&gt;</a:t>
            </a:r>
            <a:r>
              <a:rPr b="0" i="0" lang="zh-TW" sz="2400" u="none" cap="none" strike="noStrike">
                <a:solidFill>
                  <a:srgbClr val="000000"/>
                </a:solidFill>
                <a:latin typeface="KaiTi"/>
                <a:ea typeface="KaiTi"/>
                <a:cs typeface="KaiTi"/>
                <a:sym typeface="KaiTi"/>
              </a:rPr>
              <a:t> </a:t>
            </a:r>
            <a:r>
              <a:rPr b="1" i="0" lang="zh-TW" sz="2400" u="none" cap="none" strike="noStrike">
                <a:solidFill>
                  <a:srgbClr val="C00000"/>
                </a:solidFill>
                <a:latin typeface="KaiTi"/>
                <a:ea typeface="KaiTi"/>
                <a:cs typeface="KaiTi"/>
                <a:sym typeface="KaiTi"/>
              </a:rPr>
              <a:t>認為應該總是在組合樂器中連續演奏的想法是錯誤的</a:t>
            </a:r>
            <a:r>
              <a:rPr b="0" i="0" lang="zh-TW" sz="2400" u="none" cap="none" strike="noStrike">
                <a:solidFill>
                  <a:srgbClr val="000000"/>
                </a:solidFill>
                <a:latin typeface="KaiTi"/>
                <a:ea typeface="KaiTi"/>
                <a:cs typeface="KaiTi"/>
                <a:sym typeface="KaiTi"/>
              </a:rPr>
              <a:t>。對於規模較大的敬拜團隊來說,每個成員都應該更多地傾聽他人樂器的聲音,並為其他人所彈奏的騰出空間。試著從一種樂器開始,然後每一次加入另一種樂器,看看編曲效果。明確你的方針,有時不讓某些樂器參與,可以幫助他們認識到,他們的沉默會讓其他樂器的貢獻變得更加重要。</a:t>
            </a:r>
            <a:endParaRPr/>
          </a:p>
          <a:p>
            <a:pPr indent="-285750" lvl="1" marL="742950" marR="0" rtl="0" algn="l">
              <a:spcBef>
                <a:spcPts val="0"/>
              </a:spcBef>
              <a:spcAft>
                <a:spcPts val="0"/>
              </a:spcAft>
              <a:buClr>
                <a:srgbClr val="CC0000"/>
              </a:buClr>
              <a:buSzPts val="2400"/>
              <a:buFont typeface="Arial"/>
              <a:buChar char="•"/>
            </a:pPr>
            <a:r>
              <a:rPr b="1" i="0" lang="zh-TW" sz="2400" u="none" cap="none" strike="noStrike">
                <a:solidFill>
                  <a:srgbClr val="CC0000"/>
                </a:solidFill>
                <a:latin typeface="KaiTi"/>
                <a:ea typeface="KaiTi"/>
                <a:cs typeface="KaiTi"/>
                <a:sym typeface="KaiTi"/>
              </a:rPr>
              <a:t>&lt;關於音量警戒&gt;</a:t>
            </a:r>
            <a:r>
              <a:rPr b="0" i="0" lang="zh-TW" sz="2400" u="none" cap="none" strike="noStrike">
                <a:solidFill>
                  <a:srgbClr val="000000"/>
                </a:solidFill>
                <a:latin typeface="KaiTi"/>
                <a:ea typeface="KaiTi"/>
                <a:cs typeface="KaiTi"/>
                <a:sym typeface="KaiTi"/>
              </a:rPr>
              <a:t> 當帶領一首新歌,會眾大聲歌唱時,當我們設定節奏或給予指示時,樂器演奏者或樂隊的音量可能會提高。但</a:t>
            </a:r>
            <a:r>
              <a:rPr b="1" i="0" lang="zh-TW" sz="2400" u="none" cap="none" strike="noStrike">
                <a:solidFill>
                  <a:srgbClr val="C00000"/>
                </a:solidFill>
                <a:latin typeface="KaiTi"/>
                <a:ea typeface="KaiTi"/>
                <a:cs typeface="KaiTi"/>
                <a:sym typeface="KaiTi"/>
              </a:rPr>
              <a:t>樂器的聲音不該壓倒會眾</a:t>
            </a:r>
            <a:r>
              <a:rPr b="0" i="0" lang="zh-TW" sz="2400" u="none" cap="none" strike="noStrike">
                <a:solidFill>
                  <a:srgbClr val="000000"/>
                </a:solidFill>
                <a:latin typeface="KaiTi"/>
                <a:ea typeface="KaiTi"/>
                <a:cs typeface="KaiTi"/>
                <a:sym typeface="KaiTi"/>
              </a:rPr>
              <a:t>。</a:t>
            </a:r>
            <a:endParaRPr/>
          </a:p>
          <a:p>
            <a:pPr indent="-285750" lvl="1" marL="742950" marR="0" rtl="0" algn="l">
              <a:spcBef>
                <a:spcPts val="0"/>
              </a:spcBef>
              <a:spcAft>
                <a:spcPts val="0"/>
              </a:spcAft>
              <a:buClr>
                <a:srgbClr val="000000"/>
              </a:buClr>
              <a:buSzPts val="2400"/>
              <a:buFont typeface="Arial"/>
              <a:buChar char="•"/>
            </a:pPr>
            <a:r>
              <a:rPr b="0" i="0" lang="zh-TW" sz="2400" u="none" cap="none" strike="noStrike">
                <a:solidFill>
                  <a:srgbClr val="000000"/>
                </a:solidFill>
                <a:latin typeface="KaiTi"/>
                <a:ea typeface="KaiTi"/>
                <a:cs typeface="KaiTi"/>
                <a:sym typeface="KaiTi"/>
              </a:rPr>
              <a:t>在新約聖經中,</a:t>
            </a:r>
            <a:r>
              <a:rPr b="1" i="0" lang="zh-TW" sz="2400" u="none" cap="none" strike="noStrike">
                <a:solidFill>
                  <a:srgbClr val="000000"/>
                </a:solidFill>
                <a:highlight>
                  <a:srgbClr val="FFE599"/>
                </a:highlight>
                <a:latin typeface="KaiTi"/>
                <a:ea typeface="KaiTi"/>
                <a:cs typeface="KaiTi"/>
                <a:sym typeface="KaiTi"/>
              </a:rPr>
              <a:t>整個聚會的主要聲音是會眾的歌唱</a:t>
            </a:r>
            <a:r>
              <a:rPr b="0" i="0" lang="zh-TW" sz="2400" u="none" cap="none" strike="noStrike">
                <a:solidFill>
                  <a:srgbClr val="000000"/>
                </a:solidFill>
                <a:latin typeface="KaiTi"/>
                <a:ea typeface="KaiTi"/>
                <a:cs typeface="KaiTi"/>
                <a:sym typeface="KaiTi"/>
              </a:rPr>
              <a:t>。他們是真正的敬拜團隊。經常透過讓您信任的人從禮堂前後聆聽評估檢查音量。</a:t>
            </a:r>
            <a:endParaRPr/>
          </a:p>
        </p:txBody>
      </p:sp>
    </p:spTree>
  </p:cSld>
  <p:clrMapOvr>
    <a:masterClrMapping/>
  </p:clrMapOvr>
  <mc:AlternateContent>
    <mc:Choice Requires="p14">
      <p:transition spd="slow" p14:dur="1600">
        <p14:gallery dir="l"/>
      </p:transition>
    </mc:Choice>
    <mc:Fallback>
      <p:transition spd="slow">
        <p:fade/>
      </p:transition>
    </mc:Fallback>
  </mc:AlternateContent>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4" name="Shape 284"/>
        <p:cNvGrpSpPr/>
        <p:nvPr/>
      </p:nvGrpSpPr>
      <p:grpSpPr>
        <a:xfrm>
          <a:off x="0" y="0"/>
          <a:ext cx="0" cy="0"/>
          <a:chOff x="0" y="0"/>
          <a:chExt cx="0" cy="0"/>
        </a:xfrm>
      </p:grpSpPr>
      <p:sp>
        <p:nvSpPr>
          <p:cNvPr id="285" name="Google Shape;285;p39"/>
          <p:cNvSpPr txBox="1"/>
          <p:nvPr>
            <p:ph type="title"/>
          </p:nvPr>
        </p:nvSpPr>
        <p:spPr>
          <a:xfrm>
            <a:off x="0" y="16932"/>
            <a:ext cx="9144000" cy="668867"/>
          </a:xfrm>
          <a:prstGeom prst="rect">
            <a:avLst/>
          </a:prstGeom>
          <a:solidFill>
            <a:srgbClr val="DDD9C3"/>
          </a:solidFill>
          <a:ln cap="flat" cmpd="sng" w="9525">
            <a:solidFill>
              <a:srgbClr val="97B4E4"/>
            </a:solidFill>
            <a:prstDash val="solid"/>
            <a:round/>
            <a:headEnd len="sm" w="sm" type="none"/>
            <a:tailEnd len="sm" w="sm" type="none"/>
          </a:ln>
        </p:spPr>
        <p:txBody>
          <a:bodyPr anchorCtr="0" anchor="ctr" bIns="45700" lIns="91425" spcFirstLastPara="1" rIns="91425" wrap="square" tIns="45700">
            <a:noAutofit/>
          </a:bodyPr>
          <a:lstStyle/>
          <a:p>
            <a:pPr indent="0" lvl="0" marL="0" rtl="0" algn="ctr">
              <a:spcBef>
                <a:spcPts val="0"/>
              </a:spcBef>
              <a:spcAft>
                <a:spcPts val="0"/>
              </a:spcAft>
              <a:buClr>
                <a:srgbClr val="000000"/>
              </a:buClr>
              <a:buSzPts val="3600"/>
              <a:buFont typeface="KaiTi"/>
              <a:buNone/>
            </a:pPr>
            <a:r>
              <a:rPr b="1" i="0" lang="zh-TW" sz="3600" u="none" strike="noStrike">
                <a:solidFill>
                  <a:srgbClr val="000000"/>
                </a:solidFill>
                <a:latin typeface="KaiTi"/>
                <a:ea typeface="KaiTi"/>
                <a:cs typeface="KaiTi"/>
                <a:sym typeface="KaiTi"/>
              </a:rPr>
              <a:t>音樂應該為歌詞內容服務</a:t>
            </a:r>
            <a:r>
              <a:rPr b="1" lang="zh-TW" sz="3600">
                <a:solidFill>
                  <a:srgbClr val="000000"/>
                </a:solidFill>
                <a:latin typeface="KaiTi"/>
                <a:ea typeface="KaiTi"/>
                <a:cs typeface="KaiTi"/>
                <a:sym typeface="KaiTi"/>
              </a:rPr>
              <a:t> 3</a:t>
            </a:r>
            <a:endParaRPr sz="3600">
              <a:solidFill>
                <a:srgbClr val="0C0C0C"/>
              </a:solidFill>
              <a:latin typeface="KaiTi"/>
              <a:ea typeface="KaiTi"/>
              <a:cs typeface="KaiTi"/>
              <a:sym typeface="KaiTi"/>
            </a:endParaRPr>
          </a:p>
        </p:txBody>
      </p:sp>
      <p:sp>
        <p:nvSpPr>
          <p:cNvPr id="286" name="Google Shape;286;p39"/>
          <p:cNvSpPr/>
          <p:nvPr/>
        </p:nvSpPr>
        <p:spPr>
          <a:xfrm>
            <a:off x="-5644" y="685798"/>
            <a:ext cx="9144000" cy="6172202"/>
          </a:xfrm>
          <a:prstGeom prst="rect">
            <a:avLst/>
          </a:prstGeom>
          <a:solidFill>
            <a:srgbClr val="EAF1DD"/>
          </a:solidFill>
          <a:ln cap="flat" cmpd="sng" w="25400">
            <a:solidFill>
              <a:schemeClr val="accent6"/>
            </a:solidFill>
            <a:prstDash val="solid"/>
            <a:round/>
            <a:headEnd len="sm" w="sm" type="none"/>
            <a:tailEnd len="sm" w="sm" type="none"/>
          </a:ln>
        </p:spPr>
        <p:txBody>
          <a:bodyPr anchorCtr="0" anchor="ctr" bIns="45700" lIns="91425" spcFirstLastPara="1" rIns="91425" wrap="square" tIns="45700">
            <a:noAutofit/>
          </a:bodyPr>
          <a:lstStyle/>
          <a:p>
            <a:pPr indent="-304800" lvl="0" marL="457200" marR="0" rtl="0" algn="l">
              <a:spcBef>
                <a:spcPts val="0"/>
              </a:spcBef>
              <a:spcAft>
                <a:spcPts val="0"/>
              </a:spcAft>
              <a:buClr>
                <a:schemeClr val="dk1"/>
              </a:buClr>
              <a:buSzPts val="2400"/>
              <a:buFont typeface="Calibri"/>
              <a:buNone/>
            </a:pPr>
            <a:r>
              <a:t/>
            </a:r>
            <a:endParaRPr b="0" i="0" sz="2400" u="none" cap="none" strike="noStrike">
              <a:solidFill>
                <a:srgbClr val="000000"/>
              </a:solidFill>
              <a:latin typeface="KaiTi"/>
              <a:ea typeface="KaiTi"/>
              <a:cs typeface="KaiTi"/>
              <a:sym typeface="KaiTi"/>
            </a:endParaRPr>
          </a:p>
        </p:txBody>
      </p:sp>
      <p:sp>
        <p:nvSpPr>
          <p:cNvPr id="287" name="Google Shape;287;p39"/>
          <p:cNvSpPr txBox="1"/>
          <p:nvPr/>
        </p:nvSpPr>
        <p:spPr>
          <a:xfrm>
            <a:off x="0" y="884727"/>
            <a:ext cx="9138356" cy="5816977"/>
          </a:xfrm>
          <a:prstGeom prst="rect">
            <a:avLst/>
          </a:prstGeom>
          <a:noFill/>
          <a:ln>
            <a:noFill/>
          </a:ln>
        </p:spPr>
        <p:txBody>
          <a:bodyPr anchorCtr="0" anchor="t" bIns="45700" lIns="91425" spcFirstLastPara="1" rIns="91425" wrap="square" tIns="45700">
            <a:spAutoFit/>
          </a:bodyPr>
          <a:lstStyle/>
          <a:p>
            <a:pPr indent="-457200" lvl="0" marL="457200" marR="0" rtl="0" algn="l">
              <a:spcBef>
                <a:spcPts val="0"/>
              </a:spcBef>
              <a:spcAft>
                <a:spcPts val="0"/>
              </a:spcAft>
              <a:buClr>
                <a:srgbClr val="000000"/>
              </a:buClr>
              <a:buSzPts val="2400"/>
              <a:buFont typeface="Calibri"/>
              <a:buAutoNum type="arabicPeriod" startAt="3"/>
            </a:pPr>
            <a:r>
              <a:rPr b="1" i="0" lang="zh-TW" sz="2400" u="sng" cap="none" strike="noStrike">
                <a:solidFill>
                  <a:srgbClr val="000000"/>
                </a:solidFill>
                <a:latin typeface="KaiTi"/>
                <a:ea typeface="KaiTi"/>
                <a:cs typeface="KaiTi"/>
                <a:sym typeface="KaiTi"/>
              </a:rPr>
              <a:t>明智地使用器樂獨奏</a:t>
            </a:r>
            <a:endParaRPr/>
          </a:p>
          <a:p>
            <a:pPr indent="-342900" lvl="1" marL="800100" marR="0" rtl="0" algn="l">
              <a:spcBef>
                <a:spcPts val="0"/>
              </a:spcBef>
              <a:spcAft>
                <a:spcPts val="0"/>
              </a:spcAft>
              <a:buClr>
                <a:srgbClr val="000000"/>
              </a:buClr>
              <a:buSzPts val="2400"/>
              <a:buFont typeface="Noto Sans Symbols"/>
              <a:buChar char="▪"/>
            </a:pPr>
            <a:r>
              <a:rPr b="0" i="0" lang="zh-TW" sz="2400" u="none" cap="none" strike="noStrike">
                <a:solidFill>
                  <a:srgbClr val="000000"/>
                </a:solidFill>
                <a:latin typeface="KaiTi"/>
                <a:ea typeface="KaiTi"/>
                <a:cs typeface="KaiTi"/>
                <a:sym typeface="KaiTi"/>
              </a:rPr>
              <a:t>詩篇中常出現的</a:t>
            </a:r>
            <a:r>
              <a:rPr b="1" i="0" lang="zh-TW" sz="2400" u="none" cap="none" strike="noStrike">
                <a:solidFill>
                  <a:srgbClr val="000000"/>
                </a:solidFill>
                <a:highlight>
                  <a:srgbClr val="FFE599"/>
                </a:highlight>
                <a:latin typeface="KaiTi"/>
                <a:ea typeface="KaiTi"/>
                <a:cs typeface="KaiTi"/>
                <a:sym typeface="KaiTi"/>
              </a:rPr>
              <a:t>「細拉」</a:t>
            </a:r>
            <a:r>
              <a:rPr b="0" i="0" lang="zh-TW" sz="2400" u="none" cap="none" strike="noStrike">
                <a:solidFill>
                  <a:srgbClr val="000000"/>
                </a:solidFill>
                <a:highlight>
                  <a:srgbClr val="FFE599"/>
                </a:highlight>
                <a:latin typeface="Calibri"/>
                <a:ea typeface="Calibri"/>
                <a:cs typeface="Calibri"/>
                <a:sym typeface="Calibri"/>
              </a:rPr>
              <a:t>(selah)</a:t>
            </a:r>
            <a:r>
              <a:rPr b="1" i="0" lang="zh-TW" sz="2400" u="none" cap="none" strike="noStrike">
                <a:solidFill>
                  <a:srgbClr val="000000"/>
                </a:solidFill>
                <a:highlight>
                  <a:srgbClr val="FFE599"/>
                </a:highlight>
                <a:latin typeface="KaiTi"/>
                <a:ea typeface="KaiTi"/>
                <a:cs typeface="KaiTi"/>
                <a:sym typeface="KaiTi"/>
              </a:rPr>
              <a:t>指的是一段默想或反思的間奏器樂音樂</a:t>
            </a:r>
            <a:r>
              <a:rPr b="0" i="0" lang="zh-TW" sz="2400" u="none" cap="none" strike="noStrike">
                <a:solidFill>
                  <a:srgbClr val="000000"/>
                </a:solidFill>
                <a:latin typeface="KaiTi"/>
                <a:ea typeface="KaiTi"/>
                <a:cs typeface="KaiTi"/>
                <a:sym typeface="KaiTi"/>
              </a:rPr>
              <a:t>：</a:t>
            </a:r>
            <a:endParaRPr/>
          </a:p>
          <a:p>
            <a:pPr indent="-342900" lvl="2" marL="1257300" marR="0" rtl="0" algn="l">
              <a:spcBef>
                <a:spcPts val="0"/>
              </a:spcBef>
              <a:spcAft>
                <a:spcPts val="0"/>
              </a:spcAft>
              <a:buClr>
                <a:srgbClr val="0066FF"/>
              </a:buClr>
              <a:buSzPts val="2200"/>
              <a:buFont typeface="Courier New"/>
              <a:buChar char="o"/>
            </a:pPr>
            <a:r>
              <a:rPr b="0" i="0" lang="zh-TW" sz="2200" u="none" cap="none" strike="noStrike">
                <a:solidFill>
                  <a:srgbClr val="0066FF"/>
                </a:solidFill>
                <a:highlight>
                  <a:srgbClr val="FFFFFF"/>
                </a:highlight>
                <a:latin typeface="KaiTi"/>
                <a:ea typeface="KaiTi"/>
                <a:cs typeface="KaiTi"/>
                <a:sym typeface="KaiTi"/>
              </a:rPr>
              <a:t>(詩篇33:3 應當向他唱新歌,彈得巧妙,聲音洪亮)</a:t>
            </a:r>
            <a:endParaRPr b="0" i="0" sz="2200" u="none" cap="none" strike="noStrike">
              <a:solidFill>
                <a:srgbClr val="0066FF"/>
              </a:solidFill>
              <a:latin typeface="KaiTi"/>
              <a:ea typeface="KaiTi"/>
              <a:cs typeface="KaiTi"/>
              <a:sym typeface="KaiTi"/>
            </a:endParaRPr>
          </a:p>
          <a:p>
            <a:pPr indent="-342900" lvl="2" marL="1257300" marR="0" rtl="0" algn="l">
              <a:spcBef>
                <a:spcPts val="0"/>
              </a:spcBef>
              <a:spcAft>
                <a:spcPts val="0"/>
              </a:spcAft>
              <a:buClr>
                <a:srgbClr val="0066FF"/>
              </a:buClr>
              <a:buSzPts val="2200"/>
              <a:buFont typeface="Courier New"/>
              <a:buChar char="o"/>
            </a:pPr>
            <a:r>
              <a:rPr b="0" i="0" lang="zh-TW" sz="2200" u="none" cap="none" strike="noStrike">
                <a:solidFill>
                  <a:srgbClr val="0066FF"/>
                </a:solidFill>
                <a:highlight>
                  <a:srgbClr val="FFFFFF"/>
                </a:highlight>
                <a:latin typeface="KaiTi"/>
                <a:ea typeface="KaiTi"/>
                <a:cs typeface="KaiTi"/>
                <a:sym typeface="KaiTi"/>
              </a:rPr>
              <a:t>(詩篇71:22 我的上帝啊,我要鼓瑟稱讚你,稱讚你的誠實！</a:t>
            </a:r>
            <a:r>
              <a:rPr b="0" i="0" lang="zh-TW" sz="2200" u="sng" cap="none" strike="noStrike">
                <a:solidFill>
                  <a:srgbClr val="0066FF"/>
                </a:solidFill>
                <a:highlight>
                  <a:srgbClr val="FFFFFF"/>
                </a:highlight>
                <a:latin typeface="KaiTi"/>
                <a:ea typeface="KaiTi"/>
                <a:cs typeface="KaiTi"/>
                <a:sym typeface="KaiTi"/>
              </a:rPr>
              <a:t>以色列</a:t>
            </a:r>
            <a:r>
              <a:rPr b="0" i="0" lang="zh-TW" sz="2200" u="none" cap="none" strike="noStrike">
                <a:solidFill>
                  <a:srgbClr val="0066FF"/>
                </a:solidFill>
                <a:highlight>
                  <a:srgbClr val="FFFFFF"/>
                </a:highlight>
                <a:latin typeface="KaiTi"/>
                <a:ea typeface="KaiTi"/>
                <a:cs typeface="KaiTi"/>
                <a:sym typeface="KaiTi"/>
              </a:rPr>
              <a:t>的聖者啊,我要彈琴歌頌你！)</a:t>
            </a:r>
            <a:endParaRPr b="0" i="0" sz="2200" u="none" cap="none" strike="noStrike">
              <a:solidFill>
                <a:srgbClr val="0066FF"/>
              </a:solidFill>
              <a:latin typeface="KaiTi"/>
              <a:ea typeface="KaiTi"/>
              <a:cs typeface="KaiTi"/>
              <a:sym typeface="KaiTi"/>
            </a:endParaRPr>
          </a:p>
          <a:p>
            <a:pPr indent="-342900" lvl="2" marL="1257300" marR="0" rtl="0" algn="l">
              <a:spcBef>
                <a:spcPts val="0"/>
              </a:spcBef>
              <a:spcAft>
                <a:spcPts val="0"/>
              </a:spcAft>
              <a:buClr>
                <a:srgbClr val="0066FF"/>
              </a:buClr>
              <a:buSzPts val="2200"/>
              <a:buFont typeface="Courier New"/>
              <a:buChar char="o"/>
            </a:pPr>
            <a:r>
              <a:rPr b="0" i="0" lang="zh-TW" sz="2200" u="none" cap="none" strike="noStrike">
                <a:solidFill>
                  <a:srgbClr val="0066FF"/>
                </a:solidFill>
                <a:highlight>
                  <a:srgbClr val="FFFFFF"/>
                </a:highlight>
                <a:latin typeface="KaiTi"/>
                <a:ea typeface="KaiTi"/>
                <a:cs typeface="KaiTi"/>
                <a:sym typeface="KaiTi"/>
              </a:rPr>
              <a:t>(詩篇150:3-5 要用角聲讚美他,鼓瑟彈琴讚美他,擊鼓跳舞讚美他,用絲弦的樂器和簫的聲音讚美他,用大響的鈸讚美他,用高聲的鈸讚美他)</a:t>
            </a:r>
            <a:endParaRPr b="0" i="0" sz="2200" u="none" cap="none" strike="noStrike">
              <a:solidFill>
                <a:srgbClr val="0066FF"/>
              </a:solidFill>
              <a:latin typeface="KaiTi"/>
              <a:ea typeface="KaiTi"/>
              <a:cs typeface="KaiTi"/>
              <a:sym typeface="KaiTi"/>
            </a:endParaRPr>
          </a:p>
          <a:p>
            <a:pPr indent="-342900" lvl="1" marL="800100" marR="0" rtl="0" algn="l">
              <a:spcBef>
                <a:spcPts val="0"/>
              </a:spcBef>
              <a:spcAft>
                <a:spcPts val="0"/>
              </a:spcAft>
              <a:buClr>
                <a:srgbClr val="CC0000"/>
              </a:buClr>
              <a:buSzPts val="2400"/>
              <a:buFont typeface="Noto Sans Symbols"/>
              <a:buChar char="▪"/>
            </a:pPr>
            <a:r>
              <a:rPr b="1" i="0" lang="zh-TW" sz="2400" u="none" cap="none" strike="noStrike">
                <a:solidFill>
                  <a:srgbClr val="CC0000"/>
                </a:solidFill>
                <a:latin typeface="KaiTi"/>
                <a:ea typeface="KaiTi"/>
                <a:cs typeface="KaiTi"/>
                <a:sym typeface="KaiTi"/>
              </a:rPr>
              <a:t>&lt;關於獨奏樂器的警戒&gt;</a:t>
            </a:r>
            <a:r>
              <a:rPr b="0" i="0" lang="zh-TW" sz="2400" u="none" cap="none" strike="noStrike">
                <a:solidFill>
                  <a:srgbClr val="000000"/>
                </a:solidFill>
                <a:latin typeface="KaiTi"/>
                <a:ea typeface="KaiTi"/>
                <a:cs typeface="KaiTi"/>
                <a:sym typeface="KaiTi"/>
              </a:rPr>
              <a:t> 樂團或</a:t>
            </a:r>
            <a:r>
              <a:rPr b="1" i="0" lang="zh-TW" sz="2400" u="none" cap="none" strike="noStrike">
                <a:solidFill>
                  <a:srgbClr val="C00000"/>
                </a:solidFill>
                <a:latin typeface="KaiTi"/>
                <a:ea typeface="KaiTi"/>
                <a:cs typeface="KaiTi"/>
                <a:sym typeface="KaiTi"/>
              </a:rPr>
              <a:t>音樂團隊彈奏的時間越長,會眾就越有機會精神上失去注意力</a:t>
            </a:r>
            <a:r>
              <a:rPr b="0" i="0" lang="zh-TW" sz="2400" u="none" cap="none" strike="noStrike">
                <a:solidFill>
                  <a:srgbClr val="000000"/>
                </a:solidFill>
                <a:latin typeface="KaiTi"/>
                <a:ea typeface="KaiTi"/>
                <a:cs typeface="KaiTi"/>
                <a:sym typeface="KaiTi"/>
              </a:rPr>
              <a:t>,或者對音樂技巧的印像比對耶穌的印象更深刻。</a:t>
            </a:r>
            <a:endParaRPr/>
          </a:p>
          <a:p>
            <a:pPr indent="-342900" lvl="1" marL="800100" marR="0" rtl="0" algn="l">
              <a:spcBef>
                <a:spcPts val="0"/>
              </a:spcBef>
              <a:spcAft>
                <a:spcPts val="0"/>
              </a:spcAft>
              <a:buClr>
                <a:srgbClr val="000000"/>
              </a:buClr>
              <a:buSzPts val="2400"/>
              <a:buFont typeface="Noto Sans Symbols"/>
              <a:buChar char="▪"/>
            </a:pPr>
            <a:r>
              <a:rPr b="0" i="0" lang="zh-TW" sz="2400" u="none" cap="none" strike="noStrike">
                <a:solidFill>
                  <a:srgbClr val="000000"/>
                </a:solidFill>
                <a:latin typeface="KaiTi"/>
                <a:ea typeface="KaiTi"/>
                <a:cs typeface="KaiTi"/>
                <a:sym typeface="KaiTi"/>
              </a:rPr>
              <a:t>使用</a:t>
            </a:r>
            <a:r>
              <a:rPr b="1" i="0" lang="zh-TW" sz="2400" u="none" cap="none" strike="noStrike">
                <a:solidFill>
                  <a:srgbClr val="C00000"/>
                </a:solidFill>
                <a:latin typeface="KaiTi"/>
                <a:ea typeface="KaiTi"/>
                <a:cs typeface="KaiTi"/>
                <a:sym typeface="KaiTi"/>
              </a:rPr>
              <a:t>器樂獨奏作為引子</a:t>
            </a:r>
            <a:r>
              <a:rPr b="0" i="0" lang="zh-TW" sz="2400" u="none" cap="none" strike="noStrike">
                <a:solidFill>
                  <a:srgbClr val="000000"/>
                </a:solidFill>
                <a:latin typeface="KaiTi"/>
                <a:ea typeface="KaiTi"/>
                <a:cs typeface="KaiTi"/>
                <a:sym typeface="KaiTi"/>
              </a:rPr>
              <a:t>,</a:t>
            </a:r>
            <a:r>
              <a:rPr b="1" i="0" lang="zh-TW" sz="2400" u="none" cap="none" strike="noStrike">
                <a:solidFill>
                  <a:srgbClr val="000000"/>
                </a:solidFill>
                <a:highlight>
                  <a:srgbClr val="FFE599"/>
                </a:highlight>
                <a:latin typeface="KaiTi"/>
                <a:ea typeface="KaiTi"/>
                <a:cs typeface="KaiTi"/>
                <a:sym typeface="KaiTi"/>
              </a:rPr>
              <a:t>主歌和副歌之間的轉折或簡短的過渡是個好主意</a:t>
            </a:r>
            <a:r>
              <a:rPr b="0" i="0" lang="zh-TW" sz="2400" u="none" cap="none" strike="noStrike">
                <a:solidFill>
                  <a:srgbClr val="000000"/>
                </a:solidFill>
                <a:latin typeface="KaiTi"/>
                <a:ea typeface="KaiTi"/>
                <a:cs typeface="KaiTi"/>
                <a:sym typeface="KaiTi"/>
              </a:rPr>
              <a:t>,</a:t>
            </a:r>
            <a:r>
              <a:rPr b="1" i="0" lang="zh-TW" sz="2400" u="none" cap="none" strike="noStrike">
                <a:solidFill>
                  <a:srgbClr val="C00000"/>
                </a:solidFill>
                <a:latin typeface="KaiTi"/>
                <a:ea typeface="KaiTi"/>
                <a:cs typeface="KaiTi"/>
                <a:sym typeface="KaiTi"/>
              </a:rPr>
              <a:t>但切勿將其用作無意義的填充時間,延遲會眾歌唱的部分</a:t>
            </a:r>
            <a:r>
              <a:rPr b="0" i="0" lang="zh-TW" sz="2400" u="none" cap="none" strike="noStrike">
                <a:solidFill>
                  <a:srgbClr val="000000"/>
                </a:solidFill>
                <a:latin typeface="KaiTi"/>
                <a:ea typeface="KaiTi"/>
                <a:cs typeface="KaiTi"/>
                <a:sym typeface="KaiTi"/>
              </a:rPr>
              <a:t>。</a:t>
            </a:r>
            <a:endParaRPr/>
          </a:p>
          <a:p>
            <a:pPr indent="0" lvl="0" marL="0" marR="0" rtl="0" algn="l">
              <a:spcBef>
                <a:spcPts val="0"/>
              </a:spcBef>
              <a:spcAft>
                <a:spcPts val="0"/>
              </a:spcAft>
              <a:buNone/>
            </a:pPr>
            <a:r>
              <a:t/>
            </a:r>
            <a:endParaRPr b="0" i="0" sz="2400" u="none" cap="none" strike="noStrike">
              <a:solidFill>
                <a:srgbClr val="000000"/>
              </a:solidFill>
              <a:latin typeface="KaiTi"/>
              <a:ea typeface="KaiTi"/>
              <a:cs typeface="KaiTi"/>
              <a:sym typeface="KaiTi"/>
            </a:endParaRPr>
          </a:p>
        </p:txBody>
      </p:sp>
    </p:spTree>
  </p:cSld>
  <p:clrMapOvr>
    <a:masterClrMapping/>
  </p:clrMapOvr>
  <mc:AlternateContent>
    <mc:Choice Requires="p14">
      <p:transition spd="slow" p14:dur="1600">
        <p14:gallery dir="l"/>
      </p:transition>
    </mc:Choice>
    <mc:Fallback>
      <p:transition spd="slow">
        <p:fade/>
      </p:transition>
    </mc:Fallback>
  </mc:AlternateContent>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2" name="Shape 292"/>
        <p:cNvGrpSpPr/>
        <p:nvPr/>
      </p:nvGrpSpPr>
      <p:grpSpPr>
        <a:xfrm>
          <a:off x="0" y="0"/>
          <a:ext cx="0" cy="0"/>
          <a:chOff x="0" y="0"/>
          <a:chExt cx="0" cy="0"/>
        </a:xfrm>
      </p:grpSpPr>
      <p:sp>
        <p:nvSpPr>
          <p:cNvPr id="293" name="Google Shape;293;p40"/>
          <p:cNvSpPr txBox="1"/>
          <p:nvPr>
            <p:ph type="title"/>
          </p:nvPr>
        </p:nvSpPr>
        <p:spPr>
          <a:xfrm>
            <a:off x="0" y="16932"/>
            <a:ext cx="9144000" cy="668867"/>
          </a:xfrm>
          <a:prstGeom prst="rect">
            <a:avLst/>
          </a:prstGeom>
          <a:solidFill>
            <a:srgbClr val="DDD9C3"/>
          </a:solidFill>
          <a:ln cap="flat" cmpd="sng" w="9525">
            <a:solidFill>
              <a:srgbClr val="97B4E4"/>
            </a:solidFill>
            <a:prstDash val="solid"/>
            <a:round/>
            <a:headEnd len="sm" w="sm" type="none"/>
            <a:tailEnd len="sm" w="sm" type="none"/>
          </a:ln>
        </p:spPr>
        <p:txBody>
          <a:bodyPr anchorCtr="0" anchor="ctr" bIns="45700" lIns="91425" spcFirstLastPara="1" rIns="91425" wrap="square" tIns="45700">
            <a:noAutofit/>
          </a:bodyPr>
          <a:lstStyle/>
          <a:p>
            <a:pPr indent="0" lvl="0" marL="0" rtl="0" algn="ctr">
              <a:spcBef>
                <a:spcPts val="0"/>
              </a:spcBef>
              <a:spcAft>
                <a:spcPts val="0"/>
              </a:spcAft>
              <a:buClr>
                <a:srgbClr val="000000"/>
              </a:buClr>
              <a:buSzPts val="3600"/>
              <a:buFont typeface="KaiTi"/>
              <a:buNone/>
            </a:pPr>
            <a:r>
              <a:rPr b="1" i="0" lang="zh-TW" sz="3600" u="none" strike="noStrike">
                <a:solidFill>
                  <a:srgbClr val="000000"/>
                </a:solidFill>
                <a:latin typeface="KaiTi"/>
                <a:ea typeface="KaiTi"/>
                <a:cs typeface="KaiTi"/>
                <a:sym typeface="KaiTi"/>
              </a:rPr>
              <a:t>音樂應該為歌詞內容服務</a:t>
            </a:r>
            <a:r>
              <a:rPr b="1" lang="zh-TW" sz="3600">
                <a:solidFill>
                  <a:srgbClr val="000000"/>
                </a:solidFill>
                <a:latin typeface="KaiTi"/>
                <a:ea typeface="KaiTi"/>
                <a:cs typeface="KaiTi"/>
                <a:sym typeface="KaiTi"/>
              </a:rPr>
              <a:t> 4</a:t>
            </a:r>
            <a:endParaRPr sz="3600">
              <a:solidFill>
                <a:srgbClr val="0C0C0C"/>
              </a:solidFill>
              <a:latin typeface="KaiTi"/>
              <a:ea typeface="KaiTi"/>
              <a:cs typeface="KaiTi"/>
              <a:sym typeface="KaiTi"/>
            </a:endParaRPr>
          </a:p>
        </p:txBody>
      </p:sp>
      <p:sp>
        <p:nvSpPr>
          <p:cNvPr id="294" name="Google Shape;294;p40"/>
          <p:cNvSpPr/>
          <p:nvPr/>
        </p:nvSpPr>
        <p:spPr>
          <a:xfrm>
            <a:off x="-5644" y="685798"/>
            <a:ext cx="9144000" cy="6172202"/>
          </a:xfrm>
          <a:prstGeom prst="rect">
            <a:avLst/>
          </a:prstGeom>
          <a:solidFill>
            <a:srgbClr val="EAF1DD"/>
          </a:solidFill>
          <a:ln cap="flat" cmpd="sng" w="25400">
            <a:solidFill>
              <a:schemeClr val="accent6"/>
            </a:solidFill>
            <a:prstDash val="solid"/>
            <a:round/>
            <a:headEnd len="sm" w="sm" type="none"/>
            <a:tailEnd len="sm" w="sm" type="none"/>
          </a:ln>
        </p:spPr>
        <p:txBody>
          <a:bodyPr anchorCtr="0" anchor="ctr" bIns="45700" lIns="91425" spcFirstLastPara="1" rIns="91425" wrap="square" tIns="45700">
            <a:noAutofit/>
          </a:bodyPr>
          <a:lstStyle/>
          <a:p>
            <a:pPr indent="-457200" lvl="0" marL="457200" marR="0" rtl="0" algn="l">
              <a:spcBef>
                <a:spcPts val="0"/>
              </a:spcBef>
              <a:spcAft>
                <a:spcPts val="0"/>
              </a:spcAft>
              <a:buClr>
                <a:srgbClr val="000000"/>
              </a:buClr>
              <a:buSzPts val="2400"/>
              <a:buFont typeface="Calibri"/>
              <a:buAutoNum type="arabicPeriod" startAt="4"/>
            </a:pPr>
            <a:r>
              <a:rPr b="1" i="0" lang="zh-TW" sz="2400" u="sng" cap="none" strike="noStrike">
                <a:solidFill>
                  <a:srgbClr val="000000"/>
                </a:solidFill>
                <a:latin typeface="KaiTi"/>
                <a:ea typeface="KaiTi"/>
                <a:cs typeface="KaiTi"/>
                <a:sym typeface="KaiTi"/>
              </a:rPr>
              <a:t>專注於投射歌詞</a:t>
            </a:r>
            <a:endParaRPr/>
          </a:p>
          <a:p>
            <a:pPr indent="-342900" lvl="1" marL="800100" marR="0" rtl="0" algn="l">
              <a:spcBef>
                <a:spcPts val="0"/>
              </a:spcBef>
              <a:spcAft>
                <a:spcPts val="0"/>
              </a:spcAft>
              <a:buClr>
                <a:srgbClr val="CC0000"/>
              </a:buClr>
              <a:buSzPts val="2400"/>
              <a:buFont typeface="Noto Sans Symbols"/>
              <a:buChar char="▪"/>
            </a:pPr>
            <a:r>
              <a:rPr b="1" i="0" lang="zh-TW" sz="2400" u="none" cap="none" strike="noStrike">
                <a:solidFill>
                  <a:srgbClr val="CC0000"/>
                </a:solidFill>
                <a:latin typeface="KaiTi"/>
                <a:ea typeface="KaiTi"/>
                <a:cs typeface="KaiTi"/>
                <a:sym typeface="KaiTi"/>
              </a:rPr>
              <a:t>&lt;歌詞處理的警戒&gt; </a:t>
            </a:r>
            <a:r>
              <a:rPr b="1" i="0" lang="zh-TW" sz="2400" u="none" cap="none" strike="noStrike">
                <a:solidFill>
                  <a:srgbClr val="000000"/>
                </a:solidFill>
                <a:highlight>
                  <a:srgbClr val="FFE599"/>
                </a:highlight>
                <a:latin typeface="KaiTi"/>
                <a:ea typeface="KaiTi"/>
                <a:cs typeface="KaiTi"/>
                <a:sym typeface="KaiTi"/>
              </a:rPr>
              <a:t>處理歌詞投影的人在使會眾了解有關上帝的真理方面發揮著至關重要的作用</a:t>
            </a:r>
            <a:r>
              <a:rPr b="0" i="0" lang="zh-TW" sz="2400" u="none" cap="none" strike="noStrike">
                <a:solidFill>
                  <a:srgbClr val="000000"/>
                </a:solidFill>
                <a:latin typeface="KaiTi"/>
                <a:ea typeface="KaiTi"/>
                <a:cs typeface="KaiTi"/>
                <a:sym typeface="KaiTi"/>
              </a:rPr>
              <a:t>。</a:t>
            </a:r>
            <a:r>
              <a:rPr b="1" i="0" lang="zh-TW" sz="2400" u="none" cap="none" strike="noStrike">
                <a:solidFill>
                  <a:srgbClr val="C00000"/>
                </a:solidFill>
                <a:latin typeface="KaiTi"/>
                <a:ea typeface="KaiTi"/>
                <a:cs typeface="KaiTi"/>
                <a:sym typeface="KaiTi"/>
              </a:rPr>
              <a:t>他們的錯誤會抵銷敬拜領袖的效率</a:t>
            </a:r>
            <a:r>
              <a:rPr b="0" i="0" lang="zh-TW" sz="2400" u="none" cap="none" strike="noStrike">
                <a:solidFill>
                  <a:srgbClr val="000000"/>
                </a:solidFill>
                <a:latin typeface="KaiTi"/>
                <a:ea typeface="KaiTi"/>
                <a:cs typeface="KaiTi"/>
                <a:sym typeface="KaiTi"/>
              </a:rPr>
              <a:t>。注意：</a:t>
            </a:r>
            <a:endParaRPr/>
          </a:p>
          <a:p>
            <a:pPr indent="-342900" lvl="2" marL="1257300" marR="0" rtl="0" algn="l">
              <a:spcBef>
                <a:spcPts val="0"/>
              </a:spcBef>
              <a:spcAft>
                <a:spcPts val="0"/>
              </a:spcAft>
              <a:buClr>
                <a:srgbClr val="000000"/>
              </a:buClr>
              <a:buSzPts val="2400"/>
              <a:buFont typeface="Courier New"/>
              <a:buChar char="o"/>
            </a:pPr>
            <a:r>
              <a:rPr b="0" i="0" lang="zh-TW" sz="2400" u="none" cap="none" strike="noStrike">
                <a:solidFill>
                  <a:srgbClr val="000000"/>
                </a:solidFill>
                <a:latin typeface="KaiTi"/>
                <a:ea typeface="KaiTi"/>
                <a:cs typeface="KaiTi"/>
                <a:sym typeface="KaiTi"/>
              </a:rPr>
              <a:t>經常延遲將歌詞放在投射片上</a:t>
            </a:r>
            <a:endParaRPr/>
          </a:p>
          <a:p>
            <a:pPr indent="-342900" lvl="2" marL="1257300" marR="0" rtl="0" algn="l">
              <a:spcBef>
                <a:spcPts val="0"/>
              </a:spcBef>
              <a:spcAft>
                <a:spcPts val="0"/>
              </a:spcAft>
              <a:buClr>
                <a:srgbClr val="000000"/>
              </a:buClr>
              <a:buSzPts val="2400"/>
              <a:buFont typeface="Courier New"/>
              <a:buChar char="o"/>
            </a:pPr>
            <a:r>
              <a:rPr b="0" i="0" lang="zh-TW" sz="2400" u="none" cap="none" strike="noStrike">
                <a:solidFill>
                  <a:srgbClr val="000000"/>
                </a:solidFill>
                <a:latin typeface="KaiTi"/>
                <a:ea typeface="KaiTi"/>
                <a:cs typeface="KaiTi"/>
                <a:sym typeface="KaiTi"/>
              </a:rPr>
              <a:t>顯示錯誤的經文</a:t>
            </a:r>
            <a:endParaRPr/>
          </a:p>
          <a:p>
            <a:pPr indent="-342900" lvl="2" marL="1257300" marR="0" rtl="0" algn="l">
              <a:spcBef>
                <a:spcPts val="0"/>
              </a:spcBef>
              <a:spcAft>
                <a:spcPts val="0"/>
              </a:spcAft>
              <a:buClr>
                <a:srgbClr val="000000"/>
              </a:buClr>
              <a:buSzPts val="2400"/>
              <a:buFont typeface="Courier New"/>
              <a:buChar char="o"/>
            </a:pPr>
            <a:r>
              <a:rPr b="0" i="0" lang="zh-TW" sz="2400" u="none" cap="none" strike="noStrike">
                <a:solidFill>
                  <a:srgbClr val="000000"/>
                </a:solidFill>
                <a:latin typeface="KaiTi"/>
                <a:ea typeface="KaiTi"/>
                <a:cs typeface="KaiTi"/>
                <a:sym typeface="KaiTi"/>
              </a:rPr>
              <a:t>留下空白螢幕</a:t>
            </a:r>
            <a:endParaRPr/>
          </a:p>
          <a:p>
            <a:pPr indent="-342900" lvl="2" marL="1257300" marR="0" rtl="0" algn="l">
              <a:spcBef>
                <a:spcPts val="0"/>
              </a:spcBef>
              <a:spcAft>
                <a:spcPts val="0"/>
              </a:spcAft>
              <a:buClr>
                <a:srgbClr val="000000"/>
              </a:buClr>
              <a:buSzPts val="2400"/>
              <a:buFont typeface="Courier New"/>
              <a:buChar char="o"/>
            </a:pPr>
            <a:r>
              <a:rPr b="0" i="0" lang="zh-TW" sz="2400" u="none" cap="none" strike="noStrike">
                <a:solidFill>
                  <a:srgbClr val="000000"/>
                </a:solidFill>
                <a:latin typeface="KaiTi"/>
                <a:ea typeface="KaiTi"/>
                <a:cs typeface="KaiTi"/>
                <a:sym typeface="KaiTi"/>
              </a:rPr>
              <a:t>顯示錯字</a:t>
            </a:r>
            <a:endParaRPr/>
          </a:p>
          <a:p>
            <a:pPr indent="-342900" lvl="2" marL="1257300" marR="0" rtl="0" algn="l">
              <a:spcBef>
                <a:spcPts val="0"/>
              </a:spcBef>
              <a:spcAft>
                <a:spcPts val="0"/>
              </a:spcAft>
              <a:buClr>
                <a:srgbClr val="000000"/>
              </a:buClr>
              <a:buSzPts val="2400"/>
              <a:buFont typeface="Courier New"/>
              <a:buChar char="o"/>
            </a:pPr>
            <a:r>
              <a:rPr b="0" i="0" lang="zh-TW" sz="2400" u="none" cap="none" strike="noStrike">
                <a:solidFill>
                  <a:srgbClr val="000000"/>
                </a:solidFill>
                <a:latin typeface="KaiTi"/>
                <a:ea typeface="KaiTi"/>
                <a:cs typeface="KaiTi"/>
                <a:sym typeface="KaiTi"/>
              </a:rPr>
              <a:t>不要在螢幕上一次一行地顯示歌詞。人們需要了解台詞的上下文,以幫助他們更好地理解思想流程</a:t>
            </a:r>
            <a:endParaRPr/>
          </a:p>
          <a:p>
            <a:pPr indent="-342900" lvl="2" marL="1257300" marR="0" rtl="0" algn="l">
              <a:spcBef>
                <a:spcPts val="0"/>
              </a:spcBef>
              <a:spcAft>
                <a:spcPts val="0"/>
              </a:spcAft>
              <a:buClr>
                <a:srgbClr val="000000"/>
              </a:buClr>
              <a:buSzPts val="2400"/>
              <a:buFont typeface="Courier New"/>
              <a:buChar char="o"/>
            </a:pPr>
            <a:r>
              <a:rPr b="1" i="0" lang="zh-TW" sz="2400" u="none" cap="none" strike="noStrike">
                <a:solidFill>
                  <a:srgbClr val="000000"/>
                </a:solidFill>
                <a:latin typeface="KaiTi"/>
                <a:ea typeface="KaiTi"/>
                <a:cs typeface="KaiTi"/>
                <a:sym typeface="KaiTi"/>
              </a:rPr>
              <a:t>考慮添加投影歌詞</a:t>
            </a:r>
            <a:r>
              <a:rPr b="0" i="0" lang="zh-TW" sz="2400" u="none" cap="none" strike="noStrike">
                <a:solidFill>
                  <a:srgbClr val="000000"/>
                </a:solidFill>
                <a:latin typeface="KaiTi"/>
                <a:ea typeface="KaiTi"/>
                <a:cs typeface="KaiTi"/>
                <a:sym typeface="KaiTi"/>
              </a:rPr>
              <a:t>：</a:t>
            </a:r>
            <a:endParaRPr/>
          </a:p>
          <a:p>
            <a:pPr indent="-342900" lvl="3" marL="1714500" marR="0" rtl="0" algn="l">
              <a:spcBef>
                <a:spcPts val="0"/>
              </a:spcBef>
              <a:spcAft>
                <a:spcPts val="0"/>
              </a:spcAft>
              <a:buClr>
                <a:srgbClr val="000000"/>
              </a:buClr>
              <a:buSzPts val="2400"/>
              <a:buFont typeface="Arial"/>
              <a:buChar char="•"/>
            </a:pPr>
            <a:r>
              <a:rPr b="0" i="0" lang="zh-TW" sz="2400" u="none" cap="none" strike="noStrike">
                <a:solidFill>
                  <a:srgbClr val="000000"/>
                </a:solidFill>
                <a:latin typeface="KaiTi"/>
                <a:ea typeface="KaiTi"/>
                <a:cs typeface="KaiTi"/>
                <a:sym typeface="KaiTi"/>
              </a:rPr>
              <a:t>當學習一首新歌時</a:t>
            </a:r>
            <a:endParaRPr/>
          </a:p>
          <a:p>
            <a:pPr indent="-342900" lvl="3" marL="1714500" marR="0" rtl="0" algn="l">
              <a:spcBef>
                <a:spcPts val="0"/>
              </a:spcBef>
              <a:spcAft>
                <a:spcPts val="0"/>
              </a:spcAft>
              <a:buClr>
                <a:srgbClr val="000000"/>
              </a:buClr>
              <a:buSzPts val="2400"/>
              <a:buFont typeface="Arial"/>
              <a:buChar char="•"/>
            </a:pPr>
            <a:r>
              <a:rPr b="0" i="0" lang="zh-TW" sz="2400" u="none" cap="none" strike="noStrike">
                <a:solidFill>
                  <a:srgbClr val="000000"/>
                </a:solidFill>
                <a:latin typeface="KaiTi"/>
                <a:ea typeface="KaiTi"/>
                <a:cs typeface="KaiTi"/>
                <a:sym typeface="KaiTi"/>
              </a:rPr>
              <a:t>當獨唱者演唱一首詩歌時</a:t>
            </a:r>
            <a:endParaRPr/>
          </a:p>
          <a:p>
            <a:pPr indent="-342900" lvl="3" marL="1714500" marR="0" rtl="0" algn="l">
              <a:spcBef>
                <a:spcPts val="0"/>
              </a:spcBef>
              <a:spcAft>
                <a:spcPts val="0"/>
              </a:spcAft>
              <a:buClr>
                <a:srgbClr val="000000"/>
              </a:buClr>
              <a:buSzPts val="2400"/>
              <a:buFont typeface="Arial"/>
              <a:buChar char="•"/>
            </a:pPr>
            <a:r>
              <a:rPr b="0" i="0" lang="zh-TW" sz="2400" u="none" cap="none" strike="noStrike">
                <a:solidFill>
                  <a:srgbClr val="000000"/>
                </a:solidFill>
                <a:latin typeface="KaiTi"/>
                <a:ea typeface="KaiTi"/>
                <a:cs typeface="KaiTi"/>
                <a:sym typeface="KaiTi"/>
              </a:rPr>
              <a:t>當樂器演奏詩歌的一部分時</a:t>
            </a:r>
            <a:endParaRPr/>
          </a:p>
        </p:txBody>
      </p:sp>
    </p:spTree>
  </p:cSld>
  <p:clrMapOvr>
    <a:masterClrMapping/>
  </p:clrMapOvr>
  <mc:AlternateContent>
    <mc:Choice Requires="p14">
      <p:transition spd="slow" p14:dur="1600">
        <p14:gallery dir="l"/>
      </p:transition>
    </mc:Choice>
    <mc:Fallback>
      <p:transition spd="slow">
        <p:fade/>
      </p:transition>
    </mc:Fallback>
  </mc:AlternateContent>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9" name="Shape 299"/>
        <p:cNvGrpSpPr/>
        <p:nvPr/>
      </p:nvGrpSpPr>
      <p:grpSpPr>
        <a:xfrm>
          <a:off x="0" y="0"/>
          <a:ext cx="0" cy="0"/>
          <a:chOff x="0" y="0"/>
          <a:chExt cx="0" cy="0"/>
        </a:xfrm>
      </p:grpSpPr>
      <p:sp>
        <p:nvSpPr>
          <p:cNvPr id="300" name="Google Shape;300;p41"/>
          <p:cNvSpPr txBox="1"/>
          <p:nvPr>
            <p:ph type="title"/>
          </p:nvPr>
        </p:nvSpPr>
        <p:spPr>
          <a:xfrm>
            <a:off x="0" y="16932"/>
            <a:ext cx="9144000" cy="668867"/>
          </a:xfrm>
          <a:prstGeom prst="rect">
            <a:avLst/>
          </a:prstGeom>
          <a:solidFill>
            <a:srgbClr val="DDD9C3"/>
          </a:solidFill>
          <a:ln cap="flat" cmpd="sng" w="9525">
            <a:solidFill>
              <a:srgbClr val="97B4E4"/>
            </a:solidFill>
            <a:prstDash val="solid"/>
            <a:round/>
            <a:headEnd len="sm" w="sm" type="none"/>
            <a:tailEnd len="sm" w="sm" type="none"/>
          </a:ln>
        </p:spPr>
        <p:txBody>
          <a:bodyPr anchorCtr="0" anchor="ctr" bIns="45700" lIns="91425" spcFirstLastPara="1" rIns="91425" wrap="square" tIns="45700">
            <a:noAutofit/>
          </a:bodyPr>
          <a:lstStyle/>
          <a:p>
            <a:pPr indent="0" lvl="0" marL="0" rtl="0" algn="ctr">
              <a:spcBef>
                <a:spcPts val="0"/>
              </a:spcBef>
              <a:spcAft>
                <a:spcPts val="0"/>
              </a:spcAft>
              <a:buClr>
                <a:srgbClr val="000000"/>
              </a:buClr>
              <a:buSzPts val="3600"/>
              <a:buFont typeface="KaiTi"/>
              <a:buNone/>
            </a:pPr>
            <a:r>
              <a:rPr b="1" i="0" lang="zh-TW" sz="3600" u="none" strike="noStrike">
                <a:solidFill>
                  <a:srgbClr val="000000"/>
                </a:solidFill>
                <a:latin typeface="KaiTi"/>
                <a:ea typeface="KaiTi"/>
                <a:cs typeface="KaiTi"/>
                <a:sym typeface="KaiTi"/>
              </a:rPr>
              <a:t>音樂應該為歌詞內容服務</a:t>
            </a:r>
            <a:r>
              <a:rPr b="1" lang="zh-TW" sz="3600">
                <a:solidFill>
                  <a:srgbClr val="000000"/>
                </a:solidFill>
                <a:latin typeface="KaiTi"/>
                <a:ea typeface="KaiTi"/>
                <a:cs typeface="KaiTi"/>
                <a:sym typeface="KaiTi"/>
              </a:rPr>
              <a:t> 5</a:t>
            </a:r>
            <a:endParaRPr sz="3600">
              <a:solidFill>
                <a:srgbClr val="0C0C0C"/>
              </a:solidFill>
              <a:latin typeface="KaiTi"/>
              <a:ea typeface="KaiTi"/>
              <a:cs typeface="KaiTi"/>
              <a:sym typeface="KaiTi"/>
            </a:endParaRPr>
          </a:p>
        </p:txBody>
      </p:sp>
      <p:sp>
        <p:nvSpPr>
          <p:cNvPr id="301" name="Google Shape;301;p41"/>
          <p:cNvSpPr/>
          <p:nvPr/>
        </p:nvSpPr>
        <p:spPr>
          <a:xfrm>
            <a:off x="-5644" y="685798"/>
            <a:ext cx="9144000" cy="6172202"/>
          </a:xfrm>
          <a:prstGeom prst="rect">
            <a:avLst/>
          </a:prstGeom>
          <a:solidFill>
            <a:srgbClr val="EAF1DD"/>
          </a:solidFill>
          <a:ln cap="flat" cmpd="sng" w="25400">
            <a:solidFill>
              <a:schemeClr val="accent6"/>
            </a:solidFill>
            <a:prstDash val="solid"/>
            <a:round/>
            <a:headEnd len="sm" w="sm" type="none"/>
            <a:tailEnd len="sm" w="sm" type="none"/>
          </a:ln>
        </p:spPr>
        <p:txBody>
          <a:bodyPr anchorCtr="0" anchor="ctr" bIns="45700" lIns="91425" spcFirstLastPara="1" rIns="91425" wrap="square" tIns="45700">
            <a:noAutofit/>
          </a:bodyPr>
          <a:lstStyle/>
          <a:p>
            <a:pPr indent="-457200" lvl="0" marL="457200" marR="0" rtl="0" algn="l">
              <a:spcBef>
                <a:spcPts val="0"/>
              </a:spcBef>
              <a:spcAft>
                <a:spcPts val="0"/>
              </a:spcAft>
              <a:buClr>
                <a:srgbClr val="000000"/>
              </a:buClr>
              <a:buSzPts val="2200"/>
              <a:buFont typeface="Calibri"/>
              <a:buAutoNum type="arabicPeriod" startAt="5"/>
            </a:pPr>
            <a:r>
              <a:rPr b="1" i="0" lang="zh-TW" sz="2200" u="sng" cap="none" strike="noStrike">
                <a:solidFill>
                  <a:srgbClr val="000000"/>
                </a:solidFill>
                <a:latin typeface="KaiTi"/>
                <a:ea typeface="KaiTi"/>
                <a:cs typeface="KaiTi"/>
                <a:sym typeface="KaiTi"/>
              </a:rPr>
              <a:t>使用背景性音樂</a:t>
            </a:r>
            <a:endParaRPr/>
          </a:p>
          <a:p>
            <a:pPr indent="-342900" lvl="1" marL="800100" marR="0" rtl="0" algn="l">
              <a:spcBef>
                <a:spcPts val="0"/>
              </a:spcBef>
              <a:spcAft>
                <a:spcPts val="0"/>
              </a:spcAft>
              <a:buClr>
                <a:srgbClr val="000000"/>
              </a:buClr>
              <a:buSzPts val="2200"/>
              <a:buFont typeface="Noto Sans Symbols"/>
              <a:buChar char="▪"/>
            </a:pPr>
            <a:r>
              <a:rPr b="0" i="0" lang="zh-TW" sz="2200" u="none" cap="none" strike="noStrike">
                <a:solidFill>
                  <a:srgbClr val="000000"/>
                </a:solidFill>
                <a:latin typeface="KaiTi"/>
                <a:ea typeface="KaiTi"/>
                <a:cs typeface="KaiTi"/>
                <a:sym typeface="KaiTi"/>
              </a:rPr>
              <a:t>上帝似乎在音樂和我們聆聽祂話語的方式之間建立了一種不確定但可辨識的關係。</a:t>
            </a:r>
            <a:r>
              <a:rPr b="1" i="0" lang="zh-TW" sz="2200" u="none" cap="none" strike="noStrike">
                <a:solidFill>
                  <a:srgbClr val="000000"/>
                </a:solidFill>
                <a:highlight>
                  <a:srgbClr val="FFE599"/>
                </a:highlight>
                <a:latin typeface="KaiTi"/>
                <a:ea typeface="KaiTi"/>
                <a:cs typeface="KaiTi"/>
                <a:sym typeface="KaiTi"/>
              </a:rPr>
              <a:t>背景音樂會影響我們的情緒,但反過來又或會讓我們更容易接受我們最不了解所唱和聽到的歌詞</a:t>
            </a:r>
            <a:r>
              <a:rPr b="0" i="0" lang="zh-TW" sz="2200" u="none" cap="none" strike="noStrike">
                <a:solidFill>
                  <a:srgbClr val="000000"/>
                </a:solidFill>
                <a:latin typeface="KaiTi"/>
                <a:ea typeface="KaiTi"/>
                <a:cs typeface="KaiTi"/>
                <a:sym typeface="KaiTi"/>
              </a:rPr>
              <a:t>。</a:t>
            </a:r>
            <a:endParaRPr/>
          </a:p>
          <a:p>
            <a:pPr indent="-285750" lvl="2" marL="1200150" marR="0" rtl="0" algn="l">
              <a:spcBef>
                <a:spcPts val="0"/>
              </a:spcBef>
              <a:spcAft>
                <a:spcPts val="0"/>
              </a:spcAft>
              <a:buClr>
                <a:srgbClr val="0066FF"/>
              </a:buClr>
              <a:buSzPts val="1650"/>
              <a:buFont typeface="Courier New"/>
              <a:buChar char="o"/>
            </a:pPr>
            <a:r>
              <a:rPr b="0" i="0" lang="zh-TW" sz="1650" u="none" cap="none" strike="noStrike">
                <a:solidFill>
                  <a:srgbClr val="0066FF"/>
                </a:solidFill>
                <a:latin typeface="KaiTi"/>
                <a:ea typeface="KaiTi"/>
                <a:cs typeface="KaiTi"/>
                <a:sym typeface="KaiTi"/>
              </a:rPr>
              <a:t>(</a:t>
            </a:r>
            <a:r>
              <a:rPr b="0" i="0" lang="zh-TW" sz="1650" u="none" cap="none" strike="noStrike">
                <a:solidFill>
                  <a:srgbClr val="0066FF"/>
                </a:solidFill>
                <a:highlight>
                  <a:srgbClr val="FFFFFF"/>
                </a:highlight>
                <a:latin typeface="KaiTi"/>
                <a:ea typeface="KaiTi"/>
                <a:cs typeface="KaiTi"/>
                <a:sym typeface="KaiTi"/>
              </a:rPr>
              <a:t>歷代志上25:1</a:t>
            </a:r>
            <a:r>
              <a:rPr b="0" i="0" lang="zh-TW" sz="1650" u="sng" cap="none" strike="noStrike">
                <a:solidFill>
                  <a:srgbClr val="0066FF"/>
                </a:solidFill>
                <a:highlight>
                  <a:srgbClr val="FFFFFF"/>
                </a:highlight>
                <a:latin typeface="KaiTi"/>
                <a:ea typeface="KaiTi"/>
                <a:cs typeface="KaiTi"/>
                <a:sym typeface="KaiTi"/>
              </a:rPr>
              <a:t> 大衛</a:t>
            </a:r>
            <a:r>
              <a:rPr b="0" i="0" lang="zh-TW" sz="1650" u="none" cap="none" strike="noStrike">
                <a:solidFill>
                  <a:srgbClr val="0066FF"/>
                </a:solidFill>
                <a:highlight>
                  <a:srgbClr val="FFFFFF"/>
                </a:highlight>
                <a:latin typeface="KaiTi"/>
                <a:ea typeface="KaiTi"/>
                <a:cs typeface="KaiTi"/>
                <a:sym typeface="KaiTi"/>
              </a:rPr>
              <a:t>和眾首領分派</a:t>
            </a:r>
            <a:r>
              <a:rPr b="0" i="0" lang="zh-TW" sz="1650" u="sng" cap="none" strike="noStrike">
                <a:solidFill>
                  <a:srgbClr val="0066FF"/>
                </a:solidFill>
                <a:highlight>
                  <a:srgbClr val="FFFFFF"/>
                </a:highlight>
                <a:latin typeface="KaiTi"/>
                <a:ea typeface="KaiTi"/>
                <a:cs typeface="KaiTi"/>
                <a:sym typeface="KaiTi"/>
              </a:rPr>
              <a:t>亞薩,希幔</a:t>
            </a:r>
            <a:r>
              <a:rPr b="0" i="0" lang="zh-TW" sz="1650" u="none" cap="none" strike="noStrike">
                <a:solidFill>
                  <a:srgbClr val="0066FF"/>
                </a:solidFill>
                <a:highlight>
                  <a:srgbClr val="FFFFFF"/>
                </a:highlight>
                <a:latin typeface="KaiTi"/>
                <a:ea typeface="KaiTi"/>
                <a:cs typeface="KaiTi"/>
                <a:sym typeface="KaiTi"/>
              </a:rPr>
              <a:t>並</a:t>
            </a:r>
            <a:r>
              <a:rPr b="0" i="0" lang="zh-TW" sz="1650" u="sng" cap="none" strike="noStrike">
                <a:solidFill>
                  <a:srgbClr val="0066FF"/>
                </a:solidFill>
                <a:highlight>
                  <a:srgbClr val="FFFFFF"/>
                </a:highlight>
                <a:latin typeface="KaiTi"/>
                <a:ea typeface="KaiTi"/>
                <a:cs typeface="KaiTi"/>
                <a:sym typeface="KaiTi"/>
              </a:rPr>
              <a:t>耶杜頓</a:t>
            </a:r>
            <a:r>
              <a:rPr b="0" i="0" lang="zh-TW" sz="1650" u="none" cap="none" strike="noStrike">
                <a:solidFill>
                  <a:srgbClr val="0066FF"/>
                </a:solidFill>
                <a:highlight>
                  <a:srgbClr val="FFFFFF"/>
                </a:highlight>
                <a:latin typeface="KaiTi"/>
                <a:ea typeface="KaiTi"/>
                <a:cs typeface="KaiTi"/>
                <a:sym typeface="KaiTi"/>
              </a:rPr>
              <a:t>的子孫彈琴,鼓瑟,敲鈸,唱歌</a:t>
            </a:r>
            <a:r>
              <a:rPr b="0" i="0" lang="zh-TW" sz="1650" u="none" cap="none" strike="noStrike">
                <a:solidFill>
                  <a:srgbClr val="0066FF"/>
                </a:solidFill>
                <a:latin typeface="KaiTi"/>
                <a:ea typeface="KaiTi"/>
                <a:cs typeface="KaiTi"/>
                <a:sym typeface="KaiTi"/>
              </a:rPr>
              <a:t>)</a:t>
            </a:r>
            <a:endParaRPr/>
          </a:p>
          <a:p>
            <a:pPr indent="-285750" lvl="2" marL="1200150" marR="0" rtl="0" algn="l">
              <a:spcBef>
                <a:spcPts val="0"/>
              </a:spcBef>
              <a:spcAft>
                <a:spcPts val="0"/>
              </a:spcAft>
              <a:buClr>
                <a:srgbClr val="0066FF"/>
              </a:buClr>
              <a:buSzPts val="1650"/>
              <a:buFont typeface="Courier New"/>
              <a:buChar char="o"/>
            </a:pPr>
            <a:r>
              <a:rPr b="0" i="0" lang="zh-TW" sz="1650" u="none" cap="none" strike="noStrike">
                <a:solidFill>
                  <a:srgbClr val="0066FF"/>
                </a:solidFill>
                <a:latin typeface="KaiTi"/>
                <a:ea typeface="KaiTi"/>
                <a:cs typeface="KaiTi"/>
                <a:sym typeface="KaiTi"/>
              </a:rPr>
              <a:t>(</a:t>
            </a:r>
            <a:r>
              <a:rPr b="0" i="0" lang="zh-TW" sz="1650" u="none" cap="none" strike="noStrike">
                <a:solidFill>
                  <a:srgbClr val="0066FF"/>
                </a:solidFill>
                <a:highlight>
                  <a:srgbClr val="FFFFFF"/>
                </a:highlight>
                <a:latin typeface="KaiTi"/>
                <a:ea typeface="KaiTi"/>
                <a:cs typeface="KaiTi"/>
                <a:sym typeface="KaiTi"/>
              </a:rPr>
              <a:t>列王紀下 3:14-16 </a:t>
            </a:r>
            <a:r>
              <a:rPr b="0" i="0" lang="zh-TW" sz="1650" u="sng" cap="none" strike="noStrike">
                <a:solidFill>
                  <a:srgbClr val="0066FF"/>
                </a:solidFill>
                <a:highlight>
                  <a:srgbClr val="FFFFFF"/>
                </a:highlight>
                <a:latin typeface="KaiTi"/>
                <a:ea typeface="KaiTi"/>
                <a:cs typeface="KaiTi"/>
                <a:sym typeface="KaiTi"/>
              </a:rPr>
              <a:t>以利沙</a:t>
            </a:r>
            <a:r>
              <a:rPr b="0" i="0" lang="zh-TW" sz="1650" u="none" cap="none" strike="noStrike">
                <a:solidFill>
                  <a:srgbClr val="0066FF"/>
                </a:solidFill>
                <a:highlight>
                  <a:srgbClr val="FFFFFF"/>
                </a:highlight>
                <a:latin typeface="KaiTi"/>
                <a:ea typeface="KaiTi"/>
                <a:cs typeface="KaiTi"/>
                <a:sym typeface="KaiTi"/>
              </a:rPr>
              <a:t>說:「我指著所侍奉永生的萬軍耶和華起誓,我若不看</a:t>
            </a:r>
            <a:r>
              <a:rPr b="0" i="0" lang="zh-TW" sz="1650" u="sng" cap="none" strike="noStrike">
                <a:solidFill>
                  <a:srgbClr val="0066FF"/>
                </a:solidFill>
                <a:highlight>
                  <a:srgbClr val="FFFFFF"/>
                </a:highlight>
                <a:latin typeface="KaiTi"/>
                <a:ea typeface="KaiTi"/>
                <a:cs typeface="KaiTi"/>
                <a:sym typeface="KaiTi"/>
              </a:rPr>
              <a:t>猶大</a:t>
            </a:r>
            <a:r>
              <a:rPr b="0" i="0" lang="zh-TW" sz="1650" u="none" cap="none" strike="noStrike">
                <a:solidFill>
                  <a:srgbClr val="0066FF"/>
                </a:solidFill>
                <a:highlight>
                  <a:srgbClr val="FFFFFF"/>
                </a:highlight>
                <a:latin typeface="KaiTi"/>
                <a:ea typeface="KaiTi"/>
                <a:cs typeface="KaiTi"/>
                <a:sym typeface="KaiTi"/>
              </a:rPr>
              <a:t>王</a:t>
            </a:r>
            <a:r>
              <a:rPr b="0" i="0" lang="zh-TW" sz="1650" u="sng" cap="none" strike="noStrike">
                <a:solidFill>
                  <a:srgbClr val="0066FF"/>
                </a:solidFill>
                <a:highlight>
                  <a:srgbClr val="FFFFFF"/>
                </a:highlight>
                <a:latin typeface="KaiTi"/>
                <a:ea typeface="KaiTi"/>
                <a:cs typeface="KaiTi"/>
                <a:sym typeface="KaiTi"/>
              </a:rPr>
              <a:t>約沙法</a:t>
            </a:r>
            <a:r>
              <a:rPr b="0" i="0" lang="zh-TW" sz="1650" u="none" cap="none" strike="noStrike">
                <a:solidFill>
                  <a:srgbClr val="0066FF"/>
                </a:solidFill>
                <a:highlight>
                  <a:srgbClr val="FFFFFF"/>
                </a:highlight>
                <a:latin typeface="KaiTi"/>
                <a:ea typeface="KaiTi"/>
                <a:cs typeface="KaiTi"/>
                <a:sym typeface="KaiTi"/>
              </a:rPr>
              <a:t>的情面,必不理你,不顧你。現在你們給我找一個彈琴的來。」彈琴的時候，耶和華的靈就降在</a:t>
            </a:r>
            <a:r>
              <a:rPr b="0" i="0" lang="zh-TW" sz="1650" u="sng" cap="none" strike="noStrike">
                <a:solidFill>
                  <a:srgbClr val="0066FF"/>
                </a:solidFill>
                <a:highlight>
                  <a:srgbClr val="FFFFFF"/>
                </a:highlight>
                <a:latin typeface="KaiTi"/>
                <a:ea typeface="KaiTi"/>
                <a:cs typeface="KaiTi"/>
                <a:sym typeface="KaiTi"/>
              </a:rPr>
              <a:t>以利沙</a:t>
            </a:r>
            <a:r>
              <a:rPr b="0" i="0" lang="zh-TW" sz="1650" u="none" cap="none" strike="noStrike">
                <a:solidFill>
                  <a:srgbClr val="0066FF"/>
                </a:solidFill>
                <a:highlight>
                  <a:srgbClr val="FFFFFF"/>
                </a:highlight>
                <a:latin typeface="KaiTi"/>
                <a:ea typeface="KaiTi"/>
                <a:cs typeface="KaiTi"/>
                <a:sym typeface="KaiTi"/>
              </a:rPr>
              <a:t>身上。他便說:「耶和華如此說:你們要在這谷中滿處挖溝</a:t>
            </a:r>
            <a:r>
              <a:rPr b="0" i="0" lang="zh-TW" sz="1650" u="none" cap="none" strike="noStrike">
                <a:solidFill>
                  <a:srgbClr val="0066FF"/>
                </a:solidFill>
                <a:latin typeface="KaiTi"/>
                <a:ea typeface="KaiTi"/>
                <a:cs typeface="KaiTi"/>
                <a:sym typeface="KaiTi"/>
              </a:rPr>
              <a:t>)</a:t>
            </a:r>
            <a:endParaRPr/>
          </a:p>
          <a:p>
            <a:pPr indent="-285750" lvl="2" marL="1200150" marR="0" rtl="0" algn="l">
              <a:spcBef>
                <a:spcPts val="0"/>
              </a:spcBef>
              <a:spcAft>
                <a:spcPts val="0"/>
              </a:spcAft>
              <a:buClr>
                <a:srgbClr val="0066FF"/>
              </a:buClr>
              <a:buSzPts val="1650"/>
              <a:buFont typeface="Courier New"/>
              <a:buChar char="o"/>
            </a:pPr>
            <a:r>
              <a:rPr b="0" i="0" lang="zh-TW" sz="1650" u="none" cap="none" strike="noStrike">
                <a:solidFill>
                  <a:srgbClr val="0066FF"/>
                </a:solidFill>
                <a:latin typeface="KaiTi"/>
                <a:ea typeface="KaiTi"/>
                <a:cs typeface="KaiTi"/>
                <a:sym typeface="KaiTi"/>
              </a:rPr>
              <a:t>(</a:t>
            </a:r>
            <a:r>
              <a:rPr b="0" i="0" lang="zh-TW" sz="1650" u="none" cap="none" strike="noStrike">
                <a:solidFill>
                  <a:srgbClr val="0066FF"/>
                </a:solidFill>
                <a:highlight>
                  <a:srgbClr val="FFFFFF"/>
                </a:highlight>
                <a:latin typeface="KaiTi"/>
                <a:ea typeface="KaiTi"/>
                <a:cs typeface="KaiTi"/>
                <a:sym typeface="KaiTi"/>
              </a:rPr>
              <a:t>撒母耳記上10:5-6 此後你到神的山,在那裡有</a:t>
            </a:r>
            <a:r>
              <a:rPr b="0" i="0" lang="zh-TW" sz="1650" u="sng" cap="none" strike="noStrike">
                <a:solidFill>
                  <a:srgbClr val="0066FF"/>
                </a:solidFill>
                <a:highlight>
                  <a:srgbClr val="FFFFFF"/>
                </a:highlight>
                <a:latin typeface="KaiTi"/>
                <a:ea typeface="KaiTi"/>
                <a:cs typeface="KaiTi"/>
                <a:sym typeface="KaiTi"/>
              </a:rPr>
              <a:t>非利士</a:t>
            </a:r>
            <a:r>
              <a:rPr b="0" i="0" lang="zh-TW" sz="1650" u="none" cap="none" strike="noStrike">
                <a:solidFill>
                  <a:srgbClr val="0066FF"/>
                </a:solidFill>
                <a:highlight>
                  <a:srgbClr val="FFFFFF"/>
                </a:highlight>
                <a:latin typeface="KaiTi"/>
                <a:ea typeface="KaiTi"/>
                <a:cs typeface="KaiTi"/>
                <a:sym typeface="KaiTi"/>
              </a:rPr>
              <a:t>人的防兵。你到了城的時候,必遇見一班先知從丘壇下來,前面有鼓瑟的,擊鼓的,吹笛的,彈琴的,他們都受感說話。耶和華的靈必大大感動你,你就與他們一同受感說話,你要變為新人</a:t>
            </a:r>
            <a:r>
              <a:rPr b="0" i="0" lang="zh-TW" sz="1650" u="none" cap="none" strike="noStrike">
                <a:solidFill>
                  <a:srgbClr val="0066FF"/>
                </a:solidFill>
                <a:latin typeface="KaiTi"/>
                <a:ea typeface="KaiTi"/>
                <a:cs typeface="KaiTi"/>
                <a:sym typeface="KaiTi"/>
              </a:rPr>
              <a:t>)</a:t>
            </a:r>
            <a:endParaRPr/>
          </a:p>
          <a:p>
            <a:pPr indent="-285750" lvl="2" marL="1200150" marR="0" rtl="0" algn="l">
              <a:spcBef>
                <a:spcPts val="0"/>
              </a:spcBef>
              <a:spcAft>
                <a:spcPts val="0"/>
              </a:spcAft>
              <a:buClr>
                <a:srgbClr val="0066FF"/>
              </a:buClr>
              <a:buSzPts val="1650"/>
              <a:buFont typeface="Courier New"/>
              <a:buChar char="o"/>
            </a:pPr>
            <a:r>
              <a:rPr b="0" i="0" lang="zh-TW" sz="1650" u="none" cap="none" strike="noStrike">
                <a:solidFill>
                  <a:srgbClr val="0066FF"/>
                </a:solidFill>
                <a:latin typeface="KaiTi"/>
                <a:ea typeface="KaiTi"/>
                <a:cs typeface="KaiTi"/>
                <a:sym typeface="KaiTi"/>
              </a:rPr>
              <a:t>(</a:t>
            </a:r>
            <a:r>
              <a:rPr b="0" i="0" lang="zh-TW" sz="1650" u="none" cap="none" strike="noStrike">
                <a:solidFill>
                  <a:srgbClr val="0066FF"/>
                </a:solidFill>
                <a:highlight>
                  <a:srgbClr val="FFFFFF"/>
                </a:highlight>
                <a:latin typeface="KaiTi"/>
                <a:ea typeface="KaiTi"/>
                <a:cs typeface="KaiTi"/>
                <a:sym typeface="KaiTi"/>
              </a:rPr>
              <a:t>以弗所書5:18-19 不要醉酒,酒能使人放蕩:乃要被聖靈充滿。當用詩章,頌詞,靈歌彼此對說,口唱心和地讚美主</a:t>
            </a:r>
            <a:r>
              <a:rPr b="0" i="0" lang="zh-TW" sz="1650" u="none" cap="none" strike="noStrike">
                <a:solidFill>
                  <a:srgbClr val="0066FF"/>
                </a:solidFill>
                <a:latin typeface="KaiTi"/>
                <a:ea typeface="KaiTi"/>
                <a:cs typeface="KaiTi"/>
                <a:sym typeface="KaiTi"/>
              </a:rPr>
              <a:t>)</a:t>
            </a:r>
            <a:endParaRPr/>
          </a:p>
          <a:p>
            <a:pPr indent="-342900" lvl="1" marL="800100" marR="0" rtl="0" algn="l">
              <a:spcBef>
                <a:spcPts val="0"/>
              </a:spcBef>
              <a:spcAft>
                <a:spcPts val="0"/>
              </a:spcAft>
              <a:buClr>
                <a:srgbClr val="CC0000"/>
              </a:buClr>
              <a:buSzPts val="2200"/>
              <a:buFont typeface="Noto Sans Symbols"/>
              <a:buChar char="▪"/>
            </a:pPr>
            <a:r>
              <a:rPr b="1" i="0" lang="zh-TW" sz="2200" u="none" cap="none" strike="noStrike">
                <a:solidFill>
                  <a:srgbClr val="CC0000"/>
                </a:solidFill>
                <a:latin typeface="KaiTi"/>
                <a:ea typeface="KaiTi"/>
                <a:cs typeface="KaiTi"/>
                <a:sym typeface="KaiTi"/>
              </a:rPr>
              <a:t>&lt;背景音樂的警戒&gt;</a:t>
            </a:r>
            <a:r>
              <a:rPr b="0" i="0" lang="zh-TW" sz="2200" u="none" cap="none" strike="noStrike">
                <a:solidFill>
                  <a:srgbClr val="000000"/>
                </a:solidFill>
                <a:latin typeface="KaiTi"/>
                <a:ea typeface="KaiTi"/>
                <a:cs typeface="KaiTi"/>
                <a:sym typeface="KaiTi"/>
              </a:rPr>
              <a:t> 在輕柔彈奏背景音樂時,請仔細聆聽正在祈禱,分享或讀經的內容,</a:t>
            </a:r>
            <a:r>
              <a:rPr b="1" i="0" lang="zh-TW" sz="2200" u="none" cap="none" strike="noStrike">
                <a:solidFill>
                  <a:srgbClr val="C00000"/>
                </a:solidFill>
                <a:latin typeface="KaiTi"/>
                <a:ea typeface="KaiTi"/>
                <a:cs typeface="KaiTi"/>
                <a:sym typeface="KaiTi"/>
              </a:rPr>
              <a:t>尋求支持它們的內容,而不是分散會眾注意力</a:t>
            </a:r>
            <a:r>
              <a:rPr b="0" i="0" lang="zh-TW" sz="2200" u="none" cap="none" strike="noStrike">
                <a:solidFill>
                  <a:srgbClr val="000000"/>
                </a:solidFill>
                <a:latin typeface="KaiTi"/>
                <a:ea typeface="KaiTi"/>
                <a:cs typeface="KaiTi"/>
                <a:sym typeface="KaiTi"/>
              </a:rPr>
              <a:t>。</a:t>
            </a:r>
            <a:endParaRPr/>
          </a:p>
          <a:p>
            <a:pPr indent="-342900" lvl="1" marL="800100" marR="0" rtl="0" algn="l">
              <a:spcBef>
                <a:spcPts val="0"/>
              </a:spcBef>
              <a:spcAft>
                <a:spcPts val="0"/>
              </a:spcAft>
              <a:buClr>
                <a:srgbClr val="000000"/>
              </a:buClr>
              <a:buSzPts val="2200"/>
              <a:buFont typeface="Noto Sans Symbols"/>
              <a:buChar char="▪"/>
            </a:pPr>
            <a:r>
              <a:rPr b="1" i="0" lang="zh-TW" sz="2200" u="none" cap="none" strike="noStrike">
                <a:solidFill>
                  <a:srgbClr val="000000"/>
                </a:solidFill>
                <a:highlight>
                  <a:srgbClr val="FFE599"/>
                </a:highlight>
                <a:latin typeface="KaiTi"/>
                <a:ea typeface="KaiTi"/>
                <a:cs typeface="KaiTi"/>
                <a:sym typeface="KaiTi"/>
              </a:rPr>
              <a:t>彈奏每個人都無法識別的背景音樂</a:t>
            </a:r>
            <a:r>
              <a:rPr b="0" i="0" lang="zh-TW" sz="2200" u="none" cap="none" strike="noStrike">
                <a:solidFill>
                  <a:srgbClr val="000000"/>
                </a:solidFill>
                <a:latin typeface="KaiTi"/>
                <a:ea typeface="KaiTi"/>
                <a:cs typeface="KaiTi"/>
                <a:sym typeface="KaiTi"/>
              </a:rPr>
              <a:t>,因為這很容易將他們的注意力從樂器上轉移開到祈禱上。彈奏的很少,有時根本不彈奏,言語不總是需要音樂作背景。</a:t>
            </a:r>
            <a:endParaRPr/>
          </a:p>
          <a:p>
            <a:pPr indent="-342900" lvl="1" marL="800100" marR="0" rtl="0" algn="l">
              <a:spcBef>
                <a:spcPts val="0"/>
              </a:spcBef>
              <a:spcAft>
                <a:spcPts val="0"/>
              </a:spcAft>
              <a:buClr>
                <a:srgbClr val="000000"/>
              </a:buClr>
              <a:buSzPts val="2200"/>
              <a:buFont typeface="Noto Sans Symbols"/>
              <a:buChar char="▪"/>
            </a:pPr>
            <a:r>
              <a:rPr b="1" i="0" lang="zh-TW" sz="2200" u="none" cap="none" strike="noStrike">
                <a:solidFill>
                  <a:srgbClr val="000000"/>
                </a:solidFill>
                <a:highlight>
                  <a:srgbClr val="FFE599"/>
                </a:highlight>
                <a:latin typeface="KaiTi"/>
                <a:ea typeface="KaiTi"/>
                <a:cs typeface="KaiTi"/>
                <a:sym typeface="KaiTi"/>
              </a:rPr>
              <a:t>正確的時間使用正確的方式,背景音樂可以有效地與祈禱和讀經相輔相成</a:t>
            </a:r>
            <a:r>
              <a:rPr b="0" i="0" lang="zh-TW" sz="2200" u="none" cap="none" strike="noStrike">
                <a:solidFill>
                  <a:srgbClr val="000000"/>
                </a:solidFill>
                <a:latin typeface="KaiTi"/>
                <a:ea typeface="KaiTi"/>
                <a:cs typeface="KaiTi"/>
                <a:sym typeface="KaiTi"/>
              </a:rPr>
              <a:t>。</a:t>
            </a:r>
            <a:endParaRPr/>
          </a:p>
        </p:txBody>
      </p:sp>
    </p:spTree>
  </p:cSld>
  <p:clrMapOvr>
    <a:masterClrMapping/>
  </p:clrMapOvr>
  <mc:AlternateContent>
    <mc:Choice Requires="p14">
      <p:transition spd="slow" p14:dur="1600">
        <p14:gallery dir="l"/>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sp>
        <p:nvSpPr>
          <p:cNvPr id="104" name="Google Shape;104;p15"/>
          <p:cNvSpPr txBox="1"/>
          <p:nvPr>
            <p:ph type="ctrTitle"/>
          </p:nvPr>
        </p:nvSpPr>
        <p:spPr>
          <a:xfrm>
            <a:off x="-2721" y="412065"/>
            <a:ext cx="9084088" cy="1552823"/>
          </a:xfrm>
          <a:prstGeom prst="rect">
            <a:avLst/>
          </a:prstGeom>
          <a:solidFill>
            <a:srgbClr val="76923C"/>
          </a:solidFill>
          <a:ln cap="flat" cmpd="sng" w="9525">
            <a:solidFill>
              <a:srgbClr val="DAEEF3"/>
            </a:solidFill>
            <a:prstDash val="solid"/>
            <a:round/>
            <a:headEnd len="sm" w="sm" type="none"/>
            <a:tailEnd len="sm" w="sm" type="none"/>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t/>
            </a:r>
            <a:endParaRPr>
              <a:latin typeface="KaiTi"/>
              <a:ea typeface="KaiTi"/>
              <a:cs typeface="KaiTi"/>
              <a:sym typeface="KaiTi"/>
            </a:endParaRPr>
          </a:p>
        </p:txBody>
      </p:sp>
      <p:grpSp>
        <p:nvGrpSpPr>
          <p:cNvPr id="105" name="Google Shape;105;p15"/>
          <p:cNvGrpSpPr/>
          <p:nvPr/>
        </p:nvGrpSpPr>
        <p:grpSpPr>
          <a:xfrm>
            <a:off x="14161" y="1981200"/>
            <a:ext cx="9088903" cy="4390777"/>
            <a:chOff x="14161" y="3086471"/>
            <a:chExt cx="9088903" cy="3285506"/>
          </a:xfrm>
        </p:grpSpPr>
        <p:sp>
          <p:nvSpPr>
            <p:cNvPr id="106" name="Google Shape;106;p15"/>
            <p:cNvSpPr txBox="1"/>
            <p:nvPr/>
          </p:nvSpPr>
          <p:spPr>
            <a:xfrm>
              <a:off x="18976" y="3086471"/>
              <a:ext cx="9084088" cy="2003424"/>
            </a:xfrm>
            <a:prstGeom prst="rect">
              <a:avLst/>
            </a:prstGeom>
            <a:solidFill>
              <a:srgbClr val="D6E3BC"/>
            </a:solidFill>
            <a:ln>
              <a:noFill/>
            </a:ln>
          </p:spPr>
          <p:txBody>
            <a:bodyPr anchorCtr="0" anchor="t" bIns="45700" lIns="91425" spcFirstLastPara="1" rIns="91425" wrap="square" tIns="45700">
              <a:noAutofit/>
            </a:bodyPr>
            <a:lstStyle/>
            <a:p>
              <a:pPr indent="0" lvl="0" marL="0" marR="0" rtl="0" algn="ctr">
                <a:spcBef>
                  <a:spcPts val="0"/>
                </a:spcBef>
                <a:spcAft>
                  <a:spcPts val="0"/>
                </a:spcAft>
                <a:buClr>
                  <a:schemeClr val="dk1"/>
                </a:buClr>
                <a:buSzPts val="4000"/>
                <a:buFont typeface="Calibri"/>
                <a:buNone/>
              </a:pPr>
              <a:r>
                <a:t/>
              </a:r>
              <a:endParaRPr b="1" i="0" sz="4000" u="none" cap="none" strike="noStrike">
                <a:solidFill>
                  <a:schemeClr val="dk1"/>
                </a:solidFill>
                <a:latin typeface="KaiTi"/>
                <a:ea typeface="KaiTi"/>
                <a:cs typeface="KaiTi"/>
                <a:sym typeface="KaiTi"/>
              </a:endParaRPr>
            </a:p>
          </p:txBody>
        </p:sp>
        <p:sp>
          <p:nvSpPr>
            <p:cNvPr id="107" name="Google Shape;107;p15"/>
            <p:cNvSpPr txBox="1"/>
            <p:nvPr/>
          </p:nvSpPr>
          <p:spPr>
            <a:xfrm>
              <a:off x="14161" y="5114306"/>
              <a:ext cx="9084088" cy="1257671"/>
            </a:xfrm>
            <a:prstGeom prst="rect">
              <a:avLst/>
            </a:prstGeom>
            <a:solidFill>
              <a:srgbClr val="76923C"/>
            </a:solidFill>
            <a:ln>
              <a:noFill/>
            </a:ln>
          </p:spPr>
          <p:txBody>
            <a:bodyPr anchorCtr="0" anchor="ctr" bIns="45700" lIns="91425" spcFirstLastPara="1" rIns="91425" wrap="square" tIns="45700">
              <a:normAutofit/>
            </a:bodyPr>
            <a:lstStyle/>
            <a:p>
              <a:pPr indent="0" lvl="0" marL="0" marR="0" rtl="0" algn="ctr">
                <a:spcBef>
                  <a:spcPts val="0"/>
                </a:spcBef>
                <a:spcAft>
                  <a:spcPts val="0"/>
                </a:spcAft>
                <a:buClr>
                  <a:schemeClr val="dk1"/>
                </a:buClr>
                <a:buSzPts val="3600"/>
                <a:buFont typeface="Calibri"/>
                <a:buNone/>
              </a:pPr>
              <a:r>
                <a:t/>
              </a:r>
              <a:endParaRPr b="0" i="0" sz="3600" u="none" cap="none" strike="noStrike">
                <a:solidFill>
                  <a:schemeClr val="dk1"/>
                </a:solidFill>
                <a:latin typeface="KaiTi"/>
                <a:ea typeface="KaiTi"/>
                <a:cs typeface="KaiTi"/>
                <a:sym typeface="KaiTi"/>
              </a:endParaRPr>
            </a:p>
          </p:txBody>
        </p:sp>
      </p:grpSp>
      <p:sp>
        <p:nvSpPr>
          <p:cNvPr id="108" name="Google Shape;108;p15"/>
          <p:cNvSpPr txBox="1"/>
          <p:nvPr/>
        </p:nvSpPr>
        <p:spPr>
          <a:xfrm>
            <a:off x="40936" y="2362200"/>
            <a:ext cx="9098249" cy="92333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i="0" lang="zh-TW" sz="5400" u="none" cap="none" strike="noStrike">
                <a:solidFill>
                  <a:srgbClr val="000000"/>
                </a:solidFill>
                <a:latin typeface="KaiTi"/>
                <a:ea typeface="KaiTi"/>
                <a:cs typeface="KaiTi"/>
                <a:sym typeface="KaiTi"/>
              </a:rPr>
              <a:t>敬拜領袖</a:t>
            </a:r>
            <a:r>
              <a:rPr b="1" i="0" lang="zh-TW" sz="5400" u="none" cap="none" strike="noStrike">
                <a:solidFill>
                  <a:schemeClr val="dk1"/>
                </a:solidFill>
                <a:latin typeface="KaiTi"/>
                <a:ea typeface="KaiTi"/>
                <a:cs typeface="KaiTi"/>
                <a:sym typeface="KaiTi"/>
              </a:rPr>
              <a:t>的身份</a:t>
            </a:r>
            <a:endParaRPr b="1" i="0" sz="5400" u="none" cap="none" strike="noStrike">
              <a:solidFill>
                <a:schemeClr val="dk1"/>
              </a:solidFill>
              <a:latin typeface="KaiTi"/>
              <a:ea typeface="KaiTi"/>
              <a:cs typeface="KaiTi"/>
              <a:sym typeface="KaiTi"/>
            </a:endParaRPr>
          </a:p>
        </p:txBody>
      </p:sp>
    </p:spTree>
  </p:cSld>
  <p:clrMapOvr>
    <a:masterClrMapping/>
  </p:clrMapOvr>
  <mc:AlternateContent>
    <mc:Choice Requires="p14">
      <p:transition spd="slow" p14:dur="1600">
        <p14:gallery dir="l"/>
      </p:transition>
    </mc:Choice>
    <mc:Fallback>
      <p:transition spd="slow">
        <p:fade/>
      </p:transition>
    </mc:Fallback>
  </mc:AlternateContent>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6" name="Shape 306"/>
        <p:cNvGrpSpPr/>
        <p:nvPr/>
      </p:nvGrpSpPr>
      <p:grpSpPr>
        <a:xfrm>
          <a:off x="0" y="0"/>
          <a:ext cx="0" cy="0"/>
          <a:chOff x="0" y="0"/>
          <a:chExt cx="0" cy="0"/>
        </a:xfrm>
      </p:grpSpPr>
      <p:sp>
        <p:nvSpPr>
          <p:cNvPr id="307" name="Google Shape;307;p42"/>
          <p:cNvSpPr txBox="1"/>
          <p:nvPr>
            <p:ph type="title"/>
          </p:nvPr>
        </p:nvSpPr>
        <p:spPr>
          <a:xfrm>
            <a:off x="0" y="16932"/>
            <a:ext cx="9144000" cy="668867"/>
          </a:xfrm>
          <a:prstGeom prst="rect">
            <a:avLst/>
          </a:prstGeom>
          <a:solidFill>
            <a:srgbClr val="DDD9C3"/>
          </a:solidFill>
          <a:ln cap="flat" cmpd="sng" w="9525">
            <a:solidFill>
              <a:srgbClr val="97B4E4"/>
            </a:solidFill>
            <a:prstDash val="solid"/>
            <a:round/>
            <a:headEnd len="sm" w="sm" type="none"/>
            <a:tailEnd len="sm" w="sm" type="none"/>
          </a:ln>
        </p:spPr>
        <p:txBody>
          <a:bodyPr anchorCtr="0" anchor="ctr" bIns="45700" lIns="91425" spcFirstLastPara="1" rIns="91425" wrap="square" tIns="45700">
            <a:noAutofit/>
          </a:bodyPr>
          <a:lstStyle/>
          <a:p>
            <a:pPr indent="0" lvl="0" marL="0" rtl="0" algn="ctr">
              <a:spcBef>
                <a:spcPts val="0"/>
              </a:spcBef>
              <a:spcAft>
                <a:spcPts val="0"/>
              </a:spcAft>
              <a:buClr>
                <a:srgbClr val="000000"/>
              </a:buClr>
              <a:buSzPts val="3600"/>
              <a:buFont typeface="KaiTi"/>
              <a:buNone/>
            </a:pPr>
            <a:r>
              <a:rPr b="1" i="0" lang="zh-TW" sz="3600" u="none" strike="noStrike">
                <a:solidFill>
                  <a:srgbClr val="000000"/>
                </a:solidFill>
                <a:latin typeface="KaiTi"/>
                <a:ea typeface="KaiTi"/>
                <a:cs typeface="KaiTi"/>
                <a:sym typeface="KaiTi"/>
              </a:rPr>
              <a:t>音樂應該展現多樣性 </a:t>
            </a:r>
            <a:r>
              <a:rPr b="1" lang="zh-TW" sz="3600">
                <a:solidFill>
                  <a:srgbClr val="000000"/>
                </a:solidFill>
                <a:latin typeface="KaiTi"/>
                <a:ea typeface="KaiTi"/>
                <a:cs typeface="KaiTi"/>
                <a:sym typeface="KaiTi"/>
              </a:rPr>
              <a:t>1</a:t>
            </a:r>
            <a:endParaRPr sz="3600">
              <a:solidFill>
                <a:srgbClr val="0C0C0C"/>
              </a:solidFill>
              <a:latin typeface="KaiTi"/>
              <a:ea typeface="KaiTi"/>
              <a:cs typeface="KaiTi"/>
              <a:sym typeface="KaiTi"/>
            </a:endParaRPr>
          </a:p>
        </p:txBody>
      </p:sp>
      <p:sp>
        <p:nvSpPr>
          <p:cNvPr id="308" name="Google Shape;308;p42"/>
          <p:cNvSpPr/>
          <p:nvPr/>
        </p:nvSpPr>
        <p:spPr>
          <a:xfrm>
            <a:off x="-5644" y="685798"/>
            <a:ext cx="9144000" cy="6172202"/>
          </a:xfrm>
          <a:prstGeom prst="rect">
            <a:avLst/>
          </a:prstGeom>
          <a:solidFill>
            <a:srgbClr val="EAF1DD"/>
          </a:solidFill>
          <a:ln cap="flat" cmpd="sng" w="25400">
            <a:solidFill>
              <a:schemeClr val="accent6"/>
            </a:solidFill>
            <a:prstDash val="solid"/>
            <a:round/>
            <a:headEnd len="sm" w="sm" type="none"/>
            <a:tailEnd len="sm" w="sm" type="none"/>
          </a:ln>
        </p:spPr>
        <p:txBody>
          <a:bodyPr anchorCtr="0" anchor="ctr" bIns="45700" lIns="91425" spcFirstLastPara="1" rIns="91425" wrap="square" tIns="45700">
            <a:noAutofit/>
          </a:bodyPr>
          <a:lstStyle/>
          <a:p>
            <a:pPr indent="-457200" lvl="0" marL="457200" marR="0" rtl="0" algn="l">
              <a:spcBef>
                <a:spcPts val="0"/>
              </a:spcBef>
              <a:spcAft>
                <a:spcPts val="0"/>
              </a:spcAft>
              <a:buClr>
                <a:srgbClr val="000000"/>
              </a:buClr>
              <a:buSzPts val="2400"/>
              <a:buFont typeface="Calibri"/>
              <a:buAutoNum type="arabicPeriod"/>
            </a:pPr>
            <a:r>
              <a:rPr b="1" i="0" lang="zh-TW" sz="2400" u="sng" cap="none" strike="noStrike">
                <a:solidFill>
                  <a:srgbClr val="000000"/>
                </a:solidFill>
                <a:latin typeface="KaiTi"/>
                <a:ea typeface="KaiTi"/>
                <a:cs typeface="KaiTi"/>
                <a:sym typeface="KaiTi"/>
              </a:rPr>
              <a:t>為什麼風格多樣性令上帝喜悅</a:t>
            </a:r>
            <a:endParaRPr/>
          </a:p>
          <a:p>
            <a:pPr indent="-342900" lvl="1" marL="800100" marR="0" rtl="0" algn="l">
              <a:spcBef>
                <a:spcPts val="0"/>
              </a:spcBef>
              <a:spcAft>
                <a:spcPts val="0"/>
              </a:spcAft>
              <a:buClr>
                <a:srgbClr val="000000"/>
              </a:buClr>
              <a:buSzPts val="2400"/>
              <a:buFont typeface="Noto Sans Symbols"/>
              <a:buChar char="▪"/>
            </a:pPr>
            <a:r>
              <a:rPr b="1" i="0" lang="zh-TW" sz="2400" u="none" cap="none" strike="noStrike">
                <a:solidFill>
                  <a:srgbClr val="000000"/>
                </a:solidFill>
                <a:highlight>
                  <a:srgbClr val="FFE599"/>
                </a:highlight>
                <a:latin typeface="KaiTi"/>
                <a:ea typeface="KaiTi"/>
                <a:cs typeface="KaiTi"/>
                <a:sym typeface="KaiTi"/>
              </a:rPr>
              <a:t>保羅鼓勵我們唱「詩篇,讚美詩,靈歌」</a:t>
            </a:r>
            <a:br>
              <a:rPr b="1" i="0" lang="zh-TW" sz="2400" u="none" cap="none" strike="noStrike">
                <a:solidFill>
                  <a:srgbClr val="000000"/>
                </a:solidFill>
                <a:highlight>
                  <a:srgbClr val="FFE599"/>
                </a:highlight>
                <a:latin typeface="KaiTi"/>
                <a:ea typeface="KaiTi"/>
                <a:cs typeface="KaiTi"/>
                <a:sym typeface="KaiTi"/>
              </a:rPr>
            </a:br>
            <a:r>
              <a:rPr b="0" i="0" lang="zh-TW" sz="2200" u="none" cap="none" strike="noStrike">
                <a:solidFill>
                  <a:srgbClr val="0066FF"/>
                </a:solidFill>
                <a:latin typeface="KaiTi"/>
                <a:ea typeface="KaiTi"/>
                <a:cs typeface="KaiTi"/>
                <a:sym typeface="KaiTi"/>
              </a:rPr>
              <a:t>(</a:t>
            </a:r>
            <a:r>
              <a:rPr b="0" i="0" lang="zh-TW" sz="2200" u="none" cap="none" strike="noStrike">
                <a:solidFill>
                  <a:srgbClr val="0066FF"/>
                </a:solidFill>
                <a:highlight>
                  <a:srgbClr val="FFFFFF"/>
                </a:highlight>
                <a:latin typeface="KaiTi"/>
                <a:ea typeface="KaiTi"/>
                <a:cs typeface="KaiTi"/>
                <a:sym typeface="KaiTi"/>
              </a:rPr>
              <a:t>歌羅西書3:16 當用各樣的智慧,把基督的道理豐豐富富地存在心裡,用詩章,頌詞,靈歌彼此教導,互相勸誡,心被恩感歌頌神上帝</a:t>
            </a:r>
            <a:r>
              <a:rPr b="0" i="0" lang="zh-TW" sz="2200" u="none" cap="none" strike="noStrike">
                <a:solidFill>
                  <a:srgbClr val="0066FF"/>
                </a:solidFill>
                <a:latin typeface="KaiTi"/>
                <a:ea typeface="KaiTi"/>
                <a:cs typeface="KaiTi"/>
                <a:sym typeface="KaiTi"/>
              </a:rPr>
              <a:t>)</a:t>
            </a:r>
            <a:endParaRPr/>
          </a:p>
          <a:p>
            <a:pPr indent="-342900" lvl="1" marL="800100" marR="0" rtl="0" algn="l">
              <a:spcBef>
                <a:spcPts val="0"/>
              </a:spcBef>
              <a:spcAft>
                <a:spcPts val="0"/>
              </a:spcAft>
              <a:buClr>
                <a:srgbClr val="0066FF"/>
              </a:buClr>
              <a:buSzPts val="2200"/>
              <a:buFont typeface="Noto Sans Symbols"/>
              <a:buChar char="▪"/>
            </a:pPr>
            <a:r>
              <a:rPr b="0" i="0" lang="zh-TW" sz="2200" u="none" cap="none" strike="noStrike">
                <a:solidFill>
                  <a:srgbClr val="0066FF"/>
                </a:solidFill>
                <a:latin typeface="KaiTi"/>
                <a:ea typeface="KaiTi"/>
                <a:cs typeface="KaiTi"/>
                <a:sym typeface="KaiTi"/>
              </a:rPr>
              <a:t>(</a:t>
            </a:r>
            <a:r>
              <a:rPr b="0" i="0" lang="zh-TW" sz="2200" u="none" cap="none" strike="noStrike">
                <a:solidFill>
                  <a:srgbClr val="0066FF"/>
                </a:solidFill>
                <a:highlight>
                  <a:srgbClr val="FFFFFF"/>
                </a:highlight>
                <a:latin typeface="KaiTi"/>
                <a:ea typeface="KaiTi"/>
                <a:cs typeface="KaiTi"/>
                <a:sym typeface="KaiTi"/>
              </a:rPr>
              <a:t>以弗所書5:19 當用詩章,頌詞,靈歌彼此對說,口唱心和地讚美主</a:t>
            </a:r>
            <a:r>
              <a:rPr b="0" i="0" lang="zh-TW" sz="2200" u="none" cap="none" strike="noStrike">
                <a:solidFill>
                  <a:srgbClr val="0066FF"/>
                </a:solidFill>
                <a:latin typeface="KaiTi"/>
                <a:ea typeface="KaiTi"/>
                <a:cs typeface="KaiTi"/>
                <a:sym typeface="KaiTi"/>
              </a:rPr>
              <a:t>)</a:t>
            </a:r>
            <a:endParaRPr/>
          </a:p>
          <a:p>
            <a:pPr indent="-342900" lvl="1" marL="800100" marR="0" rtl="0" algn="l">
              <a:spcBef>
                <a:spcPts val="0"/>
              </a:spcBef>
              <a:spcAft>
                <a:spcPts val="0"/>
              </a:spcAft>
              <a:buClr>
                <a:srgbClr val="000000"/>
              </a:buClr>
              <a:buSzPts val="2400"/>
              <a:buFont typeface="Noto Sans Symbols"/>
              <a:buChar char="▪"/>
            </a:pPr>
            <a:r>
              <a:rPr b="0" i="0" lang="zh-TW" sz="2400" u="none" cap="none" strike="noStrike">
                <a:solidFill>
                  <a:srgbClr val="000000"/>
                </a:solidFill>
                <a:latin typeface="KaiTi"/>
                <a:ea typeface="KaiTi"/>
                <a:cs typeface="KaiTi"/>
                <a:sym typeface="KaiTi"/>
              </a:rPr>
              <a:t>大多數聖經學者都同意保羅似乎鼓勵我們用來讚美上帝的詩歌多樣化。</a:t>
            </a:r>
            <a:endParaRPr b="0" i="0" sz="2400" u="none" cap="none" strike="noStrike">
              <a:solidFill>
                <a:srgbClr val="000000"/>
              </a:solidFill>
              <a:latin typeface="KaiTi"/>
              <a:ea typeface="KaiTi"/>
              <a:cs typeface="KaiTi"/>
              <a:sym typeface="KaiTi"/>
            </a:endParaRPr>
          </a:p>
          <a:p>
            <a:pPr indent="-342900" lvl="1" marL="800100" marR="0" rtl="0" algn="l">
              <a:spcBef>
                <a:spcPts val="0"/>
              </a:spcBef>
              <a:spcAft>
                <a:spcPts val="0"/>
              </a:spcAft>
              <a:buClr>
                <a:srgbClr val="000000"/>
              </a:buClr>
              <a:buSzPts val="2400"/>
              <a:buFont typeface="Noto Sans Symbols"/>
              <a:buChar char="▪"/>
            </a:pPr>
            <a:r>
              <a:rPr b="1" i="0" lang="zh-TW" sz="2400" u="none" cap="none" strike="noStrike">
                <a:solidFill>
                  <a:srgbClr val="000000"/>
                </a:solidFill>
                <a:highlight>
                  <a:srgbClr val="FFE599"/>
                </a:highlight>
                <a:latin typeface="KaiTi"/>
                <a:ea typeface="KaiTi"/>
                <a:cs typeface="KaiTi"/>
                <a:sym typeface="KaiTi"/>
              </a:rPr>
              <a:t>「詩篇」指的可能是"詩篇"</a:t>
            </a:r>
            <a:endParaRPr b="0" i="0" sz="2400" u="none" cap="none" strike="noStrike">
              <a:solidFill>
                <a:schemeClr val="lt1"/>
              </a:solidFill>
              <a:highlight>
                <a:srgbClr val="FFE599"/>
              </a:highlight>
              <a:latin typeface="KaiTi"/>
              <a:ea typeface="KaiTi"/>
              <a:cs typeface="KaiTi"/>
              <a:sym typeface="KaiTi"/>
            </a:endParaRPr>
          </a:p>
          <a:p>
            <a:pPr indent="-342900" lvl="1" marL="800100" marR="0" rtl="0" algn="l">
              <a:spcBef>
                <a:spcPts val="0"/>
              </a:spcBef>
              <a:spcAft>
                <a:spcPts val="0"/>
              </a:spcAft>
              <a:buClr>
                <a:srgbClr val="000000"/>
              </a:buClr>
              <a:buSzPts val="2400"/>
              <a:buFont typeface="Noto Sans Symbols"/>
              <a:buChar char="▪"/>
            </a:pPr>
            <a:r>
              <a:rPr b="1" i="0" lang="zh-TW" sz="2400" u="none" cap="none" strike="noStrike">
                <a:solidFill>
                  <a:srgbClr val="000000"/>
                </a:solidFill>
                <a:highlight>
                  <a:srgbClr val="FFE599"/>
                </a:highlight>
                <a:latin typeface="KaiTi"/>
                <a:ea typeface="KaiTi"/>
                <a:cs typeface="KaiTi"/>
                <a:sym typeface="KaiTi"/>
              </a:rPr>
              <a:t>「讚美詩」指讚美基督的詩歌</a:t>
            </a:r>
            <a:endParaRPr b="0" i="0" sz="2400" u="none" cap="none" strike="noStrike">
              <a:solidFill>
                <a:schemeClr val="lt1"/>
              </a:solidFill>
              <a:highlight>
                <a:srgbClr val="FFE599"/>
              </a:highlight>
              <a:latin typeface="KaiTi"/>
              <a:ea typeface="KaiTi"/>
              <a:cs typeface="KaiTi"/>
              <a:sym typeface="KaiTi"/>
            </a:endParaRPr>
          </a:p>
          <a:p>
            <a:pPr indent="-342900" lvl="1" marL="800100" marR="0" rtl="0" algn="l">
              <a:spcBef>
                <a:spcPts val="0"/>
              </a:spcBef>
              <a:spcAft>
                <a:spcPts val="0"/>
              </a:spcAft>
              <a:buClr>
                <a:srgbClr val="000000"/>
              </a:buClr>
              <a:buSzPts val="2400"/>
              <a:buFont typeface="Noto Sans Symbols"/>
              <a:buChar char="▪"/>
            </a:pPr>
            <a:r>
              <a:rPr b="1" i="0" lang="zh-TW" sz="2400" u="none" cap="none" strike="noStrike">
                <a:solidFill>
                  <a:srgbClr val="000000"/>
                </a:solidFill>
                <a:highlight>
                  <a:srgbClr val="FFE599"/>
                </a:highlight>
                <a:latin typeface="KaiTi"/>
                <a:ea typeface="KaiTi"/>
                <a:cs typeface="KaiTi"/>
                <a:sym typeface="KaiTi"/>
              </a:rPr>
              <a:t>「靈歌」指的是更自發性表達的詩歌</a:t>
            </a:r>
            <a:endParaRPr b="0" i="0" sz="2400" u="none" cap="none" strike="noStrike">
              <a:solidFill>
                <a:srgbClr val="000000"/>
              </a:solidFill>
              <a:latin typeface="KaiTi"/>
              <a:ea typeface="KaiTi"/>
              <a:cs typeface="KaiTi"/>
              <a:sym typeface="KaiTi"/>
            </a:endParaRPr>
          </a:p>
          <a:p>
            <a:pPr indent="-342900" lvl="1" marL="800100" marR="0" rtl="0" algn="l">
              <a:spcBef>
                <a:spcPts val="0"/>
              </a:spcBef>
              <a:spcAft>
                <a:spcPts val="0"/>
              </a:spcAft>
              <a:buClr>
                <a:srgbClr val="000000"/>
              </a:buClr>
              <a:buSzPts val="2400"/>
              <a:buFont typeface="Noto Sans Symbols"/>
              <a:buChar char="▪"/>
            </a:pPr>
            <a:r>
              <a:rPr b="0" i="0" lang="zh-TW" sz="2400" u="none" cap="none" strike="noStrike">
                <a:solidFill>
                  <a:srgbClr val="000000"/>
                </a:solidFill>
                <a:latin typeface="KaiTi"/>
                <a:ea typeface="KaiTi"/>
                <a:cs typeface="KaiTi"/>
                <a:sym typeface="KaiTi"/>
              </a:rPr>
              <a:t>如果這是正確的,保羅鼓勵我們</a:t>
            </a:r>
            <a:r>
              <a:rPr b="1" i="0" lang="zh-TW" sz="2400" u="none" cap="none" strike="noStrike">
                <a:solidFill>
                  <a:srgbClr val="000000"/>
                </a:solidFill>
                <a:highlight>
                  <a:srgbClr val="FFE599"/>
                </a:highlight>
                <a:latin typeface="KaiTi"/>
                <a:ea typeface="KaiTi"/>
                <a:cs typeface="KaiTi"/>
                <a:sym typeface="KaiTi"/>
              </a:rPr>
              <a:t>懷著對上帝的感恩之情來唱所有的詩歌</a:t>
            </a:r>
            <a:r>
              <a:rPr b="0" i="0" lang="zh-TW" sz="2400" u="none" cap="none" strike="noStrike">
                <a:solidFill>
                  <a:srgbClr val="000000"/>
                </a:solidFill>
                <a:latin typeface="KaiTi"/>
                <a:ea typeface="KaiTi"/>
                <a:cs typeface="KaiTi"/>
                <a:sym typeface="KaiTi"/>
              </a:rPr>
              <a:t>—短的,長的,快的,慢的,舊的,新的。</a:t>
            </a:r>
            <a:endParaRPr/>
          </a:p>
        </p:txBody>
      </p:sp>
    </p:spTree>
  </p:cSld>
  <p:clrMapOvr>
    <a:masterClrMapping/>
  </p:clrMapOvr>
  <mc:AlternateContent>
    <mc:Choice Requires="p14">
      <p:transition spd="slow" p14:dur="1600">
        <p14:gallery dir="l"/>
      </p:transition>
    </mc:Choice>
    <mc:Fallback>
      <p:transition spd="slow">
        <p:fade/>
      </p:transition>
    </mc:Fallback>
  </mc:AlternateContent>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3" name="Shape 313"/>
        <p:cNvGrpSpPr/>
        <p:nvPr/>
      </p:nvGrpSpPr>
      <p:grpSpPr>
        <a:xfrm>
          <a:off x="0" y="0"/>
          <a:ext cx="0" cy="0"/>
          <a:chOff x="0" y="0"/>
          <a:chExt cx="0" cy="0"/>
        </a:xfrm>
      </p:grpSpPr>
      <p:sp>
        <p:nvSpPr>
          <p:cNvPr id="314" name="Google Shape;314;p43"/>
          <p:cNvSpPr txBox="1"/>
          <p:nvPr>
            <p:ph type="title"/>
          </p:nvPr>
        </p:nvSpPr>
        <p:spPr>
          <a:xfrm>
            <a:off x="0" y="16932"/>
            <a:ext cx="9144000" cy="668867"/>
          </a:xfrm>
          <a:prstGeom prst="rect">
            <a:avLst/>
          </a:prstGeom>
          <a:solidFill>
            <a:srgbClr val="DDD9C3"/>
          </a:solidFill>
          <a:ln cap="flat" cmpd="sng" w="9525">
            <a:solidFill>
              <a:srgbClr val="97B4E4"/>
            </a:solidFill>
            <a:prstDash val="solid"/>
            <a:round/>
            <a:headEnd len="sm" w="sm" type="none"/>
            <a:tailEnd len="sm" w="sm" type="none"/>
          </a:ln>
        </p:spPr>
        <p:txBody>
          <a:bodyPr anchorCtr="0" anchor="ctr" bIns="45700" lIns="91425" spcFirstLastPara="1" rIns="91425" wrap="square" tIns="45700">
            <a:noAutofit/>
          </a:bodyPr>
          <a:lstStyle/>
          <a:p>
            <a:pPr indent="0" lvl="0" marL="0" rtl="0" algn="ctr">
              <a:spcBef>
                <a:spcPts val="0"/>
              </a:spcBef>
              <a:spcAft>
                <a:spcPts val="0"/>
              </a:spcAft>
              <a:buClr>
                <a:srgbClr val="000000"/>
              </a:buClr>
              <a:buSzPts val="3600"/>
              <a:buFont typeface="KaiTi"/>
              <a:buNone/>
            </a:pPr>
            <a:r>
              <a:rPr b="1" i="0" lang="zh-TW" sz="3600" u="none" strike="noStrike">
                <a:solidFill>
                  <a:srgbClr val="000000"/>
                </a:solidFill>
                <a:latin typeface="KaiTi"/>
                <a:ea typeface="KaiTi"/>
                <a:cs typeface="KaiTi"/>
                <a:sym typeface="KaiTi"/>
              </a:rPr>
              <a:t>音樂應該展現多樣性 2</a:t>
            </a:r>
            <a:endParaRPr sz="3600">
              <a:solidFill>
                <a:srgbClr val="0C0C0C"/>
              </a:solidFill>
              <a:latin typeface="KaiTi"/>
              <a:ea typeface="KaiTi"/>
              <a:cs typeface="KaiTi"/>
              <a:sym typeface="KaiTi"/>
            </a:endParaRPr>
          </a:p>
        </p:txBody>
      </p:sp>
      <p:sp>
        <p:nvSpPr>
          <p:cNvPr id="315" name="Google Shape;315;p43"/>
          <p:cNvSpPr/>
          <p:nvPr/>
        </p:nvSpPr>
        <p:spPr>
          <a:xfrm>
            <a:off x="0" y="668866"/>
            <a:ext cx="9144000" cy="6172202"/>
          </a:xfrm>
          <a:prstGeom prst="rect">
            <a:avLst/>
          </a:prstGeom>
          <a:solidFill>
            <a:srgbClr val="EAF1DD"/>
          </a:solidFill>
          <a:ln cap="flat" cmpd="sng" w="25400">
            <a:solidFill>
              <a:schemeClr val="accent6"/>
            </a:solidFill>
            <a:prstDash val="solid"/>
            <a:round/>
            <a:headEnd len="sm" w="sm" type="none"/>
            <a:tailEnd len="sm" w="sm" type="none"/>
          </a:ln>
        </p:spPr>
        <p:txBody>
          <a:bodyPr anchorCtr="0" anchor="ctr" bIns="45700" lIns="91425" spcFirstLastPara="1" rIns="91425" wrap="square" tIns="45700">
            <a:noAutofit/>
          </a:bodyPr>
          <a:lstStyle/>
          <a:p>
            <a:pPr indent="-457200" lvl="0" marL="457200" marR="0" rtl="0" algn="l">
              <a:spcBef>
                <a:spcPts val="0"/>
              </a:spcBef>
              <a:spcAft>
                <a:spcPts val="0"/>
              </a:spcAft>
              <a:buClr>
                <a:srgbClr val="000000"/>
              </a:buClr>
              <a:buSzPts val="2400"/>
              <a:buFont typeface="Calibri"/>
              <a:buAutoNum type="arabicPeriod" startAt="2"/>
            </a:pPr>
            <a:r>
              <a:rPr b="1" i="0" lang="zh-TW" sz="2400" u="sng" cap="none" strike="noStrike">
                <a:solidFill>
                  <a:srgbClr val="000000"/>
                </a:solidFill>
                <a:latin typeface="KaiTi"/>
                <a:ea typeface="KaiTi"/>
                <a:cs typeface="KaiTi"/>
                <a:sym typeface="KaiTi"/>
              </a:rPr>
              <a:t>反映上帝的屬性</a:t>
            </a:r>
            <a:endParaRPr/>
          </a:p>
          <a:p>
            <a:pPr indent="-342900" lvl="1" marL="800100" marR="0" rtl="0" algn="l">
              <a:spcBef>
                <a:spcPts val="0"/>
              </a:spcBef>
              <a:spcAft>
                <a:spcPts val="0"/>
              </a:spcAft>
              <a:buClr>
                <a:srgbClr val="000000"/>
              </a:buClr>
              <a:buSzPts val="2400"/>
              <a:buFont typeface="Noto Sans Symbols"/>
              <a:buChar char="▪"/>
            </a:pPr>
            <a:r>
              <a:rPr b="1" i="0" lang="zh-TW" sz="2400" u="none" cap="none" strike="noStrike">
                <a:solidFill>
                  <a:srgbClr val="000000"/>
                </a:solidFill>
                <a:highlight>
                  <a:srgbClr val="FFE599"/>
                </a:highlight>
                <a:latin typeface="KaiTi"/>
                <a:ea typeface="KaiTi"/>
                <a:cs typeface="KaiTi"/>
                <a:sym typeface="KaiTi"/>
              </a:rPr>
              <a:t>音樂的多樣性反映了上帝本性的不同面向</a:t>
            </a:r>
            <a:r>
              <a:rPr b="0" i="0" lang="zh-TW" sz="2400" u="none" cap="none" strike="noStrike">
                <a:solidFill>
                  <a:srgbClr val="000000"/>
                </a:solidFill>
                <a:latin typeface="KaiTi"/>
                <a:ea typeface="KaiTi"/>
                <a:cs typeface="KaiTi"/>
                <a:sym typeface="KaiTi"/>
              </a:rPr>
              <a:t>。祂是超越的,內在的。他能移山,為百合花披上衣裳。我們敬拜祂作為我們的創造者和救贖主,君王和父親。怎麼會有人認為單一的音樂就能充分表達上帝豐盛的榮耀呢？</a:t>
            </a:r>
            <a:endParaRPr/>
          </a:p>
          <a:p>
            <a:pPr indent="-342900" lvl="1" marL="800100" marR="0" rtl="0" algn="l">
              <a:spcBef>
                <a:spcPts val="0"/>
              </a:spcBef>
              <a:spcAft>
                <a:spcPts val="0"/>
              </a:spcAft>
              <a:buClr>
                <a:srgbClr val="000000"/>
              </a:buClr>
              <a:buSzPts val="2400"/>
              <a:buFont typeface="Noto Sans Symbols"/>
              <a:buChar char="▪"/>
            </a:pPr>
            <a:r>
              <a:rPr b="0" i="0" lang="zh-TW" sz="2400" u="none" cap="none" strike="noStrike">
                <a:solidFill>
                  <a:srgbClr val="000000"/>
                </a:solidFill>
                <a:latin typeface="KaiTi"/>
                <a:ea typeface="KaiTi"/>
                <a:cs typeface="KaiTi"/>
                <a:sym typeface="KaiTi"/>
              </a:rPr>
              <a:t>新約聖經中有四本福音書,而不是一本。</a:t>
            </a:r>
            <a:r>
              <a:rPr b="1" i="0" lang="zh-TW" sz="2400" u="none" cap="none" strike="noStrike">
                <a:solidFill>
                  <a:srgbClr val="000000"/>
                </a:solidFill>
                <a:highlight>
                  <a:srgbClr val="FFE599"/>
                </a:highlight>
                <a:latin typeface="KaiTi"/>
                <a:ea typeface="KaiTi"/>
                <a:cs typeface="KaiTi"/>
                <a:sym typeface="KaiTi"/>
              </a:rPr>
              <a:t>上帝利用馬太,馬可,路加和約翰獨特的背景,性格和教育程度來為救主作見證。音樂也可以以類似的方式使用</a:t>
            </a:r>
            <a:r>
              <a:rPr b="0" i="0" lang="zh-TW" sz="2400" u="none" cap="none" strike="noStrike">
                <a:solidFill>
                  <a:srgbClr val="000000"/>
                </a:solidFill>
                <a:latin typeface="KaiTi"/>
                <a:ea typeface="KaiTi"/>
                <a:cs typeface="KaiTi"/>
                <a:sym typeface="KaiTi"/>
              </a:rPr>
              <a:t>。</a:t>
            </a:r>
            <a:endParaRPr/>
          </a:p>
          <a:p>
            <a:pPr indent="-342900" lvl="1" marL="800100" marR="0" rtl="0" algn="l">
              <a:spcBef>
                <a:spcPts val="0"/>
              </a:spcBef>
              <a:spcAft>
                <a:spcPts val="0"/>
              </a:spcAft>
              <a:buClr>
                <a:srgbClr val="000000"/>
              </a:buClr>
              <a:buSzPts val="2400"/>
              <a:buFont typeface="Noto Sans Symbols"/>
              <a:buChar char="▪"/>
            </a:pPr>
            <a:r>
              <a:rPr b="1" i="0" lang="zh-TW" sz="2400" u="none" cap="none" strike="noStrike">
                <a:solidFill>
                  <a:srgbClr val="000000"/>
                </a:solidFill>
                <a:highlight>
                  <a:srgbClr val="FFE599"/>
                </a:highlight>
                <a:latin typeface="KaiTi"/>
                <a:ea typeface="KaiTi"/>
                <a:cs typeface="KaiTi"/>
                <a:sym typeface="KaiTi"/>
              </a:rPr>
              <a:t>上帝太偉大,人類的經驗太複雜,以至於無法只有一種音樂能最好地表達我們與永生上帝的關係</a:t>
            </a:r>
            <a:r>
              <a:rPr b="0" i="0" lang="zh-TW" sz="2400" u="none" cap="none" strike="noStrike">
                <a:solidFill>
                  <a:srgbClr val="000000"/>
                </a:solidFill>
                <a:latin typeface="KaiTi"/>
                <a:ea typeface="KaiTi"/>
                <a:cs typeface="KaiTi"/>
                <a:sym typeface="KaiTi"/>
              </a:rPr>
              <a:t>。</a:t>
            </a:r>
            <a:endParaRPr/>
          </a:p>
        </p:txBody>
      </p:sp>
    </p:spTree>
  </p:cSld>
  <p:clrMapOvr>
    <a:masterClrMapping/>
  </p:clrMapOvr>
  <mc:AlternateContent>
    <mc:Choice Requires="p14">
      <p:transition spd="slow" p14:dur="1600">
        <p14:gallery dir="l"/>
      </p:transition>
    </mc:Choice>
    <mc:Fallback>
      <p:transition spd="slow">
        <p:fade/>
      </p:transition>
    </mc:Fallback>
  </mc:AlternateContent>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0" name="Shape 320"/>
        <p:cNvGrpSpPr/>
        <p:nvPr/>
      </p:nvGrpSpPr>
      <p:grpSpPr>
        <a:xfrm>
          <a:off x="0" y="0"/>
          <a:ext cx="0" cy="0"/>
          <a:chOff x="0" y="0"/>
          <a:chExt cx="0" cy="0"/>
        </a:xfrm>
      </p:grpSpPr>
      <p:sp>
        <p:nvSpPr>
          <p:cNvPr id="321" name="Google Shape;321;p44"/>
          <p:cNvSpPr txBox="1"/>
          <p:nvPr>
            <p:ph type="title"/>
          </p:nvPr>
        </p:nvSpPr>
        <p:spPr>
          <a:xfrm>
            <a:off x="0" y="16932"/>
            <a:ext cx="9144000" cy="668867"/>
          </a:xfrm>
          <a:prstGeom prst="rect">
            <a:avLst/>
          </a:prstGeom>
          <a:solidFill>
            <a:srgbClr val="DDD9C3"/>
          </a:solidFill>
          <a:ln cap="flat" cmpd="sng" w="9525">
            <a:solidFill>
              <a:srgbClr val="97B4E4"/>
            </a:solidFill>
            <a:prstDash val="solid"/>
            <a:round/>
            <a:headEnd len="sm" w="sm" type="none"/>
            <a:tailEnd len="sm" w="sm" type="none"/>
          </a:ln>
        </p:spPr>
        <p:txBody>
          <a:bodyPr anchorCtr="0" anchor="ctr" bIns="45700" lIns="91425" spcFirstLastPara="1" rIns="91425" wrap="square" tIns="45700">
            <a:noAutofit/>
          </a:bodyPr>
          <a:lstStyle/>
          <a:p>
            <a:pPr indent="0" lvl="0" marL="0" rtl="0" algn="ctr">
              <a:spcBef>
                <a:spcPts val="0"/>
              </a:spcBef>
              <a:spcAft>
                <a:spcPts val="0"/>
              </a:spcAft>
              <a:buClr>
                <a:srgbClr val="000000"/>
              </a:buClr>
              <a:buSzPts val="3600"/>
              <a:buFont typeface="KaiTi"/>
              <a:buNone/>
            </a:pPr>
            <a:r>
              <a:rPr b="1" i="0" lang="zh-TW" sz="3600" u="none" strike="noStrike">
                <a:solidFill>
                  <a:srgbClr val="000000"/>
                </a:solidFill>
                <a:latin typeface="KaiTi"/>
                <a:ea typeface="KaiTi"/>
                <a:cs typeface="KaiTi"/>
                <a:sym typeface="KaiTi"/>
              </a:rPr>
              <a:t>音樂應該展現多樣性 </a:t>
            </a:r>
            <a:r>
              <a:rPr b="1" lang="zh-TW" sz="3600">
                <a:solidFill>
                  <a:srgbClr val="000000"/>
                </a:solidFill>
                <a:latin typeface="KaiTi"/>
                <a:ea typeface="KaiTi"/>
                <a:cs typeface="KaiTi"/>
                <a:sym typeface="KaiTi"/>
              </a:rPr>
              <a:t>3</a:t>
            </a:r>
            <a:endParaRPr sz="3600">
              <a:solidFill>
                <a:srgbClr val="0C0C0C"/>
              </a:solidFill>
              <a:latin typeface="KaiTi"/>
              <a:ea typeface="KaiTi"/>
              <a:cs typeface="KaiTi"/>
              <a:sym typeface="KaiTi"/>
            </a:endParaRPr>
          </a:p>
        </p:txBody>
      </p:sp>
      <p:sp>
        <p:nvSpPr>
          <p:cNvPr id="322" name="Google Shape;322;p44"/>
          <p:cNvSpPr/>
          <p:nvPr/>
        </p:nvSpPr>
        <p:spPr>
          <a:xfrm>
            <a:off x="-5644" y="685798"/>
            <a:ext cx="9144000" cy="6172202"/>
          </a:xfrm>
          <a:prstGeom prst="rect">
            <a:avLst/>
          </a:prstGeom>
          <a:solidFill>
            <a:srgbClr val="EAF1DD"/>
          </a:solidFill>
          <a:ln cap="flat" cmpd="sng" w="25400">
            <a:solidFill>
              <a:schemeClr val="accent6"/>
            </a:solidFill>
            <a:prstDash val="solid"/>
            <a:round/>
            <a:headEnd len="sm" w="sm" type="none"/>
            <a:tailEnd len="sm" w="sm" type="none"/>
          </a:ln>
        </p:spPr>
        <p:txBody>
          <a:bodyPr anchorCtr="0" anchor="ctr" bIns="45700" lIns="91425" spcFirstLastPara="1" rIns="91425" wrap="square" tIns="45700">
            <a:noAutofit/>
          </a:bodyPr>
          <a:lstStyle/>
          <a:p>
            <a:pPr indent="-457200" lvl="0" marL="457200" marR="0" rtl="0" algn="l">
              <a:spcBef>
                <a:spcPts val="0"/>
              </a:spcBef>
              <a:spcAft>
                <a:spcPts val="0"/>
              </a:spcAft>
              <a:buClr>
                <a:srgbClr val="000000"/>
              </a:buClr>
              <a:buSzPts val="2600"/>
              <a:buFont typeface="Calibri"/>
              <a:buAutoNum type="arabicPeriod" startAt="3"/>
            </a:pPr>
            <a:r>
              <a:rPr b="1" i="0" lang="zh-TW" sz="2600" u="sng" cap="none" strike="noStrike">
                <a:solidFill>
                  <a:srgbClr val="000000"/>
                </a:solidFill>
                <a:latin typeface="KaiTi"/>
                <a:ea typeface="KaiTi"/>
                <a:cs typeface="KaiTi"/>
                <a:sym typeface="KaiTi"/>
              </a:rPr>
              <a:t>以新鮮的方式聽到熟悉的歌詞</a:t>
            </a:r>
            <a:endParaRPr/>
          </a:p>
          <a:p>
            <a:pPr indent="-457200" lvl="1" marL="914400" marR="0" rtl="0" algn="l">
              <a:spcBef>
                <a:spcPts val="0"/>
              </a:spcBef>
              <a:spcAft>
                <a:spcPts val="0"/>
              </a:spcAft>
              <a:buClr>
                <a:srgbClr val="000000"/>
              </a:buClr>
              <a:buSzPts val="2400"/>
              <a:buFont typeface="Noto Sans Symbols"/>
              <a:buChar char="▪"/>
            </a:pPr>
            <a:r>
              <a:rPr b="1" i="0" lang="zh-TW" sz="2400" u="none" cap="none" strike="noStrike">
                <a:solidFill>
                  <a:srgbClr val="000000"/>
                </a:solidFill>
                <a:highlight>
                  <a:srgbClr val="FFE599"/>
                </a:highlight>
                <a:latin typeface="KaiTi"/>
                <a:ea typeface="KaiTi"/>
                <a:cs typeface="KaiTi"/>
                <a:sym typeface="KaiTi"/>
              </a:rPr>
              <a:t>音樂的多樣性使我們能夠聽到相同的詞句但產生不同的效果</a:t>
            </a:r>
            <a:r>
              <a:rPr b="0" i="0" lang="zh-TW" sz="2400" u="none" cap="none" strike="noStrike">
                <a:solidFill>
                  <a:srgbClr val="000000"/>
                </a:solidFill>
                <a:latin typeface="KaiTi"/>
                <a:ea typeface="KaiTi"/>
                <a:cs typeface="KaiTi"/>
                <a:sym typeface="KaiTi"/>
              </a:rPr>
              <a:t>。當《奇異恩典》用黑人福音合唱團,大型管弦樂團,合成器鍵盤或一把吉他伴奏時,它會產生不同的情感影響。</a:t>
            </a:r>
            <a:endParaRPr/>
          </a:p>
          <a:p>
            <a:pPr indent="-457200" lvl="1" marL="914400" marR="0" rtl="0" algn="l">
              <a:spcBef>
                <a:spcPts val="0"/>
              </a:spcBef>
              <a:spcAft>
                <a:spcPts val="0"/>
              </a:spcAft>
              <a:buClr>
                <a:srgbClr val="000000"/>
              </a:buClr>
              <a:buSzPts val="2400"/>
              <a:buFont typeface="Noto Sans Symbols"/>
              <a:buChar char="▪"/>
            </a:pPr>
            <a:r>
              <a:rPr b="1" i="0" lang="zh-TW" sz="2400" u="none" cap="none" strike="noStrike">
                <a:solidFill>
                  <a:srgbClr val="000000"/>
                </a:solidFill>
                <a:highlight>
                  <a:srgbClr val="FFE599"/>
                </a:highlight>
                <a:latin typeface="KaiTi"/>
                <a:ea typeface="KaiTi"/>
                <a:cs typeface="KaiTi"/>
                <a:sym typeface="KaiTi"/>
              </a:rPr>
              <a:t>傳統讚美詩特別適合新的現代改編,幫助我們從新的角度聆聽聖詩</a:t>
            </a:r>
            <a:r>
              <a:rPr b="0" i="0" lang="zh-TW" sz="2400" u="none" cap="none" strike="noStrike">
                <a:solidFill>
                  <a:srgbClr val="000000"/>
                </a:solidFill>
                <a:latin typeface="KaiTi"/>
                <a:ea typeface="KaiTi"/>
                <a:cs typeface="KaiTi"/>
                <a:sym typeface="KaiTi"/>
              </a:rPr>
              <a:t>。超越傳統的曲調和編曲應該不會太困擾我們,因為大多數讚美詩都是在沒有音樂的情況下寫成的,而且隨著時間的推移,同樣的歌詞可以寫出</a:t>
            </a:r>
            <a:r>
              <a:rPr b="0" i="0" lang="zh-TW" sz="2600" u="none" cap="none" strike="noStrike">
                <a:solidFill>
                  <a:srgbClr val="000000"/>
                </a:solidFill>
                <a:latin typeface="KaiTi"/>
                <a:ea typeface="KaiTi"/>
                <a:cs typeface="KaiTi"/>
                <a:sym typeface="KaiTi"/>
              </a:rPr>
              <a:t>新的曲子。</a:t>
            </a:r>
            <a:endParaRPr/>
          </a:p>
        </p:txBody>
      </p:sp>
    </p:spTree>
  </p:cSld>
  <p:clrMapOvr>
    <a:masterClrMapping/>
  </p:clrMapOvr>
  <mc:AlternateContent>
    <mc:Choice Requires="p14">
      <p:transition spd="slow" p14:dur="1600">
        <p14:gallery dir="l"/>
      </p:transition>
    </mc:Choice>
    <mc:Fallback>
      <p:transition spd="slow">
        <p:fade/>
      </p:transition>
    </mc:Fallback>
  </mc:AlternateContent>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7" name="Shape 327"/>
        <p:cNvGrpSpPr/>
        <p:nvPr/>
      </p:nvGrpSpPr>
      <p:grpSpPr>
        <a:xfrm>
          <a:off x="0" y="0"/>
          <a:ext cx="0" cy="0"/>
          <a:chOff x="0" y="0"/>
          <a:chExt cx="0" cy="0"/>
        </a:xfrm>
      </p:grpSpPr>
      <p:sp>
        <p:nvSpPr>
          <p:cNvPr id="328" name="Google Shape;328;p45"/>
          <p:cNvSpPr txBox="1"/>
          <p:nvPr>
            <p:ph type="title"/>
          </p:nvPr>
        </p:nvSpPr>
        <p:spPr>
          <a:xfrm>
            <a:off x="0" y="16932"/>
            <a:ext cx="9144000" cy="668867"/>
          </a:xfrm>
          <a:prstGeom prst="rect">
            <a:avLst/>
          </a:prstGeom>
          <a:solidFill>
            <a:srgbClr val="DDD9C3"/>
          </a:solidFill>
          <a:ln cap="flat" cmpd="sng" w="9525">
            <a:solidFill>
              <a:srgbClr val="97B4E4"/>
            </a:solidFill>
            <a:prstDash val="solid"/>
            <a:round/>
            <a:headEnd len="sm" w="sm" type="none"/>
            <a:tailEnd len="sm" w="sm" type="none"/>
          </a:ln>
        </p:spPr>
        <p:txBody>
          <a:bodyPr anchorCtr="0" anchor="ctr" bIns="45700" lIns="91425" spcFirstLastPara="1" rIns="91425" wrap="square" tIns="45700">
            <a:noAutofit/>
          </a:bodyPr>
          <a:lstStyle/>
          <a:p>
            <a:pPr indent="0" lvl="0" marL="0" rtl="0" algn="ctr">
              <a:spcBef>
                <a:spcPts val="0"/>
              </a:spcBef>
              <a:spcAft>
                <a:spcPts val="0"/>
              </a:spcAft>
              <a:buClr>
                <a:srgbClr val="000000"/>
              </a:buClr>
              <a:buSzPts val="3600"/>
              <a:buFont typeface="KaiTi"/>
              <a:buNone/>
            </a:pPr>
            <a:r>
              <a:rPr b="1" i="0" lang="zh-TW" sz="3600" u="none" strike="noStrike">
                <a:solidFill>
                  <a:srgbClr val="000000"/>
                </a:solidFill>
                <a:latin typeface="KaiTi"/>
                <a:ea typeface="KaiTi"/>
                <a:cs typeface="KaiTi"/>
                <a:sym typeface="KaiTi"/>
              </a:rPr>
              <a:t>音樂應該展現多樣性 4</a:t>
            </a:r>
            <a:endParaRPr sz="3600">
              <a:solidFill>
                <a:srgbClr val="0C0C0C"/>
              </a:solidFill>
              <a:latin typeface="KaiTi"/>
              <a:ea typeface="KaiTi"/>
              <a:cs typeface="KaiTi"/>
              <a:sym typeface="KaiTi"/>
            </a:endParaRPr>
          </a:p>
        </p:txBody>
      </p:sp>
      <p:sp>
        <p:nvSpPr>
          <p:cNvPr id="329" name="Google Shape;329;p45"/>
          <p:cNvSpPr/>
          <p:nvPr/>
        </p:nvSpPr>
        <p:spPr>
          <a:xfrm>
            <a:off x="-5644" y="685798"/>
            <a:ext cx="9144000" cy="6172202"/>
          </a:xfrm>
          <a:prstGeom prst="rect">
            <a:avLst/>
          </a:prstGeom>
          <a:solidFill>
            <a:srgbClr val="EAF1DD"/>
          </a:solidFill>
          <a:ln cap="flat" cmpd="sng" w="25400">
            <a:solidFill>
              <a:schemeClr val="accent6"/>
            </a:solidFill>
            <a:prstDash val="solid"/>
            <a:round/>
            <a:headEnd len="sm" w="sm" type="none"/>
            <a:tailEnd len="sm" w="sm" type="none"/>
          </a:ln>
        </p:spPr>
        <p:txBody>
          <a:bodyPr anchorCtr="0" anchor="ctr" bIns="45700" lIns="91425" spcFirstLastPara="1" rIns="91425" wrap="square" tIns="45700">
            <a:noAutofit/>
          </a:bodyPr>
          <a:lstStyle/>
          <a:p>
            <a:pPr indent="-457200" lvl="0" marL="457200" marR="0" rtl="0" algn="l">
              <a:spcBef>
                <a:spcPts val="0"/>
              </a:spcBef>
              <a:spcAft>
                <a:spcPts val="0"/>
              </a:spcAft>
              <a:buClr>
                <a:srgbClr val="000000"/>
              </a:buClr>
              <a:buSzPts val="2200"/>
              <a:buFont typeface="Calibri"/>
              <a:buAutoNum type="arabicPeriod" startAt="4"/>
            </a:pPr>
            <a:r>
              <a:rPr b="1" i="0" lang="zh-TW" sz="2200" u="sng" cap="none" strike="noStrike">
                <a:solidFill>
                  <a:srgbClr val="000000"/>
                </a:solidFill>
                <a:latin typeface="KaiTi"/>
                <a:ea typeface="KaiTi"/>
                <a:cs typeface="KaiTi"/>
                <a:sym typeface="KaiTi"/>
              </a:rPr>
              <a:t>認識上帝對所有人的心</a:t>
            </a:r>
            <a:endParaRPr/>
          </a:p>
          <a:p>
            <a:pPr indent="-342900" lvl="1" marL="800100" marR="0" rtl="0" algn="l">
              <a:spcBef>
                <a:spcPts val="0"/>
              </a:spcBef>
              <a:spcAft>
                <a:spcPts val="0"/>
              </a:spcAft>
              <a:buClr>
                <a:srgbClr val="000000"/>
              </a:buClr>
              <a:buSzPts val="2200"/>
              <a:buFont typeface="Noto Sans Symbols"/>
              <a:buChar char="▪"/>
            </a:pPr>
            <a:r>
              <a:rPr b="0" i="0" lang="zh-TW" sz="2200" u="none" cap="none" strike="noStrike">
                <a:solidFill>
                  <a:srgbClr val="000000"/>
                </a:solidFill>
                <a:latin typeface="KaiTi"/>
                <a:ea typeface="KaiTi"/>
                <a:cs typeface="KaiTi"/>
                <a:sym typeface="KaiTi"/>
              </a:rPr>
              <a:t>音樂的多樣性向所有世代,不同文化和種族傳達上帝的心意。</a:t>
            </a:r>
            <a:r>
              <a:rPr b="1" i="0" lang="zh-TW" sz="2200" u="none" cap="none" strike="noStrike">
                <a:solidFill>
                  <a:srgbClr val="C00000"/>
                </a:solidFill>
                <a:latin typeface="KaiTi"/>
                <a:ea typeface="KaiTi"/>
                <a:cs typeface="KaiTi"/>
                <a:sym typeface="KaiTi"/>
              </a:rPr>
              <a:t>將我們融合在一起的是福音,而不是音樂</a:t>
            </a:r>
            <a:r>
              <a:rPr b="0" i="0" lang="zh-TW" sz="2200" u="none" cap="none" strike="noStrike">
                <a:solidFill>
                  <a:srgbClr val="000000"/>
                </a:solidFill>
                <a:latin typeface="KaiTi"/>
                <a:ea typeface="KaiTi"/>
                <a:cs typeface="KaiTi"/>
                <a:sym typeface="KaiTi"/>
              </a:rPr>
              <a:t>。</a:t>
            </a:r>
            <a:endParaRPr/>
          </a:p>
          <a:p>
            <a:pPr indent="-342900" lvl="1" marL="800100" marR="0" rtl="0" algn="l">
              <a:spcBef>
                <a:spcPts val="0"/>
              </a:spcBef>
              <a:spcAft>
                <a:spcPts val="0"/>
              </a:spcAft>
              <a:buClr>
                <a:srgbClr val="000000"/>
              </a:buClr>
              <a:buSzPts val="2200"/>
              <a:buFont typeface="Noto Sans Symbols"/>
              <a:buChar char="▪"/>
            </a:pPr>
            <a:r>
              <a:rPr b="1" i="0" lang="zh-TW" sz="2200" u="none" cap="none" strike="noStrike">
                <a:solidFill>
                  <a:srgbClr val="000000"/>
                </a:solidFill>
                <a:highlight>
                  <a:srgbClr val="FFE599"/>
                </a:highlight>
                <a:latin typeface="KaiTi"/>
                <a:ea typeface="KaiTi"/>
                <a:cs typeface="KaiTi"/>
                <a:sym typeface="KaiTi"/>
              </a:rPr>
              <a:t>歡迎任何有助於教會培訓基督門徒的敬拜音樂</a:t>
            </a:r>
            <a:r>
              <a:rPr b="0" i="0" lang="zh-TW" sz="2200" u="none" cap="none" strike="noStrike">
                <a:solidFill>
                  <a:srgbClr val="000000"/>
                </a:solidFill>
                <a:latin typeface="KaiTi"/>
                <a:ea typeface="KaiTi"/>
                <a:cs typeface="KaiTi"/>
                <a:sym typeface="KaiTi"/>
              </a:rPr>
              <a:t>。我們需要歡迎不斷尋找新的方式唱出福音詩歌音樂,並消除當熟悉的音樂消失時那抓住我們的恐懼。</a:t>
            </a:r>
            <a:endParaRPr/>
          </a:p>
          <a:p>
            <a:pPr indent="-342900" lvl="1" marL="800100" marR="0" rtl="0" algn="l">
              <a:spcBef>
                <a:spcPts val="0"/>
              </a:spcBef>
              <a:spcAft>
                <a:spcPts val="0"/>
              </a:spcAft>
              <a:buClr>
                <a:srgbClr val="000000"/>
              </a:buClr>
              <a:buSzPts val="2200"/>
              <a:buFont typeface="Noto Sans Symbols"/>
              <a:buChar char="▪"/>
            </a:pPr>
            <a:r>
              <a:rPr b="1" i="0" lang="zh-TW" sz="2200" u="none" cap="none" strike="noStrike">
                <a:solidFill>
                  <a:srgbClr val="000000"/>
                </a:solidFill>
                <a:latin typeface="KaiTi"/>
                <a:ea typeface="KaiTi"/>
                <a:cs typeface="KaiTi"/>
                <a:sym typeface="KaiTi"/>
              </a:rPr>
              <a:t>整個月</a:t>
            </a:r>
            <a:r>
              <a:rPr b="1" i="0" lang="zh-TW" sz="2200" u="none" cap="none" strike="noStrike">
                <a:solidFill>
                  <a:srgbClr val="000000"/>
                </a:solidFill>
                <a:highlight>
                  <a:srgbClr val="FFE599"/>
                </a:highlight>
                <a:latin typeface="KaiTi"/>
                <a:ea typeface="KaiTi"/>
                <a:cs typeface="KaiTi"/>
                <a:sym typeface="KaiTi"/>
              </a:rPr>
              <a:t>每個星期日都使用不同風格的音樂的演示範例</a:t>
            </a:r>
            <a:r>
              <a:rPr b="0" i="0" lang="zh-TW" sz="2200" u="none" cap="none" strike="noStrike">
                <a:solidFill>
                  <a:srgbClr val="000000"/>
                </a:solidFill>
                <a:latin typeface="KaiTi"/>
                <a:ea typeface="KaiTi"/>
                <a:cs typeface="KaiTi"/>
                <a:sym typeface="KaiTi"/>
              </a:rPr>
              <a:t>:</a:t>
            </a:r>
            <a:endParaRPr/>
          </a:p>
          <a:p>
            <a:pPr indent="-342900" lvl="2" marL="1257300" marR="0" rtl="0" algn="l">
              <a:spcBef>
                <a:spcPts val="0"/>
              </a:spcBef>
              <a:spcAft>
                <a:spcPts val="0"/>
              </a:spcAft>
              <a:buClr>
                <a:srgbClr val="000000"/>
              </a:buClr>
              <a:buSzPts val="2200"/>
              <a:buFont typeface="Courier New"/>
              <a:buChar char="o"/>
            </a:pPr>
            <a:r>
              <a:rPr b="1" i="0" lang="zh-TW" sz="2200" u="none" cap="none" strike="noStrike">
                <a:solidFill>
                  <a:srgbClr val="000000"/>
                </a:solidFill>
                <a:latin typeface="KaiTi"/>
                <a:ea typeface="KaiTi"/>
                <a:cs typeface="KaiTi"/>
                <a:sym typeface="KaiTi"/>
              </a:rPr>
              <a:t>第一個主日:19世紀末至20世紀的傳統禮拜儀式,</a:t>
            </a:r>
            <a:r>
              <a:rPr b="0" i="0" lang="zh-TW" sz="2200" u="none" cap="none" strike="noStrike">
                <a:solidFill>
                  <a:srgbClr val="000000"/>
                </a:solidFill>
                <a:latin typeface="KaiTi"/>
                <a:ea typeface="KaiTi"/>
                <a:cs typeface="KaiTi"/>
                <a:sym typeface="KaiTi"/>
              </a:rPr>
              <a:t>傳達音樂在會眾禮拜中的作用,隨後是聖餐和祝福 (使用管風琴/鋼琴/室樂團)</a:t>
            </a:r>
            <a:endParaRPr/>
          </a:p>
          <a:p>
            <a:pPr indent="-342900" lvl="2" marL="1257300" marR="0" rtl="0" algn="l">
              <a:spcBef>
                <a:spcPts val="0"/>
              </a:spcBef>
              <a:spcAft>
                <a:spcPts val="0"/>
              </a:spcAft>
              <a:buClr>
                <a:srgbClr val="000000"/>
              </a:buClr>
              <a:buSzPts val="2200"/>
              <a:buFont typeface="Courier New"/>
              <a:buChar char="o"/>
            </a:pPr>
            <a:r>
              <a:rPr b="1" i="0" lang="zh-TW" sz="2200" u="none" cap="none" strike="noStrike">
                <a:solidFill>
                  <a:srgbClr val="000000"/>
                </a:solidFill>
                <a:latin typeface="KaiTi"/>
                <a:ea typeface="KaiTi"/>
                <a:cs typeface="KaiTi"/>
                <a:sym typeface="KaiTi"/>
              </a:rPr>
              <a:t>第二主日:現代禮拜,以近二十年華人創作的音樂為基礎</a:t>
            </a:r>
            <a:r>
              <a:rPr b="0" i="0" lang="zh-TW" sz="2200" u="none" cap="none" strike="noStrike">
                <a:solidFill>
                  <a:srgbClr val="000000"/>
                </a:solidFill>
                <a:latin typeface="KaiTi"/>
                <a:ea typeface="KaiTi"/>
                <a:cs typeface="KaiTi"/>
                <a:sym typeface="KaiTi"/>
              </a:rPr>
              <a:t>,如讚美之泉,新心等。</a:t>
            </a:r>
            <a:endParaRPr/>
          </a:p>
          <a:p>
            <a:pPr indent="-342900" lvl="2" marL="1257300" marR="0" rtl="0" algn="l">
              <a:spcBef>
                <a:spcPts val="0"/>
              </a:spcBef>
              <a:spcAft>
                <a:spcPts val="0"/>
              </a:spcAft>
              <a:buClr>
                <a:srgbClr val="000000"/>
              </a:buClr>
              <a:buSzPts val="2200"/>
              <a:buFont typeface="Courier New"/>
              <a:buChar char="o"/>
            </a:pPr>
            <a:r>
              <a:rPr b="1" i="0" lang="zh-TW" sz="2200" u="none" cap="none" strike="noStrike">
                <a:solidFill>
                  <a:srgbClr val="000000"/>
                </a:solidFill>
                <a:latin typeface="KaiTi"/>
                <a:ea typeface="KaiTi"/>
                <a:cs typeface="KaiTi"/>
                <a:sym typeface="KaiTi"/>
              </a:rPr>
              <a:t>第三個星期日:以西方當代作曲家創作的音樂為基礎的當代敬拜形式</a:t>
            </a:r>
            <a:endParaRPr b="0" i="0" sz="2200" u="none" cap="none" strike="noStrike">
              <a:solidFill>
                <a:srgbClr val="000000"/>
              </a:solidFill>
              <a:latin typeface="KaiTi"/>
              <a:ea typeface="KaiTi"/>
              <a:cs typeface="KaiTi"/>
              <a:sym typeface="KaiTi"/>
            </a:endParaRPr>
          </a:p>
          <a:p>
            <a:pPr indent="-342900" lvl="2" marL="1257300" marR="0" rtl="0" algn="l">
              <a:spcBef>
                <a:spcPts val="0"/>
              </a:spcBef>
              <a:spcAft>
                <a:spcPts val="0"/>
              </a:spcAft>
              <a:buClr>
                <a:srgbClr val="000000"/>
              </a:buClr>
              <a:buSzPts val="2200"/>
              <a:buFont typeface="Courier New"/>
              <a:buChar char="o"/>
            </a:pPr>
            <a:r>
              <a:rPr b="1" i="0" lang="zh-TW" sz="2200" u="none" cap="none" strike="noStrike">
                <a:solidFill>
                  <a:srgbClr val="000000"/>
                </a:solidFill>
                <a:latin typeface="KaiTi"/>
                <a:ea typeface="KaiTi"/>
                <a:cs typeface="KaiTi"/>
                <a:sym typeface="KaiTi"/>
              </a:rPr>
              <a:t>第四主日:以中國基督教原創作曲家</a:t>
            </a:r>
            <a:r>
              <a:rPr b="0" i="0" lang="zh-TW" sz="2200" u="none" cap="none" strike="noStrike">
                <a:solidFill>
                  <a:srgbClr val="000000"/>
                </a:solidFill>
                <a:latin typeface="KaiTi"/>
                <a:ea typeface="KaiTi"/>
                <a:cs typeface="KaiTi"/>
                <a:sym typeface="KaiTi"/>
              </a:rPr>
              <a:t>（如基督徒聚會所詩集,小敏,中國基督教作曲家等）</a:t>
            </a:r>
            <a:r>
              <a:rPr b="1" i="0" lang="zh-TW" sz="2200" u="none" cap="none" strike="noStrike">
                <a:solidFill>
                  <a:srgbClr val="000000"/>
                </a:solidFill>
                <a:latin typeface="KaiTi"/>
                <a:ea typeface="KaiTi"/>
                <a:cs typeface="KaiTi"/>
                <a:sym typeface="KaiTi"/>
              </a:rPr>
              <a:t>創作的音樂為基礎的禮拜</a:t>
            </a:r>
            <a:endParaRPr b="0" i="0" sz="2200" u="none" cap="none" strike="noStrike">
              <a:solidFill>
                <a:srgbClr val="000000"/>
              </a:solidFill>
              <a:latin typeface="KaiTi"/>
              <a:ea typeface="KaiTi"/>
              <a:cs typeface="KaiTi"/>
              <a:sym typeface="KaiTi"/>
            </a:endParaRPr>
          </a:p>
          <a:p>
            <a:pPr indent="-342900" lvl="1" marL="800100" marR="0" rtl="0" algn="l">
              <a:spcBef>
                <a:spcPts val="0"/>
              </a:spcBef>
              <a:spcAft>
                <a:spcPts val="0"/>
              </a:spcAft>
              <a:buClr>
                <a:srgbClr val="000000"/>
              </a:buClr>
              <a:buSzPts val="2200"/>
              <a:buFont typeface="Noto Sans Symbols"/>
              <a:buChar char="▪"/>
            </a:pPr>
            <a:r>
              <a:rPr b="1" i="0" lang="zh-TW" sz="2200" u="none" cap="none" strike="noStrike">
                <a:solidFill>
                  <a:srgbClr val="000000"/>
                </a:solidFill>
                <a:highlight>
                  <a:srgbClr val="FFE599"/>
                </a:highlight>
                <a:latin typeface="KaiTi"/>
                <a:ea typeface="KaiTi"/>
                <a:cs typeface="KaiTi"/>
                <a:sym typeface="KaiTi"/>
              </a:rPr>
              <a:t>展示音樂多樣性取決於許多因素</a:t>
            </a:r>
            <a:r>
              <a:rPr b="0" i="0" lang="zh-TW" sz="2200" u="none" cap="none" strike="noStrike">
                <a:solidFill>
                  <a:srgbClr val="000000"/>
                </a:solidFill>
                <a:latin typeface="KaiTi"/>
                <a:ea typeface="KaiTi"/>
                <a:cs typeface="KaiTi"/>
                <a:sym typeface="KaiTi"/>
              </a:rPr>
              <a:t>,包括教堂的規模,音樂家和其他人的培訓和才能。但至少</a:t>
            </a:r>
            <a:r>
              <a:rPr b="1" i="0" lang="zh-TW" sz="2200" u="none" cap="none" strike="noStrike">
                <a:solidFill>
                  <a:srgbClr val="000000"/>
                </a:solidFill>
                <a:highlight>
                  <a:srgbClr val="FFE599"/>
                </a:highlight>
                <a:latin typeface="KaiTi"/>
                <a:ea typeface="KaiTi"/>
                <a:cs typeface="KaiTi"/>
                <a:sym typeface="KaiTi"/>
              </a:rPr>
              <a:t>我們需要教導這種多樣性的重要性,不存在一種「適當」的敬拜音樂形式</a:t>
            </a:r>
            <a:r>
              <a:rPr b="0" i="0" lang="zh-TW" sz="2200" u="none" cap="none" strike="noStrike">
                <a:solidFill>
                  <a:srgbClr val="000000"/>
                </a:solidFill>
                <a:latin typeface="KaiTi"/>
                <a:ea typeface="KaiTi"/>
                <a:cs typeface="KaiTi"/>
                <a:sym typeface="KaiTi"/>
              </a:rPr>
              <a:t>。</a:t>
            </a:r>
            <a:endParaRPr/>
          </a:p>
        </p:txBody>
      </p:sp>
    </p:spTree>
  </p:cSld>
  <p:clrMapOvr>
    <a:masterClrMapping/>
  </p:clrMapOvr>
  <mc:AlternateContent>
    <mc:Choice Requires="p14">
      <p:transition spd="slow" p14:dur="1600">
        <p14:gallery dir="l"/>
      </p:transition>
    </mc:Choice>
    <mc:Fallback>
      <p:transition spd="slow">
        <p:fade/>
      </p:transition>
    </mc:Fallback>
  </mc:AlternateContent>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4" name="Shape 334"/>
        <p:cNvGrpSpPr/>
        <p:nvPr/>
      </p:nvGrpSpPr>
      <p:grpSpPr>
        <a:xfrm>
          <a:off x="0" y="0"/>
          <a:ext cx="0" cy="0"/>
          <a:chOff x="0" y="0"/>
          <a:chExt cx="0" cy="0"/>
        </a:xfrm>
      </p:grpSpPr>
      <p:sp>
        <p:nvSpPr>
          <p:cNvPr id="335" name="Google Shape;335;p46"/>
          <p:cNvSpPr txBox="1"/>
          <p:nvPr>
            <p:ph type="title"/>
          </p:nvPr>
        </p:nvSpPr>
        <p:spPr>
          <a:xfrm>
            <a:off x="0" y="16932"/>
            <a:ext cx="9144000" cy="668867"/>
          </a:xfrm>
          <a:prstGeom prst="rect">
            <a:avLst/>
          </a:prstGeom>
          <a:solidFill>
            <a:srgbClr val="DDD9C3"/>
          </a:solidFill>
          <a:ln cap="flat" cmpd="sng" w="9525">
            <a:solidFill>
              <a:srgbClr val="97B4E4"/>
            </a:solidFill>
            <a:prstDash val="solid"/>
            <a:round/>
            <a:headEnd len="sm" w="sm" type="none"/>
            <a:tailEnd len="sm" w="sm" type="none"/>
          </a:ln>
        </p:spPr>
        <p:txBody>
          <a:bodyPr anchorCtr="0" anchor="ctr" bIns="45700" lIns="91425" spcFirstLastPara="1" rIns="91425" wrap="square" tIns="45700">
            <a:noAutofit/>
          </a:bodyPr>
          <a:lstStyle/>
          <a:p>
            <a:pPr indent="0" lvl="0" marL="0" rtl="0" algn="ctr">
              <a:spcBef>
                <a:spcPts val="0"/>
              </a:spcBef>
              <a:spcAft>
                <a:spcPts val="0"/>
              </a:spcAft>
              <a:buClr>
                <a:srgbClr val="000000"/>
              </a:buClr>
              <a:buSzPts val="3600"/>
              <a:buFont typeface="KaiTi"/>
              <a:buNone/>
            </a:pPr>
            <a:r>
              <a:rPr b="1" i="0" lang="zh-TW" sz="3600" u="none" strike="noStrike">
                <a:solidFill>
                  <a:srgbClr val="000000"/>
                </a:solidFill>
                <a:latin typeface="KaiTi"/>
                <a:ea typeface="KaiTi"/>
                <a:cs typeface="KaiTi"/>
                <a:sym typeface="KaiTi"/>
              </a:rPr>
              <a:t>音樂應該建造教會 </a:t>
            </a:r>
            <a:r>
              <a:rPr b="1" lang="zh-TW" sz="3600">
                <a:solidFill>
                  <a:srgbClr val="000000"/>
                </a:solidFill>
                <a:latin typeface="KaiTi"/>
                <a:ea typeface="KaiTi"/>
                <a:cs typeface="KaiTi"/>
                <a:sym typeface="KaiTi"/>
              </a:rPr>
              <a:t>1</a:t>
            </a:r>
            <a:endParaRPr sz="3600">
              <a:solidFill>
                <a:srgbClr val="0C0C0C"/>
              </a:solidFill>
              <a:latin typeface="KaiTi"/>
              <a:ea typeface="KaiTi"/>
              <a:cs typeface="KaiTi"/>
              <a:sym typeface="KaiTi"/>
            </a:endParaRPr>
          </a:p>
        </p:txBody>
      </p:sp>
      <p:sp>
        <p:nvSpPr>
          <p:cNvPr id="336" name="Google Shape;336;p46"/>
          <p:cNvSpPr/>
          <p:nvPr/>
        </p:nvSpPr>
        <p:spPr>
          <a:xfrm>
            <a:off x="-5644" y="685798"/>
            <a:ext cx="9144000" cy="6172202"/>
          </a:xfrm>
          <a:prstGeom prst="rect">
            <a:avLst/>
          </a:prstGeom>
          <a:solidFill>
            <a:srgbClr val="EAF1DD"/>
          </a:solidFill>
          <a:ln cap="flat" cmpd="sng" w="25400">
            <a:solidFill>
              <a:schemeClr val="accent6"/>
            </a:solidFill>
            <a:prstDash val="solid"/>
            <a:round/>
            <a:headEnd len="sm" w="sm" type="none"/>
            <a:tailEnd len="sm" w="sm" type="none"/>
          </a:ln>
        </p:spPr>
        <p:txBody>
          <a:bodyPr anchorCtr="0" anchor="ctr" bIns="45700" lIns="91425" spcFirstLastPara="1" rIns="91425" wrap="square" tIns="45700">
            <a:noAutofit/>
          </a:bodyPr>
          <a:lstStyle/>
          <a:p>
            <a:pPr indent="-457200" lvl="0" marL="457200" marR="0" rtl="0" algn="l">
              <a:spcBef>
                <a:spcPts val="0"/>
              </a:spcBef>
              <a:spcAft>
                <a:spcPts val="0"/>
              </a:spcAft>
              <a:buClr>
                <a:srgbClr val="000000"/>
              </a:buClr>
              <a:buSzPts val="2600"/>
              <a:buFont typeface="Calibri"/>
              <a:buAutoNum type="arabicPeriod"/>
            </a:pPr>
            <a:r>
              <a:rPr b="1" i="0" lang="zh-TW" sz="2600" u="sng" cap="none" strike="noStrike">
                <a:solidFill>
                  <a:srgbClr val="000000"/>
                </a:solidFill>
                <a:latin typeface="KaiTi"/>
                <a:ea typeface="KaiTi"/>
                <a:cs typeface="KaiTi"/>
                <a:sym typeface="KaiTi"/>
              </a:rPr>
              <a:t>教會使用的「最佳」音樂問題</a:t>
            </a:r>
            <a:r>
              <a:rPr b="1" i="0" lang="zh-TW" sz="2600" u="none" cap="none" strike="noStrike">
                <a:solidFill>
                  <a:srgbClr val="000000"/>
                </a:solidFill>
                <a:latin typeface="KaiTi"/>
                <a:ea typeface="KaiTi"/>
                <a:cs typeface="KaiTi"/>
                <a:sym typeface="KaiTi"/>
              </a:rPr>
              <a:t>：</a:t>
            </a:r>
            <a:endParaRPr/>
          </a:p>
          <a:p>
            <a:pPr indent="-457200" lvl="1" marL="914400" marR="0" rtl="0" algn="l">
              <a:spcBef>
                <a:spcPts val="0"/>
              </a:spcBef>
              <a:spcAft>
                <a:spcPts val="0"/>
              </a:spcAft>
              <a:buClr>
                <a:srgbClr val="000000"/>
              </a:buClr>
              <a:buSzPts val="2600"/>
              <a:buFont typeface="Noto Sans Symbols"/>
              <a:buChar char="▪"/>
            </a:pPr>
            <a:r>
              <a:rPr b="0" i="0" lang="zh-TW" sz="2600" u="none" cap="none" strike="noStrike">
                <a:solidFill>
                  <a:srgbClr val="000000"/>
                </a:solidFill>
                <a:latin typeface="KaiTi"/>
                <a:ea typeface="KaiTi"/>
                <a:cs typeface="KaiTi"/>
                <a:sym typeface="KaiTi"/>
              </a:rPr>
              <a:t>最好的音樂是簡單的還是複雜的？</a:t>
            </a:r>
            <a:endParaRPr/>
          </a:p>
          <a:p>
            <a:pPr indent="-457200" lvl="1" marL="914400" marR="0" rtl="0" algn="l">
              <a:spcBef>
                <a:spcPts val="0"/>
              </a:spcBef>
              <a:spcAft>
                <a:spcPts val="0"/>
              </a:spcAft>
              <a:buClr>
                <a:srgbClr val="000000"/>
              </a:buClr>
              <a:buSzPts val="2600"/>
              <a:buFont typeface="Noto Sans Symbols"/>
              <a:buChar char="▪"/>
            </a:pPr>
            <a:r>
              <a:rPr b="0" i="0" lang="zh-TW" sz="2600" u="none" cap="none" strike="noStrike">
                <a:solidFill>
                  <a:srgbClr val="000000"/>
                </a:solidFill>
                <a:latin typeface="KaiTi"/>
                <a:ea typeface="KaiTi"/>
                <a:cs typeface="KaiTi"/>
                <a:sym typeface="KaiTi"/>
              </a:rPr>
              <a:t>最好的音樂是寫出來的還是即興的？</a:t>
            </a:r>
            <a:endParaRPr/>
          </a:p>
          <a:p>
            <a:pPr indent="-457200" lvl="1" marL="914400" marR="0" rtl="0" algn="l">
              <a:spcBef>
                <a:spcPts val="0"/>
              </a:spcBef>
              <a:spcAft>
                <a:spcPts val="0"/>
              </a:spcAft>
              <a:buClr>
                <a:srgbClr val="000000"/>
              </a:buClr>
              <a:buSzPts val="2600"/>
              <a:buFont typeface="Noto Sans Symbols"/>
              <a:buChar char="▪"/>
            </a:pPr>
            <a:r>
              <a:rPr b="0" i="0" lang="zh-TW" sz="2600" u="none" cap="none" strike="noStrike">
                <a:solidFill>
                  <a:srgbClr val="000000"/>
                </a:solidFill>
                <a:latin typeface="KaiTi"/>
                <a:ea typeface="KaiTi"/>
                <a:cs typeface="KaiTi"/>
                <a:sym typeface="KaiTi"/>
              </a:rPr>
              <a:t>最好的音樂是短的還是長的？</a:t>
            </a:r>
            <a:endParaRPr/>
          </a:p>
          <a:p>
            <a:pPr indent="-457200" lvl="1" marL="914400" marR="0" rtl="0" algn="l">
              <a:spcBef>
                <a:spcPts val="0"/>
              </a:spcBef>
              <a:spcAft>
                <a:spcPts val="0"/>
              </a:spcAft>
              <a:buClr>
                <a:srgbClr val="000000"/>
              </a:buClr>
              <a:buSzPts val="2600"/>
              <a:buFont typeface="Noto Sans Symbols"/>
              <a:buChar char="▪"/>
            </a:pPr>
            <a:r>
              <a:rPr b="0" i="0" lang="zh-TW" sz="2600" u="none" cap="none" strike="noStrike">
                <a:solidFill>
                  <a:srgbClr val="000000"/>
                </a:solidFill>
                <a:latin typeface="KaiTi"/>
                <a:ea typeface="KaiTi"/>
                <a:cs typeface="KaiTi"/>
                <a:sym typeface="KaiTi"/>
              </a:rPr>
              <a:t>最好的音樂是否意味著美感,實用性,富情感或歷史上公認最好的？</a:t>
            </a:r>
            <a:endParaRPr/>
          </a:p>
          <a:p>
            <a:pPr indent="-457200" lvl="0" marL="914400" marR="0" rtl="0" algn="l">
              <a:spcBef>
                <a:spcPts val="0"/>
              </a:spcBef>
              <a:spcAft>
                <a:spcPts val="0"/>
              </a:spcAft>
              <a:buClr>
                <a:srgbClr val="000000"/>
              </a:buClr>
              <a:buSzPts val="2600"/>
              <a:buFont typeface="Noto Sans Symbols"/>
              <a:buChar char="▪"/>
            </a:pPr>
            <a:r>
              <a:rPr b="0" i="0" lang="zh-TW" sz="2600" u="none" cap="none" strike="noStrike">
                <a:solidFill>
                  <a:srgbClr val="000000"/>
                </a:solidFill>
                <a:latin typeface="KaiTi"/>
                <a:ea typeface="KaiTi"/>
                <a:cs typeface="KaiTi"/>
                <a:sym typeface="KaiTi"/>
              </a:rPr>
              <a:t>如果我們想到什麼是"最好的",它通常更多地說明了我們的偏好,而不是我們的神學觀。</a:t>
            </a:r>
            <a:endParaRPr/>
          </a:p>
        </p:txBody>
      </p:sp>
    </p:spTree>
  </p:cSld>
  <p:clrMapOvr>
    <a:masterClrMapping/>
  </p:clrMapOvr>
  <mc:AlternateContent>
    <mc:Choice Requires="p14">
      <p:transition spd="slow" p14:dur="1600">
        <p14:gallery dir="l"/>
      </p:transition>
    </mc:Choice>
    <mc:Fallback>
      <p:transition spd="slow">
        <p:fade/>
      </p:transition>
    </mc:Fallback>
  </mc:AlternateContent>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1" name="Shape 341"/>
        <p:cNvGrpSpPr/>
        <p:nvPr/>
      </p:nvGrpSpPr>
      <p:grpSpPr>
        <a:xfrm>
          <a:off x="0" y="0"/>
          <a:ext cx="0" cy="0"/>
          <a:chOff x="0" y="0"/>
          <a:chExt cx="0" cy="0"/>
        </a:xfrm>
      </p:grpSpPr>
      <p:sp>
        <p:nvSpPr>
          <p:cNvPr id="342" name="Google Shape;342;p47"/>
          <p:cNvSpPr txBox="1"/>
          <p:nvPr>
            <p:ph type="title"/>
          </p:nvPr>
        </p:nvSpPr>
        <p:spPr>
          <a:xfrm>
            <a:off x="0" y="16932"/>
            <a:ext cx="9144000" cy="668867"/>
          </a:xfrm>
          <a:prstGeom prst="rect">
            <a:avLst/>
          </a:prstGeom>
          <a:solidFill>
            <a:srgbClr val="DDD9C3"/>
          </a:solidFill>
          <a:ln cap="flat" cmpd="sng" w="9525">
            <a:solidFill>
              <a:srgbClr val="97B4E4"/>
            </a:solidFill>
            <a:prstDash val="solid"/>
            <a:round/>
            <a:headEnd len="sm" w="sm" type="none"/>
            <a:tailEnd len="sm" w="sm" type="none"/>
          </a:ln>
        </p:spPr>
        <p:txBody>
          <a:bodyPr anchorCtr="0" anchor="ctr" bIns="45700" lIns="91425" spcFirstLastPara="1" rIns="91425" wrap="square" tIns="45700">
            <a:noAutofit/>
          </a:bodyPr>
          <a:lstStyle/>
          <a:p>
            <a:pPr indent="0" lvl="0" marL="0" rtl="0" algn="ctr">
              <a:spcBef>
                <a:spcPts val="0"/>
              </a:spcBef>
              <a:spcAft>
                <a:spcPts val="0"/>
              </a:spcAft>
              <a:buClr>
                <a:srgbClr val="000000"/>
              </a:buClr>
              <a:buSzPts val="3600"/>
              <a:buFont typeface="KaiTi"/>
              <a:buNone/>
            </a:pPr>
            <a:r>
              <a:rPr b="1" i="0" lang="zh-TW" sz="3600" u="none" strike="noStrike">
                <a:solidFill>
                  <a:srgbClr val="000000"/>
                </a:solidFill>
                <a:latin typeface="KaiTi"/>
                <a:ea typeface="KaiTi"/>
                <a:cs typeface="KaiTi"/>
                <a:sym typeface="KaiTi"/>
              </a:rPr>
              <a:t>音樂應該建造教會 2</a:t>
            </a:r>
            <a:endParaRPr sz="3600">
              <a:solidFill>
                <a:srgbClr val="0C0C0C"/>
              </a:solidFill>
              <a:latin typeface="KaiTi"/>
              <a:ea typeface="KaiTi"/>
              <a:cs typeface="KaiTi"/>
              <a:sym typeface="KaiTi"/>
            </a:endParaRPr>
          </a:p>
        </p:txBody>
      </p:sp>
      <p:sp>
        <p:nvSpPr>
          <p:cNvPr id="343" name="Google Shape;343;p47"/>
          <p:cNvSpPr/>
          <p:nvPr/>
        </p:nvSpPr>
        <p:spPr>
          <a:xfrm>
            <a:off x="-5644" y="685798"/>
            <a:ext cx="9144000" cy="6172202"/>
          </a:xfrm>
          <a:prstGeom prst="rect">
            <a:avLst/>
          </a:prstGeom>
          <a:solidFill>
            <a:srgbClr val="EAF1DD"/>
          </a:solidFill>
          <a:ln cap="flat" cmpd="sng" w="25400">
            <a:solidFill>
              <a:schemeClr val="accent6"/>
            </a:solidFill>
            <a:prstDash val="solid"/>
            <a:round/>
            <a:headEnd len="sm" w="sm" type="none"/>
            <a:tailEnd len="sm" w="sm" type="none"/>
          </a:ln>
        </p:spPr>
        <p:txBody>
          <a:bodyPr anchorCtr="0" anchor="ctr" bIns="45700" lIns="91425" spcFirstLastPara="1" rIns="91425" wrap="square" tIns="45700">
            <a:noAutofit/>
          </a:bodyPr>
          <a:lstStyle/>
          <a:p>
            <a:pPr indent="-457200" lvl="0" marL="457200" marR="0" rtl="0" algn="l">
              <a:spcBef>
                <a:spcPts val="0"/>
              </a:spcBef>
              <a:spcAft>
                <a:spcPts val="0"/>
              </a:spcAft>
              <a:buClr>
                <a:srgbClr val="000000"/>
              </a:buClr>
              <a:buSzPts val="2100"/>
              <a:buFont typeface="Calibri"/>
              <a:buAutoNum type="arabicPeriod" startAt="2"/>
            </a:pPr>
            <a:r>
              <a:rPr b="1" i="0" lang="zh-TW" sz="2100" u="sng" cap="none" strike="noStrike">
                <a:solidFill>
                  <a:srgbClr val="000000"/>
                </a:solidFill>
                <a:latin typeface="KaiTi"/>
                <a:ea typeface="KaiTi"/>
                <a:cs typeface="KaiTi"/>
                <a:sym typeface="KaiTi"/>
              </a:rPr>
              <a:t>教會中使用的「最佳」音樂的標準</a:t>
            </a:r>
            <a:r>
              <a:rPr b="1" i="0" lang="zh-TW" sz="2100" u="none" cap="none" strike="noStrike">
                <a:solidFill>
                  <a:srgbClr val="000000"/>
                </a:solidFill>
                <a:latin typeface="KaiTi"/>
                <a:ea typeface="KaiTi"/>
                <a:cs typeface="KaiTi"/>
                <a:sym typeface="KaiTi"/>
              </a:rPr>
              <a:t>：</a:t>
            </a:r>
            <a:endParaRPr/>
          </a:p>
          <a:p>
            <a:pPr indent="-342900" lvl="1" marL="800100" marR="0" rtl="0" algn="l">
              <a:spcBef>
                <a:spcPts val="0"/>
              </a:spcBef>
              <a:spcAft>
                <a:spcPts val="0"/>
              </a:spcAft>
              <a:buClr>
                <a:srgbClr val="000000"/>
              </a:buClr>
              <a:buSzPts val="2100"/>
              <a:buFont typeface="Noto Sans Symbols"/>
              <a:buChar char="▪"/>
            </a:pPr>
            <a:r>
              <a:rPr b="1" i="0" lang="zh-TW" sz="2100" u="none" cap="none" strike="noStrike">
                <a:solidFill>
                  <a:srgbClr val="000000"/>
                </a:solidFill>
                <a:highlight>
                  <a:srgbClr val="FFE599"/>
                </a:highlight>
                <a:latin typeface="KaiTi"/>
                <a:ea typeface="KaiTi"/>
                <a:cs typeface="KaiTi"/>
                <a:sym typeface="KaiTi"/>
              </a:rPr>
              <a:t>「最好的」音樂使人們能夠在他們的心靈,思想和意志中真誠地,持續地彰顯救主的偉大</a:t>
            </a:r>
            <a:r>
              <a:rPr b="0" i="0" lang="zh-TW" sz="2100" u="none" cap="none" strike="noStrike">
                <a:solidFill>
                  <a:srgbClr val="000000"/>
                </a:solidFill>
                <a:latin typeface="KaiTi"/>
                <a:ea typeface="KaiTi"/>
                <a:cs typeface="KaiTi"/>
                <a:sym typeface="KaiTi"/>
              </a:rPr>
              <a:t>。這是一個永遠不會因文化,不同時代的教會而改變的標準。</a:t>
            </a:r>
            <a:endParaRPr/>
          </a:p>
          <a:p>
            <a:pPr indent="-342900" lvl="1" marL="800100" marR="0" rtl="0" algn="l">
              <a:spcBef>
                <a:spcPts val="0"/>
              </a:spcBef>
              <a:spcAft>
                <a:spcPts val="0"/>
              </a:spcAft>
              <a:buClr>
                <a:srgbClr val="000000"/>
              </a:buClr>
              <a:buSzPts val="2100"/>
              <a:buFont typeface="Noto Sans Symbols"/>
              <a:buChar char="▪"/>
            </a:pPr>
            <a:r>
              <a:rPr b="0" i="0" lang="zh-TW" sz="2100" u="none" cap="none" strike="noStrike">
                <a:solidFill>
                  <a:srgbClr val="000000"/>
                </a:solidFill>
                <a:latin typeface="KaiTi"/>
                <a:ea typeface="KaiTi"/>
                <a:cs typeface="KaiTi"/>
                <a:sym typeface="KaiTi"/>
              </a:rPr>
              <a:t>想像一個可以與會眾中大多數人有效溝通的音樂中心,在山西農村,愛達荷州鄉村教堂,曼哈頓市中心,英國倫敦西敏寺大教堂和印度喀拉拉邦演唱的詩歌聽起來都會有所不同。</a:t>
            </a:r>
            <a:endParaRPr/>
          </a:p>
          <a:p>
            <a:pPr indent="-342900" lvl="1" marL="800100" marR="0" rtl="0" algn="l">
              <a:spcBef>
                <a:spcPts val="0"/>
              </a:spcBef>
              <a:spcAft>
                <a:spcPts val="0"/>
              </a:spcAft>
              <a:buClr>
                <a:srgbClr val="000000"/>
              </a:buClr>
              <a:buSzPts val="2100"/>
              <a:buFont typeface="Noto Sans Symbols"/>
              <a:buChar char="▪"/>
            </a:pPr>
            <a:r>
              <a:rPr b="1" i="0" lang="zh-TW" sz="2100" u="none" cap="none" strike="noStrike">
                <a:solidFill>
                  <a:srgbClr val="000000"/>
                </a:solidFill>
                <a:highlight>
                  <a:srgbClr val="FFE599"/>
                </a:highlight>
                <a:latin typeface="KaiTi"/>
                <a:ea typeface="KaiTi"/>
                <a:cs typeface="KaiTi"/>
                <a:sym typeface="KaiTi"/>
              </a:rPr>
              <a:t>目的在榮耀造物主,而不是創造力</a:t>
            </a:r>
            <a:r>
              <a:rPr b="0" i="0" lang="zh-TW" sz="2100" u="none" cap="none" strike="noStrike">
                <a:solidFill>
                  <a:srgbClr val="000000"/>
                </a:solidFill>
                <a:latin typeface="KaiTi"/>
                <a:ea typeface="KaiTi"/>
                <a:cs typeface="KaiTi"/>
                <a:sym typeface="KaiTi"/>
              </a:rPr>
              <a:t>。音樂家總是在尋找新的方式來表達他們的天賦,但會眾必須能夠聽到福音訊息,而不會被方式分散注意力。</a:t>
            </a:r>
            <a:endParaRPr/>
          </a:p>
          <a:p>
            <a:pPr indent="-342900" lvl="1" marL="800100" marR="0" rtl="0" algn="l">
              <a:spcBef>
                <a:spcPts val="0"/>
              </a:spcBef>
              <a:spcAft>
                <a:spcPts val="0"/>
              </a:spcAft>
              <a:buClr>
                <a:srgbClr val="C00000"/>
              </a:buClr>
              <a:buSzPts val="2100"/>
              <a:buFont typeface="Noto Sans Symbols"/>
              <a:buChar char="▪"/>
            </a:pPr>
            <a:r>
              <a:rPr b="1" i="0" lang="zh-TW" sz="2100" u="none" cap="none" strike="noStrike">
                <a:solidFill>
                  <a:srgbClr val="C00000"/>
                </a:solidFill>
                <a:latin typeface="KaiTi"/>
                <a:ea typeface="KaiTi"/>
                <a:cs typeface="KaiTi"/>
                <a:sym typeface="KaiTi"/>
              </a:rPr>
              <a:t>&lt;避免使用某些詩歌&gt;</a:t>
            </a:r>
            <a:endParaRPr/>
          </a:p>
          <a:p>
            <a:pPr indent="-342900" lvl="2" marL="1257300" marR="0" rtl="0" algn="l">
              <a:spcBef>
                <a:spcPts val="0"/>
              </a:spcBef>
              <a:spcAft>
                <a:spcPts val="0"/>
              </a:spcAft>
              <a:buClr>
                <a:srgbClr val="000000"/>
              </a:buClr>
              <a:buSzPts val="2100"/>
              <a:buFont typeface="Courier New"/>
              <a:buChar char="o"/>
            </a:pPr>
            <a:r>
              <a:rPr b="1" i="0" lang="zh-TW" sz="2100" u="none" cap="none" strike="noStrike">
                <a:solidFill>
                  <a:srgbClr val="000000"/>
                </a:solidFill>
                <a:highlight>
                  <a:srgbClr val="FFE599"/>
                </a:highlight>
                <a:latin typeface="KaiTi"/>
                <a:ea typeface="KaiTi"/>
                <a:cs typeface="KaiTi"/>
                <a:sym typeface="KaiTi"/>
              </a:rPr>
              <a:t>考慮我們所領導的會眾的音樂水平</a:t>
            </a:r>
            <a:endParaRPr b="1" i="0" sz="2100" u="none" cap="none" strike="noStrike">
              <a:solidFill>
                <a:srgbClr val="000000"/>
              </a:solidFill>
              <a:highlight>
                <a:srgbClr val="FFE599"/>
              </a:highlight>
              <a:latin typeface="KaiTi"/>
              <a:ea typeface="KaiTi"/>
              <a:cs typeface="KaiTi"/>
              <a:sym typeface="KaiTi"/>
            </a:endParaRPr>
          </a:p>
          <a:p>
            <a:pPr indent="-342900" lvl="2" marL="1257300" marR="0" rtl="0" algn="l">
              <a:spcBef>
                <a:spcPts val="0"/>
              </a:spcBef>
              <a:spcAft>
                <a:spcPts val="0"/>
              </a:spcAft>
              <a:buClr>
                <a:srgbClr val="C00000"/>
              </a:buClr>
              <a:buSzPts val="2100"/>
              <a:buFont typeface="Courier New"/>
              <a:buChar char="o"/>
            </a:pPr>
            <a:r>
              <a:rPr b="1" i="0" lang="zh-TW" sz="2100" u="none" cap="none" strike="noStrike">
                <a:solidFill>
                  <a:srgbClr val="C00000"/>
                </a:solidFill>
                <a:latin typeface="KaiTi"/>
                <a:ea typeface="KaiTi"/>
                <a:cs typeface="KaiTi"/>
                <a:sym typeface="KaiTi"/>
              </a:rPr>
              <a:t>避免旋律通常在"低音A"和"高D"之外的歌曲。</a:t>
            </a:r>
            <a:endParaRPr/>
          </a:p>
          <a:p>
            <a:pPr indent="-342900" lvl="2" marL="1257300" marR="0" rtl="0" algn="l">
              <a:spcBef>
                <a:spcPts val="0"/>
              </a:spcBef>
              <a:spcAft>
                <a:spcPts val="0"/>
              </a:spcAft>
              <a:buClr>
                <a:srgbClr val="C00000"/>
              </a:buClr>
              <a:buSzPts val="2100"/>
              <a:buFont typeface="Courier New"/>
              <a:buChar char="o"/>
            </a:pPr>
            <a:r>
              <a:rPr b="1" i="0" lang="zh-TW" sz="2100" u="none" cap="none" strike="noStrike">
                <a:solidFill>
                  <a:srgbClr val="C00000"/>
                </a:solidFill>
                <a:latin typeface="KaiTi"/>
                <a:ea typeface="KaiTi"/>
                <a:cs typeface="KaiTi"/>
                <a:sym typeface="KaiTi"/>
              </a:rPr>
              <a:t>避免複雜的節奏</a:t>
            </a:r>
            <a:endParaRPr/>
          </a:p>
          <a:p>
            <a:pPr indent="-342900" lvl="2" marL="1257300" marR="0" rtl="0" algn="l">
              <a:spcBef>
                <a:spcPts val="0"/>
              </a:spcBef>
              <a:spcAft>
                <a:spcPts val="0"/>
              </a:spcAft>
              <a:buClr>
                <a:srgbClr val="000000"/>
              </a:buClr>
              <a:buSzPts val="2100"/>
              <a:buFont typeface="Courier New"/>
              <a:buChar char="o"/>
            </a:pPr>
            <a:r>
              <a:rPr b="1" i="0" lang="zh-TW" sz="2100" u="none" cap="none" strike="noStrike">
                <a:solidFill>
                  <a:srgbClr val="000000"/>
                </a:solidFill>
                <a:highlight>
                  <a:srgbClr val="FFE599"/>
                </a:highlight>
                <a:latin typeface="KaiTi"/>
                <a:ea typeface="KaiTi"/>
                <a:cs typeface="KaiTi"/>
                <a:sym typeface="KaiTi"/>
              </a:rPr>
              <a:t>選擇容易學習且難以忘懷的信息內容</a:t>
            </a:r>
            <a:endParaRPr b="1" i="0" sz="2100" u="none" cap="none" strike="noStrike">
              <a:solidFill>
                <a:srgbClr val="000000"/>
              </a:solidFill>
              <a:highlight>
                <a:srgbClr val="FFE599"/>
              </a:highlight>
              <a:latin typeface="KaiTi"/>
              <a:ea typeface="KaiTi"/>
              <a:cs typeface="KaiTi"/>
              <a:sym typeface="KaiTi"/>
            </a:endParaRPr>
          </a:p>
          <a:p>
            <a:pPr indent="-342900" lvl="1" marL="800100" marR="0" rtl="0" algn="l">
              <a:spcBef>
                <a:spcPts val="0"/>
              </a:spcBef>
              <a:spcAft>
                <a:spcPts val="0"/>
              </a:spcAft>
              <a:buClr>
                <a:schemeClr val="dk1"/>
              </a:buClr>
              <a:buSzPts val="2100"/>
              <a:buFont typeface="Noto Sans Symbols"/>
              <a:buChar char="▪"/>
            </a:pPr>
            <a:r>
              <a:rPr b="1" i="0" lang="zh-TW" sz="2100" u="none" cap="none" strike="noStrike">
                <a:solidFill>
                  <a:schemeClr val="dk1"/>
                </a:solidFill>
                <a:highlight>
                  <a:srgbClr val="FFE599"/>
                </a:highlight>
                <a:latin typeface="KaiTi"/>
                <a:ea typeface="KaiTi"/>
                <a:cs typeface="KaiTi"/>
                <a:sym typeface="KaiTi"/>
              </a:rPr>
              <a:t>儘管面臨許多挑戰,仍要教好的歌曲</a:t>
            </a:r>
            <a:r>
              <a:rPr b="0" i="0" lang="zh-TW" sz="2100" u="none" cap="none" strike="noStrike">
                <a:solidFill>
                  <a:srgbClr val="000000"/>
                </a:solidFill>
                <a:latin typeface="KaiTi"/>
                <a:ea typeface="KaiTi"/>
                <a:cs typeface="KaiTi"/>
                <a:sym typeface="KaiTi"/>
              </a:rPr>
              <a:t>。可以教唱不熟悉甚至複雜的歌曲。如果</a:t>
            </a:r>
            <a:r>
              <a:rPr b="1" i="0" lang="zh-TW" sz="2100" u="none" cap="none" strike="noStrike">
                <a:solidFill>
                  <a:srgbClr val="000000"/>
                </a:solidFill>
                <a:highlight>
                  <a:srgbClr val="FFE599"/>
                </a:highlight>
                <a:latin typeface="KaiTi"/>
                <a:ea typeface="KaiTi"/>
                <a:cs typeface="KaiTi"/>
                <a:sym typeface="KaiTi"/>
              </a:rPr>
              <a:t>一首歌,儘管面臨一些挑戰但仍具有許多優點,那麼就值得用它</a:t>
            </a:r>
            <a:r>
              <a:rPr b="0" i="0" lang="zh-TW" sz="2100" u="none" cap="none" strike="noStrike">
                <a:solidFill>
                  <a:srgbClr val="000000"/>
                </a:solidFill>
                <a:highlight>
                  <a:srgbClr val="FFE599"/>
                </a:highlight>
                <a:latin typeface="KaiTi"/>
                <a:ea typeface="KaiTi"/>
                <a:cs typeface="KaiTi"/>
                <a:sym typeface="KaiTi"/>
              </a:rPr>
              <a:t>:</a:t>
            </a:r>
            <a:endParaRPr b="0" i="0" sz="2100" u="none" cap="none" strike="noStrike">
              <a:solidFill>
                <a:srgbClr val="000000"/>
              </a:solidFill>
              <a:latin typeface="KaiTi"/>
              <a:ea typeface="KaiTi"/>
              <a:cs typeface="KaiTi"/>
              <a:sym typeface="KaiTi"/>
            </a:endParaRPr>
          </a:p>
          <a:p>
            <a:pPr indent="-342900" lvl="2" marL="1257300" marR="0" rtl="0" algn="l">
              <a:spcBef>
                <a:spcPts val="0"/>
              </a:spcBef>
              <a:spcAft>
                <a:spcPts val="0"/>
              </a:spcAft>
              <a:buClr>
                <a:srgbClr val="000000"/>
              </a:buClr>
              <a:buSzPts val="2100"/>
              <a:buFont typeface="Courier New"/>
              <a:buChar char="o"/>
            </a:pPr>
            <a:r>
              <a:rPr b="0" i="0" lang="zh-TW" sz="2100" u="none" cap="none" strike="noStrike">
                <a:solidFill>
                  <a:srgbClr val="000000"/>
                </a:solidFill>
                <a:latin typeface="KaiTi"/>
                <a:ea typeface="KaiTi"/>
                <a:cs typeface="KaiTi"/>
                <a:sym typeface="KaiTi"/>
              </a:rPr>
              <a:t>它熱切地宣告上帝值得讚美</a:t>
            </a:r>
            <a:endParaRPr/>
          </a:p>
          <a:p>
            <a:pPr indent="-342900" lvl="2" marL="1257300" marR="0" rtl="0" algn="l">
              <a:spcBef>
                <a:spcPts val="0"/>
              </a:spcBef>
              <a:spcAft>
                <a:spcPts val="0"/>
              </a:spcAft>
              <a:buClr>
                <a:srgbClr val="000000"/>
              </a:buClr>
              <a:buSzPts val="2100"/>
              <a:buFont typeface="Courier New"/>
              <a:buChar char="o"/>
            </a:pPr>
            <a:r>
              <a:rPr b="0" i="0" lang="zh-TW" sz="2100" u="none" cap="none" strike="noStrike">
                <a:solidFill>
                  <a:srgbClr val="000000"/>
                </a:solidFill>
                <a:latin typeface="KaiTi"/>
                <a:ea typeface="KaiTi"/>
                <a:cs typeface="KaiTi"/>
                <a:sym typeface="KaiTi"/>
              </a:rPr>
              <a:t>將對外的關注與對教會的訓誡結合起來</a:t>
            </a:r>
            <a:endParaRPr/>
          </a:p>
          <a:p>
            <a:pPr indent="-342900" lvl="2" marL="1257300" marR="0" rtl="0" algn="l">
              <a:spcBef>
                <a:spcPts val="0"/>
              </a:spcBef>
              <a:spcAft>
                <a:spcPts val="0"/>
              </a:spcAft>
              <a:buClr>
                <a:srgbClr val="000000"/>
              </a:buClr>
              <a:buSzPts val="2100"/>
              <a:buFont typeface="Courier New"/>
              <a:buChar char="o"/>
            </a:pPr>
            <a:r>
              <a:rPr b="0" i="0" lang="zh-TW" sz="2100" u="none" cap="none" strike="noStrike">
                <a:solidFill>
                  <a:srgbClr val="000000"/>
                </a:solidFill>
                <a:latin typeface="KaiTi"/>
                <a:ea typeface="KaiTi"/>
                <a:cs typeface="KaiTi"/>
                <a:sym typeface="KaiTi"/>
              </a:rPr>
              <a:t>將一起敬拜上帝的不同世代結合在一起</a:t>
            </a:r>
            <a:endParaRPr/>
          </a:p>
        </p:txBody>
      </p:sp>
    </p:spTree>
  </p:cSld>
  <p:clrMapOvr>
    <a:masterClrMapping/>
  </p:clrMapOvr>
  <mc:AlternateContent>
    <mc:Choice Requires="p14">
      <p:transition spd="slow" p14:dur="1600">
        <p14:gallery dir="l"/>
      </p:transition>
    </mc:Choice>
    <mc:Fallback>
      <p:transition spd="slow">
        <p:fade/>
      </p:transition>
    </mc:Fallback>
  </mc:AlternateContent>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8" name="Shape 348"/>
        <p:cNvGrpSpPr/>
        <p:nvPr/>
      </p:nvGrpSpPr>
      <p:grpSpPr>
        <a:xfrm>
          <a:off x="0" y="0"/>
          <a:ext cx="0" cy="0"/>
          <a:chOff x="0" y="0"/>
          <a:chExt cx="0" cy="0"/>
        </a:xfrm>
      </p:grpSpPr>
      <p:sp>
        <p:nvSpPr>
          <p:cNvPr id="349" name="Google Shape;349;p48"/>
          <p:cNvSpPr txBox="1"/>
          <p:nvPr>
            <p:ph type="ctrTitle"/>
          </p:nvPr>
        </p:nvSpPr>
        <p:spPr>
          <a:xfrm>
            <a:off x="-2721" y="412065"/>
            <a:ext cx="9084088" cy="1552823"/>
          </a:xfrm>
          <a:prstGeom prst="rect">
            <a:avLst/>
          </a:prstGeom>
          <a:solidFill>
            <a:srgbClr val="92CCDC"/>
          </a:solidFill>
          <a:ln cap="flat" cmpd="sng" w="9525">
            <a:solidFill>
              <a:srgbClr val="DAEEF3"/>
            </a:solidFill>
            <a:prstDash val="solid"/>
            <a:round/>
            <a:headEnd len="sm" w="sm" type="none"/>
            <a:tailEnd len="sm" w="sm" type="none"/>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t/>
            </a:r>
            <a:endParaRPr>
              <a:latin typeface="KaiTi"/>
              <a:ea typeface="KaiTi"/>
              <a:cs typeface="KaiTi"/>
              <a:sym typeface="KaiTi"/>
            </a:endParaRPr>
          </a:p>
        </p:txBody>
      </p:sp>
      <p:grpSp>
        <p:nvGrpSpPr>
          <p:cNvPr id="350" name="Google Shape;350;p48"/>
          <p:cNvGrpSpPr/>
          <p:nvPr/>
        </p:nvGrpSpPr>
        <p:grpSpPr>
          <a:xfrm>
            <a:off x="14161" y="1981200"/>
            <a:ext cx="9088903" cy="4390777"/>
            <a:chOff x="14161" y="3086471"/>
            <a:chExt cx="9088903" cy="3285506"/>
          </a:xfrm>
        </p:grpSpPr>
        <p:sp>
          <p:nvSpPr>
            <p:cNvPr id="351" name="Google Shape;351;p48"/>
            <p:cNvSpPr txBox="1"/>
            <p:nvPr/>
          </p:nvSpPr>
          <p:spPr>
            <a:xfrm>
              <a:off x="18976" y="3086471"/>
              <a:ext cx="9084088" cy="2003424"/>
            </a:xfrm>
            <a:prstGeom prst="rect">
              <a:avLst/>
            </a:prstGeom>
            <a:solidFill>
              <a:srgbClr val="DAEEF3"/>
            </a:solidFill>
            <a:ln>
              <a:noFill/>
            </a:ln>
          </p:spPr>
          <p:txBody>
            <a:bodyPr anchorCtr="0" anchor="t" bIns="45700" lIns="91425" spcFirstLastPara="1" rIns="91425" wrap="square" tIns="45700">
              <a:noAutofit/>
            </a:bodyPr>
            <a:lstStyle/>
            <a:p>
              <a:pPr indent="0" lvl="0" marL="0" marR="0" rtl="0" algn="ctr">
                <a:spcBef>
                  <a:spcPts val="0"/>
                </a:spcBef>
                <a:spcAft>
                  <a:spcPts val="0"/>
                </a:spcAft>
                <a:buClr>
                  <a:schemeClr val="dk1"/>
                </a:buClr>
                <a:buSzPts val="4000"/>
                <a:buFont typeface="Calibri"/>
                <a:buNone/>
              </a:pPr>
              <a:r>
                <a:t/>
              </a:r>
              <a:endParaRPr b="1" i="0" sz="4000" u="none" cap="none" strike="noStrike">
                <a:solidFill>
                  <a:schemeClr val="dk1"/>
                </a:solidFill>
                <a:latin typeface="KaiTi"/>
                <a:ea typeface="KaiTi"/>
                <a:cs typeface="KaiTi"/>
                <a:sym typeface="KaiTi"/>
              </a:endParaRPr>
            </a:p>
          </p:txBody>
        </p:sp>
        <p:sp>
          <p:nvSpPr>
            <p:cNvPr id="352" name="Google Shape;352;p48"/>
            <p:cNvSpPr txBox="1"/>
            <p:nvPr/>
          </p:nvSpPr>
          <p:spPr>
            <a:xfrm>
              <a:off x="14161" y="5114306"/>
              <a:ext cx="9084088" cy="1257671"/>
            </a:xfrm>
            <a:prstGeom prst="rect">
              <a:avLst/>
            </a:prstGeom>
            <a:solidFill>
              <a:srgbClr val="92CCDC"/>
            </a:solidFill>
            <a:ln>
              <a:noFill/>
            </a:ln>
          </p:spPr>
          <p:txBody>
            <a:bodyPr anchorCtr="0" anchor="ctr" bIns="45700" lIns="91425" spcFirstLastPara="1" rIns="91425" wrap="square" tIns="45700">
              <a:normAutofit/>
            </a:bodyPr>
            <a:lstStyle/>
            <a:p>
              <a:pPr indent="0" lvl="0" marL="0" marR="0" rtl="0" algn="ctr">
                <a:spcBef>
                  <a:spcPts val="0"/>
                </a:spcBef>
                <a:spcAft>
                  <a:spcPts val="0"/>
                </a:spcAft>
                <a:buClr>
                  <a:schemeClr val="dk1"/>
                </a:buClr>
                <a:buSzPts val="3600"/>
                <a:buFont typeface="Calibri"/>
                <a:buNone/>
              </a:pPr>
              <a:r>
                <a:t/>
              </a:r>
              <a:endParaRPr b="0" i="0" sz="3600" u="none" cap="none" strike="noStrike">
                <a:solidFill>
                  <a:schemeClr val="dk1"/>
                </a:solidFill>
                <a:latin typeface="KaiTi"/>
                <a:ea typeface="KaiTi"/>
                <a:cs typeface="KaiTi"/>
                <a:sym typeface="KaiTi"/>
              </a:endParaRPr>
            </a:p>
          </p:txBody>
        </p:sp>
      </p:grpSp>
      <p:sp>
        <p:nvSpPr>
          <p:cNvPr id="353" name="Google Shape;353;p48"/>
          <p:cNvSpPr txBox="1"/>
          <p:nvPr/>
        </p:nvSpPr>
        <p:spPr>
          <a:xfrm>
            <a:off x="40936" y="2362200"/>
            <a:ext cx="9098249" cy="1754326"/>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i="0" lang="zh-TW" sz="5400" u="none" cap="none" strike="noStrike">
                <a:solidFill>
                  <a:schemeClr val="dk1"/>
                </a:solidFill>
                <a:latin typeface="KaiTi"/>
                <a:ea typeface="KaiTi"/>
                <a:cs typeface="KaiTi"/>
                <a:sym typeface="KaiTi"/>
              </a:rPr>
              <a:t>敬拜領袖在敬拜中</a:t>
            </a:r>
            <a:endParaRPr b="1" i="0" sz="5400" u="none" cap="none" strike="noStrike">
              <a:solidFill>
                <a:schemeClr val="dk1"/>
              </a:solidFill>
              <a:latin typeface="KaiTi"/>
              <a:ea typeface="KaiTi"/>
              <a:cs typeface="KaiTi"/>
              <a:sym typeface="KaiTi"/>
            </a:endParaRPr>
          </a:p>
          <a:p>
            <a:pPr indent="0" lvl="0" marL="0" marR="0" rtl="0" algn="ctr">
              <a:spcBef>
                <a:spcPts val="0"/>
              </a:spcBef>
              <a:spcAft>
                <a:spcPts val="0"/>
              </a:spcAft>
              <a:buNone/>
            </a:pPr>
            <a:r>
              <a:rPr b="1" i="0" lang="zh-TW" sz="5400" u="none" cap="none" strike="noStrike">
                <a:solidFill>
                  <a:schemeClr val="dk1"/>
                </a:solidFill>
                <a:latin typeface="KaiTi"/>
                <a:ea typeface="KaiTi"/>
                <a:cs typeface="KaiTi"/>
                <a:sym typeface="KaiTi"/>
              </a:rPr>
              <a:t>選擇音樂的標準</a:t>
            </a:r>
            <a:endParaRPr b="0" i="0" sz="5400" u="none" cap="none" strike="noStrike">
              <a:solidFill>
                <a:schemeClr val="dk1"/>
              </a:solidFill>
              <a:latin typeface="Calibri"/>
              <a:ea typeface="Calibri"/>
              <a:cs typeface="Calibri"/>
              <a:sym typeface="Calibri"/>
            </a:endParaRPr>
          </a:p>
        </p:txBody>
      </p:sp>
    </p:spTree>
  </p:cSld>
  <p:clrMapOvr>
    <a:masterClrMapping/>
  </p:clrMapOvr>
  <mc:AlternateContent>
    <mc:Choice Requires="p14">
      <p:transition spd="slow" p14:dur="1600">
        <p14:gallery dir="l"/>
      </p:transition>
    </mc:Choice>
    <mc:Fallback>
      <p:transition spd="slow">
        <p:fade/>
      </p:transition>
    </mc:Fallback>
  </mc:AlternateContent>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8" name="Shape 358"/>
        <p:cNvGrpSpPr/>
        <p:nvPr/>
      </p:nvGrpSpPr>
      <p:grpSpPr>
        <a:xfrm>
          <a:off x="0" y="0"/>
          <a:ext cx="0" cy="0"/>
          <a:chOff x="0" y="0"/>
          <a:chExt cx="0" cy="0"/>
        </a:xfrm>
      </p:grpSpPr>
      <p:sp>
        <p:nvSpPr>
          <p:cNvPr id="359" name="Google Shape;359;p49"/>
          <p:cNvSpPr txBox="1"/>
          <p:nvPr>
            <p:ph type="title"/>
          </p:nvPr>
        </p:nvSpPr>
        <p:spPr>
          <a:xfrm>
            <a:off x="0" y="16932"/>
            <a:ext cx="9144000" cy="668867"/>
          </a:xfrm>
          <a:prstGeom prst="rect">
            <a:avLst/>
          </a:prstGeom>
          <a:solidFill>
            <a:srgbClr val="DDD9C3"/>
          </a:solidFill>
          <a:ln cap="flat" cmpd="sng" w="9525">
            <a:solidFill>
              <a:srgbClr val="97B4E4"/>
            </a:solidFill>
            <a:prstDash val="solid"/>
            <a:round/>
            <a:headEnd len="sm" w="sm" type="none"/>
            <a:tailEnd len="sm" w="sm" type="none"/>
          </a:ln>
        </p:spPr>
        <p:txBody>
          <a:bodyPr anchorCtr="0" anchor="ctr" bIns="45700" lIns="91425" spcFirstLastPara="1" rIns="91425" wrap="square" tIns="45700">
            <a:noAutofit/>
          </a:bodyPr>
          <a:lstStyle/>
          <a:p>
            <a:pPr indent="0" lvl="0" marL="0" rtl="0" algn="ctr">
              <a:spcBef>
                <a:spcPts val="0"/>
              </a:spcBef>
              <a:spcAft>
                <a:spcPts val="0"/>
              </a:spcAft>
              <a:buClr>
                <a:srgbClr val="000000"/>
              </a:buClr>
              <a:buSzPts val="3600"/>
              <a:buFont typeface="KaiTi"/>
              <a:buNone/>
            </a:pPr>
            <a:r>
              <a:rPr b="1" i="0" lang="zh-TW" sz="3600" u="none" strike="noStrike">
                <a:solidFill>
                  <a:srgbClr val="000000"/>
                </a:solidFill>
                <a:latin typeface="KaiTi"/>
                <a:ea typeface="KaiTi"/>
                <a:cs typeface="KaiTi"/>
                <a:sym typeface="KaiTi"/>
              </a:rPr>
              <a:t>規劃週日詩歌的十項原則 </a:t>
            </a:r>
            <a:r>
              <a:rPr b="1" i="0" lang="zh-TW" sz="3600" u="none" strike="noStrike">
                <a:solidFill>
                  <a:srgbClr val="0C0C0C"/>
                </a:solidFill>
                <a:latin typeface="KaiTi"/>
                <a:ea typeface="KaiTi"/>
                <a:cs typeface="KaiTi"/>
                <a:sym typeface="KaiTi"/>
              </a:rPr>
              <a:t>1</a:t>
            </a:r>
            <a:endParaRPr sz="4800">
              <a:solidFill>
                <a:srgbClr val="0C0C0C"/>
              </a:solidFill>
              <a:latin typeface="KaiTi"/>
              <a:ea typeface="KaiTi"/>
              <a:cs typeface="KaiTi"/>
              <a:sym typeface="KaiTi"/>
            </a:endParaRPr>
          </a:p>
        </p:txBody>
      </p:sp>
      <p:sp>
        <p:nvSpPr>
          <p:cNvPr id="360" name="Google Shape;360;p49"/>
          <p:cNvSpPr/>
          <p:nvPr/>
        </p:nvSpPr>
        <p:spPr>
          <a:xfrm>
            <a:off x="0" y="693356"/>
            <a:ext cx="9144000" cy="6172202"/>
          </a:xfrm>
          <a:prstGeom prst="rect">
            <a:avLst/>
          </a:prstGeom>
          <a:solidFill>
            <a:srgbClr val="F2F2F2"/>
          </a:solidFill>
          <a:ln cap="flat" cmpd="sng" w="25400">
            <a:solidFill>
              <a:schemeClr val="accent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rPr b="1" i="0" lang="zh-TW" sz="2800" u="none" cap="none" strike="noStrike">
                <a:solidFill>
                  <a:srgbClr val="000000"/>
                </a:solidFill>
                <a:latin typeface="KaiTi"/>
                <a:ea typeface="KaiTi"/>
                <a:cs typeface="KaiTi"/>
                <a:sym typeface="KaiTi"/>
              </a:rPr>
              <a:t>1.</a:t>
            </a:r>
            <a:r>
              <a:rPr b="1" i="0" lang="zh-TW" sz="2800" u="sng" cap="none" strike="noStrike">
                <a:solidFill>
                  <a:srgbClr val="000000"/>
                </a:solidFill>
                <a:latin typeface="KaiTi"/>
                <a:ea typeface="KaiTi"/>
                <a:cs typeface="KaiTi"/>
                <a:sym typeface="KaiTi"/>
              </a:rPr>
              <a:t>有選擇性地規劃</a:t>
            </a:r>
            <a:endParaRPr/>
          </a:p>
          <a:p>
            <a:pPr indent="0" lvl="0" marL="0" marR="0" rtl="0" algn="l">
              <a:spcBef>
                <a:spcPts val="0"/>
              </a:spcBef>
              <a:spcAft>
                <a:spcPts val="0"/>
              </a:spcAft>
              <a:buNone/>
            </a:pPr>
            <a:r>
              <a:rPr b="0" i="0" lang="zh-TW" sz="2200" u="none" cap="none" strike="noStrike">
                <a:solidFill>
                  <a:srgbClr val="000000"/>
                </a:solidFill>
                <a:latin typeface="KaiTi"/>
                <a:ea typeface="KaiTi"/>
                <a:cs typeface="KaiTi"/>
                <a:sym typeface="KaiTi"/>
              </a:rPr>
              <a:t>今天我們可以唱的詩歌比教會歷史上任何人都多。偉大的</a:t>
            </a:r>
            <a:r>
              <a:rPr b="1" i="0" lang="zh-TW" sz="2200" u="none" cap="none" strike="noStrike">
                <a:solidFill>
                  <a:schemeClr val="dk1"/>
                </a:solidFill>
                <a:highlight>
                  <a:srgbClr val="FFE599"/>
                </a:highlight>
                <a:latin typeface="KaiTi"/>
                <a:ea typeface="KaiTi"/>
                <a:cs typeface="KaiTi"/>
                <a:sym typeface="KaiTi"/>
              </a:rPr>
              <a:t>詩歌有多種來源</a:t>
            </a:r>
            <a:r>
              <a:rPr b="0" i="0" lang="zh-TW" sz="2200" u="none" cap="none" strike="noStrike">
                <a:solidFill>
                  <a:srgbClr val="000000"/>
                </a:solidFill>
                <a:latin typeface="KaiTi"/>
                <a:ea typeface="KaiTi"/>
                <a:cs typeface="KaiTi"/>
                <a:sym typeface="KaiTi"/>
              </a:rPr>
              <a:t>：</a:t>
            </a:r>
            <a:endParaRPr/>
          </a:p>
          <a:p>
            <a:pPr indent="-342900" lvl="2" marL="1257300" marR="0" rtl="0" algn="l">
              <a:spcBef>
                <a:spcPts val="0"/>
              </a:spcBef>
              <a:spcAft>
                <a:spcPts val="0"/>
              </a:spcAft>
              <a:buClr>
                <a:srgbClr val="000000"/>
              </a:buClr>
              <a:buSzPts val="2200"/>
              <a:buFont typeface="Courier New"/>
              <a:buChar char="o"/>
            </a:pPr>
            <a:r>
              <a:rPr b="0" i="0" lang="zh-TW" sz="2200" u="none" cap="none" strike="noStrike">
                <a:solidFill>
                  <a:srgbClr val="000000"/>
                </a:solidFill>
                <a:latin typeface="KaiTi"/>
                <a:ea typeface="KaiTi"/>
                <a:cs typeface="KaiTi"/>
                <a:sym typeface="KaiTi"/>
              </a:rPr>
              <a:t>傳統讚美詩</a:t>
            </a:r>
            <a:endParaRPr/>
          </a:p>
          <a:p>
            <a:pPr indent="-342900" lvl="2" marL="1257300" marR="0" rtl="0" algn="l">
              <a:spcBef>
                <a:spcPts val="0"/>
              </a:spcBef>
              <a:spcAft>
                <a:spcPts val="0"/>
              </a:spcAft>
              <a:buClr>
                <a:srgbClr val="000000"/>
              </a:buClr>
              <a:buSzPts val="2200"/>
              <a:buFont typeface="Courier New"/>
              <a:buChar char="o"/>
            </a:pPr>
            <a:r>
              <a:rPr b="0" i="0" lang="zh-TW" sz="2200" u="none" cap="none" strike="noStrike">
                <a:solidFill>
                  <a:srgbClr val="000000"/>
                </a:solidFill>
                <a:latin typeface="KaiTi"/>
                <a:ea typeface="KaiTi"/>
                <a:cs typeface="KaiTi"/>
                <a:sym typeface="KaiTi"/>
              </a:rPr>
              <a:t>敬拜網站</a:t>
            </a:r>
            <a:endParaRPr/>
          </a:p>
          <a:p>
            <a:pPr indent="-342900" lvl="2" marL="1257300" marR="0" rtl="0" algn="l">
              <a:spcBef>
                <a:spcPts val="0"/>
              </a:spcBef>
              <a:spcAft>
                <a:spcPts val="0"/>
              </a:spcAft>
              <a:buClr>
                <a:srgbClr val="000000"/>
              </a:buClr>
              <a:buSzPts val="2200"/>
              <a:buFont typeface="Courier New"/>
              <a:buChar char="o"/>
            </a:pPr>
            <a:r>
              <a:rPr b="0" i="0" lang="zh-TW" sz="2200" u="none" cap="none" strike="noStrike">
                <a:solidFill>
                  <a:srgbClr val="000000"/>
                </a:solidFill>
                <a:latin typeface="KaiTi"/>
                <a:ea typeface="KaiTi"/>
                <a:cs typeface="KaiTi"/>
                <a:sym typeface="KaiTi"/>
              </a:rPr>
              <a:t>獨立音樂事工,例如:讚美之泉,</a:t>
            </a:r>
            <a:r>
              <a:rPr b="0" i="0" lang="zh-TW" sz="2200" u="none" cap="none" strike="noStrike">
                <a:solidFill>
                  <a:srgbClr val="000000"/>
                </a:solidFill>
                <a:latin typeface="Calibri"/>
                <a:ea typeface="Calibri"/>
                <a:cs typeface="Calibri"/>
                <a:sym typeface="Calibri"/>
              </a:rPr>
              <a:t> 新心, Sovereign Grace etc.</a:t>
            </a:r>
            <a:endParaRPr b="0" i="0" sz="2200" u="none" cap="none" strike="noStrike">
              <a:solidFill>
                <a:srgbClr val="000000"/>
              </a:solidFill>
              <a:latin typeface="Calibri"/>
              <a:ea typeface="Calibri"/>
              <a:cs typeface="Calibri"/>
              <a:sym typeface="Calibri"/>
            </a:endParaRPr>
          </a:p>
          <a:p>
            <a:pPr indent="-342900" lvl="2" marL="1257300" marR="0" rtl="0" algn="l">
              <a:spcBef>
                <a:spcPts val="0"/>
              </a:spcBef>
              <a:spcAft>
                <a:spcPts val="0"/>
              </a:spcAft>
              <a:buClr>
                <a:srgbClr val="000000"/>
              </a:buClr>
              <a:buSzPts val="2200"/>
              <a:buFont typeface="Courier New"/>
              <a:buChar char="o"/>
            </a:pPr>
            <a:r>
              <a:rPr b="0" i="0" lang="zh-TW" sz="2200" u="none" cap="none" strike="noStrike">
                <a:solidFill>
                  <a:srgbClr val="000000"/>
                </a:solidFill>
                <a:latin typeface="KaiTi"/>
                <a:ea typeface="KaiTi"/>
                <a:cs typeface="KaiTi"/>
                <a:sym typeface="KaiTi"/>
              </a:rPr>
              <a:t>知名敬拜基督徒音樂家</a:t>
            </a:r>
            <a:endParaRPr/>
          </a:p>
          <a:p>
            <a:pPr indent="-342900" lvl="2" marL="1257300" marR="0" rtl="0" algn="l">
              <a:spcBef>
                <a:spcPts val="0"/>
              </a:spcBef>
              <a:spcAft>
                <a:spcPts val="0"/>
              </a:spcAft>
              <a:buClr>
                <a:srgbClr val="000000"/>
              </a:buClr>
              <a:buSzPts val="2200"/>
              <a:buFont typeface="Courier New"/>
              <a:buChar char="o"/>
            </a:pPr>
            <a:r>
              <a:rPr b="0" i="0" lang="zh-TW" sz="2200" u="none" cap="none" strike="noStrike">
                <a:solidFill>
                  <a:srgbClr val="000000"/>
                </a:solidFill>
                <a:latin typeface="KaiTi"/>
                <a:ea typeface="KaiTi"/>
                <a:cs typeface="KaiTi"/>
                <a:sym typeface="KaiTi"/>
              </a:rPr>
              <a:t>弟兄姊妹推薦</a:t>
            </a:r>
            <a:endParaRPr/>
          </a:p>
          <a:p>
            <a:pPr indent="-342900" lvl="1" marL="800100" marR="0" rtl="0" algn="l">
              <a:spcBef>
                <a:spcPts val="0"/>
              </a:spcBef>
              <a:spcAft>
                <a:spcPts val="0"/>
              </a:spcAft>
              <a:buClr>
                <a:srgbClr val="000000"/>
              </a:buClr>
              <a:buSzPts val="2200"/>
              <a:buFont typeface="Noto Sans Symbols"/>
              <a:buChar char="▪"/>
            </a:pPr>
            <a:r>
              <a:rPr b="0" i="0" lang="zh-TW" sz="2200" u="none" cap="none" strike="noStrike">
                <a:solidFill>
                  <a:srgbClr val="000000"/>
                </a:solidFill>
                <a:latin typeface="KaiTi"/>
                <a:ea typeface="KaiTi"/>
                <a:cs typeface="KaiTi"/>
                <a:sym typeface="KaiTi"/>
              </a:rPr>
              <a:t>如果有的話,</a:t>
            </a:r>
            <a:r>
              <a:rPr b="1" i="0" lang="zh-TW" sz="2200" u="none" cap="none" strike="noStrike">
                <a:solidFill>
                  <a:srgbClr val="000000"/>
                </a:solidFill>
                <a:highlight>
                  <a:srgbClr val="FFE599"/>
                </a:highlight>
                <a:latin typeface="KaiTi"/>
                <a:ea typeface="KaiTi"/>
                <a:cs typeface="KaiTi"/>
                <a:sym typeface="KaiTi"/>
              </a:rPr>
              <a:t>鼓勵</a:t>
            </a:r>
            <a:r>
              <a:rPr b="1" i="0" lang="zh-TW" sz="2200" u="none" cap="none" strike="noStrike">
                <a:solidFill>
                  <a:schemeClr val="dk1"/>
                </a:solidFill>
                <a:highlight>
                  <a:srgbClr val="FFE599"/>
                </a:highlight>
                <a:latin typeface="KaiTi"/>
                <a:ea typeface="KaiTi"/>
                <a:cs typeface="KaiTi"/>
                <a:sym typeface="KaiTi"/>
              </a:rPr>
              <a:t>使用自己的會眾創作的音樂</a:t>
            </a:r>
            <a:r>
              <a:rPr b="0" i="0" lang="zh-TW" sz="2200" u="none" cap="none" strike="noStrike">
                <a:solidFill>
                  <a:srgbClr val="000000"/>
                </a:solidFill>
                <a:latin typeface="KaiTi"/>
                <a:ea typeface="KaiTi"/>
                <a:cs typeface="KaiTi"/>
                <a:sym typeface="KaiTi"/>
              </a:rPr>
              <a:t>。</a:t>
            </a:r>
            <a:endParaRPr/>
          </a:p>
          <a:p>
            <a:pPr indent="-342900" lvl="1" marL="800100" marR="0" rtl="0" algn="l">
              <a:spcBef>
                <a:spcPts val="0"/>
              </a:spcBef>
              <a:spcAft>
                <a:spcPts val="0"/>
              </a:spcAft>
              <a:buClr>
                <a:srgbClr val="000000"/>
              </a:buClr>
              <a:buSzPts val="2200"/>
              <a:buFont typeface="Noto Sans Symbols"/>
              <a:buChar char="▪"/>
            </a:pPr>
            <a:r>
              <a:rPr b="0" i="0" lang="zh-TW" sz="2200" u="none" cap="none" strike="noStrike">
                <a:solidFill>
                  <a:srgbClr val="000000"/>
                </a:solidFill>
                <a:latin typeface="KaiTi"/>
                <a:ea typeface="KaiTi"/>
                <a:cs typeface="KaiTi"/>
                <a:sym typeface="KaiTi"/>
              </a:rPr>
              <a:t>研究考察詩歌分為四類: </a:t>
            </a:r>
            <a:endParaRPr/>
          </a:p>
          <a:p>
            <a:pPr indent="-342900" lvl="2" marL="1257300" marR="0" rtl="0" algn="l">
              <a:spcBef>
                <a:spcPts val="0"/>
              </a:spcBef>
              <a:spcAft>
                <a:spcPts val="0"/>
              </a:spcAft>
              <a:buClr>
                <a:schemeClr val="dk1"/>
              </a:buClr>
              <a:buSzPts val="2200"/>
              <a:buFont typeface="Courier New"/>
              <a:buChar char="o"/>
            </a:pPr>
            <a:r>
              <a:rPr b="0" i="0" lang="zh-TW" sz="2200" u="none" cap="none" strike="noStrike">
                <a:solidFill>
                  <a:schemeClr val="dk1"/>
                </a:solidFill>
                <a:latin typeface="KaiTi"/>
                <a:ea typeface="KaiTi"/>
                <a:cs typeface="KaiTi"/>
                <a:sym typeface="KaiTi"/>
              </a:rPr>
              <a:t>「</a:t>
            </a:r>
            <a:r>
              <a:rPr b="1" i="0" lang="zh-TW" sz="2200" u="none" cap="none" strike="noStrike">
                <a:solidFill>
                  <a:srgbClr val="C00000"/>
                </a:solidFill>
                <a:latin typeface="KaiTi"/>
                <a:ea typeface="KaiTi"/>
                <a:cs typeface="KaiTi"/>
                <a:sym typeface="KaiTi"/>
              </a:rPr>
              <a:t>不要使用</a:t>
            </a:r>
            <a:r>
              <a:rPr b="0" i="0" lang="zh-TW" sz="2200" u="none" cap="none" strike="noStrike">
                <a:solidFill>
                  <a:schemeClr val="dk1"/>
                </a:solidFill>
                <a:latin typeface="KaiTi"/>
                <a:ea typeface="KaiTi"/>
                <a:cs typeface="KaiTi"/>
                <a:sym typeface="KaiTi"/>
              </a:rPr>
              <a:t>」</a:t>
            </a:r>
            <a:r>
              <a:rPr b="1" i="0" lang="zh-TW" sz="2200" u="none" cap="none" strike="noStrike">
                <a:solidFill>
                  <a:schemeClr val="dk1"/>
                </a:solidFill>
                <a:latin typeface="KaiTi"/>
                <a:ea typeface="KaiTi"/>
                <a:cs typeface="KaiTi"/>
                <a:sym typeface="KaiTi"/>
              </a:rPr>
              <a:t>:</a:t>
            </a:r>
            <a:r>
              <a:rPr b="0" i="0" lang="zh-TW" sz="2200" u="none" cap="none" strike="noStrike">
                <a:solidFill>
                  <a:srgbClr val="000000"/>
                </a:solidFill>
                <a:latin typeface="KaiTi"/>
                <a:ea typeface="KaiTi"/>
                <a:cs typeface="KaiTi"/>
                <a:sym typeface="KaiTi"/>
              </a:rPr>
              <a:t>歌曲中的歌詞</a:t>
            </a:r>
            <a:r>
              <a:rPr b="1" i="0" lang="zh-TW" sz="2200" u="none" cap="none" strike="noStrike">
                <a:solidFill>
                  <a:srgbClr val="C00000"/>
                </a:solidFill>
                <a:latin typeface="KaiTi"/>
                <a:ea typeface="KaiTi"/>
                <a:cs typeface="KaiTi"/>
                <a:sym typeface="KaiTi"/>
              </a:rPr>
              <a:t>不符合聖經,不清楚或只是糟糕的詩歌</a:t>
            </a:r>
            <a:r>
              <a:rPr b="0" i="0" lang="zh-TW" sz="2200" u="none" cap="none" strike="noStrike">
                <a:solidFill>
                  <a:srgbClr val="000000"/>
                </a:solidFill>
                <a:latin typeface="KaiTi"/>
                <a:ea typeface="KaiTi"/>
                <a:cs typeface="KaiTi"/>
                <a:sym typeface="KaiTi"/>
              </a:rPr>
              <a:t>。</a:t>
            </a:r>
            <a:endParaRPr/>
          </a:p>
          <a:p>
            <a:pPr indent="-342900" lvl="2" marL="1257300" marR="0" rtl="0" algn="l">
              <a:spcBef>
                <a:spcPts val="0"/>
              </a:spcBef>
              <a:spcAft>
                <a:spcPts val="0"/>
              </a:spcAft>
              <a:buClr>
                <a:schemeClr val="dk1"/>
              </a:buClr>
              <a:buSzPts val="2200"/>
              <a:buFont typeface="Courier New"/>
              <a:buChar char="o"/>
            </a:pPr>
            <a:r>
              <a:rPr b="0" i="0" lang="zh-TW" sz="2200" u="none" cap="none" strike="noStrike">
                <a:solidFill>
                  <a:schemeClr val="dk1"/>
                </a:solidFill>
                <a:latin typeface="KaiTi"/>
                <a:ea typeface="KaiTi"/>
                <a:cs typeface="KaiTi"/>
                <a:sym typeface="KaiTi"/>
              </a:rPr>
              <a:t>「</a:t>
            </a:r>
            <a:r>
              <a:rPr b="1" i="0" lang="zh-TW" sz="2200" u="none" cap="none" strike="noStrike">
                <a:solidFill>
                  <a:srgbClr val="C00000"/>
                </a:solidFill>
                <a:latin typeface="KaiTi"/>
                <a:ea typeface="KaiTi"/>
                <a:cs typeface="KaiTi"/>
                <a:sym typeface="KaiTi"/>
              </a:rPr>
              <a:t>私下使用</a:t>
            </a:r>
            <a:r>
              <a:rPr b="0" i="0" lang="zh-TW" sz="2200" u="none" cap="none" strike="noStrike">
                <a:solidFill>
                  <a:schemeClr val="dk1"/>
                </a:solidFill>
                <a:latin typeface="KaiTi"/>
                <a:ea typeface="KaiTi"/>
                <a:cs typeface="KaiTi"/>
                <a:sym typeface="KaiTi"/>
              </a:rPr>
              <a:t>」</a:t>
            </a:r>
            <a:r>
              <a:rPr b="1" i="0" lang="zh-TW" sz="2200" u="none" cap="none" strike="noStrike">
                <a:solidFill>
                  <a:srgbClr val="0000FF"/>
                </a:solidFill>
                <a:latin typeface="KaiTi"/>
                <a:ea typeface="KaiTi"/>
                <a:cs typeface="KaiTi"/>
                <a:sym typeface="KaiTi"/>
              </a:rPr>
              <a:t>:</a:t>
            </a:r>
            <a:r>
              <a:rPr b="1" i="0" lang="zh-TW" sz="2200" u="none" cap="none" strike="noStrike">
                <a:solidFill>
                  <a:srgbClr val="C00000"/>
                </a:solidFill>
                <a:latin typeface="KaiTi"/>
                <a:ea typeface="KaiTi"/>
                <a:cs typeface="KaiTi"/>
                <a:sym typeface="KaiTi"/>
              </a:rPr>
              <a:t>我可以自己聽的詩歌,但對教會沒有好處</a:t>
            </a:r>
            <a:r>
              <a:rPr b="0" i="0" lang="zh-TW" sz="2200" u="none" cap="none" strike="noStrike">
                <a:solidFill>
                  <a:srgbClr val="000000"/>
                </a:solidFill>
                <a:latin typeface="KaiTi"/>
                <a:ea typeface="KaiTi"/>
                <a:cs typeface="KaiTi"/>
                <a:sym typeface="KaiTi"/>
              </a:rPr>
              <a:t>。歌詞可能包含</a:t>
            </a:r>
            <a:r>
              <a:rPr b="1" i="0" lang="zh-TW" sz="2200" u="none" cap="none" strike="noStrike">
                <a:solidFill>
                  <a:srgbClr val="C00000"/>
                </a:solidFill>
                <a:latin typeface="KaiTi"/>
                <a:ea typeface="KaiTi"/>
                <a:cs typeface="KaiTi"/>
                <a:sym typeface="KaiTi"/>
              </a:rPr>
              <a:t>隱晦的短語或詩句</a:t>
            </a:r>
            <a:r>
              <a:rPr b="0" i="0" lang="zh-TW" sz="2200" u="none" cap="none" strike="noStrike">
                <a:solidFill>
                  <a:srgbClr val="000000"/>
                </a:solidFill>
                <a:latin typeface="KaiTi"/>
                <a:ea typeface="KaiTi"/>
                <a:cs typeface="KaiTi"/>
                <a:sym typeface="KaiTi"/>
              </a:rPr>
              <a:t>,或設定為</a:t>
            </a:r>
            <a:r>
              <a:rPr b="1" i="0" lang="zh-TW" sz="2200" u="none" cap="none" strike="noStrike">
                <a:solidFill>
                  <a:srgbClr val="C00000"/>
                </a:solidFill>
                <a:latin typeface="KaiTi"/>
                <a:ea typeface="KaiTi"/>
                <a:cs typeface="KaiTi"/>
                <a:sym typeface="KaiTi"/>
              </a:rPr>
              <a:t>糟糕或複雜的音樂</a:t>
            </a:r>
            <a:r>
              <a:rPr b="0" i="0" lang="zh-TW" sz="2200" u="none" cap="none" strike="noStrike">
                <a:solidFill>
                  <a:srgbClr val="000000"/>
                </a:solidFill>
                <a:latin typeface="KaiTi"/>
                <a:ea typeface="KaiTi"/>
                <a:cs typeface="KaiTi"/>
                <a:sym typeface="KaiTi"/>
              </a:rPr>
              <a:t>。</a:t>
            </a:r>
            <a:endParaRPr b="0" i="0" sz="2200" u="none" cap="none" strike="noStrike">
              <a:solidFill>
                <a:srgbClr val="000000"/>
              </a:solidFill>
              <a:latin typeface="KaiTi"/>
              <a:ea typeface="KaiTi"/>
              <a:cs typeface="KaiTi"/>
              <a:sym typeface="KaiTi"/>
            </a:endParaRPr>
          </a:p>
          <a:p>
            <a:pPr indent="-342900" lvl="2" marL="1257300" marR="0" rtl="0" algn="l">
              <a:spcBef>
                <a:spcPts val="0"/>
              </a:spcBef>
              <a:spcAft>
                <a:spcPts val="0"/>
              </a:spcAft>
              <a:buClr>
                <a:schemeClr val="dk1"/>
              </a:buClr>
              <a:buSzPts val="2000"/>
              <a:buFont typeface="Courier New"/>
              <a:buChar char="o"/>
            </a:pPr>
            <a:r>
              <a:rPr b="1" i="0" lang="zh-TW" sz="2000" u="none" cap="none" strike="noStrike">
                <a:solidFill>
                  <a:schemeClr val="dk1"/>
                </a:solidFill>
                <a:highlight>
                  <a:srgbClr val="FFE599"/>
                </a:highlight>
                <a:latin typeface="KaiTi"/>
                <a:ea typeface="KaiTi"/>
                <a:cs typeface="KaiTi"/>
                <a:sym typeface="KaiTi"/>
              </a:rPr>
              <a:t>「</a:t>
            </a:r>
            <a:r>
              <a:rPr b="1" i="0" lang="zh-TW" sz="2200" u="none" cap="none" strike="noStrike">
                <a:solidFill>
                  <a:schemeClr val="dk1"/>
                </a:solidFill>
                <a:highlight>
                  <a:srgbClr val="FFE599"/>
                </a:highlight>
                <a:latin typeface="KaiTi"/>
                <a:ea typeface="KaiTi"/>
                <a:cs typeface="KaiTi"/>
                <a:sym typeface="KaiTi"/>
              </a:rPr>
              <a:t>可以用</a:t>
            </a:r>
            <a:r>
              <a:rPr b="1" i="0" lang="zh-TW" sz="2000" u="none" cap="none" strike="noStrike">
                <a:solidFill>
                  <a:schemeClr val="dk1"/>
                </a:solidFill>
                <a:highlight>
                  <a:srgbClr val="FFE599"/>
                </a:highlight>
                <a:latin typeface="KaiTi"/>
                <a:ea typeface="KaiTi"/>
                <a:cs typeface="KaiTi"/>
                <a:sym typeface="KaiTi"/>
              </a:rPr>
              <a:t>」</a:t>
            </a:r>
            <a:r>
              <a:rPr b="1" i="0" lang="zh-TW" sz="2200" u="none" cap="none" strike="noStrike">
                <a:solidFill>
                  <a:schemeClr val="dk1"/>
                </a:solidFill>
                <a:highlight>
                  <a:srgbClr val="FFE599"/>
                </a:highlight>
                <a:latin typeface="KaiTi"/>
                <a:ea typeface="KaiTi"/>
                <a:cs typeface="KaiTi"/>
                <a:sym typeface="KaiTi"/>
              </a:rPr>
              <a:t>:</a:t>
            </a:r>
            <a:r>
              <a:rPr b="0" i="0" lang="zh-TW" sz="2200" u="none" cap="none" strike="noStrike">
                <a:solidFill>
                  <a:srgbClr val="000000"/>
                </a:solidFill>
                <a:latin typeface="KaiTi"/>
                <a:ea typeface="KaiTi"/>
                <a:cs typeface="KaiTi"/>
                <a:sym typeface="KaiTi"/>
              </a:rPr>
              <a:t>根據情況,需要和背景,適合會眾的詩歌。</a:t>
            </a:r>
            <a:endParaRPr/>
          </a:p>
          <a:p>
            <a:pPr indent="-342900" lvl="2" marL="1257300" marR="0" rtl="0" algn="l">
              <a:spcBef>
                <a:spcPts val="0"/>
              </a:spcBef>
              <a:spcAft>
                <a:spcPts val="0"/>
              </a:spcAft>
              <a:buClr>
                <a:schemeClr val="dk1"/>
              </a:buClr>
              <a:buSzPts val="2400"/>
              <a:buFont typeface="Courier New"/>
              <a:buChar char="o"/>
            </a:pPr>
            <a:r>
              <a:rPr b="1" i="0" lang="zh-TW" sz="2400" u="none" cap="none" strike="noStrike">
                <a:solidFill>
                  <a:schemeClr val="dk1"/>
                </a:solidFill>
                <a:highlight>
                  <a:srgbClr val="FFE599"/>
                </a:highlight>
                <a:latin typeface="KaiTi"/>
                <a:ea typeface="KaiTi"/>
                <a:cs typeface="KaiTi"/>
                <a:sym typeface="KaiTi"/>
              </a:rPr>
              <a:t>「</a:t>
            </a:r>
            <a:r>
              <a:rPr b="1" i="0" lang="zh-TW" sz="2200" u="none" cap="none" strike="noStrike">
                <a:solidFill>
                  <a:schemeClr val="dk1"/>
                </a:solidFill>
                <a:highlight>
                  <a:srgbClr val="FFE599"/>
                </a:highlight>
                <a:latin typeface="KaiTi"/>
                <a:ea typeface="KaiTi"/>
                <a:cs typeface="KaiTi"/>
                <a:sym typeface="KaiTi"/>
              </a:rPr>
              <a:t>應該使用</a:t>
            </a:r>
            <a:r>
              <a:rPr b="1" i="0" lang="zh-TW" sz="2400" u="none" cap="none" strike="noStrike">
                <a:solidFill>
                  <a:schemeClr val="dk1"/>
                </a:solidFill>
                <a:highlight>
                  <a:srgbClr val="FFE599"/>
                </a:highlight>
                <a:latin typeface="KaiTi"/>
                <a:ea typeface="KaiTi"/>
                <a:cs typeface="KaiTi"/>
                <a:sym typeface="KaiTi"/>
              </a:rPr>
              <a:t>」</a:t>
            </a:r>
            <a:r>
              <a:rPr b="1" i="0" lang="zh-TW" sz="2200" u="none" cap="none" strike="noStrike">
                <a:solidFill>
                  <a:schemeClr val="dk1"/>
                </a:solidFill>
                <a:highlight>
                  <a:srgbClr val="FFE599"/>
                </a:highlight>
                <a:latin typeface="KaiTi"/>
                <a:ea typeface="KaiTi"/>
                <a:cs typeface="KaiTi"/>
                <a:sym typeface="KaiTi"/>
              </a:rPr>
              <a:t>:</a:t>
            </a:r>
            <a:r>
              <a:rPr b="0" i="0" lang="zh-TW" sz="2200" u="none" cap="none" strike="noStrike">
                <a:solidFill>
                  <a:srgbClr val="000000"/>
                </a:solidFill>
                <a:latin typeface="KaiTi"/>
                <a:ea typeface="KaiTi"/>
                <a:cs typeface="KaiTi"/>
                <a:sym typeface="KaiTi"/>
              </a:rPr>
              <a:t>這些詩歌以如此</a:t>
            </a:r>
            <a:r>
              <a:rPr b="1" i="0" lang="zh-TW" sz="2200" u="none" cap="none" strike="noStrike">
                <a:solidFill>
                  <a:srgbClr val="000000"/>
                </a:solidFill>
                <a:highlight>
                  <a:srgbClr val="FFE599"/>
                </a:highlight>
                <a:latin typeface="KaiTi"/>
                <a:ea typeface="KaiTi"/>
                <a:cs typeface="KaiTi"/>
                <a:sym typeface="KaiTi"/>
              </a:rPr>
              <a:t>引人注目和清晰的方式傳達有關上帝的真理</a:t>
            </a:r>
            <a:r>
              <a:rPr b="0" i="0" lang="zh-TW" sz="2200" u="none" cap="none" strike="noStrike">
                <a:solidFill>
                  <a:srgbClr val="000000"/>
                </a:solidFill>
                <a:latin typeface="KaiTi"/>
                <a:ea typeface="KaiTi"/>
                <a:cs typeface="KaiTi"/>
                <a:sym typeface="KaiTi"/>
              </a:rPr>
              <a:t>,因此我將向教會教導它們作為首要任務。</a:t>
            </a:r>
            <a:endParaRPr/>
          </a:p>
        </p:txBody>
      </p:sp>
    </p:spTree>
  </p:cSld>
  <p:clrMapOvr>
    <a:masterClrMapping/>
  </p:clrMapOvr>
  <mc:AlternateContent>
    <mc:Choice Requires="p14">
      <p:transition spd="slow" p14:dur="1600">
        <p14:gallery dir="l"/>
      </p:transition>
    </mc:Choice>
    <mc:Fallback>
      <p:transition spd="slow">
        <p:fade/>
      </p:transition>
    </mc:Fallback>
  </mc:AlternateContent>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5" name="Shape 365"/>
        <p:cNvGrpSpPr/>
        <p:nvPr/>
      </p:nvGrpSpPr>
      <p:grpSpPr>
        <a:xfrm>
          <a:off x="0" y="0"/>
          <a:ext cx="0" cy="0"/>
          <a:chOff x="0" y="0"/>
          <a:chExt cx="0" cy="0"/>
        </a:xfrm>
      </p:grpSpPr>
      <p:sp>
        <p:nvSpPr>
          <p:cNvPr id="366" name="Google Shape;366;p50"/>
          <p:cNvSpPr txBox="1"/>
          <p:nvPr>
            <p:ph type="title"/>
          </p:nvPr>
        </p:nvSpPr>
        <p:spPr>
          <a:xfrm>
            <a:off x="0" y="16932"/>
            <a:ext cx="9144000" cy="668867"/>
          </a:xfrm>
          <a:prstGeom prst="rect">
            <a:avLst/>
          </a:prstGeom>
          <a:solidFill>
            <a:srgbClr val="DDD9C3"/>
          </a:solidFill>
          <a:ln cap="flat" cmpd="sng" w="9525">
            <a:solidFill>
              <a:srgbClr val="97B4E4"/>
            </a:solidFill>
            <a:prstDash val="solid"/>
            <a:round/>
            <a:headEnd len="sm" w="sm" type="none"/>
            <a:tailEnd len="sm" w="sm" type="none"/>
          </a:ln>
        </p:spPr>
        <p:txBody>
          <a:bodyPr anchorCtr="0" anchor="ctr" bIns="45700" lIns="91425" spcFirstLastPara="1" rIns="91425" wrap="square" tIns="45700">
            <a:noAutofit/>
          </a:bodyPr>
          <a:lstStyle/>
          <a:p>
            <a:pPr indent="0" lvl="0" marL="0" rtl="0" algn="ctr">
              <a:spcBef>
                <a:spcPts val="0"/>
              </a:spcBef>
              <a:spcAft>
                <a:spcPts val="0"/>
              </a:spcAft>
              <a:buClr>
                <a:srgbClr val="000000"/>
              </a:buClr>
              <a:buSzPts val="3600"/>
              <a:buFont typeface="KaiTi"/>
              <a:buNone/>
            </a:pPr>
            <a:r>
              <a:rPr b="1" i="0" lang="zh-TW" sz="3600" u="none" strike="noStrike">
                <a:solidFill>
                  <a:srgbClr val="000000"/>
                </a:solidFill>
                <a:latin typeface="KaiTi"/>
                <a:ea typeface="KaiTi"/>
                <a:cs typeface="KaiTi"/>
                <a:sym typeface="KaiTi"/>
              </a:rPr>
              <a:t>規劃週日詩歌的十項原則 </a:t>
            </a:r>
            <a:r>
              <a:rPr b="1" i="0" lang="zh-TW" sz="3600" u="none" strike="noStrike">
                <a:solidFill>
                  <a:srgbClr val="0C0C0C"/>
                </a:solidFill>
                <a:latin typeface="KaiTi"/>
                <a:ea typeface="KaiTi"/>
                <a:cs typeface="KaiTi"/>
                <a:sym typeface="KaiTi"/>
              </a:rPr>
              <a:t>2</a:t>
            </a:r>
            <a:endParaRPr sz="4800">
              <a:solidFill>
                <a:srgbClr val="0C0C0C"/>
              </a:solidFill>
              <a:latin typeface="KaiTi"/>
              <a:ea typeface="KaiTi"/>
              <a:cs typeface="KaiTi"/>
              <a:sym typeface="KaiTi"/>
            </a:endParaRPr>
          </a:p>
        </p:txBody>
      </p:sp>
      <p:sp>
        <p:nvSpPr>
          <p:cNvPr id="367" name="Google Shape;367;p50"/>
          <p:cNvSpPr/>
          <p:nvPr/>
        </p:nvSpPr>
        <p:spPr>
          <a:xfrm>
            <a:off x="-5644" y="685798"/>
            <a:ext cx="9144000" cy="6172202"/>
          </a:xfrm>
          <a:prstGeom prst="rect">
            <a:avLst/>
          </a:prstGeom>
          <a:solidFill>
            <a:srgbClr val="F2F2F2"/>
          </a:solidFill>
          <a:ln cap="flat" cmpd="sng" w="25400">
            <a:solidFill>
              <a:schemeClr val="accent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rPr b="1" i="0" lang="zh-TW" sz="2800" u="none" cap="none" strike="noStrike">
                <a:solidFill>
                  <a:srgbClr val="000000"/>
                </a:solidFill>
                <a:latin typeface="KaiTi"/>
                <a:ea typeface="KaiTi"/>
                <a:cs typeface="KaiTi"/>
                <a:sym typeface="KaiTi"/>
              </a:rPr>
              <a:t>2.</a:t>
            </a:r>
            <a:r>
              <a:rPr b="1" i="0" lang="zh-TW" sz="2800" u="sng" cap="none" strike="noStrike">
                <a:solidFill>
                  <a:srgbClr val="000000"/>
                </a:solidFill>
                <a:latin typeface="KaiTi"/>
                <a:ea typeface="KaiTi"/>
                <a:cs typeface="KaiTi"/>
                <a:sym typeface="KaiTi"/>
              </a:rPr>
              <a:t>平靜地規劃</a:t>
            </a:r>
            <a:endParaRPr/>
          </a:p>
          <a:p>
            <a:pPr indent="-342900" lvl="1" marL="800100" marR="0" rtl="0" algn="l">
              <a:spcBef>
                <a:spcPts val="0"/>
              </a:spcBef>
              <a:spcAft>
                <a:spcPts val="0"/>
              </a:spcAft>
              <a:buClr>
                <a:srgbClr val="000000"/>
              </a:buClr>
              <a:buSzPts val="2200"/>
              <a:buFont typeface="Noto Sans Symbols"/>
              <a:buChar char="▪"/>
            </a:pPr>
            <a:r>
              <a:rPr b="0" i="0" lang="zh-TW" sz="2200" u="none" cap="none" strike="noStrike">
                <a:solidFill>
                  <a:srgbClr val="000000"/>
                </a:solidFill>
                <a:latin typeface="KaiTi"/>
                <a:ea typeface="KaiTi"/>
                <a:cs typeface="KaiTi"/>
                <a:sym typeface="KaiTi"/>
              </a:rPr>
              <a:t>當聽到另一位敬拜領袖興奮地談論他最近推出的一首新歌時,不要緊張,</a:t>
            </a:r>
            <a:r>
              <a:rPr b="0" i="0" lang="zh-TW" sz="2200" u="none" cap="none" strike="noStrike">
                <a:solidFill>
                  <a:schemeClr val="dk1"/>
                </a:solidFill>
                <a:latin typeface="KaiTi"/>
                <a:ea typeface="KaiTi"/>
                <a:cs typeface="KaiTi"/>
                <a:sym typeface="KaiTi"/>
              </a:rPr>
              <a:t>一定要放鬆</a:t>
            </a:r>
            <a:r>
              <a:rPr b="0" i="0" lang="zh-TW" sz="2200" u="none" cap="none" strike="noStrike">
                <a:solidFill>
                  <a:srgbClr val="000000"/>
                </a:solidFill>
                <a:latin typeface="KaiTi"/>
                <a:ea typeface="KaiTi"/>
                <a:cs typeface="KaiTi"/>
                <a:sym typeface="KaiTi"/>
              </a:rPr>
              <a:t>。我們內心的平靜來自於知道我們</a:t>
            </a:r>
            <a:r>
              <a:rPr b="1" i="0" lang="zh-TW" sz="2200" u="none" cap="none" strike="noStrike">
                <a:solidFill>
                  <a:srgbClr val="000000"/>
                </a:solidFill>
                <a:highlight>
                  <a:srgbClr val="FFE599"/>
                </a:highlight>
                <a:latin typeface="KaiTi"/>
                <a:ea typeface="KaiTi"/>
                <a:cs typeface="KaiTi"/>
                <a:sym typeface="KaiTi"/>
              </a:rPr>
              <a:t>不必懷疑我們是否錯過了</a:t>
            </a:r>
            <a:r>
              <a:rPr b="1" i="0" lang="zh-TW" sz="2200" u="none" cap="none" strike="noStrike">
                <a:solidFill>
                  <a:schemeClr val="dk1"/>
                </a:solidFill>
                <a:highlight>
                  <a:srgbClr val="FFE599"/>
                </a:highlight>
                <a:latin typeface="KaiTi"/>
                <a:ea typeface="KaiTi"/>
                <a:cs typeface="KaiTi"/>
                <a:sym typeface="KaiTi"/>
              </a:rPr>
              <a:t>「</a:t>
            </a:r>
            <a:r>
              <a:rPr b="1" i="0" lang="zh-TW" sz="2200" u="none" cap="none" strike="noStrike">
                <a:solidFill>
                  <a:srgbClr val="000000"/>
                </a:solidFill>
                <a:highlight>
                  <a:srgbClr val="FFE599"/>
                </a:highlight>
                <a:latin typeface="KaiTi"/>
                <a:ea typeface="KaiTi"/>
                <a:cs typeface="KaiTi"/>
                <a:sym typeface="KaiTi"/>
              </a:rPr>
              <a:t>那首歌</a:t>
            </a:r>
            <a:r>
              <a:rPr b="1" i="0" lang="zh-TW" sz="2200" u="none" cap="none" strike="noStrike">
                <a:solidFill>
                  <a:schemeClr val="dk1"/>
                </a:solidFill>
                <a:highlight>
                  <a:srgbClr val="FFE599"/>
                </a:highlight>
                <a:latin typeface="KaiTi"/>
                <a:ea typeface="KaiTi"/>
                <a:cs typeface="KaiTi"/>
                <a:sym typeface="KaiTi"/>
              </a:rPr>
              <a:t>」</a:t>
            </a:r>
            <a:r>
              <a:rPr b="0" i="0" lang="zh-TW" sz="2200" u="none" cap="none" strike="noStrike">
                <a:solidFill>
                  <a:srgbClr val="000000"/>
                </a:solidFill>
                <a:latin typeface="KaiTi"/>
                <a:ea typeface="KaiTi"/>
                <a:cs typeface="KaiTi"/>
                <a:sym typeface="KaiTi"/>
              </a:rPr>
              <a:t>,而這首歌將使周日的一切變得不同。</a:t>
            </a:r>
            <a:endParaRPr/>
          </a:p>
          <a:p>
            <a:pPr indent="-342900" lvl="1" marL="800100" marR="0" rtl="0" algn="l">
              <a:spcBef>
                <a:spcPts val="0"/>
              </a:spcBef>
              <a:spcAft>
                <a:spcPts val="0"/>
              </a:spcAft>
              <a:buClr>
                <a:srgbClr val="000000"/>
              </a:buClr>
              <a:buSzPts val="2200"/>
              <a:buFont typeface="Noto Sans Symbols"/>
              <a:buChar char="▪"/>
            </a:pPr>
            <a:r>
              <a:rPr b="0" i="0" lang="zh-TW" sz="2200" u="none" cap="none" strike="noStrike">
                <a:solidFill>
                  <a:srgbClr val="000000"/>
                </a:solidFill>
                <a:latin typeface="KaiTi"/>
                <a:ea typeface="KaiTi"/>
                <a:cs typeface="KaiTi"/>
                <a:sym typeface="KaiTi"/>
              </a:rPr>
              <a:t>我們</a:t>
            </a:r>
            <a:r>
              <a:rPr b="1" i="0" lang="zh-TW" sz="2200" u="none" cap="none" strike="noStrike">
                <a:solidFill>
                  <a:srgbClr val="000000"/>
                </a:solidFill>
                <a:highlight>
                  <a:srgbClr val="FFE599"/>
                </a:highlight>
                <a:latin typeface="KaiTi"/>
                <a:ea typeface="KaiTi"/>
                <a:cs typeface="KaiTi"/>
                <a:sym typeface="KaiTi"/>
              </a:rPr>
              <a:t>的信心是基於一位仁慈的上帝</a:t>
            </a:r>
            <a:r>
              <a:rPr b="0" i="0" lang="zh-TW" sz="2200" u="none" cap="none" strike="noStrike">
                <a:solidFill>
                  <a:srgbClr val="000000"/>
                </a:solidFill>
                <a:highlight>
                  <a:srgbClr val="FFE599"/>
                </a:highlight>
                <a:latin typeface="KaiTi"/>
                <a:ea typeface="KaiTi"/>
                <a:cs typeface="KaiTi"/>
                <a:sym typeface="KaiTi"/>
              </a:rPr>
              <a:t>,</a:t>
            </a:r>
            <a:r>
              <a:rPr b="1" i="0" lang="zh-TW" sz="2200" u="none" cap="none" strike="noStrike">
                <a:solidFill>
                  <a:srgbClr val="000000"/>
                </a:solidFill>
                <a:highlight>
                  <a:srgbClr val="FFE599"/>
                </a:highlight>
                <a:latin typeface="KaiTi"/>
                <a:ea typeface="KaiTi"/>
                <a:cs typeface="KaiTi"/>
                <a:sym typeface="KaiTi"/>
              </a:rPr>
              <a:t>而從來不是基於任何特定的詩歌</a:t>
            </a:r>
            <a:r>
              <a:rPr b="0" i="0" lang="zh-TW" sz="2200" u="none" cap="none" strike="noStrike">
                <a:solidFill>
                  <a:srgbClr val="000000"/>
                </a:solidFill>
                <a:latin typeface="KaiTi"/>
                <a:ea typeface="KaiTi"/>
                <a:cs typeface="KaiTi"/>
                <a:sym typeface="KaiTi"/>
              </a:rPr>
              <a:t>。</a:t>
            </a:r>
            <a:endParaRPr/>
          </a:p>
          <a:p>
            <a:pPr indent="-342900" lvl="1" marL="800100" marR="0" rtl="0" algn="l">
              <a:spcBef>
                <a:spcPts val="0"/>
              </a:spcBef>
              <a:spcAft>
                <a:spcPts val="0"/>
              </a:spcAft>
              <a:buClr>
                <a:srgbClr val="000000"/>
              </a:buClr>
              <a:buSzPts val="2200"/>
              <a:buFont typeface="Noto Sans Symbols"/>
              <a:buChar char="▪"/>
            </a:pPr>
            <a:r>
              <a:rPr b="1" i="0" lang="zh-TW" sz="2200" u="none" cap="none" strike="noStrike">
                <a:solidFill>
                  <a:srgbClr val="000000"/>
                </a:solidFill>
                <a:highlight>
                  <a:srgbClr val="FFE599"/>
                </a:highlight>
                <a:latin typeface="KaiTi"/>
                <a:ea typeface="KaiTi"/>
                <a:cs typeface="KaiTi"/>
                <a:sym typeface="KaiTi"/>
              </a:rPr>
              <a:t>一定要依靠上帝</a:t>
            </a:r>
            <a:r>
              <a:rPr b="1" i="0" lang="zh-TW" sz="2200" u="none" cap="none" strike="noStrike">
                <a:solidFill>
                  <a:schemeClr val="dk1"/>
                </a:solidFill>
                <a:highlight>
                  <a:srgbClr val="FFE599"/>
                </a:highlight>
                <a:latin typeface="KaiTi"/>
                <a:ea typeface="KaiTi"/>
                <a:cs typeface="KaiTi"/>
                <a:sym typeface="KaiTi"/>
              </a:rPr>
              <a:t>,</a:t>
            </a:r>
            <a:r>
              <a:rPr b="1" i="0" lang="zh-TW" sz="2200" u="none" cap="none" strike="noStrike">
                <a:solidFill>
                  <a:srgbClr val="000000"/>
                </a:solidFill>
                <a:highlight>
                  <a:srgbClr val="FFE599"/>
                </a:highlight>
                <a:latin typeface="KaiTi"/>
                <a:ea typeface="KaiTi"/>
                <a:cs typeface="KaiTi"/>
                <a:sym typeface="KaiTi"/>
              </a:rPr>
              <a:t>祂可以用新歌以新鮮的方式傳授永恆的真理</a:t>
            </a:r>
            <a:r>
              <a:rPr b="0" i="0" lang="zh-TW" sz="2200" u="none" cap="none" strike="noStrike">
                <a:solidFill>
                  <a:schemeClr val="dk1"/>
                </a:solidFill>
                <a:latin typeface="KaiTi"/>
                <a:ea typeface="KaiTi"/>
                <a:cs typeface="KaiTi"/>
                <a:sym typeface="KaiTi"/>
              </a:rPr>
              <a:t>,但祂並不局限於此。</a:t>
            </a:r>
            <a:r>
              <a:rPr b="1" i="0" lang="zh-TW" sz="2200" u="none" cap="none" strike="noStrike">
                <a:solidFill>
                  <a:srgbClr val="000000"/>
                </a:solidFill>
                <a:highlight>
                  <a:srgbClr val="FFE599"/>
                </a:highlight>
                <a:latin typeface="KaiTi"/>
                <a:ea typeface="KaiTi"/>
                <a:cs typeface="KaiTi"/>
                <a:sym typeface="KaiTi"/>
              </a:rPr>
              <a:t>祂也可以用舊歌做出驚人的事</a:t>
            </a:r>
            <a:r>
              <a:rPr b="0" i="0" lang="zh-TW" sz="2200" u="none" cap="none" strike="noStrike">
                <a:solidFill>
                  <a:schemeClr val="dk1"/>
                </a:solidFill>
                <a:latin typeface="KaiTi"/>
                <a:ea typeface="KaiTi"/>
                <a:cs typeface="KaiTi"/>
                <a:sym typeface="KaiTi"/>
              </a:rPr>
              <a:t>。</a:t>
            </a:r>
            <a:endParaRPr b="0" i="0" sz="2200" u="none" cap="none" strike="noStrike">
              <a:solidFill>
                <a:schemeClr val="dk1"/>
              </a:solidFill>
              <a:latin typeface="KaiTi"/>
              <a:ea typeface="KaiTi"/>
              <a:cs typeface="KaiTi"/>
              <a:sym typeface="KaiTi"/>
            </a:endParaRPr>
          </a:p>
          <a:p>
            <a:pPr indent="0" lvl="1" marL="457200" marR="0" rtl="0" algn="l">
              <a:spcBef>
                <a:spcPts val="0"/>
              </a:spcBef>
              <a:spcAft>
                <a:spcPts val="0"/>
              </a:spcAft>
              <a:buNone/>
            </a:pPr>
            <a:r>
              <a:t/>
            </a:r>
            <a:endParaRPr b="0" i="0" sz="2100" u="none" cap="none" strike="noStrike">
              <a:solidFill>
                <a:srgbClr val="000000"/>
              </a:solidFill>
              <a:latin typeface="KaiTi"/>
              <a:ea typeface="KaiTi"/>
              <a:cs typeface="KaiTi"/>
              <a:sym typeface="KaiTi"/>
            </a:endParaRPr>
          </a:p>
          <a:p>
            <a:pPr indent="0" lvl="0" marL="0" marR="0" rtl="0" algn="l">
              <a:spcBef>
                <a:spcPts val="0"/>
              </a:spcBef>
              <a:spcAft>
                <a:spcPts val="0"/>
              </a:spcAft>
              <a:buNone/>
            </a:pPr>
            <a:r>
              <a:rPr b="1" i="0" lang="zh-TW" sz="2800" u="none" cap="none" strike="noStrike">
                <a:solidFill>
                  <a:srgbClr val="000000"/>
                </a:solidFill>
                <a:latin typeface="KaiTi"/>
                <a:ea typeface="KaiTi"/>
                <a:cs typeface="KaiTi"/>
                <a:sym typeface="KaiTi"/>
              </a:rPr>
              <a:t>3.</a:t>
            </a:r>
            <a:r>
              <a:rPr b="1" i="0" lang="zh-TW" sz="2800" u="sng" cap="none" strike="noStrike">
                <a:solidFill>
                  <a:schemeClr val="dk1"/>
                </a:solidFill>
                <a:latin typeface="KaiTi"/>
                <a:ea typeface="KaiTi"/>
                <a:cs typeface="KaiTi"/>
                <a:sym typeface="KaiTi"/>
              </a:rPr>
              <a:t>敬</a:t>
            </a:r>
            <a:r>
              <a:rPr b="1" i="0" lang="zh-TW" sz="2800" u="sng" cap="none" strike="noStrike">
                <a:solidFill>
                  <a:srgbClr val="000000"/>
                </a:solidFill>
                <a:latin typeface="KaiTi"/>
                <a:ea typeface="KaiTi"/>
                <a:cs typeface="KaiTi"/>
                <a:sym typeface="KaiTi"/>
              </a:rPr>
              <a:t>虔地規劃</a:t>
            </a:r>
            <a:endParaRPr/>
          </a:p>
          <a:p>
            <a:pPr indent="-342900" lvl="1" marL="800100" marR="0" rtl="0" algn="l">
              <a:spcBef>
                <a:spcPts val="0"/>
              </a:spcBef>
              <a:spcAft>
                <a:spcPts val="0"/>
              </a:spcAft>
              <a:buClr>
                <a:srgbClr val="000000"/>
              </a:buClr>
              <a:buSzPts val="2200"/>
              <a:buFont typeface="Noto Sans Symbols"/>
              <a:buChar char="▪"/>
            </a:pPr>
            <a:r>
              <a:rPr b="1" i="0" lang="zh-TW" sz="2200" u="none" cap="none" strike="noStrike">
                <a:solidFill>
                  <a:srgbClr val="000000"/>
                </a:solidFill>
                <a:highlight>
                  <a:srgbClr val="FFE599"/>
                </a:highlight>
                <a:latin typeface="KaiTi"/>
                <a:ea typeface="KaiTi"/>
                <a:cs typeface="KaiTi"/>
                <a:sym typeface="KaiTi"/>
              </a:rPr>
              <a:t>祈求聖靈的能力有效引導</a:t>
            </a:r>
            <a:r>
              <a:rPr b="0" i="0" lang="zh-TW" sz="2200" u="none" cap="none" strike="noStrike">
                <a:solidFill>
                  <a:srgbClr val="000000"/>
                </a:solidFill>
                <a:latin typeface="KaiTi"/>
                <a:ea typeface="KaiTi"/>
                <a:cs typeface="KaiTi"/>
                <a:sym typeface="KaiTi"/>
              </a:rPr>
              <a:t>。</a:t>
            </a:r>
            <a:endParaRPr/>
          </a:p>
          <a:p>
            <a:pPr indent="-342900" lvl="1" marL="800100" marR="0" rtl="0" algn="l">
              <a:spcBef>
                <a:spcPts val="0"/>
              </a:spcBef>
              <a:spcAft>
                <a:spcPts val="0"/>
              </a:spcAft>
              <a:buClr>
                <a:schemeClr val="dk1"/>
              </a:buClr>
              <a:buSzPts val="2200"/>
              <a:buFont typeface="Noto Sans Symbols"/>
              <a:buChar char="▪"/>
            </a:pPr>
            <a:r>
              <a:rPr b="0" i="0" lang="zh-TW" sz="2200" u="none" cap="none" strike="noStrike">
                <a:solidFill>
                  <a:schemeClr val="dk1"/>
                </a:solidFill>
                <a:latin typeface="KaiTi"/>
                <a:ea typeface="KaiTi"/>
                <a:cs typeface="KaiTi"/>
                <a:sym typeface="KaiTi"/>
              </a:rPr>
              <a:t>上帝</a:t>
            </a:r>
            <a:r>
              <a:rPr b="0" i="0" lang="zh-TW" sz="2200" u="none" cap="none" strike="noStrike">
                <a:solidFill>
                  <a:srgbClr val="000000"/>
                </a:solidFill>
                <a:latin typeface="KaiTi"/>
                <a:ea typeface="KaiTi"/>
                <a:cs typeface="KaiTi"/>
                <a:sym typeface="KaiTi"/>
              </a:rPr>
              <a:t>要我們</a:t>
            </a:r>
            <a:r>
              <a:rPr b="1" i="0" lang="zh-TW" sz="2200" u="none" cap="none" strike="noStrike">
                <a:solidFill>
                  <a:schemeClr val="dk1"/>
                </a:solidFill>
                <a:highlight>
                  <a:srgbClr val="FFE599"/>
                </a:highlight>
                <a:latin typeface="KaiTi"/>
                <a:ea typeface="KaiTi"/>
                <a:cs typeface="KaiTi"/>
                <a:sym typeface="KaiTi"/>
              </a:rPr>
              <a:t>為人做規劃</a:t>
            </a:r>
            <a:r>
              <a:rPr b="1" i="0" lang="zh-TW" sz="2200" u="none" cap="none" strike="noStrike">
                <a:solidFill>
                  <a:srgbClr val="000000"/>
                </a:solidFill>
                <a:highlight>
                  <a:srgbClr val="FFE599"/>
                </a:highlight>
                <a:latin typeface="KaiTi"/>
                <a:ea typeface="KaiTi"/>
                <a:cs typeface="KaiTi"/>
                <a:sym typeface="KaiTi"/>
              </a:rPr>
              <a:t>,而不是為聚會做規劃</a:t>
            </a:r>
            <a:r>
              <a:rPr b="0" i="0" lang="zh-TW" sz="2200" u="none" cap="none" strike="noStrike">
                <a:solidFill>
                  <a:srgbClr val="000000"/>
                </a:solidFill>
                <a:latin typeface="KaiTi"/>
                <a:ea typeface="KaiTi"/>
                <a:cs typeface="KaiTi"/>
                <a:sym typeface="KaiTi"/>
              </a:rPr>
              <a:t>。祈求上帝給你帶領服務對象的詩歌,而不是那些你喜歡的或讓你看起來不錯的詩歌。</a:t>
            </a:r>
            <a:endParaRPr/>
          </a:p>
          <a:p>
            <a:pPr indent="-342900" lvl="1" marL="800100" marR="0" rtl="0" algn="l">
              <a:spcBef>
                <a:spcPts val="0"/>
              </a:spcBef>
              <a:spcAft>
                <a:spcPts val="0"/>
              </a:spcAft>
              <a:buClr>
                <a:srgbClr val="000000"/>
              </a:buClr>
              <a:buSzPts val="2200"/>
              <a:buFont typeface="Noto Sans Symbols"/>
              <a:buChar char="▪"/>
            </a:pPr>
            <a:r>
              <a:rPr b="0" i="0" lang="zh-TW" sz="2200" u="none" cap="none" strike="noStrike">
                <a:solidFill>
                  <a:srgbClr val="000000"/>
                </a:solidFill>
                <a:latin typeface="KaiTi"/>
                <a:ea typeface="KaiTi"/>
                <a:cs typeface="KaiTi"/>
                <a:sym typeface="KaiTi"/>
              </a:rPr>
              <a:t>每個週日早上進來的</a:t>
            </a:r>
            <a:r>
              <a:rPr b="1" i="0" lang="zh-TW" sz="2200" u="none" cap="none" strike="noStrike">
                <a:solidFill>
                  <a:srgbClr val="000000"/>
                </a:solidFill>
                <a:highlight>
                  <a:srgbClr val="FFE599"/>
                </a:highlight>
                <a:latin typeface="KaiTi"/>
                <a:ea typeface="KaiTi"/>
                <a:cs typeface="KaiTi"/>
                <a:sym typeface="KaiTi"/>
              </a:rPr>
              <a:t>每一個人都有獨特的需求</a:t>
            </a:r>
            <a:r>
              <a:rPr b="0" i="0" lang="zh-TW" sz="2200" u="none" cap="none" strike="noStrike">
                <a:solidFill>
                  <a:srgbClr val="000000"/>
                </a:solidFill>
                <a:latin typeface="KaiTi"/>
                <a:ea typeface="KaiTi"/>
                <a:cs typeface="KaiTi"/>
                <a:sym typeface="KaiTi"/>
              </a:rPr>
              <a:t>,</a:t>
            </a:r>
            <a:r>
              <a:rPr b="1" i="0" lang="zh-TW" sz="2200" u="none" cap="none" strike="noStrike">
                <a:solidFill>
                  <a:srgbClr val="C00000"/>
                </a:solidFill>
                <a:latin typeface="KaiTi"/>
                <a:ea typeface="KaiTi"/>
                <a:cs typeface="KaiTi"/>
                <a:sym typeface="KaiTi"/>
              </a:rPr>
              <a:t>他或她正在與特定的罪作鬥爭,靈命中有盲點以及有忘記福音的傾向</a:t>
            </a:r>
            <a:r>
              <a:rPr b="0" i="0" lang="zh-TW" sz="2200" u="none" cap="none" strike="noStrike">
                <a:solidFill>
                  <a:srgbClr val="000000"/>
                </a:solidFill>
                <a:latin typeface="KaiTi"/>
                <a:ea typeface="KaiTi"/>
                <a:cs typeface="KaiTi"/>
                <a:sym typeface="KaiTi"/>
              </a:rPr>
              <a:t>。</a:t>
            </a:r>
            <a:endParaRPr b="0" i="0" sz="2200" u="none" cap="none" strike="noStrike">
              <a:solidFill>
                <a:srgbClr val="000000"/>
              </a:solidFill>
              <a:latin typeface="KaiTi"/>
              <a:ea typeface="KaiTi"/>
              <a:cs typeface="KaiTi"/>
              <a:sym typeface="KaiTi"/>
            </a:endParaRPr>
          </a:p>
          <a:p>
            <a:pPr indent="-342900" lvl="1" marL="800100" marR="0" rtl="0" algn="l">
              <a:spcBef>
                <a:spcPts val="0"/>
              </a:spcBef>
              <a:spcAft>
                <a:spcPts val="0"/>
              </a:spcAft>
              <a:buClr>
                <a:srgbClr val="000000"/>
              </a:buClr>
              <a:buSzPts val="2200"/>
              <a:buFont typeface="Noto Sans Symbols"/>
              <a:buChar char="▪"/>
            </a:pPr>
            <a:r>
              <a:rPr b="0" i="0" lang="zh-TW" sz="2200" u="none" cap="none" strike="noStrike">
                <a:solidFill>
                  <a:srgbClr val="000000"/>
                </a:solidFill>
                <a:latin typeface="KaiTi"/>
                <a:ea typeface="KaiTi"/>
                <a:cs typeface="KaiTi"/>
                <a:sym typeface="KaiTi"/>
              </a:rPr>
              <a:t>身為敬拜領袖,我們非常榮幸能夠</a:t>
            </a:r>
            <a:r>
              <a:rPr b="1" i="0" lang="zh-TW" sz="2200" u="none" cap="none" strike="noStrike">
                <a:solidFill>
                  <a:srgbClr val="000000"/>
                </a:solidFill>
                <a:highlight>
                  <a:srgbClr val="FFE599"/>
                </a:highlight>
                <a:latin typeface="KaiTi"/>
                <a:ea typeface="KaiTi"/>
                <a:cs typeface="KaiTi"/>
                <a:sym typeface="KaiTi"/>
              </a:rPr>
              <a:t>向每個人指出耶穌基督的偉大,良善和恩典</a:t>
            </a:r>
            <a:r>
              <a:rPr b="0" i="0" lang="zh-TW" sz="2200" u="none" cap="none" strike="noStrike">
                <a:solidFill>
                  <a:srgbClr val="000000"/>
                </a:solidFill>
                <a:latin typeface="KaiTi"/>
                <a:ea typeface="KaiTi"/>
                <a:cs typeface="KaiTi"/>
                <a:sym typeface="KaiTi"/>
              </a:rPr>
              <a:t>。</a:t>
            </a:r>
            <a:endParaRPr/>
          </a:p>
        </p:txBody>
      </p:sp>
    </p:spTree>
  </p:cSld>
  <p:clrMapOvr>
    <a:masterClrMapping/>
  </p:clrMapOvr>
  <mc:AlternateContent>
    <mc:Choice Requires="p14">
      <p:transition spd="slow" p14:dur="1600">
        <p14:gallery dir="l"/>
      </p:transition>
    </mc:Choice>
    <mc:Fallback>
      <p:transition spd="slow">
        <p:fade/>
      </p:transition>
    </mc:Fallback>
  </mc:AlternateContent>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2" name="Shape 372"/>
        <p:cNvGrpSpPr/>
        <p:nvPr/>
      </p:nvGrpSpPr>
      <p:grpSpPr>
        <a:xfrm>
          <a:off x="0" y="0"/>
          <a:ext cx="0" cy="0"/>
          <a:chOff x="0" y="0"/>
          <a:chExt cx="0" cy="0"/>
        </a:xfrm>
      </p:grpSpPr>
      <p:sp>
        <p:nvSpPr>
          <p:cNvPr id="373" name="Google Shape;373;p51"/>
          <p:cNvSpPr txBox="1"/>
          <p:nvPr>
            <p:ph type="title"/>
          </p:nvPr>
        </p:nvSpPr>
        <p:spPr>
          <a:xfrm>
            <a:off x="0" y="16932"/>
            <a:ext cx="9144000" cy="668867"/>
          </a:xfrm>
          <a:prstGeom prst="rect">
            <a:avLst/>
          </a:prstGeom>
          <a:solidFill>
            <a:srgbClr val="DDD9C3"/>
          </a:solidFill>
          <a:ln cap="flat" cmpd="sng" w="9525">
            <a:solidFill>
              <a:srgbClr val="97B4E4"/>
            </a:solidFill>
            <a:prstDash val="solid"/>
            <a:round/>
            <a:headEnd len="sm" w="sm" type="none"/>
            <a:tailEnd len="sm" w="sm" type="none"/>
          </a:ln>
        </p:spPr>
        <p:txBody>
          <a:bodyPr anchorCtr="0" anchor="ctr" bIns="45700" lIns="91425" spcFirstLastPara="1" rIns="91425" wrap="square" tIns="45700">
            <a:noAutofit/>
          </a:bodyPr>
          <a:lstStyle/>
          <a:p>
            <a:pPr indent="0" lvl="0" marL="0" rtl="0" algn="ctr">
              <a:spcBef>
                <a:spcPts val="0"/>
              </a:spcBef>
              <a:spcAft>
                <a:spcPts val="0"/>
              </a:spcAft>
              <a:buClr>
                <a:srgbClr val="000000"/>
              </a:buClr>
              <a:buSzPts val="3600"/>
              <a:buFont typeface="KaiTi"/>
              <a:buNone/>
            </a:pPr>
            <a:r>
              <a:rPr b="1" i="0" lang="zh-TW" sz="3600" u="none" strike="noStrike">
                <a:solidFill>
                  <a:srgbClr val="000000"/>
                </a:solidFill>
                <a:latin typeface="KaiTi"/>
                <a:ea typeface="KaiTi"/>
                <a:cs typeface="KaiTi"/>
                <a:sym typeface="KaiTi"/>
              </a:rPr>
              <a:t>規劃週日詩歌的十項原則 </a:t>
            </a:r>
            <a:r>
              <a:rPr b="1" lang="zh-TW" sz="3600">
                <a:solidFill>
                  <a:srgbClr val="000000"/>
                </a:solidFill>
                <a:latin typeface="KaiTi"/>
                <a:ea typeface="KaiTi"/>
                <a:cs typeface="KaiTi"/>
                <a:sym typeface="KaiTi"/>
              </a:rPr>
              <a:t>3</a:t>
            </a:r>
            <a:endParaRPr sz="3600">
              <a:solidFill>
                <a:srgbClr val="0C0C0C"/>
              </a:solidFill>
              <a:latin typeface="KaiTi"/>
              <a:ea typeface="KaiTi"/>
              <a:cs typeface="KaiTi"/>
              <a:sym typeface="KaiTi"/>
            </a:endParaRPr>
          </a:p>
        </p:txBody>
      </p:sp>
      <p:sp>
        <p:nvSpPr>
          <p:cNvPr id="374" name="Google Shape;374;p51"/>
          <p:cNvSpPr/>
          <p:nvPr/>
        </p:nvSpPr>
        <p:spPr>
          <a:xfrm>
            <a:off x="-5644" y="685798"/>
            <a:ext cx="9144000" cy="6172202"/>
          </a:xfrm>
          <a:prstGeom prst="rect">
            <a:avLst/>
          </a:prstGeom>
          <a:solidFill>
            <a:srgbClr val="F2F2F2"/>
          </a:solidFill>
          <a:ln cap="flat" cmpd="sng" w="25400">
            <a:solidFill>
              <a:schemeClr val="accent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rPr b="1" i="0" lang="zh-TW" sz="2800" u="none" cap="none" strike="noStrike">
                <a:solidFill>
                  <a:srgbClr val="000000"/>
                </a:solidFill>
                <a:latin typeface="KaiTi"/>
                <a:ea typeface="KaiTi"/>
                <a:cs typeface="KaiTi"/>
                <a:sym typeface="KaiTi"/>
              </a:rPr>
              <a:t>4.</a:t>
            </a:r>
            <a:r>
              <a:rPr b="1" i="0" lang="zh-TW" sz="2800" u="sng" cap="none" strike="noStrike">
                <a:solidFill>
                  <a:srgbClr val="000000"/>
                </a:solidFill>
                <a:latin typeface="KaiTi"/>
                <a:ea typeface="KaiTi"/>
                <a:cs typeface="KaiTi"/>
                <a:sym typeface="KaiTi"/>
              </a:rPr>
              <a:t>與他人一起規劃</a:t>
            </a:r>
            <a:endParaRPr/>
          </a:p>
          <a:p>
            <a:pPr indent="-342900" lvl="1" marL="800100" marR="0" rtl="0" algn="l">
              <a:spcBef>
                <a:spcPts val="0"/>
              </a:spcBef>
              <a:spcAft>
                <a:spcPts val="0"/>
              </a:spcAft>
              <a:buClr>
                <a:srgbClr val="0066FF"/>
              </a:buClr>
              <a:buSzPts val="2200"/>
              <a:buFont typeface="Noto Sans Symbols"/>
              <a:buChar char="▪"/>
            </a:pPr>
            <a:r>
              <a:rPr b="0" i="0" lang="zh-TW" sz="2200" u="none" cap="none" strike="noStrike">
                <a:solidFill>
                  <a:srgbClr val="0066FF"/>
                </a:solidFill>
                <a:highlight>
                  <a:srgbClr val="FFFFFF"/>
                </a:highlight>
                <a:latin typeface="KaiTi"/>
                <a:ea typeface="KaiTi"/>
                <a:cs typeface="KaiTi"/>
                <a:sym typeface="KaiTi"/>
              </a:rPr>
              <a:t>(傳道書4:9 兩個人總比一個人好,因為二人勞碌同得美好的果效)</a:t>
            </a:r>
            <a:endParaRPr b="0" i="0" sz="2200" u="none" cap="none" strike="noStrike">
              <a:solidFill>
                <a:srgbClr val="0066FF"/>
              </a:solidFill>
              <a:latin typeface="KaiTi"/>
              <a:ea typeface="KaiTi"/>
              <a:cs typeface="KaiTi"/>
              <a:sym typeface="KaiTi"/>
            </a:endParaRPr>
          </a:p>
          <a:p>
            <a:pPr indent="-342900" lvl="1" marL="800100" marR="0" rtl="0" algn="l">
              <a:spcBef>
                <a:spcPts val="0"/>
              </a:spcBef>
              <a:spcAft>
                <a:spcPts val="0"/>
              </a:spcAft>
              <a:buClr>
                <a:schemeClr val="dk1"/>
              </a:buClr>
              <a:buSzPts val="2200"/>
              <a:buFont typeface="Noto Sans Symbols"/>
              <a:buChar char="▪"/>
            </a:pPr>
            <a:r>
              <a:rPr b="1" i="0" lang="zh-TW" sz="2200" u="none" cap="none" strike="noStrike">
                <a:solidFill>
                  <a:schemeClr val="dk1"/>
                </a:solidFill>
                <a:highlight>
                  <a:srgbClr val="FFE599"/>
                </a:highlight>
                <a:latin typeface="KaiTi"/>
                <a:ea typeface="KaiTi"/>
                <a:cs typeface="KaiTi"/>
                <a:sym typeface="KaiTi"/>
              </a:rPr>
              <a:t>與他人一起規劃涉及一定程度的信任</a:t>
            </a:r>
            <a:r>
              <a:rPr b="0" i="0" lang="zh-TW" sz="2200" u="none" cap="none" strike="noStrike">
                <a:solidFill>
                  <a:schemeClr val="dk1"/>
                </a:solidFill>
                <a:latin typeface="KaiTi"/>
                <a:ea typeface="KaiTi"/>
                <a:cs typeface="KaiTi"/>
                <a:sym typeface="KaiTi"/>
              </a:rPr>
              <a:t>,這是隨著時間的推移而形成的。它還需要謙虛,因為我承認我不是"敬拜老師",有一切答案。</a:t>
            </a:r>
            <a:endParaRPr b="0" i="0" sz="2200" u="none" cap="none" strike="noStrike">
              <a:solidFill>
                <a:schemeClr val="dk1"/>
              </a:solidFill>
              <a:latin typeface="KaiTi"/>
              <a:ea typeface="KaiTi"/>
              <a:cs typeface="KaiTi"/>
              <a:sym typeface="KaiTi"/>
            </a:endParaRPr>
          </a:p>
          <a:p>
            <a:pPr indent="-342900" lvl="1" marL="800100" marR="0" rtl="0" algn="l">
              <a:spcBef>
                <a:spcPts val="0"/>
              </a:spcBef>
              <a:spcAft>
                <a:spcPts val="0"/>
              </a:spcAft>
              <a:buClr>
                <a:schemeClr val="dk1"/>
              </a:buClr>
              <a:buSzPts val="2200"/>
              <a:buFont typeface="Noto Sans Symbols"/>
              <a:buChar char="▪"/>
            </a:pPr>
            <a:r>
              <a:rPr b="1" i="0" lang="zh-TW" sz="2200" u="none" cap="none" strike="noStrike">
                <a:solidFill>
                  <a:schemeClr val="dk1"/>
                </a:solidFill>
                <a:highlight>
                  <a:srgbClr val="FFE599"/>
                </a:highlight>
                <a:latin typeface="KaiTi"/>
                <a:ea typeface="KaiTi"/>
                <a:cs typeface="KaiTi"/>
                <a:sym typeface="KaiTi"/>
              </a:rPr>
              <a:t>與我的牧師,團隊或其他我尊重和信任的人一起規劃</a:t>
            </a:r>
            <a:r>
              <a:rPr b="0" i="0" lang="zh-TW" sz="2200" u="none" cap="none" strike="noStrike">
                <a:solidFill>
                  <a:schemeClr val="dk1"/>
                </a:solidFill>
                <a:latin typeface="KaiTi"/>
                <a:ea typeface="KaiTi"/>
                <a:cs typeface="KaiTi"/>
                <a:sym typeface="KaiTi"/>
              </a:rPr>
              <a:t>,我們在教導,牧養或管理方面的不同恩賜是相輔相成的。我們可以從不同的個人觀點中受益。</a:t>
            </a:r>
            <a:endParaRPr/>
          </a:p>
          <a:p>
            <a:pPr indent="-342900" lvl="1" marL="800100" marR="0" rtl="0" algn="l">
              <a:spcBef>
                <a:spcPts val="0"/>
              </a:spcBef>
              <a:spcAft>
                <a:spcPts val="0"/>
              </a:spcAft>
              <a:buClr>
                <a:schemeClr val="dk1"/>
              </a:buClr>
              <a:buSzPts val="2200"/>
              <a:buFont typeface="Noto Sans Symbols"/>
              <a:buChar char="▪"/>
            </a:pPr>
            <a:r>
              <a:rPr b="1" i="0" lang="zh-TW" sz="2200" u="none" cap="none" strike="noStrike">
                <a:solidFill>
                  <a:schemeClr val="dk1"/>
                </a:solidFill>
                <a:highlight>
                  <a:srgbClr val="FFE599"/>
                </a:highlight>
                <a:latin typeface="KaiTi"/>
                <a:ea typeface="KaiTi"/>
                <a:cs typeface="KaiTi"/>
                <a:sym typeface="KaiTi"/>
              </a:rPr>
              <a:t>教義豐富的詩歌可能需要與簡單的詩歌,熟悉的詩歌與新的詩歌平衡一起使用</a:t>
            </a:r>
            <a:r>
              <a:rPr b="0" i="0" lang="zh-TW" sz="2200" u="none" cap="none" strike="noStrike">
                <a:solidFill>
                  <a:schemeClr val="dk1"/>
                </a:solidFill>
                <a:latin typeface="KaiTi"/>
                <a:ea typeface="KaiTi"/>
                <a:cs typeface="KaiTi"/>
                <a:sym typeface="KaiTi"/>
              </a:rPr>
              <a:t>。</a:t>
            </a:r>
            <a:endParaRPr/>
          </a:p>
          <a:p>
            <a:pPr indent="-342900" lvl="1" marL="800100" marR="0" rtl="0" algn="l">
              <a:spcBef>
                <a:spcPts val="0"/>
              </a:spcBef>
              <a:spcAft>
                <a:spcPts val="0"/>
              </a:spcAft>
              <a:buClr>
                <a:schemeClr val="dk1"/>
              </a:buClr>
              <a:buSzPts val="2200"/>
              <a:buFont typeface="Noto Sans Symbols"/>
              <a:buChar char="▪"/>
            </a:pPr>
            <a:r>
              <a:rPr b="0" i="0" lang="zh-TW" sz="2200" u="none" cap="none" strike="noStrike">
                <a:solidFill>
                  <a:schemeClr val="dk1"/>
                </a:solidFill>
                <a:latin typeface="KaiTi"/>
                <a:ea typeface="KaiTi"/>
                <a:cs typeface="KaiTi"/>
                <a:sym typeface="KaiTi"/>
              </a:rPr>
              <a:t>我們</a:t>
            </a:r>
            <a:r>
              <a:rPr b="1" i="0" lang="zh-TW" sz="2200" u="none" cap="none" strike="noStrike">
                <a:solidFill>
                  <a:schemeClr val="dk1"/>
                </a:solidFill>
                <a:highlight>
                  <a:srgbClr val="FFE599"/>
                </a:highlight>
                <a:latin typeface="KaiTi"/>
                <a:ea typeface="KaiTi"/>
                <a:cs typeface="KaiTi"/>
                <a:sym typeface="KaiTi"/>
              </a:rPr>
              <a:t>需要記住侍奉的對象</a:t>
            </a:r>
            <a:r>
              <a:rPr b="0" i="0" lang="zh-TW" sz="2200" u="none" cap="none" strike="noStrike">
                <a:solidFill>
                  <a:schemeClr val="dk1"/>
                </a:solidFill>
                <a:latin typeface="KaiTi"/>
                <a:ea typeface="KaiTi"/>
                <a:cs typeface="KaiTi"/>
                <a:sym typeface="KaiTi"/>
              </a:rPr>
              <a:t>是青少年,成熟的基督徒或會眾和訪客。</a:t>
            </a:r>
            <a:endParaRPr/>
          </a:p>
          <a:p>
            <a:pPr indent="-342900" lvl="1" marL="800100" marR="0" rtl="0" algn="l">
              <a:spcBef>
                <a:spcPts val="0"/>
              </a:spcBef>
              <a:spcAft>
                <a:spcPts val="0"/>
              </a:spcAft>
              <a:buClr>
                <a:schemeClr val="dk1"/>
              </a:buClr>
              <a:buSzPts val="2200"/>
              <a:buFont typeface="Noto Sans Symbols"/>
              <a:buChar char="▪"/>
            </a:pPr>
            <a:r>
              <a:rPr b="1" i="0" lang="zh-TW" sz="2200" u="none" cap="none" strike="noStrike">
                <a:solidFill>
                  <a:schemeClr val="dk1"/>
                </a:solidFill>
                <a:highlight>
                  <a:srgbClr val="FFE599"/>
                </a:highlight>
                <a:latin typeface="KaiTi"/>
                <a:ea typeface="KaiTi"/>
                <a:cs typeface="KaiTi"/>
                <a:sym typeface="KaiTi"/>
              </a:rPr>
              <a:t>每週盡早進行溝通和計劃</a:t>
            </a:r>
            <a:r>
              <a:rPr b="0" i="0" lang="zh-TW" sz="2200" u="none" cap="none" strike="noStrike">
                <a:solidFill>
                  <a:schemeClr val="dk1"/>
                </a:solidFill>
                <a:latin typeface="KaiTi"/>
                <a:ea typeface="KaiTi"/>
                <a:cs typeface="KaiTi"/>
                <a:sym typeface="KaiTi"/>
              </a:rPr>
              <a:t>,以便更容易做出改變;通知敬拜團隊,並透過整個計劃進行禱告。</a:t>
            </a:r>
            <a:endParaRPr/>
          </a:p>
        </p:txBody>
      </p:sp>
    </p:spTree>
  </p:cSld>
  <p:clrMapOvr>
    <a:masterClrMapping/>
  </p:clrMapOvr>
  <mc:AlternateContent>
    <mc:Choice Requires="p14">
      <p:transition spd="slow" p14:dur="1600">
        <p14:gallery dir="l"/>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3" name="Shape 113"/>
        <p:cNvGrpSpPr/>
        <p:nvPr/>
      </p:nvGrpSpPr>
      <p:grpSpPr>
        <a:xfrm>
          <a:off x="0" y="0"/>
          <a:ext cx="0" cy="0"/>
          <a:chOff x="0" y="0"/>
          <a:chExt cx="0" cy="0"/>
        </a:xfrm>
      </p:grpSpPr>
      <p:sp>
        <p:nvSpPr>
          <p:cNvPr id="114" name="Google Shape;114;p16"/>
          <p:cNvSpPr txBox="1"/>
          <p:nvPr>
            <p:ph type="title"/>
          </p:nvPr>
        </p:nvSpPr>
        <p:spPr>
          <a:xfrm>
            <a:off x="0" y="16932"/>
            <a:ext cx="9144000" cy="668867"/>
          </a:xfrm>
          <a:prstGeom prst="rect">
            <a:avLst/>
          </a:prstGeom>
          <a:solidFill>
            <a:srgbClr val="DDD9C3"/>
          </a:solidFill>
          <a:ln cap="flat" cmpd="sng" w="9525">
            <a:solidFill>
              <a:srgbClr val="97B4E4"/>
            </a:solidFill>
            <a:prstDash val="solid"/>
            <a:round/>
            <a:headEnd len="sm" w="sm" type="none"/>
            <a:tailEnd len="sm" w="sm" type="none"/>
          </a:ln>
        </p:spPr>
        <p:txBody>
          <a:bodyPr anchorCtr="0" anchor="ctr" bIns="45700" lIns="91425" spcFirstLastPara="1" rIns="91425" wrap="square" tIns="45700">
            <a:noAutofit/>
          </a:bodyPr>
          <a:lstStyle/>
          <a:p>
            <a:pPr indent="0" lvl="0" marL="0" rtl="0" algn="ctr">
              <a:spcBef>
                <a:spcPts val="0"/>
              </a:spcBef>
              <a:spcAft>
                <a:spcPts val="0"/>
              </a:spcAft>
              <a:buClr>
                <a:srgbClr val="000000"/>
              </a:buClr>
              <a:buSzPts val="3600"/>
              <a:buFont typeface="KaiTi"/>
              <a:buNone/>
            </a:pPr>
            <a:r>
              <a:rPr b="1" i="0" lang="zh-TW" sz="3600">
                <a:solidFill>
                  <a:srgbClr val="000000"/>
                </a:solidFill>
                <a:latin typeface="KaiTi"/>
                <a:ea typeface="KaiTi"/>
                <a:cs typeface="KaiTi"/>
                <a:sym typeface="KaiTi"/>
              </a:rPr>
              <a:t>我的心愛什麼？</a:t>
            </a:r>
            <a:r>
              <a:rPr b="1" i="0" lang="zh-TW" sz="3600" u="none" strike="noStrike">
                <a:solidFill>
                  <a:srgbClr val="0C0C0C"/>
                </a:solidFill>
                <a:latin typeface="KaiTi"/>
                <a:ea typeface="KaiTi"/>
                <a:cs typeface="KaiTi"/>
                <a:sym typeface="KaiTi"/>
              </a:rPr>
              <a:t>1</a:t>
            </a:r>
            <a:endParaRPr sz="4800">
              <a:solidFill>
                <a:srgbClr val="0C0C0C"/>
              </a:solidFill>
              <a:latin typeface="KaiTi"/>
              <a:ea typeface="KaiTi"/>
              <a:cs typeface="KaiTi"/>
              <a:sym typeface="KaiTi"/>
            </a:endParaRPr>
          </a:p>
        </p:txBody>
      </p:sp>
      <p:sp>
        <p:nvSpPr>
          <p:cNvPr id="115" name="Google Shape;115;p16"/>
          <p:cNvSpPr/>
          <p:nvPr/>
        </p:nvSpPr>
        <p:spPr>
          <a:xfrm>
            <a:off x="0" y="683077"/>
            <a:ext cx="9144000" cy="6172202"/>
          </a:xfrm>
          <a:prstGeom prst="rect">
            <a:avLst/>
          </a:prstGeom>
          <a:solidFill>
            <a:srgbClr val="F2F2F2"/>
          </a:solidFill>
          <a:ln cap="flat" cmpd="sng" w="25400">
            <a:solidFill>
              <a:schemeClr val="accent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rPr b="1" i="0" lang="zh-TW" sz="2800" u="sng" cap="none" strike="noStrike">
                <a:solidFill>
                  <a:srgbClr val="000000"/>
                </a:solidFill>
                <a:latin typeface="KaiTi"/>
                <a:ea typeface="KaiTi"/>
                <a:cs typeface="KaiTi"/>
                <a:sym typeface="KaiTi"/>
              </a:rPr>
              <a:t>最大的挑戰</a:t>
            </a:r>
            <a:r>
              <a:rPr b="1" i="0" lang="zh-TW" sz="2800" u="none" cap="none" strike="noStrike">
                <a:solidFill>
                  <a:srgbClr val="000000"/>
                </a:solidFill>
                <a:latin typeface="KaiTi"/>
                <a:ea typeface="KaiTi"/>
                <a:cs typeface="KaiTi"/>
                <a:sym typeface="KaiTi"/>
              </a:rPr>
              <a:t>：</a:t>
            </a:r>
            <a:endParaRPr b="0" i="0" sz="2800" u="none" cap="none" strike="noStrike">
              <a:solidFill>
                <a:schemeClr val="lt1"/>
              </a:solidFill>
              <a:latin typeface="KaiTi"/>
              <a:ea typeface="KaiTi"/>
              <a:cs typeface="KaiTi"/>
              <a:sym typeface="KaiTi"/>
            </a:endParaRPr>
          </a:p>
          <a:p>
            <a:pPr indent="0" lvl="0" marL="0" marR="0" rtl="0" algn="l">
              <a:spcBef>
                <a:spcPts val="0"/>
              </a:spcBef>
              <a:spcAft>
                <a:spcPts val="0"/>
              </a:spcAft>
              <a:buNone/>
            </a:pPr>
            <a:r>
              <a:rPr b="0" i="0" lang="zh-TW" sz="2300" u="none" cap="none" strike="noStrike">
                <a:solidFill>
                  <a:srgbClr val="000000"/>
                </a:solidFill>
                <a:latin typeface="KaiTi"/>
                <a:ea typeface="KaiTi"/>
                <a:cs typeface="KaiTi"/>
                <a:sym typeface="KaiTi"/>
              </a:rPr>
              <a:t>對敬拜領袖來說,就是你的心,不是音樂風格,歌曲選擇,樂器,技巧或是一切取代上帝的偶像(上帝以外的東西)</a:t>
            </a:r>
            <a:endParaRPr b="0" i="0" sz="2300" u="none" cap="none" strike="noStrike">
              <a:solidFill>
                <a:srgbClr val="000000"/>
              </a:solidFill>
              <a:latin typeface="KaiTi"/>
              <a:ea typeface="KaiTi"/>
              <a:cs typeface="KaiTi"/>
              <a:sym typeface="KaiTi"/>
            </a:endParaRPr>
          </a:p>
          <a:p>
            <a:pPr indent="-342900" lvl="0" marL="342900" marR="0" rtl="0" algn="l">
              <a:spcBef>
                <a:spcPts val="0"/>
              </a:spcBef>
              <a:spcAft>
                <a:spcPts val="0"/>
              </a:spcAft>
              <a:buClr>
                <a:srgbClr val="C00000"/>
              </a:buClr>
              <a:buSzPts val="2300"/>
              <a:buFont typeface="Noto Sans Symbols"/>
              <a:buChar char="▪"/>
            </a:pPr>
            <a:r>
              <a:rPr b="1" i="0" lang="zh-TW" sz="2300" u="none" cap="none" strike="noStrike">
                <a:solidFill>
                  <a:srgbClr val="C00000"/>
                </a:solidFill>
                <a:latin typeface="KaiTi"/>
                <a:ea typeface="KaiTi"/>
                <a:cs typeface="KaiTi"/>
                <a:sym typeface="KaiTi"/>
              </a:rPr>
              <a:t>偶像取代了唯獨來自上帝的喜樂</a:t>
            </a:r>
            <a:r>
              <a:rPr b="0" i="0" lang="zh-TW" sz="2300" u="none" cap="none" strike="noStrike">
                <a:solidFill>
                  <a:srgbClr val="000000"/>
                </a:solidFill>
                <a:latin typeface="KaiTi"/>
                <a:ea typeface="KaiTi"/>
                <a:cs typeface="KaiTi"/>
                <a:sym typeface="KaiTi"/>
              </a:rPr>
              <a:t>。</a:t>
            </a:r>
            <a:endParaRPr/>
          </a:p>
          <a:p>
            <a:pPr indent="-342900" lvl="0" marL="342900" marR="0" rtl="0" algn="l">
              <a:spcBef>
                <a:spcPts val="0"/>
              </a:spcBef>
              <a:spcAft>
                <a:spcPts val="0"/>
              </a:spcAft>
              <a:buClr>
                <a:srgbClr val="000000"/>
              </a:buClr>
              <a:buSzPts val="2300"/>
              <a:buFont typeface="Noto Sans Symbols"/>
              <a:buChar char="▪"/>
            </a:pPr>
            <a:r>
              <a:rPr b="0" i="0" lang="zh-TW" sz="2300" u="none" cap="none" strike="noStrike">
                <a:solidFill>
                  <a:srgbClr val="000000"/>
                </a:solidFill>
                <a:latin typeface="KaiTi"/>
                <a:ea typeface="KaiTi"/>
                <a:cs typeface="KaiTi"/>
                <a:sym typeface="KaiTi"/>
              </a:rPr>
              <a:t>上帝子民遇到的</a:t>
            </a:r>
            <a:r>
              <a:rPr b="1" i="0" lang="zh-TW" sz="2300" u="none" cap="none" strike="noStrike">
                <a:solidFill>
                  <a:srgbClr val="C00000"/>
                </a:solidFill>
                <a:latin typeface="KaiTi"/>
                <a:ea typeface="KaiTi"/>
                <a:cs typeface="KaiTi"/>
                <a:sym typeface="KaiTi"/>
              </a:rPr>
              <a:t>最大網羅就是不同形式的微妙偶像</a:t>
            </a:r>
            <a:br>
              <a:rPr b="0" i="0" lang="zh-TW" sz="2200" u="none" cap="none" strike="noStrike">
                <a:solidFill>
                  <a:srgbClr val="000000"/>
                </a:solidFill>
                <a:latin typeface="KaiTi"/>
                <a:ea typeface="KaiTi"/>
                <a:cs typeface="KaiTi"/>
                <a:sym typeface="KaiTi"/>
              </a:rPr>
            </a:br>
            <a:r>
              <a:rPr b="1" i="0" lang="zh-TW" sz="1800" u="none" cap="none" strike="noStrike">
                <a:solidFill>
                  <a:srgbClr val="0066FF"/>
                </a:solidFill>
                <a:latin typeface="KaiTi"/>
                <a:ea typeface="KaiTi"/>
                <a:cs typeface="KaiTi"/>
                <a:sym typeface="KaiTi"/>
              </a:rPr>
              <a:t>(</a:t>
            </a:r>
            <a:r>
              <a:rPr b="0" i="0" lang="zh-TW" sz="1800" u="none" cap="none" strike="noStrike">
                <a:solidFill>
                  <a:srgbClr val="0066FF"/>
                </a:solidFill>
                <a:highlight>
                  <a:srgbClr val="FFFFFF"/>
                </a:highlight>
                <a:latin typeface="KaiTi"/>
                <a:ea typeface="KaiTi"/>
                <a:cs typeface="KaiTi"/>
                <a:sym typeface="KaiTi"/>
              </a:rPr>
              <a:t>以賽亞書45:16 製造偶像的都必蒙羞受辱，一同慚愧</a:t>
            </a:r>
            <a:r>
              <a:rPr b="1" i="0" lang="zh-TW" sz="1800" u="none" cap="none" strike="noStrike">
                <a:solidFill>
                  <a:srgbClr val="0066FF"/>
                </a:solidFill>
                <a:latin typeface="KaiTi"/>
                <a:ea typeface="KaiTi"/>
                <a:cs typeface="KaiTi"/>
                <a:sym typeface="KaiTi"/>
              </a:rPr>
              <a:t>)</a:t>
            </a:r>
            <a:endParaRPr b="1" i="0" sz="1800" u="none" cap="none" strike="noStrike">
              <a:solidFill>
                <a:srgbClr val="0066FF"/>
              </a:solidFill>
              <a:latin typeface="KaiTi"/>
              <a:ea typeface="KaiTi"/>
              <a:cs typeface="KaiTi"/>
              <a:sym typeface="KaiTi"/>
            </a:endParaRPr>
          </a:p>
          <a:p>
            <a:pPr indent="-342900" lvl="1" marL="800100" marR="0" rtl="0" algn="l">
              <a:spcBef>
                <a:spcPts val="0"/>
              </a:spcBef>
              <a:spcAft>
                <a:spcPts val="0"/>
              </a:spcAft>
              <a:buClr>
                <a:srgbClr val="000000"/>
              </a:buClr>
              <a:buSzPts val="2300"/>
              <a:buFont typeface="Courier New"/>
              <a:buChar char="o"/>
            </a:pPr>
            <a:r>
              <a:rPr b="0" i="0" lang="zh-TW" sz="2300" u="none" cap="none" strike="noStrike">
                <a:solidFill>
                  <a:srgbClr val="000000"/>
                </a:solidFill>
                <a:latin typeface="KaiTi"/>
                <a:ea typeface="KaiTi"/>
                <a:cs typeface="KaiTi"/>
                <a:sym typeface="KaiTi"/>
              </a:rPr>
              <a:t>物質享受;財務安全;感官享受;名聲;權力;控制慾</a:t>
            </a:r>
            <a:endParaRPr/>
          </a:p>
          <a:p>
            <a:pPr indent="-342900" lvl="1" marL="800100" marR="0" rtl="0" algn="l">
              <a:spcBef>
                <a:spcPts val="0"/>
              </a:spcBef>
              <a:spcAft>
                <a:spcPts val="0"/>
              </a:spcAft>
              <a:buClr>
                <a:srgbClr val="000000"/>
              </a:buClr>
              <a:buSzPts val="2300"/>
              <a:buFont typeface="Courier New"/>
              <a:buChar char="o"/>
            </a:pPr>
            <a:r>
              <a:rPr b="0" i="0" lang="zh-TW" sz="2300" u="none" cap="none" strike="noStrike">
                <a:solidFill>
                  <a:srgbClr val="000000"/>
                </a:solidFill>
                <a:latin typeface="KaiTi"/>
                <a:ea typeface="KaiTi"/>
                <a:cs typeface="KaiTi"/>
                <a:sym typeface="KaiTi"/>
              </a:rPr>
              <a:t>音樂家：</a:t>
            </a:r>
            <a:endParaRPr/>
          </a:p>
          <a:p>
            <a:pPr indent="-342900" lvl="2" marL="1257300" marR="0" rtl="0" algn="l">
              <a:spcBef>
                <a:spcPts val="0"/>
              </a:spcBef>
              <a:spcAft>
                <a:spcPts val="0"/>
              </a:spcAft>
              <a:buClr>
                <a:srgbClr val="000000"/>
              </a:buClr>
              <a:buSzPts val="2300"/>
              <a:buFont typeface="Arial"/>
              <a:buChar char="•"/>
            </a:pPr>
            <a:r>
              <a:rPr b="0" i="0" lang="zh-TW" sz="2300" u="none" cap="none" strike="noStrike">
                <a:solidFill>
                  <a:srgbClr val="000000"/>
                </a:solidFill>
                <a:latin typeface="KaiTi"/>
                <a:ea typeface="KaiTi"/>
                <a:cs typeface="KaiTi"/>
                <a:sym typeface="KaiTi"/>
              </a:rPr>
              <a:t>新樂器,新產品。</a:t>
            </a:r>
            <a:endParaRPr/>
          </a:p>
          <a:p>
            <a:pPr indent="-342900" lvl="2" marL="1257300" marR="0" rtl="0" algn="l">
              <a:spcBef>
                <a:spcPts val="0"/>
              </a:spcBef>
              <a:spcAft>
                <a:spcPts val="0"/>
              </a:spcAft>
              <a:buClr>
                <a:srgbClr val="C00000"/>
              </a:buClr>
              <a:buSzPts val="2300"/>
              <a:buFont typeface="Arial"/>
              <a:buChar char="•"/>
            </a:pPr>
            <a:r>
              <a:rPr b="1" i="0" lang="zh-TW" sz="2300" u="none" cap="none" strike="noStrike">
                <a:solidFill>
                  <a:srgbClr val="C00000"/>
                </a:solidFill>
                <a:latin typeface="KaiTi"/>
                <a:ea typeface="KaiTi"/>
                <a:cs typeface="KaiTi"/>
                <a:sym typeface="KaiTi"/>
              </a:rPr>
              <a:t>自我評價高</a:t>
            </a:r>
            <a:r>
              <a:rPr b="0" i="0" lang="zh-TW" sz="2300" u="none" cap="none" strike="noStrike">
                <a:solidFill>
                  <a:srgbClr val="000000"/>
                </a:solidFill>
                <a:latin typeface="KaiTi"/>
                <a:ea typeface="KaiTi"/>
                <a:cs typeface="KaiTi"/>
                <a:sym typeface="KaiTi"/>
              </a:rPr>
              <a:t>;引起人們對自己的天賦,能力和努力的注意。這些都</a:t>
            </a:r>
            <a:r>
              <a:rPr b="1" i="0" lang="zh-TW" sz="2300" u="none" cap="none" strike="noStrike">
                <a:solidFill>
                  <a:srgbClr val="C00000"/>
                </a:solidFill>
                <a:latin typeface="KaiTi"/>
                <a:ea typeface="KaiTi"/>
                <a:cs typeface="KaiTi"/>
                <a:sym typeface="KaiTi"/>
              </a:rPr>
              <a:t>影響著心靈</a:t>
            </a:r>
            <a:r>
              <a:rPr b="0" i="0" lang="zh-TW" sz="2300" u="none" cap="none" strike="noStrike">
                <a:solidFill>
                  <a:srgbClr val="000000"/>
                </a:solidFill>
                <a:latin typeface="KaiTi"/>
                <a:ea typeface="KaiTi"/>
                <a:cs typeface="KaiTi"/>
                <a:sym typeface="KaiTi"/>
              </a:rPr>
              <a:t>。</a:t>
            </a:r>
            <a:br>
              <a:rPr b="0" i="0" lang="zh-TW" sz="2300" u="none" cap="none" strike="noStrike">
                <a:solidFill>
                  <a:srgbClr val="000000"/>
                </a:solidFill>
                <a:latin typeface="KaiTi"/>
                <a:ea typeface="KaiTi"/>
                <a:cs typeface="KaiTi"/>
                <a:sym typeface="KaiTi"/>
              </a:rPr>
            </a:br>
            <a:r>
              <a:rPr b="0" i="0" lang="zh-TW" sz="1800" u="none" cap="none" strike="noStrike">
                <a:solidFill>
                  <a:srgbClr val="0066FF"/>
                </a:solidFill>
                <a:latin typeface="KaiTi"/>
                <a:ea typeface="KaiTi"/>
                <a:cs typeface="KaiTi"/>
                <a:sym typeface="KaiTi"/>
              </a:rPr>
              <a:t>(</a:t>
            </a:r>
            <a:r>
              <a:rPr b="0" i="0" lang="zh-TW" sz="1800" u="none" cap="none" strike="noStrike">
                <a:solidFill>
                  <a:srgbClr val="0066FF"/>
                </a:solidFill>
                <a:highlight>
                  <a:srgbClr val="FFFFFF"/>
                </a:highlight>
                <a:latin typeface="KaiTi"/>
                <a:ea typeface="KaiTi"/>
                <a:cs typeface="KaiTi"/>
                <a:sym typeface="KaiTi"/>
              </a:rPr>
              <a:t>列王紀下17:33 他們就這樣既敬拜耶和華,又各按各的風俗供奉自己的神明</a:t>
            </a:r>
            <a:r>
              <a:rPr b="0" i="0" lang="zh-TW" sz="1800" u="none" cap="none" strike="noStrike">
                <a:solidFill>
                  <a:srgbClr val="0066FF"/>
                </a:solidFill>
                <a:latin typeface="KaiTi"/>
                <a:ea typeface="KaiTi"/>
                <a:cs typeface="KaiTi"/>
                <a:sym typeface="KaiTi"/>
              </a:rPr>
              <a:t>)</a:t>
            </a:r>
            <a:endParaRPr/>
          </a:p>
          <a:p>
            <a:pPr indent="-342900" lvl="2" marL="1257300" marR="0" rtl="0" algn="l">
              <a:spcBef>
                <a:spcPts val="0"/>
              </a:spcBef>
              <a:spcAft>
                <a:spcPts val="0"/>
              </a:spcAft>
              <a:buClr>
                <a:srgbClr val="000000"/>
              </a:buClr>
              <a:buSzPts val="2300"/>
              <a:buFont typeface="Arial"/>
              <a:buChar char="•"/>
            </a:pPr>
            <a:r>
              <a:rPr b="0" i="0" lang="zh-TW" sz="2300" u="none" cap="none" strike="noStrike">
                <a:solidFill>
                  <a:srgbClr val="000000"/>
                </a:solidFill>
                <a:latin typeface="KaiTi"/>
                <a:ea typeface="KaiTi"/>
                <a:cs typeface="KaiTi"/>
                <a:sym typeface="KaiTi"/>
              </a:rPr>
              <a:t>不斷</a:t>
            </a:r>
            <a:r>
              <a:rPr b="1" i="0" lang="zh-TW" sz="2300" u="none" cap="none" strike="noStrike">
                <a:solidFill>
                  <a:srgbClr val="C00000"/>
                </a:solidFill>
                <a:latin typeface="KaiTi"/>
                <a:ea typeface="KaiTi"/>
                <a:cs typeface="KaiTi"/>
                <a:sym typeface="KaiTi"/>
              </a:rPr>
              <a:t>熱衷於竊取上帝的榮耀</a:t>
            </a:r>
            <a:endParaRPr/>
          </a:p>
          <a:p>
            <a:pPr indent="-342900" lvl="2" marL="1257300" marR="0" rtl="0" algn="l">
              <a:spcBef>
                <a:spcPts val="0"/>
              </a:spcBef>
              <a:spcAft>
                <a:spcPts val="0"/>
              </a:spcAft>
              <a:buClr>
                <a:srgbClr val="C00000"/>
              </a:buClr>
              <a:buSzPts val="2300"/>
              <a:buFont typeface="Arial"/>
              <a:buChar char="•"/>
            </a:pPr>
            <a:r>
              <a:rPr b="1" i="0" lang="zh-TW" sz="2300" u="none" cap="none" strike="noStrike">
                <a:solidFill>
                  <a:srgbClr val="C00000"/>
                </a:solidFill>
                <a:latin typeface="KaiTi"/>
                <a:ea typeface="KaiTi"/>
                <a:cs typeface="KaiTi"/>
                <a:sym typeface="KaiTi"/>
              </a:rPr>
              <a:t>愛自己勝過愛上帝</a:t>
            </a:r>
            <a:br>
              <a:rPr b="0" i="0" lang="zh-TW" sz="2200" u="none" cap="none" strike="noStrike">
                <a:solidFill>
                  <a:srgbClr val="000000"/>
                </a:solidFill>
                <a:latin typeface="KaiTi"/>
                <a:ea typeface="KaiTi"/>
                <a:cs typeface="KaiTi"/>
                <a:sym typeface="KaiTi"/>
              </a:rPr>
            </a:br>
            <a:r>
              <a:rPr b="0" i="0" lang="zh-TW" sz="1800" u="none" cap="none" strike="noStrike">
                <a:solidFill>
                  <a:srgbClr val="0066FF"/>
                </a:solidFill>
                <a:latin typeface="KaiTi"/>
                <a:ea typeface="KaiTi"/>
                <a:cs typeface="KaiTi"/>
                <a:sym typeface="KaiTi"/>
              </a:rPr>
              <a:t>(</a:t>
            </a:r>
            <a:r>
              <a:rPr b="0" i="0" lang="zh-TW" sz="1800" u="none" cap="none" strike="noStrike">
                <a:solidFill>
                  <a:srgbClr val="0066FF"/>
                </a:solidFill>
                <a:highlight>
                  <a:srgbClr val="FFFFFF"/>
                </a:highlight>
                <a:latin typeface="KaiTi"/>
                <a:ea typeface="KaiTi"/>
                <a:cs typeface="KaiTi"/>
                <a:sym typeface="KaiTi"/>
              </a:rPr>
              <a:t>提摩太後書3:4 </a:t>
            </a:r>
            <a:r>
              <a:rPr b="0" baseline="30000" i="0" lang="zh-TW" sz="1800" u="none" cap="none" strike="noStrike">
                <a:solidFill>
                  <a:srgbClr val="0066FF"/>
                </a:solidFill>
                <a:highlight>
                  <a:srgbClr val="FFFFFF"/>
                </a:highlight>
                <a:latin typeface="KaiTi"/>
                <a:ea typeface="KaiTi"/>
                <a:cs typeface="KaiTi"/>
                <a:sym typeface="KaiTi"/>
              </a:rPr>
              <a:t> </a:t>
            </a:r>
            <a:r>
              <a:rPr b="0" i="0" lang="zh-TW" sz="1800" u="none" cap="none" strike="noStrike">
                <a:solidFill>
                  <a:srgbClr val="0066FF"/>
                </a:solidFill>
                <a:highlight>
                  <a:srgbClr val="FFFFFF"/>
                </a:highlight>
                <a:latin typeface="KaiTi"/>
                <a:ea typeface="KaiTi"/>
                <a:cs typeface="KaiTi"/>
                <a:sym typeface="KaiTi"/>
              </a:rPr>
              <a:t>出賣朋友,任意妄為,自高自大,沉溺享樂,不愛上帝</a:t>
            </a:r>
            <a:r>
              <a:rPr b="0" i="0" lang="zh-TW" sz="1800" u="none" cap="none" strike="noStrike">
                <a:solidFill>
                  <a:srgbClr val="0066FF"/>
                </a:solidFill>
                <a:latin typeface="KaiTi"/>
                <a:ea typeface="KaiTi"/>
                <a:cs typeface="KaiTi"/>
                <a:sym typeface="KaiTi"/>
              </a:rPr>
              <a:t>)</a:t>
            </a:r>
            <a:endParaRPr/>
          </a:p>
          <a:p>
            <a:pPr indent="-342900" lvl="2" marL="1257300" marR="0" rtl="0" algn="l">
              <a:spcBef>
                <a:spcPts val="0"/>
              </a:spcBef>
              <a:spcAft>
                <a:spcPts val="0"/>
              </a:spcAft>
              <a:buClr>
                <a:srgbClr val="C00000"/>
              </a:buClr>
              <a:buSzPts val="2300"/>
              <a:buFont typeface="Arial"/>
              <a:buChar char="•"/>
            </a:pPr>
            <a:r>
              <a:rPr b="1" i="0" lang="zh-TW" sz="2300" u="none" cap="none" strike="noStrike">
                <a:solidFill>
                  <a:srgbClr val="C00000"/>
                </a:solidFill>
                <a:latin typeface="KaiTi"/>
                <a:ea typeface="KaiTi"/>
                <a:cs typeface="KaiTi"/>
                <a:sym typeface="KaiTi"/>
              </a:rPr>
              <a:t>為了上帝的榮耀而與上帝爭戰</a:t>
            </a:r>
            <a:r>
              <a:rPr b="0" i="0" lang="zh-TW" sz="2300" u="none" cap="none" strike="noStrike">
                <a:solidFill>
                  <a:srgbClr val="000000"/>
                </a:solidFill>
                <a:latin typeface="KaiTi"/>
                <a:ea typeface="KaiTi"/>
                <a:cs typeface="KaiTi"/>
                <a:sym typeface="KaiTi"/>
              </a:rPr>
              <a:t>。如果失敗,就會帶來空虛,焦慮等</a:t>
            </a:r>
            <a:endParaRPr/>
          </a:p>
        </p:txBody>
      </p:sp>
    </p:spTree>
  </p:cSld>
  <p:clrMapOvr>
    <a:masterClrMapping/>
  </p:clrMapOvr>
  <mc:AlternateContent>
    <mc:Choice Requires="p14">
      <p:transition spd="slow" p14:dur="1600">
        <p14:gallery dir="l"/>
      </p:transition>
    </mc:Choice>
    <mc:Fallback>
      <p:transition spd="slow">
        <p:fade/>
      </p:transition>
    </mc:Fallback>
  </mc:AlternateContent>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9" name="Shape 379"/>
        <p:cNvGrpSpPr/>
        <p:nvPr/>
      </p:nvGrpSpPr>
      <p:grpSpPr>
        <a:xfrm>
          <a:off x="0" y="0"/>
          <a:ext cx="0" cy="0"/>
          <a:chOff x="0" y="0"/>
          <a:chExt cx="0" cy="0"/>
        </a:xfrm>
      </p:grpSpPr>
      <p:sp>
        <p:nvSpPr>
          <p:cNvPr id="380" name="Google Shape;380;p52"/>
          <p:cNvSpPr txBox="1"/>
          <p:nvPr>
            <p:ph type="title"/>
          </p:nvPr>
        </p:nvSpPr>
        <p:spPr>
          <a:xfrm>
            <a:off x="0" y="16932"/>
            <a:ext cx="9144000" cy="668867"/>
          </a:xfrm>
          <a:prstGeom prst="rect">
            <a:avLst/>
          </a:prstGeom>
          <a:solidFill>
            <a:srgbClr val="DDD9C3"/>
          </a:solidFill>
          <a:ln cap="flat" cmpd="sng" w="9525">
            <a:solidFill>
              <a:srgbClr val="97B4E4"/>
            </a:solidFill>
            <a:prstDash val="solid"/>
            <a:round/>
            <a:headEnd len="sm" w="sm" type="none"/>
            <a:tailEnd len="sm" w="sm" type="none"/>
          </a:ln>
        </p:spPr>
        <p:txBody>
          <a:bodyPr anchorCtr="0" anchor="ctr" bIns="45700" lIns="91425" spcFirstLastPara="1" rIns="91425" wrap="square" tIns="45700">
            <a:noAutofit/>
          </a:bodyPr>
          <a:lstStyle/>
          <a:p>
            <a:pPr indent="0" lvl="0" marL="0" rtl="0" algn="ctr">
              <a:spcBef>
                <a:spcPts val="0"/>
              </a:spcBef>
              <a:spcAft>
                <a:spcPts val="0"/>
              </a:spcAft>
              <a:buClr>
                <a:srgbClr val="000000"/>
              </a:buClr>
              <a:buSzPts val="3600"/>
              <a:buFont typeface="KaiTi"/>
              <a:buNone/>
            </a:pPr>
            <a:r>
              <a:rPr b="1" i="0" lang="zh-TW" sz="3600" u="none" strike="noStrike">
                <a:solidFill>
                  <a:srgbClr val="000000"/>
                </a:solidFill>
                <a:latin typeface="KaiTi"/>
                <a:ea typeface="KaiTi"/>
                <a:cs typeface="KaiTi"/>
                <a:sym typeface="KaiTi"/>
              </a:rPr>
              <a:t>規劃週日詩歌的十項原則 </a:t>
            </a:r>
            <a:r>
              <a:rPr b="1" lang="zh-TW" sz="3600">
                <a:solidFill>
                  <a:srgbClr val="000000"/>
                </a:solidFill>
                <a:latin typeface="KaiTi"/>
                <a:ea typeface="KaiTi"/>
                <a:cs typeface="KaiTi"/>
                <a:sym typeface="KaiTi"/>
              </a:rPr>
              <a:t>4</a:t>
            </a:r>
            <a:endParaRPr sz="3600">
              <a:solidFill>
                <a:srgbClr val="0C0C0C"/>
              </a:solidFill>
              <a:latin typeface="KaiTi"/>
              <a:ea typeface="KaiTi"/>
              <a:cs typeface="KaiTi"/>
              <a:sym typeface="KaiTi"/>
            </a:endParaRPr>
          </a:p>
        </p:txBody>
      </p:sp>
      <p:sp>
        <p:nvSpPr>
          <p:cNvPr id="381" name="Google Shape;381;p52"/>
          <p:cNvSpPr/>
          <p:nvPr/>
        </p:nvSpPr>
        <p:spPr>
          <a:xfrm>
            <a:off x="-5644" y="685798"/>
            <a:ext cx="9144000" cy="6172202"/>
          </a:xfrm>
          <a:prstGeom prst="rect">
            <a:avLst/>
          </a:prstGeom>
          <a:solidFill>
            <a:srgbClr val="F2F2F2"/>
          </a:solidFill>
          <a:ln cap="flat" cmpd="sng" w="25400">
            <a:solidFill>
              <a:schemeClr val="accent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rPr b="1" i="0" lang="zh-TW" sz="2800" u="none" cap="none" strike="noStrike">
                <a:solidFill>
                  <a:srgbClr val="000000"/>
                </a:solidFill>
                <a:latin typeface="KaiTi"/>
                <a:ea typeface="KaiTi"/>
                <a:cs typeface="KaiTi"/>
                <a:sym typeface="KaiTi"/>
              </a:rPr>
              <a:t>5.</a:t>
            </a:r>
            <a:r>
              <a:rPr b="1" i="0" lang="zh-TW" sz="2800" u="sng" cap="none" strike="noStrike">
                <a:solidFill>
                  <a:srgbClr val="000000"/>
                </a:solidFill>
                <a:latin typeface="KaiTi"/>
                <a:ea typeface="KaiTi"/>
                <a:cs typeface="KaiTi"/>
                <a:sym typeface="KaiTi"/>
              </a:rPr>
              <a:t>按主題進行規劃</a:t>
            </a:r>
            <a:endParaRPr/>
          </a:p>
          <a:p>
            <a:pPr indent="-342900" lvl="1" marL="800100" marR="0" rtl="0" algn="l">
              <a:spcBef>
                <a:spcPts val="0"/>
              </a:spcBef>
              <a:spcAft>
                <a:spcPts val="0"/>
              </a:spcAft>
              <a:buClr>
                <a:schemeClr val="dk1"/>
              </a:buClr>
              <a:buSzPts val="2000"/>
              <a:buFont typeface="Noto Sans Symbols"/>
              <a:buChar char="▪"/>
            </a:pPr>
            <a:r>
              <a:rPr b="1" i="0" lang="zh-TW" sz="2000" u="none" cap="none" strike="noStrike">
                <a:solidFill>
                  <a:schemeClr val="dk1"/>
                </a:solidFill>
                <a:highlight>
                  <a:srgbClr val="FFE599"/>
                </a:highlight>
                <a:latin typeface="KaiTi"/>
                <a:ea typeface="KaiTi"/>
                <a:cs typeface="KaiTi"/>
                <a:sym typeface="KaiTi"/>
              </a:rPr>
              <a:t>每週一個一定不變的主題,是上帝透過基督的生,死和復活為祂的子民完成救贖的偉大故事</a:t>
            </a:r>
            <a:r>
              <a:rPr b="0" i="0" lang="zh-TW" sz="2000" u="none" cap="none" strike="noStrike">
                <a:solidFill>
                  <a:schemeClr val="dk1"/>
                </a:solidFill>
                <a:latin typeface="KaiTi"/>
                <a:ea typeface="KaiTi"/>
                <a:cs typeface="KaiTi"/>
                <a:sym typeface="KaiTi"/>
              </a:rPr>
              <a:t>。我們要緊記住這一點,要复述它,慶祝它並做出回應。</a:t>
            </a:r>
            <a:endParaRPr/>
          </a:p>
          <a:p>
            <a:pPr indent="-342900" lvl="1" marL="800100" marR="0" rtl="0" algn="l">
              <a:spcBef>
                <a:spcPts val="0"/>
              </a:spcBef>
              <a:spcAft>
                <a:spcPts val="0"/>
              </a:spcAft>
              <a:buClr>
                <a:schemeClr val="dk1"/>
              </a:buClr>
              <a:buSzPts val="2000"/>
              <a:buFont typeface="Noto Sans Symbols"/>
              <a:buChar char="▪"/>
            </a:pPr>
            <a:r>
              <a:rPr b="1" i="0" lang="zh-TW" sz="2000" u="none" cap="none" strike="noStrike">
                <a:solidFill>
                  <a:schemeClr val="dk1"/>
                </a:solidFill>
                <a:highlight>
                  <a:srgbClr val="FFE599"/>
                </a:highlight>
                <a:latin typeface="KaiTi"/>
                <a:ea typeface="KaiTi"/>
                <a:cs typeface="KaiTi"/>
                <a:sym typeface="KaiTi"/>
              </a:rPr>
              <a:t>強調榮耀的福音如何進入我們的生活,並如何具體影響我們的生命</a:t>
            </a:r>
            <a:r>
              <a:rPr b="0" i="0" lang="zh-TW" sz="2000" u="none" cap="none" strike="noStrike">
                <a:solidFill>
                  <a:schemeClr val="dk1"/>
                </a:solidFill>
                <a:latin typeface="KaiTi"/>
                <a:ea typeface="KaiTi"/>
                <a:cs typeface="KaiTi"/>
                <a:sym typeface="KaiTi"/>
              </a:rPr>
              <a:t>。這為我們選擇的詩歌和思想提供了焦點。</a:t>
            </a:r>
            <a:endParaRPr/>
          </a:p>
          <a:p>
            <a:pPr indent="-342900" lvl="1" marL="800100" marR="0" rtl="0" algn="l">
              <a:spcBef>
                <a:spcPts val="0"/>
              </a:spcBef>
              <a:spcAft>
                <a:spcPts val="0"/>
              </a:spcAft>
              <a:buClr>
                <a:schemeClr val="dk1"/>
              </a:buClr>
              <a:buSzPts val="2000"/>
              <a:buFont typeface="Noto Sans Symbols"/>
              <a:buChar char="▪"/>
            </a:pPr>
            <a:r>
              <a:rPr b="1" i="0" lang="zh-TW" sz="2000" u="sng" cap="none" strike="noStrike">
                <a:solidFill>
                  <a:schemeClr val="dk1"/>
                </a:solidFill>
                <a:latin typeface="KaiTi"/>
                <a:ea typeface="KaiTi"/>
                <a:cs typeface="KaiTi"/>
                <a:sym typeface="KaiTi"/>
              </a:rPr>
              <a:t>主題來源</a:t>
            </a:r>
            <a:r>
              <a:rPr b="0" i="0" lang="zh-TW" sz="2000" u="none" cap="none" strike="noStrike">
                <a:solidFill>
                  <a:schemeClr val="dk1"/>
                </a:solidFill>
                <a:latin typeface="KaiTi"/>
                <a:ea typeface="KaiTi"/>
                <a:cs typeface="KaiTi"/>
                <a:sym typeface="KaiTi"/>
              </a:rPr>
              <a:t>：</a:t>
            </a:r>
            <a:endParaRPr/>
          </a:p>
          <a:p>
            <a:pPr indent="-342900" lvl="2" marL="1257300" marR="0" rtl="0" algn="l">
              <a:spcBef>
                <a:spcPts val="0"/>
              </a:spcBef>
              <a:spcAft>
                <a:spcPts val="0"/>
              </a:spcAft>
              <a:buClr>
                <a:schemeClr val="dk1"/>
              </a:buClr>
              <a:buSzPts val="2000"/>
              <a:buFont typeface="Courier New"/>
              <a:buChar char="o"/>
            </a:pPr>
            <a:r>
              <a:rPr b="0" i="0" lang="zh-TW" sz="2000" u="none" cap="none" strike="noStrike">
                <a:solidFill>
                  <a:schemeClr val="dk1"/>
                </a:solidFill>
                <a:latin typeface="KaiTi"/>
                <a:ea typeface="KaiTi"/>
                <a:cs typeface="KaiTi"/>
                <a:sym typeface="KaiTi"/>
              </a:rPr>
              <a:t>選擇詩歌來</a:t>
            </a:r>
            <a:r>
              <a:rPr b="1" i="0" lang="zh-TW" sz="2000" u="none" cap="none" strike="noStrike">
                <a:solidFill>
                  <a:schemeClr val="dk1"/>
                </a:solidFill>
                <a:highlight>
                  <a:srgbClr val="FFE599"/>
                </a:highlight>
                <a:latin typeface="KaiTi"/>
                <a:ea typeface="KaiTi"/>
                <a:cs typeface="KaiTi"/>
                <a:sym typeface="KaiTi"/>
              </a:rPr>
              <a:t>突出本週講道信息的主題</a:t>
            </a:r>
            <a:endParaRPr b="1" i="0" sz="2000" u="none" cap="none" strike="noStrike">
              <a:solidFill>
                <a:schemeClr val="dk1"/>
              </a:solidFill>
              <a:latin typeface="KaiTi"/>
              <a:ea typeface="KaiTi"/>
              <a:cs typeface="KaiTi"/>
              <a:sym typeface="KaiTi"/>
            </a:endParaRPr>
          </a:p>
          <a:p>
            <a:pPr indent="-342900" lvl="2" marL="1257300" marR="0" rtl="0" algn="l">
              <a:spcBef>
                <a:spcPts val="0"/>
              </a:spcBef>
              <a:spcAft>
                <a:spcPts val="0"/>
              </a:spcAft>
              <a:buClr>
                <a:schemeClr val="dk1"/>
              </a:buClr>
              <a:buSzPts val="2000"/>
              <a:buFont typeface="Courier New"/>
              <a:buChar char="o"/>
            </a:pPr>
            <a:r>
              <a:rPr b="0" i="0" lang="zh-TW" sz="2000" u="none" cap="none" strike="noStrike">
                <a:solidFill>
                  <a:schemeClr val="dk1"/>
                </a:solidFill>
                <a:latin typeface="KaiTi"/>
                <a:ea typeface="KaiTi"/>
                <a:cs typeface="KaiTi"/>
                <a:sym typeface="KaiTi"/>
              </a:rPr>
              <a:t>選擇的詩歌是為了</a:t>
            </a:r>
            <a:r>
              <a:rPr b="1" i="0" lang="zh-TW" sz="2000" u="none" cap="none" strike="noStrike">
                <a:solidFill>
                  <a:schemeClr val="dk1"/>
                </a:solidFill>
                <a:highlight>
                  <a:srgbClr val="FFE599"/>
                </a:highlight>
                <a:latin typeface="KaiTi"/>
                <a:ea typeface="KaiTi"/>
                <a:cs typeface="KaiTi"/>
                <a:sym typeface="KaiTi"/>
              </a:rPr>
              <a:t>強調上週講道的重要性</a:t>
            </a:r>
            <a:r>
              <a:rPr b="0" i="0" lang="zh-TW" sz="2000" u="none" cap="none" strike="noStrike">
                <a:solidFill>
                  <a:schemeClr val="dk1"/>
                </a:solidFill>
                <a:latin typeface="KaiTi"/>
                <a:ea typeface="KaiTi"/>
                <a:cs typeface="KaiTi"/>
                <a:sym typeface="KaiTi"/>
              </a:rPr>
              <a:t>,並為我們提供了更多的機會來默想和回應其中的某個方面。</a:t>
            </a:r>
            <a:endParaRPr/>
          </a:p>
          <a:p>
            <a:pPr indent="-342900" lvl="2" marL="1257300" marR="0" rtl="0" algn="l">
              <a:spcBef>
                <a:spcPts val="0"/>
              </a:spcBef>
              <a:spcAft>
                <a:spcPts val="0"/>
              </a:spcAft>
              <a:buClr>
                <a:schemeClr val="dk1"/>
              </a:buClr>
              <a:buSzPts val="2000"/>
              <a:buFont typeface="Courier New"/>
              <a:buChar char="o"/>
            </a:pPr>
            <a:r>
              <a:rPr b="1" i="0" lang="zh-TW" sz="2000" u="none" cap="none" strike="noStrike">
                <a:solidFill>
                  <a:schemeClr val="dk1"/>
                </a:solidFill>
                <a:highlight>
                  <a:srgbClr val="FFE599"/>
                </a:highlight>
                <a:latin typeface="KaiTi"/>
                <a:ea typeface="KaiTi"/>
                <a:cs typeface="KaiTi"/>
                <a:sym typeface="KaiTi"/>
              </a:rPr>
              <a:t>個人靈修 </a:t>
            </a:r>
            <a:r>
              <a:rPr b="0" i="0" lang="zh-TW" sz="2000" u="none" cap="none" strike="noStrike">
                <a:solidFill>
                  <a:schemeClr val="dk1"/>
                </a:solidFill>
                <a:latin typeface="KaiTi"/>
                <a:ea typeface="KaiTi"/>
                <a:cs typeface="KaiTi"/>
                <a:sym typeface="KaiTi"/>
              </a:rPr>
              <a:t>。</a:t>
            </a:r>
            <a:endParaRPr/>
          </a:p>
          <a:p>
            <a:pPr indent="-342900" lvl="2" marL="1257300" marR="0" rtl="0" algn="l">
              <a:spcBef>
                <a:spcPts val="0"/>
              </a:spcBef>
              <a:spcAft>
                <a:spcPts val="0"/>
              </a:spcAft>
              <a:buClr>
                <a:schemeClr val="dk1"/>
              </a:buClr>
              <a:buSzPts val="2000"/>
              <a:buFont typeface="Courier New"/>
              <a:buChar char="o"/>
            </a:pPr>
            <a:r>
              <a:rPr b="0" i="0" lang="zh-TW" sz="2000" u="none" cap="none" strike="noStrike">
                <a:solidFill>
                  <a:schemeClr val="dk1"/>
                </a:solidFill>
                <a:latin typeface="KaiTi"/>
                <a:ea typeface="KaiTi"/>
                <a:cs typeface="KaiTi"/>
                <a:sym typeface="KaiTi"/>
              </a:rPr>
              <a:t>詩歌中</a:t>
            </a:r>
            <a:r>
              <a:rPr b="1" i="0" lang="zh-TW" sz="2000" u="none" cap="none" strike="noStrike">
                <a:solidFill>
                  <a:schemeClr val="dk1"/>
                </a:solidFill>
                <a:highlight>
                  <a:srgbClr val="FFE599"/>
                </a:highlight>
                <a:latin typeface="KaiTi"/>
                <a:ea typeface="KaiTi"/>
                <a:cs typeface="KaiTi"/>
                <a:sym typeface="KaiTi"/>
              </a:rPr>
              <a:t>令人難忘且有力的歌詞</a:t>
            </a:r>
            <a:endParaRPr b="1" i="0" sz="2000" u="none" cap="none" strike="noStrike">
              <a:solidFill>
                <a:schemeClr val="dk1"/>
              </a:solidFill>
              <a:latin typeface="KaiTi"/>
              <a:ea typeface="KaiTi"/>
              <a:cs typeface="KaiTi"/>
              <a:sym typeface="KaiTi"/>
            </a:endParaRPr>
          </a:p>
          <a:p>
            <a:pPr indent="-342900" lvl="2" marL="1257300" marR="0" rtl="0" algn="l">
              <a:spcBef>
                <a:spcPts val="0"/>
              </a:spcBef>
              <a:spcAft>
                <a:spcPts val="0"/>
              </a:spcAft>
              <a:buClr>
                <a:schemeClr val="dk1"/>
              </a:buClr>
              <a:buSzPts val="2000"/>
              <a:buFont typeface="Courier New"/>
              <a:buChar char="o"/>
            </a:pPr>
            <a:r>
              <a:rPr b="1" i="0" lang="zh-TW" sz="2000" u="none" cap="none" strike="noStrike">
                <a:solidFill>
                  <a:schemeClr val="dk1"/>
                </a:solidFill>
                <a:highlight>
                  <a:srgbClr val="FFE599"/>
                </a:highlight>
                <a:latin typeface="KaiTi"/>
                <a:ea typeface="KaiTi"/>
                <a:cs typeface="KaiTi"/>
                <a:sym typeface="KaiTi"/>
              </a:rPr>
              <a:t>渴望教導敬拜的某一方面</a:t>
            </a:r>
            <a:endParaRPr b="1" i="0" sz="2000" u="none" cap="none" strike="noStrike">
              <a:solidFill>
                <a:schemeClr val="dk1"/>
              </a:solidFill>
              <a:highlight>
                <a:srgbClr val="FFE599"/>
              </a:highlight>
              <a:latin typeface="KaiTi"/>
              <a:ea typeface="KaiTi"/>
              <a:cs typeface="KaiTi"/>
              <a:sym typeface="KaiTi"/>
            </a:endParaRPr>
          </a:p>
          <a:p>
            <a:pPr indent="-342900" lvl="2" marL="1257300" marR="0" rtl="0" algn="l">
              <a:spcBef>
                <a:spcPts val="0"/>
              </a:spcBef>
              <a:spcAft>
                <a:spcPts val="0"/>
              </a:spcAft>
              <a:buClr>
                <a:schemeClr val="dk1"/>
              </a:buClr>
              <a:buSzPts val="2000"/>
              <a:buFont typeface="Courier New"/>
              <a:buChar char="o"/>
            </a:pPr>
            <a:r>
              <a:rPr b="1" i="0" lang="zh-TW" sz="2000" u="none" cap="none" strike="noStrike">
                <a:solidFill>
                  <a:schemeClr val="dk1"/>
                </a:solidFill>
                <a:highlight>
                  <a:srgbClr val="FFE599"/>
                </a:highlight>
                <a:latin typeface="KaiTi"/>
                <a:ea typeface="KaiTi"/>
                <a:cs typeface="KaiTi"/>
                <a:sym typeface="KaiTi"/>
              </a:rPr>
              <a:t>不要用詩歌作為熱身</a:t>
            </a:r>
            <a:r>
              <a:rPr b="0" i="0" lang="zh-TW" sz="2000" u="none" cap="none" strike="noStrike">
                <a:solidFill>
                  <a:schemeClr val="dk1"/>
                </a:solidFill>
                <a:latin typeface="KaiTi"/>
                <a:ea typeface="KaiTi"/>
                <a:cs typeface="KaiTi"/>
                <a:sym typeface="KaiTi"/>
              </a:rPr>
              <a:t>。我們的思想和心靈越早投入所唱的詩歌中,我們就會在生活中得到更多的好處。</a:t>
            </a:r>
            <a:endParaRPr/>
          </a:p>
          <a:p>
            <a:pPr indent="-342900" lvl="1" marL="800100" marR="0" rtl="0" algn="l">
              <a:spcBef>
                <a:spcPts val="0"/>
              </a:spcBef>
              <a:spcAft>
                <a:spcPts val="0"/>
              </a:spcAft>
              <a:buClr>
                <a:srgbClr val="000000"/>
              </a:buClr>
              <a:buSzPts val="2000"/>
              <a:buFont typeface="Noto Sans Symbols"/>
              <a:buChar char="▪"/>
            </a:pPr>
            <a:r>
              <a:rPr b="1" i="0" lang="zh-TW" sz="2000" u="sng" cap="none" strike="noStrike">
                <a:solidFill>
                  <a:srgbClr val="000000"/>
                </a:solidFill>
                <a:latin typeface="KaiTi"/>
                <a:ea typeface="KaiTi"/>
                <a:cs typeface="KaiTi"/>
                <a:sym typeface="KaiTi"/>
              </a:rPr>
              <a:t>主題如何表達</a:t>
            </a:r>
            <a:r>
              <a:rPr b="0" i="0" lang="zh-TW" sz="2000" u="none" cap="none" strike="noStrike">
                <a:solidFill>
                  <a:schemeClr val="dk1"/>
                </a:solidFill>
                <a:latin typeface="KaiTi"/>
                <a:ea typeface="KaiTi"/>
                <a:cs typeface="KaiTi"/>
                <a:sym typeface="KaiTi"/>
              </a:rPr>
              <a:t>:</a:t>
            </a:r>
            <a:endParaRPr/>
          </a:p>
          <a:p>
            <a:pPr indent="-342900" lvl="2" marL="1257300" marR="0" rtl="0" algn="l">
              <a:spcBef>
                <a:spcPts val="0"/>
              </a:spcBef>
              <a:spcAft>
                <a:spcPts val="0"/>
              </a:spcAft>
              <a:buClr>
                <a:schemeClr val="dk1"/>
              </a:buClr>
              <a:buSzPts val="2000"/>
              <a:buFont typeface="Courier New"/>
              <a:buChar char="o"/>
            </a:pPr>
            <a:r>
              <a:rPr b="0" i="0" lang="zh-TW" sz="2000" u="none" cap="none" strike="noStrike">
                <a:solidFill>
                  <a:schemeClr val="dk1"/>
                </a:solidFill>
                <a:latin typeface="KaiTi"/>
                <a:ea typeface="KaiTi"/>
                <a:cs typeface="KaiTi"/>
                <a:sym typeface="KaiTi"/>
              </a:rPr>
              <a:t>可以</a:t>
            </a:r>
            <a:r>
              <a:rPr b="1" i="0" lang="zh-TW" sz="2000" u="none" cap="none" strike="noStrike">
                <a:solidFill>
                  <a:schemeClr val="dk1"/>
                </a:solidFill>
                <a:highlight>
                  <a:srgbClr val="FFE599"/>
                </a:highlight>
                <a:latin typeface="KaiTi"/>
                <a:ea typeface="KaiTi"/>
                <a:cs typeface="KaiTi"/>
                <a:sym typeface="KaiTi"/>
              </a:rPr>
              <a:t>用一首詩歌來表達</a:t>
            </a:r>
            <a:endParaRPr b="1" i="0" sz="2000" u="none" cap="none" strike="noStrike">
              <a:solidFill>
                <a:schemeClr val="dk1"/>
              </a:solidFill>
              <a:latin typeface="KaiTi"/>
              <a:ea typeface="KaiTi"/>
              <a:cs typeface="KaiTi"/>
              <a:sym typeface="KaiTi"/>
            </a:endParaRPr>
          </a:p>
          <a:p>
            <a:pPr indent="-342900" lvl="2" marL="1257300" marR="0" rtl="0" algn="l">
              <a:spcBef>
                <a:spcPts val="0"/>
              </a:spcBef>
              <a:spcAft>
                <a:spcPts val="0"/>
              </a:spcAft>
              <a:buClr>
                <a:schemeClr val="dk1"/>
              </a:buClr>
              <a:buSzPts val="2000"/>
              <a:buFont typeface="Courier New"/>
              <a:buChar char="o"/>
            </a:pPr>
            <a:r>
              <a:rPr b="0" i="0" lang="zh-TW" sz="2000" u="none" cap="none" strike="noStrike">
                <a:solidFill>
                  <a:schemeClr val="dk1"/>
                </a:solidFill>
                <a:latin typeface="KaiTi"/>
                <a:ea typeface="KaiTi"/>
                <a:cs typeface="KaiTi"/>
                <a:sym typeface="KaiTi"/>
              </a:rPr>
              <a:t>可以</a:t>
            </a:r>
            <a:r>
              <a:rPr b="1" i="0" lang="zh-TW" sz="2000" u="none" cap="none" strike="noStrike">
                <a:solidFill>
                  <a:schemeClr val="dk1"/>
                </a:solidFill>
                <a:highlight>
                  <a:srgbClr val="FFE599"/>
                </a:highlight>
                <a:latin typeface="KaiTi"/>
                <a:ea typeface="KaiTi"/>
                <a:cs typeface="KaiTi"/>
                <a:sym typeface="KaiTi"/>
              </a:rPr>
              <a:t>穿插在一組歌曲中</a:t>
            </a:r>
            <a:r>
              <a:rPr b="0" i="0" lang="zh-TW" sz="2000" u="none" cap="none" strike="noStrike">
                <a:solidFill>
                  <a:schemeClr val="dk1"/>
                </a:solidFill>
                <a:latin typeface="KaiTi"/>
                <a:ea typeface="KaiTi"/>
                <a:cs typeface="KaiTi"/>
                <a:sym typeface="KaiTi"/>
              </a:rPr>
              <a:t>,例如那些強調上帝的憐憫或大能的詩歌。</a:t>
            </a:r>
            <a:endParaRPr/>
          </a:p>
          <a:p>
            <a:pPr indent="-342900" lvl="2" marL="1257300" marR="0" rtl="0" algn="l">
              <a:spcBef>
                <a:spcPts val="0"/>
              </a:spcBef>
              <a:spcAft>
                <a:spcPts val="0"/>
              </a:spcAft>
              <a:buClr>
                <a:schemeClr val="dk1"/>
              </a:buClr>
              <a:buSzPts val="2000"/>
              <a:buFont typeface="Courier New"/>
              <a:buChar char="o"/>
            </a:pPr>
            <a:r>
              <a:rPr b="0" i="0" lang="zh-TW" sz="2000" u="none" cap="none" strike="noStrike">
                <a:solidFill>
                  <a:schemeClr val="dk1"/>
                </a:solidFill>
                <a:latin typeface="KaiTi"/>
                <a:ea typeface="KaiTi"/>
                <a:cs typeface="KaiTi"/>
                <a:sym typeface="KaiTi"/>
              </a:rPr>
              <a:t>可以</a:t>
            </a:r>
            <a:r>
              <a:rPr b="1" i="0" lang="zh-TW" sz="2000" u="none" cap="none" strike="noStrike">
                <a:solidFill>
                  <a:schemeClr val="dk1"/>
                </a:solidFill>
                <a:highlight>
                  <a:srgbClr val="FFE599"/>
                </a:highlight>
                <a:latin typeface="KaiTi"/>
                <a:ea typeface="KaiTi"/>
                <a:cs typeface="KaiTi"/>
                <a:sym typeface="KaiTi"/>
              </a:rPr>
              <a:t>透過經文,詩歌或祈禱來傳達</a:t>
            </a:r>
            <a:endParaRPr b="1" i="0" sz="2000" u="none" cap="none" strike="noStrike">
              <a:solidFill>
                <a:schemeClr val="dk1"/>
              </a:solidFill>
              <a:latin typeface="KaiTi"/>
              <a:ea typeface="KaiTi"/>
              <a:cs typeface="KaiTi"/>
              <a:sym typeface="KaiTi"/>
            </a:endParaRPr>
          </a:p>
          <a:p>
            <a:pPr indent="-342900" lvl="2" marL="1257300" marR="0" rtl="0" algn="l">
              <a:spcBef>
                <a:spcPts val="0"/>
              </a:spcBef>
              <a:spcAft>
                <a:spcPts val="0"/>
              </a:spcAft>
              <a:buClr>
                <a:schemeClr val="dk1"/>
              </a:buClr>
              <a:buSzPts val="2000"/>
              <a:buFont typeface="Courier New"/>
              <a:buChar char="o"/>
            </a:pPr>
            <a:r>
              <a:rPr b="0" i="0" lang="zh-TW" sz="2000" u="none" cap="none" strike="noStrike">
                <a:solidFill>
                  <a:schemeClr val="dk1"/>
                </a:solidFill>
                <a:latin typeface="KaiTi"/>
                <a:ea typeface="KaiTi"/>
                <a:cs typeface="KaiTi"/>
                <a:sym typeface="KaiTi"/>
              </a:rPr>
              <a:t>我們在適當時候</a:t>
            </a:r>
            <a:r>
              <a:rPr b="1" i="0" lang="zh-TW" sz="2000" u="none" cap="none" strike="noStrike">
                <a:solidFill>
                  <a:schemeClr val="dk1"/>
                </a:solidFill>
                <a:highlight>
                  <a:srgbClr val="FFE599"/>
                </a:highlight>
                <a:latin typeface="KaiTi"/>
                <a:ea typeface="KaiTi"/>
                <a:cs typeface="KaiTi"/>
                <a:sym typeface="KaiTi"/>
              </a:rPr>
              <a:t>給人一個把手,讓他們明白應該專注於什麼 </a:t>
            </a:r>
            <a:r>
              <a:rPr b="0" i="0" lang="zh-TW" sz="2000" u="none" cap="none" strike="noStrike">
                <a:solidFill>
                  <a:schemeClr val="dk1"/>
                </a:solidFill>
                <a:latin typeface="KaiTi"/>
                <a:ea typeface="KaiTi"/>
                <a:cs typeface="KaiTi"/>
                <a:sym typeface="KaiTi"/>
              </a:rPr>
              <a:t>。</a:t>
            </a:r>
            <a:endParaRPr/>
          </a:p>
        </p:txBody>
      </p:sp>
    </p:spTree>
  </p:cSld>
  <p:clrMapOvr>
    <a:masterClrMapping/>
  </p:clrMapOvr>
  <mc:AlternateContent>
    <mc:Choice Requires="p14">
      <p:transition spd="slow" p14:dur="1600">
        <p14:gallery dir="l"/>
      </p:transition>
    </mc:Choice>
    <mc:Fallback>
      <p:transition spd="slow">
        <p:fade/>
      </p:transition>
    </mc:Fallback>
  </mc:AlternateContent>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6" name="Shape 386"/>
        <p:cNvGrpSpPr/>
        <p:nvPr/>
      </p:nvGrpSpPr>
      <p:grpSpPr>
        <a:xfrm>
          <a:off x="0" y="0"/>
          <a:ext cx="0" cy="0"/>
          <a:chOff x="0" y="0"/>
          <a:chExt cx="0" cy="0"/>
        </a:xfrm>
      </p:grpSpPr>
      <p:sp>
        <p:nvSpPr>
          <p:cNvPr id="387" name="Google Shape;387;p53"/>
          <p:cNvSpPr txBox="1"/>
          <p:nvPr>
            <p:ph type="title"/>
          </p:nvPr>
        </p:nvSpPr>
        <p:spPr>
          <a:xfrm>
            <a:off x="0" y="16932"/>
            <a:ext cx="9144000" cy="668867"/>
          </a:xfrm>
          <a:prstGeom prst="rect">
            <a:avLst/>
          </a:prstGeom>
          <a:solidFill>
            <a:srgbClr val="DDD9C3"/>
          </a:solidFill>
          <a:ln cap="flat" cmpd="sng" w="9525">
            <a:solidFill>
              <a:srgbClr val="97B4E4"/>
            </a:solidFill>
            <a:prstDash val="solid"/>
            <a:round/>
            <a:headEnd len="sm" w="sm" type="none"/>
            <a:tailEnd len="sm" w="sm" type="none"/>
          </a:ln>
        </p:spPr>
        <p:txBody>
          <a:bodyPr anchorCtr="0" anchor="ctr" bIns="45700" lIns="91425" spcFirstLastPara="1" rIns="91425" wrap="square" tIns="45700">
            <a:noAutofit/>
          </a:bodyPr>
          <a:lstStyle/>
          <a:p>
            <a:pPr indent="0" lvl="0" marL="0" rtl="0" algn="ctr">
              <a:spcBef>
                <a:spcPts val="0"/>
              </a:spcBef>
              <a:spcAft>
                <a:spcPts val="0"/>
              </a:spcAft>
              <a:buClr>
                <a:srgbClr val="000000"/>
              </a:buClr>
              <a:buSzPts val="3600"/>
              <a:buFont typeface="KaiTi"/>
              <a:buNone/>
            </a:pPr>
            <a:r>
              <a:rPr b="1" i="0" lang="zh-TW" sz="3600" u="none" strike="noStrike">
                <a:solidFill>
                  <a:srgbClr val="000000"/>
                </a:solidFill>
                <a:latin typeface="KaiTi"/>
                <a:ea typeface="KaiTi"/>
                <a:cs typeface="KaiTi"/>
                <a:sym typeface="KaiTi"/>
              </a:rPr>
              <a:t>規劃週日詩歌的十項原則 5</a:t>
            </a:r>
            <a:endParaRPr sz="3600">
              <a:solidFill>
                <a:srgbClr val="0C0C0C"/>
              </a:solidFill>
              <a:latin typeface="KaiTi"/>
              <a:ea typeface="KaiTi"/>
              <a:cs typeface="KaiTi"/>
              <a:sym typeface="KaiTi"/>
            </a:endParaRPr>
          </a:p>
        </p:txBody>
      </p:sp>
      <p:sp>
        <p:nvSpPr>
          <p:cNvPr id="388" name="Google Shape;388;p53"/>
          <p:cNvSpPr/>
          <p:nvPr/>
        </p:nvSpPr>
        <p:spPr>
          <a:xfrm>
            <a:off x="-5644" y="685798"/>
            <a:ext cx="9144000" cy="6172202"/>
          </a:xfrm>
          <a:prstGeom prst="rect">
            <a:avLst/>
          </a:prstGeom>
          <a:solidFill>
            <a:srgbClr val="F2F2F2"/>
          </a:solidFill>
          <a:ln cap="flat" cmpd="sng" w="25400">
            <a:solidFill>
              <a:schemeClr val="accent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rPr b="1" i="0" lang="zh-TW" sz="2800" u="none" cap="none" strike="noStrike">
                <a:solidFill>
                  <a:srgbClr val="000000"/>
                </a:solidFill>
                <a:latin typeface="KaiTi"/>
                <a:ea typeface="KaiTi"/>
                <a:cs typeface="KaiTi"/>
                <a:sym typeface="KaiTi"/>
              </a:rPr>
              <a:t>6.</a:t>
            </a:r>
            <a:r>
              <a:rPr b="1" i="0" lang="zh-TW" sz="2800" u="sng" cap="none" strike="noStrike">
                <a:solidFill>
                  <a:srgbClr val="000000"/>
                </a:solidFill>
                <a:latin typeface="KaiTi"/>
                <a:ea typeface="KaiTi"/>
                <a:cs typeface="KaiTi"/>
                <a:sym typeface="KaiTi"/>
              </a:rPr>
              <a:t>根據具體情況進行規劃</a:t>
            </a:r>
            <a:endParaRPr/>
          </a:p>
          <a:p>
            <a:pPr indent="-342900" lvl="1" marL="800100" marR="0" rtl="0" algn="l">
              <a:spcBef>
                <a:spcPts val="0"/>
              </a:spcBef>
              <a:spcAft>
                <a:spcPts val="0"/>
              </a:spcAft>
              <a:buClr>
                <a:schemeClr val="dk1"/>
              </a:buClr>
              <a:buSzPts val="2400"/>
              <a:buFont typeface="Noto Sans Symbols"/>
              <a:buChar char="▪"/>
            </a:pPr>
            <a:r>
              <a:rPr b="0" i="0" lang="zh-TW" sz="2400" u="sng" cap="none" strike="noStrike">
                <a:solidFill>
                  <a:schemeClr val="dk1"/>
                </a:solidFill>
                <a:latin typeface="KaiTi"/>
                <a:ea typeface="KaiTi"/>
                <a:cs typeface="KaiTi"/>
                <a:sym typeface="KaiTi"/>
              </a:rPr>
              <a:t>根據背景詳情</a:t>
            </a:r>
            <a:r>
              <a:rPr b="0" i="0" lang="zh-TW" sz="2400" u="none" cap="none" strike="noStrike">
                <a:solidFill>
                  <a:srgbClr val="000000"/>
                </a:solidFill>
                <a:latin typeface="KaiTi"/>
                <a:ea typeface="KaiTi"/>
                <a:cs typeface="KaiTi"/>
                <a:sym typeface="KaiTi"/>
              </a:rPr>
              <a:t>：</a:t>
            </a:r>
            <a:endParaRPr/>
          </a:p>
          <a:p>
            <a:pPr indent="-342900" lvl="2" marL="1257300" marR="0" rtl="0" algn="l">
              <a:spcBef>
                <a:spcPts val="0"/>
              </a:spcBef>
              <a:spcAft>
                <a:spcPts val="0"/>
              </a:spcAft>
              <a:buClr>
                <a:srgbClr val="000000"/>
              </a:buClr>
              <a:buSzPts val="2400"/>
              <a:buFont typeface="Courier New"/>
              <a:buChar char="o"/>
            </a:pPr>
            <a:r>
              <a:rPr b="0" i="0" lang="zh-TW" sz="2400" u="none" cap="none" strike="noStrike">
                <a:solidFill>
                  <a:srgbClr val="000000"/>
                </a:solidFill>
                <a:latin typeface="KaiTi"/>
                <a:ea typeface="KaiTi"/>
                <a:cs typeface="KaiTi"/>
                <a:sym typeface="KaiTi"/>
              </a:rPr>
              <a:t>已宣講的講道細節。</a:t>
            </a:r>
            <a:endParaRPr/>
          </a:p>
          <a:p>
            <a:pPr indent="-342900" lvl="2" marL="1257300" marR="0" rtl="0" algn="l">
              <a:spcBef>
                <a:spcPts val="0"/>
              </a:spcBef>
              <a:spcAft>
                <a:spcPts val="0"/>
              </a:spcAft>
              <a:buClr>
                <a:srgbClr val="000000"/>
              </a:buClr>
              <a:buSzPts val="2400"/>
              <a:buFont typeface="Courier New"/>
              <a:buChar char="o"/>
            </a:pPr>
            <a:r>
              <a:rPr b="0" i="0" lang="zh-TW" sz="2400" u="none" cap="none" strike="noStrike">
                <a:solidFill>
                  <a:srgbClr val="000000"/>
                </a:solidFill>
                <a:latin typeface="KaiTi"/>
                <a:ea typeface="KaiTi"/>
                <a:cs typeface="KaiTi"/>
                <a:sym typeface="KaiTi"/>
              </a:rPr>
              <a:t>會眾的人口結構和靈命成熟度。</a:t>
            </a:r>
            <a:endParaRPr/>
          </a:p>
          <a:p>
            <a:pPr indent="-342900" lvl="2" marL="1257300" marR="0" rtl="0" algn="l">
              <a:spcBef>
                <a:spcPts val="0"/>
              </a:spcBef>
              <a:spcAft>
                <a:spcPts val="0"/>
              </a:spcAft>
              <a:buClr>
                <a:srgbClr val="000000"/>
              </a:buClr>
              <a:buSzPts val="2400"/>
              <a:buFont typeface="Courier New"/>
              <a:buChar char="o"/>
            </a:pPr>
            <a:r>
              <a:rPr b="0" i="0" lang="zh-TW" sz="2400" u="none" cap="none" strike="noStrike">
                <a:solidFill>
                  <a:srgbClr val="000000"/>
                </a:solidFill>
                <a:latin typeface="KaiTi"/>
                <a:ea typeface="KaiTi"/>
                <a:cs typeface="KaiTi"/>
                <a:sym typeface="KaiTi"/>
              </a:rPr>
              <a:t>每週變量,如特殊聚會或活動</a:t>
            </a:r>
            <a:endParaRPr/>
          </a:p>
          <a:p>
            <a:pPr indent="-342900" lvl="1" marL="800100" marR="0" rtl="0" algn="l">
              <a:spcBef>
                <a:spcPts val="0"/>
              </a:spcBef>
              <a:spcAft>
                <a:spcPts val="0"/>
              </a:spcAft>
              <a:buClr>
                <a:schemeClr val="dk1"/>
              </a:buClr>
              <a:buSzPts val="2400"/>
              <a:buFont typeface="Noto Sans Symbols"/>
              <a:buChar char="▪"/>
            </a:pPr>
            <a:r>
              <a:rPr b="1" i="0" lang="zh-TW" sz="2400" u="none" cap="none" strike="noStrike">
                <a:solidFill>
                  <a:schemeClr val="dk1"/>
                </a:solidFill>
                <a:highlight>
                  <a:srgbClr val="FFE599"/>
                </a:highlight>
                <a:latin typeface="KaiTi"/>
                <a:ea typeface="KaiTi"/>
                <a:cs typeface="KaiTi"/>
                <a:sym typeface="KaiTi"/>
              </a:rPr>
              <a:t>我們應該唱多久</a:t>
            </a:r>
            <a:r>
              <a:rPr b="0" i="0" lang="zh-TW" sz="2400" u="none" cap="none" strike="noStrike">
                <a:solidFill>
                  <a:schemeClr val="dk1"/>
                </a:solidFill>
                <a:latin typeface="KaiTi"/>
                <a:ea typeface="KaiTi"/>
                <a:cs typeface="KaiTi"/>
                <a:sym typeface="KaiTi"/>
              </a:rPr>
              <a:t>告訴我們能唱好多少首歌。無論是10分鐘還是40分鐘,我都想最大限度地利用每首歌。</a:t>
            </a:r>
            <a:endParaRPr/>
          </a:p>
          <a:p>
            <a:pPr indent="-342900" lvl="1" marL="800100" marR="0" rtl="0" algn="l">
              <a:spcBef>
                <a:spcPts val="0"/>
              </a:spcBef>
              <a:spcAft>
                <a:spcPts val="0"/>
              </a:spcAft>
              <a:buClr>
                <a:schemeClr val="dk1"/>
              </a:buClr>
              <a:buSzPts val="2400"/>
              <a:buFont typeface="Noto Sans Symbols"/>
              <a:buChar char="▪"/>
            </a:pPr>
            <a:r>
              <a:rPr b="0" i="0" lang="zh-TW" sz="2400" u="none" cap="none" strike="noStrike">
                <a:solidFill>
                  <a:schemeClr val="dk1"/>
                </a:solidFill>
                <a:latin typeface="KaiTi"/>
                <a:ea typeface="KaiTi"/>
                <a:cs typeface="KaiTi"/>
                <a:sym typeface="KaiTi"/>
              </a:rPr>
              <a:t>週日聚會的時間還有什麼</a:t>
            </a:r>
            <a:r>
              <a:rPr b="1" i="0" lang="zh-TW" sz="2400" u="none" cap="none" strike="noStrike">
                <a:solidFill>
                  <a:srgbClr val="000000"/>
                </a:solidFill>
                <a:highlight>
                  <a:srgbClr val="FFE599"/>
                </a:highlight>
                <a:latin typeface="KaiTi"/>
                <a:ea typeface="KaiTi"/>
                <a:cs typeface="KaiTi"/>
                <a:sym typeface="KaiTi"/>
              </a:rPr>
              <a:t>其他計畫</a:t>
            </a:r>
            <a:r>
              <a:rPr b="0" i="0" lang="zh-TW" sz="2400" u="none" cap="none" strike="noStrike">
                <a:solidFill>
                  <a:schemeClr val="dk1"/>
                </a:solidFill>
                <a:latin typeface="KaiTi"/>
                <a:ea typeface="KaiTi"/>
                <a:cs typeface="KaiTi"/>
                <a:sym typeface="KaiTi"/>
              </a:rPr>
              <a:t>：</a:t>
            </a:r>
            <a:endParaRPr/>
          </a:p>
          <a:p>
            <a:pPr indent="-342900" lvl="2" marL="1257300" marR="0" rtl="0" algn="l">
              <a:spcBef>
                <a:spcPts val="0"/>
              </a:spcBef>
              <a:spcAft>
                <a:spcPts val="0"/>
              </a:spcAft>
              <a:buClr>
                <a:schemeClr val="dk1"/>
              </a:buClr>
              <a:buSzPts val="2400"/>
              <a:buFont typeface="Courier New"/>
              <a:buChar char="o"/>
            </a:pPr>
            <a:r>
              <a:rPr b="0" i="0" lang="zh-TW" sz="2400" u="none" cap="none" strike="noStrike">
                <a:solidFill>
                  <a:schemeClr val="dk1"/>
                </a:solidFill>
                <a:latin typeface="KaiTi"/>
                <a:ea typeface="KaiTi"/>
                <a:cs typeface="KaiTi"/>
                <a:sym typeface="KaiTi"/>
              </a:rPr>
              <a:t>我們是以呼召,禱告還是樂器開始的嗎？</a:t>
            </a:r>
            <a:endParaRPr/>
          </a:p>
          <a:p>
            <a:pPr indent="-342900" lvl="2" marL="1257300" marR="0" rtl="0" algn="l">
              <a:spcBef>
                <a:spcPts val="0"/>
              </a:spcBef>
              <a:spcAft>
                <a:spcPts val="0"/>
              </a:spcAft>
              <a:buClr>
                <a:schemeClr val="dk1"/>
              </a:buClr>
              <a:buSzPts val="2400"/>
              <a:buFont typeface="Courier New"/>
              <a:buChar char="o"/>
            </a:pPr>
            <a:r>
              <a:rPr b="0" i="0" lang="zh-TW" sz="2400" u="none" cap="none" strike="noStrike">
                <a:solidFill>
                  <a:schemeClr val="dk1"/>
                </a:solidFill>
                <a:latin typeface="KaiTi"/>
                <a:ea typeface="KaiTi"/>
                <a:cs typeface="KaiTi"/>
                <a:sym typeface="KaiTi"/>
              </a:rPr>
              <a:t>我們在唱詩歌時是否會領受主的聖餐？</a:t>
            </a:r>
            <a:endParaRPr/>
          </a:p>
          <a:p>
            <a:pPr indent="-342900" lvl="2" marL="1257300" marR="0" rtl="0" algn="l">
              <a:spcBef>
                <a:spcPts val="0"/>
              </a:spcBef>
              <a:spcAft>
                <a:spcPts val="0"/>
              </a:spcAft>
              <a:buClr>
                <a:schemeClr val="dk1"/>
              </a:buClr>
              <a:buSzPts val="2400"/>
              <a:buFont typeface="Courier New"/>
              <a:buChar char="o"/>
            </a:pPr>
            <a:r>
              <a:rPr b="0" i="0" lang="zh-TW" sz="2400" u="none" cap="none" strike="noStrike">
                <a:solidFill>
                  <a:schemeClr val="dk1"/>
                </a:solidFill>
                <a:latin typeface="KaiTi"/>
                <a:ea typeface="KaiTi"/>
                <a:cs typeface="KaiTi"/>
                <a:sym typeface="KaiTi"/>
              </a:rPr>
              <a:t>在我帶領敬拜之後,會有人分享見證嗎？</a:t>
            </a:r>
            <a:endParaRPr/>
          </a:p>
          <a:p>
            <a:pPr indent="-342900" lvl="1" marL="800100" marR="0" rtl="0" algn="l">
              <a:spcBef>
                <a:spcPts val="0"/>
              </a:spcBef>
              <a:spcAft>
                <a:spcPts val="0"/>
              </a:spcAft>
              <a:buClr>
                <a:schemeClr val="dk1"/>
              </a:buClr>
              <a:buSzPts val="2400"/>
              <a:buFont typeface="Noto Sans Symbols"/>
              <a:buChar char="▪"/>
            </a:pPr>
            <a:r>
              <a:rPr b="1" i="0" lang="zh-TW" sz="2400" u="none" cap="none" strike="noStrike">
                <a:solidFill>
                  <a:schemeClr val="dk1"/>
                </a:solidFill>
                <a:highlight>
                  <a:srgbClr val="FFE599"/>
                </a:highlight>
                <a:latin typeface="KaiTi"/>
                <a:ea typeface="KaiTi"/>
                <a:cs typeface="KaiTi"/>
                <a:sym typeface="KaiTi"/>
              </a:rPr>
              <a:t>教會正在經歷特定的講道系列嗎？</a:t>
            </a:r>
            <a:r>
              <a:rPr b="0" i="0" lang="zh-TW" sz="2400" u="none" cap="none" strike="noStrike">
                <a:solidFill>
                  <a:schemeClr val="dk1"/>
                </a:solidFill>
                <a:latin typeface="KaiTi"/>
                <a:ea typeface="KaiTi"/>
                <a:cs typeface="KaiTi"/>
                <a:sym typeface="KaiTi"/>
              </a:rPr>
              <a:t>這會影響我選擇的詩歌。</a:t>
            </a:r>
            <a:endParaRPr/>
          </a:p>
          <a:p>
            <a:pPr indent="-342900" lvl="1" marL="800100" marR="0" rtl="0" algn="l">
              <a:spcBef>
                <a:spcPts val="0"/>
              </a:spcBef>
              <a:spcAft>
                <a:spcPts val="0"/>
              </a:spcAft>
              <a:buClr>
                <a:schemeClr val="dk1"/>
              </a:buClr>
              <a:buSzPts val="2400"/>
              <a:buFont typeface="Noto Sans Symbols"/>
              <a:buChar char="▪"/>
            </a:pPr>
            <a:r>
              <a:rPr b="1" i="0" lang="zh-TW" sz="2400" u="none" cap="none" strike="noStrike">
                <a:solidFill>
                  <a:schemeClr val="dk1"/>
                </a:solidFill>
                <a:highlight>
                  <a:srgbClr val="FFE599"/>
                </a:highlight>
                <a:latin typeface="KaiTi"/>
                <a:ea typeface="KaiTi"/>
                <a:cs typeface="KaiTi"/>
                <a:sym typeface="KaiTi"/>
              </a:rPr>
              <a:t>影響整個教會的情況或重大事件</a:t>
            </a:r>
            <a:endParaRPr b="0" i="0" sz="2400" u="none" cap="none" strike="noStrike">
              <a:solidFill>
                <a:schemeClr val="dk1"/>
              </a:solidFill>
              <a:latin typeface="KaiTi"/>
              <a:ea typeface="KaiTi"/>
              <a:cs typeface="KaiTi"/>
              <a:sym typeface="KaiTi"/>
            </a:endParaRPr>
          </a:p>
          <a:p>
            <a:pPr indent="-342900" lvl="1" marL="800100" marR="0" rtl="0" algn="l">
              <a:spcBef>
                <a:spcPts val="0"/>
              </a:spcBef>
              <a:spcAft>
                <a:spcPts val="0"/>
              </a:spcAft>
              <a:buClr>
                <a:schemeClr val="dk1"/>
              </a:buClr>
              <a:buSzPts val="2400"/>
              <a:buFont typeface="Noto Sans Symbols"/>
              <a:buChar char="▪"/>
            </a:pPr>
            <a:r>
              <a:rPr b="0" i="0" lang="zh-TW" sz="2400" u="none" cap="none" strike="noStrike">
                <a:solidFill>
                  <a:schemeClr val="dk1"/>
                </a:solidFill>
                <a:latin typeface="KaiTi"/>
                <a:ea typeface="KaiTi"/>
                <a:cs typeface="KaiTi"/>
                <a:sym typeface="KaiTi"/>
              </a:rPr>
              <a:t>根據情況,我們最近幾週</a:t>
            </a:r>
            <a:r>
              <a:rPr b="1" i="0" lang="zh-TW" sz="2400" u="none" cap="none" strike="noStrike">
                <a:solidFill>
                  <a:schemeClr val="dk1"/>
                </a:solidFill>
                <a:highlight>
                  <a:srgbClr val="FFE599"/>
                </a:highlight>
                <a:latin typeface="KaiTi"/>
                <a:ea typeface="KaiTi"/>
                <a:cs typeface="KaiTi"/>
                <a:sym typeface="KaiTi"/>
              </a:rPr>
              <a:t>一直在唱或有一段時間沒有唱的詩歌</a:t>
            </a:r>
            <a:r>
              <a:rPr b="0" i="0" lang="zh-TW" sz="2400" u="none" cap="none" strike="noStrike">
                <a:solidFill>
                  <a:schemeClr val="dk1"/>
                </a:solidFill>
                <a:latin typeface="KaiTi"/>
                <a:ea typeface="KaiTi"/>
                <a:cs typeface="KaiTi"/>
                <a:sym typeface="KaiTi"/>
              </a:rPr>
              <a:t>。</a:t>
            </a:r>
            <a:endParaRPr/>
          </a:p>
          <a:p>
            <a:pPr indent="-342900" lvl="1" marL="800100" marR="0" rtl="0" algn="l">
              <a:spcBef>
                <a:spcPts val="0"/>
              </a:spcBef>
              <a:spcAft>
                <a:spcPts val="0"/>
              </a:spcAft>
              <a:buClr>
                <a:schemeClr val="dk1"/>
              </a:buClr>
              <a:buSzPts val="2400"/>
              <a:buFont typeface="Noto Sans Symbols"/>
              <a:buChar char="▪"/>
            </a:pPr>
            <a:r>
              <a:rPr b="0" i="0" lang="zh-TW" sz="2400" u="none" cap="none" strike="noStrike">
                <a:solidFill>
                  <a:schemeClr val="dk1"/>
                </a:solidFill>
                <a:latin typeface="KaiTi"/>
                <a:ea typeface="KaiTi"/>
                <a:cs typeface="KaiTi"/>
                <a:sym typeface="KaiTi"/>
              </a:rPr>
              <a:t>如果</a:t>
            </a:r>
            <a:r>
              <a:rPr b="1" i="0" lang="zh-TW" sz="2400" u="none" cap="none" strike="noStrike">
                <a:solidFill>
                  <a:schemeClr val="dk1"/>
                </a:solidFill>
                <a:highlight>
                  <a:srgbClr val="FFE599"/>
                </a:highlight>
                <a:latin typeface="KaiTi"/>
                <a:ea typeface="KaiTi"/>
                <a:cs typeface="KaiTi"/>
                <a:sym typeface="KaiTi"/>
              </a:rPr>
              <a:t>介紹學習一首新歌</a:t>
            </a:r>
            <a:r>
              <a:rPr b="0" i="0" lang="zh-TW" sz="2400" u="none" cap="none" strike="noStrike">
                <a:solidFill>
                  <a:schemeClr val="dk1"/>
                </a:solidFill>
                <a:latin typeface="KaiTi"/>
                <a:ea typeface="KaiTi"/>
                <a:cs typeface="KaiTi"/>
                <a:sym typeface="KaiTi"/>
              </a:rPr>
              <a:t>,最有效的方法是在講道之前教導它,並在講道之後再唱一遍。</a:t>
            </a:r>
            <a:endParaRPr/>
          </a:p>
          <a:p>
            <a:pPr indent="0" lvl="0" marL="0" marR="0" rtl="0" algn="l">
              <a:spcBef>
                <a:spcPts val="0"/>
              </a:spcBef>
              <a:spcAft>
                <a:spcPts val="0"/>
              </a:spcAft>
              <a:buNone/>
            </a:pPr>
            <a:r>
              <a:t/>
            </a:r>
            <a:endParaRPr b="0" i="0" sz="2000" u="none" cap="none" strike="noStrike">
              <a:solidFill>
                <a:srgbClr val="000000"/>
              </a:solidFill>
              <a:latin typeface="KaiTi"/>
              <a:ea typeface="KaiTi"/>
              <a:cs typeface="KaiTi"/>
              <a:sym typeface="KaiTi"/>
            </a:endParaRPr>
          </a:p>
        </p:txBody>
      </p:sp>
    </p:spTree>
  </p:cSld>
  <p:clrMapOvr>
    <a:masterClrMapping/>
  </p:clrMapOvr>
  <mc:AlternateContent>
    <mc:Choice Requires="p14">
      <p:transition spd="slow" p14:dur="1600">
        <p14:gallery dir="l"/>
      </p:transition>
    </mc:Choice>
    <mc:Fallback>
      <p:transition spd="slow">
        <p:fade/>
      </p:transition>
    </mc:Fallback>
  </mc:AlternateContent>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3" name="Shape 393"/>
        <p:cNvGrpSpPr/>
        <p:nvPr/>
      </p:nvGrpSpPr>
      <p:grpSpPr>
        <a:xfrm>
          <a:off x="0" y="0"/>
          <a:ext cx="0" cy="0"/>
          <a:chOff x="0" y="0"/>
          <a:chExt cx="0" cy="0"/>
        </a:xfrm>
      </p:grpSpPr>
      <p:sp>
        <p:nvSpPr>
          <p:cNvPr id="394" name="Google Shape;394;p54"/>
          <p:cNvSpPr txBox="1"/>
          <p:nvPr>
            <p:ph type="title"/>
          </p:nvPr>
        </p:nvSpPr>
        <p:spPr>
          <a:xfrm>
            <a:off x="0" y="16932"/>
            <a:ext cx="9144000" cy="668867"/>
          </a:xfrm>
          <a:prstGeom prst="rect">
            <a:avLst/>
          </a:prstGeom>
          <a:solidFill>
            <a:srgbClr val="DDD9C3"/>
          </a:solidFill>
          <a:ln cap="flat" cmpd="sng" w="9525">
            <a:solidFill>
              <a:srgbClr val="97B4E4"/>
            </a:solidFill>
            <a:prstDash val="solid"/>
            <a:round/>
            <a:headEnd len="sm" w="sm" type="none"/>
            <a:tailEnd len="sm" w="sm" type="none"/>
          </a:ln>
        </p:spPr>
        <p:txBody>
          <a:bodyPr anchorCtr="0" anchor="ctr" bIns="45700" lIns="91425" spcFirstLastPara="1" rIns="91425" wrap="square" tIns="45700">
            <a:noAutofit/>
          </a:bodyPr>
          <a:lstStyle/>
          <a:p>
            <a:pPr indent="0" lvl="0" marL="0" rtl="0" algn="ctr">
              <a:spcBef>
                <a:spcPts val="0"/>
              </a:spcBef>
              <a:spcAft>
                <a:spcPts val="0"/>
              </a:spcAft>
              <a:buClr>
                <a:srgbClr val="000000"/>
              </a:buClr>
              <a:buSzPts val="3600"/>
              <a:buFont typeface="KaiTi"/>
              <a:buNone/>
            </a:pPr>
            <a:r>
              <a:rPr b="1" i="0" lang="zh-TW" sz="3600" u="none" strike="noStrike">
                <a:solidFill>
                  <a:srgbClr val="000000"/>
                </a:solidFill>
                <a:latin typeface="KaiTi"/>
                <a:ea typeface="KaiTi"/>
                <a:cs typeface="KaiTi"/>
                <a:sym typeface="KaiTi"/>
              </a:rPr>
              <a:t>規劃週日詩歌的十項原則 </a:t>
            </a:r>
            <a:r>
              <a:rPr b="1" lang="zh-TW" sz="3600">
                <a:solidFill>
                  <a:srgbClr val="000000"/>
                </a:solidFill>
                <a:latin typeface="KaiTi"/>
                <a:ea typeface="KaiTi"/>
                <a:cs typeface="KaiTi"/>
                <a:sym typeface="KaiTi"/>
              </a:rPr>
              <a:t>6</a:t>
            </a:r>
            <a:endParaRPr sz="3600">
              <a:solidFill>
                <a:srgbClr val="0C0C0C"/>
              </a:solidFill>
              <a:latin typeface="KaiTi"/>
              <a:ea typeface="KaiTi"/>
              <a:cs typeface="KaiTi"/>
              <a:sym typeface="KaiTi"/>
            </a:endParaRPr>
          </a:p>
        </p:txBody>
      </p:sp>
      <p:sp>
        <p:nvSpPr>
          <p:cNvPr id="395" name="Google Shape;395;p54"/>
          <p:cNvSpPr/>
          <p:nvPr/>
        </p:nvSpPr>
        <p:spPr>
          <a:xfrm>
            <a:off x="-5644" y="685798"/>
            <a:ext cx="9144000" cy="6172202"/>
          </a:xfrm>
          <a:prstGeom prst="rect">
            <a:avLst/>
          </a:prstGeom>
          <a:solidFill>
            <a:srgbClr val="F2F2F2"/>
          </a:solidFill>
          <a:ln cap="flat" cmpd="sng" w="25400">
            <a:solidFill>
              <a:schemeClr val="accent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rPr b="1" i="0" lang="zh-TW" sz="2800" u="none" cap="none" strike="noStrike">
                <a:solidFill>
                  <a:srgbClr val="000000"/>
                </a:solidFill>
                <a:latin typeface="KaiTi"/>
                <a:ea typeface="KaiTi"/>
                <a:cs typeface="KaiTi"/>
                <a:sym typeface="KaiTi"/>
              </a:rPr>
              <a:t>7.</a:t>
            </a:r>
            <a:r>
              <a:rPr b="1" i="0" lang="zh-TW" sz="2800" u="sng" cap="none" strike="noStrike">
                <a:solidFill>
                  <a:srgbClr val="000000"/>
                </a:solidFill>
                <a:latin typeface="KaiTi"/>
                <a:ea typeface="KaiTi"/>
                <a:cs typeface="KaiTi"/>
                <a:sym typeface="KaiTi"/>
              </a:rPr>
              <a:t>循序漸進的規劃</a:t>
            </a:r>
            <a:endParaRPr/>
          </a:p>
          <a:p>
            <a:pPr indent="-342900" lvl="0" marL="342900" marR="0" rtl="0" algn="l">
              <a:spcBef>
                <a:spcPts val="0"/>
              </a:spcBef>
              <a:spcAft>
                <a:spcPts val="0"/>
              </a:spcAft>
              <a:buClr>
                <a:srgbClr val="C00000"/>
              </a:buClr>
              <a:buSzPts val="2110"/>
              <a:buFont typeface="Calibri"/>
              <a:buAutoNum type="alphaLcPeriod"/>
            </a:pPr>
            <a:r>
              <a:rPr b="1" i="0" lang="zh-TW" sz="2110" u="none" cap="none" strike="noStrike">
                <a:solidFill>
                  <a:srgbClr val="C00000"/>
                </a:solidFill>
                <a:latin typeface="KaiTi"/>
                <a:ea typeface="KaiTi"/>
                <a:cs typeface="KaiTi"/>
                <a:sym typeface="KaiTi"/>
              </a:rPr>
              <a:t>隨便選擇一些很好的詩歌,但若它們之間沒有聯繫,也沒有明顯的順序,我們就會失去了思想的流動,導致混亂</a:t>
            </a:r>
            <a:r>
              <a:rPr b="0" i="0" lang="zh-TW" sz="2110" u="none" cap="none" strike="noStrike">
                <a:solidFill>
                  <a:srgbClr val="000000"/>
                </a:solidFill>
                <a:latin typeface="KaiTi"/>
                <a:ea typeface="KaiTi"/>
                <a:cs typeface="KaiTi"/>
                <a:sym typeface="KaiTi"/>
              </a:rPr>
              <a:t>。</a:t>
            </a:r>
            <a:endParaRPr/>
          </a:p>
          <a:p>
            <a:pPr indent="-285750" lvl="0" marL="285750" marR="0" rtl="0" algn="l">
              <a:spcBef>
                <a:spcPts val="0"/>
              </a:spcBef>
              <a:spcAft>
                <a:spcPts val="0"/>
              </a:spcAft>
              <a:buClr>
                <a:srgbClr val="000000"/>
              </a:buClr>
              <a:buSzPts val="2110"/>
              <a:buFont typeface="Calibri"/>
              <a:buAutoNum type="alphaLcPeriod"/>
            </a:pPr>
            <a:r>
              <a:rPr b="0" i="0" lang="zh-TW" sz="2110" u="none" cap="none" strike="noStrike">
                <a:solidFill>
                  <a:srgbClr val="000000"/>
                </a:solidFill>
                <a:latin typeface="KaiTi"/>
                <a:ea typeface="KaiTi"/>
                <a:cs typeface="KaiTi"/>
                <a:sym typeface="KaiTi"/>
              </a:rPr>
              <a:t>循序漸進地規劃指的是</a:t>
            </a:r>
            <a:r>
              <a:rPr b="1" i="0" lang="zh-TW" sz="2110" u="none" cap="none" strike="noStrike">
                <a:solidFill>
                  <a:schemeClr val="dk1"/>
                </a:solidFill>
                <a:highlight>
                  <a:srgbClr val="FFE599"/>
                </a:highlight>
                <a:latin typeface="KaiTi"/>
                <a:ea typeface="KaiTi"/>
                <a:cs typeface="KaiTi"/>
                <a:sym typeface="KaiTi"/>
              </a:rPr>
              <a:t>流程如何組合在一起,聚會主題如何發展,不同部分如何相互連結</a:t>
            </a:r>
            <a:r>
              <a:rPr b="0" i="0" lang="zh-TW" sz="2110" u="none" cap="none" strike="noStrike">
                <a:solidFill>
                  <a:schemeClr val="dk1"/>
                </a:solidFill>
                <a:latin typeface="KaiTi"/>
                <a:ea typeface="KaiTi"/>
                <a:cs typeface="KaiTi"/>
                <a:sym typeface="KaiTi"/>
              </a:rPr>
              <a:t>。清晰且相互關聯的詩歌可以幫助會眾在聚會中充分受益。</a:t>
            </a:r>
            <a:endParaRPr/>
          </a:p>
          <a:p>
            <a:pPr indent="-285750" lvl="0" marL="285750" marR="0" rtl="0" algn="l">
              <a:spcBef>
                <a:spcPts val="0"/>
              </a:spcBef>
              <a:spcAft>
                <a:spcPts val="0"/>
              </a:spcAft>
              <a:buClr>
                <a:schemeClr val="dk1"/>
              </a:buClr>
              <a:buSzPts val="2110"/>
              <a:buFont typeface="Calibri"/>
              <a:buAutoNum type="alphaLcPeriod"/>
            </a:pPr>
            <a:r>
              <a:rPr b="0" i="0" lang="zh-TW" sz="2110" u="none" cap="none" strike="noStrike">
                <a:solidFill>
                  <a:schemeClr val="dk1"/>
                </a:solidFill>
                <a:latin typeface="KaiTi"/>
                <a:ea typeface="KaiTi"/>
                <a:cs typeface="KaiTi"/>
                <a:sym typeface="KaiTi"/>
              </a:rPr>
              <a:t>上帝沒有在聖經中指示我們聚會的詳細順序流動。一些詩歌進程的建議：</a:t>
            </a:r>
            <a:endParaRPr/>
          </a:p>
          <a:p>
            <a:pPr indent="-285750" lvl="1" marL="742950" marR="0" rtl="0" algn="l">
              <a:spcBef>
                <a:spcPts val="0"/>
              </a:spcBef>
              <a:spcAft>
                <a:spcPts val="0"/>
              </a:spcAft>
              <a:buClr>
                <a:schemeClr val="dk1"/>
              </a:buClr>
              <a:buSzPts val="2110"/>
              <a:buFont typeface="Noto Sans Symbols"/>
              <a:buChar char="▪"/>
            </a:pPr>
            <a:r>
              <a:rPr b="1" i="0" lang="zh-TW" sz="2110" u="none" cap="none" strike="noStrike">
                <a:solidFill>
                  <a:schemeClr val="dk1"/>
                </a:solidFill>
                <a:highlight>
                  <a:srgbClr val="FFE599"/>
                </a:highlight>
                <a:latin typeface="KaiTi"/>
                <a:ea typeface="KaiTi"/>
                <a:cs typeface="KaiTi"/>
                <a:sym typeface="KaiTi"/>
              </a:rPr>
              <a:t>(啟示-回應)模式</a:t>
            </a:r>
            <a:r>
              <a:rPr b="0" i="0" lang="zh-TW" sz="2110" u="none" cap="none" strike="noStrike">
                <a:solidFill>
                  <a:schemeClr val="dk1"/>
                </a:solidFill>
                <a:latin typeface="KaiTi"/>
                <a:ea typeface="KaiTi"/>
                <a:cs typeface="KaiTi"/>
                <a:sym typeface="KaiTi"/>
              </a:rPr>
              <a:t>。我們在任何時刻都可以確定上帝是否在對我們說話.或者我們是否在回應上帝。</a:t>
            </a:r>
            <a:endParaRPr/>
          </a:p>
          <a:p>
            <a:pPr indent="-285750" lvl="1" marL="742950" marR="0" rtl="0" algn="l">
              <a:spcBef>
                <a:spcPts val="0"/>
              </a:spcBef>
              <a:spcAft>
                <a:spcPts val="0"/>
              </a:spcAft>
              <a:buClr>
                <a:schemeClr val="dk1"/>
              </a:buClr>
              <a:buSzPts val="2110"/>
              <a:buFont typeface="Noto Sans Symbols"/>
              <a:buChar char="▪"/>
            </a:pPr>
            <a:r>
              <a:rPr b="1" i="0" lang="zh-TW" sz="2110" u="none" cap="none" strike="noStrike">
                <a:solidFill>
                  <a:schemeClr val="dk1"/>
                </a:solidFill>
                <a:highlight>
                  <a:srgbClr val="FFE599"/>
                </a:highlight>
                <a:latin typeface="KaiTi"/>
                <a:ea typeface="KaiTi"/>
                <a:cs typeface="KaiTi"/>
                <a:sym typeface="KaiTi"/>
              </a:rPr>
              <a:t>(高舉-相遇-回應)模式</a:t>
            </a:r>
            <a:r>
              <a:rPr b="0" i="0" lang="zh-TW" sz="2110" u="none" cap="none" strike="noStrike">
                <a:solidFill>
                  <a:schemeClr val="dk1"/>
                </a:solidFill>
                <a:latin typeface="KaiTi"/>
                <a:ea typeface="KaiTi"/>
                <a:cs typeface="KaiTi"/>
                <a:sym typeface="KaiTi"/>
              </a:rPr>
              <a:t>。我們一開始就尊崇上帝的偉大,在我們的心靈和思想中遇到祂,然後以適當的方式回應。</a:t>
            </a:r>
            <a:endParaRPr/>
          </a:p>
          <a:p>
            <a:pPr indent="-285750" lvl="1" marL="742950" marR="0" rtl="0" algn="l">
              <a:spcBef>
                <a:spcPts val="0"/>
              </a:spcBef>
              <a:spcAft>
                <a:spcPts val="0"/>
              </a:spcAft>
              <a:buClr>
                <a:schemeClr val="dk1"/>
              </a:buClr>
              <a:buSzPts val="2110"/>
              <a:buFont typeface="Noto Sans Symbols"/>
              <a:buChar char="▪"/>
            </a:pPr>
            <a:r>
              <a:rPr b="1" i="0" lang="zh-TW" sz="2110" u="none" cap="none" strike="noStrike">
                <a:solidFill>
                  <a:schemeClr val="dk1"/>
                </a:solidFill>
                <a:highlight>
                  <a:srgbClr val="FFE599"/>
                </a:highlight>
                <a:latin typeface="KaiTi"/>
                <a:ea typeface="KaiTi"/>
                <a:cs typeface="KaiTi"/>
                <a:sym typeface="KaiTi"/>
              </a:rPr>
              <a:t>在聖經中尋找禮儀形式的基礎,</a:t>
            </a:r>
            <a:r>
              <a:rPr b="0" i="0" lang="zh-TW" sz="2110" u="sng" cap="none" strike="noStrike">
                <a:solidFill>
                  <a:schemeClr val="dk1"/>
                </a:solidFill>
                <a:highlight>
                  <a:srgbClr val="FFE599"/>
                </a:highlight>
                <a:latin typeface="KaiTi"/>
                <a:ea typeface="KaiTi"/>
                <a:cs typeface="KaiTi"/>
                <a:sym typeface="KaiTi"/>
              </a:rPr>
              <a:t>以賽亞6章和詩篇95篇</a:t>
            </a:r>
            <a:r>
              <a:rPr b="1" i="0" lang="zh-TW" sz="2110" u="none" cap="none" strike="noStrike">
                <a:solidFill>
                  <a:schemeClr val="dk1"/>
                </a:solidFill>
                <a:highlight>
                  <a:srgbClr val="FFE599"/>
                </a:highlight>
                <a:latin typeface="KaiTi"/>
                <a:ea typeface="KaiTi"/>
                <a:cs typeface="KaiTi"/>
                <a:sym typeface="KaiTi"/>
              </a:rPr>
              <a:t>是很好的參考 </a:t>
            </a:r>
            <a:r>
              <a:rPr b="0" i="0" lang="zh-TW" sz="2110" u="none" cap="none" strike="noStrike">
                <a:solidFill>
                  <a:schemeClr val="dk1"/>
                </a:solidFill>
                <a:latin typeface="KaiTi"/>
                <a:ea typeface="KaiTi"/>
                <a:cs typeface="KaiTi"/>
                <a:sym typeface="KaiTi"/>
              </a:rPr>
              <a:t>。</a:t>
            </a:r>
            <a:endParaRPr/>
          </a:p>
          <a:p>
            <a:pPr indent="-285750" lvl="0" marL="285750" marR="0" rtl="0" algn="l">
              <a:spcBef>
                <a:spcPts val="0"/>
              </a:spcBef>
              <a:spcAft>
                <a:spcPts val="0"/>
              </a:spcAft>
              <a:buClr>
                <a:schemeClr val="dk1"/>
              </a:buClr>
              <a:buSzPts val="2110"/>
              <a:buFont typeface="Calibri"/>
              <a:buAutoNum type="alphaLcPeriod"/>
            </a:pPr>
            <a:r>
              <a:rPr b="0" i="0" lang="zh-TW" sz="2110" u="none" cap="none" strike="noStrike">
                <a:solidFill>
                  <a:schemeClr val="dk1"/>
                </a:solidFill>
                <a:latin typeface="KaiTi"/>
                <a:ea typeface="KaiTi"/>
                <a:cs typeface="KaiTi"/>
                <a:sym typeface="KaiTi"/>
              </a:rPr>
              <a:t>一旦聚會中的詩歌和主題在概念上連接起來,我們就需要</a:t>
            </a:r>
            <a:r>
              <a:rPr b="1" i="0" lang="zh-TW" sz="2110" u="none" cap="none" strike="noStrike">
                <a:solidFill>
                  <a:schemeClr val="dk1"/>
                </a:solidFill>
                <a:highlight>
                  <a:srgbClr val="FFE599"/>
                </a:highlight>
                <a:latin typeface="KaiTi"/>
                <a:ea typeface="KaiTi"/>
                <a:cs typeface="KaiTi"/>
                <a:sym typeface="KaiTi"/>
              </a:rPr>
              <a:t>考慮詩歌/講話之間的過渡</a:t>
            </a:r>
            <a:r>
              <a:rPr b="1" i="0" lang="zh-TW" sz="2110" u="none" cap="none" strike="noStrike">
                <a:solidFill>
                  <a:schemeClr val="dk1"/>
                </a:solidFill>
                <a:latin typeface="KaiTi"/>
                <a:ea typeface="KaiTi"/>
                <a:cs typeface="KaiTi"/>
                <a:sym typeface="KaiTi"/>
              </a:rPr>
              <a:t>,</a:t>
            </a:r>
            <a:r>
              <a:rPr b="0" i="0" lang="zh-TW" sz="2110" u="none" cap="none" strike="noStrike">
                <a:solidFill>
                  <a:schemeClr val="dk1"/>
                </a:solidFill>
                <a:latin typeface="KaiTi"/>
                <a:ea typeface="KaiTi"/>
                <a:cs typeface="KaiTi"/>
                <a:sym typeface="KaiTi"/>
              </a:rPr>
              <a:t>幫助會眾理解不同因素如何連結起來。</a:t>
            </a:r>
            <a:endParaRPr/>
          </a:p>
          <a:p>
            <a:pPr indent="-285750" lvl="0" marL="285750" marR="0" rtl="0" algn="l">
              <a:spcBef>
                <a:spcPts val="0"/>
              </a:spcBef>
              <a:spcAft>
                <a:spcPts val="0"/>
              </a:spcAft>
              <a:buClr>
                <a:schemeClr val="dk1"/>
              </a:buClr>
              <a:buSzPts val="2110"/>
              <a:buFont typeface="Calibri"/>
              <a:buAutoNum type="alphaLcPeriod"/>
            </a:pPr>
            <a:r>
              <a:rPr b="0" i="0" lang="zh-TW" sz="2110" u="none" cap="none" strike="noStrike">
                <a:solidFill>
                  <a:schemeClr val="dk1"/>
                </a:solidFill>
                <a:latin typeface="KaiTi"/>
                <a:ea typeface="KaiTi"/>
                <a:cs typeface="KaiTi"/>
                <a:sym typeface="KaiTi"/>
              </a:rPr>
              <a:t>用講話作為詩歌之間的過渡：</a:t>
            </a:r>
            <a:endParaRPr/>
          </a:p>
          <a:p>
            <a:pPr indent="-285750" lvl="1" marL="742950" marR="0" rtl="0" algn="l">
              <a:spcBef>
                <a:spcPts val="0"/>
              </a:spcBef>
              <a:spcAft>
                <a:spcPts val="0"/>
              </a:spcAft>
              <a:buClr>
                <a:srgbClr val="000000"/>
              </a:buClr>
              <a:buSzPts val="2110"/>
              <a:buFont typeface="Noto Sans Symbols"/>
              <a:buChar char="▪"/>
            </a:pPr>
            <a:r>
              <a:rPr b="1" i="0" lang="zh-TW" sz="2110" u="none" cap="none" strike="noStrike">
                <a:solidFill>
                  <a:srgbClr val="000000"/>
                </a:solidFill>
                <a:highlight>
                  <a:srgbClr val="FFE599"/>
                </a:highlight>
                <a:latin typeface="KaiTi"/>
                <a:ea typeface="KaiTi"/>
                <a:cs typeface="KaiTi"/>
                <a:sym typeface="KaiTi"/>
              </a:rPr>
              <a:t>簡短,個人化</a:t>
            </a:r>
            <a:r>
              <a:rPr b="0" i="0" lang="zh-TW" sz="2110" u="none" cap="none" strike="noStrike">
                <a:solidFill>
                  <a:schemeClr val="dk1"/>
                </a:solidFill>
                <a:latin typeface="KaiTi"/>
                <a:ea typeface="KaiTi"/>
                <a:cs typeface="KaiTi"/>
                <a:sym typeface="KaiTi"/>
              </a:rPr>
              <a:t>,並且有策略地使用時效果最好。</a:t>
            </a:r>
            <a:endParaRPr/>
          </a:p>
          <a:p>
            <a:pPr indent="-285750" lvl="1" marL="742950" marR="0" rtl="0" algn="l">
              <a:spcBef>
                <a:spcPts val="0"/>
              </a:spcBef>
              <a:spcAft>
                <a:spcPts val="0"/>
              </a:spcAft>
              <a:buClr>
                <a:schemeClr val="dk1"/>
              </a:buClr>
              <a:buSzPts val="2110"/>
              <a:buFont typeface="Noto Sans Symbols"/>
              <a:buChar char="▪"/>
            </a:pPr>
            <a:r>
              <a:rPr b="1" i="0" lang="zh-TW" sz="2110" u="none" cap="none" strike="noStrike">
                <a:solidFill>
                  <a:schemeClr val="dk1"/>
                </a:solidFill>
                <a:highlight>
                  <a:srgbClr val="FFE599"/>
                </a:highlight>
                <a:latin typeface="KaiTi"/>
                <a:ea typeface="KaiTi"/>
                <a:cs typeface="KaiTi"/>
                <a:sym typeface="KaiTi"/>
              </a:rPr>
              <a:t>解釋為什麼唱某首歌或指出兩首歌之間的關聯</a:t>
            </a:r>
            <a:r>
              <a:rPr b="0" i="0" lang="zh-TW" sz="2110" u="none" cap="none" strike="noStrike">
                <a:solidFill>
                  <a:schemeClr val="dk1"/>
                </a:solidFill>
                <a:latin typeface="KaiTi"/>
                <a:ea typeface="KaiTi"/>
                <a:cs typeface="KaiTi"/>
                <a:sym typeface="KaiTi"/>
              </a:rPr>
              <a:t>,可以激發信心及專注。</a:t>
            </a:r>
            <a:endParaRPr/>
          </a:p>
          <a:p>
            <a:pPr indent="-285750" lvl="1" marL="742950" marR="0" rtl="0" algn="l">
              <a:spcBef>
                <a:spcPts val="0"/>
              </a:spcBef>
              <a:spcAft>
                <a:spcPts val="0"/>
              </a:spcAft>
              <a:buClr>
                <a:schemeClr val="dk1"/>
              </a:buClr>
              <a:buSzPts val="2110"/>
              <a:buFont typeface="Noto Sans Symbols"/>
              <a:buChar char="▪"/>
            </a:pPr>
            <a:r>
              <a:rPr b="1" i="0" lang="zh-TW" sz="2110" u="none" cap="none" strike="noStrike">
                <a:solidFill>
                  <a:schemeClr val="dk1"/>
                </a:solidFill>
                <a:highlight>
                  <a:srgbClr val="FFE599"/>
                </a:highlight>
                <a:latin typeface="KaiTi"/>
                <a:ea typeface="KaiTi"/>
                <a:cs typeface="KaiTi"/>
                <a:sym typeface="KaiTi"/>
              </a:rPr>
              <a:t>提前思考我們要說什麼</a:t>
            </a:r>
            <a:r>
              <a:rPr b="0" i="0" lang="zh-TW" sz="2110" u="none" cap="none" strike="noStrike">
                <a:solidFill>
                  <a:schemeClr val="dk1"/>
                </a:solidFill>
                <a:latin typeface="KaiTi"/>
                <a:ea typeface="KaiTi"/>
                <a:cs typeface="KaiTi"/>
                <a:sym typeface="KaiTi"/>
              </a:rPr>
              <a:t>,</a:t>
            </a:r>
            <a:r>
              <a:rPr b="0" i="0" lang="zh-TW" sz="2110" u="none" cap="none" strike="noStrike">
                <a:solidFill>
                  <a:srgbClr val="000000"/>
                </a:solidFill>
                <a:latin typeface="KaiTi"/>
                <a:ea typeface="KaiTi"/>
                <a:cs typeface="KaiTi"/>
                <a:sym typeface="KaiTi"/>
              </a:rPr>
              <a:t>否則我們聽起來會漫無目的和困惑。</a:t>
            </a:r>
            <a:endParaRPr/>
          </a:p>
          <a:p>
            <a:pPr indent="-285750" lvl="1" marL="742950" marR="0" rtl="0" algn="l">
              <a:spcBef>
                <a:spcPts val="0"/>
              </a:spcBef>
              <a:spcAft>
                <a:spcPts val="0"/>
              </a:spcAft>
              <a:buClr>
                <a:srgbClr val="C00000"/>
              </a:buClr>
              <a:buSzPts val="2110"/>
              <a:buFont typeface="Noto Sans Symbols"/>
              <a:buChar char="▪"/>
            </a:pPr>
            <a:r>
              <a:rPr b="1" i="0" lang="zh-TW" sz="2110" u="none" cap="none" strike="noStrike">
                <a:solidFill>
                  <a:srgbClr val="C00000"/>
                </a:solidFill>
                <a:latin typeface="KaiTi"/>
                <a:ea typeface="KaiTi"/>
                <a:cs typeface="KaiTi"/>
                <a:sym typeface="KaiTi"/>
              </a:rPr>
              <a:t>不要讓講話聽起來像讀書,最重要的是充滿熱情,使其清晰</a:t>
            </a:r>
            <a:r>
              <a:rPr b="0" i="0" lang="zh-TW" sz="2110" u="none" cap="none" strike="noStrike">
                <a:solidFill>
                  <a:srgbClr val="000000"/>
                </a:solidFill>
                <a:latin typeface="KaiTi"/>
                <a:ea typeface="KaiTi"/>
                <a:cs typeface="KaiTi"/>
                <a:sym typeface="KaiTi"/>
              </a:rPr>
              <a:t>,符合聖經。</a:t>
            </a:r>
            <a:endParaRPr/>
          </a:p>
        </p:txBody>
      </p:sp>
    </p:spTree>
  </p:cSld>
  <p:clrMapOvr>
    <a:masterClrMapping/>
  </p:clrMapOvr>
  <mc:AlternateContent>
    <mc:Choice Requires="p14">
      <p:transition spd="slow" p14:dur="1600">
        <p14:gallery dir="l"/>
      </p:transition>
    </mc:Choice>
    <mc:Fallback>
      <p:transition spd="slow">
        <p:fade/>
      </p:transition>
    </mc:Fallback>
  </mc:AlternateContent>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0" name="Shape 400"/>
        <p:cNvGrpSpPr/>
        <p:nvPr/>
      </p:nvGrpSpPr>
      <p:grpSpPr>
        <a:xfrm>
          <a:off x="0" y="0"/>
          <a:ext cx="0" cy="0"/>
          <a:chOff x="0" y="0"/>
          <a:chExt cx="0" cy="0"/>
        </a:xfrm>
      </p:grpSpPr>
      <p:sp>
        <p:nvSpPr>
          <p:cNvPr id="401" name="Google Shape;401;p55"/>
          <p:cNvSpPr txBox="1"/>
          <p:nvPr>
            <p:ph type="title"/>
          </p:nvPr>
        </p:nvSpPr>
        <p:spPr>
          <a:xfrm>
            <a:off x="0" y="16932"/>
            <a:ext cx="9144000" cy="668867"/>
          </a:xfrm>
          <a:prstGeom prst="rect">
            <a:avLst/>
          </a:prstGeom>
          <a:solidFill>
            <a:srgbClr val="DDD9C3"/>
          </a:solidFill>
          <a:ln cap="flat" cmpd="sng" w="9525">
            <a:solidFill>
              <a:srgbClr val="97B4E4"/>
            </a:solidFill>
            <a:prstDash val="solid"/>
            <a:round/>
            <a:headEnd len="sm" w="sm" type="none"/>
            <a:tailEnd len="sm" w="sm" type="none"/>
          </a:ln>
        </p:spPr>
        <p:txBody>
          <a:bodyPr anchorCtr="0" anchor="ctr" bIns="45700" lIns="91425" spcFirstLastPara="1" rIns="91425" wrap="square" tIns="45700">
            <a:noAutofit/>
          </a:bodyPr>
          <a:lstStyle/>
          <a:p>
            <a:pPr indent="0" lvl="0" marL="0" rtl="0" algn="ctr">
              <a:spcBef>
                <a:spcPts val="0"/>
              </a:spcBef>
              <a:spcAft>
                <a:spcPts val="0"/>
              </a:spcAft>
              <a:buClr>
                <a:srgbClr val="000000"/>
              </a:buClr>
              <a:buSzPts val="3600"/>
              <a:buFont typeface="KaiTi"/>
              <a:buNone/>
            </a:pPr>
            <a:r>
              <a:rPr b="1" i="0" lang="zh-TW" sz="3600" u="none" strike="noStrike">
                <a:solidFill>
                  <a:srgbClr val="000000"/>
                </a:solidFill>
                <a:latin typeface="KaiTi"/>
                <a:ea typeface="KaiTi"/>
                <a:cs typeface="KaiTi"/>
                <a:sym typeface="KaiTi"/>
              </a:rPr>
              <a:t>規劃週日詩歌的十項原則 7</a:t>
            </a:r>
            <a:endParaRPr sz="3600">
              <a:solidFill>
                <a:srgbClr val="0C0C0C"/>
              </a:solidFill>
              <a:latin typeface="KaiTi"/>
              <a:ea typeface="KaiTi"/>
              <a:cs typeface="KaiTi"/>
              <a:sym typeface="KaiTi"/>
            </a:endParaRPr>
          </a:p>
        </p:txBody>
      </p:sp>
      <p:sp>
        <p:nvSpPr>
          <p:cNvPr id="402" name="Google Shape;402;p55"/>
          <p:cNvSpPr/>
          <p:nvPr/>
        </p:nvSpPr>
        <p:spPr>
          <a:xfrm>
            <a:off x="-5644" y="685798"/>
            <a:ext cx="9144000" cy="6172202"/>
          </a:xfrm>
          <a:prstGeom prst="rect">
            <a:avLst/>
          </a:prstGeom>
          <a:solidFill>
            <a:srgbClr val="EAF1DD"/>
          </a:solidFill>
          <a:ln cap="flat" cmpd="sng" w="25400">
            <a:solidFill>
              <a:schemeClr val="accent6"/>
            </a:solidFill>
            <a:prstDash val="solid"/>
            <a:round/>
            <a:headEnd len="sm" w="sm" type="none"/>
            <a:tailEnd len="sm" w="sm" type="none"/>
          </a:ln>
        </p:spPr>
        <p:txBody>
          <a:bodyPr anchorCtr="0" anchor="ctr" bIns="45700" lIns="91425" spcFirstLastPara="1" rIns="91425" wrap="square" tIns="45700">
            <a:noAutofit/>
          </a:bodyPr>
          <a:lstStyle/>
          <a:p>
            <a:pPr indent="-304800" lvl="0" marL="457200" marR="0" rtl="0" algn="l">
              <a:spcBef>
                <a:spcPts val="0"/>
              </a:spcBef>
              <a:spcAft>
                <a:spcPts val="0"/>
              </a:spcAft>
              <a:buClr>
                <a:schemeClr val="dk1"/>
              </a:buClr>
              <a:buSzPts val="2400"/>
              <a:buFont typeface="Calibri"/>
              <a:buNone/>
            </a:pPr>
            <a:r>
              <a:t/>
            </a:r>
            <a:endParaRPr b="0" i="0" sz="2400" u="none" cap="none" strike="noStrike">
              <a:solidFill>
                <a:srgbClr val="000000"/>
              </a:solidFill>
              <a:latin typeface="KaiTi"/>
              <a:ea typeface="KaiTi"/>
              <a:cs typeface="KaiTi"/>
              <a:sym typeface="KaiTi"/>
            </a:endParaRPr>
          </a:p>
        </p:txBody>
      </p:sp>
      <p:sp>
        <p:nvSpPr>
          <p:cNvPr id="403" name="Google Shape;403;p55"/>
          <p:cNvSpPr txBox="1"/>
          <p:nvPr/>
        </p:nvSpPr>
        <p:spPr>
          <a:xfrm>
            <a:off x="-11288" y="702127"/>
            <a:ext cx="9144000" cy="6986528"/>
          </a:xfrm>
          <a:prstGeom prst="rect">
            <a:avLst/>
          </a:prstGeom>
          <a:solidFill>
            <a:srgbClr val="F2F2F2"/>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0" lang="zh-TW" sz="2800" u="none" cap="none" strike="noStrike">
                <a:solidFill>
                  <a:srgbClr val="000000"/>
                </a:solidFill>
                <a:latin typeface="KaiTi"/>
                <a:ea typeface="KaiTi"/>
                <a:cs typeface="KaiTi"/>
                <a:sym typeface="KaiTi"/>
              </a:rPr>
              <a:t>7.</a:t>
            </a:r>
            <a:r>
              <a:rPr b="1" i="0" lang="zh-TW" sz="2800" u="sng" cap="none" strike="noStrike">
                <a:solidFill>
                  <a:srgbClr val="000000"/>
                </a:solidFill>
                <a:latin typeface="KaiTi"/>
                <a:ea typeface="KaiTi"/>
                <a:cs typeface="KaiTi"/>
                <a:sym typeface="KaiTi"/>
              </a:rPr>
              <a:t>循序漸進的規劃</a:t>
            </a:r>
            <a:r>
              <a:rPr b="1" i="0" lang="zh-TW" sz="2800" u="none" cap="none" strike="noStrike">
                <a:solidFill>
                  <a:srgbClr val="000000"/>
                </a:solidFill>
                <a:latin typeface="KaiTi"/>
                <a:ea typeface="KaiTi"/>
                <a:cs typeface="KaiTi"/>
                <a:sym typeface="KaiTi"/>
              </a:rPr>
              <a:t>(繼續)</a:t>
            </a:r>
            <a:br>
              <a:rPr b="1" i="0" lang="zh-TW" sz="2800" u="none" cap="none" strike="noStrike">
                <a:solidFill>
                  <a:srgbClr val="000000"/>
                </a:solidFill>
                <a:latin typeface="KaiTi"/>
                <a:ea typeface="KaiTi"/>
                <a:cs typeface="KaiTi"/>
                <a:sym typeface="KaiTi"/>
              </a:rPr>
            </a:br>
            <a:r>
              <a:rPr b="1" i="0" lang="zh-TW" sz="1800" u="none" cap="none" strike="noStrike">
                <a:solidFill>
                  <a:srgbClr val="000000"/>
                </a:solidFill>
                <a:latin typeface="KaiTi"/>
                <a:ea typeface="KaiTi"/>
                <a:cs typeface="KaiTi"/>
                <a:sym typeface="KaiTi"/>
              </a:rPr>
              <a:t>f.</a:t>
            </a:r>
            <a:r>
              <a:rPr b="1" i="0" lang="zh-TW" sz="2100" u="none" cap="none" strike="noStrike">
                <a:solidFill>
                  <a:srgbClr val="000000"/>
                </a:solidFill>
                <a:latin typeface="KaiTi"/>
                <a:ea typeface="KaiTi"/>
                <a:cs typeface="KaiTi"/>
                <a:sym typeface="KaiTi"/>
              </a:rPr>
              <a:t>音樂過渡(詩歌如何流暢地開始和結束):</a:t>
            </a:r>
            <a:endParaRPr/>
          </a:p>
          <a:p>
            <a:pPr indent="-285750" lvl="1" marL="742950" marR="0" rtl="0" algn="l">
              <a:spcBef>
                <a:spcPts val="0"/>
              </a:spcBef>
              <a:spcAft>
                <a:spcPts val="0"/>
              </a:spcAft>
              <a:buClr>
                <a:schemeClr val="dk1"/>
              </a:buClr>
              <a:buSzPts val="2100"/>
              <a:buFont typeface="Noto Sans Symbols"/>
              <a:buChar char="▪"/>
            </a:pPr>
            <a:r>
              <a:rPr b="1" i="0" lang="zh-TW" sz="2100" u="none" cap="none" strike="noStrike">
                <a:solidFill>
                  <a:schemeClr val="dk1"/>
                </a:solidFill>
                <a:highlight>
                  <a:srgbClr val="FFE599"/>
                </a:highlight>
                <a:latin typeface="KaiTi"/>
                <a:ea typeface="KaiTi"/>
                <a:cs typeface="KaiTi"/>
                <a:sym typeface="KaiTi"/>
              </a:rPr>
              <a:t>從一首到下一首歌重複的一個單字或思想可以建立一種連續感</a:t>
            </a:r>
            <a:r>
              <a:rPr b="0" i="0" lang="zh-TW" sz="2100" u="none" cap="none" strike="noStrike">
                <a:solidFill>
                  <a:schemeClr val="dk1"/>
                </a:solidFill>
                <a:latin typeface="KaiTi"/>
                <a:ea typeface="KaiTi"/>
                <a:cs typeface="KaiTi"/>
                <a:sym typeface="KaiTi"/>
              </a:rPr>
              <a:t>,並最大限度地減少說任何話的需要。</a:t>
            </a:r>
            <a:endParaRPr b="0" i="0" sz="2100" u="none" cap="none" strike="noStrike">
              <a:solidFill>
                <a:schemeClr val="dk1"/>
              </a:solidFill>
              <a:latin typeface="KaiTi"/>
              <a:ea typeface="KaiTi"/>
              <a:cs typeface="KaiTi"/>
              <a:sym typeface="KaiTi"/>
            </a:endParaRPr>
          </a:p>
          <a:p>
            <a:pPr indent="-285750" lvl="1" marL="742950" marR="0" rtl="0" algn="l">
              <a:spcBef>
                <a:spcPts val="0"/>
              </a:spcBef>
              <a:spcAft>
                <a:spcPts val="0"/>
              </a:spcAft>
              <a:buClr>
                <a:schemeClr val="dk1"/>
              </a:buClr>
              <a:buSzPts val="2100"/>
              <a:buFont typeface="Noto Sans Symbols"/>
              <a:buChar char="▪"/>
            </a:pPr>
            <a:r>
              <a:rPr b="0" i="0" lang="zh-TW" sz="2100" u="none" cap="none" strike="noStrike">
                <a:solidFill>
                  <a:schemeClr val="dk1"/>
                </a:solidFill>
                <a:latin typeface="KaiTi"/>
                <a:ea typeface="KaiTi"/>
                <a:cs typeface="KaiTi"/>
                <a:sym typeface="KaiTi"/>
              </a:rPr>
              <a:t>兩首歌之間的</a:t>
            </a:r>
            <a:r>
              <a:rPr b="1" i="0" lang="zh-TW" sz="2100" u="none" cap="none" strike="noStrike">
                <a:solidFill>
                  <a:srgbClr val="000000"/>
                </a:solidFill>
                <a:highlight>
                  <a:srgbClr val="FFE599"/>
                </a:highlight>
                <a:latin typeface="KaiTi"/>
                <a:ea typeface="KaiTi"/>
                <a:cs typeface="KaiTi"/>
                <a:sym typeface="KaiTi"/>
              </a:rPr>
              <a:t>過渡是在稱頌上帝三位一體聖父,聖子,聖靈的那一位?</a:t>
            </a:r>
            <a:br>
              <a:rPr b="1" i="0" lang="zh-TW" sz="2100" u="none" cap="none" strike="noStrike">
                <a:solidFill>
                  <a:schemeClr val="dk1"/>
                </a:solidFill>
                <a:highlight>
                  <a:srgbClr val="FFE599"/>
                </a:highlight>
                <a:latin typeface="KaiTi"/>
                <a:ea typeface="KaiTi"/>
                <a:cs typeface="KaiTi"/>
                <a:sym typeface="KaiTi"/>
              </a:rPr>
            </a:br>
            <a:r>
              <a:rPr b="1" i="0" lang="zh-TW" sz="2100" u="none" cap="none" strike="noStrike">
                <a:solidFill>
                  <a:srgbClr val="000000"/>
                </a:solidFill>
                <a:highlight>
                  <a:srgbClr val="FFE599"/>
                </a:highlight>
                <a:latin typeface="KaiTi"/>
                <a:ea typeface="KaiTi"/>
                <a:cs typeface="KaiTi"/>
                <a:sym typeface="KaiTi"/>
              </a:rPr>
              <a:t>「</a:t>
            </a:r>
            <a:r>
              <a:rPr b="1" i="0" lang="zh-TW" sz="2100" u="none" cap="none" strike="noStrike">
                <a:solidFill>
                  <a:schemeClr val="dk1"/>
                </a:solidFill>
                <a:highlight>
                  <a:srgbClr val="FFE599"/>
                </a:highlight>
                <a:latin typeface="KaiTi"/>
                <a:ea typeface="KaiTi"/>
                <a:cs typeface="KaiTi"/>
                <a:sym typeface="KaiTi"/>
              </a:rPr>
              <a:t>我</a:t>
            </a:r>
            <a:r>
              <a:rPr b="1" i="0" lang="zh-TW" sz="2100" u="none" cap="none" strike="noStrike">
                <a:solidFill>
                  <a:srgbClr val="000000"/>
                </a:solidFill>
                <a:highlight>
                  <a:srgbClr val="FFE599"/>
                </a:highlight>
                <a:latin typeface="KaiTi"/>
                <a:ea typeface="KaiTi"/>
                <a:cs typeface="KaiTi"/>
                <a:sym typeface="KaiTi"/>
              </a:rPr>
              <a:t>」</a:t>
            </a:r>
            <a:r>
              <a:rPr b="1" i="0" lang="zh-TW" sz="2100" u="none" cap="none" strike="noStrike">
                <a:solidFill>
                  <a:schemeClr val="dk1"/>
                </a:solidFill>
                <a:highlight>
                  <a:srgbClr val="FFE599"/>
                </a:highlight>
                <a:latin typeface="KaiTi"/>
                <a:ea typeface="KaiTi"/>
                <a:cs typeface="KaiTi"/>
                <a:sym typeface="KaiTi"/>
              </a:rPr>
              <a:t>是指個人還是會眾</a:t>
            </a:r>
            <a:r>
              <a:rPr b="0" i="0" lang="zh-TW" sz="2100" u="none" cap="none" strike="noStrike">
                <a:solidFill>
                  <a:schemeClr val="dk1"/>
                </a:solidFill>
                <a:highlight>
                  <a:srgbClr val="FFE599"/>
                </a:highlight>
                <a:latin typeface="KaiTi"/>
                <a:ea typeface="KaiTi"/>
                <a:cs typeface="KaiTi"/>
                <a:sym typeface="KaiTi"/>
              </a:rPr>
              <a:t>?</a:t>
            </a:r>
            <a:endParaRPr b="0" i="0" sz="2100" u="none" cap="none" strike="noStrike">
              <a:solidFill>
                <a:schemeClr val="dk1"/>
              </a:solidFill>
              <a:latin typeface="KaiTi"/>
              <a:ea typeface="KaiTi"/>
              <a:cs typeface="KaiTi"/>
              <a:sym typeface="KaiTi"/>
            </a:endParaRPr>
          </a:p>
          <a:p>
            <a:pPr indent="-285750" lvl="1" marL="742950" marR="0" rtl="0" algn="l">
              <a:spcBef>
                <a:spcPts val="0"/>
              </a:spcBef>
              <a:spcAft>
                <a:spcPts val="0"/>
              </a:spcAft>
              <a:buClr>
                <a:srgbClr val="C00000"/>
              </a:buClr>
              <a:buSzPts val="2100"/>
              <a:buFont typeface="Noto Sans Symbols"/>
              <a:buChar char="▪"/>
            </a:pPr>
            <a:r>
              <a:rPr b="1" i="0" lang="zh-TW" sz="2100" u="none" cap="none" strike="noStrike">
                <a:solidFill>
                  <a:srgbClr val="C00000"/>
                </a:solidFill>
                <a:latin typeface="KaiTi"/>
                <a:ea typeface="KaiTi"/>
                <a:cs typeface="KaiTi"/>
                <a:sym typeface="KaiTi"/>
              </a:rPr>
              <a:t>避免使用複雜團隊作音樂間奏</a:t>
            </a:r>
            <a:r>
              <a:rPr b="0" i="0" lang="zh-TW" sz="2100" u="none" cap="none" strike="noStrike">
                <a:solidFill>
                  <a:srgbClr val="000000"/>
                </a:solidFill>
                <a:latin typeface="KaiTi"/>
                <a:ea typeface="KaiTi"/>
                <a:cs typeface="KaiTi"/>
                <a:sym typeface="KaiTi"/>
              </a:rPr>
              <a:t>,用鋼琴單一樂器可以提供更大的靈活性</a:t>
            </a:r>
            <a:endParaRPr b="0" i="0" sz="2100" u="none" cap="none" strike="noStrike">
              <a:solidFill>
                <a:srgbClr val="000000"/>
              </a:solidFill>
              <a:latin typeface="KaiTi"/>
              <a:ea typeface="KaiTi"/>
              <a:cs typeface="KaiTi"/>
              <a:sym typeface="KaiTi"/>
            </a:endParaRPr>
          </a:p>
          <a:p>
            <a:pPr indent="-285750" lvl="1" marL="742950" marR="0" rtl="0" algn="l">
              <a:spcBef>
                <a:spcPts val="0"/>
              </a:spcBef>
              <a:spcAft>
                <a:spcPts val="0"/>
              </a:spcAft>
              <a:buClr>
                <a:srgbClr val="C00000"/>
              </a:buClr>
              <a:buSzPts val="2100"/>
              <a:buFont typeface="Noto Sans Symbols"/>
              <a:buChar char="▪"/>
            </a:pPr>
            <a:r>
              <a:rPr b="1" i="0" lang="zh-TW" sz="2100" u="none" cap="none" strike="noStrike">
                <a:solidFill>
                  <a:srgbClr val="C00000"/>
                </a:solidFill>
                <a:latin typeface="KaiTi"/>
                <a:ea typeface="KaiTi"/>
                <a:cs typeface="KaiTi"/>
                <a:sym typeface="KaiTi"/>
              </a:rPr>
              <a:t>避免間奏時間過長或過於有創意</a:t>
            </a:r>
            <a:r>
              <a:rPr b="0" i="0" lang="zh-TW" sz="2100" u="none" cap="none" strike="noStrike">
                <a:solidFill>
                  <a:srgbClr val="000000"/>
                </a:solidFill>
                <a:latin typeface="KaiTi"/>
                <a:ea typeface="KaiTi"/>
                <a:cs typeface="KaiTi"/>
                <a:sym typeface="KaiTi"/>
              </a:rPr>
              <a:t>,否則會眾會分心並失去參與感。</a:t>
            </a:r>
            <a:endParaRPr b="0" i="0" sz="2100" u="none" cap="none" strike="noStrike">
              <a:solidFill>
                <a:srgbClr val="000000"/>
              </a:solidFill>
              <a:latin typeface="KaiTi"/>
              <a:ea typeface="KaiTi"/>
              <a:cs typeface="KaiTi"/>
              <a:sym typeface="KaiTi"/>
            </a:endParaRPr>
          </a:p>
          <a:p>
            <a:pPr indent="-285750" lvl="1" marL="742950" marR="0" rtl="0" algn="l">
              <a:spcBef>
                <a:spcPts val="0"/>
              </a:spcBef>
              <a:spcAft>
                <a:spcPts val="0"/>
              </a:spcAft>
              <a:buClr>
                <a:srgbClr val="C00000"/>
              </a:buClr>
              <a:buSzPts val="2100"/>
              <a:buFont typeface="Noto Sans Symbols"/>
              <a:buChar char="▪"/>
            </a:pPr>
            <a:r>
              <a:rPr b="1" i="0" lang="zh-TW" sz="2100" u="none" cap="none" strike="noStrike">
                <a:solidFill>
                  <a:srgbClr val="C00000"/>
                </a:solidFill>
                <a:latin typeface="KaiTi"/>
                <a:ea typeface="KaiTi"/>
                <a:cs typeface="KaiTi"/>
                <a:sym typeface="KaiTi"/>
              </a:rPr>
              <a:t>避免對間奏音樂的誤解</a:t>
            </a:r>
            <a:r>
              <a:rPr b="0" i="0" lang="zh-TW" sz="2100" u="none" cap="none" strike="noStrike">
                <a:solidFill>
                  <a:srgbClr val="000000"/>
                </a:solidFill>
                <a:latin typeface="KaiTi"/>
                <a:ea typeface="KaiTi"/>
                <a:cs typeface="KaiTi"/>
                <a:sym typeface="KaiTi"/>
              </a:rPr>
              <a:t>,認為心靈的敬拜依賴它,它們不是主要工具。</a:t>
            </a:r>
            <a:endParaRPr b="0" i="0" sz="2100" u="none" cap="none" strike="noStrike">
              <a:solidFill>
                <a:srgbClr val="000000"/>
              </a:solidFill>
              <a:latin typeface="KaiTi"/>
              <a:ea typeface="KaiTi"/>
              <a:cs typeface="KaiTi"/>
              <a:sym typeface="KaiTi"/>
            </a:endParaRPr>
          </a:p>
          <a:p>
            <a:pPr indent="-285750" lvl="1" marL="742950" marR="0" rtl="0" algn="l">
              <a:spcBef>
                <a:spcPts val="0"/>
              </a:spcBef>
              <a:spcAft>
                <a:spcPts val="0"/>
              </a:spcAft>
              <a:buClr>
                <a:srgbClr val="C00000"/>
              </a:buClr>
              <a:buSzPts val="2100"/>
              <a:buFont typeface="Noto Sans Symbols"/>
              <a:buChar char="▪"/>
            </a:pPr>
            <a:r>
              <a:rPr b="1" i="0" lang="zh-TW" sz="2100" u="none" cap="none" strike="noStrike">
                <a:solidFill>
                  <a:srgbClr val="C00000"/>
                </a:solidFill>
                <a:latin typeface="KaiTi"/>
                <a:ea typeface="KaiTi"/>
                <a:cs typeface="KaiTi"/>
                <a:sym typeface="KaiTi"/>
              </a:rPr>
              <a:t>避免</a:t>
            </a:r>
            <a:r>
              <a:rPr b="1" i="0" lang="zh-TW" sz="2100" u="none" cap="none" strike="noStrike">
                <a:solidFill>
                  <a:srgbClr val="CC0000"/>
                </a:solidFill>
                <a:latin typeface="KaiTi"/>
                <a:ea typeface="KaiTi"/>
                <a:cs typeface="KaiTi"/>
                <a:sym typeface="KaiTi"/>
              </a:rPr>
              <a:t>對節奏,基調和情緒的誤解,</a:t>
            </a:r>
            <a:r>
              <a:rPr b="0" i="0" lang="zh-TW" sz="2100" u="none" cap="none" strike="noStrike">
                <a:solidFill>
                  <a:srgbClr val="000000"/>
                </a:solidFill>
                <a:latin typeface="KaiTi"/>
                <a:ea typeface="KaiTi"/>
                <a:cs typeface="KaiTi"/>
                <a:sym typeface="KaiTi"/>
              </a:rPr>
              <a:t>不要以為更快地彈奏詩歌會讓會眾更熱情地敬拜上帝,通常這只是意味著他們較難思考歌詞。速度不會影響會眾靈性。正確設定詩歌的節奏,錯誤的節奏會影響詩歌的效果。</a:t>
            </a:r>
            <a:endParaRPr b="0" i="0" sz="2100" u="none" cap="none" strike="noStrike">
              <a:solidFill>
                <a:srgbClr val="000000"/>
              </a:solidFill>
              <a:latin typeface="KaiTi"/>
              <a:ea typeface="KaiTi"/>
              <a:cs typeface="KaiTi"/>
              <a:sym typeface="KaiTi"/>
            </a:endParaRPr>
          </a:p>
          <a:p>
            <a:pPr indent="-285750" lvl="1" marL="742950" marR="0" rtl="0" algn="l">
              <a:spcBef>
                <a:spcPts val="0"/>
              </a:spcBef>
              <a:spcAft>
                <a:spcPts val="0"/>
              </a:spcAft>
              <a:buClr>
                <a:srgbClr val="000000"/>
              </a:buClr>
              <a:buSzPts val="2100"/>
              <a:buFont typeface="Noto Sans Symbols"/>
              <a:buChar char="▪"/>
            </a:pPr>
            <a:r>
              <a:rPr b="0" i="0" lang="zh-TW" sz="2100" u="none" cap="none" strike="noStrike">
                <a:solidFill>
                  <a:srgbClr val="000000"/>
                </a:solidFill>
                <a:latin typeface="KaiTi"/>
                <a:ea typeface="KaiTi"/>
                <a:cs typeface="KaiTi"/>
                <a:sym typeface="KaiTi"/>
              </a:rPr>
              <a:t>為了獲得最佳的流暢度</a:t>
            </a:r>
            <a:r>
              <a:rPr b="1" i="0" lang="zh-TW" sz="2100" u="none" cap="none" strike="noStrike">
                <a:solidFill>
                  <a:srgbClr val="000000"/>
                </a:solidFill>
                <a:latin typeface="KaiTi"/>
                <a:ea typeface="KaiTi"/>
                <a:cs typeface="KaiTi"/>
                <a:sym typeface="KaiTi"/>
              </a:rPr>
              <a:t>,</a:t>
            </a:r>
            <a:r>
              <a:rPr b="1" i="0" lang="zh-TW" sz="2100" u="none" cap="none" strike="noStrike">
                <a:solidFill>
                  <a:schemeClr val="dk1"/>
                </a:solidFill>
                <a:highlight>
                  <a:srgbClr val="FFE599"/>
                </a:highlight>
                <a:latin typeface="KaiTi"/>
                <a:ea typeface="KaiTi"/>
                <a:cs typeface="KaiTi"/>
                <a:sym typeface="KaiTi"/>
              </a:rPr>
              <a:t>詩歌不一定需要使用相同的基調</a:t>
            </a:r>
            <a:r>
              <a:rPr b="0" i="0" lang="zh-TW" sz="2100" u="none" cap="none" strike="noStrike">
                <a:solidFill>
                  <a:schemeClr val="dk1"/>
                </a:solidFill>
                <a:latin typeface="KaiTi"/>
                <a:ea typeface="KaiTi"/>
                <a:cs typeface="KaiTi"/>
                <a:sym typeface="KaiTi"/>
              </a:rPr>
              <a:t>。</a:t>
            </a:r>
            <a:r>
              <a:rPr b="0" i="0" lang="zh-TW" sz="2100" u="none" cap="none" strike="noStrike">
                <a:solidFill>
                  <a:srgbClr val="000000"/>
                </a:solidFill>
                <a:latin typeface="KaiTi"/>
                <a:ea typeface="KaiTi"/>
                <a:cs typeface="KaiTi"/>
                <a:sym typeface="KaiTi"/>
              </a:rPr>
              <a:t>前後兩首</a:t>
            </a:r>
            <a:r>
              <a:rPr b="1" i="0" lang="zh-TW" sz="2100" u="none" cap="none" strike="noStrike">
                <a:solidFill>
                  <a:srgbClr val="000000"/>
                </a:solidFill>
                <a:latin typeface="KaiTi"/>
                <a:ea typeface="KaiTi"/>
                <a:cs typeface="KaiTi"/>
                <a:sym typeface="KaiTi"/>
              </a:rPr>
              <a:t>詩歌</a:t>
            </a:r>
            <a:r>
              <a:rPr b="0" i="0" lang="zh-TW" sz="2100" u="none" cap="none" strike="noStrike">
                <a:solidFill>
                  <a:srgbClr val="000000"/>
                </a:solidFill>
                <a:latin typeface="KaiTi"/>
                <a:ea typeface="KaiTi"/>
                <a:cs typeface="KaiTi"/>
                <a:sym typeface="KaiTi"/>
              </a:rPr>
              <a:t>的基調相同時非常好,但</a:t>
            </a:r>
            <a:r>
              <a:rPr b="1" i="0" lang="zh-TW" sz="2100" u="none" cap="none" strike="noStrike">
                <a:solidFill>
                  <a:srgbClr val="000000"/>
                </a:solidFill>
                <a:highlight>
                  <a:srgbClr val="FFE599"/>
                </a:highlight>
                <a:latin typeface="KaiTi"/>
                <a:ea typeface="KaiTi"/>
                <a:cs typeface="KaiTi"/>
                <a:sym typeface="KaiTi"/>
              </a:rPr>
              <a:t>音樂目標應該是服務於靈性,而不是支配靈性目標</a:t>
            </a:r>
            <a:r>
              <a:rPr b="0" i="0" lang="zh-TW" sz="2100" u="none" cap="none" strike="noStrike">
                <a:solidFill>
                  <a:srgbClr val="000000"/>
                </a:solidFill>
                <a:latin typeface="KaiTi"/>
                <a:ea typeface="KaiTi"/>
                <a:cs typeface="KaiTi"/>
                <a:sym typeface="KaiTi"/>
              </a:rPr>
              <a:t>。</a:t>
            </a:r>
            <a:endParaRPr b="0" i="0" sz="2100" u="none" cap="none" strike="noStrike">
              <a:solidFill>
                <a:srgbClr val="000000"/>
              </a:solidFill>
              <a:latin typeface="KaiTi"/>
              <a:ea typeface="KaiTi"/>
              <a:cs typeface="KaiTi"/>
              <a:sym typeface="KaiTi"/>
            </a:endParaRPr>
          </a:p>
          <a:p>
            <a:pPr indent="-285750" lvl="1" marL="742950" marR="0" rtl="0" algn="l">
              <a:spcBef>
                <a:spcPts val="0"/>
              </a:spcBef>
              <a:spcAft>
                <a:spcPts val="0"/>
              </a:spcAft>
              <a:buClr>
                <a:srgbClr val="C00000"/>
              </a:buClr>
              <a:buSzPts val="2100"/>
              <a:buFont typeface="Noto Sans Symbols"/>
              <a:buChar char="▪"/>
            </a:pPr>
            <a:r>
              <a:rPr b="1" i="0" lang="zh-TW" sz="2100" u="none" cap="none" strike="noStrike">
                <a:solidFill>
                  <a:srgbClr val="C00000"/>
                </a:solidFill>
                <a:latin typeface="KaiTi"/>
                <a:ea typeface="KaiTi"/>
                <a:cs typeface="KaiTi"/>
                <a:sym typeface="KaiTi"/>
              </a:rPr>
              <a:t>努力營造一種「敬拜」氛圍是非常錯誤的</a:t>
            </a:r>
            <a:r>
              <a:rPr b="0" i="0" lang="zh-TW" sz="2100" u="none" cap="none" strike="noStrike">
                <a:solidFill>
                  <a:srgbClr val="000000"/>
                </a:solidFill>
                <a:latin typeface="KaiTi"/>
                <a:ea typeface="KaiTi"/>
                <a:cs typeface="KaiTi"/>
                <a:sym typeface="KaiTi"/>
              </a:rPr>
              <a:t>。真正敬拜可以用響亮,輕柔,快的,慢的現代或傳統讚美詩來做到</a:t>
            </a:r>
            <a:r>
              <a:rPr b="0" i="0" lang="zh-TW" sz="2100" u="none" cap="none" strike="noStrike">
                <a:solidFill>
                  <a:schemeClr val="dk1"/>
                </a:solidFill>
                <a:latin typeface="KaiTi"/>
                <a:ea typeface="KaiTi"/>
                <a:cs typeface="KaiTi"/>
                <a:sym typeface="KaiTi"/>
              </a:rPr>
              <a:t>。</a:t>
            </a:r>
            <a:r>
              <a:rPr b="1" i="0" lang="zh-TW" sz="2100" u="none" cap="none" strike="noStrike">
                <a:solidFill>
                  <a:schemeClr val="dk1"/>
                </a:solidFill>
                <a:highlight>
                  <a:srgbClr val="FFE599"/>
                </a:highlight>
                <a:latin typeface="KaiTi"/>
                <a:ea typeface="KaiTi"/>
                <a:cs typeface="KaiTi"/>
                <a:sym typeface="KaiTi"/>
              </a:rPr>
              <a:t>對音樂情緒保持敏感</a:t>
            </a:r>
            <a:r>
              <a:rPr b="0" i="0" lang="zh-TW" sz="2100" u="none" cap="none" strike="noStrike">
                <a:solidFill>
                  <a:schemeClr val="dk1"/>
                </a:solidFill>
                <a:latin typeface="KaiTi"/>
                <a:ea typeface="KaiTi"/>
                <a:cs typeface="KaiTi"/>
                <a:sym typeface="KaiTi"/>
              </a:rPr>
              <a:t>,</a:t>
            </a:r>
            <a:r>
              <a:rPr b="1" i="0" lang="zh-TW" sz="2100" u="none" cap="none" strike="noStrike">
                <a:solidFill>
                  <a:srgbClr val="000000"/>
                </a:solidFill>
                <a:highlight>
                  <a:srgbClr val="FFE599"/>
                </a:highlight>
                <a:latin typeface="KaiTi"/>
                <a:ea typeface="KaiTi"/>
                <a:cs typeface="KaiTi"/>
                <a:sym typeface="KaiTi"/>
              </a:rPr>
              <a:t>自然地​​從一首引導到另一首詩歌,確保會眾知道原因</a:t>
            </a:r>
            <a:r>
              <a:rPr b="0" i="0" lang="zh-TW" sz="2100" u="none" cap="none" strike="noStrike">
                <a:solidFill>
                  <a:srgbClr val="000000"/>
                </a:solidFill>
                <a:latin typeface="KaiTi"/>
                <a:ea typeface="KaiTi"/>
                <a:cs typeface="KaiTi"/>
                <a:sym typeface="KaiTi"/>
              </a:rPr>
              <a:t>,而不是簡單地讓音樂感動他們的情緒。</a:t>
            </a:r>
            <a:endParaRPr b="0" i="0" sz="2100" u="none" cap="none" strike="noStrike">
              <a:solidFill>
                <a:srgbClr val="000000"/>
              </a:solidFill>
              <a:latin typeface="KaiTi"/>
              <a:ea typeface="KaiTi"/>
              <a:cs typeface="KaiTi"/>
              <a:sym typeface="KaiTi"/>
            </a:endParaRPr>
          </a:p>
          <a:p>
            <a:pPr indent="-285750" lvl="1" marL="742950" marR="0" rtl="0" algn="l">
              <a:spcBef>
                <a:spcPts val="0"/>
              </a:spcBef>
              <a:spcAft>
                <a:spcPts val="0"/>
              </a:spcAft>
              <a:buClr>
                <a:schemeClr val="dk1"/>
              </a:buClr>
              <a:buSzPts val="2100"/>
              <a:buFont typeface="Noto Sans Symbols"/>
              <a:buChar char="▪"/>
            </a:pPr>
            <a:r>
              <a:rPr b="1" i="0" lang="zh-TW" sz="2100" u="none" cap="none" strike="noStrike">
                <a:solidFill>
                  <a:schemeClr val="dk1"/>
                </a:solidFill>
                <a:highlight>
                  <a:srgbClr val="FFE599"/>
                </a:highlight>
                <a:latin typeface="KaiTi"/>
                <a:ea typeface="KaiTi"/>
                <a:cs typeface="KaiTi"/>
                <a:sym typeface="KaiTi"/>
              </a:rPr>
              <a:t>專注於尋求傳達和回應的聖經真理</a:t>
            </a:r>
            <a:r>
              <a:rPr b="0" i="0" lang="zh-TW" sz="2100" u="none" cap="none" strike="noStrike">
                <a:solidFill>
                  <a:srgbClr val="000000"/>
                </a:solidFill>
                <a:latin typeface="KaiTi"/>
                <a:ea typeface="KaiTi"/>
                <a:cs typeface="KaiTi"/>
                <a:sym typeface="KaiTi"/>
              </a:rPr>
              <a:t>,否則</a:t>
            </a:r>
            <a:r>
              <a:rPr b="1" i="0" lang="zh-TW" sz="2100" u="none" cap="none" strike="noStrike">
                <a:solidFill>
                  <a:srgbClr val="C00000"/>
                </a:solidFill>
                <a:latin typeface="KaiTi"/>
                <a:ea typeface="KaiTi"/>
                <a:cs typeface="KaiTi"/>
                <a:sym typeface="KaiTi"/>
              </a:rPr>
              <a:t>節奏,基調和情緒在間奏中可能會分散我們對上帝想要在我們心中種下真理的注意力</a:t>
            </a:r>
            <a:r>
              <a:rPr b="0" i="0" lang="zh-TW" sz="2100" u="none" cap="none" strike="noStrike">
                <a:solidFill>
                  <a:srgbClr val="000000"/>
                </a:solidFill>
                <a:latin typeface="KaiTi"/>
                <a:ea typeface="KaiTi"/>
                <a:cs typeface="KaiTi"/>
                <a:sym typeface="KaiTi"/>
              </a:rPr>
              <a:t>。</a:t>
            </a:r>
            <a:r>
              <a:rPr b="1" i="0" lang="zh-TW" sz="2100" u="none" cap="none" strike="noStrike">
                <a:solidFill>
                  <a:srgbClr val="000000"/>
                </a:solidFill>
                <a:latin typeface="KaiTi"/>
                <a:ea typeface="KaiTi"/>
                <a:cs typeface="KaiTi"/>
                <a:sym typeface="KaiTi"/>
              </a:rPr>
              <a:t> </a:t>
            </a:r>
            <a:endParaRPr b="0" i="0" sz="2100" u="none" cap="none" strike="noStrike">
              <a:solidFill>
                <a:srgbClr val="000000"/>
              </a:solidFill>
              <a:latin typeface="KaiTi"/>
              <a:ea typeface="KaiTi"/>
              <a:cs typeface="KaiTi"/>
              <a:sym typeface="KaiTi"/>
            </a:endParaRPr>
          </a:p>
        </p:txBody>
      </p:sp>
    </p:spTree>
  </p:cSld>
  <p:clrMapOvr>
    <a:masterClrMapping/>
  </p:clrMapOvr>
  <mc:AlternateContent>
    <mc:Choice Requires="p14">
      <p:transition spd="slow" p14:dur="1600">
        <p14:gallery dir="l"/>
      </p:transition>
    </mc:Choice>
    <mc:Fallback>
      <p:transition spd="slow">
        <p:fade/>
      </p:transition>
    </mc:Fallback>
  </mc:AlternateContent>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8" name="Shape 408"/>
        <p:cNvGrpSpPr/>
        <p:nvPr/>
      </p:nvGrpSpPr>
      <p:grpSpPr>
        <a:xfrm>
          <a:off x="0" y="0"/>
          <a:ext cx="0" cy="0"/>
          <a:chOff x="0" y="0"/>
          <a:chExt cx="0" cy="0"/>
        </a:xfrm>
      </p:grpSpPr>
      <p:sp>
        <p:nvSpPr>
          <p:cNvPr id="409" name="Google Shape;409;p56"/>
          <p:cNvSpPr txBox="1"/>
          <p:nvPr>
            <p:ph type="title"/>
          </p:nvPr>
        </p:nvSpPr>
        <p:spPr>
          <a:xfrm>
            <a:off x="0" y="16932"/>
            <a:ext cx="9144000" cy="668867"/>
          </a:xfrm>
          <a:prstGeom prst="rect">
            <a:avLst/>
          </a:prstGeom>
          <a:solidFill>
            <a:srgbClr val="DDD9C3"/>
          </a:solidFill>
          <a:ln cap="flat" cmpd="sng" w="9525">
            <a:solidFill>
              <a:srgbClr val="97B4E4"/>
            </a:solidFill>
            <a:prstDash val="solid"/>
            <a:round/>
            <a:headEnd len="sm" w="sm" type="none"/>
            <a:tailEnd len="sm" w="sm" type="none"/>
          </a:ln>
        </p:spPr>
        <p:txBody>
          <a:bodyPr anchorCtr="0" anchor="ctr" bIns="45700" lIns="91425" spcFirstLastPara="1" rIns="91425" wrap="square" tIns="45700">
            <a:noAutofit/>
          </a:bodyPr>
          <a:lstStyle/>
          <a:p>
            <a:pPr indent="0" lvl="0" marL="0" rtl="0" algn="ctr">
              <a:spcBef>
                <a:spcPts val="0"/>
              </a:spcBef>
              <a:spcAft>
                <a:spcPts val="0"/>
              </a:spcAft>
              <a:buClr>
                <a:srgbClr val="000000"/>
              </a:buClr>
              <a:buSzPts val="3600"/>
              <a:buFont typeface="KaiTi"/>
              <a:buNone/>
            </a:pPr>
            <a:r>
              <a:rPr b="1" i="0" lang="zh-TW" sz="3600" u="none" strike="noStrike">
                <a:solidFill>
                  <a:srgbClr val="000000"/>
                </a:solidFill>
                <a:latin typeface="KaiTi"/>
                <a:ea typeface="KaiTi"/>
                <a:cs typeface="KaiTi"/>
                <a:sym typeface="KaiTi"/>
              </a:rPr>
              <a:t>規劃週日詩歌的十項原則 </a:t>
            </a:r>
            <a:r>
              <a:rPr b="1" lang="zh-TW" sz="3600">
                <a:solidFill>
                  <a:srgbClr val="000000"/>
                </a:solidFill>
                <a:latin typeface="KaiTi"/>
                <a:ea typeface="KaiTi"/>
                <a:cs typeface="KaiTi"/>
                <a:sym typeface="KaiTi"/>
              </a:rPr>
              <a:t>8</a:t>
            </a:r>
            <a:endParaRPr sz="3600">
              <a:solidFill>
                <a:srgbClr val="0C0C0C"/>
              </a:solidFill>
              <a:latin typeface="KaiTi"/>
              <a:ea typeface="KaiTi"/>
              <a:cs typeface="KaiTi"/>
              <a:sym typeface="KaiTi"/>
            </a:endParaRPr>
          </a:p>
        </p:txBody>
      </p:sp>
      <p:sp>
        <p:nvSpPr>
          <p:cNvPr id="410" name="Google Shape;410;p56"/>
          <p:cNvSpPr/>
          <p:nvPr/>
        </p:nvSpPr>
        <p:spPr>
          <a:xfrm>
            <a:off x="-5644" y="685798"/>
            <a:ext cx="9144000" cy="6172202"/>
          </a:xfrm>
          <a:prstGeom prst="rect">
            <a:avLst/>
          </a:prstGeom>
          <a:solidFill>
            <a:srgbClr val="EAF1DD"/>
          </a:solidFill>
          <a:ln cap="flat" cmpd="sng" w="25400">
            <a:solidFill>
              <a:schemeClr val="accent6"/>
            </a:solidFill>
            <a:prstDash val="solid"/>
            <a:round/>
            <a:headEnd len="sm" w="sm" type="none"/>
            <a:tailEnd len="sm" w="sm" type="none"/>
          </a:ln>
        </p:spPr>
        <p:txBody>
          <a:bodyPr anchorCtr="0" anchor="ctr" bIns="45700" lIns="91425" spcFirstLastPara="1" rIns="91425" wrap="square" tIns="45700">
            <a:noAutofit/>
          </a:bodyPr>
          <a:lstStyle/>
          <a:p>
            <a:pPr indent="-304800" lvl="0" marL="457200" marR="0" rtl="0" algn="l">
              <a:spcBef>
                <a:spcPts val="0"/>
              </a:spcBef>
              <a:spcAft>
                <a:spcPts val="0"/>
              </a:spcAft>
              <a:buClr>
                <a:schemeClr val="dk1"/>
              </a:buClr>
              <a:buSzPts val="2400"/>
              <a:buFont typeface="Calibri"/>
              <a:buNone/>
            </a:pPr>
            <a:r>
              <a:t/>
            </a:r>
            <a:endParaRPr b="0" i="0" sz="2400" u="none" cap="none" strike="noStrike">
              <a:solidFill>
                <a:srgbClr val="000000"/>
              </a:solidFill>
              <a:latin typeface="KaiTi"/>
              <a:ea typeface="KaiTi"/>
              <a:cs typeface="KaiTi"/>
              <a:sym typeface="KaiTi"/>
            </a:endParaRPr>
          </a:p>
        </p:txBody>
      </p:sp>
      <p:sp>
        <p:nvSpPr>
          <p:cNvPr id="411" name="Google Shape;411;p56"/>
          <p:cNvSpPr txBox="1"/>
          <p:nvPr/>
        </p:nvSpPr>
        <p:spPr>
          <a:xfrm>
            <a:off x="16329" y="702126"/>
            <a:ext cx="9138356" cy="6370975"/>
          </a:xfrm>
          <a:prstGeom prst="rect">
            <a:avLst/>
          </a:prstGeom>
          <a:solidFill>
            <a:srgbClr val="F2F2F2"/>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0" lang="zh-TW" sz="2800" u="none" cap="none" strike="noStrike">
                <a:solidFill>
                  <a:srgbClr val="000000"/>
                </a:solidFill>
                <a:latin typeface="KaiTi"/>
                <a:ea typeface="KaiTi"/>
                <a:cs typeface="KaiTi"/>
                <a:sym typeface="KaiTi"/>
              </a:rPr>
              <a:t>8.</a:t>
            </a:r>
            <a:r>
              <a:rPr b="1" i="0" lang="zh-TW" sz="2800" u="sng" cap="none" strike="noStrike">
                <a:solidFill>
                  <a:srgbClr val="000000"/>
                </a:solidFill>
                <a:latin typeface="KaiTi"/>
                <a:ea typeface="KaiTi"/>
                <a:cs typeface="KaiTi"/>
                <a:sym typeface="KaiTi"/>
              </a:rPr>
              <a:t>創造性地規劃</a:t>
            </a:r>
            <a:endParaRPr/>
          </a:p>
          <a:p>
            <a:pPr indent="-285750" lvl="1" marL="742950" marR="0" rtl="0" algn="l">
              <a:spcBef>
                <a:spcPts val="0"/>
              </a:spcBef>
              <a:spcAft>
                <a:spcPts val="0"/>
              </a:spcAft>
              <a:buClr>
                <a:schemeClr val="dk1"/>
              </a:buClr>
              <a:buSzPts val="2000"/>
              <a:buFont typeface="Noto Sans Symbols"/>
              <a:buChar char="▪"/>
            </a:pPr>
            <a:r>
              <a:rPr b="0" i="0" lang="zh-TW" sz="2000" u="none" cap="none" strike="noStrike">
                <a:solidFill>
                  <a:schemeClr val="dk1"/>
                </a:solidFill>
                <a:latin typeface="KaiTi"/>
                <a:ea typeface="KaiTi"/>
                <a:cs typeface="KaiTi"/>
                <a:sym typeface="KaiTi"/>
              </a:rPr>
              <a:t>我們可以履行上帝的命令</a:t>
            </a:r>
            <a:r>
              <a:rPr b="0" i="0" lang="zh-TW" sz="2000" u="none" cap="none" strike="noStrike">
                <a:solidFill>
                  <a:srgbClr val="0066FF"/>
                </a:solidFill>
                <a:latin typeface="KaiTi"/>
                <a:ea typeface="KaiTi"/>
                <a:cs typeface="KaiTi"/>
                <a:sym typeface="KaiTi"/>
              </a:rPr>
              <a:t>(</a:t>
            </a:r>
            <a:r>
              <a:rPr b="0" i="0" lang="zh-TW" sz="2000" u="none" cap="none" strike="noStrike">
                <a:solidFill>
                  <a:srgbClr val="0066FF"/>
                </a:solidFill>
                <a:highlight>
                  <a:srgbClr val="FFFFFF"/>
                </a:highlight>
                <a:latin typeface="KaiTi"/>
                <a:ea typeface="KaiTi"/>
                <a:cs typeface="KaiTi"/>
                <a:sym typeface="KaiTi"/>
              </a:rPr>
              <a:t>以弗所書 5:19 當用詩章,頌詞,靈歌彼此對說,口唱心和地讚美主)</a:t>
            </a:r>
            <a:r>
              <a:rPr b="0" i="0" lang="zh-TW" sz="2000" u="none" cap="none" strike="noStrike">
                <a:solidFill>
                  <a:schemeClr val="dk1"/>
                </a:solidFill>
                <a:latin typeface="KaiTi"/>
                <a:ea typeface="KaiTi"/>
                <a:cs typeface="KaiTi"/>
                <a:sym typeface="KaiTi"/>
              </a:rPr>
              <a:t>,</a:t>
            </a:r>
            <a:r>
              <a:rPr b="1" i="0" lang="zh-TW" sz="2000" u="none" cap="none" strike="noStrike">
                <a:solidFill>
                  <a:schemeClr val="dk1"/>
                </a:solidFill>
                <a:highlight>
                  <a:srgbClr val="FFE599"/>
                </a:highlight>
                <a:latin typeface="KaiTi"/>
                <a:ea typeface="KaiTi"/>
                <a:cs typeface="KaiTi"/>
                <a:sym typeface="KaiTi"/>
              </a:rPr>
              <a:t>「用詩篇,讚美詩和靈歌互相稱呼」</a:t>
            </a:r>
            <a:r>
              <a:rPr b="0" i="0" lang="zh-TW" sz="2000" u="none" cap="none" strike="noStrike">
                <a:solidFill>
                  <a:srgbClr val="000000"/>
                </a:solidFill>
                <a:latin typeface="KaiTi"/>
                <a:ea typeface="KaiTi"/>
                <a:cs typeface="KaiTi"/>
                <a:sym typeface="KaiTi"/>
              </a:rPr>
              <a:t>。我們可以</a:t>
            </a:r>
            <a:r>
              <a:rPr b="1" i="0" lang="zh-TW" sz="2000" u="none" cap="none" strike="noStrike">
                <a:solidFill>
                  <a:srgbClr val="000000"/>
                </a:solidFill>
                <a:highlight>
                  <a:srgbClr val="FFE599"/>
                </a:highlight>
                <a:latin typeface="KaiTi"/>
                <a:ea typeface="KaiTi"/>
                <a:cs typeface="KaiTi"/>
                <a:sym typeface="KaiTi"/>
              </a:rPr>
              <a:t>改變編曲,節奏和歌曲結構,從副歌或橋段開始音樂可能會產生更好的音樂進展效果</a:t>
            </a:r>
            <a:r>
              <a:rPr b="0" i="0" lang="zh-TW" sz="2000" u="none" cap="none" strike="noStrike">
                <a:solidFill>
                  <a:srgbClr val="000000"/>
                </a:solidFill>
                <a:latin typeface="KaiTi"/>
                <a:ea typeface="KaiTi"/>
                <a:cs typeface="KaiTi"/>
                <a:sym typeface="KaiTi"/>
              </a:rPr>
              <a:t>。</a:t>
            </a:r>
            <a:endParaRPr/>
          </a:p>
          <a:p>
            <a:pPr indent="-285750" lvl="1" marL="742950" marR="0" rtl="0" algn="l">
              <a:spcBef>
                <a:spcPts val="0"/>
              </a:spcBef>
              <a:spcAft>
                <a:spcPts val="0"/>
              </a:spcAft>
              <a:buClr>
                <a:schemeClr val="dk1"/>
              </a:buClr>
              <a:buSzPts val="2000"/>
              <a:buFont typeface="Noto Sans Symbols"/>
              <a:buChar char="▪"/>
            </a:pPr>
            <a:r>
              <a:rPr b="1" i="0" lang="zh-TW" sz="2000" u="none" cap="none" strike="noStrike">
                <a:solidFill>
                  <a:schemeClr val="dk1"/>
                </a:solidFill>
                <a:highlight>
                  <a:srgbClr val="FFE599"/>
                </a:highlight>
                <a:latin typeface="KaiTi"/>
                <a:ea typeface="KaiTi"/>
                <a:cs typeface="KaiTi"/>
                <a:sym typeface="KaiTi"/>
              </a:rPr>
              <a:t>創造性地規劃需要智慧,否則它很容易成為干擾或變成主幹</a:t>
            </a:r>
            <a:r>
              <a:rPr b="0" i="0" lang="zh-TW" sz="2000" u="none" cap="none" strike="noStrike">
                <a:solidFill>
                  <a:schemeClr val="dk1"/>
                </a:solidFill>
                <a:latin typeface="KaiTi"/>
                <a:ea typeface="KaiTi"/>
                <a:cs typeface="KaiTi"/>
                <a:sym typeface="KaiTi"/>
              </a:rPr>
              <a:t>。請記住創造力不是我們作工的目的,反之,</a:t>
            </a:r>
            <a:r>
              <a:rPr b="1" i="0" lang="zh-TW" sz="2000" u="none" cap="none" strike="noStrike">
                <a:solidFill>
                  <a:srgbClr val="000000"/>
                </a:solidFill>
                <a:highlight>
                  <a:srgbClr val="FFE599"/>
                </a:highlight>
                <a:latin typeface="KaiTi"/>
                <a:ea typeface="KaiTi"/>
                <a:cs typeface="KaiTi"/>
                <a:sym typeface="KaiTi"/>
              </a:rPr>
              <a:t>它是為了彰顯上帝在基督裡榮耀的手段</a:t>
            </a:r>
            <a:r>
              <a:rPr b="0" i="0" lang="zh-TW" sz="2000" u="none" cap="none" strike="noStrike">
                <a:solidFill>
                  <a:schemeClr val="dk1"/>
                </a:solidFill>
                <a:latin typeface="KaiTi"/>
                <a:ea typeface="KaiTi"/>
                <a:cs typeface="KaiTi"/>
                <a:sym typeface="KaiTi"/>
              </a:rPr>
              <a:t>。</a:t>
            </a:r>
            <a:endParaRPr b="0" i="0" sz="2000" u="none" cap="none" strike="noStrike">
              <a:solidFill>
                <a:schemeClr val="dk1"/>
              </a:solidFill>
              <a:latin typeface="KaiTi"/>
              <a:ea typeface="KaiTi"/>
              <a:cs typeface="KaiTi"/>
              <a:sym typeface="KaiTi"/>
            </a:endParaRPr>
          </a:p>
          <a:p>
            <a:pPr indent="-285750" lvl="1" marL="742950" marR="0" rtl="0" algn="l">
              <a:spcBef>
                <a:spcPts val="0"/>
              </a:spcBef>
              <a:spcAft>
                <a:spcPts val="0"/>
              </a:spcAft>
              <a:buClr>
                <a:schemeClr val="dk1"/>
              </a:buClr>
              <a:buSzPts val="2000"/>
              <a:buFont typeface="Noto Sans Symbols"/>
              <a:buChar char="▪"/>
            </a:pPr>
            <a:r>
              <a:rPr b="0" i="0" lang="zh-TW" sz="2000" u="none" cap="none" strike="noStrike">
                <a:solidFill>
                  <a:schemeClr val="dk1"/>
                </a:solidFill>
                <a:latin typeface="KaiTi"/>
                <a:ea typeface="KaiTi"/>
                <a:cs typeface="KaiTi"/>
                <a:sym typeface="KaiTi"/>
              </a:rPr>
              <a:t>關於</a:t>
            </a:r>
            <a:r>
              <a:rPr b="1" i="0" lang="zh-TW" sz="2000" u="none" cap="none" strike="noStrike">
                <a:solidFill>
                  <a:schemeClr val="dk1"/>
                </a:solidFill>
                <a:highlight>
                  <a:srgbClr val="FFE599"/>
                </a:highlight>
                <a:latin typeface="KaiTi"/>
                <a:ea typeface="KaiTi"/>
                <a:cs typeface="KaiTi"/>
                <a:sym typeface="KaiTi"/>
              </a:rPr>
              <a:t>非音樂元素的主意</a:t>
            </a:r>
            <a:r>
              <a:rPr b="0" i="0" lang="zh-TW" sz="2000" u="none" cap="none" strike="noStrike">
                <a:solidFill>
                  <a:schemeClr val="dk1"/>
                </a:solidFill>
                <a:latin typeface="KaiTi"/>
                <a:ea typeface="KaiTi"/>
                <a:cs typeface="KaiTi"/>
                <a:sym typeface="KaiTi"/>
              </a:rPr>
              <a:t>：</a:t>
            </a:r>
            <a:endParaRPr/>
          </a:p>
          <a:p>
            <a:pPr indent="-285750" lvl="2" marL="1200150" marR="0" rtl="0" algn="l">
              <a:spcBef>
                <a:spcPts val="0"/>
              </a:spcBef>
              <a:spcAft>
                <a:spcPts val="0"/>
              </a:spcAft>
              <a:buClr>
                <a:schemeClr val="dk1"/>
              </a:buClr>
              <a:buSzPts val="2000"/>
              <a:buFont typeface="Courier New"/>
              <a:buChar char="o"/>
            </a:pPr>
            <a:r>
              <a:rPr b="0" i="0" lang="zh-TW" sz="2000" u="none" cap="none" strike="noStrike">
                <a:solidFill>
                  <a:schemeClr val="dk1"/>
                </a:solidFill>
                <a:latin typeface="KaiTi"/>
                <a:ea typeface="KaiTi"/>
                <a:cs typeface="KaiTi"/>
                <a:sym typeface="KaiTi"/>
              </a:rPr>
              <a:t>為特定的需要祈禱,然後唱一首詩歌來加強祈禱或引起會眾對上帝信實的關注</a:t>
            </a:r>
            <a:endParaRPr/>
          </a:p>
          <a:p>
            <a:pPr indent="-285750" lvl="2" marL="1200150" marR="0" rtl="0" algn="l">
              <a:spcBef>
                <a:spcPts val="0"/>
              </a:spcBef>
              <a:spcAft>
                <a:spcPts val="0"/>
              </a:spcAft>
              <a:buClr>
                <a:srgbClr val="000000"/>
              </a:buClr>
              <a:buSzPts val="2000"/>
              <a:buFont typeface="Courier New"/>
              <a:buChar char="o"/>
            </a:pPr>
            <a:r>
              <a:rPr b="0" i="0" lang="zh-TW" sz="2000" u="none" cap="none" strike="noStrike">
                <a:solidFill>
                  <a:srgbClr val="000000"/>
                </a:solidFill>
                <a:latin typeface="KaiTi"/>
                <a:ea typeface="KaiTi"/>
                <a:cs typeface="KaiTi"/>
                <a:sym typeface="KaiTi"/>
              </a:rPr>
              <a:t>讓某人分享得救或成聖的見證。</a:t>
            </a:r>
            <a:endParaRPr/>
          </a:p>
          <a:p>
            <a:pPr indent="-285750" lvl="2" marL="1200150" marR="0" rtl="0" algn="l">
              <a:spcBef>
                <a:spcPts val="0"/>
              </a:spcBef>
              <a:spcAft>
                <a:spcPts val="0"/>
              </a:spcAft>
              <a:buClr>
                <a:srgbClr val="000000"/>
              </a:buClr>
              <a:buSzPts val="2000"/>
              <a:buFont typeface="Courier New"/>
              <a:buChar char="o"/>
            </a:pPr>
            <a:r>
              <a:rPr b="0" i="0" lang="zh-TW" sz="2000" u="none" cap="none" strike="noStrike">
                <a:solidFill>
                  <a:srgbClr val="000000"/>
                </a:solidFill>
                <a:latin typeface="KaiTi"/>
                <a:ea typeface="KaiTi"/>
                <a:cs typeface="KaiTi"/>
                <a:sym typeface="KaiTi"/>
              </a:rPr>
              <a:t>在牧師的帶領下分享聖餐,隨後會眾歌唱。</a:t>
            </a:r>
            <a:endParaRPr/>
          </a:p>
          <a:p>
            <a:pPr indent="-285750" lvl="2" marL="1200150" marR="0" rtl="0" algn="l">
              <a:spcBef>
                <a:spcPts val="0"/>
              </a:spcBef>
              <a:spcAft>
                <a:spcPts val="0"/>
              </a:spcAft>
              <a:buClr>
                <a:srgbClr val="000000"/>
              </a:buClr>
              <a:buSzPts val="2000"/>
              <a:buFont typeface="Courier New"/>
              <a:buChar char="o"/>
            </a:pPr>
            <a:r>
              <a:rPr b="0" i="0" lang="zh-TW" sz="2000" u="none" cap="none" strike="noStrike">
                <a:solidFill>
                  <a:srgbClr val="000000"/>
                </a:solidFill>
                <a:latin typeface="KaiTi"/>
                <a:ea typeface="KaiTi"/>
                <a:cs typeface="KaiTi"/>
                <a:sym typeface="KaiTi"/>
              </a:rPr>
              <a:t>請牧師解釋詩歌中單字或詞語背後的神學意義</a:t>
            </a:r>
            <a:endParaRPr/>
          </a:p>
          <a:p>
            <a:pPr indent="-285750" lvl="2" marL="1200150" marR="0" rtl="0" algn="l">
              <a:spcBef>
                <a:spcPts val="0"/>
              </a:spcBef>
              <a:spcAft>
                <a:spcPts val="0"/>
              </a:spcAft>
              <a:buClr>
                <a:srgbClr val="000000"/>
              </a:buClr>
              <a:buSzPts val="2000"/>
              <a:buFont typeface="Courier New"/>
              <a:buChar char="o"/>
            </a:pPr>
            <a:r>
              <a:rPr b="0" i="0" lang="zh-TW" sz="2000" u="none" cap="none" strike="noStrike">
                <a:solidFill>
                  <a:srgbClr val="000000"/>
                </a:solidFill>
                <a:latin typeface="KaiTi"/>
                <a:ea typeface="KaiTi"/>
                <a:cs typeface="KaiTi"/>
                <a:sym typeface="KaiTi"/>
              </a:rPr>
              <a:t>一起背誦信徒信條或主禱文。</a:t>
            </a:r>
            <a:endParaRPr/>
          </a:p>
          <a:p>
            <a:pPr indent="-285750" lvl="2" marL="1200150" marR="0" rtl="0" algn="l">
              <a:spcBef>
                <a:spcPts val="0"/>
              </a:spcBef>
              <a:spcAft>
                <a:spcPts val="0"/>
              </a:spcAft>
              <a:buClr>
                <a:srgbClr val="000000"/>
              </a:buClr>
              <a:buSzPts val="2000"/>
              <a:buFont typeface="Courier New"/>
              <a:buChar char="o"/>
            </a:pPr>
            <a:r>
              <a:rPr b="0" i="0" lang="zh-TW" sz="2000" u="none" cap="none" strike="noStrike">
                <a:solidFill>
                  <a:srgbClr val="000000"/>
                </a:solidFill>
                <a:latin typeface="KaiTi"/>
                <a:ea typeface="KaiTi"/>
                <a:cs typeface="KaiTi"/>
                <a:sym typeface="KaiTi"/>
              </a:rPr>
              <a:t>混合不同類型的音樂詩歌。</a:t>
            </a:r>
            <a:endParaRPr/>
          </a:p>
          <a:p>
            <a:pPr indent="-285750" lvl="2" marL="1200150" marR="0" rtl="0" algn="l">
              <a:spcBef>
                <a:spcPts val="0"/>
              </a:spcBef>
              <a:spcAft>
                <a:spcPts val="0"/>
              </a:spcAft>
              <a:buClr>
                <a:srgbClr val="000000"/>
              </a:buClr>
              <a:buSzPts val="2000"/>
              <a:buFont typeface="Courier New"/>
              <a:buChar char="o"/>
            </a:pPr>
            <a:r>
              <a:rPr b="0" i="0" lang="zh-TW" sz="2000" u="none" cap="none" strike="noStrike">
                <a:solidFill>
                  <a:srgbClr val="000000"/>
                </a:solidFill>
                <a:latin typeface="KaiTi"/>
                <a:ea typeface="KaiTi"/>
                <a:cs typeface="KaiTi"/>
                <a:sym typeface="KaiTi"/>
              </a:rPr>
              <a:t>唱詩歌時投射經文。</a:t>
            </a:r>
            <a:endParaRPr/>
          </a:p>
          <a:p>
            <a:pPr indent="-285750" lvl="2" marL="1200150" marR="0" rtl="0" algn="l">
              <a:spcBef>
                <a:spcPts val="0"/>
              </a:spcBef>
              <a:spcAft>
                <a:spcPts val="0"/>
              </a:spcAft>
              <a:buClr>
                <a:srgbClr val="000000"/>
              </a:buClr>
              <a:buSzPts val="2000"/>
              <a:buFont typeface="Courier New"/>
              <a:buChar char="o"/>
            </a:pPr>
            <a:r>
              <a:rPr b="0" i="0" lang="zh-TW" sz="2000" u="none" cap="none" strike="noStrike">
                <a:solidFill>
                  <a:srgbClr val="000000"/>
                </a:solidFill>
                <a:latin typeface="KaiTi"/>
                <a:ea typeface="KaiTi"/>
                <a:cs typeface="KaiTi"/>
                <a:sym typeface="KaiTi"/>
              </a:rPr>
              <a:t>可以自己或邀請歌手,牧師,或要求會眾在唱詩之前或期間閱讀經文。</a:t>
            </a:r>
            <a:endParaRPr/>
          </a:p>
          <a:p>
            <a:pPr indent="-285750" lvl="2" marL="1200150" marR="0" rtl="0" algn="l">
              <a:spcBef>
                <a:spcPts val="0"/>
              </a:spcBef>
              <a:spcAft>
                <a:spcPts val="0"/>
              </a:spcAft>
              <a:buClr>
                <a:srgbClr val="000000"/>
              </a:buClr>
              <a:buSzPts val="2000"/>
              <a:buFont typeface="Courier New"/>
              <a:buChar char="o"/>
            </a:pPr>
            <a:r>
              <a:rPr b="0" i="0" lang="zh-TW" sz="2000" u="none" cap="none" strike="noStrike">
                <a:solidFill>
                  <a:srgbClr val="000000"/>
                </a:solidFill>
                <a:latin typeface="KaiTi"/>
                <a:ea typeface="KaiTi"/>
                <a:cs typeface="KaiTi"/>
                <a:sym typeface="KaiTi"/>
              </a:rPr>
              <a:t>集體認罪。這通常是我們在聖潔的上帝面前明確認罪的有力時刻,然後透過基督贖罪之死確保我們罪得寬恕</a:t>
            </a:r>
            <a:r>
              <a:rPr b="0" i="0" lang="zh-TW" sz="2000" u="none" cap="none" strike="noStrike">
                <a:solidFill>
                  <a:schemeClr val="dk1"/>
                </a:solidFill>
                <a:latin typeface="KaiTi"/>
                <a:ea typeface="KaiTi"/>
                <a:cs typeface="KaiTi"/>
                <a:sym typeface="KaiTi"/>
              </a:rPr>
              <a:t>的</a:t>
            </a:r>
            <a:r>
              <a:rPr b="0" i="0" lang="zh-TW" sz="2000" u="none" cap="none" strike="noStrike">
                <a:solidFill>
                  <a:srgbClr val="000000"/>
                </a:solidFill>
                <a:latin typeface="KaiTi"/>
                <a:ea typeface="KaiTi"/>
                <a:cs typeface="KaiTi"/>
                <a:sym typeface="KaiTi"/>
              </a:rPr>
              <a:t>確據。</a:t>
            </a:r>
            <a:endParaRPr/>
          </a:p>
          <a:p>
            <a:pPr indent="-285750" lvl="2" marL="1200150" marR="0" rtl="0" algn="l">
              <a:spcBef>
                <a:spcPts val="0"/>
              </a:spcBef>
              <a:spcAft>
                <a:spcPts val="0"/>
              </a:spcAft>
              <a:buClr>
                <a:srgbClr val="000000"/>
              </a:buClr>
              <a:buSzPts val="2000"/>
              <a:buFont typeface="Courier New"/>
              <a:buChar char="o"/>
            </a:pPr>
            <a:r>
              <a:rPr b="0" i="0" lang="zh-TW" sz="2000" u="none" cap="none" strike="noStrike">
                <a:solidFill>
                  <a:srgbClr val="000000"/>
                </a:solidFill>
                <a:latin typeface="KaiTi"/>
                <a:ea typeface="KaiTi"/>
                <a:cs typeface="KaiTi"/>
                <a:sym typeface="KaiTi"/>
              </a:rPr>
              <a:t>在兩首歌之間加入一段禱告,可視為敬拜的一部分。</a:t>
            </a:r>
            <a:endParaRPr/>
          </a:p>
        </p:txBody>
      </p:sp>
    </p:spTree>
  </p:cSld>
  <p:clrMapOvr>
    <a:masterClrMapping/>
  </p:clrMapOvr>
  <mc:AlternateContent>
    <mc:Choice Requires="p14">
      <p:transition spd="slow" p14:dur="1600">
        <p14:gallery dir="l"/>
      </p:transition>
    </mc:Choice>
    <mc:Fallback>
      <p:transition spd="slow">
        <p:fade/>
      </p:transition>
    </mc:Fallback>
  </mc:AlternateContent>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16" name="Shape 416"/>
        <p:cNvGrpSpPr/>
        <p:nvPr/>
      </p:nvGrpSpPr>
      <p:grpSpPr>
        <a:xfrm>
          <a:off x="0" y="0"/>
          <a:ext cx="0" cy="0"/>
          <a:chOff x="0" y="0"/>
          <a:chExt cx="0" cy="0"/>
        </a:xfrm>
      </p:grpSpPr>
      <p:sp>
        <p:nvSpPr>
          <p:cNvPr id="417" name="Google Shape;417;p57"/>
          <p:cNvSpPr txBox="1"/>
          <p:nvPr>
            <p:ph type="title"/>
          </p:nvPr>
        </p:nvSpPr>
        <p:spPr>
          <a:xfrm>
            <a:off x="0" y="16932"/>
            <a:ext cx="9144000" cy="668867"/>
          </a:xfrm>
          <a:prstGeom prst="rect">
            <a:avLst/>
          </a:prstGeom>
          <a:solidFill>
            <a:srgbClr val="DDD9C3"/>
          </a:solidFill>
          <a:ln cap="flat" cmpd="sng" w="9525">
            <a:solidFill>
              <a:srgbClr val="97B4E4"/>
            </a:solidFill>
            <a:prstDash val="solid"/>
            <a:round/>
            <a:headEnd len="sm" w="sm" type="none"/>
            <a:tailEnd len="sm" w="sm" type="none"/>
          </a:ln>
        </p:spPr>
        <p:txBody>
          <a:bodyPr anchorCtr="0" anchor="ctr" bIns="45700" lIns="91425" spcFirstLastPara="1" rIns="91425" wrap="square" tIns="45700">
            <a:noAutofit/>
          </a:bodyPr>
          <a:lstStyle/>
          <a:p>
            <a:pPr indent="0" lvl="0" marL="0" rtl="0" algn="ctr">
              <a:spcBef>
                <a:spcPts val="0"/>
              </a:spcBef>
              <a:spcAft>
                <a:spcPts val="0"/>
              </a:spcAft>
              <a:buClr>
                <a:srgbClr val="000000"/>
              </a:buClr>
              <a:buSzPts val="3600"/>
              <a:buFont typeface="KaiTi"/>
              <a:buNone/>
            </a:pPr>
            <a:r>
              <a:rPr b="1" i="0" lang="zh-TW" sz="3600" u="none" strike="noStrike">
                <a:solidFill>
                  <a:srgbClr val="000000"/>
                </a:solidFill>
                <a:latin typeface="KaiTi"/>
                <a:ea typeface="KaiTi"/>
                <a:cs typeface="KaiTi"/>
                <a:sym typeface="KaiTi"/>
              </a:rPr>
              <a:t>規劃週日詩歌的十項原則 9</a:t>
            </a:r>
            <a:endParaRPr sz="3600">
              <a:solidFill>
                <a:srgbClr val="0C0C0C"/>
              </a:solidFill>
              <a:latin typeface="KaiTi"/>
              <a:ea typeface="KaiTi"/>
              <a:cs typeface="KaiTi"/>
              <a:sym typeface="KaiTi"/>
            </a:endParaRPr>
          </a:p>
        </p:txBody>
      </p:sp>
      <p:sp>
        <p:nvSpPr>
          <p:cNvPr id="418" name="Google Shape;418;p57"/>
          <p:cNvSpPr/>
          <p:nvPr/>
        </p:nvSpPr>
        <p:spPr>
          <a:xfrm>
            <a:off x="-5644" y="685798"/>
            <a:ext cx="9144000" cy="6172202"/>
          </a:xfrm>
          <a:prstGeom prst="rect">
            <a:avLst/>
          </a:prstGeom>
          <a:solidFill>
            <a:srgbClr val="EAF1DD"/>
          </a:solidFill>
          <a:ln cap="flat" cmpd="sng" w="25400">
            <a:solidFill>
              <a:schemeClr val="accent6"/>
            </a:solidFill>
            <a:prstDash val="solid"/>
            <a:round/>
            <a:headEnd len="sm" w="sm" type="none"/>
            <a:tailEnd len="sm" w="sm" type="none"/>
          </a:ln>
        </p:spPr>
        <p:txBody>
          <a:bodyPr anchorCtr="0" anchor="ctr" bIns="45700" lIns="91425" spcFirstLastPara="1" rIns="91425" wrap="square" tIns="45700">
            <a:noAutofit/>
          </a:bodyPr>
          <a:lstStyle/>
          <a:p>
            <a:pPr indent="-304800" lvl="0" marL="457200" marR="0" rtl="0" algn="l">
              <a:spcBef>
                <a:spcPts val="0"/>
              </a:spcBef>
              <a:spcAft>
                <a:spcPts val="0"/>
              </a:spcAft>
              <a:buClr>
                <a:schemeClr val="dk1"/>
              </a:buClr>
              <a:buSzPts val="2400"/>
              <a:buFont typeface="Calibri"/>
              <a:buNone/>
            </a:pPr>
            <a:r>
              <a:t/>
            </a:r>
            <a:endParaRPr b="0" i="0" sz="2400" u="none" cap="none" strike="noStrike">
              <a:solidFill>
                <a:srgbClr val="000000"/>
              </a:solidFill>
              <a:latin typeface="KaiTi"/>
              <a:ea typeface="KaiTi"/>
              <a:cs typeface="KaiTi"/>
              <a:sym typeface="KaiTi"/>
            </a:endParaRPr>
          </a:p>
        </p:txBody>
      </p:sp>
      <p:sp>
        <p:nvSpPr>
          <p:cNvPr id="419" name="Google Shape;419;p57"/>
          <p:cNvSpPr txBox="1"/>
          <p:nvPr/>
        </p:nvSpPr>
        <p:spPr>
          <a:xfrm>
            <a:off x="0" y="685797"/>
            <a:ext cx="9138356" cy="5901616"/>
          </a:xfrm>
          <a:prstGeom prst="rect">
            <a:avLst/>
          </a:prstGeom>
          <a:solidFill>
            <a:srgbClr val="F2F2F2"/>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0" lang="zh-TW" sz="2800" u="none" cap="none" strike="noStrike">
                <a:solidFill>
                  <a:srgbClr val="000000"/>
                </a:solidFill>
                <a:latin typeface="KaiTi"/>
                <a:ea typeface="KaiTi"/>
                <a:cs typeface="KaiTi"/>
                <a:sym typeface="KaiTi"/>
              </a:rPr>
              <a:t>9.</a:t>
            </a:r>
            <a:r>
              <a:rPr b="1" i="0" lang="zh-TW" sz="2800" u="sng" cap="none" strike="noStrike">
                <a:solidFill>
                  <a:srgbClr val="000000"/>
                </a:solidFill>
                <a:latin typeface="KaiTi"/>
                <a:ea typeface="KaiTi"/>
                <a:cs typeface="KaiTi"/>
                <a:sym typeface="KaiTi"/>
              </a:rPr>
              <a:t>切合實際的規劃</a:t>
            </a:r>
            <a:endParaRPr/>
          </a:p>
          <a:p>
            <a:pPr indent="-285750" lvl="1" marL="742950" marR="0" rtl="0" algn="l">
              <a:spcBef>
                <a:spcPts val="0"/>
              </a:spcBef>
              <a:spcAft>
                <a:spcPts val="0"/>
              </a:spcAft>
              <a:buClr>
                <a:srgbClr val="000000"/>
              </a:buClr>
              <a:buSzPts val="2050"/>
              <a:buFont typeface="Noto Sans Symbols"/>
              <a:buChar char="▪"/>
            </a:pPr>
            <a:r>
              <a:rPr b="0" i="0" lang="zh-TW" sz="2050" u="none" cap="none" strike="noStrike">
                <a:solidFill>
                  <a:srgbClr val="000000"/>
                </a:solidFill>
                <a:latin typeface="KaiTi"/>
                <a:ea typeface="KaiTi"/>
                <a:cs typeface="KaiTi"/>
                <a:sym typeface="KaiTi"/>
              </a:rPr>
              <a:t>最常見的錯誤之一是</a:t>
            </a:r>
            <a:r>
              <a:rPr b="1" i="0" lang="zh-TW" sz="2050" u="none" cap="none" strike="noStrike">
                <a:solidFill>
                  <a:srgbClr val="C00000"/>
                </a:solidFill>
                <a:latin typeface="KaiTi"/>
                <a:ea typeface="KaiTi"/>
                <a:cs typeface="KaiTi"/>
                <a:sym typeface="KaiTi"/>
              </a:rPr>
              <a:t>低估敬拜各部分所需的時間</a:t>
            </a:r>
            <a:r>
              <a:rPr b="0" i="0" lang="zh-TW" sz="2050" u="none" cap="none" strike="noStrike">
                <a:solidFill>
                  <a:srgbClr val="000000"/>
                </a:solidFill>
                <a:latin typeface="KaiTi"/>
                <a:ea typeface="KaiTi"/>
                <a:cs typeface="KaiTi"/>
                <a:sym typeface="KaiTi"/>
              </a:rPr>
              <a:t>。遵守規定的時間不是不屬靈。在規定時間內結束是尊敬牧師,服事教會,討主喜悅的一種方式。</a:t>
            </a:r>
            <a:endParaRPr/>
          </a:p>
          <a:p>
            <a:pPr indent="-285750" lvl="1" marL="742950" marR="0" rtl="0" algn="l">
              <a:spcBef>
                <a:spcPts val="0"/>
              </a:spcBef>
              <a:spcAft>
                <a:spcPts val="0"/>
              </a:spcAft>
              <a:buClr>
                <a:schemeClr val="dk1"/>
              </a:buClr>
              <a:buSzPts val="2050"/>
              <a:buFont typeface="Noto Sans Symbols"/>
              <a:buChar char="▪"/>
            </a:pPr>
            <a:r>
              <a:rPr b="1" i="0" lang="zh-TW" sz="2050" u="none" cap="none" strike="noStrike">
                <a:solidFill>
                  <a:schemeClr val="dk1"/>
                </a:solidFill>
                <a:highlight>
                  <a:srgbClr val="FFE599"/>
                </a:highlight>
                <a:latin typeface="KaiTi"/>
                <a:ea typeface="KaiTi"/>
                <a:cs typeface="KaiTi"/>
                <a:sym typeface="KaiTi"/>
              </a:rPr>
              <a:t>實際計算每首歌唱詩的時間是有幫助的</a:t>
            </a:r>
            <a:r>
              <a:rPr b="0" i="0" lang="zh-TW" sz="2050" u="none" cap="none" strike="noStrike">
                <a:solidFill>
                  <a:schemeClr val="dk1"/>
                </a:solidFill>
                <a:latin typeface="KaiTi"/>
                <a:ea typeface="KaiTi"/>
                <a:cs typeface="KaiTi"/>
                <a:sym typeface="KaiTi"/>
              </a:rPr>
              <a:t>。安靜地唱少點歌比瘋狂地唱多點歌好。如果我們</a:t>
            </a:r>
            <a:r>
              <a:rPr b="1" i="0" lang="zh-TW" sz="2050" u="none" cap="none" strike="noStrike">
                <a:solidFill>
                  <a:srgbClr val="000000"/>
                </a:solidFill>
                <a:highlight>
                  <a:srgbClr val="FFE599"/>
                </a:highlight>
                <a:latin typeface="KaiTi"/>
                <a:ea typeface="KaiTi"/>
                <a:cs typeface="KaiTi"/>
                <a:sym typeface="KaiTi"/>
              </a:rPr>
              <a:t>仔細地計劃,聖靈就有時間作工比我們預期的更多</a:t>
            </a:r>
            <a:r>
              <a:rPr b="0" i="0" lang="zh-TW" sz="2050" u="none" cap="none" strike="noStrike">
                <a:solidFill>
                  <a:schemeClr val="dk1"/>
                </a:solidFill>
                <a:latin typeface="KaiTi"/>
                <a:ea typeface="KaiTi"/>
                <a:cs typeface="KaiTi"/>
                <a:sym typeface="KaiTi"/>
              </a:rPr>
              <a:t>。</a:t>
            </a:r>
            <a:endParaRPr/>
          </a:p>
          <a:p>
            <a:pPr indent="-285750" lvl="1" marL="742950" marR="0" rtl="0" algn="l">
              <a:spcBef>
                <a:spcPts val="0"/>
              </a:spcBef>
              <a:spcAft>
                <a:spcPts val="0"/>
              </a:spcAft>
              <a:buClr>
                <a:schemeClr val="dk1"/>
              </a:buClr>
              <a:buSzPts val="2050"/>
              <a:buFont typeface="Noto Sans Symbols"/>
              <a:buChar char="▪"/>
            </a:pPr>
            <a:r>
              <a:rPr b="1" i="0" lang="zh-TW" sz="2050" u="none" cap="none" strike="noStrike">
                <a:solidFill>
                  <a:schemeClr val="dk1"/>
                </a:solidFill>
                <a:highlight>
                  <a:srgbClr val="FFE599"/>
                </a:highlight>
                <a:latin typeface="KaiTi"/>
                <a:ea typeface="KaiTi"/>
                <a:cs typeface="KaiTi"/>
                <a:sym typeface="KaiTi"/>
              </a:rPr>
              <a:t>一般允許每首歌5至6分鐘</a:t>
            </a:r>
            <a:r>
              <a:rPr b="0" i="0" lang="zh-TW" sz="2050" u="none" cap="none" strike="noStrike">
                <a:solidFill>
                  <a:schemeClr val="dk1"/>
                </a:solidFill>
                <a:latin typeface="KaiTi"/>
                <a:ea typeface="KaiTi"/>
                <a:cs typeface="KaiTi"/>
                <a:sym typeface="KaiTi"/>
              </a:rPr>
              <a:t>。一旦加上禱告或讀經時間,四首歌曲就可以輕鬆填滿30分鐘。</a:t>
            </a:r>
            <a:endParaRPr/>
          </a:p>
          <a:p>
            <a:pPr indent="0" lvl="0" marL="0" marR="0" rtl="0" algn="l">
              <a:spcBef>
                <a:spcPts val="0"/>
              </a:spcBef>
              <a:spcAft>
                <a:spcPts val="0"/>
              </a:spcAft>
              <a:buNone/>
            </a:pPr>
            <a:r>
              <a:t/>
            </a:r>
            <a:endParaRPr b="1" i="0" sz="1400" u="none" cap="none" strike="noStrike">
              <a:solidFill>
                <a:srgbClr val="000000"/>
              </a:solidFill>
              <a:latin typeface="KaiTi"/>
              <a:ea typeface="KaiTi"/>
              <a:cs typeface="KaiTi"/>
              <a:sym typeface="KaiTi"/>
            </a:endParaRPr>
          </a:p>
          <a:p>
            <a:pPr indent="0" lvl="0" marL="0" marR="0" rtl="0" algn="l">
              <a:spcBef>
                <a:spcPts val="0"/>
              </a:spcBef>
              <a:spcAft>
                <a:spcPts val="0"/>
              </a:spcAft>
              <a:buNone/>
            </a:pPr>
            <a:r>
              <a:rPr b="1" i="0" lang="zh-TW" sz="2800" u="none" cap="none" strike="noStrike">
                <a:solidFill>
                  <a:srgbClr val="000000"/>
                </a:solidFill>
                <a:latin typeface="KaiTi"/>
                <a:ea typeface="KaiTi"/>
                <a:cs typeface="KaiTi"/>
                <a:sym typeface="KaiTi"/>
              </a:rPr>
              <a:t>10.</a:t>
            </a:r>
            <a:r>
              <a:rPr b="1" i="0" lang="zh-TW" sz="2800" u="sng" cap="none" strike="noStrike">
                <a:solidFill>
                  <a:srgbClr val="000000"/>
                </a:solidFill>
                <a:latin typeface="KaiTi"/>
                <a:ea typeface="KaiTi"/>
                <a:cs typeface="KaiTi"/>
                <a:sym typeface="KaiTi"/>
              </a:rPr>
              <a:t>長期規劃</a:t>
            </a:r>
            <a:endParaRPr/>
          </a:p>
          <a:p>
            <a:pPr indent="-285750" lvl="1" marL="742950" marR="0" rtl="0" algn="l">
              <a:spcBef>
                <a:spcPts val="0"/>
              </a:spcBef>
              <a:spcAft>
                <a:spcPts val="0"/>
              </a:spcAft>
              <a:buClr>
                <a:srgbClr val="000000"/>
              </a:buClr>
              <a:buSzPts val="2050"/>
              <a:buFont typeface="Noto Sans Symbols"/>
              <a:buChar char="▪"/>
            </a:pPr>
            <a:r>
              <a:rPr b="0" i="0" lang="zh-TW" sz="2050" u="none" cap="none" strike="noStrike">
                <a:solidFill>
                  <a:srgbClr val="000000"/>
                </a:solidFill>
                <a:latin typeface="KaiTi"/>
                <a:ea typeface="KaiTi"/>
                <a:cs typeface="KaiTi"/>
                <a:sym typeface="KaiTi"/>
              </a:rPr>
              <a:t>著眼於大局,定期回顧我們唱過的所有詩歌,是否能夠回答重要的問題,如：</a:t>
            </a:r>
            <a:endParaRPr/>
          </a:p>
          <a:p>
            <a:pPr indent="-285750" lvl="2" marL="1200150" marR="0" rtl="0" algn="l">
              <a:spcBef>
                <a:spcPts val="0"/>
              </a:spcBef>
              <a:spcAft>
                <a:spcPts val="0"/>
              </a:spcAft>
              <a:buClr>
                <a:srgbClr val="000000"/>
              </a:buClr>
              <a:buSzPts val="2050"/>
              <a:buFont typeface="Courier New"/>
              <a:buChar char="o"/>
            </a:pPr>
            <a:r>
              <a:rPr b="0" i="0" lang="zh-TW" sz="2050" u="none" cap="none" strike="noStrike">
                <a:solidFill>
                  <a:srgbClr val="000000"/>
                </a:solidFill>
                <a:latin typeface="KaiTi"/>
                <a:ea typeface="KaiTi"/>
                <a:cs typeface="KaiTi"/>
                <a:sym typeface="KaiTi"/>
              </a:rPr>
              <a:t>每次我們唱詩時,我們</a:t>
            </a:r>
            <a:r>
              <a:rPr b="1" i="0" lang="zh-TW" sz="2050" u="none" cap="none" strike="noStrike">
                <a:solidFill>
                  <a:srgbClr val="000000"/>
                </a:solidFill>
                <a:highlight>
                  <a:srgbClr val="FFE599"/>
                </a:highlight>
                <a:latin typeface="KaiTi"/>
                <a:ea typeface="KaiTi"/>
                <a:cs typeface="KaiTi"/>
                <a:sym typeface="KaiTi"/>
              </a:rPr>
              <a:t>是否意識到並強調基督所完成的救贖工作？</a:t>
            </a:r>
            <a:endParaRPr b="1" i="0" sz="2050" u="none" cap="none" strike="noStrike">
              <a:solidFill>
                <a:srgbClr val="000000"/>
              </a:solidFill>
              <a:highlight>
                <a:srgbClr val="FFE599"/>
              </a:highlight>
              <a:latin typeface="KaiTi"/>
              <a:ea typeface="KaiTi"/>
              <a:cs typeface="KaiTi"/>
              <a:sym typeface="KaiTi"/>
            </a:endParaRPr>
          </a:p>
          <a:p>
            <a:pPr indent="-285750" lvl="2" marL="1200150" marR="0" rtl="0" algn="l">
              <a:spcBef>
                <a:spcPts val="0"/>
              </a:spcBef>
              <a:spcAft>
                <a:spcPts val="0"/>
              </a:spcAft>
              <a:buClr>
                <a:schemeClr val="dk1"/>
              </a:buClr>
              <a:buSzPts val="2050"/>
              <a:buFont typeface="Courier New"/>
              <a:buChar char="o"/>
            </a:pPr>
            <a:r>
              <a:rPr b="0" i="0" lang="zh-TW" sz="2050" u="none" cap="none" strike="noStrike">
                <a:solidFill>
                  <a:schemeClr val="dk1"/>
                </a:solidFill>
                <a:latin typeface="KaiTi"/>
                <a:ea typeface="KaiTi"/>
                <a:cs typeface="KaiTi"/>
                <a:sym typeface="KaiTi"/>
              </a:rPr>
              <a:t>我們的詩歌</a:t>
            </a:r>
            <a:r>
              <a:rPr b="1" i="0" lang="zh-TW" sz="2050" u="none" cap="none" strike="noStrike">
                <a:solidFill>
                  <a:schemeClr val="dk1"/>
                </a:solidFill>
                <a:highlight>
                  <a:srgbClr val="FFE599"/>
                </a:highlight>
                <a:latin typeface="KaiTi"/>
                <a:ea typeface="KaiTi"/>
                <a:cs typeface="KaiTi"/>
                <a:sym typeface="KaiTi"/>
              </a:rPr>
              <a:t>是否清楚地宣告了神的位格和作為？</a:t>
            </a:r>
            <a:endParaRPr b="1" i="0" sz="2050" u="none" cap="none" strike="noStrike">
              <a:solidFill>
                <a:schemeClr val="dk1"/>
              </a:solidFill>
              <a:highlight>
                <a:srgbClr val="FFE599"/>
              </a:highlight>
              <a:latin typeface="KaiTi"/>
              <a:ea typeface="KaiTi"/>
              <a:cs typeface="KaiTi"/>
              <a:sym typeface="KaiTi"/>
            </a:endParaRPr>
          </a:p>
          <a:p>
            <a:pPr indent="-285750" lvl="2" marL="1200150" marR="0" rtl="0" algn="l">
              <a:spcBef>
                <a:spcPts val="0"/>
              </a:spcBef>
              <a:spcAft>
                <a:spcPts val="0"/>
              </a:spcAft>
              <a:buClr>
                <a:schemeClr val="dk1"/>
              </a:buClr>
              <a:buSzPts val="2050"/>
              <a:buFont typeface="Courier New"/>
              <a:buChar char="o"/>
            </a:pPr>
            <a:r>
              <a:rPr b="0" i="0" lang="zh-TW" sz="2050" u="none" cap="none" strike="noStrike">
                <a:solidFill>
                  <a:schemeClr val="dk1"/>
                </a:solidFill>
                <a:latin typeface="KaiTi"/>
                <a:ea typeface="KaiTi"/>
                <a:cs typeface="KaiTi"/>
                <a:sym typeface="KaiTi"/>
              </a:rPr>
              <a:t>我們所唱的</a:t>
            </a:r>
            <a:r>
              <a:rPr b="1" i="0" lang="zh-TW" sz="2050" u="none" cap="none" strike="noStrike">
                <a:solidFill>
                  <a:schemeClr val="dk1"/>
                </a:solidFill>
                <a:highlight>
                  <a:srgbClr val="FFE599"/>
                </a:highlight>
                <a:latin typeface="KaiTi"/>
                <a:ea typeface="KaiTi"/>
                <a:cs typeface="KaiTi"/>
                <a:sym typeface="KaiTi"/>
              </a:rPr>
              <a:t>歌詞是否忠於聖經,符合教義？</a:t>
            </a:r>
            <a:endParaRPr b="1" i="0" sz="2050" u="none" cap="none" strike="noStrike">
              <a:solidFill>
                <a:schemeClr val="dk1"/>
              </a:solidFill>
              <a:highlight>
                <a:srgbClr val="FFE599"/>
              </a:highlight>
              <a:latin typeface="KaiTi"/>
              <a:ea typeface="KaiTi"/>
              <a:cs typeface="KaiTi"/>
              <a:sym typeface="KaiTi"/>
            </a:endParaRPr>
          </a:p>
          <a:p>
            <a:pPr indent="-285750" lvl="2" marL="1200150" marR="0" rtl="0" algn="l">
              <a:spcBef>
                <a:spcPts val="0"/>
              </a:spcBef>
              <a:spcAft>
                <a:spcPts val="0"/>
              </a:spcAft>
              <a:buClr>
                <a:schemeClr val="dk1"/>
              </a:buClr>
              <a:buSzPts val="2050"/>
              <a:buFont typeface="Courier New"/>
              <a:buChar char="o"/>
            </a:pPr>
            <a:r>
              <a:rPr b="0" i="0" lang="zh-TW" sz="2050" u="none" cap="none" strike="noStrike">
                <a:solidFill>
                  <a:schemeClr val="dk1"/>
                </a:solidFill>
                <a:latin typeface="KaiTi"/>
                <a:ea typeface="KaiTi"/>
                <a:cs typeface="KaiTi"/>
                <a:sym typeface="KaiTi"/>
              </a:rPr>
              <a:t>詩歌是否敬拜三位一體的上帝,</a:t>
            </a:r>
            <a:r>
              <a:rPr b="1" i="0" lang="zh-TW" sz="2050" u="none" cap="none" strike="noStrike">
                <a:solidFill>
                  <a:schemeClr val="dk1"/>
                </a:solidFill>
                <a:highlight>
                  <a:srgbClr val="FFE599"/>
                </a:highlight>
                <a:latin typeface="KaiTi"/>
                <a:ea typeface="KaiTi"/>
                <a:cs typeface="KaiTi"/>
                <a:sym typeface="KaiTi"/>
              </a:rPr>
              <a:t>尋求透過聖靈的能力尊榮子來榮耀父</a:t>
            </a:r>
            <a:r>
              <a:rPr b="0" i="0" lang="zh-TW" sz="2050" u="none" cap="none" strike="noStrike">
                <a:solidFill>
                  <a:schemeClr val="dk1"/>
                </a:solidFill>
                <a:latin typeface="KaiTi"/>
                <a:ea typeface="KaiTi"/>
                <a:cs typeface="KaiTi"/>
                <a:sym typeface="KaiTi"/>
              </a:rPr>
              <a:t>？</a:t>
            </a:r>
            <a:endParaRPr/>
          </a:p>
          <a:p>
            <a:pPr indent="-285750" lvl="2" marL="1200150" marR="0" rtl="0" algn="l">
              <a:spcBef>
                <a:spcPts val="0"/>
              </a:spcBef>
              <a:spcAft>
                <a:spcPts val="0"/>
              </a:spcAft>
              <a:buClr>
                <a:schemeClr val="dk1"/>
              </a:buClr>
              <a:buSzPts val="2050"/>
              <a:buFont typeface="Courier New"/>
              <a:buChar char="o"/>
            </a:pPr>
            <a:r>
              <a:rPr b="0" i="0" lang="zh-TW" sz="2050" u="none" cap="none" strike="noStrike">
                <a:solidFill>
                  <a:schemeClr val="dk1"/>
                </a:solidFill>
                <a:latin typeface="KaiTi"/>
                <a:ea typeface="KaiTi"/>
                <a:cs typeface="KaiTi"/>
                <a:sym typeface="KaiTi"/>
              </a:rPr>
              <a:t>我們</a:t>
            </a:r>
            <a:r>
              <a:rPr b="1" i="0" lang="zh-TW" sz="2050" u="none" cap="none" strike="noStrike">
                <a:solidFill>
                  <a:schemeClr val="dk1"/>
                </a:solidFill>
                <a:highlight>
                  <a:srgbClr val="FFE599"/>
                </a:highlight>
                <a:latin typeface="KaiTi"/>
                <a:ea typeface="KaiTi"/>
                <a:cs typeface="KaiTi"/>
                <a:sym typeface="KaiTi"/>
              </a:rPr>
              <a:t>是否陷入了音樂或主題的墨守成規？</a:t>
            </a:r>
            <a:endParaRPr b="1" i="0" sz="2050" u="none" cap="none" strike="noStrike">
              <a:solidFill>
                <a:schemeClr val="dk1"/>
              </a:solidFill>
              <a:highlight>
                <a:srgbClr val="FFE599"/>
              </a:highlight>
              <a:latin typeface="KaiTi"/>
              <a:ea typeface="KaiTi"/>
              <a:cs typeface="KaiTi"/>
              <a:sym typeface="KaiTi"/>
            </a:endParaRPr>
          </a:p>
          <a:p>
            <a:pPr indent="-285750" lvl="2" marL="1200150" marR="0" rtl="0" algn="l">
              <a:spcBef>
                <a:spcPts val="0"/>
              </a:spcBef>
              <a:spcAft>
                <a:spcPts val="0"/>
              </a:spcAft>
              <a:buClr>
                <a:schemeClr val="dk1"/>
              </a:buClr>
              <a:buSzPts val="2050"/>
              <a:buFont typeface="Courier New"/>
              <a:buChar char="o"/>
            </a:pPr>
            <a:r>
              <a:rPr b="0" i="0" lang="zh-TW" sz="2050" u="none" cap="none" strike="noStrike">
                <a:solidFill>
                  <a:schemeClr val="dk1"/>
                </a:solidFill>
                <a:latin typeface="KaiTi"/>
                <a:ea typeface="KaiTi"/>
                <a:cs typeface="KaiTi"/>
                <a:sym typeface="KaiTi"/>
              </a:rPr>
              <a:t>我們</a:t>
            </a:r>
            <a:r>
              <a:rPr b="1" i="0" lang="zh-TW" sz="2050" u="none" cap="none" strike="noStrike">
                <a:solidFill>
                  <a:schemeClr val="dk1"/>
                </a:solidFill>
                <a:highlight>
                  <a:srgbClr val="FFE599"/>
                </a:highlight>
                <a:latin typeface="KaiTi"/>
                <a:ea typeface="KaiTi"/>
                <a:cs typeface="KaiTi"/>
                <a:sym typeface="KaiTi"/>
              </a:rPr>
              <a:t>是否太頻繁或太少地演唱某些詩歌？</a:t>
            </a:r>
            <a:endParaRPr b="1" i="0" sz="2050" u="none" cap="none" strike="noStrike">
              <a:solidFill>
                <a:schemeClr val="dk1"/>
              </a:solidFill>
              <a:highlight>
                <a:srgbClr val="FFE599"/>
              </a:highlight>
              <a:latin typeface="KaiTi"/>
              <a:ea typeface="KaiTi"/>
              <a:cs typeface="KaiTi"/>
              <a:sym typeface="KaiTi"/>
            </a:endParaRPr>
          </a:p>
          <a:p>
            <a:pPr indent="-285750" lvl="2" marL="1200150" marR="0" rtl="0" algn="l">
              <a:spcBef>
                <a:spcPts val="0"/>
              </a:spcBef>
              <a:spcAft>
                <a:spcPts val="0"/>
              </a:spcAft>
              <a:buClr>
                <a:schemeClr val="dk1"/>
              </a:buClr>
              <a:buSzPts val="2050"/>
              <a:buFont typeface="Courier New"/>
              <a:buChar char="o"/>
            </a:pPr>
            <a:r>
              <a:rPr b="0" i="0" lang="zh-TW" sz="2050" u="none" cap="none" strike="noStrike">
                <a:solidFill>
                  <a:schemeClr val="dk1"/>
                </a:solidFill>
                <a:latin typeface="KaiTi"/>
                <a:ea typeface="KaiTi"/>
                <a:cs typeface="KaiTi"/>
                <a:sym typeface="KaiTi"/>
              </a:rPr>
              <a:t>我們</a:t>
            </a:r>
            <a:r>
              <a:rPr b="1" i="0" lang="zh-TW" sz="2050" u="none" cap="none" strike="noStrike">
                <a:solidFill>
                  <a:schemeClr val="dk1"/>
                </a:solidFill>
                <a:highlight>
                  <a:srgbClr val="FFE599"/>
                </a:highlight>
                <a:latin typeface="KaiTi"/>
                <a:ea typeface="KaiTi"/>
                <a:cs typeface="KaiTi"/>
                <a:sym typeface="KaiTi"/>
              </a:rPr>
              <a:t>是否將有深度和簡單的詩歌健康地融合在一起？</a:t>
            </a:r>
            <a:endParaRPr b="1" i="0" sz="2050" u="none" cap="none" strike="noStrike">
              <a:solidFill>
                <a:schemeClr val="dk1"/>
              </a:solidFill>
              <a:highlight>
                <a:srgbClr val="FFE599"/>
              </a:highlight>
              <a:latin typeface="KaiTi"/>
              <a:ea typeface="KaiTi"/>
              <a:cs typeface="KaiTi"/>
              <a:sym typeface="KaiTi"/>
            </a:endParaRPr>
          </a:p>
          <a:p>
            <a:pPr indent="-285750" lvl="2" marL="1200150" marR="0" rtl="0" algn="l">
              <a:spcBef>
                <a:spcPts val="0"/>
              </a:spcBef>
              <a:spcAft>
                <a:spcPts val="0"/>
              </a:spcAft>
              <a:buClr>
                <a:schemeClr val="dk1"/>
              </a:buClr>
              <a:buSzPts val="2050"/>
              <a:buFont typeface="Courier New"/>
              <a:buChar char="o"/>
            </a:pPr>
            <a:r>
              <a:rPr b="0" i="0" lang="zh-TW" sz="2050" u="none" cap="none" strike="noStrike">
                <a:solidFill>
                  <a:schemeClr val="dk1"/>
                </a:solidFill>
                <a:latin typeface="KaiTi"/>
                <a:ea typeface="KaiTi"/>
                <a:cs typeface="KaiTi"/>
                <a:sym typeface="KaiTi"/>
              </a:rPr>
              <a:t>有</a:t>
            </a:r>
            <a:r>
              <a:rPr b="1" i="0" lang="zh-TW" sz="2050" u="none" cap="none" strike="noStrike">
                <a:solidFill>
                  <a:schemeClr val="dk1"/>
                </a:solidFill>
                <a:highlight>
                  <a:srgbClr val="FFE599"/>
                </a:highlight>
                <a:latin typeface="KaiTi"/>
                <a:ea typeface="KaiTi"/>
                <a:cs typeface="KaiTi"/>
                <a:sym typeface="KaiTi"/>
              </a:rPr>
              <a:t>哪些我們曾經唱過的詩歌應該重新開始再唱？</a:t>
            </a:r>
            <a:r>
              <a:rPr b="0" i="0" lang="zh-TW" sz="2050" u="none" cap="none" strike="noStrike">
                <a:solidFill>
                  <a:schemeClr val="dk1"/>
                </a:solidFill>
                <a:latin typeface="KaiTi"/>
                <a:ea typeface="KaiTi"/>
                <a:cs typeface="KaiTi"/>
                <a:sym typeface="KaiTi"/>
              </a:rPr>
              <a:t>(保留歌曲清單)</a:t>
            </a:r>
            <a:endParaRPr/>
          </a:p>
        </p:txBody>
      </p:sp>
    </p:spTree>
  </p:cSld>
  <p:clrMapOvr>
    <a:masterClrMapping/>
  </p:clrMapOvr>
  <mc:AlternateContent>
    <mc:Choice Requires="p14">
      <p:transition spd="slow" p14:dur="1600">
        <p14:gallery dir="l"/>
      </p:transition>
    </mc:Choice>
    <mc:Fallback>
      <p:transition spd="slow">
        <p:fade/>
      </p:transition>
    </mc:Fallback>
  </mc:AlternateContent>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24" name="Shape 424"/>
        <p:cNvGrpSpPr/>
        <p:nvPr/>
      </p:nvGrpSpPr>
      <p:grpSpPr>
        <a:xfrm>
          <a:off x="0" y="0"/>
          <a:ext cx="0" cy="0"/>
          <a:chOff x="0" y="0"/>
          <a:chExt cx="0" cy="0"/>
        </a:xfrm>
      </p:grpSpPr>
      <p:sp>
        <p:nvSpPr>
          <p:cNvPr id="425" name="Google Shape;425;p58"/>
          <p:cNvSpPr txBox="1"/>
          <p:nvPr>
            <p:ph type="title"/>
          </p:nvPr>
        </p:nvSpPr>
        <p:spPr>
          <a:xfrm>
            <a:off x="0" y="16932"/>
            <a:ext cx="9144000" cy="668867"/>
          </a:xfrm>
          <a:prstGeom prst="rect">
            <a:avLst/>
          </a:prstGeom>
          <a:solidFill>
            <a:srgbClr val="DDD9C3"/>
          </a:solidFill>
          <a:ln cap="flat" cmpd="sng" w="9525">
            <a:solidFill>
              <a:srgbClr val="97B4E4"/>
            </a:solidFill>
            <a:prstDash val="solid"/>
            <a:round/>
            <a:headEnd len="sm" w="sm" type="none"/>
            <a:tailEnd len="sm" w="sm" type="none"/>
          </a:ln>
        </p:spPr>
        <p:txBody>
          <a:bodyPr anchorCtr="0" anchor="ctr" bIns="45700" lIns="91425" spcFirstLastPara="1" rIns="91425" wrap="square" tIns="45700">
            <a:noAutofit/>
          </a:bodyPr>
          <a:lstStyle/>
          <a:p>
            <a:pPr indent="0" lvl="0" marL="0" rtl="0" algn="ctr">
              <a:spcBef>
                <a:spcPts val="0"/>
              </a:spcBef>
              <a:spcAft>
                <a:spcPts val="0"/>
              </a:spcAft>
              <a:buClr>
                <a:srgbClr val="000000"/>
              </a:buClr>
              <a:buSzPts val="3600"/>
              <a:buFont typeface="KaiTi"/>
              <a:buNone/>
            </a:pPr>
            <a:r>
              <a:rPr b="1" i="0" lang="zh-TW" sz="3600" u="none" strike="noStrike">
                <a:solidFill>
                  <a:srgbClr val="000000"/>
                </a:solidFill>
                <a:latin typeface="KaiTi"/>
                <a:ea typeface="KaiTi"/>
                <a:cs typeface="KaiTi"/>
                <a:sym typeface="KaiTi"/>
              </a:rPr>
              <a:t>規劃週日詩歌的十項原則 </a:t>
            </a:r>
            <a:r>
              <a:rPr b="1" lang="zh-TW" sz="3600">
                <a:solidFill>
                  <a:srgbClr val="000000"/>
                </a:solidFill>
                <a:latin typeface="KaiTi"/>
                <a:ea typeface="KaiTi"/>
                <a:cs typeface="KaiTi"/>
                <a:sym typeface="KaiTi"/>
              </a:rPr>
              <a:t>10</a:t>
            </a:r>
            <a:endParaRPr sz="3600">
              <a:solidFill>
                <a:srgbClr val="0C0C0C"/>
              </a:solidFill>
              <a:latin typeface="KaiTi"/>
              <a:ea typeface="KaiTi"/>
              <a:cs typeface="KaiTi"/>
              <a:sym typeface="KaiTi"/>
            </a:endParaRPr>
          </a:p>
        </p:txBody>
      </p:sp>
      <p:sp>
        <p:nvSpPr>
          <p:cNvPr id="426" name="Google Shape;426;p58"/>
          <p:cNvSpPr/>
          <p:nvPr/>
        </p:nvSpPr>
        <p:spPr>
          <a:xfrm>
            <a:off x="-5644" y="685798"/>
            <a:ext cx="9144000" cy="6172202"/>
          </a:xfrm>
          <a:prstGeom prst="rect">
            <a:avLst/>
          </a:prstGeom>
          <a:solidFill>
            <a:srgbClr val="EAF1DD"/>
          </a:solidFill>
          <a:ln cap="flat" cmpd="sng" w="25400">
            <a:solidFill>
              <a:schemeClr val="accent6"/>
            </a:solidFill>
            <a:prstDash val="solid"/>
            <a:round/>
            <a:headEnd len="sm" w="sm" type="none"/>
            <a:tailEnd len="sm" w="sm" type="none"/>
          </a:ln>
        </p:spPr>
        <p:txBody>
          <a:bodyPr anchorCtr="0" anchor="ctr" bIns="45700" lIns="91425" spcFirstLastPara="1" rIns="91425" wrap="square" tIns="45700">
            <a:noAutofit/>
          </a:bodyPr>
          <a:lstStyle/>
          <a:p>
            <a:pPr indent="-304800" lvl="0" marL="457200" marR="0" rtl="0" algn="l">
              <a:spcBef>
                <a:spcPts val="0"/>
              </a:spcBef>
              <a:spcAft>
                <a:spcPts val="0"/>
              </a:spcAft>
              <a:buClr>
                <a:schemeClr val="dk1"/>
              </a:buClr>
              <a:buSzPts val="2400"/>
              <a:buFont typeface="Calibri"/>
              <a:buNone/>
            </a:pPr>
            <a:r>
              <a:t/>
            </a:r>
            <a:endParaRPr b="0" i="0" sz="2400" u="none" cap="none" strike="noStrike">
              <a:solidFill>
                <a:srgbClr val="000000"/>
              </a:solidFill>
              <a:latin typeface="KaiTi"/>
              <a:ea typeface="KaiTi"/>
              <a:cs typeface="KaiTi"/>
              <a:sym typeface="KaiTi"/>
            </a:endParaRPr>
          </a:p>
        </p:txBody>
      </p:sp>
      <p:sp>
        <p:nvSpPr>
          <p:cNvPr id="427" name="Google Shape;427;p58"/>
          <p:cNvSpPr txBox="1"/>
          <p:nvPr/>
        </p:nvSpPr>
        <p:spPr>
          <a:xfrm>
            <a:off x="0" y="884727"/>
            <a:ext cx="9138356" cy="5716950"/>
          </a:xfrm>
          <a:prstGeom prst="rect">
            <a:avLst/>
          </a:prstGeom>
          <a:solidFill>
            <a:srgbClr val="F2F2F2"/>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0" lang="zh-TW" sz="2800" u="none" cap="none" strike="noStrike">
                <a:solidFill>
                  <a:srgbClr val="000000"/>
                </a:solidFill>
                <a:latin typeface="KaiTi"/>
                <a:ea typeface="KaiTi"/>
                <a:cs typeface="KaiTi"/>
                <a:sym typeface="KaiTi"/>
              </a:rPr>
              <a:t>10.</a:t>
            </a:r>
            <a:r>
              <a:rPr b="1" i="0" lang="zh-TW" sz="2800" u="sng" cap="none" strike="noStrike">
                <a:solidFill>
                  <a:srgbClr val="000000"/>
                </a:solidFill>
                <a:latin typeface="KaiTi"/>
                <a:ea typeface="KaiTi"/>
                <a:cs typeface="KaiTi"/>
                <a:sym typeface="KaiTi"/>
              </a:rPr>
              <a:t>長期規劃</a:t>
            </a:r>
            <a:r>
              <a:rPr b="1" i="0" lang="zh-TW" sz="2800" u="none" cap="none" strike="noStrike">
                <a:solidFill>
                  <a:srgbClr val="000000"/>
                </a:solidFill>
                <a:latin typeface="KaiTi"/>
                <a:ea typeface="KaiTi"/>
                <a:cs typeface="KaiTi"/>
                <a:sym typeface="KaiTi"/>
              </a:rPr>
              <a:t>(繼續)</a:t>
            </a:r>
            <a:endParaRPr b="1" i="0" sz="2400" u="none" cap="none" strike="noStrike">
              <a:solidFill>
                <a:srgbClr val="000000"/>
              </a:solidFill>
              <a:latin typeface="KaiTi"/>
              <a:ea typeface="KaiTi"/>
              <a:cs typeface="KaiTi"/>
              <a:sym typeface="KaiTi"/>
            </a:endParaRPr>
          </a:p>
          <a:p>
            <a:pPr indent="-342900" lvl="1" marL="800100" marR="0" rtl="0" algn="l">
              <a:spcBef>
                <a:spcPts val="0"/>
              </a:spcBef>
              <a:spcAft>
                <a:spcPts val="0"/>
              </a:spcAft>
              <a:buClr>
                <a:schemeClr val="dk1"/>
              </a:buClr>
              <a:buSzPts val="2250"/>
              <a:buFont typeface="Noto Sans Symbols"/>
              <a:buChar char="▪"/>
            </a:pPr>
            <a:r>
              <a:rPr b="1" i="0" lang="zh-TW" sz="2250" u="none" cap="none" strike="noStrike">
                <a:solidFill>
                  <a:schemeClr val="dk1"/>
                </a:solidFill>
                <a:highlight>
                  <a:srgbClr val="FFE599"/>
                </a:highlight>
                <a:latin typeface="KaiTi"/>
                <a:ea typeface="KaiTi"/>
                <a:cs typeface="KaiTi"/>
                <a:sym typeface="KaiTi"/>
              </a:rPr>
              <a:t>挑選出有價值的詩歌</a:t>
            </a:r>
            <a:r>
              <a:rPr b="0" i="0" lang="zh-TW" sz="2250" u="none" cap="none" strike="noStrike">
                <a:solidFill>
                  <a:schemeClr val="dk1"/>
                </a:solidFill>
                <a:latin typeface="KaiTi"/>
                <a:ea typeface="KaiTi"/>
                <a:cs typeface="KaiTi"/>
                <a:sym typeface="KaiTi"/>
              </a:rPr>
              <a:t>,它們可以</a:t>
            </a:r>
            <a:r>
              <a:rPr b="1" i="0" lang="zh-TW" sz="2250" u="none" cap="none" strike="noStrike">
                <a:solidFill>
                  <a:srgbClr val="000000"/>
                </a:solidFill>
                <a:highlight>
                  <a:srgbClr val="FFE599"/>
                </a:highlight>
                <a:latin typeface="KaiTi"/>
                <a:ea typeface="KaiTi"/>
                <a:cs typeface="KaiTi"/>
                <a:sym typeface="KaiTi"/>
              </a:rPr>
              <a:t>成為我們集體記憶的一部分</a:t>
            </a:r>
            <a:r>
              <a:rPr b="0" i="0" lang="zh-TW" sz="2250" u="none" cap="none" strike="noStrike">
                <a:solidFill>
                  <a:schemeClr val="dk1"/>
                </a:solidFill>
                <a:latin typeface="KaiTi"/>
                <a:ea typeface="KaiTi"/>
                <a:cs typeface="KaiTi"/>
                <a:sym typeface="KaiTi"/>
              </a:rPr>
              <a:t>。由於</a:t>
            </a:r>
            <a:r>
              <a:rPr b="1" i="0" lang="zh-TW" sz="2250" u="none" cap="none" strike="noStrike">
                <a:solidFill>
                  <a:srgbClr val="000000"/>
                </a:solidFill>
                <a:highlight>
                  <a:srgbClr val="FFE599"/>
                </a:highlight>
                <a:latin typeface="KaiTi"/>
                <a:ea typeface="KaiTi"/>
                <a:cs typeface="KaiTi"/>
                <a:sym typeface="KaiTi"/>
              </a:rPr>
              <a:t>音樂的目的是幫助我們記住上帝的話語</a:t>
            </a:r>
            <a:r>
              <a:rPr b="0" i="0" lang="zh-TW" sz="2250" u="none" cap="none" strike="noStrike">
                <a:solidFill>
                  <a:schemeClr val="dk1"/>
                </a:solidFill>
                <a:latin typeface="KaiTi"/>
                <a:ea typeface="KaiTi"/>
                <a:cs typeface="KaiTi"/>
                <a:sym typeface="KaiTi"/>
              </a:rPr>
              <a:t>,因此經常唱合適的詩歌是有意義的。</a:t>
            </a:r>
            <a:endParaRPr/>
          </a:p>
          <a:p>
            <a:pPr indent="-342900" lvl="1" marL="800100" marR="0" rtl="0" algn="l">
              <a:spcBef>
                <a:spcPts val="0"/>
              </a:spcBef>
              <a:spcAft>
                <a:spcPts val="0"/>
              </a:spcAft>
              <a:buClr>
                <a:schemeClr val="dk1"/>
              </a:buClr>
              <a:buSzPts val="2250"/>
              <a:buFont typeface="Noto Sans Symbols"/>
              <a:buChar char="▪"/>
            </a:pPr>
            <a:r>
              <a:rPr b="1" i="0" lang="zh-TW" sz="2250" u="none" cap="none" strike="noStrike">
                <a:solidFill>
                  <a:schemeClr val="dk1"/>
                </a:solidFill>
                <a:highlight>
                  <a:srgbClr val="FFE599"/>
                </a:highlight>
                <a:latin typeface="KaiTi"/>
                <a:ea typeface="KaiTi"/>
                <a:cs typeface="KaiTi"/>
                <a:sym typeface="KaiTi"/>
              </a:rPr>
              <a:t>不時介紹一首新歌</a:t>
            </a:r>
            <a:r>
              <a:rPr b="0" i="0" lang="zh-TW" sz="2250" u="none" cap="none" strike="noStrike">
                <a:solidFill>
                  <a:schemeClr val="dk1"/>
                </a:solidFill>
                <a:latin typeface="KaiTi"/>
                <a:ea typeface="KaiTi"/>
                <a:cs typeface="KaiTi"/>
                <a:sym typeface="KaiTi"/>
              </a:rPr>
              <a:t>。在接下來的幾週內重複一兩次新歌是個好主意。</a:t>
            </a:r>
            <a:endParaRPr/>
          </a:p>
          <a:p>
            <a:pPr indent="-342900" lvl="1" marL="800100" marR="0" rtl="0" algn="l">
              <a:spcBef>
                <a:spcPts val="0"/>
              </a:spcBef>
              <a:spcAft>
                <a:spcPts val="0"/>
              </a:spcAft>
              <a:buClr>
                <a:schemeClr val="dk1"/>
              </a:buClr>
              <a:buSzPts val="2250"/>
              <a:buFont typeface="Noto Sans Symbols"/>
              <a:buChar char="▪"/>
            </a:pPr>
            <a:r>
              <a:rPr b="1" i="0" lang="zh-TW" sz="2250" u="none" cap="none" strike="noStrike">
                <a:solidFill>
                  <a:schemeClr val="dk1"/>
                </a:solidFill>
                <a:highlight>
                  <a:srgbClr val="FFE599"/>
                </a:highlight>
                <a:latin typeface="KaiTi"/>
                <a:ea typeface="KaiTi"/>
                <a:cs typeface="KaiTi"/>
                <a:sym typeface="KaiTi"/>
              </a:rPr>
              <a:t>提前規劃兩個周日或更多的詩歌</a:t>
            </a:r>
            <a:r>
              <a:rPr b="0" i="0" lang="zh-TW" sz="2250" u="none" cap="none" strike="noStrike">
                <a:solidFill>
                  <a:schemeClr val="dk1"/>
                </a:solidFill>
                <a:latin typeface="KaiTi"/>
                <a:ea typeface="KaiTi"/>
                <a:cs typeface="KaiTi"/>
                <a:sym typeface="KaiTi"/>
              </a:rPr>
              <a:t>。從長遠來看,它</a:t>
            </a:r>
            <a:r>
              <a:rPr b="1" i="0" lang="zh-TW" sz="2250" u="none" cap="none" strike="noStrike">
                <a:solidFill>
                  <a:srgbClr val="000000"/>
                </a:solidFill>
                <a:highlight>
                  <a:srgbClr val="FFE599"/>
                </a:highlight>
                <a:latin typeface="KaiTi"/>
                <a:ea typeface="KaiTi"/>
                <a:cs typeface="KaiTi"/>
                <a:sym typeface="KaiTi"/>
              </a:rPr>
              <a:t>可以節省時間</a:t>
            </a:r>
            <a:r>
              <a:rPr b="0" i="0" lang="zh-TW" sz="2250" u="none" cap="none" strike="noStrike">
                <a:solidFill>
                  <a:schemeClr val="dk1"/>
                </a:solidFill>
                <a:latin typeface="KaiTi"/>
                <a:ea typeface="KaiTi"/>
                <a:cs typeface="KaiTi"/>
                <a:sym typeface="KaiTi"/>
              </a:rPr>
              <a:t>,允許我們安排重複的詩歌,特殊的創意元素和我們想要介紹的新歌。</a:t>
            </a:r>
            <a:endParaRPr b="0" i="0" sz="2250" u="none" cap="none" strike="noStrike">
              <a:solidFill>
                <a:schemeClr val="dk1"/>
              </a:solidFill>
              <a:latin typeface="KaiTi"/>
              <a:ea typeface="KaiTi"/>
              <a:cs typeface="KaiTi"/>
              <a:sym typeface="KaiTi"/>
            </a:endParaRPr>
          </a:p>
          <a:p>
            <a:pPr indent="-342900" lvl="1" marL="800100" marR="0" rtl="0" algn="l">
              <a:spcBef>
                <a:spcPts val="0"/>
              </a:spcBef>
              <a:spcAft>
                <a:spcPts val="0"/>
              </a:spcAft>
              <a:buClr>
                <a:schemeClr val="dk1"/>
              </a:buClr>
              <a:buSzPts val="2250"/>
              <a:buFont typeface="Noto Sans Symbols"/>
              <a:buChar char="▪"/>
            </a:pPr>
            <a:r>
              <a:rPr b="1" i="0" lang="zh-TW" sz="2250" u="none" cap="none" strike="noStrike">
                <a:solidFill>
                  <a:schemeClr val="dk1"/>
                </a:solidFill>
                <a:highlight>
                  <a:srgbClr val="FFE599"/>
                </a:highlight>
                <a:latin typeface="KaiTi"/>
                <a:ea typeface="KaiTi"/>
                <a:cs typeface="KaiTi"/>
                <a:sym typeface="KaiTi"/>
              </a:rPr>
              <a:t>20年規劃是衡量我們長期規劃表現的一個很好的標準</a:t>
            </a:r>
            <a:r>
              <a:rPr b="0" i="0" lang="zh-TW" sz="2250" u="none" cap="none" strike="noStrike">
                <a:solidFill>
                  <a:schemeClr val="dk1"/>
                </a:solidFill>
                <a:latin typeface="KaiTi"/>
                <a:ea typeface="KaiTi"/>
                <a:cs typeface="KaiTi"/>
                <a:sym typeface="KaiTi"/>
              </a:rPr>
              <a:t>。如果有人出生在我們的教會,並在二十年的時間裡唱著我們的詩歌成長：</a:t>
            </a:r>
            <a:endParaRPr/>
          </a:p>
          <a:p>
            <a:pPr indent="-342900" lvl="2" marL="1257300" marR="0" rtl="0" algn="l">
              <a:spcBef>
                <a:spcPts val="0"/>
              </a:spcBef>
              <a:spcAft>
                <a:spcPts val="0"/>
              </a:spcAft>
              <a:buClr>
                <a:schemeClr val="dk1"/>
              </a:buClr>
              <a:buSzPts val="2250"/>
              <a:buFont typeface="Courier New"/>
              <a:buChar char="o"/>
            </a:pPr>
            <a:r>
              <a:rPr b="0" i="0" lang="zh-TW" sz="2250" u="none" cap="none" strike="noStrike">
                <a:solidFill>
                  <a:schemeClr val="dk1"/>
                </a:solidFill>
                <a:latin typeface="KaiTi"/>
                <a:ea typeface="KaiTi"/>
                <a:cs typeface="KaiTi"/>
                <a:sym typeface="KaiTi"/>
              </a:rPr>
              <a:t>他們對上帝會了解多少？</a:t>
            </a:r>
            <a:endParaRPr/>
          </a:p>
          <a:p>
            <a:pPr indent="-342900" lvl="2" marL="1257300" marR="0" rtl="0" algn="l">
              <a:spcBef>
                <a:spcPts val="0"/>
              </a:spcBef>
              <a:spcAft>
                <a:spcPts val="0"/>
              </a:spcAft>
              <a:buClr>
                <a:schemeClr val="dk1"/>
              </a:buClr>
              <a:buSzPts val="2250"/>
              <a:buFont typeface="Courier New"/>
              <a:buChar char="o"/>
            </a:pPr>
            <a:r>
              <a:rPr b="0" i="0" lang="zh-TW" sz="2250" u="none" cap="none" strike="noStrike">
                <a:solidFill>
                  <a:schemeClr val="dk1"/>
                </a:solidFill>
                <a:latin typeface="KaiTi"/>
                <a:ea typeface="KaiTi"/>
                <a:cs typeface="KaiTi"/>
                <a:sym typeface="KaiTi"/>
              </a:rPr>
              <a:t>這些詩歌會讓他們對上帝有一個符合聖經全面的看法,還是只會讓他們接觸到上帝本性和工作</a:t>
            </a:r>
            <a:r>
              <a:rPr b="0" i="0" lang="zh-TW" sz="2250" u="none" cap="none" strike="noStrike">
                <a:solidFill>
                  <a:srgbClr val="000000"/>
                </a:solidFill>
                <a:latin typeface="KaiTi"/>
                <a:ea typeface="KaiTi"/>
                <a:cs typeface="KaiTi"/>
                <a:sym typeface="KaiTi"/>
              </a:rPr>
              <a:t>的某些方面？</a:t>
            </a:r>
            <a:endParaRPr/>
          </a:p>
          <a:p>
            <a:pPr indent="-342900" lvl="2" marL="1257300" marR="0" rtl="0" algn="l">
              <a:spcBef>
                <a:spcPts val="0"/>
              </a:spcBef>
              <a:spcAft>
                <a:spcPts val="0"/>
              </a:spcAft>
              <a:buClr>
                <a:srgbClr val="000000"/>
              </a:buClr>
              <a:buSzPts val="2250"/>
              <a:buFont typeface="Courier New"/>
              <a:buChar char="o"/>
            </a:pPr>
            <a:r>
              <a:rPr b="0" i="0" lang="zh-TW" sz="2250" u="none" cap="none" strike="noStrike">
                <a:solidFill>
                  <a:srgbClr val="000000"/>
                </a:solidFill>
                <a:latin typeface="KaiTi"/>
                <a:ea typeface="KaiTi"/>
                <a:cs typeface="KaiTi"/>
                <a:sym typeface="KaiTi"/>
              </a:rPr>
              <a:t>他們會知道上帝是聖潔,智慧,全能和至高無上的嗎？</a:t>
            </a:r>
            <a:endParaRPr/>
          </a:p>
          <a:p>
            <a:pPr indent="-342900" lvl="2" marL="1257300" marR="0" rtl="0" algn="l">
              <a:spcBef>
                <a:spcPts val="0"/>
              </a:spcBef>
              <a:spcAft>
                <a:spcPts val="0"/>
              </a:spcAft>
              <a:buClr>
                <a:srgbClr val="000000"/>
              </a:buClr>
              <a:buSzPts val="2250"/>
              <a:buFont typeface="Courier New"/>
              <a:buChar char="o"/>
            </a:pPr>
            <a:r>
              <a:rPr b="0" i="0" lang="zh-TW" sz="2250" u="none" cap="none" strike="noStrike">
                <a:solidFill>
                  <a:srgbClr val="000000"/>
                </a:solidFill>
                <a:latin typeface="KaiTi"/>
                <a:ea typeface="KaiTi"/>
                <a:cs typeface="KaiTi"/>
                <a:sym typeface="KaiTi"/>
              </a:rPr>
              <a:t>他們會知道上帝是我們的創造和供應者嗎？</a:t>
            </a:r>
            <a:endParaRPr/>
          </a:p>
          <a:p>
            <a:pPr indent="-342900" lvl="2" marL="1257300" marR="0" rtl="0" algn="l">
              <a:spcBef>
                <a:spcPts val="0"/>
              </a:spcBef>
              <a:spcAft>
                <a:spcPts val="0"/>
              </a:spcAft>
              <a:buClr>
                <a:srgbClr val="000000"/>
              </a:buClr>
              <a:buSzPts val="2250"/>
              <a:buFont typeface="Courier New"/>
              <a:buChar char="o"/>
            </a:pPr>
            <a:r>
              <a:rPr b="0" i="0" lang="zh-TW" sz="2250" u="none" cap="none" strike="noStrike">
                <a:solidFill>
                  <a:srgbClr val="000000"/>
                </a:solidFill>
                <a:latin typeface="KaiTi"/>
                <a:ea typeface="KaiTi"/>
                <a:cs typeface="KaiTi"/>
                <a:sym typeface="KaiTi"/>
              </a:rPr>
              <a:t>他們會理解福音的榮耀和中心地位嗎？</a:t>
            </a:r>
            <a:endParaRPr/>
          </a:p>
        </p:txBody>
      </p:sp>
    </p:spTree>
  </p:cSld>
  <p:clrMapOvr>
    <a:masterClrMapping/>
  </p:clrMapOvr>
  <mc:AlternateContent>
    <mc:Choice Requires="p14">
      <p:transition spd="slow" p14:dur="1600">
        <p14:gallery dir="l"/>
      </p:transition>
    </mc:Choice>
    <mc:Fallback>
      <p:transition spd="slow">
        <p:fade/>
      </p:transition>
    </mc:Fallback>
  </mc:AlternateContent>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32" name="Shape 432"/>
        <p:cNvGrpSpPr/>
        <p:nvPr/>
      </p:nvGrpSpPr>
      <p:grpSpPr>
        <a:xfrm>
          <a:off x="0" y="0"/>
          <a:ext cx="0" cy="0"/>
          <a:chOff x="0" y="0"/>
          <a:chExt cx="0" cy="0"/>
        </a:xfrm>
      </p:grpSpPr>
      <p:sp>
        <p:nvSpPr>
          <p:cNvPr id="433" name="Google Shape;433;p59"/>
          <p:cNvSpPr txBox="1"/>
          <p:nvPr>
            <p:ph type="ctrTitle"/>
          </p:nvPr>
        </p:nvSpPr>
        <p:spPr>
          <a:xfrm>
            <a:off x="-2721" y="412065"/>
            <a:ext cx="9084088" cy="1552823"/>
          </a:xfrm>
          <a:prstGeom prst="rect">
            <a:avLst/>
          </a:prstGeom>
          <a:solidFill>
            <a:srgbClr val="48599F"/>
          </a:solidFill>
          <a:ln cap="flat" cmpd="sng" w="9525">
            <a:solidFill>
              <a:srgbClr val="DAEEF3"/>
            </a:solidFill>
            <a:prstDash val="solid"/>
            <a:round/>
            <a:headEnd len="sm" w="sm" type="none"/>
            <a:tailEnd len="sm" w="sm" type="none"/>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t/>
            </a:r>
            <a:endParaRPr>
              <a:latin typeface="KaiTi"/>
              <a:ea typeface="KaiTi"/>
              <a:cs typeface="KaiTi"/>
              <a:sym typeface="KaiTi"/>
            </a:endParaRPr>
          </a:p>
        </p:txBody>
      </p:sp>
      <p:grpSp>
        <p:nvGrpSpPr>
          <p:cNvPr id="434" name="Google Shape;434;p59"/>
          <p:cNvGrpSpPr/>
          <p:nvPr/>
        </p:nvGrpSpPr>
        <p:grpSpPr>
          <a:xfrm>
            <a:off x="14161" y="1981200"/>
            <a:ext cx="9088903" cy="4390777"/>
            <a:chOff x="14161" y="3086471"/>
            <a:chExt cx="9088903" cy="3285506"/>
          </a:xfrm>
        </p:grpSpPr>
        <p:sp>
          <p:nvSpPr>
            <p:cNvPr id="435" name="Google Shape;435;p59"/>
            <p:cNvSpPr txBox="1"/>
            <p:nvPr/>
          </p:nvSpPr>
          <p:spPr>
            <a:xfrm>
              <a:off x="18976" y="3086471"/>
              <a:ext cx="9084088" cy="2003424"/>
            </a:xfrm>
            <a:prstGeom prst="rect">
              <a:avLst/>
            </a:prstGeom>
            <a:solidFill>
              <a:srgbClr val="C5D8F1"/>
            </a:solidFill>
            <a:ln>
              <a:noFill/>
            </a:ln>
          </p:spPr>
          <p:txBody>
            <a:bodyPr anchorCtr="0" anchor="t" bIns="45700" lIns="91425" spcFirstLastPara="1" rIns="91425" wrap="square" tIns="45700">
              <a:noAutofit/>
            </a:bodyPr>
            <a:lstStyle/>
            <a:p>
              <a:pPr indent="0" lvl="0" marL="0" marR="0" rtl="0" algn="ctr">
                <a:spcBef>
                  <a:spcPts val="0"/>
                </a:spcBef>
                <a:spcAft>
                  <a:spcPts val="0"/>
                </a:spcAft>
                <a:buClr>
                  <a:schemeClr val="dk1"/>
                </a:buClr>
                <a:buSzPts val="4000"/>
                <a:buFont typeface="Calibri"/>
                <a:buNone/>
              </a:pPr>
              <a:r>
                <a:t/>
              </a:r>
              <a:endParaRPr b="1" i="0" sz="4000" u="none" cap="none" strike="noStrike">
                <a:solidFill>
                  <a:schemeClr val="dk1"/>
                </a:solidFill>
                <a:latin typeface="KaiTi"/>
                <a:ea typeface="KaiTi"/>
                <a:cs typeface="KaiTi"/>
                <a:sym typeface="KaiTi"/>
              </a:endParaRPr>
            </a:p>
          </p:txBody>
        </p:sp>
        <p:sp>
          <p:nvSpPr>
            <p:cNvPr id="436" name="Google Shape;436;p59"/>
            <p:cNvSpPr txBox="1"/>
            <p:nvPr/>
          </p:nvSpPr>
          <p:spPr>
            <a:xfrm>
              <a:off x="14161" y="5114306"/>
              <a:ext cx="9084088" cy="1257671"/>
            </a:xfrm>
            <a:prstGeom prst="rect">
              <a:avLst/>
            </a:prstGeom>
            <a:solidFill>
              <a:srgbClr val="48599F"/>
            </a:solidFill>
            <a:ln>
              <a:noFill/>
            </a:ln>
          </p:spPr>
          <p:txBody>
            <a:bodyPr anchorCtr="0" anchor="ctr" bIns="45700" lIns="91425" spcFirstLastPara="1" rIns="91425" wrap="square" tIns="45700">
              <a:normAutofit/>
            </a:bodyPr>
            <a:lstStyle/>
            <a:p>
              <a:pPr indent="0" lvl="0" marL="0" marR="0" rtl="0" algn="ctr">
                <a:spcBef>
                  <a:spcPts val="0"/>
                </a:spcBef>
                <a:spcAft>
                  <a:spcPts val="0"/>
                </a:spcAft>
                <a:buClr>
                  <a:schemeClr val="dk1"/>
                </a:buClr>
                <a:buSzPts val="3600"/>
                <a:buFont typeface="Calibri"/>
                <a:buNone/>
              </a:pPr>
              <a:r>
                <a:t/>
              </a:r>
              <a:endParaRPr b="0" i="0" sz="3600" u="none" cap="none" strike="noStrike">
                <a:solidFill>
                  <a:schemeClr val="dk1"/>
                </a:solidFill>
                <a:latin typeface="KaiTi"/>
                <a:ea typeface="KaiTi"/>
                <a:cs typeface="KaiTi"/>
                <a:sym typeface="KaiTi"/>
              </a:endParaRPr>
            </a:p>
          </p:txBody>
        </p:sp>
      </p:grpSp>
      <p:sp>
        <p:nvSpPr>
          <p:cNvPr id="437" name="Google Shape;437;p59"/>
          <p:cNvSpPr txBox="1"/>
          <p:nvPr/>
        </p:nvSpPr>
        <p:spPr>
          <a:xfrm>
            <a:off x="36925" y="2590800"/>
            <a:ext cx="9098249" cy="92333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i="0" lang="zh-TW" sz="5400" u="none" cap="none" strike="noStrike">
                <a:solidFill>
                  <a:srgbClr val="000000"/>
                </a:solidFill>
                <a:latin typeface="KaiTi"/>
                <a:ea typeface="KaiTi"/>
                <a:cs typeface="KaiTi"/>
                <a:sym typeface="KaiTi"/>
              </a:rPr>
              <a:t>忠心的敬拜領袖</a:t>
            </a:r>
            <a:endParaRPr b="0" i="0" sz="5400" u="none" cap="none" strike="noStrike">
              <a:solidFill>
                <a:schemeClr val="dk1"/>
              </a:solidFill>
              <a:latin typeface="Calibri"/>
              <a:ea typeface="Calibri"/>
              <a:cs typeface="Calibri"/>
              <a:sym typeface="Calibri"/>
            </a:endParaRPr>
          </a:p>
        </p:txBody>
      </p:sp>
    </p:spTree>
  </p:cSld>
  <p:clrMapOvr>
    <a:masterClrMapping/>
  </p:clrMapOvr>
  <mc:AlternateContent>
    <mc:Choice Requires="p14">
      <p:transition spd="slow" p14:dur="1600">
        <p14:gallery dir="l"/>
      </p:transition>
    </mc:Choice>
    <mc:Fallback>
      <p:transition spd="slow">
        <p:fade/>
      </p:transition>
    </mc:Fallback>
  </mc:AlternateContent>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42" name="Shape 442"/>
        <p:cNvGrpSpPr/>
        <p:nvPr/>
      </p:nvGrpSpPr>
      <p:grpSpPr>
        <a:xfrm>
          <a:off x="0" y="0"/>
          <a:ext cx="0" cy="0"/>
          <a:chOff x="0" y="0"/>
          <a:chExt cx="0" cy="0"/>
        </a:xfrm>
      </p:grpSpPr>
      <p:sp>
        <p:nvSpPr>
          <p:cNvPr id="443" name="Google Shape;443;p60"/>
          <p:cNvSpPr txBox="1"/>
          <p:nvPr>
            <p:ph type="title"/>
          </p:nvPr>
        </p:nvSpPr>
        <p:spPr>
          <a:xfrm>
            <a:off x="0" y="16932"/>
            <a:ext cx="9144000" cy="668867"/>
          </a:xfrm>
          <a:prstGeom prst="rect">
            <a:avLst/>
          </a:prstGeom>
          <a:solidFill>
            <a:srgbClr val="DDD9C3"/>
          </a:solidFill>
          <a:ln cap="flat" cmpd="sng" w="9525">
            <a:solidFill>
              <a:srgbClr val="97B4E4"/>
            </a:solidFill>
            <a:prstDash val="solid"/>
            <a:round/>
            <a:headEnd len="sm" w="sm" type="none"/>
            <a:tailEnd len="sm" w="sm" type="none"/>
          </a:ln>
        </p:spPr>
        <p:txBody>
          <a:bodyPr anchorCtr="0" anchor="ctr" bIns="45700" lIns="91425" spcFirstLastPara="1" rIns="91425" wrap="square" tIns="45700">
            <a:noAutofit/>
          </a:bodyPr>
          <a:lstStyle/>
          <a:p>
            <a:pPr indent="0" lvl="0" marL="0" rtl="0" algn="ctr">
              <a:spcBef>
                <a:spcPts val="0"/>
              </a:spcBef>
              <a:spcAft>
                <a:spcPts val="0"/>
              </a:spcAft>
              <a:buClr>
                <a:srgbClr val="000000"/>
              </a:buClr>
              <a:buSzPts val="3600"/>
              <a:buFont typeface="KaiTi"/>
              <a:buNone/>
            </a:pPr>
            <a:r>
              <a:rPr b="1" i="0" lang="zh-TW" sz="3600" u="none" strike="noStrike">
                <a:solidFill>
                  <a:srgbClr val="000000"/>
                </a:solidFill>
                <a:latin typeface="KaiTi"/>
                <a:ea typeface="KaiTi"/>
                <a:cs typeface="KaiTi"/>
                <a:sym typeface="KaiTi"/>
              </a:rPr>
              <a:t>忠心的敬拜領袖</a:t>
            </a:r>
            <a:r>
              <a:rPr b="1" i="0" lang="zh-TW" sz="3600">
                <a:solidFill>
                  <a:srgbClr val="000000"/>
                </a:solidFill>
                <a:latin typeface="KaiTi"/>
                <a:ea typeface="KaiTi"/>
                <a:cs typeface="KaiTi"/>
                <a:sym typeface="KaiTi"/>
              </a:rPr>
              <a:t>彰顯上帝的偉大</a:t>
            </a:r>
            <a:r>
              <a:rPr b="1" i="0" lang="zh-TW" sz="3600" strike="noStrike">
                <a:solidFill>
                  <a:srgbClr val="000000"/>
                </a:solidFill>
                <a:latin typeface="KaiTi"/>
                <a:ea typeface="KaiTi"/>
                <a:cs typeface="KaiTi"/>
                <a:sym typeface="KaiTi"/>
              </a:rPr>
              <a:t> 1</a:t>
            </a:r>
            <a:endParaRPr sz="3600">
              <a:solidFill>
                <a:srgbClr val="0C0C0C"/>
              </a:solidFill>
              <a:latin typeface="KaiTi"/>
              <a:ea typeface="KaiTi"/>
              <a:cs typeface="KaiTi"/>
              <a:sym typeface="KaiTi"/>
            </a:endParaRPr>
          </a:p>
        </p:txBody>
      </p:sp>
      <p:sp>
        <p:nvSpPr>
          <p:cNvPr id="444" name="Google Shape;444;p60"/>
          <p:cNvSpPr/>
          <p:nvPr/>
        </p:nvSpPr>
        <p:spPr>
          <a:xfrm>
            <a:off x="-5644" y="685798"/>
            <a:ext cx="9144000" cy="6172202"/>
          </a:xfrm>
          <a:prstGeom prst="rect">
            <a:avLst/>
          </a:prstGeom>
          <a:solidFill>
            <a:srgbClr val="F2F2F2"/>
          </a:solidFill>
          <a:ln cap="flat" cmpd="sng" w="25400">
            <a:solidFill>
              <a:schemeClr val="accent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rPr b="1" i="0" lang="zh-TW" sz="2000" u="none" cap="none" strike="noStrike">
                <a:solidFill>
                  <a:srgbClr val="C00000"/>
                </a:solidFill>
                <a:latin typeface="KaiTi"/>
                <a:ea typeface="KaiTi"/>
                <a:cs typeface="KaiTi"/>
                <a:sym typeface="KaiTi"/>
              </a:rPr>
              <a:t>&lt;警戒&gt;當我們的心思貫注於生活中所有的憂慮時,上帝顯得非常渺小</a:t>
            </a:r>
            <a:r>
              <a:rPr b="0" i="0" lang="zh-TW" sz="2000" u="none" cap="none" strike="noStrike">
                <a:solidFill>
                  <a:srgbClr val="000000"/>
                </a:solidFill>
                <a:latin typeface="KaiTi"/>
                <a:ea typeface="KaiTi"/>
                <a:cs typeface="KaiTi"/>
                <a:sym typeface="KaiTi"/>
              </a:rPr>
              <a:t>。</a:t>
            </a:r>
            <a:r>
              <a:rPr b="1" i="0" lang="zh-TW" sz="2000" u="none" cap="none" strike="noStrike">
                <a:solidFill>
                  <a:srgbClr val="C00000"/>
                </a:solidFill>
                <a:latin typeface="KaiTi"/>
                <a:ea typeface="KaiTi"/>
                <a:cs typeface="KaiTi"/>
                <a:sym typeface="KaiTi"/>
              </a:rPr>
              <a:t>我們的侍奉會因這種觀點而分散注意力。我們失去了對我們上帝有多偉大的認識</a:t>
            </a:r>
            <a:r>
              <a:rPr b="0" i="0" lang="zh-TW" sz="2000" u="none" cap="none" strike="noStrike">
                <a:solidFill>
                  <a:srgbClr val="000000"/>
                </a:solidFill>
                <a:latin typeface="KaiTi"/>
                <a:ea typeface="KaiTi"/>
                <a:cs typeface="KaiTi"/>
                <a:sym typeface="KaiTi"/>
              </a:rPr>
              <a:t>。</a:t>
            </a:r>
            <a:endParaRPr/>
          </a:p>
          <a:p>
            <a:pPr indent="0" lvl="0" marL="0" marR="0" rtl="0" algn="l">
              <a:spcBef>
                <a:spcPts val="0"/>
              </a:spcBef>
              <a:spcAft>
                <a:spcPts val="0"/>
              </a:spcAft>
              <a:buNone/>
            </a:pPr>
            <a:r>
              <a:t/>
            </a:r>
            <a:endParaRPr b="1" i="0" sz="2000" u="none" cap="none" strike="noStrike">
              <a:solidFill>
                <a:srgbClr val="009F35"/>
              </a:solidFill>
              <a:latin typeface="KaiTi"/>
              <a:ea typeface="KaiTi"/>
              <a:cs typeface="KaiTi"/>
              <a:sym typeface="KaiTi"/>
            </a:endParaRPr>
          </a:p>
          <a:p>
            <a:pPr indent="0" lvl="0" marL="0" marR="0" rtl="0" algn="l">
              <a:spcBef>
                <a:spcPts val="0"/>
              </a:spcBef>
              <a:spcAft>
                <a:spcPts val="0"/>
              </a:spcAft>
              <a:buNone/>
            </a:pPr>
            <a:r>
              <a:rPr b="0" i="0" lang="zh-TW" sz="2000" u="none" cap="none" strike="noStrike">
                <a:solidFill>
                  <a:srgbClr val="000000"/>
                </a:solidFill>
                <a:latin typeface="KaiTi"/>
                <a:ea typeface="KaiTi"/>
                <a:cs typeface="KaiTi"/>
                <a:sym typeface="KaiTi"/>
              </a:rPr>
              <a:t>身為敬拜領袖,</a:t>
            </a:r>
            <a:r>
              <a:rPr b="1" i="0" lang="zh-TW" sz="2000" u="none" cap="none" strike="noStrike">
                <a:solidFill>
                  <a:srgbClr val="000000"/>
                </a:solidFill>
                <a:highlight>
                  <a:srgbClr val="FFE599"/>
                </a:highlight>
                <a:latin typeface="KaiTi"/>
                <a:ea typeface="KaiTi"/>
                <a:cs typeface="KaiTi"/>
                <a:sym typeface="KaiTi"/>
              </a:rPr>
              <a:t>我們最大的榮幸就是幫助會眾透過信心的眼睛看見上帝啟示了祂自己是多麼偉大</a:t>
            </a:r>
            <a:r>
              <a:rPr b="0" i="0" lang="zh-TW" sz="2000" u="none" cap="none" strike="noStrike">
                <a:solidFill>
                  <a:srgbClr val="000000"/>
                </a:solidFill>
                <a:latin typeface="KaiTi"/>
                <a:ea typeface="KaiTi"/>
                <a:cs typeface="KaiTi"/>
                <a:sym typeface="KaiTi"/>
              </a:rPr>
              <a:t>。他沒有改變,我們變了。大衛提醒我們</a:t>
            </a:r>
            <a:r>
              <a:rPr b="0" i="0" lang="zh-TW" sz="2000" u="none" cap="none" strike="noStrike">
                <a:solidFill>
                  <a:schemeClr val="dk1"/>
                </a:solidFill>
                <a:latin typeface="KaiTi"/>
                <a:ea typeface="KaiTi"/>
                <a:cs typeface="KaiTi"/>
                <a:sym typeface="KaiTi"/>
              </a:rPr>
              <a:t>:</a:t>
            </a:r>
            <a:br>
              <a:rPr b="0" i="0" lang="zh-TW" sz="2000" u="none" cap="none" strike="noStrike">
                <a:solidFill>
                  <a:schemeClr val="dk1"/>
                </a:solidFill>
                <a:latin typeface="KaiTi"/>
                <a:ea typeface="KaiTi"/>
                <a:cs typeface="KaiTi"/>
                <a:sym typeface="KaiTi"/>
              </a:rPr>
            </a:br>
            <a:r>
              <a:rPr b="0" i="0" lang="zh-TW" sz="2000" u="none" cap="none" strike="noStrike">
                <a:solidFill>
                  <a:srgbClr val="3366FF"/>
                </a:solidFill>
                <a:latin typeface="KaiTi"/>
                <a:ea typeface="KaiTi"/>
                <a:cs typeface="KaiTi"/>
                <a:sym typeface="KaiTi"/>
              </a:rPr>
              <a:t>(</a:t>
            </a:r>
            <a:r>
              <a:rPr b="0" i="0" lang="zh-TW" sz="2000" u="none" cap="none" strike="noStrike">
                <a:solidFill>
                  <a:srgbClr val="3366FF"/>
                </a:solidFill>
                <a:highlight>
                  <a:srgbClr val="FFFFFF"/>
                </a:highlight>
                <a:latin typeface="KaiTi"/>
                <a:ea typeface="KaiTi"/>
                <a:cs typeface="KaiTi"/>
                <a:sym typeface="KaiTi"/>
              </a:rPr>
              <a:t>詩篇145:3 耶和華本為大,該受大讚美,其大無法測度)</a:t>
            </a:r>
            <a:br>
              <a:rPr b="0" i="0" lang="zh-TW" sz="2000" u="none" cap="none" strike="noStrike">
                <a:solidFill>
                  <a:srgbClr val="3366FF"/>
                </a:solidFill>
                <a:highlight>
                  <a:srgbClr val="FFFFFF"/>
                </a:highlight>
                <a:latin typeface="KaiTi"/>
                <a:ea typeface="KaiTi"/>
                <a:cs typeface="KaiTi"/>
                <a:sym typeface="KaiTi"/>
              </a:rPr>
            </a:br>
            <a:r>
              <a:rPr b="0" i="0" lang="zh-TW" sz="2000" u="none" cap="none" strike="noStrike">
                <a:solidFill>
                  <a:srgbClr val="3366FF"/>
                </a:solidFill>
                <a:highlight>
                  <a:srgbClr val="FFFFFF"/>
                </a:highlight>
                <a:latin typeface="KaiTi"/>
                <a:ea typeface="KaiTi"/>
                <a:cs typeface="KaiTi"/>
                <a:sym typeface="KaiTi"/>
              </a:rPr>
              <a:t>(詩篇34:3 你們和我當稱耶和華為大,一同高舉他的名)</a:t>
            </a:r>
            <a:endParaRPr b="0" i="0" sz="2000" u="none" cap="none" strike="noStrike">
              <a:solidFill>
                <a:srgbClr val="3366FF"/>
              </a:solidFill>
              <a:latin typeface="KaiTi"/>
              <a:ea typeface="KaiTi"/>
              <a:cs typeface="KaiTi"/>
              <a:sym typeface="KaiTi"/>
            </a:endParaRPr>
          </a:p>
          <a:p>
            <a:pPr indent="0" lvl="0" marL="0" marR="0" rtl="0" algn="l">
              <a:spcBef>
                <a:spcPts val="0"/>
              </a:spcBef>
              <a:spcAft>
                <a:spcPts val="0"/>
              </a:spcAft>
              <a:buNone/>
            </a:pPr>
            <a:r>
              <a:t/>
            </a:r>
            <a:endParaRPr b="1" i="0" sz="1600" u="none" cap="none" strike="noStrike">
              <a:solidFill>
                <a:srgbClr val="000000"/>
              </a:solidFill>
              <a:latin typeface="KaiTi"/>
              <a:ea typeface="KaiTi"/>
              <a:cs typeface="KaiTi"/>
              <a:sym typeface="KaiTi"/>
            </a:endParaRPr>
          </a:p>
          <a:p>
            <a:pPr indent="0" lvl="0" marL="0" marR="0" rtl="0" algn="l">
              <a:spcBef>
                <a:spcPts val="0"/>
              </a:spcBef>
              <a:spcAft>
                <a:spcPts val="0"/>
              </a:spcAft>
              <a:buNone/>
            </a:pPr>
            <a:r>
              <a:rPr b="1" i="0" lang="zh-TW" sz="2800" u="sng" cap="none" strike="noStrike">
                <a:solidFill>
                  <a:srgbClr val="000000"/>
                </a:solidFill>
                <a:latin typeface="KaiTi"/>
                <a:ea typeface="KaiTi"/>
                <a:cs typeface="KaiTi"/>
                <a:sym typeface="KaiTi"/>
              </a:rPr>
              <a:t>1.要清晰具體描述上帝</a:t>
            </a:r>
            <a:endParaRPr b="0" i="0" sz="2800" u="sng" cap="none" strike="noStrike">
              <a:solidFill>
                <a:schemeClr val="lt1"/>
              </a:solidFill>
              <a:latin typeface="KaiTi"/>
              <a:ea typeface="KaiTi"/>
              <a:cs typeface="KaiTi"/>
              <a:sym typeface="KaiTi"/>
            </a:endParaRPr>
          </a:p>
          <a:p>
            <a:pPr indent="-285750" lvl="0" marL="285750" marR="0" rtl="0" algn="l">
              <a:spcBef>
                <a:spcPts val="0"/>
              </a:spcBef>
              <a:spcAft>
                <a:spcPts val="0"/>
              </a:spcAft>
              <a:buClr>
                <a:schemeClr val="dk1"/>
              </a:buClr>
              <a:buSzPts val="2000"/>
              <a:buFont typeface="Noto Sans Symbols"/>
              <a:buChar char="▪"/>
            </a:pPr>
            <a:r>
              <a:rPr b="1" i="0" lang="zh-TW" sz="2000" u="none" cap="none" strike="noStrike">
                <a:solidFill>
                  <a:schemeClr val="dk1"/>
                </a:solidFill>
                <a:highlight>
                  <a:srgbClr val="FFE599"/>
                </a:highlight>
                <a:latin typeface="KaiTi"/>
                <a:ea typeface="KaiTi"/>
                <a:cs typeface="KaiTi"/>
                <a:sym typeface="KaiTi"/>
              </a:rPr>
              <a:t>"我們絕不能讓自己滿足於對基督之愛的模糊觀念,因為這些觀念無法讓我們的頭腦感受到祂的榮耀"</a:t>
            </a:r>
            <a:r>
              <a:rPr b="1" i="0" lang="zh-TW" sz="2000" u="none" cap="none" strike="noStrike">
                <a:solidFill>
                  <a:srgbClr val="000000"/>
                </a:solidFill>
                <a:latin typeface="KaiTi"/>
                <a:ea typeface="KaiTi"/>
                <a:cs typeface="KaiTi"/>
                <a:sym typeface="KaiTi"/>
              </a:rPr>
              <a:t>(約翰歐文牧師)(</a:t>
            </a:r>
            <a:r>
              <a:rPr b="0" i="0" lang="zh-TW" sz="2000" u="none" cap="none" strike="noStrike">
                <a:solidFill>
                  <a:srgbClr val="000000"/>
                </a:solidFill>
                <a:latin typeface="Calibri"/>
                <a:ea typeface="Calibri"/>
                <a:cs typeface="Calibri"/>
                <a:sym typeface="Calibri"/>
              </a:rPr>
              <a:t>John Piper</a:t>
            </a:r>
            <a:r>
              <a:rPr b="1" i="0" lang="zh-TW" sz="2000" u="none" cap="none" strike="noStrike">
                <a:solidFill>
                  <a:srgbClr val="000000"/>
                </a:solidFill>
                <a:latin typeface="KaiTi"/>
                <a:ea typeface="KaiTi"/>
                <a:cs typeface="KaiTi"/>
                <a:sym typeface="KaiTi"/>
              </a:rPr>
              <a:t>)</a:t>
            </a:r>
            <a:endParaRPr b="1" i="0" sz="2000" u="none" cap="none" strike="noStrike">
              <a:solidFill>
                <a:srgbClr val="000000"/>
              </a:solidFill>
              <a:latin typeface="KaiTi"/>
              <a:ea typeface="KaiTi"/>
              <a:cs typeface="KaiTi"/>
              <a:sym typeface="KaiTi"/>
            </a:endParaRPr>
          </a:p>
          <a:p>
            <a:pPr indent="-285750" lvl="0" marL="285750" marR="0" rtl="0" algn="l">
              <a:spcBef>
                <a:spcPts val="0"/>
              </a:spcBef>
              <a:spcAft>
                <a:spcPts val="0"/>
              </a:spcAft>
              <a:buClr>
                <a:srgbClr val="C00000"/>
              </a:buClr>
              <a:buSzPts val="2000"/>
              <a:buFont typeface="Noto Sans Symbols"/>
              <a:buChar char="▪"/>
            </a:pPr>
            <a:r>
              <a:rPr b="1" i="0" lang="zh-TW" sz="2000" u="none" cap="none" strike="noStrike">
                <a:solidFill>
                  <a:srgbClr val="C00000"/>
                </a:solidFill>
                <a:latin typeface="KaiTi"/>
                <a:ea typeface="KaiTi"/>
                <a:cs typeface="KaiTi"/>
                <a:sym typeface="KaiTi"/>
              </a:rPr>
              <a:t>&lt;警告&gt; </a:t>
            </a:r>
            <a:r>
              <a:rPr b="0" i="0" lang="zh-TW" sz="2000" u="none" cap="none" strike="noStrike">
                <a:solidFill>
                  <a:srgbClr val="000000"/>
                </a:solidFill>
                <a:latin typeface="KaiTi"/>
                <a:ea typeface="KaiTi"/>
                <a:cs typeface="KaiTi"/>
                <a:sym typeface="KaiTi"/>
              </a:rPr>
              <a:t>如果我們的</a:t>
            </a:r>
            <a:r>
              <a:rPr b="1" i="0" lang="zh-TW" sz="2000" u="none" cap="none" strike="noStrike">
                <a:solidFill>
                  <a:srgbClr val="C00000"/>
                </a:solidFill>
                <a:latin typeface="KaiTi"/>
                <a:ea typeface="KaiTi"/>
                <a:cs typeface="KaiTi"/>
                <a:sym typeface="KaiTi"/>
              </a:rPr>
              <a:t>詩歌沒有具體描述上帝的本性,位格和作為,我們就會傾向於將敬拜與高度的情感狀態,教會氣氛,週日一次虔誠唱特定風格的音樂的聚會連結起來</a:t>
            </a:r>
            <a:r>
              <a:rPr b="0" i="0" lang="zh-TW" sz="2000" u="none" cap="none" strike="noStrike">
                <a:solidFill>
                  <a:srgbClr val="000000"/>
                </a:solidFill>
                <a:latin typeface="KaiTi"/>
                <a:ea typeface="KaiTi"/>
                <a:cs typeface="KaiTi"/>
                <a:sym typeface="KaiTi"/>
              </a:rPr>
              <a:t>。</a:t>
            </a:r>
            <a:r>
              <a:rPr b="1" i="0" lang="zh-TW" sz="2000" u="none" cap="none" strike="noStrike">
                <a:solidFill>
                  <a:srgbClr val="C00000"/>
                </a:solidFill>
                <a:latin typeface="KaiTi"/>
                <a:ea typeface="KaiTi"/>
                <a:cs typeface="KaiTi"/>
                <a:sym typeface="KaiTi"/>
              </a:rPr>
              <a:t>我們會想到所有伴隨敬拜的事物,而不是我們所敬拜的那一位</a:t>
            </a:r>
            <a:r>
              <a:rPr b="0" i="0" lang="zh-TW" sz="2000" u="none" cap="none" strike="noStrike">
                <a:solidFill>
                  <a:srgbClr val="000000"/>
                </a:solidFill>
                <a:latin typeface="KaiTi"/>
                <a:ea typeface="KaiTi"/>
                <a:cs typeface="KaiTi"/>
                <a:sym typeface="KaiTi"/>
              </a:rPr>
              <a:t>。更糟的是,</a:t>
            </a:r>
            <a:r>
              <a:rPr b="1" i="0" lang="zh-TW" sz="2000" u="none" cap="none" strike="noStrike">
                <a:solidFill>
                  <a:srgbClr val="C00000"/>
                </a:solidFill>
                <a:latin typeface="KaiTi"/>
                <a:ea typeface="KaiTi"/>
                <a:cs typeface="KaiTi"/>
                <a:sym typeface="KaiTi"/>
              </a:rPr>
              <a:t>我們會創造自己對上帝的看法,用我們喜歡的方式來描繪祂</a:t>
            </a:r>
            <a:r>
              <a:rPr b="0" i="0" lang="zh-TW" sz="2000" u="none" cap="none" strike="noStrike">
                <a:solidFill>
                  <a:srgbClr val="000000"/>
                </a:solidFill>
                <a:latin typeface="KaiTi"/>
                <a:ea typeface="KaiTi"/>
                <a:cs typeface="KaiTi"/>
                <a:sym typeface="KaiTi"/>
              </a:rPr>
              <a:t>。</a:t>
            </a:r>
            <a:endParaRPr b="0" i="0" sz="2000" u="none" cap="none" strike="noStrike">
              <a:solidFill>
                <a:srgbClr val="000000"/>
              </a:solidFill>
              <a:latin typeface="KaiTi"/>
              <a:ea typeface="KaiTi"/>
              <a:cs typeface="KaiTi"/>
              <a:sym typeface="KaiTi"/>
            </a:endParaRPr>
          </a:p>
          <a:p>
            <a:pPr indent="-285750" lvl="0" marL="285750" marR="0" rtl="0" algn="l">
              <a:spcBef>
                <a:spcPts val="0"/>
              </a:spcBef>
              <a:spcAft>
                <a:spcPts val="0"/>
              </a:spcAft>
              <a:buClr>
                <a:srgbClr val="000000"/>
              </a:buClr>
              <a:buSzPts val="2000"/>
              <a:buFont typeface="Noto Sans Symbols"/>
              <a:buChar char="▪"/>
            </a:pPr>
            <a:r>
              <a:rPr b="0" i="0" lang="zh-TW" sz="2000" u="none" cap="none" strike="noStrike">
                <a:solidFill>
                  <a:srgbClr val="000000"/>
                </a:solidFill>
                <a:latin typeface="KaiTi"/>
                <a:ea typeface="KaiTi"/>
                <a:cs typeface="KaiTi"/>
                <a:sym typeface="KaiTi"/>
              </a:rPr>
              <a:t>"所有</a:t>
            </a:r>
            <a:r>
              <a:rPr b="1" i="0" lang="zh-TW" sz="2000" u="none" cap="none" strike="noStrike">
                <a:solidFill>
                  <a:srgbClr val="000000"/>
                </a:solidFill>
                <a:highlight>
                  <a:srgbClr val="FFE599"/>
                </a:highlight>
                <a:latin typeface="KaiTi"/>
                <a:ea typeface="KaiTi"/>
                <a:cs typeface="KaiTi"/>
                <a:sym typeface="KaiTi"/>
              </a:rPr>
              <a:t>真正的敬拜都是對上帝在基督和聖經中自我啟示的回應,源自於我們對祂是誰以及祂所做的事情的反思 </a:t>
            </a:r>
            <a:r>
              <a:rPr b="0" i="0" lang="zh-TW" sz="2000" u="none" cap="none" strike="noStrike">
                <a:solidFill>
                  <a:srgbClr val="000000"/>
                </a:solidFill>
                <a:latin typeface="KaiTi"/>
                <a:ea typeface="KaiTi"/>
                <a:cs typeface="KaiTi"/>
                <a:sym typeface="KaiTi"/>
              </a:rPr>
              <a:t>…</a:t>
            </a:r>
            <a:r>
              <a:rPr b="1" i="0" lang="zh-TW" sz="2000" u="none" cap="none" strike="noStrike">
                <a:solidFill>
                  <a:srgbClr val="009F35"/>
                </a:solidFill>
                <a:highlight>
                  <a:srgbClr val="FFE599"/>
                </a:highlight>
                <a:latin typeface="KaiTi"/>
                <a:ea typeface="KaiTi"/>
                <a:cs typeface="KaiTi"/>
                <a:sym typeface="KaiTi"/>
              </a:rPr>
              <a:t> </a:t>
            </a:r>
            <a:r>
              <a:rPr b="1" i="0" lang="zh-TW" sz="2000" u="none" cap="none" strike="noStrike">
                <a:solidFill>
                  <a:schemeClr val="dk1"/>
                </a:solidFill>
                <a:highlight>
                  <a:srgbClr val="FFE599"/>
                </a:highlight>
                <a:latin typeface="KaiTi"/>
                <a:ea typeface="KaiTi"/>
                <a:cs typeface="KaiTi"/>
                <a:sym typeface="KaiTi"/>
              </a:rPr>
              <a:t>對上帝的敬拜是由上帝的自我啟示引起的,…對上帝的真實認識永遠會引導我們去敬拜"</a:t>
            </a:r>
            <a:r>
              <a:rPr b="1" i="0" lang="zh-TW" sz="2000" u="none" cap="none" strike="noStrike">
                <a:solidFill>
                  <a:srgbClr val="000000"/>
                </a:solidFill>
                <a:latin typeface="KaiTi"/>
                <a:ea typeface="KaiTi"/>
                <a:cs typeface="KaiTi"/>
                <a:sym typeface="KaiTi"/>
              </a:rPr>
              <a:t>(約翰斯托特)(</a:t>
            </a:r>
            <a:r>
              <a:rPr b="0" i="0" lang="zh-TW" sz="2000" u="none" cap="none" strike="noStrike">
                <a:solidFill>
                  <a:srgbClr val="000000"/>
                </a:solidFill>
                <a:latin typeface="Calibri"/>
                <a:ea typeface="Calibri"/>
                <a:cs typeface="Calibri"/>
                <a:sym typeface="Calibri"/>
              </a:rPr>
              <a:t>John Stott</a:t>
            </a:r>
            <a:r>
              <a:rPr b="1" i="0" lang="zh-TW" sz="2000" u="none" cap="none" strike="noStrike">
                <a:solidFill>
                  <a:srgbClr val="000000"/>
                </a:solidFill>
                <a:latin typeface="KaiTi"/>
                <a:ea typeface="KaiTi"/>
                <a:cs typeface="KaiTi"/>
                <a:sym typeface="KaiTi"/>
              </a:rPr>
              <a:t>) </a:t>
            </a:r>
            <a:endParaRPr b="1" i="0" sz="2000" u="none" cap="none" strike="noStrike">
              <a:solidFill>
                <a:srgbClr val="000000"/>
              </a:solidFill>
              <a:latin typeface="KaiTi"/>
              <a:ea typeface="KaiTi"/>
              <a:cs typeface="KaiTi"/>
              <a:sym typeface="KaiTi"/>
            </a:endParaRPr>
          </a:p>
        </p:txBody>
      </p:sp>
    </p:spTree>
  </p:cSld>
  <p:clrMapOvr>
    <a:masterClrMapping/>
  </p:clrMapOvr>
  <mc:AlternateContent>
    <mc:Choice Requires="p14">
      <p:transition spd="slow" p14:dur="1600">
        <p14:gallery dir="l"/>
      </p:transition>
    </mc:Choice>
    <mc:Fallback>
      <p:transition spd="slow">
        <p:fade/>
      </p:transition>
    </mc:Fallback>
  </mc:AlternateContent>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49" name="Shape 449"/>
        <p:cNvGrpSpPr/>
        <p:nvPr/>
      </p:nvGrpSpPr>
      <p:grpSpPr>
        <a:xfrm>
          <a:off x="0" y="0"/>
          <a:ext cx="0" cy="0"/>
          <a:chOff x="0" y="0"/>
          <a:chExt cx="0" cy="0"/>
        </a:xfrm>
      </p:grpSpPr>
      <p:sp>
        <p:nvSpPr>
          <p:cNvPr id="450" name="Google Shape;450;p61"/>
          <p:cNvSpPr txBox="1"/>
          <p:nvPr>
            <p:ph type="title"/>
          </p:nvPr>
        </p:nvSpPr>
        <p:spPr>
          <a:xfrm>
            <a:off x="0" y="16932"/>
            <a:ext cx="9144000" cy="668867"/>
          </a:xfrm>
          <a:prstGeom prst="rect">
            <a:avLst/>
          </a:prstGeom>
          <a:solidFill>
            <a:srgbClr val="DDD9C3"/>
          </a:solidFill>
          <a:ln cap="flat" cmpd="sng" w="9525">
            <a:solidFill>
              <a:srgbClr val="97B4E4"/>
            </a:solidFill>
            <a:prstDash val="solid"/>
            <a:round/>
            <a:headEnd len="sm" w="sm" type="none"/>
            <a:tailEnd len="sm" w="sm" type="none"/>
          </a:ln>
        </p:spPr>
        <p:txBody>
          <a:bodyPr anchorCtr="0" anchor="ctr" bIns="45700" lIns="91425" spcFirstLastPara="1" rIns="91425" wrap="square" tIns="45700">
            <a:noAutofit/>
          </a:bodyPr>
          <a:lstStyle/>
          <a:p>
            <a:pPr indent="0" lvl="0" marL="0" rtl="0" algn="ctr">
              <a:spcBef>
                <a:spcPts val="0"/>
              </a:spcBef>
              <a:spcAft>
                <a:spcPts val="0"/>
              </a:spcAft>
              <a:buClr>
                <a:srgbClr val="000000"/>
              </a:buClr>
              <a:buSzPts val="3600"/>
              <a:buFont typeface="KaiTi"/>
              <a:buNone/>
            </a:pPr>
            <a:r>
              <a:rPr b="1" i="0" lang="zh-TW" sz="3600" u="none" strike="noStrike">
                <a:solidFill>
                  <a:srgbClr val="000000"/>
                </a:solidFill>
                <a:latin typeface="KaiTi"/>
                <a:ea typeface="KaiTi"/>
                <a:cs typeface="KaiTi"/>
                <a:sym typeface="KaiTi"/>
              </a:rPr>
              <a:t>忠心的敬拜領袖</a:t>
            </a:r>
            <a:r>
              <a:rPr b="1" i="0" lang="zh-TW" sz="3600">
                <a:solidFill>
                  <a:srgbClr val="000000"/>
                </a:solidFill>
                <a:latin typeface="KaiTi"/>
                <a:ea typeface="KaiTi"/>
                <a:cs typeface="KaiTi"/>
                <a:sym typeface="KaiTi"/>
              </a:rPr>
              <a:t>彰顯上帝的偉大</a:t>
            </a:r>
            <a:r>
              <a:rPr b="1" i="0" lang="zh-TW" sz="3600" strike="noStrike">
                <a:solidFill>
                  <a:srgbClr val="000000"/>
                </a:solidFill>
                <a:latin typeface="KaiTi"/>
                <a:ea typeface="KaiTi"/>
                <a:cs typeface="KaiTi"/>
                <a:sym typeface="KaiTi"/>
              </a:rPr>
              <a:t> </a:t>
            </a:r>
            <a:r>
              <a:rPr b="1" lang="zh-TW" sz="3600">
                <a:solidFill>
                  <a:srgbClr val="000000"/>
                </a:solidFill>
                <a:latin typeface="KaiTi"/>
                <a:ea typeface="KaiTi"/>
                <a:cs typeface="KaiTi"/>
                <a:sym typeface="KaiTi"/>
              </a:rPr>
              <a:t>2</a:t>
            </a:r>
            <a:endParaRPr sz="3600">
              <a:solidFill>
                <a:srgbClr val="0C0C0C"/>
              </a:solidFill>
              <a:latin typeface="KaiTi"/>
              <a:ea typeface="KaiTi"/>
              <a:cs typeface="KaiTi"/>
              <a:sym typeface="KaiTi"/>
            </a:endParaRPr>
          </a:p>
        </p:txBody>
      </p:sp>
      <p:sp>
        <p:nvSpPr>
          <p:cNvPr id="451" name="Google Shape;451;p61"/>
          <p:cNvSpPr/>
          <p:nvPr/>
        </p:nvSpPr>
        <p:spPr>
          <a:xfrm>
            <a:off x="-5644" y="685798"/>
            <a:ext cx="9144000" cy="6172202"/>
          </a:xfrm>
          <a:prstGeom prst="rect">
            <a:avLst/>
          </a:prstGeom>
          <a:solidFill>
            <a:srgbClr val="F2F2F2"/>
          </a:solidFill>
          <a:ln cap="flat" cmpd="sng" w="25400">
            <a:solidFill>
              <a:schemeClr val="accent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rPr b="1" i="0" lang="zh-TW" sz="2800" u="sng" cap="none" strike="noStrike">
                <a:solidFill>
                  <a:srgbClr val="000000"/>
                </a:solidFill>
                <a:latin typeface="KaiTi"/>
                <a:ea typeface="KaiTi"/>
                <a:cs typeface="KaiTi"/>
                <a:sym typeface="KaiTi"/>
              </a:rPr>
              <a:t>2.我們透過上帝的話語來探索祂的偉大</a:t>
            </a:r>
            <a:endParaRPr b="0" i="0" sz="2800" u="sng" cap="none" strike="noStrike">
              <a:solidFill>
                <a:schemeClr val="lt1"/>
              </a:solidFill>
              <a:latin typeface="KaiTi"/>
              <a:ea typeface="KaiTi"/>
              <a:cs typeface="KaiTi"/>
              <a:sym typeface="KaiTi"/>
            </a:endParaRPr>
          </a:p>
          <a:p>
            <a:pPr indent="0" lvl="0" marL="0" marR="0" rtl="0" algn="l">
              <a:spcBef>
                <a:spcPts val="0"/>
              </a:spcBef>
              <a:spcAft>
                <a:spcPts val="0"/>
              </a:spcAft>
              <a:buNone/>
            </a:pPr>
            <a:r>
              <a:rPr b="0" i="0" lang="zh-TW" sz="2000" u="none" cap="none" strike="noStrike">
                <a:solidFill>
                  <a:srgbClr val="000000"/>
                </a:solidFill>
                <a:latin typeface="KaiTi"/>
                <a:ea typeface="KaiTi"/>
                <a:cs typeface="KaiTi"/>
                <a:sym typeface="KaiTi"/>
              </a:rPr>
              <a:t>上帝賜給我們</a:t>
            </a:r>
            <a:r>
              <a:rPr b="1" i="0" lang="zh-TW" sz="2000" u="none" cap="none" strike="noStrike">
                <a:solidFill>
                  <a:schemeClr val="dk1"/>
                </a:solidFill>
                <a:highlight>
                  <a:srgbClr val="FFE599"/>
                </a:highlight>
                <a:latin typeface="KaiTi"/>
                <a:ea typeface="KaiTi"/>
                <a:cs typeface="KaiTi"/>
                <a:sym typeface="KaiTi"/>
              </a:rPr>
              <a:t>詩篇</a:t>
            </a:r>
            <a:r>
              <a:rPr b="0" i="0" lang="zh-TW" sz="2000" u="none" cap="none" strike="noStrike">
                <a:solidFill>
                  <a:schemeClr val="dk1"/>
                </a:solidFill>
                <a:latin typeface="KaiTi"/>
                <a:ea typeface="KaiTi"/>
                <a:cs typeface="KaiTi"/>
                <a:sym typeface="KaiTi"/>
              </a:rPr>
              <a:t>,</a:t>
            </a:r>
            <a:r>
              <a:rPr b="0" i="0" lang="zh-TW" sz="2000" u="none" cap="none" strike="noStrike">
                <a:solidFill>
                  <a:srgbClr val="000000"/>
                </a:solidFill>
                <a:latin typeface="KaiTi"/>
                <a:ea typeface="KaiTi"/>
                <a:cs typeface="KaiTi"/>
                <a:sym typeface="KaiTi"/>
              </a:rPr>
              <a:t>有時</a:t>
            </a:r>
            <a:r>
              <a:rPr b="1" i="0" lang="zh-TW" sz="2000" u="none" cap="none" strike="noStrike">
                <a:solidFill>
                  <a:srgbClr val="000000"/>
                </a:solidFill>
                <a:highlight>
                  <a:srgbClr val="FFE599"/>
                </a:highlight>
                <a:latin typeface="KaiTi"/>
                <a:ea typeface="KaiTi"/>
                <a:cs typeface="KaiTi"/>
                <a:sym typeface="KaiTi"/>
              </a:rPr>
              <a:t>被稱為</a:t>
            </a:r>
            <a:r>
              <a:rPr b="1" i="0" lang="zh-TW" sz="2000" u="none" cap="none" strike="noStrike">
                <a:solidFill>
                  <a:schemeClr val="dk1"/>
                </a:solidFill>
                <a:highlight>
                  <a:srgbClr val="FFE599"/>
                </a:highlight>
                <a:latin typeface="KaiTi"/>
                <a:ea typeface="KaiTi"/>
                <a:cs typeface="KaiTi"/>
                <a:sym typeface="KaiTi"/>
              </a:rPr>
              <a:t>「上帝的讚美詩」</a:t>
            </a:r>
            <a:r>
              <a:rPr b="0" i="0" lang="zh-TW" sz="2000" u="none" cap="none" strike="noStrike">
                <a:solidFill>
                  <a:schemeClr val="dk1"/>
                </a:solidFill>
                <a:latin typeface="KaiTi"/>
                <a:ea typeface="KaiTi"/>
                <a:cs typeface="KaiTi"/>
                <a:sym typeface="KaiTi"/>
              </a:rPr>
              <a:t>來幫助我們。</a:t>
            </a:r>
            <a:r>
              <a:rPr b="1" i="0" lang="zh-TW" sz="2000" u="none" cap="none" strike="noStrike">
                <a:solidFill>
                  <a:schemeClr val="dk1"/>
                </a:solidFill>
                <a:highlight>
                  <a:srgbClr val="FFE599"/>
                </a:highlight>
                <a:latin typeface="KaiTi"/>
                <a:ea typeface="KaiTi"/>
                <a:cs typeface="KaiTi"/>
                <a:sym typeface="KaiTi"/>
              </a:rPr>
              <a:t>詩篇探討了人類情感的高潮和低谷,並展示如何在聖潔,主權和慈愛的上帝面前表達它們</a:t>
            </a:r>
            <a:r>
              <a:rPr b="0" i="0" lang="zh-TW" sz="2000" u="none" cap="none" strike="noStrike">
                <a:solidFill>
                  <a:schemeClr val="dk1"/>
                </a:solidFill>
                <a:latin typeface="KaiTi"/>
                <a:ea typeface="KaiTi"/>
                <a:cs typeface="KaiTi"/>
                <a:sym typeface="KaiTi"/>
              </a:rPr>
              <a:t>。我們可以透過</a:t>
            </a:r>
            <a:r>
              <a:rPr b="1" i="0" lang="zh-TW" sz="2000" u="none" cap="none" strike="noStrike">
                <a:solidFill>
                  <a:srgbClr val="000000"/>
                </a:solidFill>
                <a:highlight>
                  <a:srgbClr val="FFE599"/>
                </a:highlight>
                <a:latin typeface="KaiTi"/>
                <a:ea typeface="KaiTi"/>
                <a:cs typeface="KaiTi"/>
                <a:sym typeface="KaiTi"/>
              </a:rPr>
              <a:t>詩篇提出的三個類別來頌揚</a:t>
            </a:r>
            <a:r>
              <a:rPr b="1" i="0" lang="zh-TW" sz="2000" u="none" cap="none" strike="noStrike">
                <a:solidFill>
                  <a:schemeClr val="dk1"/>
                </a:solidFill>
                <a:highlight>
                  <a:srgbClr val="FFE599"/>
                </a:highlight>
                <a:latin typeface="KaiTi"/>
                <a:ea typeface="KaiTi"/>
                <a:cs typeface="KaiTi"/>
                <a:sym typeface="KaiTi"/>
              </a:rPr>
              <a:t>神的偉大:祂的話語,祂的本性和祂的作為</a:t>
            </a:r>
            <a:r>
              <a:rPr b="0" i="0" lang="zh-TW" sz="2000" u="none" cap="none" strike="noStrike">
                <a:solidFill>
                  <a:schemeClr val="dk1"/>
                </a:solidFill>
                <a:latin typeface="KaiTi"/>
                <a:ea typeface="KaiTi"/>
                <a:cs typeface="KaiTi"/>
                <a:sym typeface="KaiTi"/>
              </a:rPr>
              <a:t>。</a:t>
            </a:r>
            <a:br>
              <a:rPr b="0" i="0" lang="zh-TW" sz="2000" u="none" cap="none" strike="noStrike">
                <a:solidFill>
                  <a:schemeClr val="dk1"/>
                </a:solidFill>
                <a:latin typeface="KaiTi"/>
                <a:ea typeface="KaiTi"/>
                <a:cs typeface="KaiTi"/>
                <a:sym typeface="KaiTi"/>
              </a:rPr>
            </a:br>
            <a:endParaRPr b="0" i="0" sz="2000" u="none" cap="none" strike="noStrike">
              <a:solidFill>
                <a:schemeClr val="dk1"/>
              </a:solidFill>
              <a:latin typeface="KaiTi"/>
              <a:ea typeface="KaiTi"/>
              <a:cs typeface="KaiTi"/>
              <a:sym typeface="KaiTi"/>
            </a:endParaRPr>
          </a:p>
          <a:p>
            <a:pPr indent="0" lvl="0" marL="0" marR="0" rtl="0" algn="l">
              <a:spcBef>
                <a:spcPts val="0"/>
              </a:spcBef>
              <a:spcAft>
                <a:spcPts val="0"/>
              </a:spcAft>
              <a:buNone/>
            </a:pPr>
            <a:r>
              <a:rPr b="1" i="0" lang="zh-TW" sz="2400" u="sng" cap="none" strike="noStrike">
                <a:solidFill>
                  <a:srgbClr val="000000"/>
                </a:solidFill>
                <a:latin typeface="KaiTi"/>
                <a:ea typeface="KaiTi"/>
                <a:cs typeface="KaiTi"/>
                <a:sym typeface="KaiTi"/>
              </a:rPr>
              <a:t>上帝的話語</a:t>
            </a:r>
            <a:endParaRPr/>
          </a:p>
          <a:p>
            <a:pPr indent="-285750" lvl="0" marL="285750" marR="0" rtl="0" algn="l">
              <a:spcBef>
                <a:spcPts val="0"/>
              </a:spcBef>
              <a:spcAft>
                <a:spcPts val="0"/>
              </a:spcAft>
              <a:buClr>
                <a:srgbClr val="000000"/>
              </a:buClr>
              <a:buSzPts val="2000"/>
              <a:buFont typeface="Noto Sans Symbols"/>
              <a:buChar char="▪"/>
            </a:pPr>
            <a:r>
              <a:rPr b="0" i="0" lang="zh-TW" sz="2000" u="none" cap="none" strike="noStrike">
                <a:solidFill>
                  <a:srgbClr val="000000"/>
                </a:solidFill>
                <a:latin typeface="KaiTi"/>
                <a:ea typeface="KaiTi"/>
                <a:cs typeface="KaiTi"/>
                <a:sym typeface="KaiTi"/>
              </a:rPr>
              <a:t>雖然我們實際上不是敬拜</a:t>
            </a:r>
            <a:r>
              <a:rPr b="1" i="0" lang="zh-TW" sz="2000" u="none" cap="none" strike="noStrike">
                <a:solidFill>
                  <a:schemeClr val="dk1"/>
                </a:solidFill>
                <a:highlight>
                  <a:srgbClr val="FFE599"/>
                </a:highlight>
                <a:latin typeface="KaiTi"/>
                <a:ea typeface="KaiTi"/>
                <a:cs typeface="KaiTi"/>
                <a:sym typeface="KaiTi"/>
              </a:rPr>
              <a:t>上帝的話語</a:t>
            </a:r>
            <a:r>
              <a:rPr b="1" i="0" lang="zh-TW" sz="2000" u="none" cap="none" strike="noStrike">
                <a:solidFill>
                  <a:schemeClr val="dk1"/>
                </a:solidFill>
                <a:latin typeface="KaiTi"/>
                <a:ea typeface="KaiTi"/>
                <a:cs typeface="KaiTi"/>
                <a:sym typeface="KaiTi"/>
              </a:rPr>
              <a:t>,</a:t>
            </a:r>
            <a:r>
              <a:rPr b="0" i="0" lang="zh-TW" sz="2000" u="none" cap="none" strike="noStrike">
                <a:solidFill>
                  <a:schemeClr val="dk1"/>
                </a:solidFill>
                <a:latin typeface="KaiTi"/>
                <a:ea typeface="KaiTi"/>
                <a:cs typeface="KaiTi"/>
                <a:sym typeface="KaiTi"/>
              </a:rPr>
              <a:t>但</a:t>
            </a:r>
            <a:r>
              <a:rPr b="1" i="0" lang="zh-TW" sz="2000" u="none" cap="none" strike="noStrike">
                <a:solidFill>
                  <a:schemeClr val="dk1"/>
                </a:solidFill>
                <a:highlight>
                  <a:srgbClr val="FFE599"/>
                </a:highlight>
                <a:latin typeface="KaiTi"/>
                <a:ea typeface="KaiTi"/>
                <a:cs typeface="KaiTi"/>
                <a:sym typeface="KaiTi"/>
              </a:rPr>
              <a:t>我們透過它認識了祂的偉大 </a:t>
            </a:r>
            <a:r>
              <a:rPr b="0" i="0" lang="zh-TW" sz="2000" u="none" cap="none" strike="noStrike">
                <a:solidFill>
                  <a:schemeClr val="dk1"/>
                </a:solidFill>
                <a:latin typeface="KaiTi"/>
                <a:ea typeface="KaiTi"/>
                <a:cs typeface="KaiTi"/>
                <a:sym typeface="KaiTi"/>
              </a:rPr>
              <a:t>。</a:t>
            </a:r>
            <a:endParaRPr/>
          </a:p>
          <a:p>
            <a:pPr indent="-285750" lvl="1" marL="742950" marR="0" rtl="0" algn="l">
              <a:spcBef>
                <a:spcPts val="0"/>
              </a:spcBef>
              <a:spcAft>
                <a:spcPts val="0"/>
              </a:spcAft>
              <a:buClr>
                <a:srgbClr val="3366FF"/>
              </a:buClr>
              <a:buSzPts val="1800"/>
              <a:buFont typeface="Courier New"/>
              <a:buChar char="o"/>
            </a:pPr>
            <a:r>
              <a:rPr b="0" i="0" lang="zh-TW" sz="1800" u="none" cap="none" strike="noStrike">
                <a:solidFill>
                  <a:srgbClr val="3366FF"/>
                </a:solidFill>
                <a:latin typeface="KaiTi"/>
                <a:ea typeface="KaiTi"/>
                <a:cs typeface="KaiTi"/>
                <a:sym typeface="KaiTi"/>
              </a:rPr>
              <a:t>(</a:t>
            </a:r>
            <a:r>
              <a:rPr b="0" i="0" lang="zh-TW" sz="1800" u="none" cap="none" strike="noStrike">
                <a:solidFill>
                  <a:srgbClr val="3366FF"/>
                </a:solidFill>
                <a:highlight>
                  <a:srgbClr val="FFFFFF"/>
                </a:highlight>
                <a:latin typeface="KaiTi"/>
                <a:ea typeface="KaiTi"/>
                <a:cs typeface="KaiTi"/>
                <a:sym typeface="KaiTi"/>
              </a:rPr>
              <a:t>詩篇56:10-11 我倚靠上帝,我要讚美</a:t>
            </a:r>
            <a:r>
              <a:rPr b="0" i="0" lang="zh-TW" sz="1800" u="none" cap="none" strike="noStrike">
                <a:solidFill>
                  <a:srgbClr val="3366FF"/>
                </a:solidFill>
                <a:latin typeface="KaiTi"/>
                <a:ea typeface="KaiTi"/>
                <a:cs typeface="KaiTi"/>
                <a:sym typeface="KaiTi"/>
              </a:rPr>
              <a:t>祂</a:t>
            </a:r>
            <a:r>
              <a:rPr b="0" i="0" lang="zh-TW" sz="1800" u="none" cap="none" strike="noStrike">
                <a:solidFill>
                  <a:srgbClr val="3366FF"/>
                </a:solidFill>
                <a:highlight>
                  <a:srgbClr val="FFFFFF"/>
                </a:highlight>
                <a:latin typeface="KaiTi"/>
                <a:ea typeface="KaiTi"/>
                <a:cs typeface="KaiTi"/>
                <a:sym typeface="KaiTi"/>
              </a:rPr>
              <a:t>的話,我倚靠耶和華,我要讚美</a:t>
            </a:r>
            <a:r>
              <a:rPr b="0" i="0" lang="zh-TW" sz="1800" u="none" cap="none" strike="noStrike">
                <a:solidFill>
                  <a:srgbClr val="3366FF"/>
                </a:solidFill>
                <a:latin typeface="KaiTi"/>
                <a:ea typeface="KaiTi"/>
                <a:cs typeface="KaiTi"/>
                <a:sym typeface="KaiTi"/>
              </a:rPr>
              <a:t>祂</a:t>
            </a:r>
            <a:r>
              <a:rPr b="0" i="0" lang="zh-TW" sz="1800" u="none" cap="none" strike="noStrike">
                <a:solidFill>
                  <a:srgbClr val="3366FF"/>
                </a:solidFill>
                <a:highlight>
                  <a:srgbClr val="FFFFFF"/>
                </a:highlight>
                <a:latin typeface="KaiTi"/>
                <a:ea typeface="KaiTi"/>
                <a:cs typeface="KaiTi"/>
                <a:sym typeface="KaiTi"/>
              </a:rPr>
              <a:t>的話。</a:t>
            </a:r>
            <a:br>
              <a:rPr b="0" i="0" lang="zh-TW" sz="1800" u="none" cap="none" strike="noStrike">
                <a:solidFill>
                  <a:srgbClr val="3366FF"/>
                </a:solidFill>
                <a:highlight>
                  <a:srgbClr val="FFFFFF"/>
                </a:highlight>
                <a:latin typeface="KaiTi"/>
                <a:ea typeface="KaiTi"/>
                <a:cs typeface="KaiTi"/>
                <a:sym typeface="KaiTi"/>
              </a:rPr>
            </a:br>
            <a:r>
              <a:rPr b="0" i="0" lang="zh-TW" sz="1800" u="none" cap="none" strike="noStrike">
                <a:solidFill>
                  <a:srgbClr val="3366FF"/>
                </a:solidFill>
                <a:highlight>
                  <a:srgbClr val="FFFFFF"/>
                </a:highlight>
                <a:latin typeface="KaiTi"/>
                <a:ea typeface="KaiTi"/>
                <a:cs typeface="KaiTi"/>
                <a:sym typeface="KaiTi"/>
              </a:rPr>
              <a:t>我倚靠上帝,必不懼怕。人能把我怎麼樣呢？)</a:t>
            </a:r>
            <a:endParaRPr b="0" i="0" sz="1800" u="none" cap="none" strike="noStrike">
              <a:solidFill>
                <a:srgbClr val="3366FF"/>
              </a:solidFill>
              <a:latin typeface="KaiTi"/>
              <a:ea typeface="KaiTi"/>
              <a:cs typeface="KaiTi"/>
              <a:sym typeface="KaiTi"/>
            </a:endParaRPr>
          </a:p>
          <a:p>
            <a:pPr indent="-285750" lvl="1" marL="742950" marR="0" rtl="0" algn="l">
              <a:spcBef>
                <a:spcPts val="0"/>
              </a:spcBef>
              <a:spcAft>
                <a:spcPts val="0"/>
              </a:spcAft>
              <a:buClr>
                <a:srgbClr val="3366FF"/>
              </a:buClr>
              <a:buSzPts val="1800"/>
              <a:buFont typeface="Courier New"/>
              <a:buChar char="o"/>
            </a:pPr>
            <a:r>
              <a:rPr b="0" i="0" lang="zh-TW" sz="1800" u="none" cap="none" strike="noStrike">
                <a:solidFill>
                  <a:srgbClr val="3366FF"/>
                </a:solidFill>
                <a:highlight>
                  <a:srgbClr val="FFFFFF"/>
                </a:highlight>
                <a:latin typeface="KaiTi"/>
                <a:ea typeface="KaiTi"/>
                <a:cs typeface="KaiTi"/>
                <a:sym typeface="KaiTi"/>
              </a:rPr>
              <a:t>(詩篇19:7-9 耶和華的律法全備,能甦醒人心。耶和華的法度確定,能使愚人有智慧。耶和華的訓詞正直,能快活人的心。耶和華的命令清潔,能明亮人的眼目。耶和華的道理潔淨,存到永遠。耶和華的典章真實,全然公義)</a:t>
            </a:r>
            <a:endParaRPr/>
          </a:p>
          <a:p>
            <a:pPr indent="-285750" lvl="1" marL="742950" marR="0" rtl="0" algn="l">
              <a:spcBef>
                <a:spcPts val="0"/>
              </a:spcBef>
              <a:spcAft>
                <a:spcPts val="0"/>
              </a:spcAft>
              <a:buClr>
                <a:schemeClr val="dk1"/>
              </a:buClr>
              <a:buSzPts val="2000"/>
              <a:buFont typeface="Courier New"/>
              <a:buChar char="o"/>
            </a:pPr>
            <a:r>
              <a:rPr b="1" i="0" lang="zh-TW" sz="2000" u="none" cap="none" strike="noStrike">
                <a:solidFill>
                  <a:schemeClr val="dk1"/>
                </a:solidFill>
                <a:highlight>
                  <a:srgbClr val="FFE599"/>
                </a:highlight>
                <a:latin typeface="KaiTi"/>
                <a:ea typeface="KaiTi"/>
                <a:cs typeface="KaiTi"/>
                <a:sym typeface="KaiTi"/>
              </a:rPr>
              <a:t>默想詩篇119非常引人入勝,能看到上帝的話如何鼓勵和掌管我們的生活</a:t>
            </a:r>
            <a:r>
              <a:rPr b="0" i="0" lang="zh-TW" sz="2000" u="none" cap="none" strike="noStrike">
                <a:solidFill>
                  <a:schemeClr val="dk1"/>
                </a:solidFill>
                <a:latin typeface="KaiTi"/>
                <a:ea typeface="KaiTi"/>
                <a:cs typeface="KaiTi"/>
                <a:sym typeface="KaiTi"/>
              </a:rPr>
              <a:t>。</a:t>
            </a:r>
            <a:br>
              <a:rPr b="1" i="0" lang="zh-TW" sz="2000" u="none" cap="none" strike="noStrike">
                <a:solidFill>
                  <a:schemeClr val="dk1"/>
                </a:solidFill>
                <a:latin typeface="KaiTi"/>
                <a:ea typeface="KaiTi"/>
                <a:cs typeface="KaiTi"/>
                <a:sym typeface="KaiTi"/>
              </a:rPr>
            </a:br>
            <a:r>
              <a:rPr b="0" i="0" lang="zh-TW" sz="1800" u="none" cap="none" strike="noStrike">
                <a:solidFill>
                  <a:srgbClr val="0066FF"/>
                </a:solidFill>
                <a:latin typeface="KaiTi"/>
                <a:ea typeface="KaiTi"/>
                <a:cs typeface="KaiTi"/>
                <a:sym typeface="KaiTi"/>
              </a:rPr>
              <a:t>(</a:t>
            </a:r>
            <a:r>
              <a:rPr b="0" i="0" lang="zh-TW" sz="1800" u="none" cap="none" strike="noStrike">
                <a:solidFill>
                  <a:srgbClr val="0066FF"/>
                </a:solidFill>
                <a:highlight>
                  <a:srgbClr val="FFFFFF"/>
                </a:highlight>
                <a:latin typeface="KaiTi"/>
                <a:ea typeface="KaiTi"/>
                <a:cs typeface="KaiTi"/>
                <a:sym typeface="KaiTi"/>
              </a:rPr>
              <a:t>詩篇119:172 你口中的訓言與我有益,勝於千萬的金銀</a:t>
            </a:r>
            <a:r>
              <a:rPr b="0" i="0" lang="zh-TW" sz="1800" u="none" cap="none" strike="noStrike">
                <a:solidFill>
                  <a:srgbClr val="0066FF"/>
                </a:solidFill>
                <a:latin typeface="KaiTi"/>
                <a:ea typeface="KaiTi"/>
                <a:cs typeface="KaiTi"/>
                <a:sym typeface="KaiTi"/>
              </a:rPr>
              <a:t>)</a:t>
            </a:r>
            <a:endParaRPr/>
          </a:p>
          <a:p>
            <a:pPr indent="-285750" lvl="0" marL="285750" marR="0" rtl="0" algn="l">
              <a:spcBef>
                <a:spcPts val="0"/>
              </a:spcBef>
              <a:spcAft>
                <a:spcPts val="0"/>
              </a:spcAft>
              <a:buClr>
                <a:srgbClr val="000000"/>
              </a:buClr>
              <a:buSzPts val="2000"/>
              <a:buFont typeface="Noto Sans Symbols"/>
              <a:buChar char="▪"/>
            </a:pPr>
            <a:r>
              <a:rPr b="0" i="0" lang="zh-TW" sz="2000" u="none" cap="none" strike="noStrike">
                <a:solidFill>
                  <a:srgbClr val="000000"/>
                </a:solidFill>
                <a:latin typeface="KaiTi"/>
                <a:ea typeface="KaiTi"/>
                <a:cs typeface="KaiTi"/>
                <a:sym typeface="KaiTi"/>
              </a:rPr>
              <a:t>無論我們如何處理音響,傳媒或視頻,我們的目的都不是制造最好的視訊影像,最熱門的音樂編排或最具創意的道具。</a:t>
            </a:r>
            <a:r>
              <a:rPr b="1" i="0" lang="zh-TW" sz="2000" u="none" cap="none" strike="noStrike">
                <a:solidFill>
                  <a:schemeClr val="dk1"/>
                </a:solidFill>
                <a:highlight>
                  <a:srgbClr val="FFE599"/>
                </a:highlight>
                <a:latin typeface="KaiTi"/>
                <a:ea typeface="KaiTi"/>
                <a:cs typeface="KaiTi"/>
                <a:sym typeface="KaiTi"/>
              </a:rPr>
              <a:t>我們的目的</a:t>
            </a:r>
            <a:r>
              <a:rPr b="1" i="0" lang="zh-TW" sz="2000" u="none" cap="none" strike="noStrike">
                <a:solidFill>
                  <a:srgbClr val="000000"/>
                </a:solidFill>
                <a:highlight>
                  <a:srgbClr val="FFE599"/>
                </a:highlight>
                <a:latin typeface="KaiTi"/>
                <a:ea typeface="KaiTi"/>
                <a:cs typeface="KaiTi"/>
                <a:sym typeface="KaiTi"/>
              </a:rPr>
              <a:t>是希望會眾</a:t>
            </a:r>
            <a:r>
              <a:rPr b="0" i="0" lang="zh-TW" sz="2000" u="none" cap="none" strike="noStrike">
                <a:solidFill>
                  <a:srgbClr val="000000"/>
                </a:solidFill>
                <a:latin typeface="KaiTi"/>
                <a:ea typeface="KaiTi"/>
                <a:cs typeface="KaiTi"/>
                <a:sym typeface="KaiTi"/>
              </a:rPr>
              <a:t>：</a:t>
            </a:r>
            <a:endParaRPr b="0" i="0" sz="2000" u="none" cap="none" strike="noStrike">
              <a:solidFill>
                <a:srgbClr val="000000"/>
              </a:solidFill>
              <a:latin typeface="KaiTi"/>
              <a:ea typeface="KaiTi"/>
              <a:cs typeface="KaiTi"/>
              <a:sym typeface="KaiTi"/>
            </a:endParaRPr>
          </a:p>
          <a:p>
            <a:pPr indent="-285750" lvl="1" marL="742950" marR="0" rtl="0" algn="l">
              <a:spcBef>
                <a:spcPts val="0"/>
              </a:spcBef>
              <a:spcAft>
                <a:spcPts val="0"/>
              </a:spcAft>
              <a:buClr>
                <a:schemeClr val="dk1"/>
              </a:buClr>
              <a:buSzPts val="2000"/>
              <a:buFont typeface="Courier New"/>
              <a:buChar char="o"/>
            </a:pPr>
            <a:r>
              <a:rPr b="1" i="0" lang="zh-TW" sz="2000" u="none" cap="none" strike="noStrike">
                <a:solidFill>
                  <a:schemeClr val="dk1"/>
                </a:solidFill>
                <a:highlight>
                  <a:srgbClr val="FFE599"/>
                </a:highlight>
                <a:latin typeface="KaiTi"/>
                <a:ea typeface="KaiTi"/>
                <a:cs typeface="KaiTi"/>
                <a:sym typeface="KaiTi"/>
              </a:rPr>
              <a:t>敬畏上帝對我們說的話,因祂的應許而受到鼓舞</a:t>
            </a:r>
            <a:endParaRPr b="0" i="0" sz="2000" u="none" cap="none" strike="noStrike">
              <a:solidFill>
                <a:schemeClr val="dk1"/>
              </a:solidFill>
              <a:highlight>
                <a:srgbClr val="FFE599"/>
              </a:highlight>
              <a:latin typeface="KaiTi"/>
              <a:ea typeface="KaiTi"/>
              <a:cs typeface="KaiTi"/>
              <a:sym typeface="KaiTi"/>
            </a:endParaRPr>
          </a:p>
          <a:p>
            <a:pPr indent="-285750" lvl="1" marL="742950" marR="0" rtl="0" algn="l">
              <a:spcBef>
                <a:spcPts val="0"/>
              </a:spcBef>
              <a:spcAft>
                <a:spcPts val="0"/>
              </a:spcAft>
              <a:buClr>
                <a:schemeClr val="dk1"/>
              </a:buClr>
              <a:buSzPts val="2000"/>
              <a:buFont typeface="Courier New"/>
              <a:buChar char="o"/>
            </a:pPr>
            <a:r>
              <a:rPr b="1" i="0" lang="zh-TW" sz="2000" u="none" cap="none" strike="noStrike">
                <a:solidFill>
                  <a:schemeClr val="dk1"/>
                </a:solidFill>
                <a:highlight>
                  <a:srgbClr val="FFE599"/>
                </a:highlight>
                <a:latin typeface="KaiTi"/>
                <a:ea typeface="KaiTi"/>
                <a:cs typeface="KaiTi"/>
                <a:sym typeface="KaiTi"/>
              </a:rPr>
              <a:t>受到祂命令的挑戰,害怕祂的警告</a:t>
            </a:r>
            <a:endParaRPr b="0" i="0" sz="2000" u="none" cap="none" strike="noStrike">
              <a:solidFill>
                <a:schemeClr val="dk1"/>
              </a:solidFill>
              <a:highlight>
                <a:srgbClr val="FFE599"/>
              </a:highlight>
              <a:latin typeface="KaiTi"/>
              <a:ea typeface="KaiTi"/>
              <a:cs typeface="KaiTi"/>
              <a:sym typeface="KaiTi"/>
            </a:endParaRPr>
          </a:p>
          <a:p>
            <a:pPr indent="-285750" lvl="1" marL="742950" marR="0" rtl="0" algn="l">
              <a:spcBef>
                <a:spcPts val="0"/>
              </a:spcBef>
              <a:spcAft>
                <a:spcPts val="0"/>
              </a:spcAft>
              <a:buClr>
                <a:schemeClr val="dk1"/>
              </a:buClr>
              <a:buSzPts val="2000"/>
              <a:buFont typeface="Courier New"/>
              <a:buChar char="o"/>
            </a:pPr>
            <a:r>
              <a:rPr b="1" i="0" lang="zh-TW" sz="2000" u="none" cap="none" strike="noStrike">
                <a:solidFill>
                  <a:schemeClr val="dk1"/>
                </a:solidFill>
                <a:highlight>
                  <a:srgbClr val="FFE599"/>
                </a:highlight>
                <a:latin typeface="KaiTi"/>
                <a:ea typeface="KaiTi"/>
                <a:cs typeface="KaiTi"/>
                <a:sym typeface="KaiTi"/>
              </a:rPr>
              <a:t>感恩上帝的祝福,在祂的話語中看見祂的偉大</a:t>
            </a:r>
            <a:endParaRPr b="0" i="0" sz="2000" u="none" cap="none" strike="noStrike">
              <a:solidFill>
                <a:schemeClr val="dk1"/>
              </a:solidFill>
              <a:latin typeface="KaiTi"/>
              <a:ea typeface="KaiTi"/>
              <a:cs typeface="KaiTi"/>
              <a:sym typeface="KaiTi"/>
            </a:endParaRPr>
          </a:p>
        </p:txBody>
      </p:sp>
    </p:spTree>
  </p:cSld>
  <p:clrMapOvr>
    <a:masterClrMapping/>
  </p:clrMapOvr>
  <mc:AlternateContent>
    <mc:Choice Requires="p14">
      <p:transition spd="slow" p14:dur="1600">
        <p14:gallery dir="l"/>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 name="Shape 120"/>
        <p:cNvGrpSpPr/>
        <p:nvPr/>
      </p:nvGrpSpPr>
      <p:grpSpPr>
        <a:xfrm>
          <a:off x="0" y="0"/>
          <a:ext cx="0" cy="0"/>
          <a:chOff x="0" y="0"/>
          <a:chExt cx="0" cy="0"/>
        </a:xfrm>
      </p:grpSpPr>
      <p:sp>
        <p:nvSpPr>
          <p:cNvPr id="121" name="Google Shape;121;p17"/>
          <p:cNvSpPr txBox="1"/>
          <p:nvPr>
            <p:ph type="title"/>
          </p:nvPr>
        </p:nvSpPr>
        <p:spPr>
          <a:xfrm>
            <a:off x="0" y="16932"/>
            <a:ext cx="9144000" cy="668867"/>
          </a:xfrm>
          <a:prstGeom prst="rect">
            <a:avLst/>
          </a:prstGeom>
          <a:solidFill>
            <a:srgbClr val="DDD9C3"/>
          </a:solidFill>
          <a:ln cap="flat" cmpd="sng" w="9525">
            <a:solidFill>
              <a:srgbClr val="97B4E4"/>
            </a:solidFill>
            <a:prstDash val="solid"/>
            <a:round/>
            <a:headEnd len="sm" w="sm" type="none"/>
            <a:tailEnd len="sm" w="sm" type="none"/>
          </a:ln>
        </p:spPr>
        <p:txBody>
          <a:bodyPr anchorCtr="0" anchor="ctr" bIns="45700" lIns="91425" spcFirstLastPara="1" rIns="91425" wrap="square" tIns="45700">
            <a:noAutofit/>
          </a:bodyPr>
          <a:lstStyle/>
          <a:p>
            <a:pPr indent="0" lvl="0" marL="0" rtl="0" algn="ctr">
              <a:spcBef>
                <a:spcPts val="0"/>
              </a:spcBef>
              <a:spcAft>
                <a:spcPts val="0"/>
              </a:spcAft>
              <a:buClr>
                <a:srgbClr val="000000"/>
              </a:buClr>
              <a:buSzPts val="3600"/>
              <a:buFont typeface="KaiTi"/>
              <a:buNone/>
            </a:pPr>
            <a:r>
              <a:rPr b="1" i="0" lang="zh-TW" sz="3600">
                <a:solidFill>
                  <a:srgbClr val="000000"/>
                </a:solidFill>
                <a:latin typeface="KaiTi"/>
                <a:ea typeface="KaiTi"/>
                <a:cs typeface="KaiTi"/>
                <a:sym typeface="KaiTi"/>
              </a:rPr>
              <a:t>我的心愛什麼？</a:t>
            </a:r>
            <a:r>
              <a:rPr b="1" lang="zh-TW" sz="3600">
                <a:solidFill>
                  <a:srgbClr val="0C0C0C"/>
                </a:solidFill>
                <a:latin typeface="KaiTi"/>
                <a:ea typeface="KaiTi"/>
                <a:cs typeface="KaiTi"/>
                <a:sym typeface="KaiTi"/>
              </a:rPr>
              <a:t>2</a:t>
            </a:r>
            <a:endParaRPr sz="4800">
              <a:solidFill>
                <a:srgbClr val="0C0C0C"/>
              </a:solidFill>
              <a:latin typeface="KaiTi"/>
              <a:ea typeface="KaiTi"/>
              <a:cs typeface="KaiTi"/>
              <a:sym typeface="KaiTi"/>
            </a:endParaRPr>
          </a:p>
        </p:txBody>
      </p:sp>
      <p:sp>
        <p:nvSpPr>
          <p:cNvPr id="122" name="Google Shape;122;p17"/>
          <p:cNvSpPr/>
          <p:nvPr/>
        </p:nvSpPr>
        <p:spPr>
          <a:xfrm>
            <a:off x="0" y="668866"/>
            <a:ext cx="9144000" cy="6172202"/>
          </a:xfrm>
          <a:prstGeom prst="rect">
            <a:avLst/>
          </a:prstGeom>
          <a:solidFill>
            <a:srgbClr val="F2F2F2"/>
          </a:solidFill>
          <a:ln cap="flat" cmpd="sng" w="25400">
            <a:solidFill>
              <a:srgbClr val="E36C0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rPr b="1" i="0" lang="zh-TW" sz="2800" u="sng" cap="none" strike="noStrike">
                <a:solidFill>
                  <a:srgbClr val="000000"/>
                </a:solidFill>
                <a:latin typeface="KaiTi"/>
                <a:ea typeface="KaiTi"/>
                <a:cs typeface="KaiTi"/>
                <a:sym typeface="KaiTi"/>
              </a:rPr>
              <a:t>真正重要的是</a:t>
            </a:r>
            <a:r>
              <a:rPr b="1" i="0" lang="zh-TW" sz="2800" u="none" cap="none" strike="noStrike">
                <a:solidFill>
                  <a:srgbClr val="000000"/>
                </a:solidFill>
                <a:latin typeface="KaiTi"/>
                <a:ea typeface="KaiTi"/>
                <a:cs typeface="KaiTi"/>
                <a:sym typeface="KaiTi"/>
              </a:rPr>
              <a:t>：</a:t>
            </a:r>
            <a:endParaRPr b="0" i="0" sz="2800" u="none" cap="none" strike="noStrike">
              <a:solidFill>
                <a:schemeClr val="lt1"/>
              </a:solidFill>
              <a:latin typeface="KaiTi"/>
              <a:ea typeface="KaiTi"/>
              <a:cs typeface="KaiTi"/>
              <a:sym typeface="KaiTi"/>
            </a:endParaRPr>
          </a:p>
          <a:p>
            <a:pPr indent="-342900" lvl="0" marL="342900" marR="0" rtl="0" algn="l">
              <a:spcBef>
                <a:spcPts val="0"/>
              </a:spcBef>
              <a:spcAft>
                <a:spcPts val="0"/>
              </a:spcAft>
              <a:buClr>
                <a:srgbClr val="000000"/>
              </a:buClr>
              <a:buSzPts val="2000"/>
              <a:buFont typeface="Noto Sans Symbols"/>
              <a:buChar char="▪"/>
            </a:pPr>
            <a:r>
              <a:rPr b="1" i="0" lang="zh-TW" sz="2000" u="none" cap="none" strike="noStrike">
                <a:solidFill>
                  <a:srgbClr val="000000"/>
                </a:solidFill>
                <a:highlight>
                  <a:srgbClr val="FFE599"/>
                </a:highlight>
                <a:latin typeface="KaiTi"/>
                <a:ea typeface="KaiTi"/>
                <a:cs typeface="KaiTi"/>
                <a:sym typeface="KaiTi"/>
              </a:rPr>
              <a:t>上帝是無法賺取的,但卻是透過福音作為禮物恩賜給我們的</a:t>
            </a:r>
            <a:r>
              <a:rPr b="0" i="0" lang="zh-TW" sz="2000" u="none" cap="none" strike="noStrike">
                <a:solidFill>
                  <a:srgbClr val="000000"/>
                </a:solidFill>
                <a:latin typeface="KaiTi"/>
                <a:ea typeface="KaiTi"/>
                <a:cs typeface="KaiTi"/>
                <a:sym typeface="KaiTi"/>
              </a:rPr>
              <a:t>。</a:t>
            </a:r>
            <a:r>
              <a:rPr b="0" i="0" lang="zh-TW" sz="2000" u="none" cap="none" strike="noStrike">
                <a:solidFill>
                  <a:schemeClr val="dk1"/>
                </a:solidFill>
                <a:latin typeface="KaiTi"/>
                <a:ea typeface="KaiTi"/>
                <a:cs typeface="KaiTi"/>
                <a:sym typeface="KaiTi"/>
              </a:rPr>
              <a:t>當我們</a:t>
            </a:r>
            <a:r>
              <a:rPr b="1" i="0" lang="zh-TW" sz="2000" u="none" cap="none" strike="noStrike">
                <a:solidFill>
                  <a:srgbClr val="C00000"/>
                </a:solidFill>
                <a:latin typeface="KaiTi"/>
                <a:ea typeface="KaiTi"/>
                <a:cs typeface="KaiTi"/>
                <a:sym typeface="KaiTi"/>
              </a:rPr>
              <a:t>為自己的成就尋求讚揚</a:t>
            </a:r>
            <a:r>
              <a:rPr b="0" i="0" lang="zh-TW" sz="2000" u="none" cap="none" strike="noStrike">
                <a:solidFill>
                  <a:schemeClr val="dk1"/>
                </a:solidFill>
                <a:latin typeface="KaiTi"/>
                <a:ea typeface="KaiTi"/>
                <a:cs typeface="KaiTi"/>
                <a:sym typeface="KaiTi"/>
              </a:rPr>
              <a:t>,</a:t>
            </a:r>
            <a:r>
              <a:rPr b="1" i="0" lang="zh-TW" sz="2000" u="none" cap="none" strike="noStrike">
                <a:solidFill>
                  <a:srgbClr val="C00000"/>
                </a:solidFill>
                <a:latin typeface="KaiTi"/>
                <a:ea typeface="KaiTi"/>
                <a:cs typeface="KaiTi"/>
                <a:sym typeface="KaiTi"/>
              </a:rPr>
              <a:t>為自己的成長尋求榮譽時</a:t>
            </a:r>
            <a:r>
              <a:rPr b="0" i="0" lang="zh-TW" sz="2000" u="none" cap="none" strike="noStrike">
                <a:solidFill>
                  <a:srgbClr val="000000"/>
                </a:solidFill>
                <a:latin typeface="KaiTi"/>
                <a:ea typeface="KaiTi"/>
                <a:cs typeface="KaiTi"/>
                <a:sym typeface="KaiTi"/>
              </a:rPr>
              <a:t>,</a:t>
            </a:r>
            <a:r>
              <a:rPr b="1" i="0" lang="zh-TW" sz="2000" u="none" cap="none" strike="noStrike">
                <a:solidFill>
                  <a:srgbClr val="C00000"/>
                </a:solidFill>
                <a:latin typeface="KaiTi"/>
                <a:ea typeface="KaiTi"/>
                <a:cs typeface="KaiTi"/>
                <a:sym typeface="KaiTi"/>
              </a:rPr>
              <a:t>我們並不是依靠救主</a:t>
            </a:r>
            <a:r>
              <a:rPr b="0" i="0" lang="zh-TW" sz="2000" u="none" cap="none" strike="noStrike">
                <a:solidFill>
                  <a:srgbClr val="000000"/>
                </a:solidFill>
                <a:latin typeface="KaiTi"/>
                <a:ea typeface="KaiTi"/>
                <a:cs typeface="KaiTi"/>
                <a:sym typeface="KaiTi"/>
              </a:rPr>
              <a:t>,而</a:t>
            </a:r>
            <a:r>
              <a:rPr b="0" i="0" lang="zh-TW" sz="2000" u="none" cap="none" strike="noStrike">
                <a:solidFill>
                  <a:schemeClr val="dk1"/>
                </a:solidFill>
                <a:latin typeface="KaiTi"/>
                <a:ea typeface="KaiTi"/>
                <a:cs typeface="KaiTi"/>
                <a:sym typeface="KaiTi"/>
              </a:rPr>
              <a:t>是</a:t>
            </a:r>
            <a:r>
              <a:rPr b="0" i="0" lang="zh-TW" sz="2000" u="none" cap="none" strike="noStrike">
                <a:solidFill>
                  <a:srgbClr val="000000"/>
                </a:solidFill>
                <a:latin typeface="KaiTi"/>
                <a:ea typeface="KaiTi"/>
                <a:cs typeface="KaiTi"/>
                <a:sym typeface="KaiTi"/>
              </a:rPr>
              <a:t>在尋找聽眾。</a:t>
            </a:r>
            <a:endParaRPr/>
          </a:p>
          <a:p>
            <a:pPr indent="-342900" lvl="0" marL="342900" marR="0" rtl="0" algn="l">
              <a:spcBef>
                <a:spcPts val="0"/>
              </a:spcBef>
              <a:spcAft>
                <a:spcPts val="0"/>
              </a:spcAft>
              <a:buClr>
                <a:srgbClr val="000000"/>
              </a:buClr>
              <a:buSzPts val="2000"/>
              <a:buFont typeface="Noto Sans Symbols"/>
              <a:buChar char="▪"/>
            </a:pPr>
            <a:r>
              <a:rPr b="0" i="0" lang="zh-TW" sz="2000" u="none" cap="none" strike="noStrike">
                <a:solidFill>
                  <a:srgbClr val="000000"/>
                </a:solidFill>
                <a:latin typeface="KaiTi"/>
                <a:ea typeface="KaiTi"/>
                <a:cs typeface="KaiTi"/>
                <a:sym typeface="KaiTi"/>
              </a:rPr>
              <a:t>福音使我們得以自由。</a:t>
            </a:r>
            <a:r>
              <a:rPr b="0" i="0" lang="zh-TW" sz="2000" u="none" cap="none" strike="noStrike">
                <a:solidFill>
                  <a:schemeClr val="dk1"/>
                </a:solidFill>
                <a:latin typeface="KaiTi"/>
                <a:ea typeface="KaiTi"/>
                <a:cs typeface="KaiTi"/>
                <a:sym typeface="KaiTi"/>
              </a:rPr>
              <a:t>我們經常</a:t>
            </a:r>
            <a:r>
              <a:rPr b="1" i="0" lang="zh-TW" sz="2000" u="none" cap="none" strike="noStrike">
                <a:solidFill>
                  <a:srgbClr val="C00000"/>
                </a:solidFill>
                <a:latin typeface="KaiTi"/>
                <a:ea typeface="KaiTi"/>
                <a:cs typeface="KaiTi"/>
                <a:sym typeface="KaiTi"/>
              </a:rPr>
              <a:t>未能應用福音成為我日常生活的中心和基礎</a:t>
            </a:r>
            <a:r>
              <a:rPr b="0" i="0" lang="zh-TW" sz="2000" u="none" cap="none" strike="noStrike">
                <a:solidFill>
                  <a:srgbClr val="000000"/>
                </a:solidFill>
                <a:latin typeface="KaiTi"/>
                <a:ea typeface="KaiTi"/>
                <a:cs typeface="KaiTi"/>
                <a:sym typeface="KaiTi"/>
              </a:rPr>
              <a:t>。我們需要了解罪的力量以及耶穌基督將我從罪中拯救出來的更大力量。</a:t>
            </a:r>
            <a:endParaRPr/>
          </a:p>
          <a:p>
            <a:pPr indent="-342900" lvl="0" marL="342900" marR="0" rtl="0" algn="l">
              <a:spcBef>
                <a:spcPts val="0"/>
              </a:spcBef>
              <a:spcAft>
                <a:spcPts val="0"/>
              </a:spcAft>
              <a:buClr>
                <a:srgbClr val="C00000"/>
              </a:buClr>
              <a:buSzPts val="2000"/>
              <a:buFont typeface="Noto Sans Symbols"/>
              <a:buChar char="▪"/>
            </a:pPr>
            <a:r>
              <a:rPr b="1" i="0" lang="zh-TW" sz="2000" u="none" cap="none" strike="noStrike">
                <a:solidFill>
                  <a:srgbClr val="C00000"/>
                </a:solidFill>
                <a:latin typeface="KaiTi"/>
                <a:ea typeface="KaiTi"/>
                <a:cs typeface="KaiTi"/>
                <a:sym typeface="KaiTi"/>
              </a:rPr>
              <a:t>敬拜主要不是關於音樂,技巧,禮拜儀式,詩歌或方法</a:t>
            </a:r>
            <a:r>
              <a:rPr b="0" i="0" lang="zh-TW" sz="2000" u="none" cap="none" strike="noStrike">
                <a:solidFill>
                  <a:srgbClr val="000000"/>
                </a:solidFill>
                <a:latin typeface="KaiTi"/>
                <a:ea typeface="KaiTi"/>
                <a:cs typeface="KaiTi"/>
                <a:sym typeface="KaiTi"/>
              </a:rPr>
              <a:t>。這是關於我們的心,我們最喜歡什麼和誰。</a:t>
            </a:r>
            <a:endParaRPr/>
          </a:p>
          <a:p>
            <a:pPr indent="-342900" lvl="0" marL="342900" marR="0" rtl="0" algn="l">
              <a:spcBef>
                <a:spcPts val="0"/>
              </a:spcBef>
              <a:spcAft>
                <a:spcPts val="0"/>
              </a:spcAft>
              <a:buClr>
                <a:srgbClr val="000000"/>
              </a:buClr>
              <a:buSzPts val="2000"/>
              <a:buFont typeface="Noto Sans Symbols"/>
              <a:buChar char="▪"/>
            </a:pPr>
            <a:r>
              <a:rPr b="1" i="0" lang="zh-TW" sz="2000" u="none" cap="none" strike="noStrike">
                <a:solidFill>
                  <a:srgbClr val="000000"/>
                </a:solidFill>
                <a:highlight>
                  <a:srgbClr val="FFE599"/>
                </a:highlight>
                <a:latin typeface="KaiTi"/>
                <a:ea typeface="KaiTi"/>
                <a:cs typeface="KaiTi"/>
                <a:sym typeface="KaiTi"/>
              </a:rPr>
              <a:t>敬拜上帝就是愛上帝</a:t>
            </a:r>
            <a:r>
              <a:rPr b="0" i="0" lang="zh-TW" sz="2000" u="none" cap="none" strike="noStrike">
                <a:solidFill>
                  <a:srgbClr val="000000"/>
                </a:solidFill>
                <a:latin typeface="KaiTi"/>
                <a:ea typeface="KaiTi"/>
                <a:cs typeface="KaiTi"/>
                <a:sym typeface="KaiTi"/>
              </a:rPr>
              <a:t>。事實上,</a:t>
            </a:r>
            <a:r>
              <a:rPr b="1" i="0" lang="zh-TW" sz="2000" u="none" cap="none" strike="noStrike">
                <a:solidFill>
                  <a:srgbClr val="000000"/>
                </a:solidFill>
                <a:highlight>
                  <a:srgbClr val="FFE599"/>
                </a:highlight>
                <a:latin typeface="KaiTi"/>
                <a:ea typeface="KaiTi"/>
                <a:cs typeface="KaiTi"/>
                <a:sym typeface="KaiTi"/>
              </a:rPr>
              <a:t>我們最喜歡的東西將決定我們真正敬拜的東西</a:t>
            </a:r>
            <a:r>
              <a:rPr b="0" i="0" lang="zh-TW" sz="2000" u="none" cap="none" strike="noStrike">
                <a:solidFill>
                  <a:srgbClr val="000000"/>
                </a:solidFill>
                <a:latin typeface="KaiTi"/>
                <a:ea typeface="KaiTi"/>
                <a:cs typeface="KaiTi"/>
                <a:sym typeface="KaiTi"/>
              </a:rPr>
              <a:t>。 </a:t>
            </a:r>
            <a:br>
              <a:rPr b="0" i="0" lang="zh-TW" sz="2000" u="none" cap="none" strike="noStrike">
                <a:solidFill>
                  <a:srgbClr val="000000"/>
                </a:solidFill>
                <a:latin typeface="KaiTi"/>
                <a:ea typeface="KaiTi"/>
                <a:cs typeface="KaiTi"/>
                <a:sym typeface="KaiTi"/>
              </a:rPr>
            </a:br>
            <a:r>
              <a:rPr b="0" i="0" lang="zh-TW" sz="1800" u="none" cap="none" strike="noStrike">
                <a:solidFill>
                  <a:srgbClr val="0066FF"/>
                </a:solidFill>
                <a:latin typeface="KaiTi"/>
                <a:ea typeface="KaiTi"/>
                <a:cs typeface="KaiTi"/>
                <a:sym typeface="KaiTi"/>
              </a:rPr>
              <a:t>(</a:t>
            </a:r>
            <a:r>
              <a:rPr b="0" i="0" lang="zh-TW" sz="1800" u="none" cap="none" strike="noStrike">
                <a:solidFill>
                  <a:srgbClr val="0066FF"/>
                </a:solidFill>
                <a:highlight>
                  <a:srgbClr val="FFFFFF"/>
                </a:highlight>
                <a:latin typeface="KaiTi"/>
                <a:ea typeface="KaiTi"/>
                <a:cs typeface="KaiTi"/>
                <a:sym typeface="KaiTi"/>
              </a:rPr>
              <a:t>馬太福音22:37</a:t>
            </a:r>
            <a:r>
              <a:rPr b="0" i="0" lang="zh-TW" sz="1800" u="none" cap="none" strike="noStrike">
                <a:solidFill>
                  <a:srgbClr val="0066FF"/>
                </a:solidFill>
                <a:latin typeface="KaiTi"/>
                <a:ea typeface="KaiTi"/>
                <a:cs typeface="KaiTi"/>
                <a:sym typeface="KaiTi"/>
              </a:rPr>
              <a:t> </a:t>
            </a:r>
            <a:r>
              <a:rPr b="0" i="0" lang="zh-TW" sz="1800" u="none" cap="none" strike="noStrike">
                <a:solidFill>
                  <a:srgbClr val="0066FF"/>
                </a:solidFill>
                <a:highlight>
                  <a:srgbClr val="FFFFFF"/>
                </a:highlight>
                <a:latin typeface="KaiTi"/>
                <a:ea typeface="KaiTi"/>
                <a:cs typeface="KaiTi"/>
                <a:sym typeface="KaiTi"/>
              </a:rPr>
              <a:t>耶穌對他說:「你要盡心,盡性,盡意愛主你的神」</a:t>
            </a:r>
            <a:r>
              <a:rPr b="1" i="0" lang="zh-TW" sz="2000" u="none" cap="none" strike="noStrike">
                <a:solidFill>
                  <a:srgbClr val="000000"/>
                </a:solidFill>
                <a:highlight>
                  <a:srgbClr val="FFE599"/>
                </a:highlight>
                <a:latin typeface="KaiTi"/>
                <a:ea typeface="KaiTi"/>
                <a:cs typeface="KaiTi"/>
                <a:sym typeface="KaiTi"/>
              </a:rPr>
              <a:t>這並不意味著我們不能愛其他任何東西</a:t>
            </a:r>
            <a:r>
              <a:rPr b="0" i="0" lang="zh-TW" sz="2000" u="none" cap="none" strike="noStrike">
                <a:solidFill>
                  <a:srgbClr val="000000"/>
                </a:solidFill>
                <a:latin typeface="KaiTi"/>
                <a:ea typeface="KaiTi"/>
                <a:cs typeface="KaiTi"/>
                <a:sym typeface="KaiTi"/>
              </a:rPr>
              <a:t>。只要我們以</a:t>
            </a:r>
            <a:r>
              <a:rPr b="1" i="0" lang="zh-TW" sz="2000" u="none" cap="none" strike="noStrike">
                <a:solidFill>
                  <a:srgbClr val="000000"/>
                </a:solidFill>
                <a:highlight>
                  <a:srgbClr val="FFE599"/>
                </a:highlight>
                <a:latin typeface="KaiTi"/>
                <a:ea typeface="KaiTi"/>
                <a:cs typeface="KaiTi"/>
                <a:sym typeface="KaiTi"/>
              </a:rPr>
              <a:t>正確的方式愛他們</a:t>
            </a:r>
            <a:r>
              <a:rPr b="0" i="0" lang="zh-TW" sz="2000" u="none" cap="none" strike="noStrike">
                <a:solidFill>
                  <a:srgbClr val="000000"/>
                </a:solidFill>
                <a:latin typeface="KaiTi"/>
                <a:ea typeface="KaiTi"/>
                <a:cs typeface="KaiTi"/>
                <a:sym typeface="KaiTi"/>
              </a:rPr>
              <a:t>並且更加愛上帝。看看我星期日早上外面的生活,</a:t>
            </a:r>
            <a:r>
              <a:rPr b="1" i="0" lang="zh-TW" sz="2000" u="none" cap="none" strike="noStrike">
                <a:solidFill>
                  <a:srgbClr val="000000"/>
                </a:solidFill>
                <a:highlight>
                  <a:srgbClr val="FFE599"/>
                </a:highlight>
                <a:latin typeface="KaiTi"/>
                <a:ea typeface="KaiTi"/>
                <a:cs typeface="KaiTi"/>
                <a:sym typeface="KaiTi"/>
              </a:rPr>
              <a:t>檢查一下我們的心 </a:t>
            </a:r>
            <a:r>
              <a:rPr b="0" i="0" lang="zh-TW" sz="2000" u="none" cap="none" strike="noStrike">
                <a:solidFill>
                  <a:srgbClr val="000000"/>
                </a:solidFill>
                <a:latin typeface="KaiTi"/>
                <a:ea typeface="KaiTi"/>
                <a:cs typeface="KaiTi"/>
                <a:sym typeface="KaiTi"/>
              </a:rPr>
              <a:t>：</a:t>
            </a:r>
            <a:endParaRPr/>
          </a:p>
          <a:p>
            <a:pPr indent="-342900" lvl="1" marL="800100" marR="0" rtl="0" algn="l">
              <a:spcBef>
                <a:spcPts val="0"/>
              </a:spcBef>
              <a:spcAft>
                <a:spcPts val="0"/>
              </a:spcAft>
              <a:buClr>
                <a:srgbClr val="000000"/>
              </a:buClr>
              <a:buSzPts val="2000"/>
              <a:buFont typeface="Courier New"/>
              <a:buChar char="o"/>
            </a:pPr>
            <a:r>
              <a:rPr b="0" i="0" lang="zh-TW" sz="2000" u="none" cap="none" strike="noStrike">
                <a:solidFill>
                  <a:srgbClr val="000000"/>
                </a:solidFill>
                <a:latin typeface="KaiTi"/>
                <a:ea typeface="KaiTi"/>
                <a:cs typeface="KaiTi"/>
                <a:sym typeface="KaiTi"/>
              </a:rPr>
              <a:t>我花最多時間做什麼？當我無事可做時,我的思緒會飄到哪裡？</a:t>
            </a:r>
            <a:endParaRPr/>
          </a:p>
          <a:p>
            <a:pPr indent="-342900" lvl="1" marL="800100" marR="0" rtl="0" algn="l">
              <a:spcBef>
                <a:spcPts val="0"/>
              </a:spcBef>
              <a:spcAft>
                <a:spcPts val="0"/>
              </a:spcAft>
              <a:buClr>
                <a:srgbClr val="000000"/>
              </a:buClr>
              <a:buSzPts val="2000"/>
              <a:buFont typeface="Courier New"/>
              <a:buChar char="o"/>
            </a:pPr>
            <a:r>
              <a:rPr b="0" i="0" lang="zh-TW" sz="2000" u="none" cap="none" strike="noStrike">
                <a:solidFill>
                  <a:srgbClr val="000000"/>
                </a:solidFill>
                <a:latin typeface="KaiTi"/>
                <a:ea typeface="KaiTi"/>
                <a:cs typeface="KaiTi"/>
                <a:sym typeface="KaiTi"/>
              </a:rPr>
              <a:t>我熱衷於什麼？我的錢花在哪裡？我最害怕失去什麼？</a:t>
            </a:r>
            <a:endParaRPr/>
          </a:p>
          <a:p>
            <a:pPr indent="-342900" lvl="0" marL="342900" marR="0" rtl="0" algn="l">
              <a:spcBef>
                <a:spcPts val="0"/>
              </a:spcBef>
              <a:spcAft>
                <a:spcPts val="0"/>
              </a:spcAft>
              <a:buClr>
                <a:srgbClr val="000000"/>
              </a:buClr>
              <a:buSzPts val="2000"/>
              <a:buFont typeface="Noto Sans Symbols"/>
              <a:buChar char="▪"/>
            </a:pPr>
            <a:r>
              <a:rPr b="1" i="0" lang="zh-TW" sz="2000" u="none" cap="none" strike="noStrike">
                <a:solidFill>
                  <a:srgbClr val="000000"/>
                </a:solidFill>
                <a:latin typeface="KaiTi"/>
                <a:ea typeface="KaiTi"/>
                <a:cs typeface="KaiTi"/>
                <a:sym typeface="KaiTi"/>
              </a:rPr>
              <a:t>身為敬拜領袖,我們最關心的不是</a:t>
            </a:r>
            <a:r>
              <a:rPr b="1" i="0" lang="zh-TW" sz="2000" u="none" cap="none" strike="noStrike">
                <a:solidFill>
                  <a:schemeClr val="dk1"/>
                </a:solidFill>
                <a:latin typeface="KaiTi"/>
                <a:ea typeface="KaiTi"/>
                <a:cs typeface="KaiTi"/>
                <a:sym typeface="KaiTi"/>
              </a:rPr>
              <a:t>詩歌</a:t>
            </a:r>
            <a:r>
              <a:rPr b="1" i="0" lang="zh-TW" sz="2000" u="none" cap="none" strike="noStrike">
                <a:solidFill>
                  <a:srgbClr val="000000"/>
                </a:solidFill>
                <a:latin typeface="KaiTi"/>
                <a:ea typeface="KaiTi"/>
                <a:cs typeface="KaiTi"/>
                <a:sym typeface="KaiTi"/>
              </a:rPr>
              <a:t>準備,創意安排或最新的裝備。</a:t>
            </a:r>
            <a:r>
              <a:rPr b="1" i="0" lang="zh-TW" sz="2000" u="none" cap="none" strike="noStrike">
                <a:solidFill>
                  <a:srgbClr val="000000"/>
                </a:solidFill>
                <a:highlight>
                  <a:srgbClr val="FFE599"/>
                </a:highlight>
                <a:latin typeface="KaiTi"/>
                <a:ea typeface="KaiTi"/>
                <a:cs typeface="KaiTi"/>
                <a:sym typeface="KaiTi"/>
              </a:rPr>
              <a:t>我們最關心的必須是我們內心的狀態</a:t>
            </a:r>
            <a:r>
              <a:rPr b="0" i="0" lang="zh-TW" sz="2000" u="none" cap="none" strike="noStrike">
                <a:solidFill>
                  <a:srgbClr val="000000"/>
                </a:solidFill>
                <a:latin typeface="KaiTi"/>
                <a:ea typeface="KaiTi"/>
                <a:cs typeface="KaiTi"/>
                <a:sym typeface="KaiTi"/>
              </a:rPr>
              <a:t>。</a:t>
            </a:r>
            <a:endParaRPr/>
          </a:p>
          <a:p>
            <a:pPr indent="-342900" lvl="0" marL="342900" marR="0" rtl="0" algn="l">
              <a:spcBef>
                <a:spcPts val="0"/>
              </a:spcBef>
              <a:spcAft>
                <a:spcPts val="0"/>
              </a:spcAft>
              <a:buClr>
                <a:srgbClr val="000000"/>
              </a:buClr>
              <a:buSzPts val="1800"/>
              <a:buFont typeface="Noto Sans Symbols"/>
              <a:buChar char="▪"/>
            </a:pPr>
            <a:r>
              <a:rPr b="1" i="0" lang="zh-TW" sz="1800" u="none" cap="none" strike="noStrike">
                <a:solidFill>
                  <a:srgbClr val="000000"/>
                </a:solidFill>
                <a:highlight>
                  <a:srgbClr val="FFE599"/>
                </a:highlight>
                <a:latin typeface="KaiTi"/>
                <a:ea typeface="KaiTi"/>
                <a:cs typeface="KaiTi"/>
                <a:sym typeface="KaiTi"/>
              </a:rPr>
              <a:t>"</a:t>
            </a:r>
            <a:r>
              <a:rPr b="0" i="0" lang="zh-TW" sz="1800" u="none" cap="none" strike="noStrike">
                <a:solidFill>
                  <a:srgbClr val="000000"/>
                </a:solidFill>
                <a:highlight>
                  <a:srgbClr val="FFE599"/>
                </a:highlight>
                <a:latin typeface="KaiTi"/>
                <a:ea typeface="KaiTi"/>
                <a:cs typeface="KaiTi"/>
                <a:sym typeface="KaiTi"/>
              </a:rPr>
              <a:t>偉大的上帝不看重人的侍奉,如果他們的心不在其中的話:主看見並判斷人心；如果</a:t>
            </a:r>
            <a:r>
              <a:rPr b="0" i="0" lang="zh-TW" sz="1800" u="sng" cap="none" strike="noStrike">
                <a:solidFill>
                  <a:srgbClr val="000000"/>
                </a:solidFill>
                <a:highlight>
                  <a:srgbClr val="FFE599"/>
                </a:highlight>
                <a:latin typeface="KaiTi"/>
                <a:ea typeface="KaiTi"/>
                <a:cs typeface="KaiTi"/>
                <a:sym typeface="KaiTi"/>
              </a:rPr>
              <a:t>沒有內心的崇拜,如果沒有真誠的情感</a:t>
            </a:r>
            <a:r>
              <a:rPr b="0" i="0" lang="zh-TW" sz="1800" u="none" cap="none" strike="noStrike">
                <a:solidFill>
                  <a:srgbClr val="000000"/>
                </a:solidFill>
                <a:highlight>
                  <a:srgbClr val="FFE599"/>
                </a:highlight>
                <a:latin typeface="KaiTi"/>
                <a:ea typeface="KaiTi"/>
                <a:cs typeface="KaiTi"/>
                <a:sym typeface="KaiTi"/>
              </a:rPr>
              <a:t>,他就不會考慮外在的崇拜形式。因此,全心堅定地侍奉上帝是一件極為重要的事情</a:t>
            </a:r>
            <a:r>
              <a:rPr b="1" i="0" lang="zh-TW" sz="1800" u="none" cap="none" strike="noStrike">
                <a:solidFill>
                  <a:srgbClr val="000000"/>
                </a:solidFill>
                <a:highlight>
                  <a:srgbClr val="FFE599"/>
                </a:highlight>
                <a:latin typeface="KaiTi"/>
                <a:ea typeface="KaiTi"/>
                <a:cs typeface="KaiTi"/>
                <a:sym typeface="KaiTi"/>
              </a:rPr>
              <a:t>" </a:t>
            </a:r>
            <a:r>
              <a:rPr b="0" i="0" lang="zh-TW" sz="1800" u="none" cap="none" strike="noStrike">
                <a:solidFill>
                  <a:schemeClr val="dk1"/>
                </a:solidFill>
                <a:latin typeface="KaiTi"/>
                <a:ea typeface="KaiTi"/>
                <a:cs typeface="KaiTi"/>
                <a:sym typeface="KaiTi"/>
              </a:rPr>
              <a:t>~</a:t>
            </a:r>
            <a:r>
              <a:rPr b="0" i="0" lang="zh-TW" sz="1900" u="none" cap="none" strike="noStrike">
                <a:solidFill>
                  <a:srgbClr val="000000"/>
                </a:solidFill>
                <a:latin typeface="KaiTi"/>
                <a:ea typeface="KaiTi"/>
                <a:cs typeface="KaiTi"/>
                <a:sym typeface="KaiTi"/>
              </a:rPr>
              <a:t>伊薩克瓦茨曾</a:t>
            </a:r>
            <a:r>
              <a:rPr b="0" i="0" lang="zh-TW" sz="1900" u="none" cap="none" strike="noStrike">
                <a:solidFill>
                  <a:srgbClr val="000000"/>
                </a:solidFill>
                <a:latin typeface="Calibri"/>
                <a:ea typeface="Calibri"/>
                <a:cs typeface="Calibri"/>
                <a:sym typeface="Calibri"/>
              </a:rPr>
              <a:t>(Issac Watts)</a:t>
            </a:r>
            <a:endParaRPr b="0" i="1" sz="1900" u="none" cap="none" strike="noStrike">
              <a:solidFill>
                <a:srgbClr val="000000"/>
              </a:solidFill>
              <a:latin typeface="Calibri"/>
              <a:ea typeface="Calibri"/>
              <a:cs typeface="Calibri"/>
              <a:sym typeface="Calibri"/>
            </a:endParaRPr>
          </a:p>
        </p:txBody>
      </p:sp>
    </p:spTree>
  </p:cSld>
  <p:clrMapOvr>
    <a:masterClrMapping/>
  </p:clrMapOvr>
  <mc:AlternateContent>
    <mc:Choice Requires="p14">
      <p:transition spd="slow" p14:dur="1600">
        <p14:gallery dir="l"/>
      </p:transition>
    </mc:Choice>
    <mc:Fallback>
      <p:transition spd="slow">
        <p:fade/>
      </p:transition>
    </mc:Fallback>
  </mc:AlternateContent>
</p:sld>
</file>

<file path=ppt/slides/slide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56" name="Shape 456"/>
        <p:cNvGrpSpPr/>
        <p:nvPr/>
      </p:nvGrpSpPr>
      <p:grpSpPr>
        <a:xfrm>
          <a:off x="0" y="0"/>
          <a:ext cx="0" cy="0"/>
          <a:chOff x="0" y="0"/>
          <a:chExt cx="0" cy="0"/>
        </a:xfrm>
      </p:grpSpPr>
      <p:sp>
        <p:nvSpPr>
          <p:cNvPr id="457" name="Google Shape;457;p62"/>
          <p:cNvSpPr txBox="1"/>
          <p:nvPr>
            <p:ph type="title"/>
          </p:nvPr>
        </p:nvSpPr>
        <p:spPr>
          <a:xfrm>
            <a:off x="0" y="16932"/>
            <a:ext cx="9144000" cy="668867"/>
          </a:xfrm>
          <a:prstGeom prst="rect">
            <a:avLst/>
          </a:prstGeom>
          <a:solidFill>
            <a:srgbClr val="DDD9C3"/>
          </a:solidFill>
          <a:ln cap="flat" cmpd="sng" w="9525">
            <a:solidFill>
              <a:srgbClr val="97B4E4"/>
            </a:solidFill>
            <a:prstDash val="solid"/>
            <a:round/>
            <a:headEnd len="sm" w="sm" type="none"/>
            <a:tailEnd len="sm" w="sm" type="none"/>
          </a:ln>
        </p:spPr>
        <p:txBody>
          <a:bodyPr anchorCtr="0" anchor="ctr" bIns="45700" lIns="91425" spcFirstLastPara="1" rIns="91425" wrap="square" tIns="45700">
            <a:noAutofit/>
          </a:bodyPr>
          <a:lstStyle/>
          <a:p>
            <a:pPr indent="0" lvl="0" marL="0" rtl="0" algn="ctr">
              <a:spcBef>
                <a:spcPts val="0"/>
              </a:spcBef>
              <a:spcAft>
                <a:spcPts val="0"/>
              </a:spcAft>
              <a:buClr>
                <a:srgbClr val="000000"/>
              </a:buClr>
              <a:buSzPts val="3600"/>
              <a:buFont typeface="KaiTi"/>
              <a:buNone/>
            </a:pPr>
            <a:r>
              <a:rPr b="1" i="0" lang="zh-TW" sz="3600" u="none" strike="noStrike">
                <a:solidFill>
                  <a:srgbClr val="000000"/>
                </a:solidFill>
                <a:latin typeface="KaiTi"/>
                <a:ea typeface="KaiTi"/>
                <a:cs typeface="KaiTi"/>
                <a:sym typeface="KaiTi"/>
              </a:rPr>
              <a:t>忠心的敬拜領袖</a:t>
            </a:r>
            <a:r>
              <a:rPr b="1" i="0" lang="zh-TW" sz="3600">
                <a:solidFill>
                  <a:srgbClr val="000000"/>
                </a:solidFill>
                <a:latin typeface="KaiTi"/>
                <a:ea typeface="KaiTi"/>
                <a:cs typeface="KaiTi"/>
                <a:sym typeface="KaiTi"/>
              </a:rPr>
              <a:t>彰顯上帝的偉大</a:t>
            </a:r>
            <a:r>
              <a:rPr b="1" i="0" lang="zh-TW" sz="3600" strike="noStrike">
                <a:solidFill>
                  <a:srgbClr val="000000"/>
                </a:solidFill>
                <a:latin typeface="KaiTi"/>
                <a:ea typeface="KaiTi"/>
                <a:cs typeface="KaiTi"/>
                <a:sym typeface="KaiTi"/>
              </a:rPr>
              <a:t> 3</a:t>
            </a:r>
            <a:endParaRPr sz="3600">
              <a:solidFill>
                <a:srgbClr val="0C0C0C"/>
              </a:solidFill>
              <a:latin typeface="KaiTi"/>
              <a:ea typeface="KaiTi"/>
              <a:cs typeface="KaiTi"/>
              <a:sym typeface="KaiTi"/>
            </a:endParaRPr>
          </a:p>
        </p:txBody>
      </p:sp>
      <p:sp>
        <p:nvSpPr>
          <p:cNvPr id="458" name="Google Shape;458;p62"/>
          <p:cNvSpPr/>
          <p:nvPr/>
        </p:nvSpPr>
        <p:spPr>
          <a:xfrm>
            <a:off x="0" y="674121"/>
            <a:ext cx="9144000" cy="6172202"/>
          </a:xfrm>
          <a:prstGeom prst="rect">
            <a:avLst/>
          </a:prstGeom>
          <a:solidFill>
            <a:srgbClr val="F2F2F2"/>
          </a:solidFill>
          <a:ln cap="flat" cmpd="sng" w="25400">
            <a:solidFill>
              <a:schemeClr val="accent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rPr b="1" i="0" lang="zh-TW" sz="2800" u="sng" cap="none" strike="noStrike">
                <a:solidFill>
                  <a:srgbClr val="000000"/>
                </a:solidFill>
                <a:latin typeface="KaiTi"/>
                <a:ea typeface="KaiTi"/>
                <a:cs typeface="KaiTi"/>
                <a:sym typeface="KaiTi"/>
              </a:rPr>
              <a:t>2.我們透過上帝的話語來探索祂的偉大(繼續)</a:t>
            </a:r>
            <a:endParaRPr b="0" i="0" sz="2000" u="none" cap="none" strike="noStrike">
              <a:solidFill>
                <a:schemeClr val="lt1"/>
              </a:solidFill>
              <a:latin typeface="KaiTi"/>
              <a:ea typeface="KaiTi"/>
              <a:cs typeface="KaiTi"/>
              <a:sym typeface="KaiTi"/>
            </a:endParaRPr>
          </a:p>
          <a:p>
            <a:pPr indent="0" lvl="0" marL="0" marR="0" rtl="0" algn="l">
              <a:spcBef>
                <a:spcPts val="0"/>
              </a:spcBef>
              <a:spcAft>
                <a:spcPts val="0"/>
              </a:spcAft>
              <a:buNone/>
            </a:pPr>
            <a:r>
              <a:rPr b="1" i="0" lang="zh-TW" sz="2400" u="sng" cap="none" strike="noStrike">
                <a:solidFill>
                  <a:srgbClr val="000000"/>
                </a:solidFill>
                <a:latin typeface="KaiTi"/>
                <a:ea typeface="KaiTi"/>
                <a:cs typeface="KaiTi"/>
                <a:sym typeface="KaiTi"/>
              </a:rPr>
              <a:t>上帝的本性</a:t>
            </a:r>
            <a:endParaRPr/>
          </a:p>
          <a:p>
            <a:pPr indent="-342900" lvl="0" marL="342900" marR="0" rtl="0" algn="l">
              <a:spcBef>
                <a:spcPts val="0"/>
              </a:spcBef>
              <a:spcAft>
                <a:spcPts val="0"/>
              </a:spcAft>
              <a:buClr>
                <a:schemeClr val="dk1"/>
              </a:buClr>
              <a:buSzPts val="2300"/>
              <a:buFont typeface="Noto Sans Symbols"/>
              <a:buChar char="▪"/>
            </a:pPr>
            <a:r>
              <a:rPr b="1" i="0" lang="zh-TW" sz="2300" u="none" cap="none" strike="noStrike">
                <a:solidFill>
                  <a:schemeClr val="dk1"/>
                </a:solidFill>
                <a:highlight>
                  <a:srgbClr val="FFE599"/>
                </a:highlight>
                <a:latin typeface="KaiTi"/>
                <a:ea typeface="KaiTi"/>
                <a:cs typeface="KaiTi"/>
                <a:sym typeface="KaiTi"/>
              </a:rPr>
              <a:t>詩篇關注上帝的本性,傳達了祂值得我們讚美的原因</a:t>
            </a:r>
            <a:r>
              <a:rPr b="0" i="0" lang="zh-TW" sz="2300" u="none" cap="none" strike="noStrike">
                <a:solidFill>
                  <a:schemeClr val="dk1"/>
                </a:solidFill>
                <a:latin typeface="KaiTi"/>
                <a:ea typeface="KaiTi"/>
                <a:cs typeface="KaiTi"/>
                <a:sym typeface="KaiTi"/>
              </a:rPr>
              <a:t>：</a:t>
            </a:r>
            <a:endParaRPr/>
          </a:p>
          <a:p>
            <a:pPr indent="-342900" lvl="1" marL="800100" marR="0" rtl="0" algn="l">
              <a:spcBef>
                <a:spcPts val="0"/>
              </a:spcBef>
              <a:spcAft>
                <a:spcPts val="0"/>
              </a:spcAft>
              <a:buClr>
                <a:srgbClr val="3366FF"/>
              </a:buClr>
              <a:buSzPts val="1800"/>
              <a:buFont typeface="Courier New"/>
              <a:buChar char="o"/>
            </a:pPr>
            <a:r>
              <a:rPr b="0" i="0" lang="zh-TW" sz="1800" u="none" cap="none" strike="noStrike">
                <a:solidFill>
                  <a:srgbClr val="3366FF"/>
                </a:solidFill>
                <a:highlight>
                  <a:srgbClr val="FFFFFF"/>
                </a:highlight>
                <a:latin typeface="KaiTi"/>
                <a:ea typeface="KaiTi"/>
                <a:cs typeface="KaiTi"/>
                <a:sym typeface="KaiTi"/>
              </a:rPr>
              <a:t>(詩篇145:8-9 耶和華有恩惠,有憐憫,不輕易發怒,大有慈愛。耶和華善待萬民,他的慈悲覆庇他一切所造的)</a:t>
            </a:r>
            <a:endParaRPr b="0" i="0" sz="1800" u="none" cap="none" strike="noStrike">
              <a:solidFill>
                <a:srgbClr val="3366FF"/>
              </a:solidFill>
              <a:latin typeface="KaiTi"/>
              <a:ea typeface="KaiTi"/>
              <a:cs typeface="KaiTi"/>
              <a:sym typeface="KaiTi"/>
            </a:endParaRPr>
          </a:p>
          <a:p>
            <a:pPr indent="-342900" lvl="1" marL="800100" marR="0" rtl="0" algn="l">
              <a:spcBef>
                <a:spcPts val="0"/>
              </a:spcBef>
              <a:spcAft>
                <a:spcPts val="0"/>
              </a:spcAft>
              <a:buClr>
                <a:srgbClr val="3366FF"/>
              </a:buClr>
              <a:buSzPts val="1800"/>
              <a:buFont typeface="Courier New"/>
              <a:buChar char="o"/>
            </a:pPr>
            <a:r>
              <a:rPr b="0" i="0" lang="zh-TW" sz="1800" u="none" cap="none" strike="noStrike">
                <a:solidFill>
                  <a:srgbClr val="3366FF"/>
                </a:solidFill>
                <a:highlight>
                  <a:srgbClr val="FFFFFF"/>
                </a:highlight>
                <a:latin typeface="KaiTi"/>
                <a:ea typeface="KaiTi"/>
                <a:cs typeface="KaiTi"/>
                <a:sym typeface="KaiTi"/>
              </a:rPr>
              <a:t>(詩篇117:1-2 萬國啊,你們都當讚美耶和華！萬民哪,你們都當頌讚他！因為他向我們大施慈愛,耶和華的誠實存到永遠。你們要讚美耶和華！)</a:t>
            </a:r>
            <a:endParaRPr b="0" i="0" sz="1800" u="none" cap="none" strike="noStrike">
              <a:solidFill>
                <a:srgbClr val="3366FF"/>
              </a:solidFill>
              <a:latin typeface="KaiTi"/>
              <a:ea typeface="KaiTi"/>
              <a:cs typeface="KaiTi"/>
              <a:sym typeface="KaiTi"/>
            </a:endParaRPr>
          </a:p>
          <a:p>
            <a:pPr indent="-342900" lvl="1" marL="800100" marR="0" rtl="0" algn="l">
              <a:spcBef>
                <a:spcPts val="0"/>
              </a:spcBef>
              <a:spcAft>
                <a:spcPts val="0"/>
              </a:spcAft>
              <a:buClr>
                <a:srgbClr val="3366FF"/>
              </a:buClr>
              <a:buSzPts val="1720"/>
              <a:buFont typeface="Courier New"/>
              <a:buChar char="o"/>
            </a:pPr>
            <a:r>
              <a:rPr b="0" i="0" lang="zh-TW" sz="1720" u="none" cap="none" strike="noStrike">
                <a:solidFill>
                  <a:srgbClr val="3366FF"/>
                </a:solidFill>
                <a:highlight>
                  <a:srgbClr val="FFFFFF"/>
                </a:highlight>
                <a:latin typeface="KaiTi"/>
                <a:ea typeface="KaiTi"/>
                <a:cs typeface="KaiTi"/>
                <a:sym typeface="KaiTi"/>
              </a:rPr>
              <a:t>(詩篇21:13 耶和華啊,願你因自己的能力顯為至高！這樣,我們就唱詩,歌頌你的大能)</a:t>
            </a:r>
            <a:endParaRPr b="0" i="0" sz="1720" u="none" cap="none" strike="noStrike">
              <a:solidFill>
                <a:srgbClr val="3366FF"/>
              </a:solidFill>
              <a:latin typeface="KaiTi"/>
              <a:ea typeface="KaiTi"/>
              <a:cs typeface="KaiTi"/>
              <a:sym typeface="KaiTi"/>
            </a:endParaRPr>
          </a:p>
          <a:p>
            <a:pPr indent="-342900" lvl="1" marL="800100" marR="0" rtl="0" algn="l">
              <a:spcBef>
                <a:spcPts val="0"/>
              </a:spcBef>
              <a:spcAft>
                <a:spcPts val="0"/>
              </a:spcAft>
              <a:buClr>
                <a:srgbClr val="3366FF"/>
              </a:buClr>
              <a:buSzPts val="1800"/>
              <a:buFont typeface="Courier New"/>
              <a:buChar char="o"/>
            </a:pPr>
            <a:r>
              <a:rPr b="0" i="0" lang="zh-TW" sz="1800" u="none" cap="none" strike="noStrike">
                <a:solidFill>
                  <a:srgbClr val="3366FF"/>
                </a:solidFill>
                <a:highlight>
                  <a:srgbClr val="FFFFFF"/>
                </a:highlight>
                <a:latin typeface="KaiTi"/>
                <a:ea typeface="KaiTi"/>
                <a:cs typeface="KaiTi"/>
                <a:sym typeface="KaiTi"/>
              </a:rPr>
              <a:t>(詩篇99:3 他們當稱讚他大而可畏的名,他本為聖!)</a:t>
            </a:r>
            <a:endParaRPr b="0" i="0" sz="1800" u="none" cap="none" strike="noStrike">
              <a:solidFill>
                <a:srgbClr val="3366FF"/>
              </a:solidFill>
              <a:latin typeface="KaiTi"/>
              <a:ea typeface="KaiTi"/>
              <a:cs typeface="KaiTi"/>
              <a:sym typeface="KaiTi"/>
            </a:endParaRPr>
          </a:p>
          <a:p>
            <a:pPr indent="-342900" lvl="0" marL="342900" marR="0" rtl="0" algn="l">
              <a:spcBef>
                <a:spcPts val="0"/>
              </a:spcBef>
              <a:spcAft>
                <a:spcPts val="0"/>
              </a:spcAft>
              <a:buClr>
                <a:schemeClr val="dk1"/>
              </a:buClr>
              <a:buSzPts val="2300"/>
              <a:buFont typeface="Noto Sans Symbols"/>
              <a:buChar char="▪"/>
            </a:pPr>
            <a:r>
              <a:rPr b="0" i="0" lang="zh-TW" sz="2300" u="none" cap="none" strike="noStrike">
                <a:solidFill>
                  <a:schemeClr val="dk1"/>
                </a:solidFill>
                <a:latin typeface="KaiTi"/>
                <a:ea typeface="KaiTi"/>
                <a:cs typeface="KaiTi"/>
                <a:sym typeface="KaiTi"/>
              </a:rPr>
              <a:t>在</a:t>
            </a:r>
            <a:r>
              <a:rPr b="1" i="0" lang="zh-TW" sz="2300" u="none" cap="none" strike="noStrike">
                <a:solidFill>
                  <a:schemeClr val="dk1"/>
                </a:solidFill>
                <a:highlight>
                  <a:srgbClr val="FFE599"/>
                </a:highlight>
                <a:latin typeface="KaiTi"/>
                <a:ea typeface="KaiTi"/>
                <a:cs typeface="KaiTi"/>
                <a:sym typeface="KaiTi"/>
              </a:rPr>
              <a:t>道成肉身和五旬節</a:t>
            </a:r>
            <a:r>
              <a:rPr b="0" i="0" lang="zh-TW" sz="2300" u="none" cap="none" strike="noStrike">
                <a:solidFill>
                  <a:schemeClr val="dk1"/>
                </a:solidFill>
                <a:latin typeface="KaiTi"/>
                <a:ea typeface="KaiTi"/>
                <a:cs typeface="KaiTi"/>
                <a:sym typeface="KaiTi"/>
              </a:rPr>
              <a:t>這方面,我們可以看到</a:t>
            </a:r>
            <a:r>
              <a:rPr b="1" i="0" lang="zh-TW" sz="2300" u="none" cap="none" strike="noStrike">
                <a:solidFill>
                  <a:schemeClr val="dk1"/>
                </a:solidFill>
                <a:highlight>
                  <a:srgbClr val="FFE599"/>
                </a:highlight>
                <a:latin typeface="KaiTi"/>
                <a:ea typeface="KaiTi"/>
                <a:cs typeface="KaiTi"/>
                <a:sym typeface="KaiTi"/>
              </a:rPr>
              <a:t>上帝三位一體的偉大</a:t>
            </a:r>
            <a:r>
              <a:rPr b="0" i="0" lang="zh-TW" sz="2300" u="none" cap="none" strike="noStrike">
                <a:solidFill>
                  <a:schemeClr val="dk1"/>
                </a:solidFill>
                <a:latin typeface="KaiTi"/>
                <a:ea typeface="KaiTi"/>
                <a:cs typeface="KaiTi"/>
                <a:sym typeface="KaiTi"/>
              </a:rPr>
              <a:t>。我們敬拜聖父,聖子和聖靈永遠平等共存,同得榮耀。</a:t>
            </a:r>
            <a:endParaRPr/>
          </a:p>
          <a:p>
            <a:pPr indent="-342900" lvl="0" marL="342900" marR="0" rtl="0" algn="l">
              <a:spcBef>
                <a:spcPts val="0"/>
              </a:spcBef>
              <a:spcAft>
                <a:spcPts val="0"/>
              </a:spcAft>
              <a:buClr>
                <a:schemeClr val="dk1"/>
              </a:buClr>
              <a:buSzPts val="2300"/>
              <a:buFont typeface="Noto Sans Symbols"/>
              <a:buChar char="▪"/>
            </a:pPr>
            <a:r>
              <a:rPr b="1" i="0" lang="zh-TW" sz="2300" u="none" cap="none" strike="noStrike">
                <a:solidFill>
                  <a:schemeClr val="dk1"/>
                </a:solidFill>
                <a:highlight>
                  <a:srgbClr val="FFE599"/>
                </a:highlight>
                <a:latin typeface="KaiTi"/>
                <a:ea typeface="KaiTi"/>
                <a:cs typeface="KaiTi"/>
                <a:sym typeface="KaiTi"/>
              </a:rPr>
              <a:t>上帝的聖潔,榮耀和主權是無窮無盡的</a:t>
            </a:r>
            <a:r>
              <a:rPr b="0" i="0" lang="zh-TW" sz="2300" u="none" cap="none" strike="noStrike">
                <a:solidFill>
                  <a:schemeClr val="dk1"/>
                </a:solidFill>
                <a:latin typeface="KaiTi"/>
                <a:ea typeface="KaiTi"/>
                <a:cs typeface="KaiTi"/>
                <a:sym typeface="KaiTi"/>
              </a:rPr>
              <a:t>。我們被擇選在祂永恆的國度有份,彰顯祂無盡的榮耀,完美和美善。</a:t>
            </a:r>
            <a:endParaRPr/>
          </a:p>
          <a:p>
            <a:pPr indent="-342900" lvl="0" marL="342900" marR="0" rtl="0" algn="l">
              <a:spcBef>
                <a:spcPts val="0"/>
              </a:spcBef>
              <a:spcAft>
                <a:spcPts val="0"/>
              </a:spcAft>
              <a:buClr>
                <a:schemeClr val="dk1"/>
              </a:buClr>
              <a:buSzPts val="2300"/>
              <a:buFont typeface="Noto Sans Symbols"/>
              <a:buChar char="▪"/>
            </a:pPr>
            <a:r>
              <a:rPr b="1" i="0" lang="zh-TW" sz="2300" u="none" cap="none" strike="noStrike">
                <a:solidFill>
                  <a:schemeClr val="dk1"/>
                </a:solidFill>
                <a:highlight>
                  <a:srgbClr val="FFE599"/>
                </a:highlight>
                <a:latin typeface="KaiTi"/>
                <a:ea typeface="KaiTi"/>
                <a:cs typeface="KaiTi"/>
                <a:sym typeface="KaiTi"/>
              </a:rPr>
              <a:t>上帝的豐富,智慧和公義是無窮無盡的</a:t>
            </a:r>
            <a:r>
              <a:rPr b="0" i="0" lang="zh-TW" sz="2300" u="none" cap="none" strike="noStrike">
                <a:solidFill>
                  <a:schemeClr val="dk1"/>
                </a:solidFill>
                <a:latin typeface="KaiTi"/>
                <a:ea typeface="KaiTi"/>
                <a:cs typeface="KaiTi"/>
                <a:sym typeface="KaiTi"/>
              </a:rPr>
              <a:t>。祂所有的屬性以完美的和諧,完美的平衡,完美的合作共存。祂是一切美</a:t>
            </a:r>
            <a:r>
              <a:rPr b="0" i="0" lang="zh-TW" sz="2300" u="none" cap="none" strike="noStrike">
                <a:solidFill>
                  <a:srgbClr val="000000"/>
                </a:solidFill>
                <a:latin typeface="KaiTi"/>
                <a:ea typeface="KaiTi"/>
                <a:cs typeface="KaiTi"/>
                <a:sym typeface="KaiTi"/>
              </a:rPr>
              <a:t>好的泉源。</a:t>
            </a:r>
            <a:endParaRPr/>
          </a:p>
          <a:p>
            <a:pPr indent="-342900" lvl="0" marL="342900" marR="0" rtl="0" algn="l">
              <a:spcBef>
                <a:spcPts val="0"/>
              </a:spcBef>
              <a:spcAft>
                <a:spcPts val="0"/>
              </a:spcAft>
              <a:buClr>
                <a:srgbClr val="0066FF"/>
              </a:buClr>
              <a:buSzPts val="2000"/>
              <a:buFont typeface="Noto Sans Symbols"/>
              <a:buChar char="▪"/>
            </a:pPr>
            <a:r>
              <a:rPr b="0" i="0" lang="zh-TW" sz="2000" u="none" cap="none" strike="noStrike">
                <a:solidFill>
                  <a:srgbClr val="0066FF"/>
                </a:solidFill>
                <a:latin typeface="KaiTi"/>
                <a:ea typeface="KaiTi"/>
                <a:cs typeface="KaiTi"/>
                <a:sym typeface="KaiTi"/>
              </a:rPr>
              <a:t>(</a:t>
            </a:r>
            <a:r>
              <a:rPr b="0" i="0" lang="zh-TW" sz="2000" u="none" cap="none" strike="noStrike">
                <a:solidFill>
                  <a:srgbClr val="0066FF"/>
                </a:solidFill>
                <a:highlight>
                  <a:srgbClr val="FFFFFF"/>
                </a:highlight>
                <a:latin typeface="KaiTi"/>
                <a:ea typeface="KaiTi"/>
                <a:cs typeface="KaiTi"/>
                <a:sym typeface="KaiTi"/>
              </a:rPr>
              <a:t>羅馬書11:33 深哉,上帝豐富的智慧和知識！他的判斷何其難測,他的蹤跡何其難尋！</a:t>
            </a:r>
            <a:r>
              <a:rPr b="0" i="0" lang="zh-TW" sz="2000" u="none" cap="none" strike="noStrike">
                <a:solidFill>
                  <a:srgbClr val="0066FF"/>
                </a:solidFill>
                <a:latin typeface="KaiTi"/>
                <a:ea typeface="KaiTi"/>
                <a:cs typeface="KaiTi"/>
                <a:sym typeface="KaiTi"/>
              </a:rPr>
              <a:t>)</a:t>
            </a:r>
            <a:endParaRPr/>
          </a:p>
        </p:txBody>
      </p:sp>
    </p:spTree>
  </p:cSld>
  <p:clrMapOvr>
    <a:masterClrMapping/>
  </p:clrMapOvr>
  <mc:AlternateContent>
    <mc:Choice Requires="p14">
      <p:transition spd="slow" p14:dur="1600">
        <p14:gallery dir="l"/>
      </p:transition>
    </mc:Choice>
    <mc:Fallback>
      <p:transition spd="slow">
        <p:fade/>
      </p:transition>
    </mc:Fallback>
  </mc:AlternateContent>
</p:sld>
</file>

<file path=ppt/slides/slide5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63" name="Shape 463"/>
        <p:cNvGrpSpPr/>
        <p:nvPr/>
      </p:nvGrpSpPr>
      <p:grpSpPr>
        <a:xfrm>
          <a:off x="0" y="0"/>
          <a:ext cx="0" cy="0"/>
          <a:chOff x="0" y="0"/>
          <a:chExt cx="0" cy="0"/>
        </a:xfrm>
      </p:grpSpPr>
      <p:sp>
        <p:nvSpPr>
          <p:cNvPr id="464" name="Google Shape;464;p63"/>
          <p:cNvSpPr txBox="1"/>
          <p:nvPr>
            <p:ph type="title"/>
          </p:nvPr>
        </p:nvSpPr>
        <p:spPr>
          <a:xfrm>
            <a:off x="0" y="16932"/>
            <a:ext cx="9144000" cy="668867"/>
          </a:xfrm>
          <a:prstGeom prst="rect">
            <a:avLst/>
          </a:prstGeom>
          <a:solidFill>
            <a:srgbClr val="DDD9C3"/>
          </a:solidFill>
          <a:ln cap="flat" cmpd="sng" w="9525">
            <a:solidFill>
              <a:srgbClr val="97B4E4"/>
            </a:solidFill>
            <a:prstDash val="solid"/>
            <a:round/>
            <a:headEnd len="sm" w="sm" type="none"/>
            <a:tailEnd len="sm" w="sm" type="none"/>
          </a:ln>
        </p:spPr>
        <p:txBody>
          <a:bodyPr anchorCtr="0" anchor="ctr" bIns="45700" lIns="91425" spcFirstLastPara="1" rIns="91425" wrap="square" tIns="45700">
            <a:noAutofit/>
          </a:bodyPr>
          <a:lstStyle/>
          <a:p>
            <a:pPr indent="0" lvl="0" marL="0" rtl="0" algn="ctr">
              <a:spcBef>
                <a:spcPts val="0"/>
              </a:spcBef>
              <a:spcAft>
                <a:spcPts val="0"/>
              </a:spcAft>
              <a:buClr>
                <a:srgbClr val="000000"/>
              </a:buClr>
              <a:buSzPts val="3600"/>
              <a:buFont typeface="KaiTi"/>
              <a:buNone/>
            </a:pPr>
            <a:r>
              <a:rPr b="1" i="0" lang="zh-TW" sz="3600" u="none" strike="noStrike">
                <a:solidFill>
                  <a:srgbClr val="000000"/>
                </a:solidFill>
                <a:latin typeface="KaiTi"/>
                <a:ea typeface="KaiTi"/>
                <a:cs typeface="KaiTi"/>
                <a:sym typeface="KaiTi"/>
              </a:rPr>
              <a:t>忠心的敬拜領袖</a:t>
            </a:r>
            <a:r>
              <a:rPr b="1" i="0" lang="zh-TW" sz="3600">
                <a:solidFill>
                  <a:srgbClr val="000000"/>
                </a:solidFill>
                <a:latin typeface="KaiTi"/>
                <a:ea typeface="KaiTi"/>
                <a:cs typeface="KaiTi"/>
                <a:sym typeface="KaiTi"/>
              </a:rPr>
              <a:t>彰顯上帝的偉大</a:t>
            </a:r>
            <a:r>
              <a:rPr b="1" i="0" lang="zh-TW" sz="3600" strike="noStrike">
                <a:solidFill>
                  <a:srgbClr val="000000"/>
                </a:solidFill>
                <a:latin typeface="KaiTi"/>
                <a:ea typeface="KaiTi"/>
                <a:cs typeface="KaiTi"/>
                <a:sym typeface="KaiTi"/>
              </a:rPr>
              <a:t> </a:t>
            </a:r>
            <a:r>
              <a:rPr b="1" lang="zh-TW" sz="3600">
                <a:solidFill>
                  <a:srgbClr val="000000"/>
                </a:solidFill>
                <a:latin typeface="KaiTi"/>
                <a:ea typeface="KaiTi"/>
                <a:cs typeface="KaiTi"/>
                <a:sym typeface="KaiTi"/>
              </a:rPr>
              <a:t>4</a:t>
            </a:r>
            <a:endParaRPr sz="3600">
              <a:solidFill>
                <a:srgbClr val="0C0C0C"/>
              </a:solidFill>
              <a:latin typeface="KaiTi"/>
              <a:ea typeface="KaiTi"/>
              <a:cs typeface="KaiTi"/>
              <a:sym typeface="KaiTi"/>
            </a:endParaRPr>
          </a:p>
        </p:txBody>
      </p:sp>
      <p:sp>
        <p:nvSpPr>
          <p:cNvPr id="465" name="Google Shape;465;p63"/>
          <p:cNvSpPr/>
          <p:nvPr/>
        </p:nvSpPr>
        <p:spPr>
          <a:xfrm>
            <a:off x="0" y="702731"/>
            <a:ext cx="9144000" cy="6155269"/>
          </a:xfrm>
          <a:prstGeom prst="rect">
            <a:avLst/>
          </a:prstGeom>
          <a:solidFill>
            <a:srgbClr val="F2F2F2"/>
          </a:solidFill>
          <a:ln cap="flat" cmpd="sng" w="25400">
            <a:solidFill>
              <a:schemeClr val="accent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rPr b="1" i="0" lang="zh-TW" sz="2800" u="sng" cap="none" strike="noStrike">
                <a:solidFill>
                  <a:srgbClr val="000000"/>
                </a:solidFill>
                <a:latin typeface="KaiTi"/>
                <a:ea typeface="KaiTi"/>
                <a:cs typeface="KaiTi"/>
                <a:sym typeface="KaiTi"/>
              </a:rPr>
              <a:t>2.我們透過上帝的話語來探索祂的偉大(繼續)</a:t>
            </a:r>
            <a:endParaRPr/>
          </a:p>
          <a:p>
            <a:pPr indent="0" lvl="0" marL="0" marR="0" rtl="0" algn="l">
              <a:spcBef>
                <a:spcPts val="0"/>
              </a:spcBef>
              <a:spcAft>
                <a:spcPts val="0"/>
              </a:spcAft>
              <a:buNone/>
            </a:pPr>
            <a:r>
              <a:rPr b="1" i="0" lang="zh-TW" sz="2400" u="sng" cap="none" strike="noStrike">
                <a:solidFill>
                  <a:srgbClr val="000000"/>
                </a:solidFill>
                <a:latin typeface="KaiTi"/>
                <a:ea typeface="KaiTi"/>
                <a:cs typeface="KaiTi"/>
                <a:sym typeface="KaiTi"/>
              </a:rPr>
              <a:t>上帝的作為</a:t>
            </a:r>
            <a:endParaRPr/>
          </a:p>
          <a:p>
            <a:pPr indent="-285750" lvl="0" marL="285750" marR="0" rtl="0" algn="l">
              <a:spcBef>
                <a:spcPts val="0"/>
              </a:spcBef>
              <a:spcAft>
                <a:spcPts val="0"/>
              </a:spcAft>
              <a:buClr>
                <a:schemeClr val="dk1"/>
              </a:buClr>
              <a:buSzPts val="2000"/>
              <a:buFont typeface="Noto Sans Symbols"/>
              <a:buChar char="▪"/>
            </a:pPr>
            <a:r>
              <a:rPr b="1" i="0" lang="zh-TW" sz="2000" u="none" cap="none" strike="noStrike">
                <a:solidFill>
                  <a:schemeClr val="dk1"/>
                </a:solidFill>
                <a:highlight>
                  <a:srgbClr val="FFE599"/>
                </a:highlight>
                <a:latin typeface="KaiTi"/>
                <a:ea typeface="KaiTi"/>
                <a:cs typeface="KaiTi"/>
                <a:sym typeface="KaiTi"/>
              </a:rPr>
              <a:t>彰顯上帝的偉大也包括祂的作為</a:t>
            </a:r>
            <a:r>
              <a:rPr b="0" i="0" lang="zh-TW" sz="2000" u="none" cap="none" strike="noStrike">
                <a:solidFill>
                  <a:srgbClr val="000000"/>
                </a:solidFill>
                <a:latin typeface="KaiTi"/>
                <a:ea typeface="KaiTi"/>
                <a:cs typeface="KaiTi"/>
                <a:sym typeface="KaiTi"/>
              </a:rPr>
              <a:t>。祂的作為不同於祂的品格,但又與祂的品格永遠相連 </a:t>
            </a:r>
            <a:r>
              <a:rPr b="0" i="0" lang="zh-TW" sz="1500" u="none" cap="none" strike="noStrike">
                <a:solidFill>
                  <a:srgbClr val="0066FF"/>
                </a:solidFill>
                <a:latin typeface="KaiTi"/>
                <a:ea typeface="KaiTi"/>
                <a:cs typeface="KaiTi"/>
                <a:sym typeface="KaiTi"/>
              </a:rPr>
              <a:t>(</a:t>
            </a:r>
            <a:r>
              <a:rPr b="0" i="0" lang="zh-TW" sz="1500" u="none" cap="none" strike="noStrike">
                <a:solidFill>
                  <a:srgbClr val="0066FF"/>
                </a:solidFill>
                <a:highlight>
                  <a:srgbClr val="FFFFFF"/>
                </a:highlight>
                <a:latin typeface="KaiTi"/>
                <a:ea typeface="KaiTi"/>
                <a:cs typeface="KaiTi"/>
                <a:sym typeface="KaiTi"/>
              </a:rPr>
              <a:t>詩篇105:2 要向</a:t>
            </a:r>
            <a:r>
              <a:rPr b="0" i="0" lang="zh-TW" sz="1600" u="none" cap="none" strike="noStrike">
                <a:solidFill>
                  <a:srgbClr val="0066FF"/>
                </a:solidFill>
                <a:highlight>
                  <a:srgbClr val="FFFFFF"/>
                </a:highlight>
                <a:latin typeface="KaiTi"/>
                <a:ea typeface="KaiTi"/>
                <a:cs typeface="KaiTi"/>
                <a:sym typeface="KaiTi"/>
              </a:rPr>
              <a:t>祂</a:t>
            </a:r>
            <a:r>
              <a:rPr b="0" i="0" lang="zh-TW" sz="1500" u="none" cap="none" strike="noStrike">
                <a:solidFill>
                  <a:srgbClr val="0066FF"/>
                </a:solidFill>
                <a:highlight>
                  <a:srgbClr val="FFFFFF"/>
                </a:highlight>
                <a:latin typeface="KaiTi"/>
                <a:ea typeface="KaiTi"/>
                <a:cs typeface="KaiTi"/>
                <a:sym typeface="KaiTi"/>
              </a:rPr>
              <a:t>唱詩歌頌,談論</a:t>
            </a:r>
            <a:r>
              <a:rPr b="0" i="0" lang="zh-TW" sz="1600" u="none" cap="none" strike="noStrike">
                <a:solidFill>
                  <a:srgbClr val="0066FF"/>
                </a:solidFill>
                <a:highlight>
                  <a:srgbClr val="FFFFFF"/>
                </a:highlight>
                <a:latin typeface="KaiTi"/>
                <a:ea typeface="KaiTi"/>
                <a:cs typeface="KaiTi"/>
                <a:sym typeface="KaiTi"/>
              </a:rPr>
              <a:t>祂</a:t>
            </a:r>
            <a:r>
              <a:rPr b="0" i="0" lang="zh-TW" sz="1500" u="none" cap="none" strike="noStrike">
                <a:solidFill>
                  <a:srgbClr val="0066FF"/>
                </a:solidFill>
                <a:highlight>
                  <a:srgbClr val="FFFFFF"/>
                </a:highlight>
                <a:latin typeface="KaiTi"/>
                <a:ea typeface="KaiTi"/>
                <a:cs typeface="KaiTi"/>
                <a:sym typeface="KaiTi"/>
              </a:rPr>
              <a:t>一切奇妙的作為！</a:t>
            </a:r>
            <a:r>
              <a:rPr b="0" i="0" lang="zh-TW" sz="1500" u="none" cap="none" strike="noStrike">
                <a:solidFill>
                  <a:srgbClr val="0066FF"/>
                </a:solidFill>
                <a:latin typeface="KaiTi"/>
                <a:ea typeface="KaiTi"/>
                <a:cs typeface="KaiTi"/>
                <a:sym typeface="KaiTi"/>
              </a:rPr>
              <a:t>)</a:t>
            </a:r>
            <a:endParaRPr/>
          </a:p>
          <a:p>
            <a:pPr indent="-285750" lvl="0" marL="285750" marR="0" rtl="0" algn="l">
              <a:spcBef>
                <a:spcPts val="0"/>
              </a:spcBef>
              <a:spcAft>
                <a:spcPts val="0"/>
              </a:spcAft>
              <a:buClr>
                <a:srgbClr val="C00000"/>
              </a:buClr>
              <a:buSzPts val="1900"/>
              <a:buFont typeface="Noto Sans Symbols"/>
              <a:buChar char="▪"/>
            </a:pPr>
            <a:r>
              <a:rPr b="1" i="0" lang="zh-TW" sz="1900" u="none" cap="none" strike="noStrike">
                <a:solidFill>
                  <a:srgbClr val="C00000"/>
                </a:solidFill>
                <a:latin typeface="KaiTi"/>
                <a:ea typeface="KaiTi"/>
                <a:cs typeface="KaiTi"/>
                <a:sym typeface="KaiTi"/>
              </a:rPr>
              <a:t>&lt;警戒&gt; 我們常對自己所做的事情比上帝所做的事情印象更深刻,就像那些「不尊重主的工作和祂手的工作」的人</a:t>
            </a:r>
            <a:br>
              <a:rPr b="1" i="0" lang="zh-TW" sz="1900" u="none" cap="none" strike="noStrike">
                <a:solidFill>
                  <a:srgbClr val="C00000"/>
                </a:solidFill>
                <a:latin typeface="KaiTi"/>
                <a:ea typeface="KaiTi"/>
                <a:cs typeface="KaiTi"/>
                <a:sym typeface="KaiTi"/>
              </a:rPr>
            </a:br>
            <a:r>
              <a:rPr b="0" i="0" lang="zh-TW" sz="1500" u="none" cap="none" strike="noStrike">
                <a:solidFill>
                  <a:srgbClr val="0066FF"/>
                </a:solidFill>
                <a:latin typeface="KaiTi"/>
                <a:ea typeface="KaiTi"/>
                <a:cs typeface="KaiTi"/>
                <a:sym typeface="KaiTi"/>
              </a:rPr>
              <a:t>(</a:t>
            </a:r>
            <a:r>
              <a:rPr b="0" i="0" lang="zh-TW" sz="1500" u="none" cap="none" strike="noStrike">
                <a:solidFill>
                  <a:srgbClr val="0066FF"/>
                </a:solidFill>
                <a:highlight>
                  <a:srgbClr val="FFFFFF"/>
                </a:highlight>
                <a:latin typeface="KaiTi"/>
                <a:ea typeface="KaiTi"/>
                <a:cs typeface="KaiTi"/>
                <a:sym typeface="KaiTi"/>
              </a:rPr>
              <a:t>詩篇28:5 他們既然不留心耶和華所行的和</a:t>
            </a:r>
            <a:r>
              <a:rPr b="0" i="0" lang="zh-TW" sz="1500" u="none" cap="none" strike="noStrike">
                <a:solidFill>
                  <a:srgbClr val="0066FF"/>
                </a:solidFill>
                <a:latin typeface="KaiTi"/>
                <a:ea typeface="KaiTi"/>
                <a:cs typeface="KaiTi"/>
                <a:sym typeface="KaiTi"/>
              </a:rPr>
              <a:t>祂</a:t>
            </a:r>
            <a:r>
              <a:rPr b="0" i="0" lang="zh-TW" sz="1500" u="none" cap="none" strike="noStrike">
                <a:solidFill>
                  <a:srgbClr val="0066FF"/>
                </a:solidFill>
                <a:highlight>
                  <a:srgbClr val="FFFFFF"/>
                </a:highlight>
                <a:latin typeface="KaiTi"/>
                <a:ea typeface="KaiTi"/>
                <a:cs typeface="KaiTi"/>
                <a:sym typeface="KaiTi"/>
              </a:rPr>
              <a:t>手所做的,他就必毀壞他們,不建立他們</a:t>
            </a:r>
            <a:r>
              <a:rPr b="0" i="0" lang="zh-TW" sz="1500" u="none" cap="none" strike="noStrike">
                <a:solidFill>
                  <a:srgbClr val="0066FF"/>
                </a:solidFill>
                <a:latin typeface="KaiTi"/>
                <a:ea typeface="KaiTi"/>
                <a:cs typeface="KaiTi"/>
                <a:sym typeface="KaiTi"/>
              </a:rPr>
              <a:t>）</a:t>
            </a:r>
            <a:endParaRPr/>
          </a:p>
          <a:p>
            <a:pPr indent="-285750" lvl="0" marL="285750" marR="0" rtl="0" algn="l">
              <a:spcBef>
                <a:spcPts val="0"/>
              </a:spcBef>
              <a:spcAft>
                <a:spcPts val="0"/>
              </a:spcAft>
              <a:buClr>
                <a:schemeClr val="dk1"/>
              </a:buClr>
              <a:buSzPts val="2000"/>
              <a:buFont typeface="Noto Sans Symbols"/>
              <a:buChar char="▪"/>
            </a:pPr>
            <a:r>
              <a:rPr b="1" i="0" lang="zh-TW" sz="2000" u="none" cap="none" strike="noStrike">
                <a:solidFill>
                  <a:schemeClr val="dk1"/>
                </a:solidFill>
                <a:highlight>
                  <a:srgbClr val="FFE599"/>
                </a:highlight>
                <a:latin typeface="KaiTi"/>
                <a:ea typeface="KaiTi"/>
                <a:cs typeface="KaiTi"/>
                <a:sym typeface="KaiTi"/>
              </a:rPr>
              <a:t>上帝從無到有創造了一切</a:t>
            </a:r>
            <a:r>
              <a:rPr b="0" i="0" lang="zh-TW" sz="2000" u="none" cap="none" strike="noStrike">
                <a:solidFill>
                  <a:srgbClr val="000000"/>
                </a:solidFill>
                <a:latin typeface="KaiTi"/>
                <a:ea typeface="KaiTi"/>
                <a:cs typeface="KaiTi"/>
                <a:sym typeface="KaiTi"/>
              </a:rPr>
              <a:t>。</a:t>
            </a:r>
            <a:r>
              <a:rPr b="0" i="0" lang="zh-TW" sz="1500" u="none" cap="none" strike="noStrike">
                <a:solidFill>
                  <a:srgbClr val="0066FF"/>
                </a:solidFill>
                <a:highlight>
                  <a:srgbClr val="FFFFFF"/>
                </a:highlight>
                <a:latin typeface="KaiTi"/>
                <a:ea typeface="KaiTi"/>
                <a:cs typeface="KaiTi"/>
                <a:sym typeface="KaiTi"/>
              </a:rPr>
              <a:t>(詩篇148:5 願這些都讚美耶和華的名,因他一吩咐便都造成)</a:t>
            </a:r>
            <a:br>
              <a:rPr b="0" i="0" lang="zh-TW" sz="1500" u="none" cap="none" strike="noStrike">
                <a:solidFill>
                  <a:srgbClr val="0066FF"/>
                </a:solidFill>
                <a:highlight>
                  <a:srgbClr val="FFFFFF"/>
                </a:highlight>
                <a:latin typeface="KaiTi"/>
                <a:ea typeface="KaiTi"/>
                <a:cs typeface="KaiTi"/>
                <a:sym typeface="KaiTi"/>
              </a:rPr>
            </a:br>
            <a:r>
              <a:rPr b="0" i="0" lang="zh-TW" sz="1500" u="none" cap="none" strike="noStrike">
                <a:solidFill>
                  <a:srgbClr val="0066FF"/>
                </a:solidFill>
                <a:highlight>
                  <a:srgbClr val="FFFFFF"/>
                </a:highlight>
                <a:latin typeface="KaiTi"/>
                <a:ea typeface="KaiTi"/>
                <a:cs typeface="KaiTi"/>
                <a:sym typeface="KaiTi"/>
              </a:rPr>
              <a:t>(希伯來書11:3 我們因著信,就知道諸世界是藉上帝話造成的;這樣,所看見的並不是從顯然之物造出來的)</a:t>
            </a:r>
            <a:endParaRPr b="0" i="0" sz="1500" u="none" cap="none" strike="noStrike">
              <a:solidFill>
                <a:srgbClr val="0066FF"/>
              </a:solidFill>
              <a:latin typeface="KaiTi"/>
              <a:ea typeface="KaiTi"/>
              <a:cs typeface="KaiTi"/>
              <a:sym typeface="KaiTi"/>
            </a:endParaRPr>
          </a:p>
          <a:p>
            <a:pPr indent="-285750" lvl="0" marL="285750" marR="0" rtl="0" algn="l">
              <a:spcBef>
                <a:spcPts val="0"/>
              </a:spcBef>
              <a:spcAft>
                <a:spcPts val="0"/>
              </a:spcAft>
              <a:buClr>
                <a:schemeClr val="dk1"/>
              </a:buClr>
              <a:buSzPts val="2000"/>
              <a:buFont typeface="Noto Sans Symbols"/>
              <a:buChar char="▪"/>
            </a:pPr>
            <a:r>
              <a:rPr b="1" i="0" lang="zh-TW" sz="2000" u="none" cap="none" strike="noStrike">
                <a:solidFill>
                  <a:schemeClr val="dk1"/>
                </a:solidFill>
                <a:highlight>
                  <a:srgbClr val="FFE599"/>
                </a:highlight>
                <a:latin typeface="KaiTi"/>
                <a:ea typeface="KaiTi"/>
                <a:cs typeface="KaiTi"/>
                <a:sym typeface="KaiTi"/>
              </a:rPr>
              <a:t>上帝時刻支撐著宇宙,維持它的整體和所有生命</a:t>
            </a:r>
            <a:r>
              <a:rPr b="0" i="0" lang="zh-TW" sz="2000" u="none" cap="none" strike="noStrike">
                <a:solidFill>
                  <a:srgbClr val="000000"/>
                </a:solidFill>
                <a:latin typeface="KaiTi"/>
                <a:ea typeface="KaiTi"/>
                <a:cs typeface="KaiTi"/>
                <a:sym typeface="KaiTi"/>
              </a:rPr>
              <a:t>。祂的大能將萬物聚集在一起。</a:t>
            </a:r>
            <a:br>
              <a:rPr b="0" i="0" lang="zh-TW" sz="2000" u="none" cap="none" strike="noStrike">
                <a:solidFill>
                  <a:srgbClr val="000000"/>
                </a:solidFill>
                <a:latin typeface="KaiTi"/>
                <a:ea typeface="KaiTi"/>
                <a:cs typeface="KaiTi"/>
                <a:sym typeface="KaiTi"/>
              </a:rPr>
            </a:br>
            <a:r>
              <a:rPr b="0" i="0" lang="zh-TW" sz="1500" u="none" cap="none" strike="noStrike">
                <a:solidFill>
                  <a:srgbClr val="0066FF"/>
                </a:solidFill>
                <a:latin typeface="KaiTi"/>
                <a:ea typeface="KaiTi"/>
                <a:cs typeface="KaiTi"/>
                <a:sym typeface="KaiTi"/>
              </a:rPr>
              <a:t>(</a:t>
            </a:r>
            <a:r>
              <a:rPr b="0" i="0" lang="zh-TW" sz="1500" u="none" cap="none" strike="noStrike">
                <a:solidFill>
                  <a:srgbClr val="0066FF"/>
                </a:solidFill>
                <a:highlight>
                  <a:srgbClr val="FFFFFF"/>
                </a:highlight>
                <a:latin typeface="KaiTi"/>
                <a:ea typeface="KaiTi"/>
                <a:cs typeface="KaiTi"/>
                <a:sym typeface="KaiTi"/>
              </a:rPr>
              <a:t>歌羅西書1:17 他在萬有之先,萬有也靠他而立</a:t>
            </a:r>
            <a:r>
              <a:rPr b="0" i="0" lang="zh-TW" sz="1500" u="none" cap="none" strike="noStrike">
                <a:solidFill>
                  <a:srgbClr val="0066FF"/>
                </a:solidFill>
                <a:latin typeface="KaiTi"/>
                <a:ea typeface="KaiTi"/>
                <a:cs typeface="KaiTi"/>
                <a:sym typeface="KaiTi"/>
              </a:rPr>
              <a:t>)</a:t>
            </a:r>
            <a:endParaRPr/>
          </a:p>
          <a:p>
            <a:pPr indent="-285750" lvl="0" marL="285750" marR="0" rtl="0" algn="l">
              <a:spcBef>
                <a:spcPts val="0"/>
              </a:spcBef>
              <a:spcAft>
                <a:spcPts val="0"/>
              </a:spcAft>
              <a:buClr>
                <a:schemeClr val="dk1"/>
              </a:buClr>
              <a:buSzPts val="2000"/>
              <a:buFont typeface="Noto Sans Symbols"/>
              <a:buChar char="▪"/>
            </a:pPr>
            <a:r>
              <a:rPr b="0" i="0" lang="zh-TW" sz="2000" u="none" cap="none" strike="noStrike">
                <a:solidFill>
                  <a:schemeClr val="dk1"/>
                </a:solidFill>
                <a:highlight>
                  <a:srgbClr val="FFE599"/>
                </a:highlight>
                <a:latin typeface="KaiTi"/>
                <a:ea typeface="KaiTi"/>
                <a:cs typeface="KaiTi"/>
                <a:sym typeface="KaiTi"/>
              </a:rPr>
              <a:t>詩篇111</a:t>
            </a:r>
            <a:r>
              <a:rPr b="1" i="0" lang="zh-TW" sz="2000" u="none" cap="none" strike="noStrike">
                <a:solidFill>
                  <a:schemeClr val="dk1"/>
                </a:solidFill>
                <a:highlight>
                  <a:srgbClr val="FFE599"/>
                </a:highlight>
                <a:latin typeface="KaiTi"/>
                <a:ea typeface="KaiTi"/>
                <a:cs typeface="KaiTi"/>
                <a:sym typeface="KaiTi"/>
              </a:rPr>
              <a:t>是一首濃縮的讚美之歌。詩篇作者提醒我們正確的態度</a:t>
            </a:r>
            <a:r>
              <a:rPr b="1" i="0" lang="zh-TW" sz="2000" u="none" cap="none" strike="noStrike">
                <a:solidFill>
                  <a:srgbClr val="000000"/>
                </a:solidFill>
                <a:latin typeface="KaiTi"/>
                <a:ea typeface="KaiTi"/>
                <a:cs typeface="KaiTi"/>
                <a:sym typeface="KaiTi"/>
              </a:rPr>
              <a:t>,</a:t>
            </a:r>
            <a:r>
              <a:rPr b="0" i="0" lang="zh-TW" sz="2000" u="none" cap="none" strike="noStrike">
                <a:solidFill>
                  <a:srgbClr val="000000"/>
                </a:solidFill>
                <a:latin typeface="KaiTi"/>
                <a:ea typeface="KaiTi"/>
                <a:cs typeface="KaiTi"/>
                <a:sym typeface="KaiTi"/>
              </a:rPr>
              <a:t>集體敬拜應該幫助我們重新認識上帝所做的工作,因為我們很快就忘記了。</a:t>
            </a:r>
            <a:br>
              <a:rPr b="0" i="0" lang="zh-TW" sz="2000" u="none" cap="none" strike="noStrike">
                <a:solidFill>
                  <a:srgbClr val="000000"/>
                </a:solidFill>
                <a:latin typeface="KaiTi"/>
                <a:ea typeface="KaiTi"/>
                <a:cs typeface="KaiTi"/>
                <a:sym typeface="KaiTi"/>
              </a:rPr>
            </a:br>
            <a:r>
              <a:rPr b="0" i="0" lang="zh-TW" sz="1500" u="none" cap="none" strike="noStrike">
                <a:solidFill>
                  <a:srgbClr val="0066FF"/>
                </a:solidFill>
                <a:latin typeface="KaiTi"/>
                <a:ea typeface="KaiTi"/>
                <a:cs typeface="KaiTi"/>
                <a:sym typeface="KaiTi"/>
              </a:rPr>
              <a:t>(</a:t>
            </a:r>
            <a:r>
              <a:rPr b="0" i="0" lang="zh-TW" sz="1500" u="none" cap="none" strike="noStrike">
                <a:solidFill>
                  <a:srgbClr val="0066FF"/>
                </a:solidFill>
                <a:highlight>
                  <a:srgbClr val="FFFFFF"/>
                </a:highlight>
                <a:latin typeface="KaiTi"/>
                <a:ea typeface="KaiTi"/>
                <a:cs typeface="KaiTi"/>
                <a:sym typeface="KaiTi"/>
              </a:rPr>
              <a:t>詩篇111:2 耶和華的作為本為大,凡喜愛的都必考察</a:t>
            </a:r>
            <a:r>
              <a:rPr b="0" i="0" lang="zh-TW" sz="1500" u="none" cap="none" strike="noStrike">
                <a:solidFill>
                  <a:srgbClr val="0066FF"/>
                </a:solidFill>
                <a:latin typeface="KaiTi"/>
                <a:ea typeface="KaiTi"/>
                <a:cs typeface="KaiTi"/>
                <a:sym typeface="KaiTi"/>
              </a:rPr>
              <a:t>)</a:t>
            </a:r>
            <a:endParaRPr b="0" i="0" sz="1500" u="none" cap="none" strike="noStrike">
              <a:solidFill>
                <a:srgbClr val="0066FF"/>
              </a:solidFill>
              <a:latin typeface="KaiTi"/>
              <a:ea typeface="KaiTi"/>
              <a:cs typeface="KaiTi"/>
              <a:sym typeface="KaiTi"/>
            </a:endParaRPr>
          </a:p>
          <a:p>
            <a:pPr indent="-285750" lvl="0" marL="285750" marR="0" rtl="0" algn="l">
              <a:spcBef>
                <a:spcPts val="0"/>
              </a:spcBef>
              <a:spcAft>
                <a:spcPts val="0"/>
              </a:spcAft>
              <a:buClr>
                <a:schemeClr val="dk1"/>
              </a:buClr>
              <a:buSzPts val="2000"/>
              <a:buFont typeface="Noto Sans Symbols"/>
              <a:buChar char="▪"/>
            </a:pPr>
            <a:r>
              <a:rPr b="1" i="0" lang="zh-TW" sz="2000" u="none" cap="none" strike="noStrike">
                <a:solidFill>
                  <a:schemeClr val="dk1"/>
                </a:solidFill>
                <a:highlight>
                  <a:srgbClr val="FFE599"/>
                </a:highlight>
                <a:latin typeface="KaiTi"/>
                <a:ea typeface="KaiTi"/>
                <a:cs typeface="KaiTi"/>
                <a:sym typeface="KaiTi"/>
              </a:rPr>
              <a:t>詩篇是我們讚美上帝的榜樣</a:t>
            </a:r>
            <a:r>
              <a:rPr b="1" i="0" lang="zh-TW" sz="2000" u="none" cap="none" strike="noStrike">
                <a:solidFill>
                  <a:schemeClr val="dk1"/>
                </a:solidFill>
                <a:latin typeface="KaiTi"/>
                <a:ea typeface="KaiTi"/>
                <a:cs typeface="KaiTi"/>
                <a:sym typeface="KaiTi"/>
              </a:rPr>
              <a:t>,</a:t>
            </a:r>
            <a:r>
              <a:rPr b="1" i="0" lang="zh-TW" sz="2000" u="none" cap="none" strike="noStrike">
                <a:solidFill>
                  <a:srgbClr val="000000"/>
                </a:solidFill>
                <a:highlight>
                  <a:srgbClr val="FFE599"/>
                </a:highlight>
                <a:latin typeface="KaiTi"/>
                <a:ea typeface="KaiTi"/>
                <a:cs typeface="KaiTi"/>
                <a:sym typeface="KaiTi"/>
              </a:rPr>
              <a:t>並指向祂在耶穌基督裡完整的榮耀啟示</a:t>
            </a:r>
            <a:r>
              <a:rPr b="0" i="0" lang="zh-TW" sz="2000" u="none" cap="none" strike="noStrike">
                <a:solidFill>
                  <a:srgbClr val="000000"/>
                </a:solidFill>
                <a:latin typeface="KaiTi"/>
                <a:ea typeface="KaiTi"/>
                <a:cs typeface="KaiTi"/>
                <a:sym typeface="KaiTi"/>
              </a:rPr>
              <a:t>。</a:t>
            </a:r>
            <a:r>
              <a:rPr b="1" i="0" lang="zh-TW" sz="2000" u="none" cap="none" strike="noStrike">
                <a:solidFill>
                  <a:srgbClr val="000000"/>
                </a:solidFill>
                <a:highlight>
                  <a:srgbClr val="FFE599"/>
                </a:highlight>
                <a:latin typeface="KaiTi"/>
                <a:ea typeface="KaiTi"/>
                <a:cs typeface="KaiTi"/>
                <a:sym typeface="KaiTi"/>
              </a:rPr>
              <a:t>只有透過耶穌在十字架上的完美犧牲,我們才能完全親近上帝</a:t>
            </a:r>
            <a:r>
              <a:rPr b="0" i="0" lang="zh-TW" sz="1800" u="none" cap="none" strike="noStrike">
                <a:solidFill>
                  <a:srgbClr val="000000"/>
                </a:solidFill>
                <a:latin typeface="KaiTi"/>
                <a:ea typeface="KaiTi"/>
                <a:cs typeface="KaiTi"/>
                <a:sym typeface="KaiTi"/>
              </a:rPr>
              <a:t>。</a:t>
            </a:r>
            <a:r>
              <a:rPr b="1" i="0" lang="zh-TW" sz="1800" u="none" cap="none" strike="noStrike">
                <a:solidFill>
                  <a:srgbClr val="000000"/>
                </a:solidFill>
                <a:highlight>
                  <a:srgbClr val="FFE599"/>
                </a:highlight>
                <a:latin typeface="KaiTi"/>
                <a:ea typeface="KaiTi"/>
                <a:cs typeface="KaiTi"/>
                <a:sym typeface="KaiTi"/>
              </a:rPr>
              <a:t> </a:t>
            </a:r>
            <a:br>
              <a:rPr b="1" i="0" lang="zh-TW" sz="1800" u="none" cap="none" strike="noStrike">
                <a:solidFill>
                  <a:srgbClr val="000000"/>
                </a:solidFill>
                <a:highlight>
                  <a:srgbClr val="FFE599"/>
                </a:highlight>
                <a:latin typeface="KaiTi"/>
                <a:ea typeface="KaiTi"/>
                <a:cs typeface="KaiTi"/>
                <a:sym typeface="KaiTi"/>
              </a:rPr>
            </a:br>
            <a:r>
              <a:rPr b="0" i="0" lang="zh-TW" sz="1500" u="none" cap="none" strike="noStrike">
                <a:solidFill>
                  <a:srgbClr val="0066FF"/>
                </a:solidFill>
                <a:latin typeface="KaiTi"/>
                <a:ea typeface="KaiTi"/>
                <a:cs typeface="KaiTi"/>
                <a:sym typeface="KaiTi"/>
              </a:rPr>
              <a:t>(</a:t>
            </a:r>
            <a:r>
              <a:rPr b="0" i="0" lang="zh-TW" sz="1500" u="none" cap="none" strike="noStrike">
                <a:solidFill>
                  <a:srgbClr val="0066FF"/>
                </a:solidFill>
                <a:highlight>
                  <a:srgbClr val="FFFFFF"/>
                </a:highlight>
                <a:latin typeface="KaiTi"/>
                <a:ea typeface="KaiTi"/>
                <a:cs typeface="KaiTi"/>
                <a:sym typeface="KaiTi"/>
              </a:rPr>
              <a:t>希伯來書10:19-22 弟兄們,我們既因耶穌的血得以坦然進入至聖所,是藉著他給我們開了一條又新又活的路,從幔子經過,這幔子就是他的身體;又有一位大祭司治理上帝的家,並我們心中天良的虧欠已經灑去,身體用清水洗淨了,就當存著誠心和充足的信心來到上帝面前)</a:t>
            </a:r>
            <a:endParaRPr b="0" i="0" sz="1500" u="none" cap="none" strike="noStrike">
              <a:solidFill>
                <a:srgbClr val="0066FF"/>
              </a:solidFill>
              <a:latin typeface="KaiTi"/>
              <a:ea typeface="KaiTi"/>
              <a:cs typeface="KaiTi"/>
              <a:sym typeface="KaiTi"/>
            </a:endParaRPr>
          </a:p>
          <a:p>
            <a:pPr indent="-285750" lvl="0" marL="285750" marR="0" rtl="0" algn="l">
              <a:spcBef>
                <a:spcPts val="0"/>
              </a:spcBef>
              <a:spcAft>
                <a:spcPts val="0"/>
              </a:spcAft>
              <a:buClr>
                <a:schemeClr val="dk1"/>
              </a:buClr>
              <a:buSzPts val="2000"/>
              <a:buFont typeface="Noto Sans Symbols"/>
              <a:buChar char="▪"/>
            </a:pPr>
            <a:r>
              <a:rPr b="1" i="0" lang="zh-TW" sz="2000" u="none" cap="none" strike="noStrike">
                <a:solidFill>
                  <a:schemeClr val="dk1"/>
                </a:solidFill>
                <a:highlight>
                  <a:srgbClr val="FFE599"/>
                </a:highlight>
                <a:latin typeface="KaiTi"/>
                <a:ea typeface="KaiTi"/>
                <a:cs typeface="KaiTi"/>
                <a:sym typeface="KaiTi"/>
              </a:rPr>
              <a:t>上帝話語的真理向我們啟示,為的是堅固,安慰,糾正及保護我們</a:t>
            </a:r>
            <a:r>
              <a:rPr b="0" i="0" lang="zh-TW" sz="2000" u="none" cap="none" strike="noStrike">
                <a:solidFill>
                  <a:schemeClr val="dk1"/>
                </a:solidFill>
                <a:latin typeface="KaiTi"/>
                <a:ea typeface="KaiTi"/>
                <a:cs typeface="KaiTi"/>
                <a:sym typeface="KaiTi"/>
              </a:rPr>
              <a:t>。</a:t>
            </a:r>
            <a:r>
              <a:rPr b="1" i="0" lang="zh-TW" sz="2000" u="none" cap="none" strike="noStrike">
                <a:solidFill>
                  <a:srgbClr val="000000"/>
                </a:solidFill>
                <a:highlight>
                  <a:srgbClr val="FFE599"/>
                </a:highlight>
                <a:latin typeface="KaiTi"/>
                <a:ea typeface="KaiTi"/>
                <a:cs typeface="KaiTi"/>
                <a:sym typeface="KaiTi"/>
              </a:rPr>
              <a:t>祂將它們啟示給我們以供我們敬拜</a:t>
            </a:r>
            <a:r>
              <a:rPr b="0" i="0" lang="zh-TW" sz="2000" u="none" cap="none" strike="noStrike">
                <a:solidFill>
                  <a:srgbClr val="000000"/>
                </a:solidFill>
                <a:latin typeface="KaiTi"/>
                <a:ea typeface="KaiTi"/>
                <a:cs typeface="KaiTi"/>
                <a:sym typeface="KaiTi"/>
              </a:rPr>
              <a:t>。</a:t>
            </a:r>
            <a:r>
              <a:rPr b="0" i="0" lang="zh-TW" sz="1500" u="none" cap="none" strike="noStrike">
                <a:solidFill>
                  <a:srgbClr val="0066FF"/>
                </a:solidFill>
                <a:latin typeface="KaiTi"/>
                <a:ea typeface="KaiTi"/>
                <a:cs typeface="KaiTi"/>
                <a:sym typeface="KaiTi"/>
              </a:rPr>
              <a:t>(</a:t>
            </a:r>
            <a:r>
              <a:rPr b="0" i="0" lang="zh-TW" sz="1500" u="none" cap="none" strike="noStrike">
                <a:solidFill>
                  <a:srgbClr val="0066FF"/>
                </a:solidFill>
                <a:highlight>
                  <a:srgbClr val="FFFFFF"/>
                </a:highlight>
                <a:latin typeface="KaiTi"/>
                <a:ea typeface="KaiTi"/>
                <a:cs typeface="KaiTi"/>
                <a:sym typeface="KaiTi"/>
              </a:rPr>
              <a:t>詩篇86:8 主啊,諸上帝之中沒有可比你的,你的作為也無可比</a:t>
            </a:r>
            <a:r>
              <a:rPr b="0" i="0" lang="zh-TW" sz="1500" u="none" cap="none" strike="noStrike">
                <a:solidFill>
                  <a:srgbClr val="0066FF"/>
                </a:solidFill>
                <a:latin typeface="KaiTi"/>
                <a:ea typeface="KaiTi"/>
                <a:cs typeface="KaiTi"/>
                <a:sym typeface="KaiTi"/>
              </a:rPr>
              <a:t>)</a:t>
            </a:r>
            <a:endParaRPr/>
          </a:p>
        </p:txBody>
      </p:sp>
    </p:spTree>
  </p:cSld>
  <p:clrMapOvr>
    <a:masterClrMapping/>
  </p:clrMapOvr>
  <mc:AlternateContent>
    <mc:Choice Requires="p14">
      <p:transition spd="slow" p14:dur="1600">
        <p14:gallery dir="l"/>
      </p:transition>
    </mc:Choice>
    <mc:Fallback>
      <p:transition spd="slow">
        <p:fade/>
      </p:transition>
    </mc:Fallback>
  </mc:AlternateContent>
</p:sld>
</file>

<file path=ppt/slides/slide5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70" name="Shape 470"/>
        <p:cNvGrpSpPr/>
        <p:nvPr/>
      </p:nvGrpSpPr>
      <p:grpSpPr>
        <a:xfrm>
          <a:off x="0" y="0"/>
          <a:ext cx="0" cy="0"/>
          <a:chOff x="0" y="0"/>
          <a:chExt cx="0" cy="0"/>
        </a:xfrm>
      </p:grpSpPr>
      <p:sp>
        <p:nvSpPr>
          <p:cNvPr id="471" name="Google Shape;471;p64"/>
          <p:cNvSpPr txBox="1"/>
          <p:nvPr>
            <p:ph type="title"/>
          </p:nvPr>
        </p:nvSpPr>
        <p:spPr>
          <a:xfrm>
            <a:off x="0" y="16932"/>
            <a:ext cx="9144000" cy="668867"/>
          </a:xfrm>
          <a:prstGeom prst="rect">
            <a:avLst/>
          </a:prstGeom>
          <a:solidFill>
            <a:srgbClr val="DDD9C3"/>
          </a:solidFill>
          <a:ln cap="flat" cmpd="sng" w="9525">
            <a:solidFill>
              <a:srgbClr val="97B4E4"/>
            </a:solidFill>
            <a:prstDash val="solid"/>
            <a:round/>
            <a:headEnd len="sm" w="sm" type="none"/>
            <a:tailEnd len="sm" w="sm" type="none"/>
          </a:ln>
        </p:spPr>
        <p:txBody>
          <a:bodyPr anchorCtr="0" anchor="ctr" bIns="45700" lIns="91425" spcFirstLastPara="1" rIns="91425" wrap="square" tIns="45700">
            <a:noAutofit/>
          </a:bodyPr>
          <a:lstStyle/>
          <a:p>
            <a:pPr indent="0" lvl="0" marL="0" rtl="0" algn="ctr">
              <a:spcBef>
                <a:spcPts val="0"/>
              </a:spcBef>
              <a:spcAft>
                <a:spcPts val="0"/>
              </a:spcAft>
              <a:buClr>
                <a:srgbClr val="000000"/>
              </a:buClr>
              <a:buSzPts val="3600"/>
              <a:buFont typeface="KaiTi"/>
              <a:buNone/>
            </a:pPr>
            <a:r>
              <a:rPr b="1" i="0" lang="zh-TW" sz="3600" u="none" strike="noStrike">
                <a:solidFill>
                  <a:srgbClr val="000000"/>
                </a:solidFill>
                <a:latin typeface="KaiTi"/>
                <a:ea typeface="KaiTi"/>
                <a:cs typeface="KaiTi"/>
                <a:sym typeface="KaiTi"/>
              </a:rPr>
              <a:t>忠心的敬拜領袖在基督耶穌裡 1</a:t>
            </a:r>
            <a:endParaRPr sz="3600">
              <a:solidFill>
                <a:srgbClr val="0C0C0C"/>
              </a:solidFill>
              <a:latin typeface="KaiTi"/>
              <a:ea typeface="KaiTi"/>
              <a:cs typeface="KaiTi"/>
              <a:sym typeface="KaiTi"/>
            </a:endParaRPr>
          </a:p>
        </p:txBody>
      </p:sp>
      <p:sp>
        <p:nvSpPr>
          <p:cNvPr id="472" name="Google Shape;472;p64"/>
          <p:cNvSpPr/>
          <p:nvPr/>
        </p:nvSpPr>
        <p:spPr>
          <a:xfrm>
            <a:off x="-5644" y="685798"/>
            <a:ext cx="9144000" cy="6172202"/>
          </a:xfrm>
          <a:prstGeom prst="rect">
            <a:avLst/>
          </a:prstGeom>
          <a:solidFill>
            <a:srgbClr val="F2F2F2"/>
          </a:solidFill>
          <a:ln cap="flat" cmpd="sng" w="25400">
            <a:solidFill>
              <a:schemeClr val="accent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rPr b="1" i="0" lang="zh-TW" sz="2800" u="sng" cap="none" strike="noStrike">
                <a:solidFill>
                  <a:srgbClr val="000000"/>
                </a:solidFill>
                <a:latin typeface="KaiTi"/>
                <a:ea typeface="KaiTi"/>
                <a:cs typeface="KaiTi"/>
                <a:sym typeface="KaiTi"/>
              </a:rPr>
              <a:t>1.基督耶穌是新</a:t>
            </a:r>
            <a:r>
              <a:rPr b="1" i="0" lang="zh-TW" sz="2800" u="sng" cap="none" strike="noStrike">
                <a:solidFill>
                  <a:schemeClr val="dk1"/>
                </a:solidFill>
                <a:latin typeface="KaiTi"/>
                <a:ea typeface="KaiTi"/>
                <a:cs typeface="KaiTi"/>
                <a:sym typeface="KaiTi"/>
              </a:rPr>
              <a:t>約</a:t>
            </a:r>
            <a:r>
              <a:rPr b="1" i="0" lang="zh-TW" sz="2800" u="sng" cap="none" strike="noStrike">
                <a:solidFill>
                  <a:srgbClr val="000000"/>
                </a:solidFill>
                <a:latin typeface="KaiTi"/>
                <a:ea typeface="KaiTi"/>
                <a:cs typeface="KaiTi"/>
                <a:sym typeface="KaiTi"/>
              </a:rPr>
              <a:t>的聖殿</a:t>
            </a:r>
            <a:endParaRPr/>
          </a:p>
          <a:p>
            <a:pPr indent="-285750" lvl="0" marL="285750" marR="0" rtl="0" algn="l">
              <a:spcBef>
                <a:spcPts val="0"/>
              </a:spcBef>
              <a:spcAft>
                <a:spcPts val="0"/>
              </a:spcAft>
              <a:buClr>
                <a:schemeClr val="dk1"/>
              </a:buClr>
              <a:buSzPts val="2300"/>
              <a:buFont typeface="Noto Sans Symbols"/>
              <a:buChar char="▪"/>
            </a:pPr>
            <a:r>
              <a:rPr b="1" i="0" lang="zh-TW" sz="2300" u="none" cap="none" strike="noStrike">
                <a:solidFill>
                  <a:schemeClr val="dk1"/>
                </a:solidFill>
                <a:highlight>
                  <a:srgbClr val="FFE599"/>
                </a:highlight>
                <a:latin typeface="KaiTi"/>
                <a:ea typeface="KaiTi"/>
                <a:cs typeface="KaiTi"/>
                <a:sym typeface="KaiTi"/>
              </a:rPr>
              <a:t>基督在世時</a:t>
            </a:r>
            <a:r>
              <a:rPr b="1" i="0" lang="zh-TW" sz="2300" u="none" cap="none" strike="noStrike">
                <a:solidFill>
                  <a:schemeClr val="dk1"/>
                </a:solidFill>
                <a:latin typeface="KaiTi"/>
                <a:ea typeface="KaiTi"/>
                <a:cs typeface="KaiTi"/>
                <a:sym typeface="KaiTi"/>
              </a:rPr>
              <a:t>,</a:t>
            </a:r>
            <a:r>
              <a:rPr b="0" i="0" lang="zh-TW" sz="2300" u="none" cap="none" strike="noStrike">
                <a:solidFill>
                  <a:schemeClr val="dk1"/>
                </a:solidFill>
                <a:latin typeface="KaiTi"/>
                <a:ea typeface="KaiTi"/>
                <a:cs typeface="KaiTi"/>
                <a:sym typeface="KaiTi"/>
              </a:rPr>
              <a:t>猶太人仍然將</a:t>
            </a:r>
            <a:r>
              <a:rPr b="1" i="0" lang="zh-TW" sz="2300" u="none" cap="none" strike="noStrike">
                <a:solidFill>
                  <a:schemeClr val="dk1"/>
                </a:solidFill>
                <a:highlight>
                  <a:srgbClr val="FFE599"/>
                </a:highlight>
                <a:latin typeface="KaiTi"/>
                <a:ea typeface="KaiTi"/>
                <a:cs typeface="KaiTi"/>
                <a:sym typeface="KaiTi"/>
              </a:rPr>
              <a:t>耶路撒冷的聖殿</a:t>
            </a:r>
            <a:r>
              <a:rPr b="0" i="0" lang="zh-TW" sz="2300" u="none" cap="none" strike="noStrike">
                <a:solidFill>
                  <a:schemeClr val="dk1"/>
                </a:solidFill>
                <a:latin typeface="KaiTi"/>
                <a:ea typeface="KaiTi"/>
                <a:cs typeface="KaiTi"/>
                <a:sym typeface="KaiTi"/>
              </a:rPr>
              <a:t>視為他們認罪和罪孽被處理的地方,</a:t>
            </a:r>
            <a:r>
              <a:rPr b="1" i="0" lang="zh-TW" sz="2300" u="none" cap="none" strike="noStrike">
                <a:solidFill>
                  <a:schemeClr val="dk1"/>
                </a:solidFill>
                <a:highlight>
                  <a:srgbClr val="FFE599"/>
                </a:highlight>
                <a:latin typeface="KaiTi"/>
                <a:ea typeface="KaiTi"/>
                <a:cs typeface="KaiTi"/>
                <a:sym typeface="KaiTi"/>
              </a:rPr>
              <a:t>也是上帝以獨特的方式向祂的子民顯現祂存在的地方</a:t>
            </a:r>
            <a:r>
              <a:rPr b="0" i="0" lang="zh-TW" sz="2300" u="none" cap="none" strike="noStrike">
                <a:solidFill>
                  <a:schemeClr val="dk1"/>
                </a:solidFill>
                <a:latin typeface="KaiTi"/>
                <a:ea typeface="KaiTi"/>
                <a:cs typeface="KaiTi"/>
                <a:sym typeface="KaiTi"/>
              </a:rPr>
              <a:t>。</a:t>
            </a:r>
            <a:endParaRPr/>
          </a:p>
          <a:p>
            <a:pPr indent="-285750" lvl="0" marL="285750" marR="0" rtl="0" algn="l">
              <a:spcBef>
                <a:spcPts val="0"/>
              </a:spcBef>
              <a:spcAft>
                <a:spcPts val="0"/>
              </a:spcAft>
              <a:buClr>
                <a:schemeClr val="dk1"/>
              </a:buClr>
              <a:buSzPts val="2300"/>
              <a:buFont typeface="Noto Sans Symbols"/>
              <a:buChar char="▪"/>
            </a:pPr>
            <a:r>
              <a:rPr b="1" i="0" lang="zh-TW" sz="2300" u="none" cap="none" strike="noStrike">
                <a:solidFill>
                  <a:schemeClr val="dk1"/>
                </a:solidFill>
                <a:highlight>
                  <a:srgbClr val="FFE599"/>
                </a:highlight>
                <a:latin typeface="KaiTi"/>
                <a:ea typeface="KaiTi"/>
                <a:cs typeface="KaiTi"/>
                <a:sym typeface="KaiTi"/>
              </a:rPr>
              <a:t>耶穌宣告他是新的聖殿</a:t>
            </a:r>
            <a:br>
              <a:rPr b="1" i="0" lang="zh-TW" sz="1800" u="none" cap="none" strike="noStrike">
                <a:solidFill>
                  <a:srgbClr val="009F35"/>
                </a:solidFill>
                <a:highlight>
                  <a:srgbClr val="FFE599"/>
                </a:highlight>
                <a:latin typeface="KaiTi"/>
                <a:ea typeface="KaiTi"/>
                <a:cs typeface="KaiTi"/>
                <a:sym typeface="KaiTi"/>
              </a:rPr>
            </a:br>
            <a:r>
              <a:rPr b="0" i="0" lang="zh-TW" sz="1800" u="none" cap="none" strike="noStrike">
                <a:solidFill>
                  <a:schemeClr val="dk1"/>
                </a:solidFill>
                <a:latin typeface="KaiTi"/>
                <a:ea typeface="KaiTi"/>
                <a:cs typeface="KaiTi"/>
                <a:sym typeface="KaiTi"/>
              </a:rPr>
              <a:t>(</a:t>
            </a:r>
            <a:r>
              <a:rPr b="0" i="0" lang="zh-TW" sz="1800" u="none" cap="none" strike="noStrike">
                <a:solidFill>
                  <a:srgbClr val="3366FF"/>
                </a:solidFill>
                <a:highlight>
                  <a:srgbClr val="FFFFFF"/>
                </a:highlight>
                <a:latin typeface="KaiTi"/>
                <a:ea typeface="KaiTi"/>
                <a:cs typeface="KaiTi"/>
                <a:sym typeface="KaiTi"/>
              </a:rPr>
              <a:t>約翰福音2:19 耶穌回答說:</a:t>
            </a:r>
            <a:r>
              <a:rPr b="0" i="0" lang="zh-TW" sz="1800" u="none" cap="none" strike="noStrike">
                <a:solidFill>
                  <a:srgbClr val="3366FF"/>
                </a:solidFill>
                <a:latin typeface="KaiTi"/>
                <a:ea typeface="KaiTi"/>
                <a:cs typeface="KaiTi"/>
                <a:sym typeface="KaiTi"/>
              </a:rPr>
              <a:t>“</a:t>
            </a:r>
            <a:r>
              <a:rPr b="0" i="0" lang="zh-TW" sz="1800" u="none" cap="none" strike="noStrike">
                <a:solidFill>
                  <a:srgbClr val="3366FF"/>
                </a:solidFill>
                <a:highlight>
                  <a:srgbClr val="FFFFFF"/>
                </a:highlight>
                <a:latin typeface="KaiTi"/>
                <a:ea typeface="KaiTi"/>
                <a:cs typeface="KaiTi"/>
                <a:sym typeface="KaiTi"/>
              </a:rPr>
              <a:t>你們拆毀這殿,我三日內要再建立起來。</a:t>
            </a:r>
            <a:r>
              <a:rPr b="0" i="0" lang="zh-TW" sz="1800" u="none" cap="none" strike="noStrike">
                <a:solidFill>
                  <a:srgbClr val="3366FF"/>
                </a:solidFill>
                <a:latin typeface="KaiTi"/>
                <a:ea typeface="KaiTi"/>
                <a:cs typeface="KaiTi"/>
                <a:sym typeface="KaiTi"/>
              </a:rPr>
              <a:t>”)</a:t>
            </a:r>
            <a:endParaRPr b="0" i="0" sz="1800" u="none" cap="none" strike="noStrike">
              <a:solidFill>
                <a:srgbClr val="3366FF"/>
              </a:solidFill>
              <a:latin typeface="KaiTi"/>
              <a:ea typeface="KaiTi"/>
              <a:cs typeface="KaiTi"/>
              <a:sym typeface="KaiTi"/>
            </a:endParaRPr>
          </a:p>
          <a:p>
            <a:pPr indent="-285750" lvl="1" marL="742950" marR="0" rtl="0" algn="l">
              <a:spcBef>
                <a:spcPts val="0"/>
              </a:spcBef>
              <a:spcAft>
                <a:spcPts val="0"/>
              </a:spcAft>
              <a:buClr>
                <a:srgbClr val="3366FF"/>
              </a:buClr>
              <a:buSzPts val="1800"/>
              <a:buFont typeface="Courier New"/>
              <a:buChar char="o"/>
            </a:pPr>
            <a:r>
              <a:rPr b="0" i="0" lang="zh-TW" sz="1800" u="none" cap="none" strike="noStrike">
                <a:solidFill>
                  <a:srgbClr val="3366FF"/>
                </a:solidFill>
                <a:latin typeface="KaiTi"/>
                <a:ea typeface="KaiTi"/>
                <a:cs typeface="KaiTi"/>
                <a:sym typeface="KaiTi"/>
              </a:rPr>
              <a:t>(</a:t>
            </a:r>
            <a:r>
              <a:rPr b="0" i="0" lang="zh-TW" sz="1800" u="none" cap="none" strike="noStrike">
                <a:solidFill>
                  <a:srgbClr val="3366FF"/>
                </a:solidFill>
                <a:highlight>
                  <a:srgbClr val="FFFFFF"/>
                </a:highlight>
                <a:latin typeface="KaiTi"/>
                <a:ea typeface="KaiTi"/>
                <a:cs typeface="KaiTi"/>
                <a:sym typeface="KaiTi"/>
              </a:rPr>
              <a:t>約翰福音4:21-23 耶穌說:</a:t>
            </a:r>
            <a:r>
              <a:rPr b="0" i="0" lang="zh-TW" sz="1800" u="none" cap="none" strike="noStrike">
                <a:solidFill>
                  <a:srgbClr val="3366FF"/>
                </a:solidFill>
                <a:latin typeface="KaiTi"/>
                <a:ea typeface="KaiTi"/>
                <a:cs typeface="KaiTi"/>
                <a:sym typeface="KaiTi"/>
              </a:rPr>
              <a:t>“</a:t>
            </a:r>
            <a:r>
              <a:rPr b="0" i="0" lang="zh-TW" sz="1800" u="none" cap="none" strike="noStrike">
                <a:solidFill>
                  <a:srgbClr val="3366FF"/>
                </a:solidFill>
                <a:highlight>
                  <a:srgbClr val="FFFFFF"/>
                </a:highlight>
                <a:latin typeface="KaiTi"/>
                <a:ea typeface="KaiTi"/>
                <a:cs typeface="KaiTi"/>
                <a:sym typeface="KaiTi"/>
              </a:rPr>
              <a:t>婦人,你當信我。時候將到,你們拜父也不在這山上,也不在</a:t>
            </a:r>
            <a:r>
              <a:rPr b="0" i="0" lang="zh-TW" sz="1800" u="sng" cap="none" strike="noStrike">
                <a:solidFill>
                  <a:srgbClr val="3366FF"/>
                </a:solidFill>
                <a:highlight>
                  <a:srgbClr val="FFFFFF"/>
                </a:highlight>
                <a:latin typeface="KaiTi"/>
                <a:ea typeface="KaiTi"/>
                <a:cs typeface="KaiTi"/>
                <a:sym typeface="KaiTi"/>
              </a:rPr>
              <a:t>耶路撒冷</a:t>
            </a:r>
            <a:r>
              <a:rPr b="0" i="0" lang="zh-TW" sz="1800" u="none" cap="none" strike="noStrike">
                <a:solidFill>
                  <a:srgbClr val="3366FF"/>
                </a:solidFill>
                <a:highlight>
                  <a:srgbClr val="FFFFFF"/>
                </a:highlight>
                <a:latin typeface="KaiTi"/>
                <a:ea typeface="KaiTi"/>
                <a:cs typeface="KaiTi"/>
                <a:sym typeface="KaiTi"/>
              </a:rPr>
              <a:t>。你們所拜的你們不知道,我們所拜的我們知道,因為救恩是從</a:t>
            </a:r>
            <a:r>
              <a:rPr b="0" i="0" lang="zh-TW" sz="1800" u="sng" cap="none" strike="noStrike">
                <a:solidFill>
                  <a:srgbClr val="3366FF"/>
                </a:solidFill>
                <a:highlight>
                  <a:srgbClr val="FFFFFF"/>
                </a:highlight>
                <a:latin typeface="KaiTi"/>
                <a:ea typeface="KaiTi"/>
                <a:cs typeface="KaiTi"/>
                <a:sym typeface="KaiTi"/>
              </a:rPr>
              <a:t>猶太</a:t>
            </a:r>
            <a:r>
              <a:rPr b="0" i="0" lang="zh-TW" sz="1800" u="none" cap="none" strike="noStrike">
                <a:solidFill>
                  <a:srgbClr val="3366FF"/>
                </a:solidFill>
                <a:highlight>
                  <a:srgbClr val="FFFFFF"/>
                </a:highlight>
                <a:latin typeface="KaiTi"/>
                <a:ea typeface="KaiTi"/>
                <a:cs typeface="KaiTi"/>
                <a:sym typeface="KaiTi"/>
              </a:rPr>
              <a:t>人出來的。時候將到,如今就是了,</a:t>
            </a:r>
            <a:r>
              <a:rPr b="1" i="0" lang="zh-TW" sz="1800" u="none" cap="none" strike="noStrike">
                <a:solidFill>
                  <a:srgbClr val="C00000"/>
                </a:solidFill>
                <a:highlight>
                  <a:srgbClr val="FFFFFF"/>
                </a:highlight>
                <a:latin typeface="KaiTi"/>
                <a:ea typeface="KaiTi"/>
                <a:cs typeface="KaiTi"/>
                <a:sym typeface="KaiTi"/>
              </a:rPr>
              <a:t>那</a:t>
            </a:r>
            <a:r>
              <a:rPr b="0" i="0" lang="zh-TW" sz="1800" u="none" cap="none" strike="noStrike">
                <a:solidFill>
                  <a:srgbClr val="C00000"/>
                </a:solidFill>
                <a:highlight>
                  <a:srgbClr val="FFFFFF"/>
                </a:highlight>
                <a:latin typeface="KaiTi"/>
                <a:ea typeface="KaiTi"/>
                <a:cs typeface="KaiTi"/>
                <a:sym typeface="KaiTi"/>
              </a:rPr>
              <a:t>真正拜父的,要用心靈和誠實拜他,因為父要這樣的人拜他</a:t>
            </a:r>
            <a:r>
              <a:rPr b="1" i="0" lang="zh-TW" sz="1800" u="none" cap="none" strike="noStrike">
                <a:solidFill>
                  <a:srgbClr val="3366FF"/>
                </a:solidFill>
                <a:latin typeface="KaiTi"/>
                <a:ea typeface="KaiTi"/>
                <a:cs typeface="KaiTi"/>
                <a:sym typeface="KaiTi"/>
              </a:rPr>
              <a:t>”</a:t>
            </a:r>
            <a:r>
              <a:rPr b="1" i="0" lang="zh-TW" sz="1800" u="none" cap="none" strike="noStrike">
                <a:solidFill>
                  <a:srgbClr val="3366FF"/>
                </a:solidFill>
                <a:highlight>
                  <a:srgbClr val="FFFFFF"/>
                </a:highlight>
                <a:latin typeface="KaiTi"/>
                <a:ea typeface="KaiTi"/>
                <a:cs typeface="KaiTi"/>
                <a:sym typeface="KaiTi"/>
              </a:rPr>
              <a:t>)</a:t>
            </a:r>
            <a:endParaRPr b="1" i="0" sz="1800" u="none" cap="none" strike="noStrike">
              <a:solidFill>
                <a:srgbClr val="3366FF"/>
              </a:solidFill>
              <a:latin typeface="KaiTi"/>
              <a:ea typeface="KaiTi"/>
              <a:cs typeface="KaiTi"/>
              <a:sym typeface="KaiTi"/>
            </a:endParaRPr>
          </a:p>
          <a:p>
            <a:pPr indent="-285750" lvl="0" marL="285750" marR="0" rtl="0" algn="l">
              <a:spcBef>
                <a:spcPts val="0"/>
              </a:spcBef>
              <a:spcAft>
                <a:spcPts val="0"/>
              </a:spcAft>
              <a:buClr>
                <a:schemeClr val="dk1"/>
              </a:buClr>
              <a:buSzPts val="2300"/>
              <a:buFont typeface="Noto Sans Symbols"/>
              <a:buChar char="▪"/>
            </a:pPr>
            <a:r>
              <a:rPr b="1" i="0" lang="zh-TW" sz="2300" u="none" cap="none" strike="noStrike">
                <a:solidFill>
                  <a:schemeClr val="dk1"/>
                </a:solidFill>
                <a:highlight>
                  <a:srgbClr val="FFE599"/>
                </a:highlight>
                <a:latin typeface="KaiTi"/>
                <a:ea typeface="KaiTi"/>
                <a:cs typeface="KaiTi"/>
                <a:sym typeface="KaiTi"/>
              </a:rPr>
              <a:t>新約給我們重新定位現在敬拜的「地方」,就是被高舉的主耶穌。耶穌基督就是我們與神相遇的地方</a:t>
            </a:r>
            <a:r>
              <a:rPr b="0" i="0" lang="zh-TW" sz="2300" u="none" cap="none" strike="noStrike">
                <a:solidFill>
                  <a:srgbClr val="000000"/>
                </a:solidFill>
                <a:highlight>
                  <a:srgbClr val="FFE599"/>
                </a:highlight>
                <a:latin typeface="KaiTi"/>
                <a:ea typeface="KaiTi"/>
                <a:cs typeface="KaiTi"/>
                <a:sym typeface="KaiTi"/>
              </a:rPr>
              <a:t>,</a:t>
            </a:r>
            <a:r>
              <a:rPr b="0" i="0" lang="zh-TW" sz="2300" u="none" cap="none" strike="noStrike">
                <a:solidFill>
                  <a:srgbClr val="000000"/>
                </a:solidFill>
                <a:latin typeface="KaiTi"/>
                <a:ea typeface="KaiTi"/>
                <a:cs typeface="KaiTi"/>
                <a:sym typeface="KaiTi"/>
              </a:rPr>
              <a:t>不是聖殿,教堂建築,避難所或禮堂。</a:t>
            </a:r>
            <a:endParaRPr/>
          </a:p>
          <a:p>
            <a:pPr indent="-342900" lvl="1" marL="800100" marR="0" rtl="0" algn="l">
              <a:spcBef>
                <a:spcPts val="0"/>
              </a:spcBef>
              <a:spcAft>
                <a:spcPts val="0"/>
              </a:spcAft>
              <a:buClr>
                <a:srgbClr val="000000"/>
              </a:buClr>
              <a:buSzPts val="2300"/>
              <a:buFont typeface="Courier New"/>
              <a:buChar char="o"/>
            </a:pPr>
            <a:r>
              <a:rPr b="0" i="0" lang="zh-TW" sz="2300" u="none" cap="none" strike="noStrike">
                <a:solidFill>
                  <a:srgbClr val="000000"/>
                </a:solidFill>
                <a:latin typeface="KaiTi"/>
                <a:ea typeface="KaiTi"/>
                <a:cs typeface="KaiTi"/>
                <a:sym typeface="KaiTi"/>
              </a:rPr>
              <a:t>早期的基督徒開始明白,耶穌的生命,死亡和復活是聖殿所預示的一切的完美和永恆的實現。</a:t>
            </a:r>
            <a:endParaRPr/>
          </a:p>
          <a:p>
            <a:pPr indent="-342900" lvl="1" marL="800100" marR="0" rtl="0" algn="l">
              <a:spcBef>
                <a:spcPts val="0"/>
              </a:spcBef>
              <a:spcAft>
                <a:spcPts val="0"/>
              </a:spcAft>
              <a:buClr>
                <a:srgbClr val="000000"/>
              </a:buClr>
              <a:buSzPts val="2300"/>
              <a:buFont typeface="Courier New"/>
              <a:buChar char="o"/>
            </a:pPr>
            <a:r>
              <a:rPr b="0" i="0" lang="zh-TW" sz="2300" u="none" cap="none" strike="noStrike">
                <a:solidFill>
                  <a:srgbClr val="000000"/>
                </a:solidFill>
                <a:latin typeface="KaiTi"/>
                <a:ea typeface="KaiTi"/>
                <a:cs typeface="KaiTi"/>
                <a:sym typeface="KaiTi"/>
              </a:rPr>
              <a:t>我們敬拜神的</a:t>
            </a:r>
            <a:r>
              <a:rPr b="0" i="0" lang="zh-TW" sz="2300" u="none" cap="none" strike="noStrike">
                <a:solidFill>
                  <a:schemeClr val="dk1"/>
                </a:solidFill>
                <a:latin typeface="KaiTi"/>
                <a:ea typeface="KaiTi"/>
                <a:cs typeface="KaiTi"/>
                <a:sym typeface="KaiTi"/>
              </a:rPr>
              <a:t>「一切」</a:t>
            </a:r>
            <a:r>
              <a:rPr b="0" i="0" lang="zh-TW" sz="2300" u="none" cap="none" strike="noStrike">
                <a:solidFill>
                  <a:srgbClr val="000000"/>
                </a:solidFill>
                <a:latin typeface="KaiTi"/>
                <a:ea typeface="KaiTi"/>
                <a:cs typeface="KaiTi"/>
                <a:sym typeface="KaiTi"/>
              </a:rPr>
              <a:t>都是受耶穌基督定義或影響的。</a:t>
            </a:r>
            <a:endParaRPr/>
          </a:p>
          <a:p>
            <a:pPr indent="-285750" lvl="0" marL="285750" marR="0" rtl="0" algn="l">
              <a:spcBef>
                <a:spcPts val="0"/>
              </a:spcBef>
              <a:spcAft>
                <a:spcPts val="0"/>
              </a:spcAft>
              <a:buClr>
                <a:schemeClr val="dk1"/>
              </a:buClr>
              <a:buSzPts val="2300"/>
              <a:buFont typeface="Noto Sans Symbols"/>
              <a:buChar char="▪"/>
            </a:pPr>
            <a:r>
              <a:rPr b="1" i="0" lang="zh-TW" sz="2300" u="none" cap="none" strike="noStrike">
                <a:solidFill>
                  <a:schemeClr val="dk1"/>
                </a:solidFill>
                <a:highlight>
                  <a:srgbClr val="FFE599"/>
                </a:highlight>
                <a:latin typeface="KaiTi"/>
                <a:ea typeface="KaiTi"/>
                <a:cs typeface="KaiTi"/>
                <a:sym typeface="KaiTi"/>
              </a:rPr>
              <a:t>基督徒的敬拜是新約的敬拜</a:t>
            </a:r>
            <a:r>
              <a:rPr b="1" i="0" lang="zh-TW" sz="2300" u="none" cap="none" strike="noStrike">
                <a:solidFill>
                  <a:schemeClr val="dk1"/>
                </a:solidFill>
                <a:latin typeface="KaiTi"/>
                <a:ea typeface="KaiTi"/>
                <a:cs typeface="KaiTi"/>
                <a:sym typeface="KaiTi"/>
              </a:rPr>
              <a:t>;這是</a:t>
            </a:r>
            <a:r>
              <a:rPr b="1" i="0" lang="zh-TW" sz="2300" u="none" cap="none" strike="noStrike">
                <a:solidFill>
                  <a:schemeClr val="dk1"/>
                </a:solidFill>
                <a:highlight>
                  <a:srgbClr val="FFE599"/>
                </a:highlight>
                <a:latin typeface="KaiTi"/>
                <a:ea typeface="KaiTi"/>
                <a:cs typeface="KaiTi"/>
                <a:sym typeface="KaiTi"/>
              </a:rPr>
              <a:t>受福音啟發的敬拜</a:t>
            </a:r>
            <a:r>
              <a:rPr b="1" i="0" lang="zh-TW" sz="2300" u="none" cap="none" strike="noStrike">
                <a:solidFill>
                  <a:schemeClr val="dk1"/>
                </a:solidFill>
                <a:latin typeface="KaiTi"/>
                <a:ea typeface="KaiTi"/>
                <a:cs typeface="KaiTi"/>
                <a:sym typeface="KaiTi"/>
              </a:rPr>
              <a:t>;這是</a:t>
            </a:r>
            <a:r>
              <a:rPr b="1" i="0" lang="zh-TW" sz="2300" u="none" cap="none" strike="noStrike">
                <a:solidFill>
                  <a:schemeClr val="dk1"/>
                </a:solidFill>
                <a:highlight>
                  <a:srgbClr val="FFE599"/>
                </a:highlight>
                <a:latin typeface="KaiTi"/>
                <a:ea typeface="KaiTi"/>
                <a:cs typeface="KaiTi"/>
                <a:sym typeface="KaiTi"/>
              </a:rPr>
              <a:t>以基督為中心的敬拜</a:t>
            </a:r>
            <a:r>
              <a:rPr b="1" i="0" lang="zh-TW" sz="2300" u="none" cap="none" strike="noStrike">
                <a:solidFill>
                  <a:schemeClr val="dk1"/>
                </a:solidFill>
                <a:latin typeface="KaiTi"/>
                <a:ea typeface="KaiTi"/>
                <a:cs typeface="KaiTi"/>
                <a:sym typeface="KaiTi"/>
              </a:rPr>
              <a:t>;這是</a:t>
            </a:r>
            <a:r>
              <a:rPr b="1" i="0" lang="zh-TW" sz="2300" u="none" cap="none" strike="noStrike">
                <a:solidFill>
                  <a:schemeClr val="dk1"/>
                </a:solidFill>
                <a:highlight>
                  <a:srgbClr val="FFE599"/>
                </a:highlight>
                <a:latin typeface="KaiTi"/>
                <a:ea typeface="KaiTi"/>
                <a:cs typeface="KaiTi"/>
                <a:sym typeface="KaiTi"/>
              </a:rPr>
              <a:t>聚焦十字架的敬拜</a:t>
            </a:r>
            <a:r>
              <a:rPr b="0" i="0" lang="zh-TW" sz="2300" u="none" cap="none" strike="noStrike">
                <a:solidFill>
                  <a:schemeClr val="dk1"/>
                </a:solidFill>
                <a:latin typeface="KaiTi"/>
                <a:ea typeface="KaiTi"/>
                <a:cs typeface="KaiTi"/>
                <a:sym typeface="KaiTi"/>
              </a:rPr>
              <a:t>。</a:t>
            </a:r>
            <a:br>
              <a:rPr b="0" i="0" lang="zh-TW" sz="2300" u="none" cap="none" strike="noStrike">
                <a:solidFill>
                  <a:schemeClr val="dk1"/>
                </a:solidFill>
                <a:latin typeface="KaiTi"/>
                <a:ea typeface="KaiTi"/>
                <a:cs typeface="KaiTi"/>
                <a:sym typeface="KaiTi"/>
              </a:rPr>
            </a:br>
            <a:r>
              <a:rPr b="0" i="0" lang="zh-TW" sz="1800" u="none" cap="none" strike="noStrike">
                <a:solidFill>
                  <a:srgbClr val="0066FF"/>
                </a:solidFill>
                <a:latin typeface="KaiTi"/>
                <a:ea typeface="KaiTi"/>
                <a:cs typeface="KaiTi"/>
                <a:sym typeface="KaiTi"/>
              </a:rPr>
              <a:t>(</a:t>
            </a:r>
            <a:r>
              <a:rPr b="0" i="0" lang="zh-TW" sz="1800" u="none" cap="none" strike="noStrike">
                <a:solidFill>
                  <a:srgbClr val="0066FF"/>
                </a:solidFill>
                <a:highlight>
                  <a:srgbClr val="FFFFFF"/>
                </a:highlight>
                <a:latin typeface="KaiTi"/>
                <a:ea typeface="KaiTi"/>
                <a:cs typeface="KaiTi"/>
                <a:sym typeface="KaiTi"/>
              </a:rPr>
              <a:t>希伯來書8:13 既說新約,就以前約為舊了;但那漸舊漸衰的,就必快歸無有了</a:t>
            </a:r>
            <a:r>
              <a:rPr b="0" i="0" lang="zh-TW" sz="1800" u="none" cap="none" strike="noStrike">
                <a:solidFill>
                  <a:srgbClr val="0066FF"/>
                </a:solidFill>
                <a:latin typeface="KaiTi"/>
                <a:ea typeface="KaiTi"/>
                <a:cs typeface="KaiTi"/>
                <a:sym typeface="KaiTi"/>
              </a:rPr>
              <a:t>)</a:t>
            </a:r>
            <a:endParaRPr/>
          </a:p>
        </p:txBody>
      </p:sp>
    </p:spTree>
  </p:cSld>
  <p:clrMapOvr>
    <a:masterClrMapping/>
  </p:clrMapOvr>
  <mc:AlternateContent>
    <mc:Choice Requires="p14">
      <p:transition spd="slow" p14:dur="1600">
        <p14:gallery dir="l"/>
      </p:transition>
    </mc:Choice>
    <mc:Fallback>
      <p:transition spd="slow">
        <p:fade/>
      </p:transition>
    </mc:Fallback>
  </mc:AlternateContent>
</p:sld>
</file>

<file path=ppt/slides/slide5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77" name="Shape 477"/>
        <p:cNvGrpSpPr/>
        <p:nvPr/>
      </p:nvGrpSpPr>
      <p:grpSpPr>
        <a:xfrm>
          <a:off x="0" y="0"/>
          <a:ext cx="0" cy="0"/>
          <a:chOff x="0" y="0"/>
          <a:chExt cx="0" cy="0"/>
        </a:xfrm>
      </p:grpSpPr>
      <p:sp>
        <p:nvSpPr>
          <p:cNvPr id="478" name="Google Shape;478;p65"/>
          <p:cNvSpPr txBox="1"/>
          <p:nvPr>
            <p:ph type="title"/>
          </p:nvPr>
        </p:nvSpPr>
        <p:spPr>
          <a:xfrm>
            <a:off x="0" y="16932"/>
            <a:ext cx="9144000" cy="668867"/>
          </a:xfrm>
          <a:prstGeom prst="rect">
            <a:avLst/>
          </a:prstGeom>
          <a:solidFill>
            <a:srgbClr val="DDD9C3"/>
          </a:solidFill>
          <a:ln cap="flat" cmpd="sng" w="9525">
            <a:solidFill>
              <a:srgbClr val="97B4E4"/>
            </a:solidFill>
            <a:prstDash val="solid"/>
            <a:round/>
            <a:headEnd len="sm" w="sm" type="none"/>
            <a:tailEnd len="sm" w="sm" type="none"/>
          </a:ln>
        </p:spPr>
        <p:txBody>
          <a:bodyPr anchorCtr="0" anchor="ctr" bIns="45700" lIns="91425" spcFirstLastPara="1" rIns="91425" wrap="square" tIns="45700">
            <a:noAutofit/>
          </a:bodyPr>
          <a:lstStyle/>
          <a:p>
            <a:pPr indent="0" lvl="0" marL="0" rtl="0" algn="ctr">
              <a:spcBef>
                <a:spcPts val="0"/>
              </a:spcBef>
              <a:spcAft>
                <a:spcPts val="0"/>
              </a:spcAft>
              <a:buClr>
                <a:srgbClr val="000000"/>
              </a:buClr>
              <a:buSzPts val="3600"/>
              <a:buFont typeface="KaiTi"/>
              <a:buNone/>
            </a:pPr>
            <a:r>
              <a:rPr b="1" i="0" lang="zh-TW" sz="3600" u="none" strike="noStrike">
                <a:solidFill>
                  <a:srgbClr val="000000"/>
                </a:solidFill>
                <a:latin typeface="KaiTi"/>
                <a:ea typeface="KaiTi"/>
                <a:cs typeface="KaiTi"/>
                <a:sym typeface="KaiTi"/>
              </a:rPr>
              <a:t>忠心的敬拜領袖在基督耶穌裡 2</a:t>
            </a:r>
            <a:endParaRPr sz="3600">
              <a:solidFill>
                <a:srgbClr val="0C0C0C"/>
              </a:solidFill>
              <a:latin typeface="KaiTi"/>
              <a:ea typeface="KaiTi"/>
              <a:cs typeface="KaiTi"/>
              <a:sym typeface="KaiTi"/>
            </a:endParaRPr>
          </a:p>
        </p:txBody>
      </p:sp>
      <p:sp>
        <p:nvSpPr>
          <p:cNvPr id="479" name="Google Shape;479;p65"/>
          <p:cNvSpPr/>
          <p:nvPr/>
        </p:nvSpPr>
        <p:spPr>
          <a:xfrm>
            <a:off x="-5644" y="685798"/>
            <a:ext cx="9144000" cy="6172202"/>
          </a:xfrm>
          <a:prstGeom prst="rect">
            <a:avLst/>
          </a:prstGeom>
          <a:solidFill>
            <a:srgbClr val="F2F2F2"/>
          </a:solidFill>
          <a:ln cap="flat" cmpd="sng" w="25400">
            <a:solidFill>
              <a:schemeClr val="accent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rPr b="1" i="0" lang="zh-TW" sz="2800" u="sng" cap="none" strike="noStrike">
                <a:solidFill>
                  <a:srgbClr val="000000"/>
                </a:solidFill>
                <a:latin typeface="KaiTi"/>
                <a:ea typeface="KaiTi"/>
                <a:cs typeface="KaiTi"/>
                <a:sym typeface="KaiTi"/>
              </a:rPr>
              <a:t>2.耶穌是我們的中保</a:t>
            </a:r>
            <a:endParaRPr/>
          </a:p>
          <a:p>
            <a:pPr indent="-285750" lvl="0" marL="285750" marR="0" rtl="0" algn="l">
              <a:spcBef>
                <a:spcPts val="0"/>
              </a:spcBef>
              <a:spcAft>
                <a:spcPts val="0"/>
              </a:spcAft>
              <a:buClr>
                <a:schemeClr val="dk1"/>
              </a:buClr>
              <a:buSzPts val="2050"/>
              <a:buFont typeface="Noto Sans Symbols"/>
              <a:buChar char="▪"/>
            </a:pPr>
            <a:r>
              <a:rPr b="1" i="0" lang="zh-TW" sz="2050" u="none" cap="none" strike="noStrike">
                <a:solidFill>
                  <a:schemeClr val="dk1"/>
                </a:solidFill>
                <a:highlight>
                  <a:srgbClr val="FFE599"/>
                </a:highlight>
                <a:latin typeface="KaiTi"/>
                <a:ea typeface="KaiTi"/>
                <a:cs typeface="KaiTi"/>
                <a:sym typeface="KaiTi"/>
              </a:rPr>
              <a:t>敬拜神包括將注意力集中在耶穌身上,並相信祂是我們的中保和救主</a:t>
            </a:r>
            <a:r>
              <a:rPr b="1" i="0" lang="zh-TW" sz="2050" u="none" cap="none" strike="noStrike">
                <a:solidFill>
                  <a:schemeClr val="dk1"/>
                </a:solidFill>
                <a:latin typeface="KaiTi"/>
                <a:ea typeface="KaiTi"/>
                <a:cs typeface="KaiTi"/>
                <a:sym typeface="KaiTi"/>
              </a:rPr>
              <a:t>。</a:t>
            </a:r>
            <a:br>
              <a:rPr b="1" i="0" lang="zh-TW" sz="2050" u="none" cap="none" strike="noStrike">
                <a:solidFill>
                  <a:schemeClr val="dk1"/>
                </a:solidFill>
                <a:latin typeface="KaiTi"/>
                <a:ea typeface="KaiTi"/>
                <a:cs typeface="KaiTi"/>
                <a:sym typeface="KaiTi"/>
              </a:rPr>
            </a:br>
            <a:r>
              <a:rPr b="0" i="0" lang="zh-TW" sz="1500" u="none" cap="none" strike="noStrike">
                <a:solidFill>
                  <a:srgbClr val="0066FF"/>
                </a:solidFill>
                <a:latin typeface="KaiTi"/>
                <a:ea typeface="KaiTi"/>
                <a:cs typeface="KaiTi"/>
                <a:sym typeface="KaiTi"/>
              </a:rPr>
              <a:t>(</a:t>
            </a:r>
            <a:r>
              <a:rPr b="0" i="0" lang="zh-TW" sz="1600" u="none" cap="none" strike="noStrike">
                <a:solidFill>
                  <a:srgbClr val="0066FF"/>
                </a:solidFill>
                <a:highlight>
                  <a:srgbClr val="FFFFFF"/>
                </a:highlight>
                <a:latin typeface="KaiTi"/>
                <a:ea typeface="KaiTi"/>
                <a:cs typeface="KaiTi"/>
                <a:sym typeface="KaiTi"/>
              </a:rPr>
              <a:t>提摩太前書2:5 </a:t>
            </a:r>
            <a:r>
              <a:rPr b="0" i="0" lang="zh-TW" sz="1500" u="none" cap="none" strike="noStrike">
                <a:solidFill>
                  <a:srgbClr val="0066FF"/>
                </a:solidFill>
                <a:highlight>
                  <a:srgbClr val="FFFFFF"/>
                </a:highlight>
                <a:latin typeface="KaiTi"/>
                <a:ea typeface="KaiTi"/>
                <a:cs typeface="KaiTi"/>
                <a:sym typeface="KaiTi"/>
              </a:rPr>
              <a:t>因為只有一位</a:t>
            </a:r>
            <a:r>
              <a:rPr b="0" i="0" lang="zh-TW" sz="1600" u="none" cap="none" strike="noStrike">
                <a:solidFill>
                  <a:srgbClr val="0066FF"/>
                </a:solidFill>
                <a:highlight>
                  <a:srgbClr val="FFFFFF"/>
                </a:highlight>
                <a:latin typeface="KaiTi"/>
                <a:ea typeface="KaiTi"/>
                <a:cs typeface="KaiTi"/>
                <a:sym typeface="KaiTi"/>
              </a:rPr>
              <a:t>上帝</a:t>
            </a:r>
            <a:r>
              <a:rPr b="0" i="0" lang="zh-TW" sz="1500" u="none" cap="none" strike="noStrike">
                <a:solidFill>
                  <a:srgbClr val="0066FF"/>
                </a:solidFill>
                <a:highlight>
                  <a:srgbClr val="FFFFFF"/>
                </a:highlight>
                <a:latin typeface="KaiTi"/>
                <a:ea typeface="KaiTi"/>
                <a:cs typeface="KaiTi"/>
                <a:sym typeface="KaiTi"/>
              </a:rPr>
              <a:t>,在</a:t>
            </a:r>
            <a:r>
              <a:rPr b="0" i="0" lang="zh-TW" sz="1600" u="none" cap="none" strike="noStrike">
                <a:solidFill>
                  <a:srgbClr val="0066FF"/>
                </a:solidFill>
                <a:highlight>
                  <a:srgbClr val="FFFFFF"/>
                </a:highlight>
                <a:latin typeface="KaiTi"/>
                <a:ea typeface="KaiTi"/>
                <a:cs typeface="KaiTi"/>
                <a:sym typeface="KaiTi"/>
              </a:rPr>
              <a:t>上帝</a:t>
            </a:r>
            <a:r>
              <a:rPr b="0" i="0" lang="zh-TW" sz="1500" u="none" cap="none" strike="noStrike">
                <a:solidFill>
                  <a:srgbClr val="0066FF"/>
                </a:solidFill>
                <a:highlight>
                  <a:srgbClr val="FFFFFF"/>
                </a:highlight>
                <a:latin typeface="KaiTi"/>
                <a:ea typeface="KaiTi"/>
                <a:cs typeface="KaiTi"/>
                <a:sym typeface="KaiTi"/>
              </a:rPr>
              <a:t>和人中間只有一位中保,乃是降世為人的基督耶穌</a:t>
            </a:r>
            <a:r>
              <a:rPr b="0" i="0" lang="zh-TW" sz="1500" u="none" cap="none" strike="noStrike">
                <a:solidFill>
                  <a:srgbClr val="0066FF"/>
                </a:solidFill>
                <a:latin typeface="KaiTi"/>
                <a:ea typeface="KaiTi"/>
                <a:cs typeface="KaiTi"/>
                <a:sym typeface="KaiTi"/>
              </a:rPr>
              <a:t>)</a:t>
            </a:r>
            <a:endParaRPr/>
          </a:p>
          <a:p>
            <a:pPr indent="-285750" lvl="0" marL="285750" marR="0" rtl="0" algn="l">
              <a:spcBef>
                <a:spcPts val="0"/>
              </a:spcBef>
              <a:spcAft>
                <a:spcPts val="0"/>
              </a:spcAft>
              <a:buClr>
                <a:srgbClr val="C00000"/>
              </a:buClr>
              <a:buSzPts val="2050"/>
              <a:buFont typeface="Noto Sans Symbols"/>
              <a:buChar char="▪"/>
            </a:pPr>
            <a:r>
              <a:rPr b="1" i="0" lang="zh-TW" sz="2050" u="none" cap="none" strike="noStrike">
                <a:solidFill>
                  <a:srgbClr val="C00000"/>
                </a:solidFill>
                <a:latin typeface="KaiTi"/>
                <a:ea typeface="KaiTi"/>
                <a:cs typeface="KaiTi"/>
                <a:sym typeface="KaiTi"/>
              </a:rPr>
              <a:t>&lt;警戒&gt;鑑於上帝無限的威嚴,聖潔和正義,我們嚴重低估了我們罪的嚴重性和冒犯性</a:t>
            </a:r>
            <a:r>
              <a:rPr b="0" i="0" lang="zh-TW" sz="2050" u="none" cap="none" strike="noStrike">
                <a:solidFill>
                  <a:srgbClr val="000000"/>
                </a:solidFill>
                <a:latin typeface="KaiTi"/>
                <a:ea typeface="KaiTi"/>
                <a:cs typeface="KaiTi"/>
                <a:sym typeface="KaiTi"/>
              </a:rPr>
              <a:t>。當我們告訴非基督徒"上帝愛你"時,他們並不感到驚訝,困惑或震驚。大多數基督徒也是如此,他們只是假設上帝的這種仁慈的性情,因此就妄自尊大。我們繼續這樣做,直到學會從上帝的角度更全面地看待我們的狀況。</a:t>
            </a:r>
            <a:endParaRPr/>
          </a:p>
          <a:p>
            <a:pPr indent="-285750" lvl="0" marL="285750" marR="0" rtl="0" algn="l">
              <a:spcBef>
                <a:spcPts val="0"/>
              </a:spcBef>
              <a:spcAft>
                <a:spcPts val="0"/>
              </a:spcAft>
              <a:buClr>
                <a:srgbClr val="C00000"/>
              </a:buClr>
              <a:buSzPts val="2050"/>
              <a:buFont typeface="Noto Sans Symbols"/>
              <a:buChar char="▪"/>
            </a:pPr>
            <a:r>
              <a:rPr b="1" i="0" lang="zh-TW" sz="2050" u="none" cap="none" strike="noStrike">
                <a:solidFill>
                  <a:srgbClr val="C00000"/>
                </a:solidFill>
                <a:latin typeface="KaiTi"/>
                <a:ea typeface="KaiTi"/>
                <a:cs typeface="KaiTi"/>
                <a:sym typeface="KaiTi"/>
              </a:rPr>
              <a:t>&lt;警戒&gt;我們對神恩典的錯誤看法</a:t>
            </a:r>
            <a:r>
              <a:rPr b="0" i="0" lang="zh-TW" sz="2050" u="none" cap="none" strike="noStrike">
                <a:solidFill>
                  <a:srgbClr val="000000"/>
                </a:solidFill>
                <a:latin typeface="KaiTi"/>
                <a:ea typeface="KaiTi"/>
                <a:cs typeface="KaiTi"/>
                <a:sym typeface="KaiTi"/>
              </a:rPr>
              <a:t>。神是仁慈的,但不是我們大多數人想像的那樣。</a:t>
            </a:r>
            <a:r>
              <a:rPr b="1" i="0" lang="zh-TW" sz="2050" u="none" cap="none" strike="noStrike">
                <a:solidFill>
                  <a:srgbClr val="C00000"/>
                </a:solidFill>
                <a:latin typeface="KaiTi"/>
                <a:ea typeface="KaiTi"/>
                <a:cs typeface="KaiTi"/>
                <a:sym typeface="KaiTi"/>
              </a:rPr>
              <a:t>對我們來說,仁慈意味著忽略一些輕微的冒犯</a:t>
            </a:r>
            <a:r>
              <a:rPr b="0" i="0" lang="zh-TW" sz="2050" u="none" cap="none" strike="noStrike">
                <a:solidFill>
                  <a:srgbClr val="000000"/>
                </a:solidFill>
                <a:latin typeface="KaiTi"/>
                <a:ea typeface="KaiTi"/>
                <a:cs typeface="KaiTi"/>
                <a:sym typeface="KaiTi"/>
              </a:rPr>
              <a:t>。</a:t>
            </a:r>
            <a:r>
              <a:rPr b="1" i="0" lang="zh-TW" sz="2050" u="none" cap="none" strike="noStrike">
                <a:solidFill>
                  <a:srgbClr val="C00000"/>
                </a:solidFill>
                <a:latin typeface="KaiTi"/>
                <a:ea typeface="KaiTi"/>
                <a:cs typeface="KaiTi"/>
                <a:sym typeface="KaiTi"/>
              </a:rPr>
              <a:t>從我們的角度來看,上帝的仁慈是一個罪人對待另一個罪人的關係</a:t>
            </a:r>
            <a:r>
              <a:rPr b="0" i="0" lang="zh-TW" sz="2050" u="none" cap="none" strike="noStrike">
                <a:solidFill>
                  <a:schemeClr val="dk1"/>
                </a:solidFill>
                <a:latin typeface="KaiTi"/>
                <a:ea typeface="KaiTi"/>
                <a:cs typeface="KaiTi"/>
                <a:sym typeface="KaiTi"/>
              </a:rPr>
              <a:t>。</a:t>
            </a:r>
            <a:endParaRPr b="0" i="0" sz="2050" u="none" cap="none" strike="noStrike">
              <a:solidFill>
                <a:schemeClr val="dk1"/>
              </a:solidFill>
              <a:latin typeface="KaiTi"/>
              <a:ea typeface="KaiTi"/>
              <a:cs typeface="KaiTi"/>
              <a:sym typeface="KaiTi"/>
            </a:endParaRPr>
          </a:p>
          <a:p>
            <a:pPr indent="-285750" lvl="0" marL="285750" marR="0" rtl="0" algn="l">
              <a:spcBef>
                <a:spcPts val="0"/>
              </a:spcBef>
              <a:spcAft>
                <a:spcPts val="0"/>
              </a:spcAft>
              <a:buClr>
                <a:schemeClr val="dk1"/>
              </a:buClr>
              <a:buSzPts val="2050"/>
              <a:buFont typeface="Noto Sans Symbols"/>
              <a:buChar char="▪"/>
            </a:pPr>
            <a:r>
              <a:rPr b="1" i="0" lang="zh-TW" sz="2050" u="none" cap="none" strike="noStrike">
                <a:solidFill>
                  <a:schemeClr val="dk1"/>
                </a:solidFill>
                <a:highlight>
                  <a:srgbClr val="FFE599"/>
                </a:highlight>
                <a:latin typeface="KaiTi"/>
                <a:ea typeface="KaiTi"/>
                <a:cs typeface="KaiTi"/>
                <a:sym typeface="KaiTi"/>
              </a:rPr>
              <a:t>上帝的恩典視角</a:t>
            </a:r>
            <a:r>
              <a:rPr b="0" i="0" lang="zh-TW" sz="2050" u="none" cap="none" strike="noStrike">
                <a:solidFill>
                  <a:schemeClr val="dk1"/>
                </a:solidFill>
                <a:latin typeface="KaiTi"/>
                <a:ea typeface="KaiTi"/>
                <a:cs typeface="KaiTi"/>
                <a:sym typeface="KaiTi"/>
              </a:rPr>
              <a:t>。上帝面臨著一個更困難的困境。當</a:t>
            </a:r>
            <a:r>
              <a:rPr b="1" i="0" lang="zh-TW" sz="2050" u="none" cap="none" strike="noStrike">
                <a:solidFill>
                  <a:srgbClr val="000000"/>
                </a:solidFill>
                <a:highlight>
                  <a:srgbClr val="FFE599"/>
                </a:highlight>
                <a:latin typeface="KaiTi"/>
                <a:ea typeface="KaiTi"/>
                <a:cs typeface="KaiTi"/>
                <a:sym typeface="KaiTi"/>
              </a:rPr>
              <a:t>我們得罪上帝時,我們並不是得罪像我們這樣的人</a:t>
            </a:r>
            <a:r>
              <a:rPr b="0" i="0" lang="zh-TW" sz="2050" u="none" cap="none" strike="noStrike">
                <a:solidFill>
                  <a:schemeClr val="dk1"/>
                </a:solidFill>
                <a:latin typeface="KaiTi"/>
                <a:ea typeface="KaiTi"/>
                <a:cs typeface="KaiTi"/>
                <a:sym typeface="KaiTi"/>
              </a:rPr>
              <a:t>。上帝是完美的,祂是至善,全能,至高無上,聖潔的。每犯罪一次,我們就像舉起拳頭反抗他,維護自己的主權。</a:t>
            </a:r>
            <a:r>
              <a:rPr b="1" i="0" lang="zh-TW" sz="2050" u="none" cap="none" strike="noStrike">
                <a:solidFill>
                  <a:schemeClr val="dk1"/>
                </a:solidFill>
                <a:highlight>
                  <a:srgbClr val="FFE599"/>
                </a:highlight>
                <a:latin typeface="KaiTi"/>
                <a:ea typeface="KaiTi"/>
                <a:cs typeface="KaiTi"/>
                <a:sym typeface="KaiTi"/>
              </a:rPr>
              <a:t>因為上帝是聖潔公義的,所以祂必須懲罰罪,祂不能簡單地「把事情隱藏起來」或「原諒並忘記」</a:t>
            </a:r>
            <a:r>
              <a:rPr b="0" i="0" lang="zh-TW" sz="2050" u="none" cap="none" strike="noStrike">
                <a:solidFill>
                  <a:schemeClr val="dk1"/>
                </a:solidFill>
                <a:latin typeface="KaiTi"/>
                <a:ea typeface="KaiTi"/>
                <a:cs typeface="KaiTi"/>
                <a:sym typeface="KaiTi"/>
              </a:rPr>
              <a:t>。整本聖經都揭示了上帝維護祂聖名榮耀和尊貴的承諾。當</a:t>
            </a:r>
            <a:r>
              <a:rPr b="1" i="0" lang="zh-TW" sz="2050" u="none" cap="none" strike="noStrike">
                <a:solidFill>
                  <a:schemeClr val="dk1"/>
                </a:solidFill>
                <a:highlight>
                  <a:srgbClr val="FFE599"/>
                </a:highlight>
                <a:latin typeface="KaiTi"/>
                <a:ea typeface="KaiTi"/>
                <a:cs typeface="KaiTi"/>
                <a:sym typeface="KaiTi"/>
              </a:rPr>
              <a:t>我們犯罪時,需要從上帝的公義中被拯救出來</a:t>
            </a:r>
            <a:r>
              <a:rPr b="0" i="0" lang="zh-TW" sz="2050" u="none" cap="none" strike="noStrike">
                <a:solidFill>
                  <a:schemeClr val="dk1"/>
                </a:solidFill>
                <a:latin typeface="KaiTi"/>
                <a:ea typeface="KaiTi"/>
                <a:cs typeface="KaiTi"/>
                <a:sym typeface="KaiTi"/>
              </a:rPr>
              <a:t>,需要受到保護,免受祂的懲罰。</a:t>
            </a:r>
            <a:r>
              <a:rPr b="1" i="0" lang="zh-TW" sz="2050" u="none" cap="none" strike="noStrike">
                <a:solidFill>
                  <a:srgbClr val="000000"/>
                </a:solidFill>
                <a:highlight>
                  <a:srgbClr val="FFE599"/>
                </a:highlight>
                <a:latin typeface="KaiTi"/>
                <a:ea typeface="KaiTi"/>
                <a:cs typeface="KaiTi"/>
                <a:sym typeface="KaiTi"/>
              </a:rPr>
              <a:t>我們所需要的已經在作為中保的耶穌基督裡為我們提供了</a:t>
            </a:r>
            <a:r>
              <a:rPr b="0" i="0" lang="zh-TW" sz="2050" u="none" cap="none" strike="noStrike">
                <a:solidFill>
                  <a:schemeClr val="dk1"/>
                </a:solidFill>
                <a:latin typeface="KaiTi"/>
                <a:ea typeface="KaiTi"/>
                <a:cs typeface="KaiTi"/>
                <a:sym typeface="KaiTi"/>
              </a:rPr>
              <a:t>。</a:t>
            </a:r>
            <a:endParaRPr b="0" i="0" sz="2050" u="none" cap="none" strike="noStrike">
              <a:solidFill>
                <a:schemeClr val="dk1"/>
              </a:solidFill>
              <a:latin typeface="KaiTi"/>
              <a:ea typeface="KaiTi"/>
              <a:cs typeface="KaiTi"/>
              <a:sym typeface="KaiTi"/>
            </a:endParaRPr>
          </a:p>
          <a:p>
            <a:pPr indent="-285750" lvl="0" marL="285750" marR="0" rtl="0" algn="l">
              <a:spcBef>
                <a:spcPts val="0"/>
              </a:spcBef>
              <a:spcAft>
                <a:spcPts val="0"/>
              </a:spcAft>
              <a:buClr>
                <a:schemeClr val="dk1"/>
              </a:buClr>
              <a:buSzPts val="2050"/>
              <a:buFont typeface="Noto Sans Symbols"/>
              <a:buChar char="▪"/>
            </a:pPr>
            <a:r>
              <a:rPr b="1" i="0" lang="zh-TW" sz="2050" u="none" cap="none" strike="noStrike">
                <a:solidFill>
                  <a:schemeClr val="dk1"/>
                </a:solidFill>
                <a:highlight>
                  <a:srgbClr val="FFE599"/>
                </a:highlight>
                <a:latin typeface="KaiTi"/>
                <a:ea typeface="KaiTi"/>
                <a:cs typeface="KaiTi"/>
                <a:sym typeface="KaiTi"/>
              </a:rPr>
              <a:t>耶穌是我們現在敬拜上帝的唯一途徑</a:t>
            </a:r>
            <a:r>
              <a:rPr b="0" i="0" lang="zh-TW" sz="2050" u="none" cap="none" strike="noStrike">
                <a:solidFill>
                  <a:srgbClr val="000000"/>
                </a:solidFill>
                <a:latin typeface="KaiTi"/>
                <a:ea typeface="KaiTi"/>
                <a:cs typeface="KaiTi"/>
                <a:sym typeface="KaiTi"/>
              </a:rPr>
              <a:t>。</a:t>
            </a:r>
            <a:r>
              <a:rPr b="0" i="0" lang="zh-TW" sz="1500" u="none" cap="none" strike="noStrike">
                <a:solidFill>
                  <a:srgbClr val="0066FF"/>
                </a:solidFill>
                <a:latin typeface="KaiTi"/>
                <a:ea typeface="KaiTi"/>
                <a:cs typeface="KaiTi"/>
                <a:sym typeface="KaiTi"/>
              </a:rPr>
              <a:t>(</a:t>
            </a:r>
            <a:r>
              <a:rPr b="0" i="0" lang="zh-TW" sz="1500" u="none" cap="none" strike="noStrike">
                <a:solidFill>
                  <a:srgbClr val="0066FF"/>
                </a:solidFill>
                <a:highlight>
                  <a:srgbClr val="FFFFFF"/>
                </a:highlight>
                <a:latin typeface="KaiTi"/>
                <a:ea typeface="KaiTi"/>
                <a:cs typeface="KaiTi"/>
                <a:sym typeface="KaiTi"/>
              </a:rPr>
              <a:t>彼得前書3:18 因基督也曾一次為罪受苦,就是義的代替不義的,為要引我們到神面前。按著肉體說,他被治死,按著靈性說,他復活了</a:t>
            </a:r>
            <a:r>
              <a:rPr b="0" i="0" lang="zh-TW" sz="1500" u="none" cap="none" strike="noStrike">
                <a:solidFill>
                  <a:srgbClr val="0066FF"/>
                </a:solidFill>
                <a:latin typeface="KaiTi"/>
                <a:ea typeface="KaiTi"/>
                <a:cs typeface="KaiTi"/>
                <a:sym typeface="KaiTi"/>
              </a:rPr>
              <a:t>)</a:t>
            </a:r>
            <a:endParaRPr b="0" i="0" sz="1500" u="none" cap="none" strike="noStrike">
              <a:solidFill>
                <a:srgbClr val="0066FF"/>
              </a:solidFill>
              <a:latin typeface="KaiTi"/>
              <a:ea typeface="KaiTi"/>
              <a:cs typeface="KaiTi"/>
              <a:sym typeface="KaiTi"/>
            </a:endParaRPr>
          </a:p>
        </p:txBody>
      </p:sp>
    </p:spTree>
  </p:cSld>
  <p:clrMapOvr>
    <a:masterClrMapping/>
  </p:clrMapOvr>
  <mc:AlternateContent>
    <mc:Choice Requires="p14">
      <p:transition spd="slow" p14:dur="1600">
        <p14:gallery dir="l"/>
      </p:transition>
    </mc:Choice>
    <mc:Fallback>
      <p:transition spd="slow">
        <p:fade/>
      </p:transition>
    </mc:Fallback>
  </mc:AlternateContent>
</p:sld>
</file>

<file path=ppt/slides/slide5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84" name="Shape 484"/>
        <p:cNvGrpSpPr/>
        <p:nvPr/>
      </p:nvGrpSpPr>
      <p:grpSpPr>
        <a:xfrm>
          <a:off x="0" y="0"/>
          <a:ext cx="0" cy="0"/>
          <a:chOff x="0" y="0"/>
          <a:chExt cx="0" cy="0"/>
        </a:xfrm>
      </p:grpSpPr>
      <p:sp>
        <p:nvSpPr>
          <p:cNvPr id="485" name="Google Shape;485;p66"/>
          <p:cNvSpPr txBox="1"/>
          <p:nvPr>
            <p:ph type="title"/>
          </p:nvPr>
        </p:nvSpPr>
        <p:spPr>
          <a:xfrm>
            <a:off x="0" y="16932"/>
            <a:ext cx="9144000" cy="668867"/>
          </a:xfrm>
          <a:prstGeom prst="rect">
            <a:avLst/>
          </a:prstGeom>
          <a:solidFill>
            <a:srgbClr val="DDD9C3"/>
          </a:solidFill>
          <a:ln cap="flat" cmpd="sng" w="9525">
            <a:solidFill>
              <a:srgbClr val="97B4E4"/>
            </a:solidFill>
            <a:prstDash val="solid"/>
            <a:round/>
            <a:headEnd len="sm" w="sm" type="none"/>
            <a:tailEnd len="sm" w="sm" type="none"/>
          </a:ln>
        </p:spPr>
        <p:txBody>
          <a:bodyPr anchorCtr="0" anchor="ctr" bIns="45700" lIns="91425" spcFirstLastPara="1" rIns="91425" wrap="square" tIns="45700">
            <a:noAutofit/>
          </a:bodyPr>
          <a:lstStyle/>
          <a:p>
            <a:pPr indent="0" lvl="0" marL="0" rtl="0" algn="ctr">
              <a:spcBef>
                <a:spcPts val="0"/>
              </a:spcBef>
              <a:spcAft>
                <a:spcPts val="0"/>
              </a:spcAft>
              <a:buClr>
                <a:srgbClr val="000000"/>
              </a:buClr>
              <a:buSzPts val="3600"/>
              <a:buFont typeface="KaiTi"/>
              <a:buNone/>
            </a:pPr>
            <a:r>
              <a:rPr b="1" i="0" lang="zh-TW" sz="3600" u="none" strike="noStrike">
                <a:solidFill>
                  <a:srgbClr val="000000"/>
                </a:solidFill>
                <a:latin typeface="KaiTi"/>
                <a:ea typeface="KaiTi"/>
                <a:cs typeface="KaiTi"/>
                <a:sym typeface="KaiTi"/>
              </a:rPr>
              <a:t>忠心的敬拜領袖在基督耶穌裡 3</a:t>
            </a:r>
            <a:endParaRPr sz="3600">
              <a:solidFill>
                <a:srgbClr val="0C0C0C"/>
              </a:solidFill>
              <a:latin typeface="KaiTi"/>
              <a:ea typeface="KaiTi"/>
              <a:cs typeface="KaiTi"/>
              <a:sym typeface="KaiTi"/>
            </a:endParaRPr>
          </a:p>
        </p:txBody>
      </p:sp>
      <p:sp>
        <p:nvSpPr>
          <p:cNvPr id="486" name="Google Shape;486;p66"/>
          <p:cNvSpPr/>
          <p:nvPr/>
        </p:nvSpPr>
        <p:spPr>
          <a:xfrm>
            <a:off x="-5644" y="685798"/>
            <a:ext cx="9144000" cy="6172202"/>
          </a:xfrm>
          <a:prstGeom prst="rect">
            <a:avLst/>
          </a:prstGeom>
          <a:solidFill>
            <a:srgbClr val="F2F2F2"/>
          </a:solidFill>
          <a:ln cap="flat" cmpd="sng" w="25400">
            <a:solidFill>
              <a:schemeClr val="accent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rPr b="1" i="0" lang="zh-TW" sz="2800" u="sng" cap="none" strike="noStrike">
                <a:solidFill>
                  <a:srgbClr val="000000"/>
                </a:solidFill>
                <a:latin typeface="KaiTi"/>
                <a:ea typeface="KaiTi"/>
                <a:cs typeface="KaiTi"/>
                <a:sym typeface="KaiTi"/>
              </a:rPr>
              <a:t>3.為什麼十字架對敬拜至關重要</a:t>
            </a:r>
            <a:endParaRPr/>
          </a:p>
          <a:p>
            <a:pPr indent="0" lvl="0" marL="0" marR="0" rtl="0" algn="l">
              <a:spcBef>
                <a:spcPts val="0"/>
              </a:spcBef>
              <a:spcAft>
                <a:spcPts val="0"/>
              </a:spcAft>
              <a:buNone/>
            </a:pPr>
            <a:r>
              <a:rPr b="1" i="0" lang="zh-TW" sz="2000" u="sng" cap="none" strike="noStrike">
                <a:solidFill>
                  <a:srgbClr val="000000"/>
                </a:solidFill>
                <a:latin typeface="KaiTi"/>
                <a:ea typeface="KaiTi"/>
                <a:cs typeface="KaiTi"/>
                <a:sym typeface="KaiTi"/>
              </a:rPr>
              <a:t>十字架的意義</a:t>
            </a:r>
            <a:r>
              <a:rPr b="0" i="0" lang="zh-TW" sz="2000" u="none" cap="none" strike="noStrike">
                <a:solidFill>
                  <a:srgbClr val="000000"/>
                </a:solidFill>
                <a:latin typeface="KaiTi"/>
                <a:ea typeface="KaiTi"/>
                <a:cs typeface="KaiTi"/>
                <a:sym typeface="KaiTi"/>
              </a:rPr>
              <a:t>:在耶穌基督裡得榮耀意味著在祂的十字架上得榮耀。</a:t>
            </a:r>
            <a:endParaRPr/>
          </a:p>
          <a:p>
            <a:pPr indent="-285750" lvl="0" marL="285750" marR="0" rtl="0" algn="l">
              <a:spcBef>
                <a:spcPts val="0"/>
              </a:spcBef>
              <a:spcAft>
                <a:spcPts val="0"/>
              </a:spcAft>
              <a:buClr>
                <a:srgbClr val="C00000"/>
              </a:buClr>
              <a:buSzPts val="2000"/>
              <a:buFont typeface="Noto Sans Symbols"/>
              <a:buChar char="▪"/>
            </a:pPr>
            <a:r>
              <a:rPr b="1" i="0" lang="zh-TW" sz="2000" u="none" cap="none" strike="noStrike">
                <a:solidFill>
                  <a:srgbClr val="C00000"/>
                </a:solidFill>
                <a:latin typeface="KaiTi"/>
                <a:ea typeface="KaiTi"/>
                <a:cs typeface="KaiTi"/>
                <a:sym typeface="KaiTi"/>
              </a:rPr>
              <a:t>十字架不是看著一些圖片或釘在一起的兩塊木頭。</a:t>
            </a:r>
            <a:endParaRPr b="1" i="0" sz="2000" u="none" cap="none" strike="noStrike">
              <a:solidFill>
                <a:srgbClr val="C00000"/>
              </a:solidFill>
              <a:latin typeface="KaiTi"/>
              <a:ea typeface="KaiTi"/>
              <a:cs typeface="KaiTi"/>
              <a:sym typeface="KaiTi"/>
            </a:endParaRPr>
          </a:p>
          <a:p>
            <a:pPr indent="-285750" lvl="0" marL="285750" marR="0" rtl="0" algn="l">
              <a:spcBef>
                <a:spcPts val="0"/>
              </a:spcBef>
              <a:spcAft>
                <a:spcPts val="0"/>
              </a:spcAft>
              <a:buClr>
                <a:srgbClr val="C00000"/>
              </a:buClr>
              <a:buSzPts val="2000"/>
              <a:buFont typeface="Noto Sans Symbols"/>
              <a:buChar char="▪"/>
            </a:pPr>
            <a:r>
              <a:rPr b="1" i="0" lang="zh-TW" sz="2000" u="none" cap="none" strike="noStrike">
                <a:solidFill>
                  <a:srgbClr val="C00000"/>
                </a:solidFill>
                <a:latin typeface="KaiTi"/>
                <a:ea typeface="KaiTi"/>
                <a:cs typeface="KaiTi"/>
                <a:sym typeface="KaiTi"/>
              </a:rPr>
              <a:t>十字架不是我們唱的每一首歌都有"十字架"這幾個字。</a:t>
            </a:r>
            <a:endParaRPr b="1" i="0" sz="2000" u="none" cap="none" strike="noStrike">
              <a:solidFill>
                <a:srgbClr val="C00000"/>
              </a:solidFill>
              <a:latin typeface="KaiTi"/>
              <a:ea typeface="KaiTi"/>
              <a:cs typeface="KaiTi"/>
              <a:sym typeface="KaiTi"/>
            </a:endParaRPr>
          </a:p>
          <a:p>
            <a:pPr indent="-285750" lvl="0" marL="285750" marR="0" rtl="0" algn="l">
              <a:spcBef>
                <a:spcPts val="0"/>
              </a:spcBef>
              <a:spcAft>
                <a:spcPts val="0"/>
              </a:spcAft>
              <a:buClr>
                <a:srgbClr val="C00000"/>
              </a:buClr>
              <a:buSzPts val="2000"/>
              <a:buFont typeface="Noto Sans Symbols"/>
              <a:buChar char="▪"/>
            </a:pPr>
            <a:r>
              <a:rPr b="1" i="0" lang="zh-TW" sz="2000" u="none" cap="none" strike="noStrike">
                <a:solidFill>
                  <a:srgbClr val="C00000"/>
                </a:solidFill>
                <a:latin typeface="KaiTi"/>
                <a:ea typeface="KaiTi"/>
                <a:cs typeface="KaiTi"/>
                <a:sym typeface="KaiTi"/>
              </a:rPr>
              <a:t>十字架不是教會聚會,更像是葬禮而不是慶祝活動。</a:t>
            </a:r>
            <a:endParaRPr b="1" i="0" sz="2000" u="none" cap="none" strike="noStrike">
              <a:solidFill>
                <a:srgbClr val="C00000"/>
              </a:solidFill>
              <a:latin typeface="KaiTi"/>
              <a:ea typeface="KaiTi"/>
              <a:cs typeface="KaiTi"/>
              <a:sym typeface="KaiTi"/>
            </a:endParaRPr>
          </a:p>
          <a:p>
            <a:pPr indent="-285750" lvl="0" marL="285750" marR="0" rtl="0" algn="l">
              <a:spcBef>
                <a:spcPts val="0"/>
              </a:spcBef>
              <a:spcAft>
                <a:spcPts val="0"/>
              </a:spcAft>
              <a:buClr>
                <a:schemeClr val="dk1"/>
              </a:buClr>
              <a:buSzPts val="2000"/>
              <a:buFont typeface="Noto Sans Symbols"/>
              <a:buChar char="▪"/>
            </a:pPr>
            <a:r>
              <a:rPr b="1" i="0" lang="zh-TW" sz="2000" u="none" cap="none" strike="noStrike">
                <a:solidFill>
                  <a:schemeClr val="dk1"/>
                </a:solidFill>
                <a:highlight>
                  <a:srgbClr val="FFE599"/>
                </a:highlight>
                <a:latin typeface="KaiTi"/>
                <a:ea typeface="KaiTi"/>
                <a:cs typeface="KaiTi"/>
                <a:sym typeface="KaiTi"/>
              </a:rPr>
              <a:t>十字架代表透過神的兒子耶穌的生命,死亡和復活所成就的一切。</a:t>
            </a:r>
            <a:endParaRPr b="0" i="0" sz="2000" u="none" cap="none" strike="noStrike">
              <a:solidFill>
                <a:schemeClr val="dk1"/>
              </a:solidFill>
              <a:highlight>
                <a:srgbClr val="FFE599"/>
              </a:highlight>
              <a:latin typeface="KaiTi"/>
              <a:ea typeface="KaiTi"/>
              <a:cs typeface="KaiTi"/>
              <a:sym typeface="KaiTi"/>
            </a:endParaRPr>
          </a:p>
          <a:p>
            <a:pPr indent="-285750" lvl="0" marL="285750" marR="0" rtl="0" algn="l">
              <a:spcBef>
                <a:spcPts val="0"/>
              </a:spcBef>
              <a:spcAft>
                <a:spcPts val="0"/>
              </a:spcAft>
              <a:buClr>
                <a:schemeClr val="dk1"/>
              </a:buClr>
              <a:buSzPts val="2000"/>
              <a:buFont typeface="Noto Sans Symbols"/>
              <a:buChar char="▪"/>
            </a:pPr>
            <a:r>
              <a:rPr b="1" i="0" lang="zh-TW" sz="2000" u="none" cap="none" strike="noStrike">
                <a:solidFill>
                  <a:schemeClr val="dk1"/>
                </a:solidFill>
                <a:highlight>
                  <a:srgbClr val="FFE599"/>
                </a:highlight>
                <a:latin typeface="KaiTi"/>
                <a:ea typeface="KaiTi"/>
                <a:cs typeface="KaiTi"/>
                <a:sym typeface="KaiTi"/>
              </a:rPr>
              <a:t>十字架重點關注耶穌在加略山替代性的死亡,包括賦予以下的一切意義:</a:t>
            </a:r>
            <a:br>
              <a:rPr b="1" i="0" lang="zh-TW" sz="2000" u="none" cap="none" strike="noStrike">
                <a:solidFill>
                  <a:schemeClr val="dk1"/>
                </a:solidFill>
                <a:highlight>
                  <a:srgbClr val="FFE599"/>
                </a:highlight>
                <a:latin typeface="KaiTi"/>
                <a:ea typeface="KaiTi"/>
                <a:cs typeface="KaiTi"/>
                <a:sym typeface="KaiTi"/>
              </a:rPr>
            </a:br>
            <a:r>
              <a:rPr b="0" i="0" lang="zh-TW" sz="1900" u="none" cap="none" strike="noStrike">
                <a:solidFill>
                  <a:srgbClr val="000000"/>
                </a:solidFill>
                <a:latin typeface="KaiTi"/>
                <a:ea typeface="KaiTi"/>
                <a:cs typeface="KaiTi"/>
                <a:sym typeface="KaiTi"/>
              </a:rPr>
              <a:t>耶穌萬有之先存在的榮耀狀態</a:t>
            </a:r>
            <a:endParaRPr/>
          </a:p>
          <a:p>
            <a:pPr indent="-342900" lvl="1" marL="800100" marR="0" rtl="0" algn="l">
              <a:spcBef>
                <a:spcPts val="0"/>
              </a:spcBef>
              <a:spcAft>
                <a:spcPts val="0"/>
              </a:spcAft>
              <a:buClr>
                <a:srgbClr val="000000"/>
              </a:buClr>
              <a:buSzPts val="1900"/>
              <a:buFont typeface="Courier New"/>
              <a:buChar char="o"/>
            </a:pPr>
            <a:r>
              <a:rPr b="0" i="0" lang="zh-TW" sz="1900" u="none" cap="none" strike="noStrike">
                <a:solidFill>
                  <a:srgbClr val="000000"/>
                </a:solidFill>
                <a:latin typeface="KaiTi"/>
                <a:ea typeface="KaiTi"/>
                <a:cs typeface="KaiTi"/>
                <a:sym typeface="KaiTi"/>
              </a:rPr>
              <a:t>耶穌的道成肉身</a:t>
            </a:r>
            <a:endParaRPr/>
          </a:p>
          <a:p>
            <a:pPr indent="-342900" lvl="1" marL="800100" marR="0" rtl="0" algn="l">
              <a:spcBef>
                <a:spcPts val="0"/>
              </a:spcBef>
              <a:spcAft>
                <a:spcPts val="0"/>
              </a:spcAft>
              <a:buClr>
                <a:srgbClr val="000000"/>
              </a:buClr>
              <a:buSzPts val="1900"/>
              <a:buFont typeface="Courier New"/>
              <a:buChar char="o"/>
            </a:pPr>
            <a:r>
              <a:rPr b="0" i="0" lang="zh-TW" sz="1900" u="none" cap="none" strike="noStrike">
                <a:solidFill>
                  <a:srgbClr val="000000"/>
                </a:solidFill>
                <a:latin typeface="KaiTi"/>
                <a:ea typeface="KaiTi"/>
                <a:cs typeface="KaiTi"/>
                <a:sym typeface="KaiTi"/>
              </a:rPr>
              <a:t>耶穌完全順服天父的一生</a:t>
            </a:r>
            <a:endParaRPr/>
          </a:p>
          <a:p>
            <a:pPr indent="-342900" lvl="1" marL="800100" marR="0" rtl="0" algn="l">
              <a:spcBef>
                <a:spcPts val="0"/>
              </a:spcBef>
              <a:spcAft>
                <a:spcPts val="0"/>
              </a:spcAft>
              <a:buClr>
                <a:srgbClr val="000000"/>
              </a:buClr>
              <a:buSzPts val="1900"/>
              <a:buFont typeface="Courier New"/>
              <a:buChar char="o"/>
            </a:pPr>
            <a:r>
              <a:rPr b="0" i="0" lang="zh-TW" sz="1900" u="none" cap="none" strike="noStrike">
                <a:solidFill>
                  <a:srgbClr val="000000"/>
                </a:solidFill>
                <a:latin typeface="KaiTi"/>
                <a:ea typeface="KaiTi"/>
                <a:cs typeface="KaiTi"/>
                <a:sym typeface="KaiTi"/>
              </a:rPr>
              <a:t>耶穌的受苦犧牲</a:t>
            </a:r>
            <a:endParaRPr/>
          </a:p>
          <a:p>
            <a:pPr indent="-342900" lvl="1" marL="800100" marR="0" rtl="0" algn="l">
              <a:spcBef>
                <a:spcPts val="0"/>
              </a:spcBef>
              <a:spcAft>
                <a:spcPts val="0"/>
              </a:spcAft>
              <a:buClr>
                <a:srgbClr val="000000"/>
              </a:buClr>
              <a:buSzPts val="1900"/>
              <a:buFont typeface="Courier New"/>
              <a:buChar char="o"/>
            </a:pPr>
            <a:r>
              <a:rPr b="0" i="0" lang="zh-TW" sz="1900" u="none" cap="none" strike="noStrike">
                <a:solidFill>
                  <a:srgbClr val="000000"/>
                </a:solidFill>
                <a:latin typeface="KaiTi"/>
                <a:ea typeface="KaiTi"/>
                <a:cs typeface="KaiTi"/>
                <a:sym typeface="KaiTi"/>
              </a:rPr>
              <a:t>耶穌的復活</a:t>
            </a:r>
            <a:endParaRPr/>
          </a:p>
          <a:p>
            <a:pPr indent="-342900" lvl="1" marL="800100" marR="0" rtl="0" algn="l">
              <a:spcBef>
                <a:spcPts val="0"/>
              </a:spcBef>
              <a:spcAft>
                <a:spcPts val="0"/>
              </a:spcAft>
              <a:buClr>
                <a:srgbClr val="000000"/>
              </a:buClr>
              <a:buSzPts val="1900"/>
              <a:buFont typeface="Courier New"/>
              <a:buChar char="o"/>
            </a:pPr>
            <a:r>
              <a:rPr b="0" i="0" lang="zh-TW" sz="1900" u="none" cap="none" strike="noStrike">
                <a:solidFill>
                  <a:srgbClr val="000000"/>
                </a:solidFill>
                <a:latin typeface="KaiTi"/>
                <a:ea typeface="KaiTi"/>
                <a:cs typeface="KaiTi"/>
                <a:sym typeface="KaiTi"/>
              </a:rPr>
              <a:t>耶穌的升天</a:t>
            </a:r>
            <a:endParaRPr/>
          </a:p>
          <a:p>
            <a:pPr indent="-342900" lvl="1" marL="800100" marR="0" rtl="0" algn="l">
              <a:spcBef>
                <a:spcPts val="0"/>
              </a:spcBef>
              <a:spcAft>
                <a:spcPts val="0"/>
              </a:spcAft>
              <a:buClr>
                <a:srgbClr val="000000"/>
              </a:buClr>
              <a:buSzPts val="1900"/>
              <a:buFont typeface="Courier New"/>
              <a:buChar char="o"/>
            </a:pPr>
            <a:r>
              <a:rPr b="0" i="0" lang="zh-TW" sz="1900" u="none" cap="none" strike="noStrike">
                <a:solidFill>
                  <a:srgbClr val="000000"/>
                </a:solidFill>
                <a:latin typeface="KaiTi"/>
                <a:ea typeface="KaiTi"/>
                <a:cs typeface="KaiTi"/>
                <a:sym typeface="KaiTi"/>
              </a:rPr>
              <a:t>耶穌現在為我們的代禱和榮耀</a:t>
            </a:r>
            <a:endParaRPr/>
          </a:p>
          <a:p>
            <a:pPr indent="-342900" lvl="1" marL="800100" marR="0" rtl="0" algn="l">
              <a:spcBef>
                <a:spcPts val="0"/>
              </a:spcBef>
              <a:spcAft>
                <a:spcPts val="0"/>
              </a:spcAft>
              <a:buClr>
                <a:srgbClr val="000000"/>
              </a:buClr>
              <a:buSzPts val="1900"/>
              <a:buFont typeface="Courier New"/>
              <a:buChar char="o"/>
            </a:pPr>
            <a:r>
              <a:rPr b="0" i="0" lang="zh-TW" sz="1900" u="none" cap="none" strike="noStrike">
                <a:solidFill>
                  <a:srgbClr val="000000"/>
                </a:solidFill>
                <a:latin typeface="KaiTi"/>
                <a:ea typeface="KaiTi"/>
                <a:cs typeface="KaiTi"/>
                <a:sym typeface="KaiTi"/>
              </a:rPr>
              <a:t>耶穌的凱旋歸來</a:t>
            </a:r>
            <a:endParaRPr/>
          </a:p>
          <a:p>
            <a:pPr indent="-285750" lvl="0" marL="285750" marR="0" rtl="0" algn="l">
              <a:spcBef>
                <a:spcPts val="0"/>
              </a:spcBef>
              <a:spcAft>
                <a:spcPts val="0"/>
              </a:spcAft>
              <a:buClr>
                <a:schemeClr val="dk1"/>
              </a:buClr>
              <a:buSzPts val="2000"/>
              <a:buFont typeface="Noto Sans Symbols"/>
              <a:buChar char="▪"/>
            </a:pPr>
            <a:r>
              <a:rPr b="1" i="0" lang="zh-TW" sz="2000" u="none" cap="none" strike="noStrike">
                <a:solidFill>
                  <a:schemeClr val="dk1"/>
                </a:solidFill>
                <a:highlight>
                  <a:srgbClr val="FFE599"/>
                </a:highlight>
                <a:latin typeface="KaiTi"/>
                <a:ea typeface="KaiTi"/>
                <a:cs typeface="KaiTi"/>
                <a:sym typeface="KaiTi"/>
              </a:rPr>
              <a:t>基督在十架上為我們的罪所做的贖罪祭,新約作者視其作為敬拜的主要焦點 </a:t>
            </a:r>
            <a:r>
              <a:rPr b="0" i="0" lang="zh-TW" sz="2000" u="none" cap="none" strike="noStrike">
                <a:solidFill>
                  <a:schemeClr val="dk1"/>
                </a:solidFill>
                <a:latin typeface="KaiTi"/>
                <a:ea typeface="KaiTi"/>
                <a:cs typeface="KaiTi"/>
                <a:sym typeface="KaiTi"/>
              </a:rPr>
              <a:t>：</a:t>
            </a:r>
            <a:endParaRPr/>
          </a:p>
          <a:p>
            <a:pPr indent="-285750" lvl="1" marL="742950" marR="0" rtl="0" algn="l">
              <a:spcBef>
                <a:spcPts val="0"/>
              </a:spcBef>
              <a:spcAft>
                <a:spcPts val="0"/>
              </a:spcAft>
              <a:buClr>
                <a:srgbClr val="3366FF"/>
              </a:buClr>
              <a:buSzPts val="1400"/>
              <a:buFont typeface="Courier New"/>
              <a:buChar char="o"/>
            </a:pPr>
            <a:r>
              <a:rPr b="0" i="0" lang="zh-TW" sz="1400" u="none" cap="none" strike="noStrike">
                <a:solidFill>
                  <a:srgbClr val="3366FF"/>
                </a:solidFill>
                <a:highlight>
                  <a:srgbClr val="FFFFFF"/>
                </a:highlight>
                <a:latin typeface="KaiTi"/>
                <a:ea typeface="KaiTi"/>
                <a:cs typeface="KaiTi"/>
                <a:sym typeface="KaiTi"/>
              </a:rPr>
              <a:t>(哥林多前書2:2 因為我曾定了主意,在你們中間不知道別的,只知道耶穌基督並他釘十字架)</a:t>
            </a:r>
            <a:endParaRPr b="0" i="0" sz="1400" u="none" cap="none" strike="noStrike">
              <a:solidFill>
                <a:srgbClr val="3366FF"/>
              </a:solidFill>
              <a:latin typeface="KaiTi"/>
              <a:ea typeface="KaiTi"/>
              <a:cs typeface="KaiTi"/>
              <a:sym typeface="KaiTi"/>
            </a:endParaRPr>
          </a:p>
          <a:p>
            <a:pPr indent="-285750" lvl="1" marL="742950" marR="0" rtl="0" algn="l">
              <a:spcBef>
                <a:spcPts val="0"/>
              </a:spcBef>
              <a:spcAft>
                <a:spcPts val="0"/>
              </a:spcAft>
              <a:buClr>
                <a:srgbClr val="3366FF"/>
              </a:buClr>
              <a:buSzPts val="1400"/>
              <a:buFont typeface="Courier New"/>
              <a:buChar char="o"/>
            </a:pPr>
            <a:r>
              <a:rPr b="0" i="0" lang="zh-TW" sz="1400" u="none" cap="none" strike="noStrike">
                <a:solidFill>
                  <a:srgbClr val="3366FF"/>
                </a:solidFill>
                <a:highlight>
                  <a:srgbClr val="FFFFFF"/>
                </a:highlight>
                <a:latin typeface="KaiTi"/>
                <a:ea typeface="KaiTi"/>
                <a:cs typeface="KaiTi"/>
                <a:sym typeface="KaiTi"/>
              </a:rPr>
              <a:t>(哥林多前書15:3 我當日所領受又傳給你們的,第一就是:基督照聖經所說,為我們的罪死了)</a:t>
            </a:r>
            <a:endParaRPr b="0" i="0" sz="1400" u="none" cap="none" strike="noStrike">
              <a:solidFill>
                <a:srgbClr val="3366FF"/>
              </a:solidFill>
              <a:latin typeface="KaiTi"/>
              <a:ea typeface="KaiTi"/>
              <a:cs typeface="KaiTi"/>
              <a:sym typeface="KaiTi"/>
            </a:endParaRPr>
          </a:p>
          <a:p>
            <a:pPr indent="-285750" lvl="1" marL="742950" marR="0" rtl="0" algn="l">
              <a:spcBef>
                <a:spcPts val="0"/>
              </a:spcBef>
              <a:spcAft>
                <a:spcPts val="0"/>
              </a:spcAft>
              <a:buClr>
                <a:srgbClr val="3366FF"/>
              </a:buClr>
              <a:buSzPts val="1400"/>
              <a:buFont typeface="Courier New"/>
              <a:buChar char="o"/>
            </a:pPr>
            <a:r>
              <a:rPr b="0" i="0" lang="zh-TW" sz="1400" u="none" cap="none" strike="noStrike">
                <a:solidFill>
                  <a:srgbClr val="3366FF"/>
                </a:solidFill>
                <a:highlight>
                  <a:srgbClr val="FFFFFF"/>
                </a:highlight>
                <a:latin typeface="KaiTi"/>
                <a:ea typeface="KaiTi"/>
                <a:cs typeface="KaiTi"/>
                <a:sym typeface="KaiTi"/>
              </a:rPr>
              <a:t>(彼得前書2:24 他被掛在木頭上,親身擔當了我們的罪,使我們既然在罪上死,就得以在義上活。因他受的鞭傷,你們便得了醫治)</a:t>
            </a:r>
            <a:endParaRPr b="0" i="0" sz="1400" u="none" cap="none" strike="noStrike">
              <a:solidFill>
                <a:srgbClr val="3366FF"/>
              </a:solidFill>
              <a:latin typeface="KaiTi"/>
              <a:ea typeface="KaiTi"/>
              <a:cs typeface="KaiTi"/>
              <a:sym typeface="KaiTi"/>
            </a:endParaRPr>
          </a:p>
          <a:p>
            <a:pPr indent="-285750" lvl="1" marL="742950" marR="0" rtl="0" algn="l">
              <a:spcBef>
                <a:spcPts val="0"/>
              </a:spcBef>
              <a:spcAft>
                <a:spcPts val="0"/>
              </a:spcAft>
              <a:buClr>
                <a:srgbClr val="3366FF"/>
              </a:buClr>
              <a:buSzPts val="1400"/>
              <a:buFont typeface="Courier New"/>
              <a:buChar char="o"/>
            </a:pPr>
            <a:r>
              <a:rPr b="0" i="0" lang="zh-TW" sz="1400" u="none" cap="none" strike="noStrike">
                <a:solidFill>
                  <a:srgbClr val="3366FF"/>
                </a:solidFill>
                <a:highlight>
                  <a:srgbClr val="FFFFFF"/>
                </a:highlight>
                <a:latin typeface="KaiTi"/>
                <a:ea typeface="KaiTi"/>
                <a:cs typeface="KaiTi"/>
                <a:sym typeface="KaiTi"/>
              </a:rPr>
              <a:t>(約翰一書4:10 不是我們愛神,乃是神愛我們,差他的兒子為我們的罪做了挽回祭,這就是愛了)</a:t>
            </a:r>
            <a:endParaRPr b="0" i="0" sz="1400" u="none" cap="none" strike="noStrike">
              <a:solidFill>
                <a:srgbClr val="3366FF"/>
              </a:solidFill>
              <a:latin typeface="KaiTi"/>
              <a:ea typeface="KaiTi"/>
              <a:cs typeface="KaiTi"/>
              <a:sym typeface="KaiTi"/>
            </a:endParaRPr>
          </a:p>
        </p:txBody>
      </p:sp>
    </p:spTree>
  </p:cSld>
  <p:clrMapOvr>
    <a:masterClrMapping/>
  </p:clrMapOvr>
  <mc:AlternateContent>
    <mc:Choice Requires="p14">
      <p:transition spd="slow" p14:dur="1600">
        <p14:gallery dir="l"/>
      </p:transition>
    </mc:Choice>
    <mc:Fallback>
      <p:transition spd="slow">
        <p:fade/>
      </p:transition>
    </mc:Fallback>
  </mc:AlternateContent>
</p:sld>
</file>

<file path=ppt/slides/slide5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91" name="Shape 491"/>
        <p:cNvGrpSpPr/>
        <p:nvPr/>
      </p:nvGrpSpPr>
      <p:grpSpPr>
        <a:xfrm>
          <a:off x="0" y="0"/>
          <a:ext cx="0" cy="0"/>
          <a:chOff x="0" y="0"/>
          <a:chExt cx="0" cy="0"/>
        </a:xfrm>
      </p:grpSpPr>
      <p:sp>
        <p:nvSpPr>
          <p:cNvPr id="492" name="Google Shape;492;p67"/>
          <p:cNvSpPr txBox="1"/>
          <p:nvPr>
            <p:ph type="title"/>
          </p:nvPr>
        </p:nvSpPr>
        <p:spPr>
          <a:xfrm>
            <a:off x="0" y="16932"/>
            <a:ext cx="9144000" cy="668867"/>
          </a:xfrm>
          <a:prstGeom prst="rect">
            <a:avLst/>
          </a:prstGeom>
          <a:solidFill>
            <a:srgbClr val="DDD9C3"/>
          </a:solidFill>
          <a:ln cap="flat" cmpd="sng" w="9525">
            <a:solidFill>
              <a:srgbClr val="97B4E4"/>
            </a:solidFill>
            <a:prstDash val="solid"/>
            <a:round/>
            <a:headEnd len="sm" w="sm" type="none"/>
            <a:tailEnd len="sm" w="sm" type="none"/>
          </a:ln>
        </p:spPr>
        <p:txBody>
          <a:bodyPr anchorCtr="0" anchor="ctr" bIns="45700" lIns="91425" spcFirstLastPara="1" rIns="91425" wrap="square" tIns="45700">
            <a:noAutofit/>
          </a:bodyPr>
          <a:lstStyle/>
          <a:p>
            <a:pPr indent="0" lvl="0" marL="0" rtl="0" algn="ctr">
              <a:spcBef>
                <a:spcPts val="0"/>
              </a:spcBef>
              <a:spcAft>
                <a:spcPts val="0"/>
              </a:spcAft>
              <a:buClr>
                <a:srgbClr val="000000"/>
              </a:buClr>
              <a:buSzPts val="3600"/>
              <a:buFont typeface="KaiTi"/>
              <a:buNone/>
            </a:pPr>
            <a:r>
              <a:rPr b="1" i="0" lang="zh-TW" sz="3600" u="none" strike="noStrike">
                <a:solidFill>
                  <a:srgbClr val="000000"/>
                </a:solidFill>
                <a:latin typeface="KaiTi"/>
                <a:ea typeface="KaiTi"/>
                <a:cs typeface="KaiTi"/>
                <a:sym typeface="KaiTi"/>
              </a:rPr>
              <a:t>忠心的敬拜領袖在基督耶穌裡 4</a:t>
            </a:r>
            <a:endParaRPr sz="3600">
              <a:solidFill>
                <a:srgbClr val="0C0C0C"/>
              </a:solidFill>
              <a:latin typeface="KaiTi"/>
              <a:ea typeface="KaiTi"/>
              <a:cs typeface="KaiTi"/>
              <a:sym typeface="KaiTi"/>
            </a:endParaRPr>
          </a:p>
        </p:txBody>
      </p:sp>
      <p:sp>
        <p:nvSpPr>
          <p:cNvPr id="493" name="Google Shape;493;p67"/>
          <p:cNvSpPr/>
          <p:nvPr/>
        </p:nvSpPr>
        <p:spPr>
          <a:xfrm>
            <a:off x="-5644" y="685798"/>
            <a:ext cx="9144000" cy="6172202"/>
          </a:xfrm>
          <a:prstGeom prst="rect">
            <a:avLst/>
          </a:prstGeom>
          <a:solidFill>
            <a:srgbClr val="F2F2F2"/>
          </a:solidFill>
          <a:ln cap="flat" cmpd="sng" w="25400">
            <a:solidFill>
              <a:schemeClr val="accent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rPr b="1" i="0" lang="zh-TW" sz="2800" u="sng" cap="none" strike="noStrike">
                <a:solidFill>
                  <a:srgbClr val="000000"/>
                </a:solidFill>
                <a:latin typeface="KaiTi"/>
                <a:ea typeface="KaiTi"/>
                <a:cs typeface="KaiTi"/>
                <a:sym typeface="KaiTi"/>
              </a:rPr>
              <a:t>3.為什麼十字架對敬拜至關重要</a:t>
            </a:r>
            <a:r>
              <a:rPr b="1" i="0" lang="zh-TW" sz="2800" u="none" cap="none" strike="noStrike">
                <a:solidFill>
                  <a:srgbClr val="000000"/>
                </a:solidFill>
                <a:latin typeface="KaiTi"/>
                <a:ea typeface="KaiTi"/>
                <a:cs typeface="KaiTi"/>
                <a:sym typeface="KaiTi"/>
              </a:rPr>
              <a:t>(繼續)</a:t>
            </a:r>
            <a:br>
              <a:rPr b="1" i="0" lang="zh-TW" sz="2800" u="none" cap="none" strike="noStrike">
                <a:solidFill>
                  <a:srgbClr val="000000"/>
                </a:solidFill>
                <a:latin typeface="KaiTi"/>
                <a:ea typeface="KaiTi"/>
                <a:cs typeface="KaiTi"/>
                <a:sym typeface="KaiTi"/>
              </a:rPr>
            </a:br>
            <a:r>
              <a:rPr b="1" i="0" lang="zh-TW" sz="2000" u="sng" cap="none" strike="noStrike">
                <a:solidFill>
                  <a:srgbClr val="000000"/>
                </a:solidFill>
                <a:latin typeface="KaiTi"/>
                <a:ea typeface="KaiTi"/>
                <a:cs typeface="KaiTi"/>
                <a:sym typeface="KaiTi"/>
              </a:rPr>
              <a:t>為了我們接近上帝</a:t>
            </a:r>
            <a:r>
              <a:rPr b="0" i="0" lang="zh-TW" sz="2000" u="none" cap="none" strike="noStrike">
                <a:solidFill>
                  <a:srgbClr val="000000"/>
                </a:solidFill>
                <a:latin typeface="KaiTi"/>
                <a:ea typeface="KaiTi"/>
                <a:cs typeface="KaiTi"/>
                <a:sym typeface="KaiTi"/>
              </a:rPr>
              <a:t>:</a:t>
            </a:r>
            <a:endParaRPr/>
          </a:p>
          <a:p>
            <a:pPr indent="-342900" lvl="0" marL="342900" marR="0" rtl="0" algn="l">
              <a:spcBef>
                <a:spcPts val="0"/>
              </a:spcBef>
              <a:spcAft>
                <a:spcPts val="0"/>
              </a:spcAft>
              <a:buClr>
                <a:schemeClr val="dk1"/>
              </a:buClr>
              <a:buSzPts val="2100"/>
              <a:buFont typeface="Noto Sans Symbols"/>
              <a:buChar char="▪"/>
            </a:pPr>
            <a:r>
              <a:rPr b="1" i="0" lang="zh-TW" sz="2100" u="none" cap="none" strike="noStrike">
                <a:solidFill>
                  <a:schemeClr val="dk1"/>
                </a:solidFill>
                <a:highlight>
                  <a:srgbClr val="FFE599"/>
                </a:highlight>
                <a:latin typeface="KaiTi"/>
                <a:ea typeface="KaiTi"/>
                <a:cs typeface="KaiTi"/>
                <a:sym typeface="KaiTi"/>
              </a:rPr>
              <a:t>只有基督在十字架上的工作才能確保我們立即來到上帝面前</a:t>
            </a:r>
            <a:r>
              <a:rPr b="0" i="0" lang="zh-TW" sz="2000" u="none" cap="none" strike="noStrike">
                <a:solidFill>
                  <a:srgbClr val="000000"/>
                </a:solidFill>
                <a:latin typeface="KaiTi"/>
                <a:ea typeface="KaiTi"/>
                <a:cs typeface="KaiTi"/>
                <a:sym typeface="KaiTi"/>
              </a:rPr>
              <a:t>。</a:t>
            </a:r>
            <a:br>
              <a:rPr b="0" i="0" lang="zh-TW" sz="2000" u="none" cap="none" strike="noStrike">
                <a:solidFill>
                  <a:srgbClr val="000000"/>
                </a:solidFill>
                <a:latin typeface="KaiTi"/>
                <a:ea typeface="KaiTi"/>
                <a:cs typeface="KaiTi"/>
                <a:sym typeface="KaiTi"/>
              </a:rPr>
            </a:br>
            <a:r>
              <a:rPr b="0" i="0" lang="zh-TW" sz="1600" u="none" cap="none" strike="noStrike">
                <a:solidFill>
                  <a:srgbClr val="0066FF"/>
                </a:solidFill>
                <a:latin typeface="KaiTi"/>
                <a:ea typeface="KaiTi"/>
                <a:cs typeface="KaiTi"/>
                <a:sym typeface="KaiTi"/>
              </a:rPr>
              <a:t>(</a:t>
            </a:r>
            <a:r>
              <a:rPr b="0" i="0" lang="zh-TW" sz="1600" u="none" cap="none" strike="noStrike">
                <a:solidFill>
                  <a:srgbClr val="0066FF"/>
                </a:solidFill>
                <a:highlight>
                  <a:srgbClr val="FFFFFF"/>
                </a:highlight>
                <a:latin typeface="KaiTi"/>
                <a:ea typeface="KaiTi"/>
                <a:cs typeface="KaiTi"/>
                <a:sym typeface="KaiTi"/>
              </a:rPr>
              <a:t>以弗所書3:12 我們因信耶穌,就在他裡面放膽無懼,篤信不疑地來到神面前</a:t>
            </a:r>
            <a:r>
              <a:rPr b="0" i="0" lang="zh-TW" sz="1600" u="none" cap="none" strike="noStrike">
                <a:solidFill>
                  <a:srgbClr val="0066FF"/>
                </a:solidFill>
                <a:latin typeface="KaiTi"/>
                <a:ea typeface="KaiTi"/>
                <a:cs typeface="KaiTi"/>
                <a:sym typeface="KaiTi"/>
              </a:rPr>
              <a:t>)</a:t>
            </a:r>
            <a:endParaRPr b="0" i="0" sz="1600" u="none" cap="none" strike="noStrike">
              <a:solidFill>
                <a:srgbClr val="0066FF"/>
              </a:solidFill>
              <a:latin typeface="KaiTi"/>
              <a:ea typeface="KaiTi"/>
              <a:cs typeface="KaiTi"/>
              <a:sym typeface="KaiTi"/>
            </a:endParaRPr>
          </a:p>
          <a:p>
            <a:pPr indent="-285750" lvl="0" marL="285750" marR="0" rtl="0" algn="l">
              <a:spcBef>
                <a:spcPts val="0"/>
              </a:spcBef>
              <a:spcAft>
                <a:spcPts val="0"/>
              </a:spcAft>
              <a:buClr>
                <a:srgbClr val="000000"/>
              </a:buClr>
              <a:buSzPts val="2100"/>
              <a:buFont typeface="Noto Sans Symbols"/>
              <a:buChar char="▪"/>
            </a:pPr>
            <a:r>
              <a:rPr b="0" i="0" lang="zh-TW" sz="2100" u="none" cap="none" strike="noStrike">
                <a:solidFill>
                  <a:srgbClr val="000000"/>
                </a:solidFill>
                <a:latin typeface="KaiTi"/>
                <a:ea typeface="KaiTi"/>
                <a:cs typeface="KaiTi"/>
                <a:sym typeface="KaiTi"/>
              </a:rPr>
              <a:t>在基督降臨之前的幾個世紀裡,大祭司每年代表上帝的子民進入至聖所為他們的罪贖罪。試圖以任何其他方式接近上帝都會導致死亡</a:t>
            </a:r>
            <a:r>
              <a:rPr b="0" i="0" lang="zh-TW" sz="1500" u="none" cap="none" strike="noStrike">
                <a:solidFill>
                  <a:srgbClr val="0066FF"/>
                </a:solidFill>
                <a:latin typeface="KaiTi"/>
                <a:ea typeface="KaiTi"/>
                <a:cs typeface="KaiTi"/>
                <a:sym typeface="KaiTi"/>
              </a:rPr>
              <a:t>(</a:t>
            </a:r>
            <a:r>
              <a:rPr b="0" i="0" lang="zh-TW" sz="1500" u="none" cap="none" strike="noStrike">
                <a:solidFill>
                  <a:srgbClr val="0066FF"/>
                </a:solidFill>
                <a:highlight>
                  <a:srgbClr val="FFFFFF"/>
                </a:highlight>
                <a:latin typeface="KaiTi"/>
                <a:ea typeface="KaiTi"/>
                <a:cs typeface="KaiTi"/>
                <a:sym typeface="KaiTi"/>
              </a:rPr>
              <a:t>利未記16:2「要告訴你哥哥</a:t>
            </a:r>
            <a:r>
              <a:rPr b="0" i="0" lang="zh-TW" sz="1500" u="sng" cap="none" strike="noStrike">
                <a:solidFill>
                  <a:srgbClr val="0066FF"/>
                </a:solidFill>
                <a:highlight>
                  <a:srgbClr val="FFFFFF"/>
                </a:highlight>
                <a:latin typeface="KaiTi"/>
                <a:ea typeface="KaiTi"/>
                <a:cs typeface="KaiTi"/>
                <a:sym typeface="KaiTi"/>
              </a:rPr>
              <a:t>亞倫</a:t>
            </a:r>
            <a:r>
              <a:rPr b="0" i="0" lang="zh-TW" sz="1500" u="none" cap="none" strike="noStrike">
                <a:solidFill>
                  <a:srgbClr val="0066FF"/>
                </a:solidFill>
                <a:highlight>
                  <a:srgbClr val="FFFFFF"/>
                </a:highlight>
                <a:latin typeface="KaiTi"/>
                <a:ea typeface="KaiTi"/>
                <a:cs typeface="KaiTi"/>
                <a:sym typeface="KaiTi"/>
              </a:rPr>
              <a:t>,不可隨時進聖所的幔子內,到櫃上的施恩座前,免得他死亡,因為我要從雲中顯現在施恩座上</a:t>
            </a:r>
            <a:r>
              <a:rPr b="0" i="0" lang="zh-TW" sz="1500" u="none" cap="none" strike="noStrike">
                <a:solidFill>
                  <a:srgbClr val="0066FF"/>
                </a:solidFill>
                <a:latin typeface="KaiTi"/>
                <a:ea typeface="KaiTi"/>
                <a:cs typeface="KaiTi"/>
                <a:sym typeface="KaiTi"/>
              </a:rPr>
              <a:t>)</a:t>
            </a:r>
            <a:endParaRPr b="0" i="0" sz="1500" u="none" cap="none" strike="noStrike">
              <a:solidFill>
                <a:srgbClr val="0066FF"/>
              </a:solidFill>
              <a:latin typeface="KaiTi"/>
              <a:ea typeface="KaiTi"/>
              <a:cs typeface="KaiTi"/>
              <a:sym typeface="KaiTi"/>
            </a:endParaRPr>
          </a:p>
          <a:p>
            <a:pPr indent="-285750" lvl="0" marL="285750" marR="0" rtl="0" algn="l">
              <a:spcBef>
                <a:spcPts val="0"/>
              </a:spcBef>
              <a:spcAft>
                <a:spcPts val="0"/>
              </a:spcAft>
              <a:buClr>
                <a:schemeClr val="dk1"/>
              </a:buClr>
              <a:buSzPts val="2100"/>
              <a:buFont typeface="Noto Sans Symbols"/>
              <a:buChar char="▪"/>
            </a:pPr>
            <a:r>
              <a:rPr b="1" i="0" lang="zh-TW" sz="2100" u="none" cap="none" strike="noStrike">
                <a:solidFill>
                  <a:schemeClr val="dk1"/>
                </a:solidFill>
                <a:highlight>
                  <a:srgbClr val="FFE599"/>
                </a:highlight>
                <a:latin typeface="KaiTi"/>
                <a:ea typeface="KaiTi"/>
                <a:cs typeface="KaiTi"/>
                <a:sym typeface="KaiTi"/>
              </a:rPr>
              <a:t>耶穌已經進入了天上的聖所為我們贖罪,撕毀了我們與上帝之間的帕子</a:t>
            </a:r>
            <a:r>
              <a:rPr b="0" i="0" lang="zh-TW" sz="2100" u="none" cap="none" strike="noStrike">
                <a:solidFill>
                  <a:srgbClr val="000000"/>
                </a:solidFill>
                <a:latin typeface="KaiTi"/>
                <a:ea typeface="KaiTi"/>
                <a:cs typeface="KaiTi"/>
                <a:sym typeface="KaiTi"/>
              </a:rPr>
              <a:t>。</a:t>
            </a:r>
            <a:r>
              <a:rPr b="1" i="0" lang="zh-TW" sz="2100" u="none" cap="none" strike="noStrike">
                <a:solidFill>
                  <a:srgbClr val="000000"/>
                </a:solidFill>
                <a:highlight>
                  <a:srgbClr val="FFE599"/>
                </a:highlight>
                <a:latin typeface="KaiTi"/>
                <a:ea typeface="KaiTi"/>
                <a:cs typeface="KaiTi"/>
                <a:sym typeface="KaiTi"/>
              </a:rPr>
              <a:t>沒有基督所完成的工作,我們就無法到神面前</a:t>
            </a:r>
            <a:r>
              <a:rPr b="0" i="0" lang="zh-TW" sz="2100" u="none" cap="none" strike="noStrike">
                <a:solidFill>
                  <a:srgbClr val="000000"/>
                </a:solidFill>
                <a:latin typeface="KaiTi"/>
                <a:ea typeface="KaiTi"/>
                <a:cs typeface="KaiTi"/>
                <a:sym typeface="KaiTi"/>
              </a:rPr>
              <a:t>。</a:t>
            </a:r>
            <a:br>
              <a:rPr b="0" i="0" lang="zh-TW" sz="2100" u="none" cap="none" strike="noStrike">
                <a:solidFill>
                  <a:srgbClr val="000000"/>
                </a:solidFill>
                <a:latin typeface="KaiTi"/>
                <a:ea typeface="KaiTi"/>
                <a:cs typeface="KaiTi"/>
                <a:sym typeface="KaiTi"/>
              </a:rPr>
            </a:br>
            <a:r>
              <a:rPr b="0" i="0" lang="zh-TW" sz="1600" u="none" cap="none" strike="noStrike">
                <a:solidFill>
                  <a:srgbClr val="0066FF"/>
                </a:solidFill>
                <a:latin typeface="KaiTi"/>
                <a:ea typeface="KaiTi"/>
                <a:cs typeface="KaiTi"/>
                <a:sym typeface="KaiTi"/>
              </a:rPr>
              <a:t>(</a:t>
            </a:r>
            <a:r>
              <a:rPr b="0" i="0" lang="zh-TW" sz="1600" u="none" cap="none" strike="noStrike">
                <a:solidFill>
                  <a:srgbClr val="0066FF"/>
                </a:solidFill>
                <a:highlight>
                  <a:srgbClr val="FFFFFF"/>
                </a:highlight>
                <a:latin typeface="KaiTi"/>
                <a:ea typeface="KaiTi"/>
                <a:cs typeface="KaiTi"/>
                <a:sym typeface="KaiTi"/>
              </a:rPr>
              <a:t>希伯來書10:19-22 弟兄們,我們既因耶穌的血得以坦然進入至聖所,是藉著他給我們開了一條又新又活的路,從幔子經過,這幔子就是他的身體;又有一位大祭司治理神的家,並我們心中天良的虧欠已經灑去,身體用清水洗淨了,就當存著誠心和充足的信心來到神面前</a:t>
            </a:r>
            <a:r>
              <a:rPr b="0" i="0" lang="zh-TW" sz="1600" u="none" cap="none" strike="noStrike">
                <a:solidFill>
                  <a:srgbClr val="0066FF"/>
                </a:solidFill>
                <a:latin typeface="KaiTi"/>
                <a:ea typeface="KaiTi"/>
                <a:cs typeface="KaiTi"/>
                <a:sym typeface="KaiTi"/>
              </a:rPr>
              <a:t>)</a:t>
            </a:r>
            <a:endParaRPr b="0" i="0" sz="1600" u="none" cap="none" strike="noStrike">
              <a:solidFill>
                <a:srgbClr val="0066FF"/>
              </a:solidFill>
              <a:latin typeface="KaiTi"/>
              <a:ea typeface="KaiTi"/>
              <a:cs typeface="KaiTi"/>
              <a:sym typeface="KaiTi"/>
            </a:endParaRPr>
          </a:p>
          <a:p>
            <a:pPr indent="-285750" lvl="0" marL="285750" marR="0" rtl="0" algn="l">
              <a:spcBef>
                <a:spcPts val="0"/>
              </a:spcBef>
              <a:spcAft>
                <a:spcPts val="0"/>
              </a:spcAft>
              <a:buClr>
                <a:srgbClr val="000000"/>
              </a:buClr>
              <a:buSzPts val="2100"/>
              <a:buFont typeface="Noto Sans Symbols"/>
              <a:buChar char="▪"/>
            </a:pPr>
            <a:r>
              <a:rPr b="0" i="0" lang="zh-TW" sz="2100" u="none" cap="none" strike="noStrike">
                <a:solidFill>
                  <a:srgbClr val="000000"/>
                </a:solidFill>
                <a:latin typeface="KaiTi"/>
                <a:ea typeface="KaiTi"/>
                <a:cs typeface="KaiTi"/>
                <a:sym typeface="KaiTi"/>
              </a:rPr>
              <a:t>從聖經的角度來看,沒有任何敬拜領袖,牧師,讚美隊或詩歌能讓我們親近上帝。我們無法透過喊叫,跳舞或預言進到上帝的面前。</a:t>
            </a:r>
            <a:r>
              <a:rPr b="1" i="0" lang="zh-TW" sz="2100" u="none" cap="none" strike="noStrike">
                <a:solidFill>
                  <a:schemeClr val="dk1"/>
                </a:solidFill>
                <a:highlight>
                  <a:srgbClr val="FFE599"/>
                </a:highlight>
                <a:latin typeface="KaiTi"/>
                <a:ea typeface="KaiTi"/>
                <a:cs typeface="KaiTi"/>
                <a:sym typeface="KaiTi"/>
              </a:rPr>
              <a:t>敬拜本身不能,只有耶穌自己才能帶領我們來到上帝的面前</a:t>
            </a:r>
            <a:r>
              <a:rPr b="0" i="0" lang="zh-TW" sz="2100" u="none" cap="none" strike="noStrike">
                <a:solidFill>
                  <a:schemeClr val="dk1"/>
                </a:solidFill>
                <a:latin typeface="KaiTi"/>
                <a:ea typeface="KaiTi"/>
                <a:cs typeface="KaiTi"/>
                <a:sym typeface="KaiTi"/>
              </a:rPr>
              <a:t>,祂透過</a:t>
            </a:r>
            <a:r>
              <a:rPr b="0" i="0" lang="zh-TW" sz="2100" u="none" cap="none" strike="noStrike">
                <a:solidFill>
                  <a:srgbClr val="000000"/>
                </a:solidFill>
                <a:latin typeface="KaiTi"/>
                <a:ea typeface="KaiTi"/>
                <a:cs typeface="KaiTi"/>
                <a:sym typeface="KaiTi"/>
              </a:rPr>
              <a:t>一次永遠不會重複的犧牲來做到這一點,</a:t>
            </a:r>
            <a:r>
              <a:rPr b="1" i="0" lang="zh-TW" sz="2100" u="none" cap="none" strike="noStrike">
                <a:solidFill>
                  <a:schemeClr val="dk1"/>
                </a:solidFill>
                <a:highlight>
                  <a:srgbClr val="FFE599"/>
                </a:highlight>
                <a:latin typeface="KaiTi"/>
                <a:ea typeface="KaiTi"/>
                <a:cs typeface="KaiTi"/>
                <a:sym typeface="KaiTi"/>
              </a:rPr>
              <a:t>我們只能歡喜的相信接受</a:t>
            </a:r>
            <a:r>
              <a:rPr b="0" i="0" lang="zh-TW" sz="2100" u="none" cap="none" strike="noStrike">
                <a:solidFill>
                  <a:schemeClr val="dk1"/>
                </a:solidFill>
                <a:latin typeface="KaiTi"/>
                <a:ea typeface="KaiTi"/>
                <a:cs typeface="KaiTi"/>
                <a:sym typeface="KaiTi"/>
              </a:rPr>
              <a:t>。</a:t>
            </a:r>
            <a:endParaRPr/>
          </a:p>
          <a:p>
            <a:pPr indent="-285750" lvl="0" marL="285750" marR="0" rtl="0" algn="l">
              <a:spcBef>
                <a:spcPts val="0"/>
              </a:spcBef>
              <a:spcAft>
                <a:spcPts val="0"/>
              </a:spcAft>
              <a:buClr>
                <a:srgbClr val="CC0000"/>
              </a:buClr>
              <a:buSzPts val="2100"/>
              <a:buFont typeface="Noto Sans Symbols"/>
              <a:buChar char="▪"/>
            </a:pPr>
            <a:r>
              <a:rPr b="1" i="0" lang="zh-TW" sz="2100" u="none" cap="none" strike="noStrike">
                <a:solidFill>
                  <a:srgbClr val="CC0000"/>
                </a:solidFill>
                <a:latin typeface="KaiTi"/>
                <a:ea typeface="KaiTi"/>
                <a:cs typeface="KaiTi"/>
                <a:sym typeface="KaiTi"/>
              </a:rPr>
              <a:t>僅</a:t>
            </a:r>
            <a:r>
              <a:rPr b="1" i="0" lang="zh-TW" sz="2100" u="none" cap="none" strike="noStrike">
                <a:solidFill>
                  <a:srgbClr val="C00000"/>
                </a:solidFill>
                <a:latin typeface="KaiTi"/>
                <a:ea typeface="KaiTi"/>
                <a:cs typeface="KaiTi"/>
                <a:sym typeface="KaiTi"/>
              </a:rPr>
              <a:t>記我們與神的接觸不是根據上週的屬靈表現,今天的行為或明天的潛能</a:t>
            </a:r>
            <a:r>
              <a:rPr b="0" i="0" lang="zh-TW" sz="2100" u="none" cap="none" strike="noStrike">
                <a:solidFill>
                  <a:srgbClr val="000000"/>
                </a:solidFill>
                <a:latin typeface="KaiTi"/>
                <a:ea typeface="KaiTi"/>
                <a:cs typeface="KaiTi"/>
                <a:sym typeface="KaiTi"/>
              </a:rPr>
              <a:t>。</a:t>
            </a:r>
            <a:endParaRPr/>
          </a:p>
          <a:p>
            <a:pPr indent="-285750" lvl="0" marL="285750" marR="0" rtl="0" algn="l">
              <a:spcBef>
                <a:spcPts val="0"/>
              </a:spcBef>
              <a:spcAft>
                <a:spcPts val="0"/>
              </a:spcAft>
              <a:buClr>
                <a:schemeClr val="dk1"/>
              </a:buClr>
              <a:buSzPts val="2100"/>
              <a:buFont typeface="Noto Sans Symbols"/>
              <a:buChar char="▪"/>
            </a:pPr>
            <a:r>
              <a:rPr b="1" i="0" lang="zh-TW" sz="2100" u="none" cap="none" strike="noStrike">
                <a:solidFill>
                  <a:schemeClr val="dk1"/>
                </a:solidFill>
                <a:highlight>
                  <a:srgbClr val="FFE599"/>
                </a:highlight>
                <a:latin typeface="KaiTi"/>
                <a:ea typeface="KaiTi"/>
                <a:cs typeface="KaiTi"/>
                <a:sym typeface="KaiTi"/>
              </a:rPr>
              <a:t>我們是「在愛子裡」在上帝面前被接納</a:t>
            </a:r>
            <a:br>
              <a:rPr b="0" i="0" lang="zh-TW" sz="2000" u="none" cap="none" strike="noStrike">
                <a:solidFill>
                  <a:srgbClr val="000000"/>
                </a:solidFill>
                <a:latin typeface="KaiTi"/>
                <a:ea typeface="KaiTi"/>
                <a:cs typeface="KaiTi"/>
                <a:sym typeface="KaiTi"/>
              </a:rPr>
            </a:br>
            <a:r>
              <a:rPr b="0" i="0" lang="zh-TW" sz="1600" u="none" cap="none" strike="noStrike">
                <a:solidFill>
                  <a:srgbClr val="0066FF"/>
                </a:solidFill>
                <a:latin typeface="KaiTi"/>
                <a:ea typeface="KaiTi"/>
                <a:cs typeface="KaiTi"/>
                <a:sym typeface="KaiTi"/>
              </a:rPr>
              <a:t>(</a:t>
            </a:r>
            <a:r>
              <a:rPr b="0" i="0" lang="zh-TW" sz="1600" u="none" cap="none" strike="noStrike">
                <a:solidFill>
                  <a:srgbClr val="0066FF"/>
                </a:solidFill>
                <a:highlight>
                  <a:srgbClr val="FFFFFF"/>
                </a:highlight>
                <a:latin typeface="KaiTi"/>
                <a:ea typeface="KaiTi"/>
                <a:cs typeface="KaiTi"/>
                <a:sym typeface="KaiTi"/>
              </a:rPr>
              <a:t>以弗所書1:6 使他榮耀的恩典得著稱讚。這恩典是他在愛子裡所賜給我們的)</a:t>
            </a:r>
            <a:endParaRPr b="0" i="0" sz="1600" u="none" cap="none" strike="noStrike">
              <a:solidFill>
                <a:srgbClr val="0066FF"/>
              </a:solidFill>
              <a:latin typeface="KaiTi"/>
              <a:ea typeface="KaiTi"/>
              <a:cs typeface="KaiTi"/>
              <a:sym typeface="KaiTi"/>
            </a:endParaRPr>
          </a:p>
        </p:txBody>
      </p:sp>
    </p:spTree>
  </p:cSld>
  <p:clrMapOvr>
    <a:masterClrMapping/>
  </p:clrMapOvr>
  <mc:AlternateContent>
    <mc:Choice Requires="p14">
      <p:transition spd="slow" p14:dur="1600">
        <p14:gallery dir="l"/>
      </p:transition>
    </mc:Choice>
    <mc:Fallback>
      <p:transition spd="slow">
        <p:fade/>
      </p:transition>
    </mc:Fallback>
  </mc:AlternateContent>
</p:sld>
</file>

<file path=ppt/slides/slide5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98" name="Shape 498"/>
        <p:cNvGrpSpPr/>
        <p:nvPr/>
      </p:nvGrpSpPr>
      <p:grpSpPr>
        <a:xfrm>
          <a:off x="0" y="0"/>
          <a:ext cx="0" cy="0"/>
          <a:chOff x="0" y="0"/>
          <a:chExt cx="0" cy="0"/>
        </a:xfrm>
      </p:grpSpPr>
      <p:sp>
        <p:nvSpPr>
          <p:cNvPr id="499" name="Google Shape;499;p68"/>
          <p:cNvSpPr txBox="1"/>
          <p:nvPr>
            <p:ph type="title"/>
          </p:nvPr>
        </p:nvSpPr>
        <p:spPr>
          <a:xfrm>
            <a:off x="0" y="16932"/>
            <a:ext cx="9144000" cy="668867"/>
          </a:xfrm>
          <a:prstGeom prst="rect">
            <a:avLst/>
          </a:prstGeom>
          <a:solidFill>
            <a:srgbClr val="DDD9C3"/>
          </a:solidFill>
          <a:ln cap="flat" cmpd="sng" w="9525">
            <a:solidFill>
              <a:srgbClr val="97B4E4"/>
            </a:solidFill>
            <a:prstDash val="solid"/>
            <a:round/>
            <a:headEnd len="sm" w="sm" type="none"/>
            <a:tailEnd len="sm" w="sm" type="none"/>
          </a:ln>
        </p:spPr>
        <p:txBody>
          <a:bodyPr anchorCtr="0" anchor="ctr" bIns="45700" lIns="91425" spcFirstLastPara="1" rIns="91425" wrap="square" tIns="45700">
            <a:noAutofit/>
          </a:bodyPr>
          <a:lstStyle/>
          <a:p>
            <a:pPr indent="0" lvl="0" marL="0" rtl="0" algn="ctr">
              <a:spcBef>
                <a:spcPts val="0"/>
              </a:spcBef>
              <a:spcAft>
                <a:spcPts val="0"/>
              </a:spcAft>
              <a:buClr>
                <a:srgbClr val="000000"/>
              </a:buClr>
              <a:buSzPts val="3600"/>
              <a:buFont typeface="KaiTi"/>
              <a:buNone/>
            </a:pPr>
            <a:r>
              <a:rPr b="1" i="0" lang="zh-TW" sz="3600" u="none" strike="noStrike">
                <a:solidFill>
                  <a:srgbClr val="000000"/>
                </a:solidFill>
                <a:latin typeface="KaiTi"/>
                <a:ea typeface="KaiTi"/>
                <a:cs typeface="KaiTi"/>
                <a:sym typeface="KaiTi"/>
              </a:rPr>
              <a:t>忠心的敬拜領袖在基督耶穌裡 5</a:t>
            </a:r>
            <a:endParaRPr sz="3600">
              <a:solidFill>
                <a:srgbClr val="0C0C0C"/>
              </a:solidFill>
              <a:latin typeface="KaiTi"/>
              <a:ea typeface="KaiTi"/>
              <a:cs typeface="KaiTi"/>
              <a:sym typeface="KaiTi"/>
            </a:endParaRPr>
          </a:p>
        </p:txBody>
      </p:sp>
      <p:sp>
        <p:nvSpPr>
          <p:cNvPr id="500" name="Google Shape;500;p68"/>
          <p:cNvSpPr/>
          <p:nvPr/>
        </p:nvSpPr>
        <p:spPr>
          <a:xfrm>
            <a:off x="-5644" y="685798"/>
            <a:ext cx="9144000" cy="6172202"/>
          </a:xfrm>
          <a:prstGeom prst="rect">
            <a:avLst/>
          </a:prstGeom>
          <a:solidFill>
            <a:srgbClr val="F2F2F2"/>
          </a:solidFill>
          <a:ln cap="flat" cmpd="sng" w="25400">
            <a:solidFill>
              <a:schemeClr val="accent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rPr b="1" i="0" lang="zh-TW" sz="2800" u="sng" cap="none" strike="noStrike">
                <a:solidFill>
                  <a:srgbClr val="000000"/>
                </a:solidFill>
                <a:latin typeface="KaiTi"/>
                <a:ea typeface="KaiTi"/>
                <a:cs typeface="KaiTi"/>
                <a:sym typeface="KaiTi"/>
              </a:rPr>
              <a:t>3.為什麼十字架對敬拜至關重要</a:t>
            </a:r>
            <a:r>
              <a:rPr b="1" i="0" lang="zh-TW" sz="2800" u="none" cap="none" strike="noStrike">
                <a:solidFill>
                  <a:srgbClr val="000000"/>
                </a:solidFill>
                <a:latin typeface="KaiTi"/>
                <a:ea typeface="KaiTi"/>
                <a:cs typeface="KaiTi"/>
                <a:sym typeface="KaiTi"/>
              </a:rPr>
              <a:t>(繼續)</a:t>
            </a:r>
            <a:br>
              <a:rPr b="1" i="0" lang="zh-TW" sz="2800" u="none" cap="none" strike="noStrike">
                <a:solidFill>
                  <a:srgbClr val="000000"/>
                </a:solidFill>
                <a:latin typeface="KaiTi"/>
                <a:ea typeface="KaiTi"/>
                <a:cs typeface="KaiTi"/>
                <a:sym typeface="KaiTi"/>
              </a:rPr>
            </a:br>
            <a:r>
              <a:rPr b="1" i="0" lang="zh-TW" sz="2100" u="sng" cap="none" strike="noStrike">
                <a:solidFill>
                  <a:srgbClr val="000000"/>
                </a:solidFill>
                <a:latin typeface="KaiTi"/>
                <a:ea typeface="KaiTi"/>
                <a:cs typeface="KaiTi"/>
                <a:sym typeface="KaiTi"/>
              </a:rPr>
              <a:t>為了敬拜能被接納</a:t>
            </a:r>
            <a:endParaRPr b="0" i="0" sz="2100" u="sng" cap="none" strike="noStrike">
              <a:solidFill>
                <a:srgbClr val="000000"/>
              </a:solidFill>
              <a:latin typeface="KaiTi"/>
              <a:ea typeface="KaiTi"/>
              <a:cs typeface="KaiTi"/>
              <a:sym typeface="KaiTi"/>
            </a:endParaRPr>
          </a:p>
          <a:p>
            <a:pPr indent="-285750" lvl="0" marL="285750" marR="0" rtl="0" algn="l">
              <a:spcBef>
                <a:spcPts val="0"/>
              </a:spcBef>
              <a:spcAft>
                <a:spcPts val="0"/>
              </a:spcAft>
              <a:buClr>
                <a:srgbClr val="C00000"/>
              </a:buClr>
              <a:buSzPts val="2000"/>
              <a:buFont typeface="Noto Sans Symbols"/>
              <a:buChar char="▪"/>
            </a:pPr>
            <a:r>
              <a:rPr b="1" i="0" lang="zh-TW" sz="2000" u="none" cap="none" strike="noStrike">
                <a:solidFill>
                  <a:srgbClr val="C00000"/>
                </a:solidFill>
                <a:latin typeface="KaiTi"/>
                <a:ea typeface="KaiTi"/>
                <a:cs typeface="KaiTi"/>
                <a:sym typeface="KaiTi"/>
              </a:rPr>
              <a:t>上帝由於多種原因而拒絕我們的崇拜</a:t>
            </a:r>
            <a:r>
              <a:rPr b="1" i="0" lang="zh-TW" sz="2000" u="none" cap="none" strike="noStrike">
                <a:solidFill>
                  <a:srgbClr val="000000"/>
                </a:solidFill>
                <a:latin typeface="KaiTi"/>
                <a:ea typeface="KaiTi"/>
                <a:cs typeface="KaiTi"/>
                <a:sym typeface="KaiTi"/>
              </a:rPr>
              <a:t>：</a:t>
            </a:r>
            <a:endParaRPr/>
          </a:p>
          <a:p>
            <a:pPr indent="-285750" lvl="1" marL="742950" marR="0" rtl="0" algn="l">
              <a:spcBef>
                <a:spcPts val="0"/>
              </a:spcBef>
              <a:spcAft>
                <a:spcPts val="0"/>
              </a:spcAft>
              <a:buClr>
                <a:srgbClr val="C00000"/>
              </a:buClr>
              <a:buSzPts val="2000"/>
              <a:buFont typeface="Courier New"/>
              <a:buChar char="o"/>
            </a:pPr>
            <a:r>
              <a:rPr b="1" i="0" lang="zh-TW" sz="2000" u="none" cap="none" strike="noStrike">
                <a:solidFill>
                  <a:srgbClr val="C00000"/>
                </a:solidFill>
                <a:latin typeface="KaiTi"/>
                <a:ea typeface="KaiTi"/>
                <a:cs typeface="KaiTi"/>
                <a:sym typeface="KaiTi"/>
              </a:rPr>
              <a:t>偶像崇拜,不信,不順服,甚至有邪惡動機相關的崇拜</a:t>
            </a:r>
            <a:br>
              <a:rPr b="0" i="0" lang="zh-TW" sz="1900" u="none" cap="none" strike="noStrike">
                <a:solidFill>
                  <a:srgbClr val="000000"/>
                </a:solidFill>
                <a:latin typeface="KaiTi"/>
                <a:ea typeface="KaiTi"/>
                <a:cs typeface="KaiTi"/>
                <a:sym typeface="KaiTi"/>
              </a:rPr>
            </a:br>
            <a:r>
              <a:rPr b="0" i="0" lang="zh-TW" sz="1500" u="none" cap="none" strike="noStrike">
                <a:solidFill>
                  <a:srgbClr val="0066FF"/>
                </a:solidFill>
                <a:latin typeface="KaiTi"/>
                <a:ea typeface="KaiTi"/>
                <a:cs typeface="KaiTi"/>
                <a:sym typeface="KaiTi"/>
              </a:rPr>
              <a:t>(</a:t>
            </a:r>
            <a:r>
              <a:rPr b="0" i="0" lang="zh-TW" sz="1500" u="none" cap="none" strike="noStrike">
                <a:solidFill>
                  <a:srgbClr val="0066FF"/>
                </a:solidFill>
                <a:highlight>
                  <a:srgbClr val="FFFFFF"/>
                </a:highlight>
                <a:latin typeface="KaiTi"/>
                <a:ea typeface="KaiTi"/>
                <a:cs typeface="KaiTi"/>
                <a:sym typeface="KaiTi"/>
              </a:rPr>
              <a:t>耶利米書13:10;出埃及記30:9,32:22-27;耶利米書7:21-26</a:t>
            </a:r>
            <a:r>
              <a:rPr b="0" i="0" lang="zh-TW" sz="1500" u="none" cap="none" strike="noStrike">
                <a:solidFill>
                  <a:srgbClr val="0066FF"/>
                </a:solidFill>
                <a:latin typeface="KaiTi"/>
                <a:ea typeface="KaiTi"/>
                <a:cs typeface="KaiTi"/>
                <a:sym typeface="KaiTi"/>
              </a:rPr>
              <a:t>)</a:t>
            </a:r>
            <a:endParaRPr/>
          </a:p>
          <a:p>
            <a:pPr indent="-285750" lvl="1" marL="742950" marR="0" rtl="0" algn="l">
              <a:spcBef>
                <a:spcPts val="0"/>
              </a:spcBef>
              <a:spcAft>
                <a:spcPts val="0"/>
              </a:spcAft>
              <a:buClr>
                <a:srgbClr val="000000"/>
              </a:buClr>
              <a:buSzPts val="2000"/>
              <a:buFont typeface="Courier New"/>
              <a:buChar char="o"/>
            </a:pPr>
            <a:r>
              <a:rPr b="0" i="0" lang="zh-TW" sz="2000" u="none" cap="none" strike="noStrike">
                <a:solidFill>
                  <a:srgbClr val="000000"/>
                </a:solidFill>
                <a:latin typeface="KaiTi"/>
                <a:ea typeface="KaiTi"/>
                <a:cs typeface="KaiTi"/>
                <a:sym typeface="KaiTi"/>
              </a:rPr>
              <a:t>我們的心在上帝眼中永是被玷污的,</a:t>
            </a:r>
            <a:r>
              <a:rPr b="1" i="0" lang="zh-TW" sz="2000" u="none" cap="none" strike="noStrike">
                <a:solidFill>
                  <a:srgbClr val="C00000"/>
                </a:solidFill>
                <a:latin typeface="KaiTi"/>
                <a:ea typeface="KaiTi"/>
                <a:cs typeface="KaiTi"/>
                <a:sym typeface="KaiTi"/>
              </a:rPr>
              <a:t>我們的敬拜永遠無法靠自己討祂喜悅</a:t>
            </a:r>
            <a:r>
              <a:rPr b="0" i="0" lang="zh-TW" sz="2000" u="none" cap="none" strike="noStrike">
                <a:solidFill>
                  <a:srgbClr val="000000"/>
                </a:solidFill>
                <a:latin typeface="KaiTi"/>
                <a:ea typeface="KaiTi"/>
                <a:cs typeface="KaiTi"/>
                <a:sym typeface="KaiTi"/>
              </a:rPr>
              <a:t>。</a:t>
            </a:r>
            <a:endParaRPr b="0" i="0" sz="2000" u="none" cap="none" strike="noStrike">
              <a:solidFill>
                <a:srgbClr val="000000"/>
              </a:solidFill>
              <a:latin typeface="KaiTi"/>
              <a:ea typeface="KaiTi"/>
              <a:cs typeface="KaiTi"/>
              <a:sym typeface="KaiTi"/>
            </a:endParaRPr>
          </a:p>
          <a:p>
            <a:pPr indent="-285750" lvl="0" marL="285750" marR="0" rtl="0" algn="l">
              <a:spcBef>
                <a:spcPts val="0"/>
              </a:spcBef>
              <a:spcAft>
                <a:spcPts val="0"/>
              </a:spcAft>
              <a:buClr>
                <a:schemeClr val="dk1"/>
              </a:buClr>
              <a:buSzPts val="2000"/>
              <a:buFont typeface="Noto Sans Symbols"/>
              <a:buChar char="▪"/>
            </a:pPr>
            <a:r>
              <a:rPr b="1" i="0" lang="zh-TW" sz="2000" u="none" cap="none" strike="noStrike">
                <a:solidFill>
                  <a:schemeClr val="dk1"/>
                </a:solidFill>
                <a:highlight>
                  <a:srgbClr val="FFE599"/>
                </a:highlight>
                <a:latin typeface="KaiTi"/>
                <a:ea typeface="KaiTi"/>
                <a:cs typeface="KaiTi"/>
                <a:sym typeface="KaiTi"/>
              </a:rPr>
              <a:t>可接受的敬拜的最終因素是對耶穌基督的信心和與祂的聯合</a:t>
            </a:r>
            <a:r>
              <a:rPr b="0" i="0" lang="zh-TW" sz="2000" u="none" cap="none" strike="noStrike">
                <a:solidFill>
                  <a:srgbClr val="000000"/>
                </a:solidFill>
                <a:latin typeface="KaiTi"/>
                <a:ea typeface="KaiTi"/>
                <a:cs typeface="KaiTi"/>
                <a:sym typeface="KaiTi"/>
              </a:rPr>
              <a:t>。</a:t>
            </a:r>
            <a:endParaRPr/>
          </a:p>
          <a:p>
            <a:pPr indent="-285750" lvl="0" marL="285750" marR="0" rtl="0" algn="l">
              <a:spcBef>
                <a:spcPts val="0"/>
              </a:spcBef>
              <a:spcAft>
                <a:spcPts val="0"/>
              </a:spcAft>
              <a:buClr>
                <a:srgbClr val="C00000"/>
              </a:buClr>
              <a:buSzPts val="2000"/>
              <a:buFont typeface="Noto Sans Symbols"/>
              <a:buChar char="▪"/>
            </a:pPr>
            <a:r>
              <a:rPr b="1" i="0" lang="zh-TW" sz="2000" u="none" cap="none" strike="noStrike">
                <a:solidFill>
                  <a:srgbClr val="C00000"/>
                </a:solidFill>
                <a:latin typeface="KaiTi"/>
                <a:ea typeface="KaiTi"/>
                <a:cs typeface="KaiTi"/>
                <a:sym typeface="KaiTi"/>
              </a:rPr>
              <a:t>如果我們過度強調自己在敬拜中的行為會可能無意中給人留下這樣的印象:我們的行為使我們的敬拜蒙上帝悅納。</a:t>
            </a:r>
            <a:r>
              <a:rPr b="0" i="0" lang="zh-TW" sz="2000" u="none" cap="none" strike="noStrike">
                <a:solidFill>
                  <a:schemeClr val="dk1"/>
                </a:solidFill>
                <a:latin typeface="KaiTi"/>
                <a:ea typeface="KaiTi"/>
                <a:cs typeface="KaiTi"/>
                <a:sym typeface="KaiTi"/>
              </a:rPr>
              <a:t>我們認為上帝會因為我們複雜的音樂編排,我們優美的表演,甚至我們發自內心的真誠而被說服聆聽我們的聲音</a:t>
            </a:r>
            <a:r>
              <a:rPr b="0" i="0" lang="zh-TW" sz="2000" u="none" cap="none" strike="noStrike">
                <a:solidFill>
                  <a:srgbClr val="000000"/>
                </a:solidFill>
                <a:latin typeface="KaiTi"/>
                <a:ea typeface="KaiTi"/>
                <a:cs typeface="KaiTi"/>
                <a:sym typeface="KaiTi"/>
              </a:rPr>
              <a:t>。</a:t>
            </a:r>
            <a:endParaRPr/>
          </a:p>
          <a:p>
            <a:pPr indent="-342900" lvl="0" marL="342900" marR="0" rtl="0" algn="l">
              <a:spcBef>
                <a:spcPts val="0"/>
              </a:spcBef>
              <a:spcAft>
                <a:spcPts val="0"/>
              </a:spcAft>
              <a:buClr>
                <a:srgbClr val="C00000"/>
              </a:buClr>
              <a:buSzPts val="2000"/>
              <a:buFont typeface="Noto Sans Symbols"/>
              <a:buChar char="▪"/>
            </a:pPr>
            <a:r>
              <a:rPr b="1" i="0" lang="zh-TW" sz="2000" u="none" cap="none" strike="noStrike">
                <a:solidFill>
                  <a:srgbClr val="C00000"/>
                </a:solidFill>
                <a:latin typeface="KaiTi"/>
                <a:ea typeface="KaiTi"/>
                <a:cs typeface="KaiTi"/>
                <a:sym typeface="KaiTi"/>
              </a:rPr>
              <a:t>"感覺"上帝愛我們及接受我們的敬拜若不是植根於福音,它就會是一種難以捉摸的感覺</a:t>
            </a:r>
            <a:r>
              <a:rPr b="0" i="0" lang="zh-TW" sz="2000" u="none" cap="none" strike="noStrike">
                <a:solidFill>
                  <a:srgbClr val="000000"/>
                </a:solidFill>
                <a:latin typeface="KaiTi"/>
                <a:ea typeface="KaiTi"/>
                <a:cs typeface="KaiTi"/>
                <a:sym typeface="KaiTi"/>
              </a:rPr>
              <a:t>。僅唱一些關於上帝之愛的歌在我們心中產生溫暖的感覺是不夠的。</a:t>
            </a:r>
            <a:endParaRPr/>
          </a:p>
          <a:p>
            <a:pPr indent="-285750" lvl="0" marL="285750" marR="0" rtl="0" algn="l">
              <a:spcBef>
                <a:spcPts val="0"/>
              </a:spcBef>
              <a:spcAft>
                <a:spcPts val="0"/>
              </a:spcAft>
              <a:buClr>
                <a:schemeClr val="dk1"/>
              </a:buClr>
              <a:buSzPts val="2000"/>
              <a:buFont typeface="Noto Sans Symbols"/>
              <a:buChar char="▪"/>
            </a:pPr>
            <a:r>
              <a:rPr b="1" i="0" lang="zh-TW" sz="2000" u="none" cap="none" strike="noStrike">
                <a:solidFill>
                  <a:schemeClr val="dk1"/>
                </a:solidFill>
                <a:latin typeface="KaiTi"/>
                <a:ea typeface="KaiTi"/>
                <a:cs typeface="KaiTi"/>
                <a:sym typeface="KaiTi"/>
              </a:rPr>
              <a:t>上帝接受我們的敬拜是透過基督在十字架上所完成的工作</a:t>
            </a:r>
            <a:endParaRPr/>
          </a:p>
          <a:p>
            <a:pPr indent="-285750" lvl="1" marL="742950" marR="0" rtl="0" algn="l">
              <a:spcBef>
                <a:spcPts val="0"/>
              </a:spcBef>
              <a:spcAft>
                <a:spcPts val="0"/>
              </a:spcAft>
              <a:buClr>
                <a:schemeClr val="dk1"/>
              </a:buClr>
              <a:buSzPts val="2000"/>
              <a:buFont typeface="Courier New"/>
              <a:buChar char="o"/>
            </a:pPr>
            <a:r>
              <a:rPr b="1" i="0" lang="zh-TW" sz="2000" u="none" cap="none" strike="noStrike">
                <a:solidFill>
                  <a:schemeClr val="dk1"/>
                </a:solidFill>
                <a:highlight>
                  <a:srgbClr val="FFE599"/>
                </a:highlight>
                <a:latin typeface="KaiTi"/>
                <a:ea typeface="KaiTi"/>
                <a:cs typeface="KaiTi"/>
                <a:sym typeface="KaiTi"/>
              </a:rPr>
              <a:t>我們要以耶穌基督成就了的工作為榮</a:t>
            </a:r>
            <a:r>
              <a:rPr b="0" i="0" lang="zh-TW" sz="2000" u="none" cap="none" strike="noStrike">
                <a:solidFill>
                  <a:srgbClr val="000000"/>
                </a:solidFill>
                <a:latin typeface="KaiTi"/>
                <a:ea typeface="KaiTi"/>
                <a:cs typeface="KaiTi"/>
                <a:sym typeface="KaiTi"/>
              </a:rPr>
              <a:t>,祂因我們的過犯被侮辱,鞭打和受傷,在十字架上代替我們犧牲了祂的生命。再也沒有比這更能顯明</a:t>
            </a:r>
            <a:r>
              <a:rPr b="0" i="0" lang="zh-TW" sz="2000" u="none" cap="none" strike="noStrike">
                <a:solidFill>
                  <a:schemeClr val="dk1"/>
                </a:solidFill>
                <a:latin typeface="KaiTi"/>
                <a:ea typeface="KaiTi"/>
                <a:cs typeface="KaiTi"/>
                <a:sym typeface="KaiTi"/>
              </a:rPr>
              <a:t>上帝</a:t>
            </a:r>
            <a:r>
              <a:rPr b="0" i="0" lang="zh-TW" sz="2000" u="none" cap="none" strike="noStrike">
                <a:solidFill>
                  <a:srgbClr val="000000"/>
                </a:solidFill>
                <a:latin typeface="KaiTi"/>
                <a:ea typeface="KaiTi"/>
                <a:cs typeface="KaiTi"/>
                <a:sym typeface="KaiTi"/>
              </a:rPr>
              <a:t>的愛了。</a:t>
            </a:r>
            <a:endParaRPr b="0" i="0" sz="2000" u="none" cap="none" strike="noStrike">
              <a:solidFill>
                <a:srgbClr val="000000"/>
              </a:solidFill>
              <a:latin typeface="KaiTi"/>
              <a:ea typeface="KaiTi"/>
              <a:cs typeface="KaiTi"/>
              <a:sym typeface="KaiTi"/>
            </a:endParaRPr>
          </a:p>
          <a:p>
            <a:pPr indent="-285750" lvl="1" marL="742950" marR="0" rtl="0" algn="l">
              <a:spcBef>
                <a:spcPts val="0"/>
              </a:spcBef>
              <a:spcAft>
                <a:spcPts val="0"/>
              </a:spcAft>
              <a:buClr>
                <a:schemeClr val="dk1"/>
              </a:buClr>
              <a:buSzPts val="2000"/>
              <a:buFont typeface="Courier New"/>
              <a:buChar char="o"/>
            </a:pPr>
            <a:r>
              <a:rPr b="0" i="0" lang="zh-TW" sz="2000" u="none" cap="none" strike="noStrike">
                <a:solidFill>
                  <a:schemeClr val="dk1"/>
                </a:solidFill>
                <a:latin typeface="KaiTi"/>
                <a:ea typeface="KaiTi"/>
                <a:cs typeface="KaiTi"/>
                <a:sym typeface="KaiTi"/>
              </a:rPr>
              <a:t>離開了永恆天父的兒子,我們就無法敬拜永恆的天父</a:t>
            </a:r>
            <a:r>
              <a:rPr b="0" i="0" lang="zh-TW" sz="2000" u="none" cap="none" strike="noStrike">
                <a:solidFill>
                  <a:srgbClr val="000000"/>
                </a:solidFill>
                <a:latin typeface="KaiTi"/>
                <a:ea typeface="KaiTi"/>
                <a:cs typeface="KaiTi"/>
                <a:sym typeface="KaiTi"/>
              </a:rPr>
              <a:t>。祂能夠獻上自己公義的生命作為完美的祭物。</a:t>
            </a:r>
            <a:r>
              <a:rPr b="1" i="0" lang="zh-TW" sz="2000" u="none" cap="none" strike="noStrike">
                <a:solidFill>
                  <a:schemeClr val="dk1"/>
                </a:solidFill>
                <a:highlight>
                  <a:srgbClr val="FFE599"/>
                </a:highlight>
                <a:latin typeface="KaiTi"/>
                <a:ea typeface="KaiTi"/>
                <a:cs typeface="KaiTi"/>
                <a:sym typeface="KaiTi"/>
              </a:rPr>
              <a:t>我們的敬拜被接受不是基於我們所做的事情,而是基於基督所做的事情</a:t>
            </a:r>
            <a:r>
              <a:rPr b="0" i="0" lang="zh-TW" sz="2000" u="none" cap="none" strike="noStrike">
                <a:solidFill>
                  <a:srgbClr val="000000"/>
                </a:solidFill>
                <a:latin typeface="KaiTi"/>
                <a:ea typeface="KaiTi"/>
                <a:cs typeface="KaiTi"/>
                <a:sym typeface="KaiTi"/>
              </a:rPr>
              <a:t>。</a:t>
            </a:r>
            <a:r>
              <a:rPr b="0" i="0" lang="zh-TW" sz="1800" u="none" cap="none" strike="noStrike">
                <a:solidFill>
                  <a:srgbClr val="0066FF"/>
                </a:solidFill>
                <a:latin typeface="KaiTi"/>
                <a:ea typeface="KaiTi"/>
                <a:cs typeface="KaiTi"/>
                <a:sym typeface="KaiTi"/>
              </a:rPr>
              <a:t>(</a:t>
            </a:r>
            <a:r>
              <a:rPr b="0" i="0" lang="zh-TW" sz="1800" u="none" cap="none" strike="noStrike">
                <a:solidFill>
                  <a:srgbClr val="0066FF"/>
                </a:solidFill>
                <a:highlight>
                  <a:srgbClr val="FFFFFF"/>
                </a:highlight>
                <a:latin typeface="KaiTi"/>
                <a:ea typeface="KaiTi"/>
                <a:cs typeface="KaiTi"/>
                <a:sym typeface="KaiTi"/>
              </a:rPr>
              <a:t>希伯來書7:25-26 凡靠著他進到神面前的人,他都能拯救到底,因為他是長遠活著,替他們祈求。像這樣聖潔,無邪惡,無玷汙,遠離罪人,高過諸天的大祭司,原是於我們合宜的</a:t>
            </a:r>
            <a:r>
              <a:rPr b="0" i="0" lang="zh-TW" sz="1800" u="none" cap="none" strike="noStrike">
                <a:solidFill>
                  <a:srgbClr val="0066FF"/>
                </a:solidFill>
                <a:latin typeface="KaiTi"/>
                <a:ea typeface="KaiTi"/>
                <a:cs typeface="KaiTi"/>
                <a:sym typeface="KaiTi"/>
              </a:rPr>
              <a:t>)</a:t>
            </a:r>
            <a:endParaRPr/>
          </a:p>
        </p:txBody>
      </p:sp>
    </p:spTree>
  </p:cSld>
  <p:clrMapOvr>
    <a:masterClrMapping/>
  </p:clrMapOvr>
  <mc:AlternateContent>
    <mc:Choice Requires="p14">
      <p:transition spd="slow" p14:dur="1600">
        <p14:gallery dir="l"/>
      </p:transition>
    </mc:Choice>
    <mc:Fallback>
      <p:transition spd="slow">
        <p:fade/>
      </p:transition>
    </mc:Fallback>
  </mc:AlternateContent>
</p:sld>
</file>

<file path=ppt/slides/slide5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05" name="Shape 505"/>
        <p:cNvGrpSpPr/>
        <p:nvPr/>
      </p:nvGrpSpPr>
      <p:grpSpPr>
        <a:xfrm>
          <a:off x="0" y="0"/>
          <a:ext cx="0" cy="0"/>
          <a:chOff x="0" y="0"/>
          <a:chExt cx="0" cy="0"/>
        </a:xfrm>
      </p:grpSpPr>
      <p:sp>
        <p:nvSpPr>
          <p:cNvPr id="506" name="Google Shape;506;p69"/>
          <p:cNvSpPr txBox="1"/>
          <p:nvPr>
            <p:ph type="title"/>
          </p:nvPr>
        </p:nvSpPr>
        <p:spPr>
          <a:xfrm>
            <a:off x="0" y="16932"/>
            <a:ext cx="9144000" cy="668867"/>
          </a:xfrm>
          <a:prstGeom prst="rect">
            <a:avLst/>
          </a:prstGeom>
          <a:solidFill>
            <a:srgbClr val="DDD9C3"/>
          </a:solidFill>
          <a:ln cap="flat" cmpd="sng" w="9525">
            <a:solidFill>
              <a:srgbClr val="97B4E4"/>
            </a:solidFill>
            <a:prstDash val="solid"/>
            <a:round/>
            <a:headEnd len="sm" w="sm" type="none"/>
            <a:tailEnd len="sm" w="sm" type="none"/>
          </a:ln>
        </p:spPr>
        <p:txBody>
          <a:bodyPr anchorCtr="0" anchor="ctr" bIns="45700" lIns="91425" spcFirstLastPara="1" rIns="91425" wrap="square" tIns="45700">
            <a:noAutofit/>
          </a:bodyPr>
          <a:lstStyle/>
          <a:p>
            <a:pPr indent="0" lvl="0" marL="0" rtl="0" algn="ctr">
              <a:spcBef>
                <a:spcPts val="0"/>
              </a:spcBef>
              <a:spcAft>
                <a:spcPts val="0"/>
              </a:spcAft>
              <a:buClr>
                <a:srgbClr val="000000"/>
              </a:buClr>
              <a:buSzPts val="3600"/>
              <a:buFont typeface="KaiTi"/>
              <a:buNone/>
            </a:pPr>
            <a:r>
              <a:rPr b="1" i="0" lang="zh-TW" sz="3600" u="none" strike="noStrike">
                <a:solidFill>
                  <a:srgbClr val="000000"/>
                </a:solidFill>
                <a:latin typeface="KaiTi"/>
                <a:ea typeface="KaiTi"/>
                <a:cs typeface="KaiTi"/>
                <a:sym typeface="KaiTi"/>
              </a:rPr>
              <a:t>忠心的敬拜領袖在基督耶穌裡 6</a:t>
            </a:r>
            <a:endParaRPr sz="3600">
              <a:solidFill>
                <a:srgbClr val="0C0C0C"/>
              </a:solidFill>
              <a:latin typeface="KaiTi"/>
              <a:ea typeface="KaiTi"/>
              <a:cs typeface="KaiTi"/>
              <a:sym typeface="KaiTi"/>
            </a:endParaRPr>
          </a:p>
        </p:txBody>
      </p:sp>
      <p:sp>
        <p:nvSpPr>
          <p:cNvPr id="507" name="Google Shape;507;p69"/>
          <p:cNvSpPr/>
          <p:nvPr/>
        </p:nvSpPr>
        <p:spPr>
          <a:xfrm>
            <a:off x="-5644" y="685798"/>
            <a:ext cx="9144000" cy="6172202"/>
          </a:xfrm>
          <a:prstGeom prst="rect">
            <a:avLst/>
          </a:prstGeom>
          <a:solidFill>
            <a:srgbClr val="F2F2F2"/>
          </a:solidFill>
          <a:ln cap="flat" cmpd="sng" w="25400">
            <a:solidFill>
              <a:schemeClr val="accent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rPr b="1" i="0" lang="zh-TW" sz="2800" u="sng" cap="none" strike="noStrike">
                <a:solidFill>
                  <a:srgbClr val="000000"/>
                </a:solidFill>
                <a:latin typeface="KaiTi"/>
                <a:ea typeface="KaiTi"/>
                <a:cs typeface="KaiTi"/>
                <a:sym typeface="KaiTi"/>
              </a:rPr>
              <a:t>3.為什麼十字架對敬拜至關重要</a:t>
            </a:r>
            <a:r>
              <a:rPr b="1" i="0" lang="zh-TW" sz="2800" u="none" cap="none" strike="noStrike">
                <a:solidFill>
                  <a:srgbClr val="000000"/>
                </a:solidFill>
                <a:latin typeface="KaiTi"/>
                <a:ea typeface="KaiTi"/>
                <a:cs typeface="KaiTi"/>
                <a:sym typeface="KaiTi"/>
              </a:rPr>
              <a:t>(繼續)</a:t>
            </a:r>
            <a:br>
              <a:rPr b="1" i="0" lang="zh-TW" sz="2800" u="none" cap="none" strike="noStrike">
                <a:solidFill>
                  <a:srgbClr val="000000"/>
                </a:solidFill>
                <a:latin typeface="KaiTi"/>
                <a:ea typeface="KaiTi"/>
                <a:cs typeface="KaiTi"/>
                <a:sym typeface="KaiTi"/>
              </a:rPr>
            </a:br>
            <a:r>
              <a:rPr b="1" i="0" lang="zh-TW" sz="2120" u="sng" cap="none" strike="noStrike">
                <a:solidFill>
                  <a:srgbClr val="000000"/>
                </a:solidFill>
                <a:latin typeface="KaiTi"/>
                <a:ea typeface="KaiTi"/>
                <a:cs typeface="KaiTi"/>
                <a:sym typeface="KaiTi"/>
              </a:rPr>
              <a:t>為了神的榮耀</a:t>
            </a:r>
            <a:endParaRPr b="0" i="0" sz="2120" u="sng" cap="none" strike="noStrike">
              <a:solidFill>
                <a:srgbClr val="000000"/>
              </a:solidFill>
              <a:latin typeface="KaiTi"/>
              <a:ea typeface="KaiTi"/>
              <a:cs typeface="KaiTi"/>
              <a:sym typeface="KaiTi"/>
            </a:endParaRPr>
          </a:p>
          <a:p>
            <a:pPr indent="-285750" lvl="0" marL="285750" marR="0" rtl="0" algn="l">
              <a:spcBef>
                <a:spcPts val="0"/>
              </a:spcBef>
              <a:spcAft>
                <a:spcPts val="0"/>
              </a:spcAft>
              <a:buClr>
                <a:schemeClr val="dk1"/>
              </a:buClr>
              <a:buSzPts val="2120"/>
              <a:buFont typeface="Noto Sans Symbols"/>
              <a:buChar char="▪"/>
            </a:pPr>
            <a:r>
              <a:rPr b="1" i="0" lang="zh-TW" sz="2120" u="none" cap="none" strike="noStrike">
                <a:solidFill>
                  <a:schemeClr val="dk1"/>
                </a:solidFill>
                <a:highlight>
                  <a:srgbClr val="FFE599"/>
                </a:highlight>
                <a:latin typeface="KaiTi"/>
                <a:ea typeface="KaiTi"/>
                <a:cs typeface="KaiTi"/>
                <a:sym typeface="KaiTi"/>
              </a:rPr>
              <a:t>基督在十字架上的工作最清楚地彰顯了上帝的榮耀</a:t>
            </a:r>
            <a:r>
              <a:rPr b="0" i="0" lang="zh-TW" sz="2120" u="none" cap="none" strike="noStrike">
                <a:solidFill>
                  <a:srgbClr val="000000"/>
                </a:solidFill>
                <a:latin typeface="KaiTi"/>
                <a:ea typeface="KaiTi"/>
                <a:cs typeface="KaiTi"/>
                <a:sym typeface="KaiTi"/>
              </a:rPr>
              <a:t>。當我們全心全意地敬拜上帝時,我們有限的思想似乎對祂的各種屬性感覺相矛盾:祂有憐憫,有恩典,有憐憫,饒恕人,並有豐盛的慈愛,但祂也是純潔,聖潔,公義的。他絕不以有罪的為無罪</a:t>
            </a:r>
            <a:r>
              <a:rPr b="0" i="0" lang="zh-TW" sz="1600" u="none" cap="none" strike="noStrike">
                <a:solidFill>
                  <a:srgbClr val="0066FF"/>
                </a:solidFill>
                <a:latin typeface="KaiTi"/>
                <a:ea typeface="KaiTi"/>
                <a:cs typeface="KaiTi"/>
                <a:sym typeface="KaiTi"/>
              </a:rPr>
              <a:t>(</a:t>
            </a:r>
            <a:r>
              <a:rPr b="0" i="0" lang="zh-TW" sz="1600" u="none" cap="none" strike="noStrike">
                <a:solidFill>
                  <a:srgbClr val="0066FF"/>
                </a:solidFill>
                <a:highlight>
                  <a:srgbClr val="FFFFFF"/>
                </a:highlight>
                <a:latin typeface="KaiTi"/>
                <a:ea typeface="KaiTi"/>
                <a:cs typeface="KaiTi"/>
                <a:sym typeface="KaiTi"/>
              </a:rPr>
              <a:t>出埃及記 34:7(耶和華)為千萬人存留慈愛,赦免罪孽,過犯和罪惡;萬不以有罪的為無罪,必追討他的罪,自父及子,直到三四代</a:t>
            </a:r>
            <a:r>
              <a:rPr b="0" i="0" lang="zh-TW" sz="1600" u="none" cap="none" strike="noStrike">
                <a:solidFill>
                  <a:srgbClr val="0066FF"/>
                </a:solidFill>
                <a:latin typeface="KaiTi"/>
                <a:ea typeface="KaiTi"/>
                <a:cs typeface="KaiTi"/>
                <a:sym typeface="KaiTi"/>
              </a:rPr>
              <a:t>) </a:t>
            </a:r>
            <a:endParaRPr b="0" i="0" sz="1600" u="none" cap="none" strike="noStrike">
              <a:solidFill>
                <a:srgbClr val="0066FF"/>
              </a:solidFill>
              <a:latin typeface="KaiTi"/>
              <a:ea typeface="KaiTi"/>
              <a:cs typeface="KaiTi"/>
              <a:sym typeface="KaiTi"/>
            </a:endParaRPr>
          </a:p>
          <a:p>
            <a:pPr indent="-285750" lvl="0" marL="285750" marR="0" rtl="0" algn="l">
              <a:spcBef>
                <a:spcPts val="0"/>
              </a:spcBef>
              <a:spcAft>
                <a:spcPts val="0"/>
              </a:spcAft>
              <a:buClr>
                <a:srgbClr val="000000"/>
              </a:buClr>
              <a:buSzPts val="2130"/>
              <a:buFont typeface="Noto Sans Symbols"/>
              <a:buChar char="▪"/>
            </a:pPr>
            <a:r>
              <a:rPr b="0" i="0" lang="zh-TW" sz="2130" u="none" cap="none" strike="noStrike">
                <a:solidFill>
                  <a:srgbClr val="000000"/>
                </a:solidFill>
                <a:latin typeface="KaiTi"/>
                <a:ea typeface="KaiTi"/>
                <a:cs typeface="KaiTi"/>
                <a:sym typeface="KaiTi"/>
              </a:rPr>
              <a:t>如何</a:t>
            </a:r>
            <a:r>
              <a:rPr b="1" i="0" lang="zh-TW" sz="2130" u="none" cap="none" strike="noStrike">
                <a:solidFill>
                  <a:schemeClr val="dk1"/>
                </a:solidFill>
                <a:highlight>
                  <a:srgbClr val="FFE599"/>
                </a:highlight>
                <a:latin typeface="KaiTi"/>
                <a:ea typeface="KaiTi"/>
                <a:cs typeface="KaiTi"/>
                <a:sym typeface="KaiTi"/>
              </a:rPr>
              <a:t>誠實地敬拜神而不貶低祂本性的任何方面</a:t>
            </a:r>
            <a:r>
              <a:rPr b="0" i="0" lang="zh-TW" sz="2130" u="none" cap="none" strike="noStrike">
                <a:solidFill>
                  <a:schemeClr val="dk1"/>
                </a:solidFill>
                <a:latin typeface="KaiTi"/>
                <a:ea typeface="KaiTi"/>
                <a:cs typeface="KaiTi"/>
                <a:sym typeface="KaiTi"/>
              </a:rPr>
              <a:t>：</a:t>
            </a:r>
            <a:endParaRPr/>
          </a:p>
          <a:p>
            <a:pPr indent="-285750" lvl="1" marL="742950" marR="0" rtl="0" algn="l">
              <a:spcBef>
                <a:spcPts val="0"/>
              </a:spcBef>
              <a:spcAft>
                <a:spcPts val="0"/>
              </a:spcAft>
              <a:buClr>
                <a:srgbClr val="000000"/>
              </a:buClr>
              <a:buSzPts val="2130"/>
              <a:buFont typeface="Courier New"/>
              <a:buChar char="o"/>
            </a:pPr>
            <a:r>
              <a:rPr b="1" i="0" lang="zh-TW" sz="2130" u="none" cap="none" strike="noStrike">
                <a:solidFill>
                  <a:srgbClr val="000000"/>
                </a:solidFill>
                <a:highlight>
                  <a:srgbClr val="FFE599"/>
                </a:highlight>
                <a:latin typeface="KaiTi"/>
                <a:ea typeface="KaiTi"/>
                <a:cs typeface="KaiTi"/>
                <a:sym typeface="KaiTi"/>
              </a:rPr>
              <a:t>神已經賜給我們「認識神榮耀在耶穌基督臉上的光」</a:t>
            </a:r>
            <a:r>
              <a:rPr b="0" i="0" lang="zh-TW" sz="1600" u="none" cap="none" strike="noStrike">
                <a:solidFill>
                  <a:srgbClr val="0066FF"/>
                </a:solidFill>
                <a:latin typeface="KaiTi"/>
                <a:ea typeface="KaiTi"/>
                <a:cs typeface="KaiTi"/>
                <a:sym typeface="KaiTi"/>
              </a:rPr>
              <a:t>(</a:t>
            </a:r>
            <a:r>
              <a:rPr b="0" i="0" lang="zh-TW" sz="1600" u="none" cap="none" strike="noStrike">
                <a:solidFill>
                  <a:srgbClr val="0066FF"/>
                </a:solidFill>
                <a:highlight>
                  <a:srgbClr val="FFFFFF"/>
                </a:highlight>
                <a:latin typeface="KaiTi"/>
                <a:ea typeface="KaiTi"/>
                <a:cs typeface="KaiTi"/>
                <a:sym typeface="KaiTi"/>
              </a:rPr>
              <a:t>哥林多後書 4:6 那吩咐光從黑暗裡照出來的神,已經照在我們心裡,叫我們得知神榮耀的光顯在耶穌基督的面上)</a:t>
            </a:r>
            <a:endParaRPr b="0" i="0" sz="1600" u="none" cap="none" strike="noStrike">
              <a:solidFill>
                <a:srgbClr val="0066FF"/>
              </a:solidFill>
              <a:latin typeface="KaiTi"/>
              <a:ea typeface="KaiTi"/>
              <a:cs typeface="KaiTi"/>
              <a:sym typeface="KaiTi"/>
            </a:endParaRPr>
          </a:p>
          <a:p>
            <a:pPr indent="-285750" lvl="1" marL="742950" marR="0" rtl="0" algn="l">
              <a:spcBef>
                <a:spcPts val="0"/>
              </a:spcBef>
              <a:spcAft>
                <a:spcPts val="0"/>
              </a:spcAft>
              <a:buClr>
                <a:srgbClr val="000000"/>
              </a:buClr>
              <a:buSzPts val="2120"/>
              <a:buFont typeface="Courier New"/>
              <a:buChar char="o"/>
            </a:pPr>
            <a:r>
              <a:rPr b="1" i="0" lang="zh-TW" sz="2120" u="none" cap="none" strike="noStrike">
                <a:solidFill>
                  <a:srgbClr val="000000"/>
                </a:solidFill>
                <a:highlight>
                  <a:srgbClr val="FFE599"/>
                </a:highlight>
                <a:latin typeface="KaiTi"/>
                <a:ea typeface="KaiTi"/>
                <a:cs typeface="KaiTi"/>
                <a:sym typeface="KaiTi"/>
              </a:rPr>
              <a:t>我們找到神的榮耀「在耶穌基督的裡面」</a:t>
            </a:r>
            <a:r>
              <a:rPr b="0" i="0" lang="zh-TW" sz="1600" u="none" cap="none" strike="noStrike">
                <a:solidFill>
                  <a:srgbClr val="0066FF"/>
                </a:solidFill>
                <a:latin typeface="KaiTi"/>
                <a:ea typeface="KaiTi"/>
                <a:cs typeface="KaiTi"/>
                <a:sym typeface="KaiTi"/>
              </a:rPr>
              <a:t>(</a:t>
            </a:r>
            <a:r>
              <a:rPr b="0" i="0" lang="zh-TW" sz="1600" u="none" cap="none" strike="noStrike">
                <a:solidFill>
                  <a:srgbClr val="0066FF"/>
                </a:solidFill>
                <a:highlight>
                  <a:srgbClr val="FFFFFF"/>
                </a:highlight>
                <a:latin typeface="KaiTi"/>
                <a:ea typeface="KaiTi"/>
                <a:cs typeface="KaiTi"/>
                <a:sym typeface="KaiTi"/>
              </a:rPr>
              <a:t>希伯來書1:3 他是神榮耀所發的光輝,是神本體的真像,常用他權能的命令托住萬有。他洗淨了人的罪,就坐在高天至大者的右邊</a:t>
            </a:r>
            <a:r>
              <a:rPr b="0" i="0" lang="zh-TW" sz="1600" u="none" cap="none" strike="noStrike">
                <a:solidFill>
                  <a:srgbClr val="0066FF"/>
                </a:solidFill>
                <a:latin typeface="KaiTi"/>
                <a:ea typeface="KaiTi"/>
                <a:cs typeface="KaiTi"/>
                <a:sym typeface="KaiTi"/>
              </a:rPr>
              <a:t>）</a:t>
            </a:r>
            <a:endParaRPr b="0" i="0" sz="1600" u="none" cap="none" strike="noStrike">
              <a:solidFill>
                <a:srgbClr val="0066FF"/>
              </a:solidFill>
              <a:latin typeface="KaiTi"/>
              <a:ea typeface="KaiTi"/>
              <a:cs typeface="KaiTi"/>
              <a:sym typeface="KaiTi"/>
            </a:endParaRPr>
          </a:p>
          <a:p>
            <a:pPr indent="-285750" lvl="0" marL="285750" marR="0" rtl="0" algn="l">
              <a:spcBef>
                <a:spcPts val="0"/>
              </a:spcBef>
              <a:spcAft>
                <a:spcPts val="0"/>
              </a:spcAft>
              <a:buClr>
                <a:schemeClr val="dk1"/>
              </a:buClr>
              <a:buSzPts val="2120"/>
              <a:buFont typeface="Noto Sans Symbols"/>
              <a:buChar char="▪"/>
            </a:pPr>
            <a:r>
              <a:rPr b="1" i="0" lang="zh-TW" sz="2120" u="none" cap="none" strike="noStrike">
                <a:solidFill>
                  <a:schemeClr val="dk1"/>
                </a:solidFill>
                <a:highlight>
                  <a:srgbClr val="FFE599"/>
                </a:highlight>
                <a:latin typeface="KaiTi"/>
                <a:ea typeface="KaiTi"/>
                <a:cs typeface="KaiTi"/>
                <a:sym typeface="KaiTi"/>
              </a:rPr>
              <a:t>基督在祂的贖罪工作中,神的所有屬性才最清晰,最耀眼地閃耀</a:t>
            </a:r>
            <a:r>
              <a:rPr b="0" i="0" lang="zh-TW" sz="2120" u="none" cap="none" strike="noStrike">
                <a:solidFill>
                  <a:srgbClr val="000000"/>
                </a:solidFill>
                <a:latin typeface="KaiTi"/>
                <a:ea typeface="KaiTi"/>
                <a:cs typeface="KaiTi"/>
                <a:sym typeface="KaiTi"/>
              </a:rPr>
              <a:t>。我們在基督偉大的救贖和拯救工作中</a:t>
            </a:r>
            <a:r>
              <a:rPr b="1" i="0" lang="zh-TW" sz="2120" u="none" cap="none" strike="noStrike">
                <a:solidFill>
                  <a:srgbClr val="000000"/>
                </a:solidFill>
                <a:highlight>
                  <a:srgbClr val="FFE599"/>
                </a:highlight>
                <a:latin typeface="KaiTi"/>
                <a:ea typeface="KaiTi"/>
                <a:cs typeface="KaiTi"/>
                <a:sym typeface="KaiTi"/>
              </a:rPr>
              <a:t>看見上帝的智慧,良善,愛,恩典,憐憫和能力</a:t>
            </a:r>
            <a:r>
              <a:rPr b="0" i="0" lang="zh-TW" sz="2120" u="none" cap="none" strike="noStrike">
                <a:solidFill>
                  <a:srgbClr val="000000"/>
                </a:solidFill>
                <a:latin typeface="KaiTi"/>
                <a:ea typeface="KaiTi"/>
                <a:cs typeface="KaiTi"/>
                <a:sym typeface="KaiTi"/>
              </a:rPr>
              <a:t>:</a:t>
            </a:r>
            <a:endParaRPr b="0" i="0" sz="2120" u="none" cap="none" strike="noStrike">
              <a:solidFill>
                <a:srgbClr val="000000"/>
              </a:solidFill>
              <a:latin typeface="KaiTi"/>
              <a:ea typeface="KaiTi"/>
              <a:cs typeface="KaiTi"/>
              <a:sym typeface="KaiTi"/>
            </a:endParaRPr>
          </a:p>
          <a:p>
            <a:pPr indent="-285750" lvl="1" marL="742950" marR="0" rtl="0" algn="l">
              <a:spcBef>
                <a:spcPts val="0"/>
              </a:spcBef>
              <a:spcAft>
                <a:spcPts val="0"/>
              </a:spcAft>
              <a:buClr>
                <a:srgbClr val="000000"/>
              </a:buClr>
              <a:buSzPts val="2120"/>
              <a:buFont typeface="Courier New"/>
              <a:buChar char="o"/>
            </a:pPr>
            <a:r>
              <a:rPr b="0" i="0" lang="zh-TW" sz="2120" u="none" cap="none" strike="noStrike">
                <a:solidFill>
                  <a:srgbClr val="000000"/>
                </a:solidFill>
                <a:latin typeface="KaiTi"/>
                <a:ea typeface="KaiTi"/>
                <a:cs typeface="KaiTi"/>
                <a:sym typeface="KaiTi"/>
              </a:rPr>
              <a:t>我們看到</a:t>
            </a:r>
            <a:r>
              <a:rPr b="1" i="0" lang="zh-TW" sz="2120" u="none" cap="none" strike="noStrike">
                <a:solidFill>
                  <a:schemeClr val="dk1"/>
                </a:solidFill>
                <a:highlight>
                  <a:srgbClr val="FFE599"/>
                </a:highlight>
                <a:latin typeface="KaiTi"/>
                <a:ea typeface="KaiTi"/>
                <a:cs typeface="KaiTi"/>
                <a:sym typeface="KaiTi"/>
              </a:rPr>
              <a:t>上帝的公義</a:t>
            </a:r>
            <a:r>
              <a:rPr b="0" i="0" lang="zh-TW" sz="2120" u="none" cap="none" strike="noStrike">
                <a:solidFill>
                  <a:schemeClr val="dk1"/>
                </a:solidFill>
                <a:latin typeface="KaiTi"/>
                <a:ea typeface="KaiTi"/>
                <a:cs typeface="KaiTi"/>
                <a:sym typeface="KaiTi"/>
              </a:rPr>
              <a:t>要求對所犯的罪給予完美的償還。</a:t>
            </a:r>
            <a:endParaRPr/>
          </a:p>
          <a:p>
            <a:pPr indent="-285750" lvl="1" marL="742950" marR="0" rtl="0" algn="l">
              <a:spcBef>
                <a:spcPts val="0"/>
              </a:spcBef>
              <a:spcAft>
                <a:spcPts val="0"/>
              </a:spcAft>
              <a:buClr>
                <a:schemeClr val="dk1"/>
              </a:buClr>
              <a:buSzPts val="2120"/>
              <a:buFont typeface="Courier New"/>
              <a:buChar char="o"/>
            </a:pPr>
            <a:r>
              <a:rPr b="0" i="0" lang="zh-TW" sz="2120" u="none" cap="none" strike="noStrike">
                <a:solidFill>
                  <a:schemeClr val="dk1"/>
                </a:solidFill>
                <a:latin typeface="KaiTi"/>
                <a:ea typeface="KaiTi"/>
                <a:cs typeface="KaiTi"/>
                <a:sym typeface="KaiTi"/>
              </a:rPr>
              <a:t>我們看到</a:t>
            </a:r>
            <a:r>
              <a:rPr b="1" i="0" lang="zh-TW" sz="2120" u="none" cap="none" strike="noStrike">
                <a:solidFill>
                  <a:schemeClr val="dk1"/>
                </a:solidFill>
                <a:highlight>
                  <a:srgbClr val="FFE599"/>
                </a:highlight>
                <a:latin typeface="KaiTi"/>
                <a:ea typeface="KaiTi"/>
                <a:cs typeface="KaiTi"/>
                <a:sym typeface="KaiTi"/>
              </a:rPr>
              <a:t>上帝的聖潔</a:t>
            </a:r>
            <a:r>
              <a:rPr b="0" i="0" lang="zh-TW" sz="2120" u="none" cap="none" strike="noStrike">
                <a:solidFill>
                  <a:schemeClr val="dk1"/>
                </a:solidFill>
                <a:latin typeface="KaiTi"/>
                <a:ea typeface="KaiTi"/>
                <a:cs typeface="KaiTi"/>
                <a:sym typeface="KaiTi"/>
              </a:rPr>
              <a:t>透過懲罰祂自己的兒子來審判破壞祂創造物的罪。</a:t>
            </a:r>
            <a:endParaRPr/>
          </a:p>
          <a:p>
            <a:pPr indent="-285750" lvl="1" marL="742950" marR="0" rtl="0" algn="l">
              <a:spcBef>
                <a:spcPts val="0"/>
              </a:spcBef>
              <a:spcAft>
                <a:spcPts val="0"/>
              </a:spcAft>
              <a:buClr>
                <a:schemeClr val="dk1"/>
              </a:buClr>
              <a:buSzPts val="2120"/>
              <a:buFont typeface="Courier New"/>
              <a:buChar char="o"/>
            </a:pPr>
            <a:r>
              <a:rPr b="0" i="0" lang="zh-TW" sz="2120" u="none" cap="none" strike="noStrike">
                <a:solidFill>
                  <a:schemeClr val="dk1"/>
                </a:solidFill>
                <a:latin typeface="KaiTi"/>
                <a:ea typeface="KaiTi"/>
                <a:cs typeface="KaiTi"/>
                <a:sym typeface="KaiTi"/>
              </a:rPr>
              <a:t>我們看到</a:t>
            </a:r>
            <a:r>
              <a:rPr b="1" i="0" lang="zh-TW" sz="2120" u="none" cap="none" strike="noStrike">
                <a:solidFill>
                  <a:schemeClr val="dk1"/>
                </a:solidFill>
                <a:highlight>
                  <a:srgbClr val="FFE599"/>
                </a:highlight>
                <a:latin typeface="KaiTi"/>
                <a:ea typeface="KaiTi"/>
                <a:cs typeface="KaiTi"/>
                <a:sym typeface="KaiTi"/>
              </a:rPr>
              <a:t>上帝的仁慈</a:t>
            </a:r>
            <a:r>
              <a:rPr b="0" i="0" lang="zh-TW" sz="2120" u="none" cap="none" strike="noStrike">
                <a:solidFill>
                  <a:schemeClr val="dk1"/>
                </a:solidFill>
                <a:latin typeface="KaiTi"/>
                <a:ea typeface="KaiTi"/>
                <a:cs typeface="KaiTi"/>
                <a:sym typeface="KaiTi"/>
              </a:rPr>
              <a:t>為那些應該受到譴責的人提供了代罪者。</a:t>
            </a:r>
            <a:endParaRPr/>
          </a:p>
          <a:p>
            <a:pPr indent="-285750" lvl="1" marL="742950" marR="0" rtl="0" algn="l">
              <a:spcBef>
                <a:spcPts val="0"/>
              </a:spcBef>
              <a:spcAft>
                <a:spcPts val="0"/>
              </a:spcAft>
              <a:buClr>
                <a:schemeClr val="dk1"/>
              </a:buClr>
              <a:buSzPts val="2120"/>
              <a:buFont typeface="Courier New"/>
              <a:buChar char="o"/>
            </a:pPr>
            <a:r>
              <a:rPr b="0" i="0" lang="zh-TW" sz="2120" u="none" cap="none" strike="noStrike">
                <a:solidFill>
                  <a:schemeClr val="dk1"/>
                </a:solidFill>
                <a:latin typeface="KaiTi"/>
                <a:ea typeface="KaiTi"/>
                <a:cs typeface="KaiTi"/>
                <a:sym typeface="KaiTi"/>
              </a:rPr>
              <a:t>我們看到</a:t>
            </a:r>
            <a:r>
              <a:rPr b="1" i="0" lang="zh-TW" sz="2120" u="none" cap="none" strike="noStrike">
                <a:solidFill>
                  <a:schemeClr val="dk1"/>
                </a:solidFill>
                <a:highlight>
                  <a:srgbClr val="FFE599"/>
                </a:highlight>
                <a:latin typeface="KaiTi"/>
                <a:ea typeface="KaiTi"/>
                <a:cs typeface="KaiTi"/>
                <a:sym typeface="KaiTi"/>
              </a:rPr>
              <a:t>上帝的智慧</a:t>
            </a:r>
            <a:r>
              <a:rPr b="0" i="0" lang="zh-TW" sz="2120" u="none" cap="none" strike="noStrike">
                <a:solidFill>
                  <a:schemeClr val="dk1"/>
                </a:solidFill>
                <a:latin typeface="KaiTi"/>
                <a:ea typeface="KaiTi"/>
                <a:cs typeface="KaiTi"/>
                <a:sym typeface="KaiTi"/>
              </a:rPr>
              <a:t>為</a:t>
            </a:r>
            <a:r>
              <a:rPr b="0" i="0" lang="zh-TW" sz="2120" u="none" cap="none" strike="noStrike">
                <a:solidFill>
                  <a:srgbClr val="000000"/>
                </a:solidFill>
                <a:latin typeface="KaiTi"/>
                <a:ea typeface="KaiTi"/>
                <a:cs typeface="KaiTi"/>
                <a:sym typeface="KaiTi"/>
              </a:rPr>
              <a:t>一個不可能的困境提供了榮耀的解決計劃</a:t>
            </a:r>
            <a:endParaRPr/>
          </a:p>
        </p:txBody>
      </p:sp>
    </p:spTree>
  </p:cSld>
  <p:clrMapOvr>
    <a:masterClrMapping/>
  </p:clrMapOvr>
  <mc:AlternateContent>
    <mc:Choice Requires="p14">
      <p:transition spd="slow" p14:dur="1600">
        <p14:gallery dir="l"/>
      </p:transition>
    </mc:Choice>
    <mc:Fallback>
      <p:transition spd="slow">
        <p:fade/>
      </p:transition>
    </mc:Fallback>
  </mc:AlternateContent>
</p:sld>
</file>

<file path=ppt/slides/slide5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12" name="Shape 512"/>
        <p:cNvGrpSpPr/>
        <p:nvPr/>
      </p:nvGrpSpPr>
      <p:grpSpPr>
        <a:xfrm>
          <a:off x="0" y="0"/>
          <a:ext cx="0" cy="0"/>
          <a:chOff x="0" y="0"/>
          <a:chExt cx="0" cy="0"/>
        </a:xfrm>
      </p:grpSpPr>
      <p:sp>
        <p:nvSpPr>
          <p:cNvPr id="513" name="Google Shape;513;p70"/>
          <p:cNvSpPr txBox="1"/>
          <p:nvPr>
            <p:ph type="title"/>
          </p:nvPr>
        </p:nvSpPr>
        <p:spPr>
          <a:xfrm>
            <a:off x="0" y="16932"/>
            <a:ext cx="9144000" cy="668867"/>
          </a:xfrm>
          <a:prstGeom prst="rect">
            <a:avLst/>
          </a:prstGeom>
          <a:solidFill>
            <a:srgbClr val="DDD9C3"/>
          </a:solidFill>
          <a:ln cap="flat" cmpd="sng" w="9525">
            <a:solidFill>
              <a:srgbClr val="97B4E4"/>
            </a:solidFill>
            <a:prstDash val="solid"/>
            <a:round/>
            <a:headEnd len="sm" w="sm" type="none"/>
            <a:tailEnd len="sm" w="sm" type="none"/>
          </a:ln>
        </p:spPr>
        <p:txBody>
          <a:bodyPr anchorCtr="0" anchor="ctr" bIns="45700" lIns="91425" spcFirstLastPara="1" rIns="91425" wrap="square" tIns="45700">
            <a:noAutofit/>
          </a:bodyPr>
          <a:lstStyle/>
          <a:p>
            <a:pPr indent="0" lvl="0" marL="0" rtl="0" algn="ctr">
              <a:spcBef>
                <a:spcPts val="0"/>
              </a:spcBef>
              <a:spcAft>
                <a:spcPts val="0"/>
              </a:spcAft>
              <a:buClr>
                <a:srgbClr val="000000"/>
              </a:buClr>
              <a:buSzPts val="3600"/>
              <a:buFont typeface="KaiTi"/>
              <a:buNone/>
            </a:pPr>
            <a:r>
              <a:rPr b="1" i="0" lang="zh-TW" sz="3600" u="none" strike="noStrike">
                <a:solidFill>
                  <a:srgbClr val="000000"/>
                </a:solidFill>
                <a:latin typeface="KaiTi"/>
                <a:ea typeface="KaiTi"/>
                <a:cs typeface="KaiTi"/>
                <a:sym typeface="KaiTi"/>
              </a:rPr>
              <a:t>忠心的敬拜領袖在基督耶穌裡 7</a:t>
            </a:r>
            <a:endParaRPr sz="3600">
              <a:solidFill>
                <a:srgbClr val="0C0C0C"/>
              </a:solidFill>
              <a:latin typeface="KaiTi"/>
              <a:ea typeface="KaiTi"/>
              <a:cs typeface="KaiTi"/>
              <a:sym typeface="KaiTi"/>
            </a:endParaRPr>
          </a:p>
        </p:txBody>
      </p:sp>
      <p:sp>
        <p:nvSpPr>
          <p:cNvPr id="514" name="Google Shape;514;p70"/>
          <p:cNvSpPr/>
          <p:nvPr/>
        </p:nvSpPr>
        <p:spPr>
          <a:xfrm>
            <a:off x="-5644" y="685798"/>
            <a:ext cx="9144000" cy="6172202"/>
          </a:xfrm>
          <a:prstGeom prst="rect">
            <a:avLst/>
          </a:prstGeom>
          <a:solidFill>
            <a:srgbClr val="F2F2F2"/>
          </a:solidFill>
          <a:ln cap="flat" cmpd="sng" w="25400">
            <a:solidFill>
              <a:schemeClr val="accent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rPr b="1" i="0" lang="zh-TW" sz="2800" u="sng" cap="none" strike="noStrike">
                <a:solidFill>
                  <a:srgbClr val="000000"/>
                </a:solidFill>
                <a:latin typeface="KaiTi"/>
                <a:ea typeface="KaiTi"/>
                <a:cs typeface="KaiTi"/>
                <a:sym typeface="KaiTi"/>
              </a:rPr>
              <a:t>3.為什麼十字架對敬拜至關重要</a:t>
            </a:r>
            <a:r>
              <a:rPr b="1" i="0" lang="zh-TW" sz="2800" u="none" cap="none" strike="noStrike">
                <a:solidFill>
                  <a:srgbClr val="000000"/>
                </a:solidFill>
                <a:latin typeface="KaiTi"/>
                <a:ea typeface="KaiTi"/>
                <a:cs typeface="KaiTi"/>
                <a:sym typeface="KaiTi"/>
              </a:rPr>
              <a:t>(繼續)</a:t>
            </a:r>
            <a:br>
              <a:rPr b="1" i="0" lang="zh-TW" sz="2800" u="none" cap="none" strike="noStrike">
                <a:solidFill>
                  <a:srgbClr val="000000"/>
                </a:solidFill>
                <a:latin typeface="KaiTi"/>
                <a:ea typeface="KaiTi"/>
                <a:cs typeface="KaiTi"/>
                <a:sym typeface="KaiTi"/>
              </a:rPr>
            </a:br>
            <a:r>
              <a:rPr b="1" i="0" lang="zh-TW" sz="2300" u="sng" cap="none" strike="noStrike">
                <a:solidFill>
                  <a:srgbClr val="000000"/>
                </a:solidFill>
                <a:latin typeface="KaiTi"/>
                <a:ea typeface="KaiTi"/>
                <a:cs typeface="KaiTi"/>
                <a:sym typeface="KaiTi"/>
              </a:rPr>
              <a:t>為了參與天上的敬拜</a:t>
            </a:r>
            <a:endParaRPr b="0" i="0" sz="2300" u="sng" cap="none" strike="noStrike">
              <a:solidFill>
                <a:srgbClr val="000000"/>
              </a:solidFill>
              <a:latin typeface="KaiTi"/>
              <a:ea typeface="KaiTi"/>
              <a:cs typeface="KaiTi"/>
              <a:sym typeface="KaiTi"/>
            </a:endParaRPr>
          </a:p>
          <a:p>
            <a:pPr indent="-342900" lvl="0" marL="342900" marR="0" rtl="0" algn="l">
              <a:spcBef>
                <a:spcPts val="0"/>
              </a:spcBef>
              <a:spcAft>
                <a:spcPts val="0"/>
              </a:spcAft>
              <a:buClr>
                <a:schemeClr val="dk1"/>
              </a:buClr>
              <a:buSzPts val="2300"/>
              <a:buFont typeface="Noto Sans Symbols"/>
              <a:buChar char="▪"/>
            </a:pPr>
            <a:r>
              <a:rPr b="1" i="0" lang="zh-TW" sz="2300" u="none" cap="none" strike="noStrike">
                <a:solidFill>
                  <a:schemeClr val="dk1"/>
                </a:solidFill>
                <a:highlight>
                  <a:srgbClr val="FFE599"/>
                </a:highlight>
                <a:latin typeface="KaiTi"/>
                <a:ea typeface="KaiTi"/>
                <a:cs typeface="KaiTi"/>
                <a:sym typeface="KaiTi"/>
              </a:rPr>
              <a:t>基督在十字架上的工作是天上敬拜的焦點</a:t>
            </a:r>
            <a:r>
              <a:rPr b="0" i="0" lang="zh-TW" sz="2300" u="none" cap="none" strike="noStrike">
                <a:solidFill>
                  <a:schemeClr val="dk1"/>
                </a:solidFill>
                <a:latin typeface="KaiTi"/>
                <a:ea typeface="KaiTi"/>
                <a:cs typeface="KaiTi"/>
                <a:sym typeface="KaiTi"/>
              </a:rPr>
              <a:t>。</a:t>
            </a:r>
            <a:endParaRPr b="0" i="0" sz="2300" u="none" cap="none" strike="noStrike">
              <a:solidFill>
                <a:schemeClr val="dk1"/>
              </a:solidFill>
              <a:latin typeface="KaiTi"/>
              <a:ea typeface="KaiTi"/>
              <a:cs typeface="KaiTi"/>
              <a:sym typeface="KaiTi"/>
            </a:endParaRPr>
          </a:p>
          <a:p>
            <a:pPr indent="-342900" lvl="0" marL="342900" marR="0" rtl="0" algn="l">
              <a:spcBef>
                <a:spcPts val="0"/>
              </a:spcBef>
              <a:spcAft>
                <a:spcPts val="0"/>
              </a:spcAft>
              <a:buClr>
                <a:schemeClr val="dk1"/>
              </a:buClr>
              <a:buSzPts val="2300"/>
              <a:buFont typeface="Noto Sans Symbols"/>
              <a:buChar char="▪"/>
            </a:pPr>
            <a:r>
              <a:rPr b="1" i="0" lang="zh-TW" sz="2300" u="none" cap="none" strike="noStrike">
                <a:solidFill>
                  <a:schemeClr val="dk1"/>
                </a:solidFill>
                <a:highlight>
                  <a:srgbClr val="FFE599"/>
                </a:highlight>
                <a:latin typeface="KaiTi"/>
                <a:ea typeface="KaiTi"/>
                <a:cs typeface="KaiTi"/>
                <a:sym typeface="KaiTi"/>
              </a:rPr>
              <a:t>天上敬拜耶穌以猶大支派獅子的形像出現</a:t>
            </a:r>
            <a:r>
              <a:rPr b="0" i="0" lang="zh-TW" sz="2300" u="none" cap="none" strike="noStrike">
                <a:solidFill>
                  <a:schemeClr val="dk1"/>
                </a:solidFill>
                <a:latin typeface="KaiTi"/>
                <a:ea typeface="KaiTi"/>
                <a:cs typeface="KaiTi"/>
                <a:sym typeface="KaiTi"/>
              </a:rPr>
              <a:t>。</a:t>
            </a:r>
            <a:br>
              <a:rPr b="0" i="0" lang="zh-TW" sz="2300" u="none" cap="none" strike="noStrike">
                <a:solidFill>
                  <a:srgbClr val="000000"/>
                </a:solidFill>
                <a:latin typeface="KaiTi"/>
                <a:ea typeface="KaiTi"/>
                <a:cs typeface="KaiTi"/>
                <a:sym typeface="KaiTi"/>
              </a:rPr>
            </a:br>
            <a:r>
              <a:rPr b="0" i="0" lang="zh-TW" sz="1800" u="none" cap="none" strike="noStrike">
                <a:solidFill>
                  <a:srgbClr val="0066FF"/>
                </a:solidFill>
                <a:latin typeface="KaiTi"/>
                <a:ea typeface="KaiTi"/>
                <a:cs typeface="KaiTi"/>
                <a:sym typeface="KaiTi"/>
              </a:rPr>
              <a:t>(</a:t>
            </a:r>
            <a:r>
              <a:rPr b="0" i="0" lang="zh-TW" sz="1800" u="none" cap="none" strike="noStrike">
                <a:solidFill>
                  <a:srgbClr val="0066FF"/>
                </a:solidFill>
                <a:highlight>
                  <a:srgbClr val="FFFFFF"/>
                </a:highlight>
                <a:latin typeface="KaiTi"/>
                <a:ea typeface="KaiTi"/>
                <a:cs typeface="KaiTi"/>
                <a:sym typeface="KaiTi"/>
              </a:rPr>
              <a:t>啟示錄5:5</a:t>
            </a:r>
            <a:r>
              <a:rPr b="0" i="0" lang="zh-TW" sz="1800" u="none" cap="none" strike="noStrike">
                <a:solidFill>
                  <a:srgbClr val="0066FF"/>
                </a:solidFill>
                <a:highlight>
                  <a:srgbClr val="FFFFFF"/>
                </a:highlight>
                <a:latin typeface="Arial"/>
                <a:ea typeface="Arial"/>
                <a:cs typeface="Arial"/>
                <a:sym typeface="Arial"/>
              </a:rPr>
              <a:t> </a:t>
            </a:r>
            <a:r>
              <a:rPr b="0" i="0" lang="zh-TW" sz="1800" u="none" cap="none" strike="noStrike">
                <a:solidFill>
                  <a:srgbClr val="0066FF"/>
                </a:solidFill>
                <a:highlight>
                  <a:srgbClr val="FFFFFF"/>
                </a:highlight>
                <a:latin typeface="KaiTi"/>
                <a:ea typeface="KaiTi"/>
                <a:cs typeface="KaiTi"/>
                <a:sym typeface="KaiTi"/>
              </a:rPr>
              <a:t>長老中有一位對我說:「不要哭。看哪,</a:t>
            </a:r>
            <a:r>
              <a:rPr b="0" i="0" lang="zh-TW" sz="1800" u="sng" cap="none" strike="noStrike">
                <a:solidFill>
                  <a:srgbClr val="0066FF"/>
                </a:solidFill>
                <a:highlight>
                  <a:srgbClr val="FFFFFF"/>
                </a:highlight>
                <a:latin typeface="KaiTi"/>
                <a:ea typeface="KaiTi"/>
                <a:cs typeface="KaiTi"/>
                <a:sym typeface="KaiTi"/>
              </a:rPr>
              <a:t>猶大</a:t>
            </a:r>
            <a:r>
              <a:rPr b="0" i="0" lang="zh-TW" sz="1800" u="none" cap="none" strike="noStrike">
                <a:solidFill>
                  <a:srgbClr val="0066FF"/>
                </a:solidFill>
                <a:highlight>
                  <a:srgbClr val="FFFFFF"/>
                </a:highlight>
                <a:latin typeface="KaiTi"/>
                <a:ea typeface="KaiTi"/>
                <a:cs typeface="KaiTi"/>
                <a:sym typeface="KaiTi"/>
              </a:rPr>
              <a:t>支派中的獅子,</a:t>
            </a:r>
            <a:r>
              <a:rPr b="0" i="0" lang="zh-TW" sz="1800" u="sng" cap="none" strike="noStrike">
                <a:solidFill>
                  <a:srgbClr val="0066FF"/>
                </a:solidFill>
                <a:highlight>
                  <a:srgbClr val="FFFFFF"/>
                </a:highlight>
                <a:latin typeface="KaiTi"/>
                <a:ea typeface="KaiTi"/>
                <a:cs typeface="KaiTi"/>
                <a:sym typeface="KaiTi"/>
              </a:rPr>
              <a:t>大衛</a:t>
            </a:r>
            <a:r>
              <a:rPr b="0" i="0" lang="zh-TW" sz="1800" u="none" cap="none" strike="noStrike">
                <a:solidFill>
                  <a:srgbClr val="0066FF"/>
                </a:solidFill>
                <a:highlight>
                  <a:srgbClr val="FFFFFF"/>
                </a:highlight>
                <a:latin typeface="KaiTi"/>
                <a:ea typeface="KaiTi"/>
                <a:cs typeface="KaiTi"/>
                <a:sym typeface="KaiTi"/>
              </a:rPr>
              <a:t>的根,他已得勝,能以展開那書卷,揭開那七印！」</a:t>
            </a:r>
            <a:r>
              <a:rPr b="0" i="0" lang="zh-TW" sz="1800" u="none" cap="none" strike="noStrike">
                <a:solidFill>
                  <a:srgbClr val="0066FF"/>
                </a:solidFill>
                <a:latin typeface="KaiTi"/>
                <a:ea typeface="KaiTi"/>
                <a:cs typeface="KaiTi"/>
                <a:sym typeface="KaiTi"/>
              </a:rPr>
              <a:t>)</a:t>
            </a:r>
            <a:endParaRPr/>
          </a:p>
          <a:p>
            <a:pPr indent="-342900" lvl="0" marL="342900" marR="0" rtl="0" algn="l">
              <a:spcBef>
                <a:spcPts val="0"/>
              </a:spcBef>
              <a:spcAft>
                <a:spcPts val="0"/>
              </a:spcAft>
              <a:buClr>
                <a:srgbClr val="0066FF"/>
              </a:buClr>
              <a:buSzPts val="1800"/>
              <a:buFont typeface="Noto Sans Symbols"/>
              <a:buChar char="▪"/>
            </a:pPr>
            <a:r>
              <a:rPr b="0" i="0" lang="zh-TW" sz="1800" u="none" cap="none" strike="noStrike">
                <a:solidFill>
                  <a:srgbClr val="0066FF"/>
                </a:solidFill>
                <a:latin typeface="KaiTi"/>
                <a:ea typeface="KaiTi"/>
                <a:cs typeface="KaiTi"/>
                <a:sym typeface="KaiTi"/>
              </a:rPr>
              <a:t>(</a:t>
            </a:r>
            <a:r>
              <a:rPr b="0" i="0" lang="zh-TW" sz="1800" u="none" cap="none" strike="noStrike">
                <a:solidFill>
                  <a:srgbClr val="0066FF"/>
                </a:solidFill>
                <a:highlight>
                  <a:srgbClr val="FFFFFF"/>
                </a:highlight>
                <a:latin typeface="KaiTi"/>
                <a:ea typeface="KaiTi"/>
                <a:cs typeface="KaiTi"/>
                <a:sym typeface="KaiTi"/>
              </a:rPr>
              <a:t>啟示錄5:9-10</a:t>
            </a:r>
            <a:r>
              <a:rPr b="0" i="0" lang="zh-TW" sz="1800" u="none" cap="none" strike="noStrike">
                <a:solidFill>
                  <a:srgbClr val="0066FF"/>
                </a:solidFill>
                <a:highlight>
                  <a:srgbClr val="FFFFFF"/>
                </a:highlight>
                <a:latin typeface="Arial"/>
                <a:ea typeface="Arial"/>
                <a:cs typeface="Arial"/>
                <a:sym typeface="Arial"/>
              </a:rPr>
              <a:t> </a:t>
            </a:r>
            <a:r>
              <a:rPr b="0" i="0" lang="zh-TW" sz="1800" u="none" cap="none" strike="noStrike">
                <a:solidFill>
                  <a:srgbClr val="0066FF"/>
                </a:solidFill>
                <a:highlight>
                  <a:srgbClr val="FFFFFF"/>
                </a:highlight>
                <a:latin typeface="KaiTi"/>
                <a:ea typeface="KaiTi"/>
                <a:cs typeface="KaiTi"/>
                <a:sym typeface="KaiTi"/>
              </a:rPr>
              <a:t>他們唱新歌說:「你配拿書卷,配揭開七印,因為你曾被殺,用自己的血從各族,各方,各民,各國中買了人來,叫他們歸於神,又叫他們成為國民做祭司,歸於神,在地上執掌王權。」</a:t>
            </a:r>
            <a:r>
              <a:rPr b="0" i="0" lang="zh-TW" sz="1800" u="none" cap="none" strike="noStrike">
                <a:solidFill>
                  <a:srgbClr val="0066FF"/>
                </a:solidFill>
                <a:latin typeface="KaiTi"/>
                <a:ea typeface="KaiTi"/>
                <a:cs typeface="KaiTi"/>
                <a:sym typeface="KaiTi"/>
              </a:rPr>
              <a:t>)</a:t>
            </a:r>
            <a:endParaRPr/>
          </a:p>
          <a:p>
            <a:pPr indent="-342900" lvl="0" marL="342900" marR="0" rtl="0" algn="l">
              <a:spcBef>
                <a:spcPts val="0"/>
              </a:spcBef>
              <a:spcAft>
                <a:spcPts val="0"/>
              </a:spcAft>
              <a:buClr>
                <a:schemeClr val="dk1"/>
              </a:buClr>
              <a:buSzPts val="2300"/>
              <a:buFont typeface="Noto Sans Symbols"/>
              <a:buChar char="▪"/>
            </a:pPr>
            <a:r>
              <a:rPr b="1" i="0" lang="zh-TW" sz="2300" u="none" cap="none" strike="noStrike">
                <a:solidFill>
                  <a:schemeClr val="dk1"/>
                </a:solidFill>
                <a:highlight>
                  <a:srgbClr val="FFE599"/>
                </a:highlight>
                <a:latin typeface="KaiTi"/>
                <a:ea typeface="KaiTi"/>
                <a:cs typeface="KaiTi"/>
                <a:sym typeface="KaiTi"/>
              </a:rPr>
              <a:t>天堂不僅以基督為中心,也以十字架為中心</a:t>
            </a:r>
            <a:r>
              <a:rPr b="0" i="0" lang="zh-TW" sz="2300" u="none" cap="none" strike="noStrike">
                <a:solidFill>
                  <a:srgbClr val="000000"/>
                </a:solidFill>
                <a:latin typeface="KaiTi"/>
                <a:ea typeface="KaiTi"/>
                <a:cs typeface="KaiTi"/>
                <a:sym typeface="KaiTi"/>
              </a:rPr>
              <a:t>。</a:t>
            </a:r>
            <a:br>
              <a:rPr b="0" i="0" lang="zh-TW" sz="2300" u="none" cap="none" strike="noStrike">
                <a:solidFill>
                  <a:srgbClr val="000000"/>
                </a:solidFill>
                <a:latin typeface="KaiTi"/>
                <a:ea typeface="KaiTi"/>
                <a:cs typeface="KaiTi"/>
                <a:sym typeface="KaiTi"/>
              </a:rPr>
            </a:br>
            <a:r>
              <a:rPr b="0" i="0" lang="zh-TW" sz="1800" u="none" cap="none" strike="noStrike">
                <a:solidFill>
                  <a:srgbClr val="0066FF"/>
                </a:solidFill>
                <a:latin typeface="KaiTi"/>
                <a:ea typeface="KaiTi"/>
                <a:cs typeface="KaiTi"/>
                <a:sym typeface="KaiTi"/>
              </a:rPr>
              <a:t>(</a:t>
            </a:r>
            <a:r>
              <a:rPr b="0" i="0" lang="zh-TW" sz="1800" u="none" cap="none" strike="noStrike">
                <a:solidFill>
                  <a:srgbClr val="0066FF"/>
                </a:solidFill>
                <a:highlight>
                  <a:srgbClr val="FFFFFF"/>
                </a:highlight>
                <a:latin typeface="KaiTi"/>
                <a:ea typeface="KaiTi"/>
                <a:cs typeface="KaiTi"/>
                <a:sym typeface="KaiTi"/>
              </a:rPr>
              <a:t>啟示錄5:12(寶座與活物並長老的周圍有許多天使的聲音)大聲說:「曾被殺的羔羊是配得權柄,豐富,智慧,能力,尊貴,榮耀,頌讚的！」</a:t>
            </a:r>
            <a:r>
              <a:rPr b="0" i="0" lang="zh-TW" sz="1800" u="none" cap="none" strike="noStrike">
                <a:solidFill>
                  <a:srgbClr val="0066FF"/>
                </a:solidFill>
                <a:latin typeface="KaiTi"/>
                <a:ea typeface="KaiTi"/>
                <a:cs typeface="KaiTi"/>
                <a:sym typeface="KaiTi"/>
              </a:rPr>
              <a:t>)</a:t>
            </a:r>
            <a:endParaRPr b="0" i="0" sz="1800" u="none" cap="none" strike="noStrike">
              <a:solidFill>
                <a:srgbClr val="0066FF"/>
              </a:solidFill>
              <a:latin typeface="KaiTi"/>
              <a:ea typeface="KaiTi"/>
              <a:cs typeface="KaiTi"/>
              <a:sym typeface="KaiTi"/>
            </a:endParaRPr>
          </a:p>
          <a:p>
            <a:pPr indent="-342900" lvl="0" marL="342900" marR="0" rtl="0" algn="l">
              <a:spcBef>
                <a:spcPts val="0"/>
              </a:spcBef>
              <a:spcAft>
                <a:spcPts val="0"/>
              </a:spcAft>
              <a:buClr>
                <a:schemeClr val="dk1"/>
              </a:buClr>
              <a:buSzPts val="2300"/>
              <a:buFont typeface="Noto Sans Symbols"/>
              <a:buChar char="▪"/>
            </a:pPr>
            <a:r>
              <a:rPr b="1" i="0" lang="zh-TW" sz="2300" u="none" cap="none" strike="noStrike">
                <a:solidFill>
                  <a:schemeClr val="dk1"/>
                </a:solidFill>
                <a:highlight>
                  <a:srgbClr val="FFE599"/>
                </a:highlight>
                <a:latin typeface="KaiTi"/>
                <a:ea typeface="KaiTi"/>
                <a:cs typeface="KaiTi"/>
                <a:sym typeface="KaiTi"/>
              </a:rPr>
              <a:t>天堂本身永遠不會離開十字架</a:t>
            </a:r>
            <a:r>
              <a:rPr b="0" i="0" lang="zh-TW" sz="2300" u="none" cap="none" strike="noStrike">
                <a:solidFill>
                  <a:srgbClr val="000000"/>
                </a:solidFill>
                <a:latin typeface="KaiTi"/>
                <a:ea typeface="KaiTi"/>
                <a:cs typeface="KaiTi"/>
                <a:sym typeface="KaiTi"/>
              </a:rPr>
              <a:t>。它永遠不會「越過」十字架。</a:t>
            </a:r>
            <a:endParaRPr b="0" i="0" sz="2300" u="none" cap="none" strike="noStrike">
              <a:solidFill>
                <a:srgbClr val="000000"/>
              </a:solidFill>
              <a:latin typeface="KaiTi"/>
              <a:ea typeface="KaiTi"/>
              <a:cs typeface="KaiTi"/>
              <a:sym typeface="KaiTi"/>
            </a:endParaRPr>
          </a:p>
          <a:p>
            <a:pPr indent="-342900" lvl="0" marL="342900" marR="0" rtl="0" algn="l">
              <a:spcBef>
                <a:spcPts val="0"/>
              </a:spcBef>
              <a:spcAft>
                <a:spcPts val="0"/>
              </a:spcAft>
              <a:buClr>
                <a:srgbClr val="C00000"/>
              </a:buClr>
              <a:buSzPts val="2300"/>
              <a:buFont typeface="Noto Sans Symbols"/>
              <a:buChar char="▪"/>
            </a:pPr>
            <a:r>
              <a:rPr b="1" i="0" lang="zh-TW" sz="2300" u="none" cap="none" strike="noStrike">
                <a:solidFill>
                  <a:srgbClr val="C00000"/>
                </a:solidFill>
                <a:latin typeface="KaiTi"/>
                <a:ea typeface="KaiTi"/>
                <a:cs typeface="KaiTi"/>
                <a:sym typeface="KaiTi"/>
              </a:rPr>
              <a:t>&lt;警戒&gt;</a:t>
            </a:r>
            <a:r>
              <a:rPr b="0" i="0" lang="zh-TW" sz="2300" u="none" cap="none" strike="noStrike">
                <a:solidFill>
                  <a:srgbClr val="C00000"/>
                </a:solidFill>
                <a:latin typeface="KaiTi"/>
                <a:ea typeface="KaiTi"/>
                <a:cs typeface="KaiTi"/>
                <a:sym typeface="KaiTi"/>
              </a:rPr>
              <a:t> </a:t>
            </a:r>
            <a:r>
              <a:rPr b="0" i="0" lang="zh-TW" sz="2300" u="none" cap="none" strike="noStrike">
                <a:solidFill>
                  <a:srgbClr val="000000"/>
                </a:solidFill>
                <a:latin typeface="KaiTi"/>
                <a:ea typeface="KaiTi"/>
                <a:cs typeface="KaiTi"/>
                <a:sym typeface="KaiTi"/>
              </a:rPr>
              <a:t>如此多的明確提及耶穌和祂的贖罪工作的優先性,但令人驚訝的是,我們在整個教會</a:t>
            </a:r>
            <a:r>
              <a:rPr b="1" i="0" lang="zh-TW" sz="2300" u="none" cap="none" strike="noStrike">
                <a:solidFill>
                  <a:srgbClr val="C00000"/>
                </a:solidFill>
                <a:latin typeface="KaiTi"/>
                <a:ea typeface="KaiTi"/>
                <a:cs typeface="KaiTi"/>
                <a:sym typeface="KaiTi"/>
              </a:rPr>
              <a:t>聚會中經常只偶爾提及基督透過祂的生命,死亡和復活所完成的事情</a:t>
            </a:r>
            <a:r>
              <a:rPr b="0" i="0" lang="zh-TW" sz="2300" u="none" cap="none" strike="noStrike">
                <a:solidFill>
                  <a:srgbClr val="000000"/>
                </a:solidFill>
                <a:latin typeface="KaiTi"/>
                <a:ea typeface="KaiTi"/>
                <a:cs typeface="KaiTi"/>
                <a:sym typeface="KaiTi"/>
              </a:rPr>
              <a:t>。當我們在詩歌或祈禱中提到祂時,</a:t>
            </a:r>
            <a:r>
              <a:rPr b="1" i="0" lang="zh-TW" sz="2300" u="none" cap="none" strike="noStrike">
                <a:solidFill>
                  <a:srgbClr val="C00000"/>
                </a:solidFill>
                <a:latin typeface="KaiTi"/>
                <a:ea typeface="KaiTi"/>
                <a:cs typeface="KaiTi"/>
                <a:sym typeface="KaiTi"/>
              </a:rPr>
              <a:t>我們常常無法詳細說明祂所做的事情</a:t>
            </a:r>
            <a:r>
              <a:rPr b="0" i="0" lang="zh-TW" sz="2300" u="none" cap="none" strike="noStrike">
                <a:solidFill>
                  <a:srgbClr val="000000"/>
                </a:solidFill>
                <a:latin typeface="KaiTi"/>
                <a:ea typeface="KaiTi"/>
                <a:cs typeface="KaiTi"/>
                <a:sym typeface="KaiTi"/>
              </a:rPr>
              <a:t>。</a:t>
            </a:r>
            <a:endParaRPr b="0" i="0" sz="2300" u="none" cap="none" strike="noStrike">
              <a:solidFill>
                <a:srgbClr val="000000"/>
              </a:solidFill>
              <a:latin typeface="KaiTi"/>
              <a:ea typeface="KaiTi"/>
              <a:cs typeface="KaiTi"/>
              <a:sym typeface="KaiTi"/>
            </a:endParaRPr>
          </a:p>
          <a:p>
            <a:pPr indent="-342900" lvl="0" marL="342900" marR="0" rtl="0" algn="l">
              <a:spcBef>
                <a:spcPts val="0"/>
              </a:spcBef>
              <a:spcAft>
                <a:spcPts val="0"/>
              </a:spcAft>
              <a:buClr>
                <a:schemeClr val="dk1"/>
              </a:buClr>
              <a:buSzPts val="2300"/>
              <a:buFont typeface="Noto Sans Symbols"/>
              <a:buChar char="▪"/>
            </a:pPr>
            <a:r>
              <a:rPr b="1" i="0" lang="zh-TW" sz="2300" u="none" cap="none" strike="noStrike">
                <a:solidFill>
                  <a:schemeClr val="dk1"/>
                </a:solidFill>
                <a:highlight>
                  <a:srgbClr val="FFE599"/>
                </a:highlight>
                <a:latin typeface="KaiTi"/>
                <a:ea typeface="KaiTi"/>
                <a:cs typeface="KaiTi"/>
                <a:sym typeface="KaiTi"/>
              </a:rPr>
              <a:t>天上的萬軍不知疲倦地頌揚被殺的羔羊</a:t>
            </a:r>
            <a:r>
              <a:rPr b="0" i="0" lang="zh-TW" sz="2300" u="none" cap="none" strike="noStrike">
                <a:solidFill>
                  <a:srgbClr val="000000"/>
                </a:solidFill>
                <a:highlight>
                  <a:srgbClr val="FFE599"/>
                </a:highlight>
                <a:latin typeface="KaiTi"/>
                <a:ea typeface="KaiTi"/>
                <a:cs typeface="KaiTi"/>
                <a:sym typeface="KaiTi"/>
              </a:rPr>
              <a:t>,</a:t>
            </a:r>
            <a:r>
              <a:rPr b="1" i="0" lang="zh-TW" sz="2300" u="none" cap="none" strike="noStrike">
                <a:solidFill>
                  <a:srgbClr val="000000"/>
                </a:solidFill>
                <a:highlight>
                  <a:srgbClr val="FFE599"/>
                </a:highlight>
                <a:latin typeface="KaiTi"/>
                <a:ea typeface="KaiTi"/>
                <a:cs typeface="KaiTi"/>
                <a:sym typeface="KaiTi"/>
              </a:rPr>
              <a:t>我們不應該一樣嗎？</a:t>
            </a:r>
            <a:endParaRPr b="0" i="0" sz="2300" u="none" cap="none" strike="noStrike">
              <a:solidFill>
                <a:srgbClr val="000000"/>
              </a:solidFill>
              <a:latin typeface="KaiTi"/>
              <a:ea typeface="KaiTi"/>
              <a:cs typeface="KaiTi"/>
              <a:sym typeface="KaiTi"/>
            </a:endParaRPr>
          </a:p>
        </p:txBody>
      </p:sp>
    </p:spTree>
  </p:cSld>
  <p:clrMapOvr>
    <a:masterClrMapping/>
  </p:clrMapOvr>
  <mc:AlternateContent>
    <mc:Choice Requires="p14">
      <p:transition spd="slow" p14:dur="1600">
        <p14:gallery dir="l"/>
      </p:transition>
    </mc:Choice>
    <mc:Fallback>
      <p:transition spd="slow">
        <p:fade/>
      </p:transition>
    </mc:Fallback>
  </mc:AlternateContent>
</p:sld>
</file>

<file path=ppt/slides/slide5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19" name="Shape 519"/>
        <p:cNvGrpSpPr/>
        <p:nvPr/>
      </p:nvGrpSpPr>
      <p:grpSpPr>
        <a:xfrm>
          <a:off x="0" y="0"/>
          <a:ext cx="0" cy="0"/>
          <a:chOff x="0" y="0"/>
          <a:chExt cx="0" cy="0"/>
        </a:xfrm>
      </p:grpSpPr>
      <p:sp>
        <p:nvSpPr>
          <p:cNvPr id="520" name="Google Shape;520;p71"/>
          <p:cNvSpPr txBox="1"/>
          <p:nvPr>
            <p:ph type="title"/>
          </p:nvPr>
        </p:nvSpPr>
        <p:spPr>
          <a:xfrm>
            <a:off x="0" y="16932"/>
            <a:ext cx="9144000" cy="668867"/>
          </a:xfrm>
          <a:prstGeom prst="rect">
            <a:avLst/>
          </a:prstGeom>
          <a:solidFill>
            <a:srgbClr val="DDD9C3"/>
          </a:solidFill>
          <a:ln cap="flat" cmpd="sng" w="9525">
            <a:solidFill>
              <a:srgbClr val="97B4E4"/>
            </a:solidFill>
            <a:prstDash val="solid"/>
            <a:round/>
            <a:headEnd len="sm" w="sm" type="none"/>
            <a:tailEnd len="sm" w="sm" type="none"/>
          </a:ln>
        </p:spPr>
        <p:txBody>
          <a:bodyPr anchorCtr="0" anchor="ctr" bIns="45700" lIns="91425" spcFirstLastPara="1" rIns="91425" wrap="square" tIns="45700">
            <a:noAutofit/>
          </a:bodyPr>
          <a:lstStyle/>
          <a:p>
            <a:pPr indent="0" lvl="0" marL="0" rtl="0" algn="ctr">
              <a:spcBef>
                <a:spcPts val="0"/>
              </a:spcBef>
              <a:spcAft>
                <a:spcPts val="0"/>
              </a:spcAft>
              <a:buClr>
                <a:srgbClr val="000000"/>
              </a:buClr>
              <a:buSzPts val="3600"/>
              <a:buFont typeface="KaiTi"/>
              <a:buNone/>
            </a:pPr>
            <a:r>
              <a:rPr b="1" i="0" lang="zh-TW" sz="3600" u="none" strike="noStrike">
                <a:solidFill>
                  <a:srgbClr val="000000"/>
                </a:solidFill>
                <a:latin typeface="KaiTi"/>
                <a:ea typeface="KaiTi"/>
                <a:cs typeface="KaiTi"/>
                <a:sym typeface="KaiTi"/>
              </a:rPr>
              <a:t>忠心的敬拜領袖在基督耶穌裡 8</a:t>
            </a:r>
            <a:endParaRPr sz="3600">
              <a:solidFill>
                <a:srgbClr val="0C0C0C"/>
              </a:solidFill>
              <a:latin typeface="KaiTi"/>
              <a:ea typeface="KaiTi"/>
              <a:cs typeface="KaiTi"/>
              <a:sym typeface="KaiTi"/>
            </a:endParaRPr>
          </a:p>
        </p:txBody>
      </p:sp>
      <p:sp>
        <p:nvSpPr>
          <p:cNvPr id="521" name="Google Shape;521;p71"/>
          <p:cNvSpPr/>
          <p:nvPr/>
        </p:nvSpPr>
        <p:spPr>
          <a:xfrm>
            <a:off x="-5644" y="685798"/>
            <a:ext cx="9144000" cy="6172202"/>
          </a:xfrm>
          <a:prstGeom prst="rect">
            <a:avLst/>
          </a:prstGeom>
          <a:solidFill>
            <a:srgbClr val="F2F2F2"/>
          </a:solidFill>
          <a:ln cap="flat" cmpd="sng" w="25400">
            <a:solidFill>
              <a:schemeClr val="accent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rPr b="1" i="0" lang="zh-TW" sz="2800" u="none" cap="none" strike="noStrike">
                <a:solidFill>
                  <a:srgbClr val="000000"/>
                </a:solidFill>
                <a:latin typeface="KaiTi"/>
                <a:ea typeface="KaiTi"/>
                <a:cs typeface="KaiTi"/>
                <a:sym typeface="KaiTi"/>
              </a:rPr>
              <a:t>4.</a:t>
            </a:r>
            <a:r>
              <a:rPr b="1" i="0" lang="zh-TW" sz="2800" u="sng" cap="none" strike="noStrike">
                <a:solidFill>
                  <a:srgbClr val="000000"/>
                </a:solidFill>
                <a:latin typeface="KaiTi"/>
                <a:ea typeface="KaiTi"/>
                <a:cs typeface="KaiTi"/>
                <a:sym typeface="KaiTi"/>
              </a:rPr>
              <a:t>如何在基督的十字架上榮耀上帝</a:t>
            </a:r>
            <a:endParaRPr/>
          </a:p>
          <a:p>
            <a:pPr indent="-285750" lvl="0" marL="285750" marR="0" rtl="0" algn="l">
              <a:spcBef>
                <a:spcPts val="0"/>
              </a:spcBef>
              <a:spcAft>
                <a:spcPts val="0"/>
              </a:spcAft>
              <a:buClr>
                <a:schemeClr val="dk1"/>
              </a:buClr>
              <a:buSzPts val="2050"/>
              <a:buFont typeface="Noto Sans Symbols"/>
              <a:buChar char="▪"/>
            </a:pPr>
            <a:r>
              <a:rPr b="1" i="0" lang="zh-TW" sz="2050" u="none" cap="none" strike="noStrike">
                <a:solidFill>
                  <a:schemeClr val="dk1"/>
                </a:solidFill>
                <a:highlight>
                  <a:srgbClr val="FFE599"/>
                </a:highlight>
                <a:latin typeface="KaiTi"/>
                <a:ea typeface="KaiTi"/>
                <a:cs typeface="KaiTi"/>
                <a:sym typeface="KaiTi"/>
              </a:rPr>
              <a:t>用心靈和誠實敬拜上帝意味著尊崇上帝在耶穌基督裡彰顯祂的偉大和祂榮耀的救贖之工</a:t>
            </a:r>
            <a:r>
              <a:rPr b="0" i="0" lang="zh-TW" sz="2050" u="none" cap="none" strike="noStrike">
                <a:solidFill>
                  <a:schemeClr val="dk1"/>
                </a:solidFill>
                <a:latin typeface="KaiTi"/>
                <a:ea typeface="KaiTi"/>
                <a:cs typeface="KaiTi"/>
                <a:sym typeface="KaiTi"/>
              </a:rPr>
              <a:t>。我們需要以一致,清晰和令人信服的方式呈現這些真理。除非我們總是把十字架放在我們的視野中,否則我們肯定會忘記它。</a:t>
            </a:r>
            <a:endParaRPr/>
          </a:p>
          <a:p>
            <a:pPr indent="-285750" lvl="0" marL="285750" marR="0" rtl="0" algn="l">
              <a:spcBef>
                <a:spcPts val="0"/>
              </a:spcBef>
              <a:spcAft>
                <a:spcPts val="0"/>
              </a:spcAft>
              <a:buClr>
                <a:schemeClr val="dk1"/>
              </a:buClr>
              <a:buSzPts val="2050"/>
              <a:buFont typeface="Noto Sans Symbols"/>
              <a:buChar char="▪"/>
            </a:pPr>
            <a:r>
              <a:rPr b="1" i="0" lang="zh-TW" sz="2050" u="none" cap="none" strike="noStrike">
                <a:solidFill>
                  <a:schemeClr val="dk1"/>
                </a:solidFill>
                <a:highlight>
                  <a:srgbClr val="FFE599"/>
                </a:highlight>
                <a:latin typeface="KaiTi"/>
                <a:ea typeface="KaiTi"/>
                <a:cs typeface="KaiTi"/>
                <a:sym typeface="KaiTi"/>
              </a:rPr>
              <a:t>我們需要清楚十字架的實際意義</a:t>
            </a:r>
            <a:r>
              <a:rPr b="0" i="0" lang="zh-TW" sz="2050" u="none" cap="none" strike="noStrike">
                <a:solidFill>
                  <a:srgbClr val="000000"/>
                </a:solidFill>
                <a:latin typeface="KaiTi"/>
                <a:ea typeface="KaiTi"/>
                <a:cs typeface="KaiTi"/>
                <a:sym typeface="KaiTi"/>
              </a:rPr>
              <a:t>。在經文,詩歌,信息和聚會中提及救主的工作時,建立一個「</a:t>
            </a:r>
            <a:r>
              <a:rPr b="1" i="0" lang="zh-TW" sz="2050" u="none" cap="none" strike="noStrike">
                <a:solidFill>
                  <a:srgbClr val="000000"/>
                </a:solidFill>
                <a:latin typeface="KaiTi"/>
                <a:ea typeface="KaiTi"/>
                <a:cs typeface="KaiTi"/>
                <a:sym typeface="KaiTi"/>
              </a:rPr>
              <a:t>福音雷達</a:t>
            </a:r>
            <a:r>
              <a:rPr b="0" i="0" lang="zh-TW" sz="2050" u="none" cap="none" strike="noStrike">
                <a:solidFill>
                  <a:srgbClr val="000000"/>
                </a:solidFill>
                <a:latin typeface="KaiTi"/>
                <a:ea typeface="KaiTi"/>
                <a:cs typeface="KaiTi"/>
                <a:sym typeface="KaiTi"/>
              </a:rPr>
              <a:t>」。例如</a:t>
            </a:r>
            <a:r>
              <a:rPr b="1" i="0" lang="zh-TW" sz="2050" u="none" cap="none" strike="noStrike">
                <a:solidFill>
                  <a:srgbClr val="000000"/>
                </a:solidFill>
                <a:latin typeface="KaiTi"/>
                <a:ea typeface="KaiTi"/>
                <a:cs typeface="KaiTi"/>
                <a:sym typeface="KaiTi"/>
              </a:rPr>
              <a:t>:《我心靈得安寧》</a:t>
            </a:r>
            <a:r>
              <a:rPr b="0" i="0" lang="zh-TW" sz="2050" u="none" cap="none" strike="noStrike">
                <a:solidFill>
                  <a:srgbClr val="000000"/>
                </a:solidFill>
                <a:latin typeface="KaiTi"/>
                <a:ea typeface="KaiTi"/>
                <a:cs typeface="KaiTi"/>
                <a:sym typeface="KaiTi"/>
              </a:rPr>
              <a:t>和</a:t>
            </a:r>
            <a:r>
              <a:rPr b="1" i="0" lang="zh-TW" sz="2050" u="none" cap="none" strike="noStrike">
                <a:solidFill>
                  <a:srgbClr val="000000"/>
                </a:solidFill>
                <a:latin typeface="KaiTi"/>
                <a:ea typeface="KaiTi"/>
                <a:cs typeface="KaiTi"/>
                <a:sym typeface="KaiTi"/>
              </a:rPr>
              <a:t>《奇異恩典》</a:t>
            </a:r>
            <a:r>
              <a:rPr b="0" i="0" lang="zh-TW" sz="2050" u="none" cap="none" strike="noStrike">
                <a:solidFill>
                  <a:srgbClr val="000000"/>
                </a:solidFill>
                <a:latin typeface="KaiTi"/>
                <a:ea typeface="KaiTi"/>
                <a:cs typeface="KaiTi"/>
                <a:sym typeface="KaiTi"/>
              </a:rPr>
              <a:t>講述了我的罪已被釘在十字架上,我如何得救,</a:t>
            </a:r>
            <a:r>
              <a:rPr b="0" i="0" lang="zh-TW" sz="2050" u="none" cap="none" strike="noStrike">
                <a:solidFill>
                  <a:srgbClr val="0A3F64"/>
                </a:solidFill>
                <a:highlight>
                  <a:srgbClr val="F0EDD3"/>
                </a:highlight>
                <a:latin typeface="KaiTi"/>
                <a:ea typeface="KaiTi"/>
                <a:cs typeface="KaiTi"/>
                <a:sym typeface="KaiTi"/>
              </a:rPr>
              <a:t>失喪</a:t>
            </a:r>
            <a:r>
              <a:rPr b="0" i="0" lang="zh-TW" sz="2050" u="none" cap="none" strike="noStrike">
                <a:solidFill>
                  <a:srgbClr val="000000"/>
                </a:solidFill>
                <a:latin typeface="KaiTi"/>
                <a:ea typeface="KaiTi"/>
                <a:cs typeface="KaiTi"/>
                <a:sym typeface="KaiTi"/>
              </a:rPr>
              <a:t>被</a:t>
            </a:r>
            <a:r>
              <a:rPr b="0" i="0" lang="zh-TW" sz="2050" u="none" cap="none" strike="noStrike">
                <a:solidFill>
                  <a:srgbClr val="0A3F64"/>
                </a:solidFill>
                <a:highlight>
                  <a:srgbClr val="F0EDD3"/>
                </a:highlight>
                <a:latin typeface="KaiTi"/>
                <a:ea typeface="KaiTi"/>
                <a:cs typeface="KaiTi"/>
                <a:sym typeface="KaiTi"/>
              </a:rPr>
              <a:t>尋回,</a:t>
            </a:r>
            <a:r>
              <a:rPr b="0" i="0" lang="zh-TW" sz="2050" u="none" cap="none" strike="noStrike">
                <a:solidFill>
                  <a:srgbClr val="000000"/>
                </a:solidFill>
                <a:latin typeface="KaiTi"/>
                <a:ea typeface="KaiTi"/>
                <a:cs typeface="KaiTi"/>
                <a:sym typeface="KaiTi"/>
              </a:rPr>
              <a:t>並重見光明,但它們從未真正闡明這是如何透過基督的贖罪之死來實現的。這些都不妨礙它們成為偉大的讚美詩,但這也意味著我需要選擇另一首更具體講述十字架的詩歌。</a:t>
            </a:r>
            <a:endParaRPr/>
          </a:p>
          <a:p>
            <a:pPr indent="-285750" lvl="0" marL="285750" marR="0" rtl="0" algn="l">
              <a:spcBef>
                <a:spcPts val="0"/>
              </a:spcBef>
              <a:spcAft>
                <a:spcPts val="0"/>
              </a:spcAft>
              <a:buClr>
                <a:srgbClr val="CC0000"/>
              </a:buClr>
              <a:buSzPts val="2050"/>
              <a:buFont typeface="Noto Sans Symbols"/>
              <a:buChar char="▪"/>
            </a:pPr>
            <a:r>
              <a:rPr b="1" i="0" lang="zh-TW" sz="2050" u="none" cap="none" strike="noStrike">
                <a:solidFill>
                  <a:srgbClr val="CC0000"/>
                </a:solidFill>
                <a:latin typeface="KaiTi"/>
                <a:ea typeface="KaiTi"/>
                <a:cs typeface="KaiTi"/>
                <a:sym typeface="KaiTi"/>
              </a:rPr>
              <a:t>&lt;警戒&gt; </a:t>
            </a:r>
            <a:r>
              <a:rPr b="0" i="0" lang="zh-TW" sz="2050" u="none" cap="none" strike="noStrike">
                <a:solidFill>
                  <a:srgbClr val="000000"/>
                </a:solidFill>
                <a:latin typeface="KaiTi"/>
                <a:ea typeface="KaiTi"/>
                <a:cs typeface="KaiTi"/>
                <a:sym typeface="KaiTi"/>
              </a:rPr>
              <a:t>十字架在敬拜中的作用不只是唱正確的歌詞。</a:t>
            </a:r>
            <a:r>
              <a:rPr b="1" i="0" lang="zh-TW" sz="2050" u="none" cap="none" strike="noStrike">
                <a:solidFill>
                  <a:srgbClr val="C00000"/>
                </a:solidFill>
                <a:latin typeface="KaiTi"/>
                <a:ea typeface="KaiTi"/>
                <a:cs typeface="KaiTi"/>
                <a:sym typeface="KaiTi"/>
              </a:rPr>
              <a:t>上帝真理的任何方面都不應該比福音更能打動我們的感情</a:t>
            </a:r>
            <a:r>
              <a:rPr b="0" i="0" lang="zh-TW" sz="2050" u="none" cap="none" strike="noStrike">
                <a:solidFill>
                  <a:srgbClr val="000000"/>
                </a:solidFill>
                <a:latin typeface="KaiTi"/>
                <a:ea typeface="KaiTi"/>
                <a:cs typeface="KaiTi"/>
                <a:sym typeface="KaiTi"/>
              </a:rPr>
              <a:t>。</a:t>
            </a:r>
            <a:r>
              <a:rPr b="1" i="0" lang="zh-TW" sz="2050" u="none" cap="none" strike="noStrike">
                <a:solidFill>
                  <a:srgbClr val="C00000"/>
                </a:solidFill>
                <a:latin typeface="KaiTi"/>
                <a:ea typeface="KaiTi"/>
                <a:cs typeface="KaiTi"/>
                <a:sym typeface="KaiTi"/>
              </a:rPr>
              <a:t>上帝兒子的死與復活怎麼可能顯得無關重要,或以一種乏味,無趣的方式被歌頌呢？</a:t>
            </a:r>
            <a:r>
              <a:rPr b="0" i="0" lang="zh-TW" sz="2050" u="none" cap="none" strike="noStrike">
                <a:solidFill>
                  <a:srgbClr val="000000"/>
                </a:solidFill>
                <a:latin typeface="KaiTi"/>
                <a:ea typeface="KaiTi"/>
                <a:cs typeface="KaiTi"/>
                <a:sym typeface="KaiTi"/>
              </a:rPr>
              <a:t>但它每週日都常常會發生。</a:t>
            </a:r>
            <a:r>
              <a:rPr b="1" i="0" lang="zh-TW" sz="2050" u="none" cap="none" strike="noStrike">
                <a:solidFill>
                  <a:srgbClr val="C00000"/>
                </a:solidFill>
                <a:latin typeface="KaiTi"/>
                <a:ea typeface="KaiTi"/>
                <a:cs typeface="KaiTi"/>
                <a:sym typeface="KaiTi"/>
              </a:rPr>
              <a:t>由於我們的罪和疏忽,我們忽視了加略山的榮耀</a:t>
            </a:r>
            <a:r>
              <a:rPr b="0" i="0" lang="zh-TW" sz="2050" u="none" cap="none" strike="noStrike">
                <a:solidFill>
                  <a:srgbClr val="000000"/>
                </a:solidFill>
                <a:latin typeface="KaiTi"/>
                <a:ea typeface="KaiTi"/>
                <a:cs typeface="KaiTi"/>
                <a:sym typeface="KaiTi"/>
              </a:rPr>
              <a:t>。</a:t>
            </a:r>
            <a:endParaRPr/>
          </a:p>
          <a:p>
            <a:pPr indent="-285750" lvl="0" marL="285750" marR="0" rtl="0" algn="l">
              <a:spcBef>
                <a:spcPts val="0"/>
              </a:spcBef>
              <a:spcAft>
                <a:spcPts val="0"/>
              </a:spcAft>
              <a:buClr>
                <a:srgbClr val="000000"/>
              </a:buClr>
              <a:buSzPts val="2050"/>
              <a:buFont typeface="Noto Sans Symbols"/>
              <a:buChar char="▪"/>
            </a:pPr>
            <a:r>
              <a:rPr b="0" i="0" lang="zh-TW" sz="2050" u="none" cap="none" strike="noStrike">
                <a:solidFill>
                  <a:srgbClr val="000000"/>
                </a:solidFill>
                <a:latin typeface="KaiTi"/>
                <a:ea typeface="KaiTi"/>
                <a:cs typeface="KaiTi"/>
                <a:sym typeface="KaiTi"/>
              </a:rPr>
              <a:t>我們</a:t>
            </a:r>
            <a:r>
              <a:rPr b="0" i="0" lang="zh-TW" sz="2050" u="none" cap="none" strike="noStrike">
                <a:solidFill>
                  <a:schemeClr val="dk1"/>
                </a:solidFill>
                <a:latin typeface="KaiTi"/>
                <a:ea typeface="KaiTi"/>
                <a:cs typeface="KaiTi"/>
                <a:sym typeface="KaiTi"/>
              </a:rPr>
              <a:t>需要</a:t>
            </a:r>
            <a:r>
              <a:rPr b="1" i="0" lang="zh-TW" sz="2050" u="none" cap="none" strike="noStrike">
                <a:solidFill>
                  <a:schemeClr val="dk1"/>
                </a:solidFill>
                <a:highlight>
                  <a:srgbClr val="FFE599"/>
                </a:highlight>
                <a:latin typeface="KaiTi"/>
                <a:ea typeface="KaiTi"/>
                <a:cs typeface="KaiTi"/>
                <a:sym typeface="KaiTi"/>
              </a:rPr>
              <a:t>恢復符合聖經對耶穌基督的高舉及其救贖工作的熱情</a:t>
            </a:r>
            <a:r>
              <a:rPr b="0" i="0" lang="zh-TW" sz="2050" u="none" cap="none" strike="noStrike">
                <a:solidFill>
                  <a:schemeClr val="dk1"/>
                </a:solidFill>
                <a:latin typeface="KaiTi"/>
                <a:ea typeface="KaiTi"/>
                <a:cs typeface="KaiTi"/>
                <a:sym typeface="KaiTi"/>
              </a:rPr>
              <a:t>。每次站出來帶領會眾時,我們都應該</a:t>
            </a:r>
            <a:r>
              <a:rPr b="1" i="0" lang="zh-TW" sz="2050" u="none" cap="none" strike="noStrike">
                <a:solidFill>
                  <a:schemeClr val="dk1"/>
                </a:solidFill>
                <a:highlight>
                  <a:srgbClr val="FFE599"/>
                </a:highlight>
                <a:latin typeface="KaiTi"/>
                <a:ea typeface="KaiTi"/>
                <a:cs typeface="KaiTi"/>
                <a:sym typeface="KaiTi"/>
              </a:rPr>
              <a:t>清楚地展示"神的榮耀在耶穌基督身上"</a:t>
            </a:r>
            <a:r>
              <a:rPr b="0" i="0" lang="zh-TW" sz="2050" u="none" cap="none" strike="noStrike">
                <a:solidFill>
                  <a:srgbClr val="000000"/>
                </a:solidFill>
                <a:latin typeface="KaiTi"/>
                <a:ea typeface="KaiTi"/>
                <a:cs typeface="KaiTi"/>
                <a:sym typeface="KaiTi"/>
              </a:rPr>
              <a:t>。</a:t>
            </a:r>
            <a:r>
              <a:rPr b="0" i="0" lang="zh-TW" sz="2050" u="none" cap="none" strike="noStrike">
                <a:solidFill>
                  <a:schemeClr val="dk1"/>
                </a:solidFill>
                <a:latin typeface="KaiTi"/>
                <a:ea typeface="KaiTi"/>
                <a:cs typeface="KaiTi"/>
                <a:sym typeface="KaiTi"/>
              </a:rPr>
              <a:t>我們聚集一起是要</a:t>
            </a:r>
            <a:r>
              <a:rPr b="1" i="0" lang="zh-TW" sz="2050" u="none" cap="none" strike="noStrike">
                <a:solidFill>
                  <a:schemeClr val="dk1"/>
                </a:solidFill>
                <a:highlight>
                  <a:srgbClr val="FFE599"/>
                </a:highlight>
                <a:latin typeface="KaiTi"/>
                <a:ea typeface="KaiTi"/>
                <a:cs typeface="KaiTi"/>
                <a:sym typeface="KaiTi"/>
              </a:rPr>
              <a:t>重述,銘記並回應福音及其所成就的一切</a:t>
            </a:r>
            <a:r>
              <a:rPr b="0" i="0" lang="zh-TW" sz="2050" u="none" cap="none" strike="noStrike">
                <a:solidFill>
                  <a:schemeClr val="dk1"/>
                </a:solidFill>
                <a:latin typeface="KaiTi"/>
                <a:ea typeface="KaiTi"/>
                <a:cs typeface="KaiTi"/>
                <a:sym typeface="KaiTi"/>
              </a:rPr>
              <a:t>。</a:t>
            </a:r>
            <a:r>
              <a:rPr b="1" i="0" lang="zh-TW" sz="2050" u="none" cap="none" strike="noStrike">
                <a:solidFill>
                  <a:srgbClr val="000000"/>
                </a:solidFill>
                <a:highlight>
                  <a:srgbClr val="FFE599"/>
                </a:highlight>
                <a:latin typeface="KaiTi"/>
                <a:ea typeface="KaiTi"/>
                <a:cs typeface="KaiTi"/>
                <a:sym typeface="KaiTi"/>
              </a:rPr>
              <a:t>我們得救是為了相信,愛慕,渴望,並順服那無與倫比,世界唯一的救主,也是天父榮耀的光輝</a:t>
            </a:r>
            <a:r>
              <a:rPr b="0" i="0" lang="zh-TW" sz="2050" u="none" cap="none" strike="noStrike">
                <a:solidFill>
                  <a:schemeClr val="dk1"/>
                </a:solidFill>
                <a:latin typeface="KaiTi"/>
                <a:ea typeface="KaiTi"/>
                <a:cs typeface="KaiTi"/>
                <a:sym typeface="KaiTi"/>
              </a:rPr>
              <a:t>。</a:t>
            </a:r>
            <a:endParaRPr b="0" i="0" sz="2050" u="none" cap="none" strike="noStrike">
              <a:solidFill>
                <a:schemeClr val="dk1"/>
              </a:solidFill>
              <a:latin typeface="KaiTi"/>
              <a:ea typeface="KaiTi"/>
              <a:cs typeface="KaiTi"/>
              <a:sym typeface="KaiTi"/>
            </a:endParaRPr>
          </a:p>
          <a:p>
            <a:pPr indent="-285750" lvl="0" marL="285750" marR="0" rtl="0" algn="l">
              <a:spcBef>
                <a:spcPts val="0"/>
              </a:spcBef>
              <a:spcAft>
                <a:spcPts val="0"/>
              </a:spcAft>
              <a:buClr>
                <a:schemeClr val="dk1"/>
              </a:buClr>
              <a:buSzPts val="2050"/>
              <a:buFont typeface="Noto Sans Symbols"/>
              <a:buChar char="▪"/>
            </a:pPr>
            <a:r>
              <a:rPr b="0" i="0" lang="zh-TW" sz="2050" u="none" cap="none" strike="noStrike">
                <a:solidFill>
                  <a:schemeClr val="dk1"/>
                </a:solidFill>
                <a:latin typeface="KaiTi"/>
                <a:ea typeface="KaiTi"/>
                <a:cs typeface="KaiTi"/>
                <a:sym typeface="KaiTi"/>
              </a:rPr>
              <a:t>當我們規劃敬拜聚會時,</a:t>
            </a:r>
            <a:r>
              <a:rPr b="1" i="0" lang="zh-TW" sz="2050" u="none" cap="none" strike="noStrike">
                <a:solidFill>
                  <a:schemeClr val="dk1"/>
                </a:solidFill>
                <a:highlight>
                  <a:srgbClr val="FFE599"/>
                </a:highlight>
                <a:latin typeface="KaiTi"/>
                <a:ea typeface="KaiTi"/>
                <a:cs typeface="KaiTi"/>
                <a:sym typeface="KaiTi"/>
              </a:rPr>
              <a:t>我們的主要目的是</a:t>
            </a:r>
            <a:r>
              <a:rPr b="0" i="0" lang="zh-TW" sz="2050" u="none" cap="none" strike="noStrike">
                <a:solidFill>
                  <a:schemeClr val="dk1"/>
                </a:solidFill>
                <a:latin typeface="KaiTi"/>
                <a:ea typeface="KaiTi"/>
                <a:cs typeface="KaiTi"/>
                <a:sym typeface="KaiTi"/>
              </a:rPr>
              <a:t>:我們在一起的時間會</a:t>
            </a:r>
            <a:r>
              <a:rPr b="1" i="0" lang="zh-TW" sz="2050" u="none" cap="none" strike="noStrike">
                <a:solidFill>
                  <a:schemeClr val="dk1"/>
                </a:solidFill>
                <a:highlight>
                  <a:srgbClr val="FFE599"/>
                </a:highlight>
                <a:latin typeface="KaiTi"/>
                <a:ea typeface="KaiTi"/>
                <a:cs typeface="KaiTi"/>
                <a:sym typeface="KaiTi"/>
              </a:rPr>
              <a:t>增加會眾對上帝在基督和祂釘十字架上的榮耀認知,信心和渴望</a:t>
            </a:r>
            <a:r>
              <a:rPr b="0" i="0" lang="zh-TW" sz="2050" u="none" cap="none" strike="noStrike">
                <a:solidFill>
                  <a:schemeClr val="dk1"/>
                </a:solidFill>
                <a:latin typeface="KaiTi"/>
                <a:ea typeface="KaiTi"/>
                <a:cs typeface="KaiTi"/>
                <a:sym typeface="KaiTi"/>
              </a:rPr>
              <a:t>嗎？</a:t>
            </a:r>
            <a:endParaRPr/>
          </a:p>
        </p:txBody>
      </p:sp>
    </p:spTree>
  </p:cSld>
  <p:clrMapOvr>
    <a:masterClrMapping/>
  </p:clrMapOvr>
  <mc:AlternateContent>
    <mc:Choice Requires="p14">
      <p:transition spd="slow" p14:dur="1600">
        <p14:gallery dir="l"/>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p18"/>
          <p:cNvSpPr txBox="1"/>
          <p:nvPr>
            <p:ph type="title"/>
          </p:nvPr>
        </p:nvSpPr>
        <p:spPr>
          <a:xfrm>
            <a:off x="0" y="16932"/>
            <a:ext cx="9144000" cy="668867"/>
          </a:xfrm>
          <a:prstGeom prst="rect">
            <a:avLst/>
          </a:prstGeom>
          <a:solidFill>
            <a:srgbClr val="DDD9C3"/>
          </a:solidFill>
          <a:ln cap="flat" cmpd="sng" w="9525">
            <a:solidFill>
              <a:srgbClr val="97B4E4"/>
            </a:solidFill>
            <a:prstDash val="solid"/>
            <a:round/>
            <a:headEnd len="sm" w="sm" type="none"/>
            <a:tailEnd len="sm" w="sm" type="none"/>
          </a:ln>
        </p:spPr>
        <p:txBody>
          <a:bodyPr anchorCtr="0" anchor="ctr" bIns="45700" lIns="91425" spcFirstLastPara="1" rIns="91425" wrap="square" tIns="45700">
            <a:noAutofit/>
          </a:bodyPr>
          <a:lstStyle/>
          <a:p>
            <a:pPr indent="0" lvl="0" marL="0" rtl="0" algn="ctr">
              <a:spcBef>
                <a:spcPts val="0"/>
              </a:spcBef>
              <a:spcAft>
                <a:spcPts val="0"/>
              </a:spcAft>
              <a:buClr>
                <a:srgbClr val="000000"/>
              </a:buClr>
              <a:buSzPts val="3600"/>
              <a:buFont typeface="KaiTi"/>
              <a:buNone/>
            </a:pPr>
            <a:r>
              <a:rPr b="1" i="0" lang="zh-TW" sz="3600">
                <a:solidFill>
                  <a:srgbClr val="000000"/>
                </a:solidFill>
                <a:latin typeface="KaiTi"/>
                <a:ea typeface="KaiTi"/>
                <a:cs typeface="KaiTi"/>
                <a:sym typeface="KaiTi"/>
              </a:rPr>
              <a:t>我的心相信什麼？ </a:t>
            </a:r>
            <a:r>
              <a:rPr b="1" i="0" lang="zh-TW" sz="3600" u="none" strike="noStrike">
                <a:solidFill>
                  <a:srgbClr val="000000"/>
                </a:solidFill>
                <a:latin typeface="KaiTi"/>
                <a:ea typeface="KaiTi"/>
                <a:cs typeface="KaiTi"/>
                <a:sym typeface="KaiTi"/>
              </a:rPr>
              <a:t>1</a:t>
            </a:r>
            <a:endParaRPr sz="3600">
              <a:solidFill>
                <a:srgbClr val="0C0C0C"/>
              </a:solidFill>
              <a:latin typeface="KaiTi"/>
              <a:ea typeface="KaiTi"/>
              <a:cs typeface="KaiTi"/>
              <a:sym typeface="KaiTi"/>
            </a:endParaRPr>
          </a:p>
        </p:txBody>
      </p:sp>
      <p:sp>
        <p:nvSpPr>
          <p:cNvPr id="129" name="Google Shape;129;p18"/>
          <p:cNvSpPr/>
          <p:nvPr/>
        </p:nvSpPr>
        <p:spPr>
          <a:xfrm>
            <a:off x="-5644" y="685798"/>
            <a:ext cx="9144000" cy="6172202"/>
          </a:xfrm>
          <a:prstGeom prst="rect">
            <a:avLst/>
          </a:prstGeom>
          <a:solidFill>
            <a:srgbClr val="EAF1DD"/>
          </a:solidFill>
          <a:ln cap="flat" cmpd="sng" w="25400">
            <a:solidFill>
              <a:schemeClr val="accent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rPr b="1" i="0" lang="zh-TW" sz="2800" u="sng" cap="none" strike="noStrike">
                <a:solidFill>
                  <a:srgbClr val="000000"/>
                </a:solidFill>
                <a:latin typeface="KaiTi"/>
                <a:ea typeface="KaiTi"/>
                <a:cs typeface="KaiTi"/>
                <a:sym typeface="KaiTi"/>
              </a:rPr>
              <a:t>認識上帝</a:t>
            </a:r>
            <a:endParaRPr b="0" i="0" sz="2800" u="sng" cap="none" strike="noStrike">
              <a:solidFill>
                <a:schemeClr val="lt1"/>
              </a:solidFill>
              <a:latin typeface="KaiTi"/>
              <a:ea typeface="KaiTi"/>
              <a:cs typeface="KaiTi"/>
              <a:sym typeface="KaiTi"/>
            </a:endParaRPr>
          </a:p>
          <a:p>
            <a:pPr indent="-342900" lvl="0" marL="342900" marR="0" rtl="0" algn="l">
              <a:spcBef>
                <a:spcPts val="0"/>
              </a:spcBef>
              <a:spcAft>
                <a:spcPts val="0"/>
              </a:spcAft>
              <a:buClr>
                <a:srgbClr val="000000"/>
              </a:buClr>
              <a:buSzPts val="2400"/>
              <a:buFont typeface="Noto Sans Symbols"/>
              <a:buChar char="▪"/>
            </a:pPr>
            <a:r>
              <a:rPr b="1" i="0" lang="zh-TW" sz="2400" u="none" cap="none" strike="noStrike">
                <a:solidFill>
                  <a:srgbClr val="000000"/>
                </a:solidFill>
                <a:highlight>
                  <a:srgbClr val="FFE599"/>
                </a:highlight>
                <a:latin typeface="KaiTi"/>
                <a:ea typeface="KaiTi"/>
                <a:cs typeface="KaiTi"/>
                <a:sym typeface="KaiTi"/>
              </a:rPr>
              <a:t>我們透過上帝的話認識上帝越多,越準確,我們的敬拜就會越真誠</a:t>
            </a:r>
            <a:r>
              <a:rPr b="0" i="0" lang="zh-TW" sz="2400" u="none" cap="none" strike="noStrike">
                <a:solidFill>
                  <a:srgbClr val="000000"/>
                </a:solidFill>
                <a:latin typeface="KaiTi"/>
                <a:ea typeface="KaiTi"/>
                <a:cs typeface="KaiTi"/>
                <a:sym typeface="KaiTi"/>
              </a:rPr>
              <a:t>(例如知道上帝是什麼樣的,上帝喜歡什麼等)。無論我們的想法或感受如何,如果沒有對上帝正確的認識,就不會有真正的敬拜上帝。</a:t>
            </a:r>
            <a:endParaRPr/>
          </a:p>
          <a:p>
            <a:pPr indent="-342900" lvl="0" marL="342900" marR="0" rtl="0" algn="l">
              <a:spcBef>
                <a:spcPts val="0"/>
              </a:spcBef>
              <a:spcAft>
                <a:spcPts val="0"/>
              </a:spcAft>
              <a:buClr>
                <a:srgbClr val="000000"/>
              </a:buClr>
              <a:buSzPts val="2400"/>
              <a:buFont typeface="Noto Sans Symbols"/>
              <a:buChar char="▪"/>
            </a:pPr>
            <a:r>
              <a:rPr b="1" i="0" lang="zh-TW" sz="2400" u="none" cap="none" strike="noStrike">
                <a:solidFill>
                  <a:srgbClr val="000000"/>
                </a:solidFill>
                <a:highlight>
                  <a:srgbClr val="FFE599"/>
                </a:highlight>
                <a:latin typeface="KaiTi"/>
                <a:ea typeface="KaiTi"/>
                <a:cs typeface="KaiTi"/>
                <a:sym typeface="KaiTi"/>
              </a:rPr>
              <a:t>耶穌就是真理</a:t>
            </a:r>
            <a:r>
              <a:rPr b="0" i="0" lang="zh-TW" sz="2400" u="none" cap="none" strike="noStrike">
                <a:solidFill>
                  <a:srgbClr val="000000"/>
                </a:solidFill>
                <a:latin typeface="KaiTi"/>
                <a:ea typeface="KaiTi"/>
                <a:cs typeface="KaiTi"/>
                <a:sym typeface="KaiTi"/>
              </a:rPr>
              <a:t>：</a:t>
            </a:r>
            <a:endParaRPr/>
          </a:p>
          <a:p>
            <a:pPr indent="-342900" lvl="1" marL="800100" marR="0" rtl="0" algn="l">
              <a:spcBef>
                <a:spcPts val="0"/>
              </a:spcBef>
              <a:spcAft>
                <a:spcPts val="0"/>
              </a:spcAft>
              <a:buClr>
                <a:srgbClr val="0066FF"/>
              </a:buClr>
              <a:buSzPts val="2000"/>
              <a:buFont typeface="Courier New"/>
              <a:buChar char="o"/>
            </a:pPr>
            <a:r>
              <a:rPr b="0" i="0" lang="zh-TW" sz="2000" u="none" cap="none" strike="noStrike">
                <a:solidFill>
                  <a:srgbClr val="0066FF"/>
                </a:solidFill>
                <a:highlight>
                  <a:srgbClr val="FFFFFF"/>
                </a:highlight>
                <a:latin typeface="KaiTi"/>
                <a:ea typeface="KaiTi"/>
                <a:cs typeface="KaiTi"/>
                <a:sym typeface="KaiTi"/>
              </a:rPr>
              <a:t>約翰福音14:6  耶穌說:「我就是道路,真理,生命。若不藉著我,沒有人能到父那裡去</a:t>
            </a:r>
            <a:endParaRPr b="0" i="0" sz="2000" u="none" cap="none" strike="noStrike">
              <a:solidFill>
                <a:srgbClr val="0066FF"/>
              </a:solidFill>
              <a:latin typeface="KaiTi"/>
              <a:ea typeface="KaiTi"/>
              <a:cs typeface="KaiTi"/>
              <a:sym typeface="KaiTi"/>
            </a:endParaRPr>
          </a:p>
          <a:p>
            <a:pPr indent="-342900" lvl="1" marL="800100" marR="0" rtl="0" algn="l">
              <a:spcBef>
                <a:spcPts val="0"/>
              </a:spcBef>
              <a:spcAft>
                <a:spcPts val="0"/>
              </a:spcAft>
              <a:buClr>
                <a:srgbClr val="0066FF"/>
              </a:buClr>
              <a:buSzPts val="2000"/>
              <a:buFont typeface="Courier New"/>
              <a:buChar char="o"/>
            </a:pPr>
            <a:r>
              <a:rPr b="0" i="0" lang="zh-TW" sz="2000" u="none" cap="none" strike="noStrike">
                <a:solidFill>
                  <a:srgbClr val="0066FF"/>
                </a:solidFill>
                <a:highlight>
                  <a:srgbClr val="FFFFFF"/>
                </a:highlight>
                <a:latin typeface="KaiTi"/>
                <a:ea typeface="KaiTi"/>
                <a:cs typeface="KaiTi"/>
                <a:sym typeface="KaiTi"/>
              </a:rPr>
              <a:t>約翰福音8:32 你們必曉得真理,真理必叫你們得以自由</a:t>
            </a:r>
            <a:endParaRPr b="0" i="0" sz="2000" u="none" cap="none" strike="noStrike">
              <a:solidFill>
                <a:srgbClr val="0066FF"/>
              </a:solidFill>
              <a:latin typeface="KaiTi"/>
              <a:ea typeface="KaiTi"/>
              <a:cs typeface="KaiTi"/>
              <a:sym typeface="KaiTi"/>
            </a:endParaRPr>
          </a:p>
          <a:p>
            <a:pPr indent="-342900" lvl="1" marL="800100" marR="0" rtl="0" algn="l">
              <a:spcBef>
                <a:spcPts val="0"/>
              </a:spcBef>
              <a:spcAft>
                <a:spcPts val="0"/>
              </a:spcAft>
              <a:buClr>
                <a:srgbClr val="0066FF"/>
              </a:buClr>
              <a:buSzPts val="2000"/>
              <a:buFont typeface="Courier New"/>
              <a:buChar char="o"/>
            </a:pPr>
            <a:r>
              <a:rPr b="0" i="0" lang="zh-TW" sz="2000" u="none" cap="none" strike="noStrike">
                <a:solidFill>
                  <a:srgbClr val="0066FF"/>
                </a:solidFill>
                <a:highlight>
                  <a:srgbClr val="FFFFFF"/>
                </a:highlight>
                <a:latin typeface="KaiTi"/>
                <a:ea typeface="KaiTi"/>
                <a:cs typeface="KaiTi"/>
                <a:sym typeface="KaiTi"/>
              </a:rPr>
              <a:t>提摩太前書2:4 他願意萬人得救,明白真道</a:t>
            </a:r>
            <a:endParaRPr b="0" i="0" sz="2000" u="none" cap="none" strike="noStrike">
              <a:solidFill>
                <a:srgbClr val="0066FF"/>
              </a:solidFill>
              <a:latin typeface="KaiTi"/>
              <a:ea typeface="KaiTi"/>
              <a:cs typeface="KaiTi"/>
              <a:sym typeface="KaiTi"/>
            </a:endParaRPr>
          </a:p>
          <a:p>
            <a:pPr indent="-342900" lvl="1" marL="800100" marR="0" rtl="0" algn="l">
              <a:spcBef>
                <a:spcPts val="0"/>
              </a:spcBef>
              <a:spcAft>
                <a:spcPts val="0"/>
              </a:spcAft>
              <a:buClr>
                <a:srgbClr val="0066FF"/>
              </a:buClr>
              <a:buSzPts val="2000"/>
              <a:buFont typeface="Courier New"/>
              <a:buChar char="o"/>
            </a:pPr>
            <a:r>
              <a:rPr b="0" i="0" lang="zh-TW" sz="2000" u="none" cap="none" strike="noStrike">
                <a:solidFill>
                  <a:srgbClr val="0066FF"/>
                </a:solidFill>
                <a:highlight>
                  <a:srgbClr val="FFFFFF"/>
                </a:highlight>
                <a:latin typeface="KaiTi"/>
                <a:ea typeface="KaiTi"/>
                <a:cs typeface="KaiTi"/>
                <a:sym typeface="KaiTi"/>
              </a:rPr>
              <a:t>羅馬書1:18 原來,上帝的憤怒從天上顯明在一切不虔不義的人身上,就是那些行不義阻擋真理的人</a:t>
            </a:r>
            <a:endParaRPr b="0" i="0" sz="2000" u="none" cap="none" strike="noStrike">
              <a:solidFill>
                <a:srgbClr val="0066FF"/>
              </a:solidFill>
              <a:latin typeface="KaiTi"/>
              <a:ea typeface="KaiTi"/>
              <a:cs typeface="KaiTi"/>
              <a:sym typeface="KaiTi"/>
            </a:endParaRPr>
          </a:p>
          <a:p>
            <a:pPr indent="-342900" lvl="1" marL="800100" marR="0" rtl="0" algn="l">
              <a:spcBef>
                <a:spcPts val="0"/>
              </a:spcBef>
              <a:spcAft>
                <a:spcPts val="0"/>
              </a:spcAft>
              <a:buClr>
                <a:srgbClr val="0066FF"/>
              </a:buClr>
              <a:buSzPts val="2000"/>
              <a:buFont typeface="Courier New"/>
              <a:buChar char="o"/>
            </a:pPr>
            <a:r>
              <a:rPr b="0" i="0" lang="zh-TW" sz="2000" u="none" cap="none" strike="noStrike">
                <a:solidFill>
                  <a:srgbClr val="0066FF"/>
                </a:solidFill>
                <a:highlight>
                  <a:srgbClr val="FFFFFF"/>
                </a:highlight>
                <a:latin typeface="KaiTi"/>
                <a:ea typeface="KaiTi"/>
                <a:cs typeface="KaiTi"/>
                <a:sym typeface="KaiTi"/>
              </a:rPr>
              <a:t>約翰福音16:13 只等真理的聖靈來了,他要引導你們明白一切的真理,因為他不是憑自己說的,乃是把他所聽見的都說出來,並要把將來的事告訴你們</a:t>
            </a:r>
            <a:endParaRPr b="0" i="0" sz="2000" u="none" cap="none" strike="noStrike">
              <a:solidFill>
                <a:srgbClr val="0066FF"/>
              </a:solidFill>
              <a:latin typeface="KaiTi"/>
              <a:ea typeface="KaiTi"/>
              <a:cs typeface="KaiTi"/>
              <a:sym typeface="KaiTi"/>
            </a:endParaRPr>
          </a:p>
          <a:p>
            <a:pPr indent="-342900" lvl="1" marL="800100" marR="0" rtl="0" algn="l">
              <a:spcBef>
                <a:spcPts val="0"/>
              </a:spcBef>
              <a:spcAft>
                <a:spcPts val="0"/>
              </a:spcAft>
              <a:buClr>
                <a:srgbClr val="0066FF"/>
              </a:buClr>
              <a:buSzPts val="2000"/>
              <a:buFont typeface="Courier New"/>
              <a:buChar char="o"/>
            </a:pPr>
            <a:r>
              <a:rPr b="0" i="0" lang="zh-TW" sz="2000" u="none" cap="none" strike="noStrike">
                <a:solidFill>
                  <a:srgbClr val="0066FF"/>
                </a:solidFill>
                <a:highlight>
                  <a:srgbClr val="FFFFFF"/>
                </a:highlight>
                <a:latin typeface="KaiTi"/>
                <a:ea typeface="KaiTi"/>
                <a:cs typeface="KaiTi"/>
                <a:sym typeface="KaiTi"/>
              </a:rPr>
              <a:t>約翰福音17:17 求你用真理使他們成聖,你的道就是真理</a:t>
            </a:r>
            <a:endParaRPr b="0" i="0" sz="2000" u="none" cap="none" strike="noStrike">
              <a:solidFill>
                <a:srgbClr val="0066FF"/>
              </a:solidFill>
              <a:latin typeface="KaiTi"/>
              <a:ea typeface="KaiTi"/>
              <a:cs typeface="KaiTi"/>
              <a:sym typeface="KaiTi"/>
            </a:endParaRPr>
          </a:p>
        </p:txBody>
      </p:sp>
    </p:spTree>
  </p:cSld>
  <p:clrMapOvr>
    <a:masterClrMapping/>
  </p:clrMapOvr>
  <mc:AlternateContent>
    <mc:Choice Requires="p14">
      <p:transition spd="slow" p14:dur="1600">
        <p14:gallery dir="l"/>
      </p:transition>
    </mc:Choice>
    <mc:Fallback>
      <p:transition spd="slow">
        <p:fade/>
      </p:transition>
    </mc:Fallback>
  </mc:AlternateContent>
</p:sld>
</file>

<file path=ppt/slides/slide6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26" name="Shape 526"/>
        <p:cNvGrpSpPr/>
        <p:nvPr/>
      </p:nvGrpSpPr>
      <p:grpSpPr>
        <a:xfrm>
          <a:off x="0" y="0"/>
          <a:ext cx="0" cy="0"/>
          <a:chOff x="0" y="0"/>
          <a:chExt cx="0" cy="0"/>
        </a:xfrm>
      </p:grpSpPr>
      <p:sp>
        <p:nvSpPr>
          <p:cNvPr id="527" name="Google Shape;527;p72"/>
          <p:cNvSpPr txBox="1"/>
          <p:nvPr>
            <p:ph type="title"/>
          </p:nvPr>
        </p:nvSpPr>
        <p:spPr>
          <a:xfrm>
            <a:off x="0" y="16932"/>
            <a:ext cx="9144000" cy="668867"/>
          </a:xfrm>
          <a:prstGeom prst="rect">
            <a:avLst/>
          </a:prstGeom>
          <a:solidFill>
            <a:srgbClr val="DDD9C3"/>
          </a:solidFill>
          <a:ln cap="flat" cmpd="sng" w="9525">
            <a:solidFill>
              <a:srgbClr val="97B4E4"/>
            </a:solidFill>
            <a:prstDash val="solid"/>
            <a:round/>
            <a:headEnd len="sm" w="sm" type="none"/>
            <a:tailEnd len="sm" w="sm" type="none"/>
          </a:ln>
        </p:spPr>
        <p:txBody>
          <a:bodyPr anchorCtr="0" anchor="ctr" bIns="45700" lIns="91425" spcFirstLastPara="1" rIns="91425" wrap="square" tIns="45700">
            <a:noAutofit/>
          </a:bodyPr>
          <a:lstStyle/>
          <a:p>
            <a:pPr indent="0" lvl="0" marL="0" rtl="0" algn="ctr">
              <a:spcBef>
                <a:spcPts val="0"/>
              </a:spcBef>
              <a:spcAft>
                <a:spcPts val="0"/>
              </a:spcAft>
              <a:buClr>
                <a:srgbClr val="000000"/>
              </a:buClr>
              <a:buSzPts val="3600"/>
              <a:buFont typeface="KaiTi"/>
              <a:buNone/>
            </a:pPr>
            <a:r>
              <a:rPr b="1" i="0" lang="zh-TW" sz="3600" u="none" strike="noStrike">
                <a:solidFill>
                  <a:srgbClr val="000000"/>
                </a:solidFill>
                <a:latin typeface="KaiTi"/>
                <a:ea typeface="KaiTi"/>
                <a:cs typeface="KaiTi"/>
                <a:sym typeface="KaiTi"/>
              </a:rPr>
              <a:t>忠心的敬拜領袖依靠聖靈的力量 </a:t>
            </a:r>
            <a:r>
              <a:rPr b="1" lang="zh-TW" sz="3600">
                <a:solidFill>
                  <a:srgbClr val="000000"/>
                </a:solidFill>
                <a:latin typeface="KaiTi"/>
                <a:ea typeface="KaiTi"/>
                <a:cs typeface="KaiTi"/>
                <a:sym typeface="KaiTi"/>
              </a:rPr>
              <a:t>1</a:t>
            </a:r>
            <a:endParaRPr sz="3600">
              <a:solidFill>
                <a:srgbClr val="0C0C0C"/>
              </a:solidFill>
              <a:latin typeface="KaiTi"/>
              <a:ea typeface="KaiTi"/>
              <a:cs typeface="KaiTi"/>
              <a:sym typeface="KaiTi"/>
            </a:endParaRPr>
          </a:p>
        </p:txBody>
      </p:sp>
      <p:sp>
        <p:nvSpPr>
          <p:cNvPr id="528" name="Google Shape;528;p72"/>
          <p:cNvSpPr/>
          <p:nvPr/>
        </p:nvSpPr>
        <p:spPr>
          <a:xfrm>
            <a:off x="-5644" y="685798"/>
            <a:ext cx="9144000" cy="6172202"/>
          </a:xfrm>
          <a:prstGeom prst="rect">
            <a:avLst/>
          </a:prstGeom>
          <a:solidFill>
            <a:srgbClr val="F2F2F2"/>
          </a:solidFill>
          <a:ln cap="flat" cmpd="sng" w="25400">
            <a:solidFill>
              <a:schemeClr val="accent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rPr b="1" i="0" lang="zh-TW" sz="2800" u="none" cap="none" strike="noStrike">
                <a:solidFill>
                  <a:srgbClr val="000000"/>
                </a:solidFill>
                <a:latin typeface="KaiTi"/>
                <a:ea typeface="KaiTi"/>
                <a:cs typeface="KaiTi"/>
                <a:sym typeface="KaiTi"/>
              </a:rPr>
              <a:t>1.</a:t>
            </a:r>
            <a:r>
              <a:rPr b="1" i="0" lang="zh-TW" sz="2800" u="sng" cap="none" strike="noStrike">
                <a:solidFill>
                  <a:srgbClr val="000000"/>
                </a:solidFill>
                <a:latin typeface="KaiTi"/>
                <a:ea typeface="KaiTi"/>
                <a:cs typeface="KaiTi"/>
                <a:sym typeface="KaiTi"/>
              </a:rPr>
              <a:t>離開聖靈就不可能敬拜</a:t>
            </a:r>
            <a:endParaRPr/>
          </a:p>
          <a:p>
            <a:pPr indent="-285750" lvl="0" marL="285750" marR="0" rtl="0" algn="l">
              <a:spcBef>
                <a:spcPts val="0"/>
              </a:spcBef>
              <a:spcAft>
                <a:spcPts val="0"/>
              </a:spcAft>
              <a:buClr>
                <a:srgbClr val="000000"/>
              </a:buClr>
              <a:buSzPts val="2000"/>
              <a:buFont typeface="Noto Sans Symbols"/>
              <a:buChar char="▪"/>
            </a:pPr>
            <a:r>
              <a:rPr b="0" i="0" lang="zh-TW" sz="2000" u="none" cap="none" strike="noStrike">
                <a:solidFill>
                  <a:srgbClr val="000000"/>
                </a:solidFill>
                <a:latin typeface="KaiTi"/>
                <a:ea typeface="KaiTi"/>
                <a:cs typeface="KaiTi"/>
                <a:sym typeface="KaiTi"/>
              </a:rPr>
              <a:t>我們可以在基督裡尊崇上帝的偉大,卻</a:t>
            </a:r>
            <a:r>
              <a:rPr b="1" i="0" lang="zh-TW" sz="2000" u="none" cap="none" strike="noStrike">
                <a:solidFill>
                  <a:srgbClr val="C00000"/>
                </a:solidFill>
                <a:latin typeface="KaiTi"/>
                <a:ea typeface="KaiTi"/>
                <a:cs typeface="KaiTi"/>
                <a:sym typeface="KaiTi"/>
              </a:rPr>
              <a:t>未能表現出福音應產生的那種聖靈充滿力量的生活和熱情</a:t>
            </a:r>
            <a:r>
              <a:rPr b="0" i="0" lang="zh-TW" sz="2000" u="none" cap="none" strike="noStrike">
                <a:solidFill>
                  <a:srgbClr val="000000"/>
                </a:solidFill>
                <a:latin typeface="KaiTi"/>
                <a:ea typeface="KaiTi"/>
                <a:cs typeface="KaiTi"/>
                <a:sym typeface="KaiTi"/>
              </a:rPr>
              <a:t>。我們敬拜上帝</a:t>
            </a:r>
            <a:r>
              <a:rPr b="1" i="0" lang="zh-TW" sz="2000" u="none" cap="none" strike="noStrike">
                <a:solidFill>
                  <a:srgbClr val="C00000"/>
                </a:solidFill>
                <a:latin typeface="KaiTi"/>
                <a:ea typeface="KaiTi"/>
                <a:cs typeface="KaiTi"/>
                <a:sym typeface="KaiTi"/>
              </a:rPr>
              <a:t>沒有聖靈的能力</a:t>
            </a:r>
            <a:r>
              <a:rPr b="0" i="0" lang="zh-TW" sz="2000" u="none" cap="none" strike="noStrike">
                <a:solidFill>
                  <a:srgbClr val="000000"/>
                </a:solidFill>
                <a:latin typeface="KaiTi"/>
                <a:ea typeface="KaiTi"/>
                <a:cs typeface="KaiTi"/>
                <a:sym typeface="KaiTi"/>
              </a:rPr>
              <a:t>,我們</a:t>
            </a:r>
            <a:r>
              <a:rPr b="1" i="0" lang="zh-TW" sz="2000" u="none" cap="none" strike="noStrike">
                <a:solidFill>
                  <a:srgbClr val="C00000"/>
                </a:solidFill>
                <a:latin typeface="KaiTi"/>
                <a:ea typeface="KaiTi"/>
                <a:cs typeface="KaiTi"/>
                <a:sym typeface="KaiTi"/>
              </a:rPr>
              <a:t>依靠自己的智慧,計劃,創造力和技能</a:t>
            </a:r>
            <a:r>
              <a:rPr b="0" i="0" lang="zh-TW" sz="2000" u="none" cap="none" strike="noStrike">
                <a:solidFill>
                  <a:srgbClr val="000000"/>
                </a:solidFill>
                <a:latin typeface="KaiTi"/>
                <a:ea typeface="KaiTi"/>
                <a:cs typeface="KaiTi"/>
                <a:sym typeface="KaiTi"/>
              </a:rPr>
              <a:t>。我們</a:t>
            </a:r>
            <a:r>
              <a:rPr b="1" i="0" lang="zh-TW" sz="2000" u="none" cap="none" strike="noStrike">
                <a:solidFill>
                  <a:srgbClr val="C00000"/>
                </a:solidFill>
                <a:latin typeface="KaiTi"/>
                <a:ea typeface="KaiTi"/>
                <a:cs typeface="KaiTi"/>
                <a:sym typeface="KaiTi"/>
              </a:rPr>
              <a:t>忘記敬拜三位一體的上帝包括聖靈</a:t>
            </a:r>
            <a:r>
              <a:rPr b="0" i="0" lang="zh-TW" sz="2000" u="none" cap="none" strike="noStrike">
                <a:solidFill>
                  <a:srgbClr val="000000"/>
                </a:solidFill>
                <a:latin typeface="KaiTi"/>
                <a:ea typeface="KaiTi"/>
                <a:cs typeface="KaiTi"/>
                <a:sym typeface="KaiTi"/>
              </a:rPr>
              <a:t>。</a:t>
            </a:r>
            <a:endParaRPr/>
          </a:p>
          <a:p>
            <a:pPr indent="-285750" lvl="0" marL="285750" marR="0" rtl="0" algn="l">
              <a:spcBef>
                <a:spcPts val="0"/>
              </a:spcBef>
              <a:spcAft>
                <a:spcPts val="0"/>
              </a:spcAft>
              <a:buClr>
                <a:schemeClr val="dk1"/>
              </a:buClr>
              <a:buSzPts val="2000"/>
              <a:buFont typeface="Noto Sans Symbols"/>
              <a:buChar char="▪"/>
            </a:pPr>
            <a:r>
              <a:rPr b="1" i="0" lang="zh-TW" sz="2000" u="none" cap="none" strike="noStrike">
                <a:solidFill>
                  <a:schemeClr val="dk1"/>
                </a:solidFill>
                <a:highlight>
                  <a:srgbClr val="FFE599"/>
                </a:highlight>
                <a:latin typeface="KaiTi"/>
                <a:ea typeface="KaiTi"/>
                <a:cs typeface="KaiTi"/>
                <a:sym typeface="KaiTi"/>
              </a:rPr>
              <a:t>聖靈</a:t>
            </a:r>
            <a:r>
              <a:rPr b="0" i="0" lang="zh-TW" sz="2000" u="none" cap="none" strike="noStrike">
                <a:solidFill>
                  <a:srgbClr val="000000"/>
                </a:solidFill>
                <a:latin typeface="KaiTi"/>
                <a:ea typeface="KaiTi"/>
                <a:cs typeface="KaiTi"/>
                <a:sym typeface="KaiTi"/>
              </a:rPr>
              <a:t>作為三位一體</a:t>
            </a:r>
            <a:r>
              <a:rPr b="0" i="0" lang="zh-TW" sz="2000" u="none" cap="none" strike="noStrike">
                <a:solidFill>
                  <a:schemeClr val="dk1"/>
                </a:solidFill>
                <a:latin typeface="KaiTi"/>
                <a:ea typeface="KaiTi"/>
                <a:cs typeface="KaiTi"/>
                <a:sym typeface="KaiTi"/>
              </a:rPr>
              <a:t>上帝</a:t>
            </a:r>
            <a:r>
              <a:rPr b="0" i="0" lang="zh-TW" sz="2000" u="none" cap="none" strike="noStrike">
                <a:solidFill>
                  <a:srgbClr val="000000"/>
                </a:solidFill>
                <a:latin typeface="KaiTi"/>
                <a:ea typeface="KaiTi"/>
                <a:cs typeface="KaiTi"/>
                <a:sym typeface="KaiTi"/>
              </a:rPr>
              <a:t>的成員,</a:t>
            </a:r>
            <a:r>
              <a:rPr b="1" i="0" lang="zh-TW" sz="2000" u="none" cap="none" strike="noStrike">
                <a:solidFill>
                  <a:schemeClr val="dk1"/>
                </a:solidFill>
                <a:highlight>
                  <a:srgbClr val="FFE599"/>
                </a:highlight>
                <a:latin typeface="KaiTi"/>
                <a:ea typeface="KaiTi"/>
                <a:cs typeface="KaiTi"/>
                <a:sym typeface="KaiTi"/>
              </a:rPr>
              <a:t>為了</a:t>
            </a:r>
            <a:r>
              <a:rPr b="1" i="0" lang="zh-TW" sz="2000" u="none" cap="none" strike="noStrike">
                <a:solidFill>
                  <a:srgbClr val="000000"/>
                </a:solidFill>
                <a:highlight>
                  <a:srgbClr val="FFE599"/>
                </a:highlight>
                <a:latin typeface="KaiTi"/>
                <a:ea typeface="KaiTi"/>
                <a:cs typeface="KaiTi"/>
                <a:sym typeface="KaiTi"/>
              </a:rPr>
              <a:t>上帝</a:t>
            </a:r>
            <a:r>
              <a:rPr b="1" i="0" lang="zh-TW" sz="2000" u="none" cap="none" strike="noStrike">
                <a:solidFill>
                  <a:schemeClr val="dk1"/>
                </a:solidFill>
                <a:highlight>
                  <a:srgbClr val="FFE599"/>
                </a:highlight>
                <a:latin typeface="KaiTi"/>
                <a:ea typeface="KaiTi"/>
                <a:cs typeface="KaiTi"/>
                <a:sym typeface="KaiTi"/>
              </a:rPr>
              <a:t>的榮耀向我們揭示基督的真實,同在和大能</a:t>
            </a:r>
            <a:r>
              <a:rPr b="0" i="0" lang="zh-TW" sz="2000" u="none" cap="none" strike="noStrike">
                <a:solidFill>
                  <a:srgbClr val="000000"/>
                </a:solidFill>
                <a:latin typeface="KaiTi"/>
                <a:ea typeface="KaiTi"/>
                <a:cs typeface="KaiTi"/>
                <a:sym typeface="KaiTi"/>
              </a:rPr>
              <a:t>。</a:t>
            </a:r>
            <a:r>
              <a:rPr b="0" i="0" lang="zh-TW" sz="1800" u="none" cap="none" strike="noStrike">
                <a:solidFill>
                  <a:srgbClr val="0066FF"/>
                </a:solidFill>
                <a:latin typeface="KaiTi"/>
                <a:ea typeface="KaiTi"/>
                <a:cs typeface="KaiTi"/>
                <a:sym typeface="KaiTi"/>
              </a:rPr>
              <a:t>(</a:t>
            </a:r>
            <a:r>
              <a:rPr b="0" i="0" lang="zh-TW" sz="1800" u="none" cap="none" strike="noStrike">
                <a:solidFill>
                  <a:srgbClr val="0066FF"/>
                </a:solidFill>
                <a:highlight>
                  <a:srgbClr val="FFFFFF"/>
                </a:highlight>
                <a:latin typeface="KaiTi"/>
                <a:ea typeface="KaiTi"/>
                <a:cs typeface="KaiTi"/>
                <a:sym typeface="KaiTi"/>
              </a:rPr>
              <a:t>以弗所書2:18 因為我們兩下藉著他被一個聖靈所感,得以進到父面前</a:t>
            </a:r>
            <a:r>
              <a:rPr b="0" i="0" lang="zh-TW" sz="1800" u="none" cap="none" strike="noStrike">
                <a:solidFill>
                  <a:srgbClr val="0066FF"/>
                </a:solidFill>
                <a:latin typeface="KaiTi"/>
                <a:ea typeface="KaiTi"/>
                <a:cs typeface="KaiTi"/>
                <a:sym typeface="KaiTi"/>
              </a:rPr>
              <a:t>)</a:t>
            </a:r>
            <a:endParaRPr b="0" i="0" sz="1800" u="none" cap="none" strike="noStrike">
              <a:solidFill>
                <a:srgbClr val="0066FF"/>
              </a:solidFill>
              <a:latin typeface="KaiTi"/>
              <a:ea typeface="KaiTi"/>
              <a:cs typeface="KaiTi"/>
              <a:sym typeface="KaiTi"/>
            </a:endParaRPr>
          </a:p>
          <a:p>
            <a:pPr indent="-285750" lvl="0" marL="285750" marR="0" rtl="0" algn="l">
              <a:spcBef>
                <a:spcPts val="0"/>
              </a:spcBef>
              <a:spcAft>
                <a:spcPts val="0"/>
              </a:spcAft>
              <a:buClr>
                <a:schemeClr val="dk1"/>
              </a:buClr>
              <a:buSzPts val="2000"/>
              <a:buFont typeface="Noto Sans Symbols"/>
              <a:buChar char="▪"/>
            </a:pPr>
            <a:r>
              <a:rPr b="1" i="0" lang="zh-TW" sz="2000" u="none" cap="none" strike="noStrike">
                <a:solidFill>
                  <a:schemeClr val="dk1"/>
                </a:solidFill>
                <a:highlight>
                  <a:srgbClr val="FFE599"/>
                </a:highlight>
                <a:latin typeface="KaiTi"/>
                <a:ea typeface="KaiTi"/>
                <a:cs typeface="KaiTi"/>
                <a:sym typeface="KaiTi"/>
              </a:rPr>
              <a:t>聖靈最初打開我們的眼睛,讓我們看見自己的罪</a:t>
            </a:r>
            <a:r>
              <a:rPr b="0" i="0" lang="zh-TW" sz="2000" u="none" cap="none" strike="noStrike">
                <a:solidFill>
                  <a:schemeClr val="dk1"/>
                </a:solidFill>
                <a:latin typeface="KaiTi"/>
                <a:ea typeface="KaiTi"/>
                <a:cs typeface="KaiTi"/>
                <a:sym typeface="KaiTi"/>
              </a:rPr>
              <a:t>,</a:t>
            </a:r>
            <a:r>
              <a:rPr b="0" i="0" lang="zh-TW" sz="2000" u="none" cap="none" strike="noStrike">
                <a:solidFill>
                  <a:srgbClr val="000000"/>
                </a:solidFill>
                <a:latin typeface="KaiTi"/>
                <a:ea typeface="KaiTi"/>
                <a:cs typeface="KaiTi"/>
                <a:sym typeface="KaiTi"/>
              </a:rPr>
              <a:t>並使我們的心相信救主會得到完全的饒恕,祂使我們死去的靈魂復活</a:t>
            </a:r>
            <a:r>
              <a:rPr b="0" i="0" lang="zh-TW" sz="1480" u="none" cap="none" strike="noStrike">
                <a:solidFill>
                  <a:srgbClr val="0066FF"/>
                </a:solidFill>
                <a:latin typeface="KaiTi"/>
                <a:ea typeface="KaiTi"/>
                <a:cs typeface="KaiTi"/>
                <a:sym typeface="KaiTi"/>
              </a:rPr>
              <a:t>(</a:t>
            </a:r>
            <a:r>
              <a:rPr b="0" i="0" lang="zh-TW" sz="1480" u="none" cap="none" strike="noStrike">
                <a:solidFill>
                  <a:srgbClr val="0066FF"/>
                </a:solidFill>
                <a:highlight>
                  <a:srgbClr val="FFFFFF"/>
                </a:highlight>
                <a:latin typeface="KaiTi"/>
                <a:ea typeface="KaiTi"/>
                <a:cs typeface="KaiTi"/>
                <a:sym typeface="KaiTi"/>
              </a:rPr>
              <a:t>加拉太書5:25 我們若是靠聖靈得生,就當靠聖靈行事</a:t>
            </a:r>
            <a:r>
              <a:rPr b="0" i="0" lang="zh-TW" sz="1480" u="none" cap="none" strike="noStrike">
                <a:solidFill>
                  <a:srgbClr val="0066FF"/>
                </a:solidFill>
                <a:latin typeface="KaiTi"/>
                <a:ea typeface="KaiTi"/>
                <a:cs typeface="KaiTi"/>
                <a:sym typeface="KaiTi"/>
              </a:rPr>
              <a:t>)</a:t>
            </a:r>
            <a:endParaRPr b="0" i="0" sz="1480" u="none" cap="none" strike="noStrike">
              <a:solidFill>
                <a:srgbClr val="0066FF"/>
              </a:solidFill>
              <a:latin typeface="KaiTi"/>
              <a:ea typeface="KaiTi"/>
              <a:cs typeface="KaiTi"/>
              <a:sym typeface="KaiTi"/>
            </a:endParaRPr>
          </a:p>
          <a:p>
            <a:pPr indent="-285750" lvl="0" marL="285750" marR="0" rtl="0" algn="l">
              <a:spcBef>
                <a:spcPts val="0"/>
              </a:spcBef>
              <a:spcAft>
                <a:spcPts val="0"/>
              </a:spcAft>
              <a:buClr>
                <a:schemeClr val="dk1"/>
              </a:buClr>
              <a:buSzPts val="2000"/>
              <a:buFont typeface="Noto Sans Symbols"/>
              <a:buChar char="▪"/>
            </a:pPr>
            <a:r>
              <a:rPr b="1" i="0" lang="zh-TW" sz="2000" u="none" cap="none" strike="noStrike">
                <a:solidFill>
                  <a:schemeClr val="dk1"/>
                </a:solidFill>
                <a:highlight>
                  <a:srgbClr val="FFE599"/>
                </a:highlight>
                <a:latin typeface="KaiTi"/>
                <a:ea typeface="KaiTi"/>
                <a:cs typeface="KaiTi"/>
                <a:sym typeface="KaiTi"/>
              </a:rPr>
              <a:t>聖靈向我們確認我們是神的兒女</a:t>
            </a:r>
            <a:r>
              <a:rPr b="0" i="0" lang="zh-TW" sz="2000" u="none" cap="none" strike="noStrike">
                <a:solidFill>
                  <a:srgbClr val="000000"/>
                </a:solidFill>
                <a:latin typeface="KaiTi"/>
                <a:ea typeface="KaiTi"/>
                <a:cs typeface="KaiTi"/>
                <a:sym typeface="KaiTi"/>
              </a:rPr>
              <a:t>,並向我們展示神白白賜給我們的東西。 </a:t>
            </a:r>
            <a:br>
              <a:rPr b="0" i="0" lang="zh-TW" sz="2000" u="none" cap="none" strike="noStrike">
                <a:solidFill>
                  <a:srgbClr val="000000"/>
                </a:solidFill>
                <a:latin typeface="KaiTi"/>
                <a:ea typeface="KaiTi"/>
                <a:cs typeface="KaiTi"/>
                <a:sym typeface="KaiTi"/>
              </a:rPr>
            </a:br>
            <a:r>
              <a:rPr b="0" i="0" lang="zh-TW" sz="1600" u="none" cap="none" strike="noStrike">
                <a:solidFill>
                  <a:srgbClr val="0066FF"/>
                </a:solidFill>
                <a:latin typeface="KaiTi"/>
                <a:ea typeface="KaiTi"/>
                <a:cs typeface="KaiTi"/>
                <a:sym typeface="KaiTi"/>
              </a:rPr>
              <a:t>(</a:t>
            </a:r>
            <a:r>
              <a:rPr b="0" i="0" lang="zh-TW" sz="1500" u="none" cap="none" strike="noStrike">
                <a:solidFill>
                  <a:srgbClr val="0066FF"/>
                </a:solidFill>
                <a:highlight>
                  <a:srgbClr val="FFFFFF"/>
                </a:highlight>
                <a:latin typeface="KaiTi"/>
                <a:ea typeface="KaiTi"/>
                <a:cs typeface="KaiTi"/>
                <a:sym typeface="KaiTi"/>
              </a:rPr>
              <a:t>哥林多前書2:12 我們所領受的,並不是世上的靈,乃是從神來的靈,叫我們能知道神開恩賜給我們的事</a:t>
            </a:r>
            <a:r>
              <a:rPr b="0" i="0" lang="zh-TW" sz="1500" u="none" cap="none" strike="noStrike">
                <a:solidFill>
                  <a:srgbClr val="0066FF"/>
                </a:solidFill>
                <a:latin typeface="KaiTi"/>
                <a:ea typeface="KaiTi"/>
                <a:cs typeface="KaiTi"/>
                <a:sym typeface="KaiTi"/>
              </a:rPr>
              <a:t>)</a:t>
            </a:r>
            <a:endParaRPr b="0" i="0" sz="1500" u="none" cap="none" strike="noStrike">
              <a:solidFill>
                <a:srgbClr val="0066FF"/>
              </a:solidFill>
              <a:latin typeface="KaiTi"/>
              <a:ea typeface="KaiTi"/>
              <a:cs typeface="KaiTi"/>
              <a:sym typeface="KaiTi"/>
            </a:endParaRPr>
          </a:p>
          <a:p>
            <a:pPr indent="-285750" lvl="0" marL="285750" marR="0" rtl="0" algn="l">
              <a:spcBef>
                <a:spcPts val="0"/>
              </a:spcBef>
              <a:spcAft>
                <a:spcPts val="0"/>
              </a:spcAft>
              <a:buClr>
                <a:schemeClr val="dk1"/>
              </a:buClr>
              <a:buSzPts val="2000"/>
              <a:buFont typeface="Noto Sans Symbols"/>
              <a:buChar char="▪"/>
            </a:pPr>
            <a:r>
              <a:rPr b="1" i="0" lang="zh-TW" sz="2000" u="none" cap="none" strike="noStrike">
                <a:solidFill>
                  <a:schemeClr val="dk1"/>
                </a:solidFill>
                <a:highlight>
                  <a:srgbClr val="FFE599"/>
                </a:highlight>
                <a:latin typeface="KaiTi"/>
                <a:ea typeface="KaiTi"/>
                <a:cs typeface="KaiTi"/>
                <a:sym typeface="KaiTi"/>
              </a:rPr>
              <a:t>聖靈在我們的試煉中安慰我們</a:t>
            </a:r>
            <a:r>
              <a:rPr b="0" i="0" lang="zh-TW" sz="2000" u="none" cap="none" strike="noStrike">
                <a:solidFill>
                  <a:schemeClr val="dk1"/>
                </a:solidFill>
                <a:latin typeface="KaiTi"/>
                <a:ea typeface="KaiTi"/>
                <a:cs typeface="KaiTi"/>
                <a:sym typeface="KaiTi"/>
              </a:rPr>
              <a:t>,</a:t>
            </a:r>
            <a:r>
              <a:rPr b="0" i="0" lang="zh-TW" sz="2000" u="none" cap="none" strike="noStrike">
                <a:solidFill>
                  <a:srgbClr val="000000"/>
                </a:solidFill>
                <a:latin typeface="KaiTi"/>
                <a:ea typeface="KaiTi"/>
                <a:cs typeface="KaiTi"/>
                <a:sym typeface="KaiTi"/>
              </a:rPr>
              <a:t>在我們的困惑中啟發我們,並賦予我們力量去侍奉他人。這一切都是為了天父的喜悅和祂兒子的榮耀。</a:t>
            </a:r>
            <a:br>
              <a:rPr b="0" i="0" lang="zh-TW" sz="2000" u="none" cap="none" strike="noStrike">
                <a:solidFill>
                  <a:srgbClr val="000000"/>
                </a:solidFill>
                <a:latin typeface="KaiTi"/>
                <a:ea typeface="KaiTi"/>
                <a:cs typeface="KaiTi"/>
                <a:sym typeface="KaiTi"/>
              </a:rPr>
            </a:br>
            <a:r>
              <a:rPr b="0" i="0" lang="zh-TW" sz="1800" u="none" cap="none" strike="noStrike">
                <a:solidFill>
                  <a:srgbClr val="0066FF"/>
                </a:solidFill>
                <a:latin typeface="KaiTi"/>
                <a:ea typeface="KaiTi"/>
                <a:cs typeface="KaiTi"/>
                <a:sym typeface="KaiTi"/>
              </a:rPr>
              <a:t>(</a:t>
            </a:r>
            <a:r>
              <a:rPr b="0" i="0" lang="zh-TW" sz="1800" u="none" cap="none" strike="noStrike">
                <a:solidFill>
                  <a:srgbClr val="0066FF"/>
                </a:solidFill>
                <a:highlight>
                  <a:srgbClr val="FFFFFF"/>
                </a:highlight>
                <a:latin typeface="KaiTi"/>
                <a:ea typeface="KaiTi"/>
                <a:cs typeface="KaiTi"/>
                <a:sym typeface="KaiTi"/>
              </a:rPr>
              <a:t>以弗所書2:18 因為我們兩下藉著他被一個聖靈所感,得以進到父面前</a:t>
            </a:r>
            <a:r>
              <a:rPr b="0" i="0" lang="zh-TW" sz="1800" u="none" cap="none" strike="noStrike">
                <a:solidFill>
                  <a:srgbClr val="0066FF"/>
                </a:solidFill>
                <a:latin typeface="KaiTi"/>
                <a:ea typeface="KaiTi"/>
                <a:cs typeface="KaiTi"/>
                <a:sym typeface="KaiTi"/>
              </a:rPr>
              <a:t>)</a:t>
            </a:r>
            <a:endParaRPr/>
          </a:p>
          <a:p>
            <a:pPr indent="0" lvl="0" marL="0" marR="0" rtl="0" algn="l">
              <a:spcBef>
                <a:spcPts val="0"/>
              </a:spcBef>
              <a:spcAft>
                <a:spcPts val="0"/>
              </a:spcAft>
              <a:buNone/>
            </a:pPr>
            <a:r>
              <a:t/>
            </a:r>
            <a:endParaRPr b="0" i="0" sz="1600" u="none" cap="none" strike="noStrike">
              <a:solidFill>
                <a:srgbClr val="000000"/>
              </a:solidFill>
              <a:latin typeface="KaiTi"/>
              <a:ea typeface="KaiTi"/>
              <a:cs typeface="KaiTi"/>
              <a:sym typeface="KaiTi"/>
            </a:endParaRPr>
          </a:p>
          <a:p>
            <a:pPr indent="0" lvl="0" marL="0" marR="0" rtl="0" algn="l">
              <a:spcBef>
                <a:spcPts val="0"/>
              </a:spcBef>
              <a:spcAft>
                <a:spcPts val="0"/>
              </a:spcAft>
              <a:buNone/>
            </a:pPr>
            <a:r>
              <a:rPr b="1" i="0" lang="zh-TW" sz="2800" u="none" cap="none" strike="noStrike">
                <a:solidFill>
                  <a:srgbClr val="000000"/>
                </a:solidFill>
                <a:latin typeface="KaiTi"/>
                <a:ea typeface="KaiTi"/>
                <a:cs typeface="KaiTi"/>
                <a:sym typeface="KaiTi"/>
              </a:rPr>
              <a:t>2.</a:t>
            </a:r>
            <a:r>
              <a:rPr b="1" i="0" lang="zh-TW" sz="2800" u="sng" cap="none" strike="noStrike">
                <a:solidFill>
                  <a:srgbClr val="000000"/>
                </a:solidFill>
                <a:latin typeface="KaiTi"/>
                <a:ea typeface="KaiTi"/>
                <a:cs typeface="KaiTi"/>
                <a:sym typeface="KaiTi"/>
              </a:rPr>
              <a:t>聖靈的角色</a:t>
            </a:r>
            <a:endParaRPr/>
          </a:p>
          <a:p>
            <a:pPr indent="-285750" lvl="0" marL="285750" marR="0" rtl="0" algn="l">
              <a:spcBef>
                <a:spcPts val="0"/>
              </a:spcBef>
              <a:spcAft>
                <a:spcPts val="0"/>
              </a:spcAft>
              <a:buClr>
                <a:srgbClr val="CC0000"/>
              </a:buClr>
              <a:buSzPts val="2000"/>
              <a:buFont typeface="Noto Sans Symbols"/>
              <a:buChar char="▪"/>
            </a:pPr>
            <a:r>
              <a:rPr b="1" i="0" lang="zh-TW" sz="2000" u="none" cap="none" strike="noStrike">
                <a:solidFill>
                  <a:srgbClr val="CC0000"/>
                </a:solidFill>
                <a:latin typeface="KaiTi"/>
                <a:ea typeface="KaiTi"/>
                <a:cs typeface="KaiTi"/>
                <a:sym typeface="KaiTi"/>
              </a:rPr>
              <a:t>沒有聖靈同在的</a:t>
            </a:r>
            <a:r>
              <a:rPr b="1" i="0" lang="zh-TW" sz="2000" u="none" cap="none" strike="noStrike">
                <a:solidFill>
                  <a:srgbClr val="C00000"/>
                </a:solidFill>
                <a:latin typeface="KaiTi"/>
                <a:ea typeface="KaiTi"/>
                <a:cs typeface="KaiTi"/>
                <a:sym typeface="KaiTi"/>
              </a:rPr>
              <a:t>而帶著各種意外進行敬拜可能會是一次令人羞愧的經歷,而且這是顯而易見的</a:t>
            </a:r>
            <a:r>
              <a:rPr b="0" i="0" lang="zh-TW" sz="2000" u="none" cap="none" strike="noStrike">
                <a:solidFill>
                  <a:srgbClr val="000000"/>
                </a:solidFill>
                <a:latin typeface="KaiTi"/>
                <a:ea typeface="KaiTi"/>
                <a:cs typeface="KaiTi"/>
                <a:sym typeface="KaiTi"/>
              </a:rPr>
              <a:t>。沒有</a:t>
            </a:r>
            <a:r>
              <a:rPr b="0" i="0" lang="zh-TW" sz="2000" u="none" cap="none" strike="noStrike">
                <a:solidFill>
                  <a:schemeClr val="dk1"/>
                </a:solidFill>
                <a:latin typeface="KaiTi"/>
                <a:ea typeface="KaiTi"/>
                <a:cs typeface="KaiTi"/>
                <a:sym typeface="KaiTi"/>
              </a:rPr>
              <a:t>聖靈</a:t>
            </a:r>
            <a:r>
              <a:rPr b="0" i="0" lang="zh-TW" sz="2000" u="none" cap="none" strike="noStrike">
                <a:solidFill>
                  <a:srgbClr val="000000"/>
                </a:solidFill>
                <a:latin typeface="KaiTi"/>
                <a:ea typeface="KaiTi"/>
                <a:cs typeface="KaiTi"/>
                <a:sym typeface="KaiTi"/>
              </a:rPr>
              <a:t>力量的帶領崇拜是</a:t>
            </a:r>
            <a:r>
              <a:rPr b="1" i="0" lang="zh-TW" sz="2000" u="none" cap="none" strike="noStrike">
                <a:solidFill>
                  <a:srgbClr val="C00000"/>
                </a:solidFill>
                <a:latin typeface="KaiTi"/>
                <a:ea typeface="KaiTi"/>
                <a:cs typeface="KaiTi"/>
                <a:sym typeface="KaiTi"/>
              </a:rPr>
              <a:t>非常嚴重的,而且不那麼明顯</a:t>
            </a:r>
            <a:r>
              <a:rPr b="0" i="0" lang="zh-TW" sz="2000" u="none" cap="none" strike="noStrike">
                <a:solidFill>
                  <a:srgbClr val="000000"/>
                </a:solidFill>
                <a:latin typeface="KaiTi"/>
                <a:ea typeface="KaiTi"/>
                <a:cs typeface="KaiTi"/>
                <a:sym typeface="KaiTi"/>
              </a:rPr>
              <a:t>。</a:t>
            </a:r>
            <a:endParaRPr/>
          </a:p>
          <a:p>
            <a:pPr indent="-285750" lvl="0" marL="285750" marR="0" rtl="0" algn="l">
              <a:spcBef>
                <a:spcPts val="0"/>
              </a:spcBef>
              <a:spcAft>
                <a:spcPts val="0"/>
              </a:spcAft>
              <a:buClr>
                <a:srgbClr val="000000"/>
              </a:buClr>
              <a:buSzPts val="2000"/>
              <a:buFont typeface="Noto Sans Symbols"/>
              <a:buChar char="▪"/>
            </a:pPr>
            <a:r>
              <a:rPr b="1" i="0" lang="zh-TW" sz="2000" u="none" cap="none" strike="noStrike">
                <a:solidFill>
                  <a:srgbClr val="000000"/>
                </a:solidFill>
                <a:latin typeface="KaiTi"/>
                <a:ea typeface="KaiTi"/>
                <a:cs typeface="KaiTi"/>
                <a:sym typeface="KaiTi"/>
              </a:rPr>
              <a:t>什麼是用聖靈的能力敬拜? 我們如何實際去追求? 以下三種態度缺一不可:</a:t>
            </a:r>
            <a:br>
              <a:rPr b="1" i="0" lang="zh-TW" sz="2000" u="none" cap="none" strike="noStrike">
                <a:solidFill>
                  <a:srgbClr val="000000"/>
                </a:solidFill>
                <a:latin typeface="KaiTi"/>
                <a:ea typeface="KaiTi"/>
                <a:cs typeface="KaiTi"/>
                <a:sym typeface="KaiTi"/>
              </a:rPr>
            </a:br>
            <a:r>
              <a:rPr b="1" i="0" lang="zh-TW" sz="2000" u="none" cap="none" strike="noStrike">
                <a:solidFill>
                  <a:schemeClr val="dk1"/>
                </a:solidFill>
                <a:highlight>
                  <a:srgbClr val="FFE599"/>
                </a:highlight>
                <a:latin typeface="KaiTi"/>
                <a:ea typeface="KaiTi"/>
                <a:cs typeface="KaiTi"/>
                <a:sym typeface="KaiTi"/>
              </a:rPr>
              <a:t>完全的依賴聖靈能力; 熱切的期待聖靈的工作; 謙虛的回應聖靈的帶領</a:t>
            </a:r>
            <a:endParaRPr b="1" i="0" sz="2000" u="none" cap="none" strike="noStrike">
              <a:solidFill>
                <a:schemeClr val="dk1"/>
              </a:solidFill>
              <a:latin typeface="KaiTi"/>
              <a:ea typeface="KaiTi"/>
              <a:cs typeface="KaiTi"/>
              <a:sym typeface="KaiTi"/>
            </a:endParaRPr>
          </a:p>
        </p:txBody>
      </p:sp>
    </p:spTree>
  </p:cSld>
  <p:clrMapOvr>
    <a:masterClrMapping/>
  </p:clrMapOvr>
  <mc:AlternateContent>
    <mc:Choice Requires="p14">
      <p:transition spd="slow" p14:dur="1600">
        <p14:gallery dir="l"/>
      </p:transition>
    </mc:Choice>
    <mc:Fallback>
      <p:transition spd="slow">
        <p:fade/>
      </p:transition>
    </mc:Fallback>
  </mc:AlternateContent>
</p:sld>
</file>

<file path=ppt/slides/slide6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3" name="Shape 533"/>
        <p:cNvGrpSpPr/>
        <p:nvPr/>
      </p:nvGrpSpPr>
      <p:grpSpPr>
        <a:xfrm>
          <a:off x="0" y="0"/>
          <a:ext cx="0" cy="0"/>
          <a:chOff x="0" y="0"/>
          <a:chExt cx="0" cy="0"/>
        </a:xfrm>
      </p:grpSpPr>
      <p:sp>
        <p:nvSpPr>
          <p:cNvPr id="534" name="Google Shape;534;p73"/>
          <p:cNvSpPr txBox="1"/>
          <p:nvPr>
            <p:ph type="title"/>
          </p:nvPr>
        </p:nvSpPr>
        <p:spPr>
          <a:xfrm>
            <a:off x="0" y="16932"/>
            <a:ext cx="9144000" cy="668867"/>
          </a:xfrm>
          <a:prstGeom prst="rect">
            <a:avLst/>
          </a:prstGeom>
          <a:solidFill>
            <a:srgbClr val="DDD9C3"/>
          </a:solidFill>
          <a:ln cap="flat" cmpd="sng" w="9525">
            <a:solidFill>
              <a:srgbClr val="97B4E4"/>
            </a:solidFill>
            <a:prstDash val="solid"/>
            <a:round/>
            <a:headEnd len="sm" w="sm" type="none"/>
            <a:tailEnd len="sm" w="sm" type="none"/>
          </a:ln>
        </p:spPr>
        <p:txBody>
          <a:bodyPr anchorCtr="0" anchor="ctr" bIns="45700" lIns="91425" spcFirstLastPara="1" rIns="91425" wrap="square" tIns="45700">
            <a:noAutofit/>
          </a:bodyPr>
          <a:lstStyle/>
          <a:p>
            <a:pPr indent="0" lvl="0" marL="0" rtl="0" algn="ctr">
              <a:spcBef>
                <a:spcPts val="0"/>
              </a:spcBef>
              <a:spcAft>
                <a:spcPts val="0"/>
              </a:spcAft>
              <a:buClr>
                <a:srgbClr val="000000"/>
              </a:buClr>
              <a:buSzPts val="3600"/>
              <a:buFont typeface="KaiTi"/>
              <a:buNone/>
            </a:pPr>
            <a:r>
              <a:rPr b="1" i="0" lang="zh-TW" sz="3600" u="none" strike="noStrike">
                <a:solidFill>
                  <a:srgbClr val="000000"/>
                </a:solidFill>
                <a:latin typeface="KaiTi"/>
                <a:ea typeface="KaiTi"/>
                <a:cs typeface="KaiTi"/>
                <a:sym typeface="KaiTi"/>
              </a:rPr>
              <a:t>忠心的敬拜領袖依靠聖靈的力量 2</a:t>
            </a:r>
            <a:endParaRPr sz="3600">
              <a:solidFill>
                <a:srgbClr val="0C0C0C"/>
              </a:solidFill>
              <a:latin typeface="KaiTi"/>
              <a:ea typeface="KaiTi"/>
              <a:cs typeface="KaiTi"/>
              <a:sym typeface="KaiTi"/>
            </a:endParaRPr>
          </a:p>
        </p:txBody>
      </p:sp>
      <p:sp>
        <p:nvSpPr>
          <p:cNvPr id="535" name="Google Shape;535;p73"/>
          <p:cNvSpPr/>
          <p:nvPr/>
        </p:nvSpPr>
        <p:spPr>
          <a:xfrm>
            <a:off x="-5644" y="685798"/>
            <a:ext cx="9144000" cy="6172202"/>
          </a:xfrm>
          <a:prstGeom prst="rect">
            <a:avLst/>
          </a:prstGeom>
          <a:solidFill>
            <a:srgbClr val="F2F2F2"/>
          </a:solidFill>
          <a:ln cap="flat" cmpd="sng" w="25400">
            <a:solidFill>
              <a:schemeClr val="accent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rPr b="1" i="0" lang="zh-TW" sz="2800" u="none" cap="none" strike="noStrike">
                <a:solidFill>
                  <a:srgbClr val="000000"/>
                </a:solidFill>
                <a:latin typeface="KaiTi"/>
                <a:ea typeface="KaiTi"/>
                <a:cs typeface="KaiTi"/>
                <a:sym typeface="KaiTi"/>
              </a:rPr>
              <a:t>3.</a:t>
            </a:r>
            <a:r>
              <a:rPr b="1" i="0" lang="zh-TW" sz="2800" u="sng" cap="none" strike="noStrike">
                <a:solidFill>
                  <a:srgbClr val="000000"/>
                </a:solidFill>
                <a:latin typeface="KaiTi"/>
                <a:ea typeface="KaiTi"/>
                <a:cs typeface="KaiTi"/>
                <a:sym typeface="KaiTi"/>
              </a:rPr>
              <a:t>完全的依靠聖靈</a:t>
            </a:r>
            <a:endParaRPr/>
          </a:p>
          <a:p>
            <a:pPr indent="-342900" lvl="0" marL="342900" marR="0" rtl="0" algn="l">
              <a:spcBef>
                <a:spcPts val="0"/>
              </a:spcBef>
              <a:spcAft>
                <a:spcPts val="0"/>
              </a:spcAft>
              <a:buClr>
                <a:srgbClr val="CC0000"/>
              </a:buClr>
              <a:buSzPts val="2100"/>
              <a:buFont typeface="Noto Sans Symbols"/>
              <a:buChar char="▪"/>
            </a:pPr>
            <a:r>
              <a:rPr b="1" i="0" lang="zh-TW" sz="2100" u="none" cap="none" strike="noStrike">
                <a:solidFill>
                  <a:srgbClr val="CC0000"/>
                </a:solidFill>
                <a:latin typeface="KaiTi"/>
                <a:ea typeface="KaiTi"/>
                <a:cs typeface="KaiTi"/>
                <a:sym typeface="KaiTi"/>
              </a:rPr>
              <a:t>&lt;警戒&gt;</a:t>
            </a:r>
            <a:r>
              <a:rPr b="1" i="0" lang="zh-TW" sz="2100" u="none" cap="none" strike="noStrike">
                <a:solidFill>
                  <a:srgbClr val="C00000"/>
                </a:solidFill>
                <a:latin typeface="KaiTi"/>
                <a:ea typeface="KaiTi"/>
                <a:cs typeface="KaiTi"/>
                <a:sym typeface="KaiTi"/>
              </a:rPr>
              <a:t>身為敬拜領袖,如果沒有聖靈的能力,我們可能會被比喻為盲人,聽力障礙者或臥床不起的人,儘管我們的身體並未喪失行動能力</a:t>
            </a:r>
            <a:r>
              <a:rPr b="0" i="0" lang="zh-TW" sz="2100" u="none" cap="none" strike="noStrike">
                <a:solidFill>
                  <a:srgbClr val="000000"/>
                </a:solidFill>
                <a:latin typeface="KaiTi"/>
                <a:ea typeface="KaiTi"/>
                <a:cs typeface="KaiTi"/>
                <a:sym typeface="KaiTi"/>
              </a:rPr>
              <a:t>：</a:t>
            </a:r>
            <a:endParaRPr/>
          </a:p>
          <a:p>
            <a:pPr indent="-342900" lvl="1" marL="800100" marR="0" rtl="0" algn="l">
              <a:spcBef>
                <a:spcPts val="0"/>
              </a:spcBef>
              <a:spcAft>
                <a:spcPts val="0"/>
              </a:spcAft>
              <a:buClr>
                <a:srgbClr val="C00000"/>
              </a:buClr>
              <a:buSzPts val="2100"/>
              <a:buFont typeface="Courier New"/>
              <a:buChar char="o"/>
            </a:pPr>
            <a:r>
              <a:rPr b="1" i="0" lang="zh-TW" sz="2100" u="none" cap="none" strike="noStrike">
                <a:solidFill>
                  <a:srgbClr val="C00000"/>
                </a:solidFill>
                <a:latin typeface="KaiTi"/>
                <a:ea typeface="KaiTi"/>
                <a:cs typeface="KaiTi"/>
                <a:sym typeface="KaiTi"/>
              </a:rPr>
              <a:t>罪惡的慾望在我心中向我發動戰爭</a:t>
            </a:r>
            <a:r>
              <a:rPr b="0" i="0" lang="zh-TW" sz="1600" u="none" cap="none" strike="noStrike">
                <a:solidFill>
                  <a:srgbClr val="0066FF"/>
                </a:solidFill>
                <a:latin typeface="KaiTi"/>
                <a:ea typeface="KaiTi"/>
                <a:cs typeface="KaiTi"/>
                <a:sym typeface="KaiTi"/>
              </a:rPr>
              <a:t>(</a:t>
            </a:r>
            <a:r>
              <a:rPr b="0" i="0" lang="zh-TW" sz="1600" u="none" cap="none" strike="noStrike">
                <a:solidFill>
                  <a:srgbClr val="0066FF"/>
                </a:solidFill>
                <a:highlight>
                  <a:srgbClr val="FFFFFF"/>
                </a:highlight>
                <a:latin typeface="KaiTi"/>
                <a:ea typeface="KaiTi"/>
                <a:cs typeface="KaiTi"/>
                <a:sym typeface="KaiTi"/>
              </a:rPr>
              <a:t>彼得前書2:11 親愛的弟兄啊,你們是客旅,是寄居的。我勸你們要禁戒肉體的私慾,這私慾是與靈魂爭戰的</a:t>
            </a:r>
            <a:r>
              <a:rPr b="0" i="0" lang="zh-TW" sz="1600" u="none" cap="none" strike="noStrike">
                <a:solidFill>
                  <a:srgbClr val="0066FF"/>
                </a:solidFill>
                <a:latin typeface="KaiTi"/>
                <a:ea typeface="KaiTi"/>
                <a:cs typeface="KaiTi"/>
                <a:sym typeface="KaiTi"/>
              </a:rPr>
              <a:t>)</a:t>
            </a:r>
            <a:endParaRPr b="0" i="0" sz="1600" u="none" cap="none" strike="noStrike">
              <a:solidFill>
                <a:srgbClr val="0066FF"/>
              </a:solidFill>
              <a:latin typeface="KaiTi"/>
              <a:ea typeface="KaiTi"/>
              <a:cs typeface="KaiTi"/>
              <a:sym typeface="KaiTi"/>
            </a:endParaRPr>
          </a:p>
          <a:p>
            <a:pPr indent="-342900" lvl="1" marL="800100" marR="0" rtl="0" algn="l">
              <a:spcBef>
                <a:spcPts val="0"/>
              </a:spcBef>
              <a:spcAft>
                <a:spcPts val="0"/>
              </a:spcAft>
              <a:buClr>
                <a:srgbClr val="C00000"/>
              </a:buClr>
              <a:buSzPts val="2100"/>
              <a:buFont typeface="Courier New"/>
              <a:buChar char="o"/>
            </a:pPr>
            <a:r>
              <a:rPr b="1" i="0" lang="zh-TW" sz="2100" u="none" cap="none" strike="noStrike">
                <a:solidFill>
                  <a:srgbClr val="C00000"/>
                </a:solidFill>
                <a:latin typeface="KaiTi"/>
                <a:ea typeface="KaiTi"/>
                <a:cs typeface="KaiTi"/>
                <a:sym typeface="KaiTi"/>
              </a:rPr>
              <a:t>世界一直在呼喚我享受不道德的快樂,採取不敬虔的態度,並為世界短暫的回報而生活</a:t>
            </a:r>
            <a:r>
              <a:rPr b="0" i="0" lang="zh-TW" sz="1600" u="none" cap="none" strike="noStrike">
                <a:solidFill>
                  <a:srgbClr val="0066FF"/>
                </a:solidFill>
                <a:latin typeface="KaiTi"/>
                <a:ea typeface="KaiTi"/>
                <a:cs typeface="KaiTi"/>
                <a:sym typeface="KaiTi"/>
              </a:rPr>
              <a:t>(</a:t>
            </a:r>
            <a:r>
              <a:rPr b="0" i="0" lang="zh-TW" sz="1600" u="none" cap="none" strike="noStrike">
                <a:solidFill>
                  <a:srgbClr val="0066FF"/>
                </a:solidFill>
                <a:highlight>
                  <a:srgbClr val="FFFFFF"/>
                </a:highlight>
                <a:latin typeface="KaiTi"/>
                <a:ea typeface="KaiTi"/>
                <a:cs typeface="KaiTi"/>
                <a:sym typeface="KaiTi"/>
              </a:rPr>
              <a:t>約翰一書2:15-17 不要愛世界和世界上的事。人若愛世界,愛父的心就不在他裡面了。因為凡世界上的事,就像肉體的情慾,眼目的情慾並今生的驕傲,都不是從父來的,乃是從世界來的。這世界和其上的情慾都要過去,唯獨遵行神旨意的,是永遠常存</a:t>
            </a:r>
            <a:r>
              <a:rPr b="0" i="0" lang="zh-TW" sz="1600" u="none" cap="none" strike="noStrike">
                <a:solidFill>
                  <a:srgbClr val="0066FF"/>
                </a:solidFill>
                <a:latin typeface="KaiTi"/>
                <a:ea typeface="KaiTi"/>
                <a:cs typeface="KaiTi"/>
                <a:sym typeface="KaiTi"/>
              </a:rPr>
              <a:t>)</a:t>
            </a:r>
            <a:endParaRPr b="0" i="0" sz="1600" u="none" cap="none" strike="noStrike">
              <a:solidFill>
                <a:srgbClr val="0066FF"/>
              </a:solidFill>
              <a:latin typeface="KaiTi"/>
              <a:ea typeface="KaiTi"/>
              <a:cs typeface="KaiTi"/>
              <a:sym typeface="KaiTi"/>
            </a:endParaRPr>
          </a:p>
          <a:p>
            <a:pPr indent="-342900" lvl="1" marL="800100" marR="0" rtl="0" algn="l">
              <a:spcBef>
                <a:spcPts val="0"/>
              </a:spcBef>
              <a:spcAft>
                <a:spcPts val="0"/>
              </a:spcAft>
              <a:buClr>
                <a:srgbClr val="C00000"/>
              </a:buClr>
              <a:buSzPts val="2100"/>
              <a:buFont typeface="Courier New"/>
              <a:buChar char="o"/>
            </a:pPr>
            <a:r>
              <a:rPr b="1" i="0" lang="zh-TW" sz="2100" u="none" cap="none" strike="noStrike">
                <a:solidFill>
                  <a:srgbClr val="C00000"/>
                </a:solidFill>
                <a:latin typeface="KaiTi"/>
                <a:ea typeface="KaiTi"/>
                <a:cs typeface="KaiTi"/>
                <a:sym typeface="KaiTi"/>
              </a:rPr>
              <a:t>魔鬼透過欺騙和定罪「像吼叫的獅子,四處遊行,尋找可吞吃的人</a:t>
            </a:r>
            <a:r>
              <a:rPr b="0" i="0" lang="zh-TW" sz="2100" u="none" cap="none" strike="noStrike">
                <a:solidFill>
                  <a:srgbClr val="C00000"/>
                </a:solidFill>
                <a:latin typeface="KaiTi"/>
                <a:ea typeface="KaiTi"/>
                <a:cs typeface="KaiTi"/>
                <a:sym typeface="KaiTi"/>
              </a:rPr>
              <a:t>」</a:t>
            </a:r>
            <a:br>
              <a:rPr b="0" i="0" lang="zh-TW" sz="2100" u="none" cap="none" strike="noStrike">
                <a:solidFill>
                  <a:srgbClr val="C00000"/>
                </a:solidFill>
                <a:latin typeface="KaiTi"/>
                <a:ea typeface="KaiTi"/>
                <a:cs typeface="KaiTi"/>
                <a:sym typeface="KaiTi"/>
              </a:rPr>
            </a:br>
            <a:r>
              <a:rPr b="0" i="0" lang="zh-TW" sz="1800" u="none" cap="none" strike="noStrike">
                <a:solidFill>
                  <a:srgbClr val="0066FF"/>
                </a:solidFill>
                <a:latin typeface="KaiTi"/>
                <a:ea typeface="KaiTi"/>
                <a:cs typeface="KaiTi"/>
                <a:sym typeface="KaiTi"/>
              </a:rPr>
              <a:t>(</a:t>
            </a:r>
            <a:r>
              <a:rPr b="0" i="0" lang="zh-TW" sz="1800" u="none" cap="none" strike="noStrike">
                <a:solidFill>
                  <a:srgbClr val="0066FF"/>
                </a:solidFill>
                <a:highlight>
                  <a:srgbClr val="FFFFFF"/>
                </a:highlight>
                <a:latin typeface="KaiTi"/>
                <a:ea typeface="KaiTi"/>
                <a:cs typeface="KaiTi"/>
                <a:sym typeface="KaiTi"/>
              </a:rPr>
              <a:t>彼得前書5:8 務要謹守,警醒,因為你們的仇敵魔鬼如同吼叫的獅子,遍地遊行,尋找可吞吃的人</a:t>
            </a:r>
            <a:r>
              <a:rPr b="0" i="0" lang="zh-TW" sz="1800" u="none" cap="none" strike="noStrike">
                <a:solidFill>
                  <a:srgbClr val="0066FF"/>
                </a:solidFill>
                <a:latin typeface="KaiTi"/>
                <a:ea typeface="KaiTi"/>
                <a:cs typeface="KaiTi"/>
                <a:sym typeface="KaiTi"/>
              </a:rPr>
              <a:t>)</a:t>
            </a:r>
            <a:endParaRPr b="0" i="0" sz="1800" u="none" cap="none" strike="noStrike">
              <a:solidFill>
                <a:srgbClr val="0066FF"/>
              </a:solidFill>
              <a:latin typeface="KaiTi"/>
              <a:ea typeface="KaiTi"/>
              <a:cs typeface="KaiTi"/>
              <a:sym typeface="KaiTi"/>
            </a:endParaRPr>
          </a:p>
          <a:p>
            <a:pPr indent="-342900" lvl="0" marL="342900" marR="0" rtl="0" algn="l">
              <a:spcBef>
                <a:spcPts val="0"/>
              </a:spcBef>
              <a:spcAft>
                <a:spcPts val="0"/>
              </a:spcAft>
              <a:buClr>
                <a:schemeClr val="dk1"/>
              </a:buClr>
              <a:buSzPts val="2100"/>
              <a:buFont typeface="Noto Sans Symbols"/>
              <a:buChar char="▪"/>
            </a:pPr>
            <a:r>
              <a:rPr b="1" i="0" lang="zh-TW" sz="2100" u="none" cap="none" strike="noStrike">
                <a:solidFill>
                  <a:schemeClr val="dk1"/>
                </a:solidFill>
                <a:highlight>
                  <a:srgbClr val="FFE599"/>
                </a:highlight>
                <a:latin typeface="KaiTi"/>
                <a:ea typeface="KaiTi"/>
                <a:cs typeface="KaiTi"/>
                <a:sym typeface="KaiTi"/>
              </a:rPr>
              <a:t>上帝已經派遣祂的靈來幫助我們</a:t>
            </a:r>
            <a:r>
              <a:rPr b="0" i="0" lang="zh-TW" sz="2100" u="none" cap="none" strike="noStrike">
                <a:solidFill>
                  <a:schemeClr val="dk1"/>
                </a:solidFill>
                <a:latin typeface="KaiTi"/>
                <a:ea typeface="KaiTi"/>
                <a:cs typeface="KaiTi"/>
                <a:sym typeface="KaiTi"/>
              </a:rPr>
              <a:t>。我們透過請求祂用祂的靈,給我們力量來表達我們的依靠。這就是為什麼我們被教導要在聖靈裡,憑著聖靈,並為聖靈的工作禱告,使祂幫助我們克服我們的弱點。</a:t>
            </a:r>
            <a:r>
              <a:rPr b="1" i="0" lang="zh-TW" sz="2100" u="none" cap="none" strike="noStrike">
                <a:solidFill>
                  <a:schemeClr val="dk1"/>
                </a:solidFill>
                <a:highlight>
                  <a:srgbClr val="FFE599"/>
                </a:highlight>
                <a:latin typeface="KaiTi"/>
                <a:ea typeface="KaiTi"/>
                <a:cs typeface="KaiTi"/>
                <a:sym typeface="KaiTi"/>
              </a:rPr>
              <a:t>禱告是我們表明自己極度依靠上帝的主要方式之一 </a:t>
            </a:r>
            <a:r>
              <a:rPr b="0" i="0" lang="zh-TW" sz="2100" u="none" cap="none" strike="noStrike">
                <a:solidFill>
                  <a:schemeClr val="dk1"/>
                </a:solidFill>
                <a:latin typeface="KaiTi"/>
                <a:ea typeface="KaiTi"/>
                <a:cs typeface="KaiTi"/>
                <a:sym typeface="KaiTi"/>
              </a:rPr>
              <a:t>。</a:t>
            </a:r>
            <a:endParaRPr/>
          </a:p>
          <a:p>
            <a:pPr indent="-285750" lvl="1" marL="742950" marR="0" rtl="0" algn="l">
              <a:spcBef>
                <a:spcPts val="0"/>
              </a:spcBef>
              <a:spcAft>
                <a:spcPts val="0"/>
              </a:spcAft>
              <a:buClr>
                <a:srgbClr val="0066FF"/>
              </a:buClr>
              <a:buSzPts val="1600"/>
              <a:buFont typeface="Courier New"/>
              <a:buChar char="o"/>
            </a:pPr>
            <a:r>
              <a:rPr b="0" i="0" lang="zh-TW" sz="1600" u="none" cap="none" strike="noStrike">
                <a:solidFill>
                  <a:srgbClr val="0066FF"/>
                </a:solidFill>
                <a:latin typeface="KaiTi"/>
                <a:ea typeface="KaiTi"/>
                <a:cs typeface="KaiTi"/>
                <a:sym typeface="KaiTi"/>
              </a:rPr>
              <a:t>(</a:t>
            </a:r>
            <a:r>
              <a:rPr b="0" i="0" lang="zh-TW" sz="1600" u="none" cap="none" strike="noStrike">
                <a:solidFill>
                  <a:srgbClr val="0066FF"/>
                </a:solidFill>
                <a:highlight>
                  <a:srgbClr val="FFFFFF"/>
                </a:highlight>
                <a:latin typeface="KaiTi"/>
                <a:ea typeface="KaiTi"/>
                <a:cs typeface="KaiTi"/>
                <a:sym typeface="KaiTi"/>
              </a:rPr>
              <a:t>以弗所書6:18 靠著聖靈,隨時多方禱告祈求,並要在此警醒不倦,為眾聖徒祈求)</a:t>
            </a:r>
            <a:endParaRPr b="0" i="0" sz="1600" u="none" cap="none" strike="noStrike">
              <a:solidFill>
                <a:srgbClr val="0066FF"/>
              </a:solidFill>
              <a:highlight>
                <a:srgbClr val="FFFFFF"/>
              </a:highlight>
              <a:latin typeface="KaiTi"/>
              <a:ea typeface="KaiTi"/>
              <a:cs typeface="KaiTi"/>
              <a:sym typeface="KaiTi"/>
            </a:endParaRPr>
          </a:p>
          <a:p>
            <a:pPr indent="-285750" lvl="1" marL="742950" marR="0" rtl="0" algn="l">
              <a:spcBef>
                <a:spcPts val="0"/>
              </a:spcBef>
              <a:spcAft>
                <a:spcPts val="0"/>
              </a:spcAft>
              <a:buClr>
                <a:srgbClr val="0066FF"/>
              </a:buClr>
              <a:buSzPts val="1600"/>
              <a:buFont typeface="Courier New"/>
              <a:buChar char="o"/>
            </a:pPr>
            <a:r>
              <a:rPr b="0" i="0" lang="zh-TW" sz="1600" u="none" cap="none" strike="noStrike">
                <a:solidFill>
                  <a:srgbClr val="0066FF"/>
                </a:solidFill>
                <a:latin typeface="KaiTi"/>
                <a:ea typeface="KaiTi"/>
                <a:cs typeface="KaiTi"/>
                <a:sym typeface="KaiTi"/>
              </a:rPr>
              <a:t>(</a:t>
            </a:r>
            <a:r>
              <a:rPr b="0" i="0" lang="zh-TW" sz="1600" u="none" cap="none" strike="noStrike">
                <a:solidFill>
                  <a:srgbClr val="0066FF"/>
                </a:solidFill>
                <a:highlight>
                  <a:srgbClr val="FFFFFF"/>
                </a:highlight>
                <a:latin typeface="KaiTi"/>
                <a:ea typeface="KaiTi"/>
                <a:cs typeface="KaiTi"/>
                <a:sym typeface="KaiTi"/>
              </a:rPr>
              <a:t>猶大書20 親愛的弟兄啊,你們卻要在至聖的真道上造就自己,在聖靈裡禱告)</a:t>
            </a:r>
            <a:endParaRPr/>
          </a:p>
          <a:p>
            <a:pPr indent="-285750" lvl="1" marL="742950" marR="0" rtl="0" algn="l">
              <a:spcBef>
                <a:spcPts val="0"/>
              </a:spcBef>
              <a:spcAft>
                <a:spcPts val="0"/>
              </a:spcAft>
              <a:buClr>
                <a:srgbClr val="0066FF"/>
              </a:buClr>
              <a:buSzPts val="1600"/>
              <a:buFont typeface="Courier New"/>
              <a:buChar char="o"/>
            </a:pPr>
            <a:r>
              <a:rPr b="0" i="0" lang="zh-TW" sz="1600" u="none" cap="none" strike="noStrike">
                <a:solidFill>
                  <a:srgbClr val="0066FF"/>
                </a:solidFill>
                <a:highlight>
                  <a:srgbClr val="FFFFFF"/>
                </a:highlight>
                <a:latin typeface="KaiTi"/>
                <a:ea typeface="KaiTi"/>
                <a:cs typeface="KaiTi"/>
                <a:sym typeface="KaiTi"/>
              </a:rPr>
              <a:t>(羅馬書8:26 況且,我們的軟弱有聖靈幫助。我們本不曉得當怎樣禱告,只是聖靈親自用說不出來的嘆息替我們禱告)</a:t>
            </a:r>
            <a:endParaRPr b="0" i="0" sz="1600" u="none" cap="none" strike="noStrike">
              <a:solidFill>
                <a:srgbClr val="0066FF"/>
              </a:solidFill>
              <a:latin typeface="KaiTi"/>
              <a:ea typeface="KaiTi"/>
              <a:cs typeface="KaiTi"/>
              <a:sym typeface="KaiTi"/>
            </a:endParaRPr>
          </a:p>
        </p:txBody>
      </p:sp>
    </p:spTree>
  </p:cSld>
  <p:clrMapOvr>
    <a:masterClrMapping/>
  </p:clrMapOvr>
  <mc:AlternateContent>
    <mc:Choice Requires="p14">
      <p:transition spd="slow" p14:dur="1600">
        <p14:gallery dir="l"/>
      </p:transition>
    </mc:Choice>
    <mc:Fallback>
      <p:transition spd="slow">
        <p:fade/>
      </p:transition>
    </mc:Fallback>
  </mc:AlternateContent>
</p:sld>
</file>

<file path=ppt/slides/slide6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40" name="Shape 540"/>
        <p:cNvGrpSpPr/>
        <p:nvPr/>
      </p:nvGrpSpPr>
      <p:grpSpPr>
        <a:xfrm>
          <a:off x="0" y="0"/>
          <a:ext cx="0" cy="0"/>
          <a:chOff x="0" y="0"/>
          <a:chExt cx="0" cy="0"/>
        </a:xfrm>
      </p:grpSpPr>
      <p:sp>
        <p:nvSpPr>
          <p:cNvPr id="541" name="Google Shape;541;p74"/>
          <p:cNvSpPr txBox="1"/>
          <p:nvPr>
            <p:ph type="title"/>
          </p:nvPr>
        </p:nvSpPr>
        <p:spPr>
          <a:xfrm>
            <a:off x="0" y="16932"/>
            <a:ext cx="9144000" cy="668867"/>
          </a:xfrm>
          <a:prstGeom prst="rect">
            <a:avLst/>
          </a:prstGeom>
          <a:solidFill>
            <a:srgbClr val="DDD9C3"/>
          </a:solidFill>
          <a:ln cap="flat" cmpd="sng" w="9525">
            <a:solidFill>
              <a:srgbClr val="97B4E4"/>
            </a:solidFill>
            <a:prstDash val="solid"/>
            <a:round/>
            <a:headEnd len="sm" w="sm" type="none"/>
            <a:tailEnd len="sm" w="sm" type="none"/>
          </a:ln>
        </p:spPr>
        <p:txBody>
          <a:bodyPr anchorCtr="0" anchor="ctr" bIns="45700" lIns="91425" spcFirstLastPara="1" rIns="91425" wrap="square" tIns="45700">
            <a:noAutofit/>
          </a:bodyPr>
          <a:lstStyle/>
          <a:p>
            <a:pPr indent="0" lvl="0" marL="0" rtl="0" algn="ctr">
              <a:spcBef>
                <a:spcPts val="0"/>
              </a:spcBef>
              <a:spcAft>
                <a:spcPts val="0"/>
              </a:spcAft>
              <a:buClr>
                <a:srgbClr val="000000"/>
              </a:buClr>
              <a:buSzPts val="3600"/>
              <a:buFont typeface="KaiTi"/>
              <a:buNone/>
            </a:pPr>
            <a:r>
              <a:rPr b="1" i="0" lang="zh-TW" sz="3600" u="none" strike="noStrike">
                <a:solidFill>
                  <a:srgbClr val="000000"/>
                </a:solidFill>
                <a:latin typeface="KaiTi"/>
                <a:ea typeface="KaiTi"/>
                <a:cs typeface="KaiTi"/>
                <a:sym typeface="KaiTi"/>
              </a:rPr>
              <a:t>忠心的敬拜領袖依靠聖靈的力量 </a:t>
            </a:r>
            <a:r>
              <a:rPr b="1" lang="zh-TW" sz="3600">
                <a:solidFill>
                  <a:srgbClr val="000000"/>
                </a:solidFill>
                <a:latin typeface="KaiTi"/>
                <a:ea typeface="KaiTi"/>
                <a:cs typeface="KaiTi"/>
                <a:sym typeface="KaiTi"/>
              </a:rPr>
              <a:t>3</a:t>
            </a:r>
            <a:endParaRPr sz="3600">
              <a:solidFill>
                <a:srgbClr val="0C0C0C"/>
              </a:solidFill>
              <a:latin typeface="KaiTi"/>
              <a:ea typeface="KaiTi"/>
              <a:cs typeface="KaiTi"/>
              <a:sym typeface="KaiTi"/>
            </a:endParaRPr>
          </a:p>
        </p:txBody>
      </p:sp>
      <p:sp>
        <p:nvSpPr>
          <p:cNvPr id="542" name="Google Shape;542;p74"/>
          <p:cNvSpPr/>
          <p:nvPr/>
        </p:nvSpPr>
        <p:spPr>
          <a:xfrm>
            <a:off x="-5644" y="685798"/>
            <a:ext cx="9144000" cy="6172202"/>
          </a:xfrm>
          <a:prstGeom prst="rect">
            <a:avLst/>
          </a:prstGeom>
          <a:solidFill>
            <a:srgbClr val="F2F2F2"/>
          </a:solidFill>
          <a:ln cap="flat" cmpd="sng" w="25400">
            <a:solidFill>
              <a:schemeClr val="accent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rPr b="1" i="0" lang="zh-TW" sz="2800" u="none" cap="none" strike="noStrike">
                <a:solidFill>
                  <a:srgbClr val="000000"/>
                </a:solidFill>
                <a:latin typeface="KaiTi"/>
                <a:ea typeface="KaiTi"/>
                <a:cs typeface="KaiTi"/>
                <a:sym typeface="KaiTi"/>
              </a:rPr>
              <a:t>3.</a:t>
            </a:r>
            <a:r>
              <a:rPr b="1" i="0" lang="zh-TW" sz="2800" u="sng" cap="none" strike="noStrike">
                <a:solidFill>
                  <a:srgbClr val="000000"/>
                </a:solidFill>
                <a:latin typeface="KaiTi"/>
                <a:ea typeface="KaiTi"/>
                <a:cs typeface="KaiTi"/>
                <a:sym typeface="KaiTi"/>
              </a:rPr>
              <a:t>完全的依靠聖靈</a:t>
            </a:r>
            <a:r>
              <a:rPr b="1" i="0" lang="zh-TW" sz="2800" u="none" cap="none" strike="noStrike">
                <a:solidFill>
                  <a:srgbClr val="000000"/>
                </a:solidFill>
                <a:latin typeface="KaiTi"/>
                <a:ea typeface="KaiTi"/>
                <a:cs typeface="KaiTi"/>
                <a:sym typeface="KaiTi"/>
              </a:rPr>
              <a:t>(繼續)</a:t>
            </a:r>
            <a:endParaRPr b="1" i="0" sz="2800" u="none" cap="none" strike="noStrike">
              <a:solidFill>
                <a:srgbClr val="000000"/>
              </a:solidFill>
              <a:latin typeface="KaiTi"/>
              <a:ea typeface="KaiTi"/>
              <a:cs typeface="KaiTi"/>
              <a:sym typeface="KaiTi"/>
            </a:endParaRPr>
          </a:p>
          <a:p>
            <a:pPr indent="-342900" lvl="0" marL="342900" marR="0" rtl="0" algn="l">
              <a:spcBef>
                <a:spcPts val="0"/>
              </a:spcBef>
              <a:spcAft>
                <a:spcPts val="0"/>
              </a:spcAft>
              <a:buClr>
                <a:srgbClr val="000000"/>
              </a:buClr>
              <a:buSzPts val="2200"/>
              <a:buFont typeface="Noto Sans Symbols"/>
              <a:buChar char="▪"/>
            </a:pPr>
            <a:r>
              <a:rPr b="1" i="0" lang="zh-TW" sz="2200" u="none" cap="none" strike="noStrike">
                <a:solidFill>
                  <a:srgbClr val="000000"/>
                </a:solidFill>
                <a:latin typeface="KaiTi"/>
                <a:ea typeface="KaiTi"/>
                <a:cs typeface="KaiTi"/>
                <a:sym typeface="KaiTi"/>
              </a:rPr>
              <a:t>我們如何禱告？</a:t>
            </a:r>
            <a:endParaRPr/>
          </a:p>
          <a:p>
            <a:pPr indent="-342900" lvl="1" marL="800100" marR="0" rtl="0" algn="l">
              <a:spcBef>
                <a:spcPts val="0"/>
              </a:spcBef>
              <a:spcAft>
                <a:spcPts val="0"/>
              </a:spcAft>
              <a:buClr>
                <a:schemeClr val="dk1"/>
              </a:buClr>
              <a:buSzPts val="2200"/>
              <a:buFont typeface="Courier New"/>
              <a:buChar char="o"/>
            </a:pPr>
            <a:r>
              <a:rPr b="1" i="0" lang="zh-TW" sz="2200" u="none" cap="none" strike="noStrike">
                <a:solidFill>
                  <a:schemeClr val="dk1"/>
                </a:solidFill>
                <a:highlight>
                  <a:srgbClr val="FFE599"/>
                </a:highlight>
                <a:latin typeface="KaiTi"/>
                <a:ea typeface="KaiTi"/>
                <a:cs typeface="KaiTi"/>
                <a:sym typeface="KaiTi"/>
              </a:rPr>
              <a:t>你祈禱多少 </a:t>
            </a:r>
            <a:r>
              <a:rPr b="0" i="0" lang="zh-TW" sz="2200" u="none" cap="none" strike="noStrike">
                <a:solidFill>
                  <a:schemeClr val="dk1"/>
                </a:solidFill>
                <a:latin typeface="KaiTi"/>
                <a:ea typeface="KaiTi"/>
                <a:cs typeface="KaiTi"/>
                <a:sym typeface="KaiTi"/>
              </a:rPr>
              <a:t>？</a:t>
            </a:r>
            <a:endParaRPr/>
          </a:p>
          <a:p>
            <a:pPr indent="-342900" lvl="1" marL="800100" marR="0" rtl="0" algn="l">
              <a:spcBef>
                <a:spcPts val="0"/>
              </a:spcBef>
              <a:spcAft>
                <a:spcPts val="0"/>
              </a:spcAft>
              <a:buClr>
                <a:schemeClr val="dk1"/>
              </a:buClr>
              <a:buSzPts val="2200"/>
              <a:buFont typeface="Courier New"/>
              <a:buChar char="o"/>
            </a:pPr>
            <a:r>
              <a:rPr b="0" i="0" lang="zh-TW" sz="2200" u="none" cap="none" strike="noStrike">
                <a:solidFill>
                  <a:schemeClr val="dk1"/>
                </a:solidFill>
                <a:latin typeface="KaiTi"/>
                <a:ea typeface="KaiTi"/>
                <a:cs typeface="KaiTi"/>
                <a:sym typeface="KaiTi"/>
              </a:rPr>
              <a:t>在開始計劃週日敬拜之前,你</a:t>
            </a:r>
            <a:r>
              <a:rPr b="1" i="0" lang="zh-TW" sz="2200" u="none" cap="none" strike="noStrike">
                <a:solidFill>
                  <a:schemeClr val="dk1"/>
                </a:solidFill>
                <a:highlight>
                  <a:srgbClr val="FFE599"/>
                </a:highlight>
                <a:latin typeface="KaiTi"/>
                <a:ea typeface="KaiTi"/>
                <a:cs typeface="KaiTi"/>
                <a:sym typeface="KaiTi"/>
              </a:rPr>
              <a:t>是否祈求祂的指引 </a:t>
            </a:r>
            <a:r>
              <a:rPr b="0" i="0" lang="zh-TW" sz="2200" u="none" cap="none" strike="noStrike">
                <a:solidFill>
                  <a:schemeClr val="dk1"/>
                </a:solidFill>
                <a:latin typeface="KaiTi"/>
                <a:ea typeface="KaiTi"/>
                <a:cs typeface="KaiTi"/>
                <a:sym typeface="KaiTi"/>
              </a:rPr>
              <a:t>？</a:t>
            </a:r>
            <a:endParaRPr/>
          </a:p>
          <a:p>
            <a:pPr indent="-342900" lvl="1" marL="800100" marR="0" rtl="0" algn="l">
              <a:spcBef>
                <a:spcPts val="0"/>
              </a:spcBef>
              <a:spcAft>
                <a:spcPts val="0"/>
              </a:spcAft>
              <a:buClr>
                <a:schemeClr val="dk1"/>
              </a:buClr>
              <a:buSzPts val="2200"/>
              <a:buFont typeface="Courier New"/>
              <a:buChar char="o"/>
            </a:pPr>
            <a:r>
              <a:rPr b="0" i="0" lang="zh-TW" sz="2200" u="none" cap="none" strike="noStrike">
                <a:solidFill>
                  <a:schemeClr val="dk1"/>
                </a:solidFill>
                <a:latin typeface="KaiTi"/>
                <a:ea typeface="KaiTi"/>
                <a:cs typeface="KaiTi"/>
                <a:sym typeface="KaiTi"/>
              </a:rPr>
              <a:t>你</a:t>
            </a:r>
            <a:r>
              <a:rPr b="1" i="0" lang="zh-TW" sz="2200" u="none" cap="none" strike="noStrike">
                <a:solidFill>
                  <a:schemeClr val="dk1"/>
                </a:solidFill>
                <a:highlight>
                  <a:srgbClr val="FFE599"/>
                </a:highlight>
                <a:latin typeface="KaiTi"/>
                <a:ea typeface="KaiTi"/>
                <a:cs typeface="KaiTi"/>
                <a:sym typeface="KaiTi"/>
              </a:rPr>
              <a:t>更相信上帝的力量還是你自己的表現？</a:t>
            </a:r>
            <a:endParaRPr b="1" i="0" sz="2200" u="none" cap="none" strike="noStrike">
              <a:solidFill>
                <a:schemeClr val="dk1"/>
              </a:solidFill>
              <a:highlight>
                <a:srgbClr val="FFE599"/>
              </a:highlight>
              <a:latin typeface="KaiTi"/>
              <a:ea typeface="KaiTi"/>
              <a:cs typeface="KaiTi"/>
              <a:sym typeface="KaiTi"/>
            </a:endParaRPr>
          </a:p>
          <a:p>
            <a:pPr indent="-342900" lvl="1" marL="800100" marR="0" rtl="0" algn="l">
              <a:spcBef>
                <a:spcPts val="0"/>
              </a:spcBef>
              <a:spcAft>
                <a:spcPts val="0"/>
              </a:spcAft>
              <a:buClr>
                <a:schemeClr val="dk1"/>
              </a:buClr>
              <a:buSzPts val="2200"/>
              <a:buFont typeface="Courier New"/>
              <a:buChar char="o"/>
            </a:pPr>
            <a:r>
              <a:rPr b="0" i="0" lang="zh-TW" sz="2200" u="none" cap="none" strike="noStrike">
                <a:solidFill>
                  <a:schemeClr val="dk1"/>
                </a:solidFill>
                <a:latin typeface="KaiTi"/>
                <a:ea typeface="KaiTi"/>
                <a:cs typeface="KaiTi"/>
                <a:sym typeface="KaiTi"/>
              </a:rPr>
              <a:t>你是否會做一些通用的祈禱,如「上帝,請保佑我們今天的敬拜」？還是你</a:t>
            </a:r>
            <a:r>
              <a:rPr b="1" i="0" lang="zh-TW" sz="2200" u="none" cap="none" strike="noStrike">
                <a:solidFill>
                  <a:schemeClr val="dk1"/>
                </a:solidFill>
                <a:highlight>
                  <a:srgbClr val="FFE599"/>
                </a:highlight>
                <a:latin typeface="KaiTi"/>
                <a:ea typeface="KaiTi"/>
                <a:cs typeface="KaiTi"/>
                <a:sym typeface="KaiTi"/>
              </a:rPr>
              <a:t>專門祈求聖靈向每個聚會的人啟示基督,幫助會眾用理解真理的方式唱詩</a:t>
            </a:r>
            <a:r>
              <a:rPr b="1" i="0" lang="zh-TW" sz="2200" u="none" cap="none" strike="noStrike">
                <a:solidFill>
                  <a:srgbClr val="000000"/>
                </a:solidFill>
                <a:highlight>
                  <a:srgbClr val="FFE599"/>
                </a:highlight>
                <a:latin typeface="KaiTi"/>
                <a:ea typeface="KaiTi"/>
                <a:cs typeface="KaiTi"/>
                <a:sym typeface="KaiTi"/>
              </a:rPr>
              <a:t>,並在每一個人的生活中結出聖靈的果子</a:t>
            </a:r>
            <a:r>
              <a:rPr b="0" i="0" lang="zh-TW" sz="2200" u="none" cap="none" strike="noStrike">
                <a:solidFill>
                  <a:schemeClr val="dk1"/>
                </a:solidFill>
                <a:latin typeface="KaiTi"/>
                <a:ea typeface="KaiTi"/>
                <a:cs typeface="KaiTi"/>
                <a:sym typeface="KaiTi"/>
              </a:rPr>
              <a:t>？</a:t>
            </a:r>
            <a:endParaRPr b="0" i="0" sz="2200" u="none" cap="none" strike="noStrike">
              <a:solidFill>
                <a:srgbClr val="000000"/>
              </a:solidFill>
              <a:latin typeface="KaiTi"/>
              <a:ea typeface="KaiTi"/>
              <a:cs typeface="KaiTi"/>
              <a:sym typeface="KaiTi"/>
            </a:endParaRPr>
          </a:p>
          <a:p>
            <a:pPr indent="-342900" lvl="0" marL="342900" marR="0" rtl="0" algn="l">
              <a:spcBef>
                <a:spcPts val="0"/>
              </a:spcBef>
              <a:spcAft>
                <a:spcPts val="0"/>
              </a:spcAft>
              <a:buClr>
                <a:srgbClr val="000000"/>
              </a:buClr>
              <a:buSzPts val="2200"/>
              <a:buFont typeface="Noto Sans Symbols"/>
              <a:buChar char="▪"/>
            </a:pPr>
            <a:r>
              <a:rPr b="1" i="0" lang="zh-TW" sz="2200" u="none" cap="none" strike="noStrike">
                <a:solidFill>
                  <a:srgbClr val="000000"/>
                </a:solidFill>
                <a:latin typeface="KaiTi"/>
                <a:ea typeface="KaiTi"/>
                <a:cs typeface="KaiTi"/>
                <a:sym typeface="KaiTi"/>
              </a:rPr>
              <a:t>完全依靠聖靈</a:t>
            </a:r>
            <a:endParaRPr/>
          </a:p>
          <a:p>
            <a:pPr indent="-342900" lvl="1" marL="800100" marR="0" rtl="0" algn="l">
              <a:spcBef>
                <a:spcPts val="0"/>
              </a:spcBef>
              <a:spcAft>
                <a:spcPts val="0"/>
              </a:spcAft>
              <a:buClr>
                <a:schemeClr val="dk1"/>
              </a:buClr>
              <a:buSzPts val="2200"/>
              <a:buFont typeface="Courier New"/>
              <a:buChar char="o"/>
            </a:pPr>
            <a:r>
              <a:rPr b="0" i="0" lang="zh-TW" sz="2200" u="none" cap="none" strike="noStrike">
                <a:solidFill>
                  <a:schemeClr val="dk1"/>
                </a:solidFill>
                <a:latin typeface="KaiTi"/>
                <a:ea typeface="KaiTi"/>
                <a:cs typeface="KaiTi"/>
                <a:sym typeface="KaiTi"/>
              </a:rPr>
              <a:t>承認我們</a:t>
            </a:r>
            <a:r>
              <a:rPr b="1" i="0" lang="zh-TW" sz="2200" u="none" cap="none" strike="noStrike">
                <a:solidFill>
                  <a:schemeClr val="dk1"/>
                </a:solidFill>
                <a:highlight>
                  <a:srgbClr val="FFE599"/>
                </a:highlight>
                <a:latin typeface="KaiTi"/>
                <a:ea typeface="KaiTi"/>
                <a:cs typeface="KaiTi"/>
                <a:sym typeface="KaiTi"/>
              </a:rPr>
              <a:t>完全依賴聖靈</a:t>
            </a:r>
            <a:r>
              <a:rPr b="0" i="0" lang="zh-TW" sz="2200" u="none" cap="none" strike="noStrike">
                <a:solidFill>
                  <a:schemeClr val="dk1"/>
                </a:solidFill>
                <a:latin typeface="KaiTi"/>
                <a:ea typeface="KaiTi"/>
                <a:cs typeface="KaiTi"/>
                <a:sym typeface="KaiTi"/>
              </a:rPr>
              <a:t>在我們</a:t>
            </a:r>
            <a:r>
              <a:rPr b="1" i="0" lang="zh-TW" sz="2200" u="none" cap="none" strike="noStrike">
                <a:solidFill>
                  <a:schemeClr val="dk1"/>
                </a:solidFill>
                <a:highlight>
                  <a:srgbClr val="FFE599"/>
                </a:highlight>
                <a:latin typeface="KaiTi"/>
                <a:ea typeface="KaiTi"/>
                <a:cs typeface="KaiTi"/>
                <a:sym typeface="KaiTi"/>
              </a:rPr>
              <a:t>心中產生深深的感激,謙卑和平安</a:t>
            </a:r>
            <a:r>
              <a:rPr b="0" i="0" lang="zh-TW" sz="2200" u="none" cap="none" strike="noStrike">
                <a:solidFill>
                  <a:schemeClr val="dk1"/>
                </a:solidFill>
                <a:latin typeface="KaiTi"/>
                <a:ea typeface="KaiTi"/>
                <a:cs typeface="KaiTi"/>
                <a:sym typeface="KaiTi"/>
              </a:rPr>
              <a:t>。</a:t>
            </a:r>
            <a:endParaRPr/>
          </a:p>
          <a:p>
            <a:pPr indent="-342900" lvl="1" marL="800100" marR="0" rtl="0" algn="l">
              <a:spcBef>
                <a:spcPts val="0"/>
              </a:spcBef>
              <a:spcAft>
                <a:spcPts val="0"/>
              </a:spcAft>
              <a:buClr>
                <a:schemeClr val="dk1"/>
              </a:buClr>
              <a:buSzPts val="2200"/>
              <a:buFont typeface="Courier New"/>
              <a:buChar char="o"/>
            </a:pPr>
            <a:r>
              <a:rPr b="1" i="0" lang="zh-TW" sz="2200" u="none" cap="none" strike="noStrike">
                <a:solidFill>
                  <a:schemeClr val="dk1"/>
                </a:solidFill>
                <a:highlight>
                  <a:srgbClr val="FFE599"/>
                </a:highlight>
                <a:latin typeface="KaiTi"/>
                <a:ea typeface="KaiTi"/>
                <a:cs typeface="KaiTi"/>
                <a:sym typeface="KaiTi"/>
              </a:rPr>
              <a:t>對聖靈的完全依賴使我們擺脫了對侍奉</a:t>
            </a:r>
            <a:r>
              <a:rPr b="1" i="0" lang="zh-TW" sz="2200" u="none" cap="none" strike="noStrike">
                <a:solidFill>
                  <a:srgbClr val="000000"/>
                </a:solidFill>
                <a:highlight>
                  <a:srgbClr val="FFE599"/>
                </a:highlight>
                <a:latin typeface="KaiTi"/>
                <a:ea typeface="KaiTi"/>
                <a:cs typeface="KaiTi"/>
                <a:sym typeface="KaiTi"/>
              </a:rPr>
              <a:t>進行得如何順利</a:t>
            </a:r>
            <a:r>
              <a:rPr b="0" i="0" lang="zh-TW" sz="2200" u="none" cap="none" strike="noStrike">
                <a:solidFill>
                  <a:schemeClr val="dk1"/>
                </a:solidFill>
                <a:latin typeface="KaiTi"/>
                <a:ea typeface="KaiTi"/>
                <a:cs typeface="KaiTi"/>
                <a:sym typeface="KaiTi"/>
              </a:rPr>
              <a:t>,音響系統是否會給予回聲,以及會眾會如何回應我們</a:t>
            </a:r>
            <a:r>
              <a:rPr b="1" i="0" lang="zh-TW" sz="2200" u="none" cap="none" strike="noStrike">
                <a:solidFill>
                  <a:schemeClr val="dk1"/>
                </a:solidFill>
                <a:highlight>
                  <a:srgbClr val="FFE599"/>
                </a:highlight>
                <a:latin typeface="KaiTi"/>
                <a:ea typeface="KaiTi"/>
                <a:cs typeface="KaiTi"/>
                <a:sym typeface="KaiTi"/>
              </a:rPr>
              <a:t>的焦慮</a:t>
            </a:r>
            <a:r>
              <a:rPr b="0" i="0" lang="zh-TW" sz="2200" u="none" cap="none" strike="noStrike">
                <a:solidFill>
                  <a:schemeClr val="dk1"/>
                </a:solidFill>
                <a:latin typeface="KaiTi"/>
                <a:ea typeface="KaiTi"/>
                <a:cs typeface="KaiTi"/>
                <a:sym typeface="KaiTi"/>
              </a:rPr>
              <a:t>。這些項目中的每一項都需要我們的關注,但我們的信心與它們無關。畢竟</a:t>
            </a:r>
            <a:r>
              <a:rPr b="1" i="0" lang="zh-TW" sz="2200" u="none" cap="none" strike="noStrike">
                <a:solidFill>
                  <a:schemeClr val="dk1"/>
                </a:solidFill>
                <a:latin typeface="KaiTi"/>
                <a:ea typeface="KaiTi"/>
                <a:cs typeface="KaiTi"/>
                <a:sym typeface="KaiTi"/>
              </a:rPr>
              <a:t>,</a:t>
            </a:r>
            <a:r>
              <a:rPr b="1" i="0" lang="zh-TW" sz="2200" u="none" cap="none" strike="noStrike">
                <a:solidFill>
                  <a:schemeClr val="dk1"/>
                </a:solidFill>
                <a:highlight>
                  <a:srgbClr val="FFE599"/>
                </a:highlight>
                <a:latin typeface="KaiTi"/>
                <a:ea typeface="KaiTi"/>
                <a:cs typeface="KaiTi"/>
                <a:sym typeface="KaiTi"/>
              </a:rPr>
              <a:t>展現上帝能力的不是我們的充足,而是我們的軟弱</a:t>
            </a:r>
            <a:r>
              <a:rPr b="0" i="0" lang="zh-TW" sz="2000" u="none" cap="none" strike="noStrike">
                <a:solidFill>
                  <a:schemeClr val="dk1"/>
                </a:solidFill>
                <a:latin typeface="KaiTi"/>
                <a:ea typeface="KaiTi"/>
                <a:cs typeface="KaiTi"/>
                <a:sym typeface="KaiTi"/>
              </a:rPr>
              <a:t>。</a:t>
            </a:r>
            <a:br>
              <a:rPr b="1" i="0" lang="zh-TW" sz="2100" u="none" cap="none" strike="noStrike">
                <a:solidFill>
                  <a:srgbClr val="009F35"/>
                </a:solidFill>
                <a:latin typeface="KaiTi"/>
                <a:ea typeface="KaiTi"/>
                <a:cs typeface="KaiTi"/>
                <a:sym typeface="KaiTi"/>
              </a:rPr>
            </a:br>
            <a:r>
              <a:rPr b="0" i="0" lang="zh-TW" sz="1900" u="none" cap="none" strike="noStrike">
                <a:solidFill>
                  <a:srgbClr val="000000"/>
                </a:solidFill>
                <a:latin typeface="KaiTi"/>
                <a:ea typeface="KaiTi"/>
                <a:cs typeface="KaiTi"/>
                <a:sym typeface="KaiTi"/>
              </a:rPr>
              <a:t>(</a:t>
            </a:r>
            <a:r>
              <a:rPr b="0" i="0" lang="zh-TW" sz="1900" u="none" cap="none" strike="noStrike">
                <a:solidFill>
                  <a:srgbClr val="3366FF"/>
                </a:solidFill>
                <a:highlight>
                  <a:srgbClr val="FFFFFF"/>
                </a:highlight>
                <a:latin typeface="KaiTi"/>
                <a:ea typeface="KaiTi"/>
                <a:cs typeface="KaiTi"/>
                <a:sym typeface="KaiTi"/>
              </a:rPr>
              <a:t>哥林多後書12:9 他對我說:「我的恩典夠你用的,因為</a:t>
            </a:r>
            <a:r>
              <a:rPr b="0" i="0" lang="zh-TW" sz="1900" u="none" cap="none" strike="noStrike">
                <a:solidFill>
                  <a:srgbClr val="C00000"/>
                </a:solidFill>
                <a:highlight>
                  <a:srgbClr val="FFFFFF"/>
                </a:highlight>
                <a:latin typeface="KaiTi"/>
                <a:ea typeface="KaiTi"/>
                <a:cs typeface="KaiTi"/>
                <a:sym typeface="KaiTi"/>
              </a:rPr>
              <a:t>我的能力是在人的軟弱上顯得完全</a:t>
            </a:r>
            <a:r>
              <a:rPr b="0" i="0" lang="zh-TW" sz="1900" u="none" cap="none" strike="noStrike">
                <a:solidFill>
                  <a:srgbClr val="3366FF"/>
                </a:solidFill>
                <a:highlight>
                  <a:srgbClr val="FFFFFF"/>
                </a:highlight>
                <a:latin typeface="KaiTi"/>
                <a:ea typeface="KaiTi"/>
                <a:cs typeface="KaiTi"/>
                <a:sym typeface="KaiTi"/>
              </a:rPr>
              <a:t>。</a:t>
            </a:r>
            <a:r>
              <a:rPr b="0" i="0" lang="zh-TW" sz="1900" u="none" cap="none" strike="noStrike">
                <a:solidFill>
                  <a:srgbClr val="0066FF"/>
                </a:solidFill>
                <a:highlight>
                  <a:srgbClr val="FFFFFF"/>
                </a:highlight>
                <a:latin typeface="KaiTi"/>
                <a:ea typeface="KaiTi"/>
                <a:cs typeface="KaiTi"/>
                <a:sym typeface="KaiTi"/>
              </a:rPr>
              <a:t>」所以,我更喜歡誇自己的軟弱,好叫基督的能力覆庇我</a:t>
            </a:r>
            <a:r>
              <a:rPr b="0" i="0" lang="zh-TW" sz="1900" u="none" cap="none" strike="noStrike">
                <a:solidFill>
                  <a:srgbClr val="0066FF"/>
                </a:solidFill>
                <a:latin typeface="KaiTi"/>
                <a:ea typeface="KaiTi"/>
                <a:cs typeface="KaiTi"/>
                <a:sym typeface="KaiTi"/>
              </a:rPr>
              <a:t>)</a:t>
            </a:r>
            <a:endParaRPr b="0" i="0" sz="1900" u="none" cap="none" strike="noStrike">
              <a:solidFill>
                <a:srgbClr val="0066FF"/>
              </a:solidFill>
              <a:latin typeface="KaiTi"/>
              <a:ea typeface="KaiTi"/>
              <a:cs typeface="KaiTi"/>
              <a:sym typeface="KaiTi"/>
            </a:endParaRPr>
          </a:p>
        </p:txBody>
      </p:sp>
    </p:spTree>
  </p:cSld>
  <p:clrMapOvr>
    <a:masterClrMapping/>
  </p:clrMapOvr>
  <mc:AlternateContent>
    <mc:Choice Requires="p14">
      <p:transition spd="slow" p14:dur="1600">
        <p14:gallery dir="l"/>
      </p:transition>
    </mc:Choice>
    <mc:Fallback>
      <p:transition spd="slow">
        <p:fade/>
      </p:transition>
    </mc:Fallback>
  </mc:AlternateContent>
</p:sld>
</file>

<file path=ppt/slides/slide6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47" name="Shape 547"/>
        <p:cNvGrpSpPr/>
        <p:nvPr/>
      </p:nvGrpSpPr>
      <p:grpSpPr>
        <a:xfrm>
          <a:off x="0" y="0"/>
          <a:ext cx="0" cy="0"/>
          <a:chOff x="0" y="0"/>
          <a:chExt cx="0" cy="0"/>
        </a:xfrm>
      </p:grpSpPr>
      <p:sp>
        <p:nvSpPr>
          <p:cNvPr id="548" name="Google Shape;548;p75"/>
          <p:cNvSpPr txBox="1"/>
          <p:nvPr>
            <p:ph type="title"/>
          </p:nvPr>
        </p:nvSpPr>
        <p:spPr>
          <a:xfrm>
            <a:off x="0" y="16932"/>
            <a:ext cx="9144000" cy="668867"/>
          </a:xfrm>
          <a:prstGeom prst="rect">
            <a:avLst/>
          </a:prstGeom>
          <a:solidFill>
            <a:srgbClr val="DDD9C3"/>
          </a:solidFill>
          <a:ln cap="flat" cmpd="sng" w="9525">
            <a:solidFill>
              <a:srgbClr val="97B4E4"/>
            </a:solidFill>
            <a:prstDash val="solid"/>
            <a:round/>
            <a:headEnd len="sm" w="sm" type="none"/>
            <a:tailEnd len="sm" w="sm" type="none"/>
          </a:ln>
        </p:spPr>
        <p:txBody>
          <a:bodyPr anchorCtr="0" anchor="ctr" bIns="45700" lIns="91425" spcFirstLastPara="1" rIns="91425" wrap="square" tIns="45700">
            <a:noAutofit/>
          </a:bodyPr>
          <a:lstStyle/>
          <a:p>
            <a:pPr indent="0" lvl="0" marL="0" rtl="0" algn="ctr">
              <a:spcBef>
                <a:spcPts val="0"/>
              </a:spcBef>
              <a:spcAft>
                <a:spcPts val="0"/>
              </a:spcAft>
              <a:buClr>
                <a:srgbClr val="000000"/>
              </a:buClr>
              <a:buSzPts val="3600"/>
              <a:buFont typeface="KaiTi"/>
              <a:buNone/>
            </a:pPr>
            <a:r>
              <a:rPr b="1" i="0" lang="zh-TW" sz="3600" u="none" strike="noStrike">
                <a:solidFill>
                  <a:srgbClr val="000000"/>
                </a:solidFill>
                <a:latin typeface="KaiTi"/>
                <a:ea typeface="KaiTi"/>
                <a:cs typeface="KaiTi"/>
                <a:sym typeface="KaiTi"/>
              </a:rPr>
              <a:t>忠心的敬拜領袖依靠聖靈的力量 </a:t>
            </a:r>
            <a:r>
              <a:rPr b="1" lang="zh-TW" sz="3600">
                <a:solidFill>
                  <a:srgbClr val="000000"/>
                </a:solidFill>
                <a:latin typeface="KaiTi"/>
                <a:ea typeface="KaiTi"/>
                <a:cs typeface="KaiTi"/>
                <a:sym typeface="KaiTi"/>
              </a:rPr>
              <a:t>4</a:t>
            </a:r>
            <a:endParaRPr sz="3600">
              <a:solidFill>
                <a:srgbClr val="0C0C0C"/>
              </a:solidFill>
              <a:latin typeface="KaiTi"/>
              <a:ea typeface="KaiTi"/>
              <a:cs typeface="KaiTi"/>
              <a:sym typeface="KaiTi"/>
            </a:endParaRPr>
          </a:p>
        </p:txBody>
      </p:sp>
      <p:sp>
        <p:nvSpPr>
          <p:cNvPr id="549" name="Google Shape;549;p75"/>
          <p:cNvSpPr/>
          <p:nvPr/>
        </p:nvSpPr>
        <p:spPr>
          <a:xfrm>
            <a:off x="-5644" y="685798"/>
            <a:ext cx="9144000" cy="6172202"/>
          </a:xfrm>
          <a:prstGeom prst="rect">
            <a:avLst/>
          </a:prstGeom>
          <a:solidFill>
            <a:srgbClr val="F2F2F2"/>
          </a:solidFill>
          <a:ln cap="flat" cmpd="sng" w="25400">
            <a:solidFill>
              <a:schemeClr val="accent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rPr b="1" i="0" lang="zh-TW" sz="2800" u="none" cap="none" strike="noStrike">
                <a:solidFill>
                  <a:srgbClr val="000000"/>
                </a:solidFill>
                <a:latin typeface="KaiTi"/>
                <a:ea typeface="KaiTi"/>
                <a:cs typeface="KaiTi"/>
                <a:sym typeface="KaiTi"/>
              </a:rPr>
              <a:t>4.</a:t>
            </a:r>
            <a:r>
              <a:rPr b="1" i="0" lang="zh-TW" sz="1800" u="none" cap="none" strike="noStrike">
                <a:solidFill>
                  <a:srgbClr val="000000"/>
                </a:solidFill>
                <a:latin typeface="Roboto"/>
                <a:ea typeface="Roboto"/>
                <a:cs typeface="Roboto"/>
                <a:sym typeface="Roboto"/>
              </a:rPr>
              <a:t> </a:t>
            </a:r>
            <a:r>
              <a:rPr b="1" i="0" lang="zh-TW" sz="2800" u="sng" cap="none" strike="noStrike">
                <a:solidFill>
                  <a:srgbClr val="000000"/>
                </a:solidFill>
                <a:latin typeface="KaiTi"/>
                <a:ea typeface="KaiTi"/>
                <a:cs typeface="KaiTi"/>
                <a:sym typeface="KaiTi"/>
              </a:rPr>
              <a:t>熱切期待聖靈工作</a:t>
            </a:r>
            <a:endParaRPr b="1" i="0" sz="2800" u="sng" cap="none" strike="noStrike">
              <a:solidFill>
                <a:srgbClr val="000000"/>
              </a:solidFill>
              <a:latin typeface="KaiTi"/>
              <a:ea typeface="KaiTi"/>
              <a:cs typeface="KaiTi"/>
              <a:sym typeface="KaiTi"/>
            </a:endParaRPr>
          </a:p>
          <a:p>
            <a:pPr indent="-285750" lvl="0" marL="285750" marR="0" rtl="0" algn="l">
              <a:spcBef>
                <a:spcPts val="0"/>
              </a:spcBef>
              <a:spcAft>
                <a:spcPts val="0"/>
              </a:spcAft>
              <a:buClr>
                <a:srgbClr val="CC0000"/>
              </a:buClr>
              <a:buSzPts val="2100"/>
              <a:buFont typeface="Noto Sans Symbols"/>
              <a:buChar char="▪"/>
            </a:pPr>
            <a:r>
              <a:rPr b="1" i="0" lang="zh-TW" sz="2100" u="none" cap="none" strike="noStrike">
                <a:solidFill>
                  <a:srgbClr val="CC0000"/>
                </a:solidFill>
                <a:latin typeface="KaiTi"/>
                <a:ea typeface="KaiTi"/>
                <a:cs typeface="KaiTi"/>
                <a:sym typeface="KaiTi"/>
              </a:rPr>
              <a:t>&lt;對聖靈工作的誤解&gt;</a:t>
            </a:r>
            <a:r>
              <a:rPr b="1" i="0" lang="zh-TW" sz="2100" u="none" cap="none" strike="noStrike">
                <a:solidFill>
                  <a:srgbClr val="000000"/>
                </a:solidFill>
                <a:latin typeface="KaiTi"/>
                <a:ea typeface="KaiTi"/>
                <a:cs typeface="KaiTi"/>
                <a:sym typeface="KaiTi"/>
              </a:rPr>
              <a:t> </a:t>
            </a:r>
            <a:r>
              <a:rPr b="0" i="0" lang="zh-TW" sz="2100" u="none" cap="none" strike="noStrike">
                <a:solidFill>
                  <a:srgbClr val="000000"/>
                </a:solidFill>
                <a:latin typeface="KaiTi"/>
                <a:ea typeface="KaiTi"/>
                <a:cs typeface="KaiTi"/>
                <a:sym typeface="KaiTi"/>
              </a:rPr>
              <a:t>承認對</a:t>
            </a:r>
            <a:r>
              <a:rPr b="0" i="0" lang="zh-TW" sz="2100" u="none" cap="none" strike="noStrike">
                <a:solidFill>
                  <a:schemeClr val="dk1"/>
                </a:solidFill>
                <a:latin typeface="KaiTi"/>
                <a:ea typeface="KaiTi"/>
                <a:cs typeface="KaiTi"/>
                <a:sym typeface="KaiTi"/>
              </a:rPr>
              <a:t>上帝</a:t>
            </a:r>
            <a:r>
              <a:rPr b="0" i="0" lang="zh-TW" sz="2100" u="none" cap="none" strike="noStrike">
                <a:solidFill>
                  <a:srgbClr val="000000"/>
                </a:solidFill>
                <a:latin typeface="KaiTi"/>
                <a:ea typeface="KaiTi"/>
                <a:cs typeface="KaiTi"/>
                <a:sym typeface="KaiTi"/>
              </a:rPr>
              <a:t>的靈的依賴是一回事,期待祂採取行動是另一回事。</a:t>
            </a:r>
            <a:r>
              <a:rPr b="1" i="0" lang="zh-TW" sz="2100" u="none" cap="none" strike="noStrike">
                <a:solidFill>
                  <a:schemeClr val="dk1"/>
                </a:solidFill>
                <a:latin typeface="KaiTi"/>
                <a:ea typeface="KaiTi"/>
                <a:cs typeface="KaiTi"/>
                <a:sym typeface="KaiTi"/>
              </a:rPr>
              <a:t>我們的行為是否顯示我們相信上帝實際與我們同在？</a:t>
            </a:r>
            <a:r>
              <a:rPr b="0" i="0" lang="zh-TW" sz="2100" u="none" cap="none" strike="noStrike">
                <a:solidFill>
                  <a:schemeClr val="dk1"/>
                </a:solidFill>
                <a:latin typeface="KaiTi"/>
                <a:ea typeface="KaiTi"/>
                <a:cs typeface="KaiTi"/>
                <a:sym typeface="KaiTi"/>
              </a:rPr>
              <a:t>當我們一起敬拜時,</a:t>
            </a:r>
            <a:r>
              <a:rPr b="1" i="0" lang="zh-TW" sz="2100" u="none" cap="none" strike="noStrike">
                <a:solidFill>
                  <a:schemeClr val="dk1"/>
                </a:solidFill>
                <a:latin typeface="KaiTi"/>
                <a:ea typeface="KaiTi"/>
                <a:cs typeface="KaiTi"/>
                <a:sym typeface="KaiTi"/>
              </a:rPr>
              <a:t>我們是否期望祂彰顯祂的能力？</a:t>
            </a:r>
            <a:r>
              <a:rPr b="0" i="0" lang="zh-TW" sz="2100" u="none" cap="none" strike="noStrike">
                <a:solidFill>
                  <a:srgbClr val="000000"/>
                </a:solidFill>
                <a:latin typeface="KaiTi"/>
                <a:ea typeface="KaiTi"/>
                <a:cs typeface="KaiTi"/>
                <a:sym typeface="KaiTi"/>
              </a:rPr>
              <a:t>對聖靈工作的錯誤認知：</a:t>
            </a:r>
            <a:endParaRPr/>
          </a:p>
          <a:p>
            <a:pPr indent="-285750" lvl="1" marL="742950" marR="0" rtl="0" algn="l">
              <a:spcBef>
                <a:spcPts val="0"/>
              </a:spcBef>
              <a:spcAft>
                <a:spcPts val="0"/>
              </a:spcAft>
              <a:buClr>
                <a:srgbClr val="C00000"/>
              </a:buClr>
              <a:buSzPts val="2100"/>
              <a:buFont typeface="Courier New"/>
              <a:buChar char="o"/>
            </a:pPr>
            <a:r>
              <a:rPr b="1" i="0" lang="zh-TW" sz="2100" u="none" cap="none" strike="noStrike">
                <a:solidFill>
                  <a:srgbClr val="C00000"/>
                </a:solidFill>
                <a:latin typeface="KaiTi"/>
                <a:ea typeface="KaiTi"/>
                <a:cs typeface="KaiTi"/>
                <a:sym typeface="KaiTi"/>
              </a:rPr>
              <a:t>理論上相信聖靈的同在</a:t>
            </a:r>
            <a:r>
              <a:rPr b="0" i="0" lang="zh-TW" sz="2100" u="none" cap="none" strike="noStrike">
                <a:solidFill>
                  <a:srgbClr val="000000"/>
                </a:solidFill>
                <a:latin typeface="KaiTi"/>
                <a:ea typeface="KaiTi"/>
                <a:cs typeface="KaiTi"/>
                <a:sym typeface="KaiTi"/>
              </a:rPr>
              <a:t>,但我們似乎</a:t>
            </a:r>
            <a:r>
              <a:rPr b="1" i="0" lang="zh-TW" sz="2100" u="none" cap="none" strike="noStrike">
                <a:solidFill>
                  <a:srgbClr val="C00000"/>
                </a:solidFill>
                <a:latin typeface="KaiTi"/>
                <a:ea typeface="KaiTi"/>
                <a:cs typeface="KaiTi"/>
                <a:sym typeface="KaiTi"/>
              </a:rPr>
              <a:t>不相信當我們聚會時上帝是主動的</a:t>
            </a:r>
            <a:r>
              <a:rPr b="0" i="0" lang="zh-TW" sz="2100" u="none" cap="none" strike="noStrike">
                <a:solidFill>
                  <a:srgbClr val="000000"/>
                </a:solidFill>
                <a:latin typeface="KaiTi"/>
                <a:ea typeface="KaiTi"/>
                <a:cs typeface="KaiTi"/>
                <a:sym typeface="KaiTi"/>
              </a:rPr>
              <a:t>。</a:t>
            </a:r>
            <a:endParaRPr/>
          </a:p>
          <a:p>
            <a:pPr indent="-285750" lvl="1" marL="742950" marR="0" rtl="0" algn="l">
              <a:spcBef>
                <a:spcPts val="0"/>
              </a:spcBef>
              <a:spcAft>
                <a:spcPts val="0"/>
              </a:spcAft>
              <a:buClr>
                <a:srgbClr val="000000"/>
              </a:buClr>
              <a:buSzPts val="2100"/>
              <a:buFont typeface="Courier New"/>
              <a:buChar char="o"/>
            </a:pPr>
            <a:r>
              <a:rPr b="0" i="0" lang="zh-TW" sz="2100" u="none" cap="none" strike="noStrike">
                <a:solidFill>
                  <a:srgbClr val="000000"/>
                </a:solidFill>
                <a:latin typeface="KaiTi"/>
                <a:ea typeface="KaiTi"/>
                <a:cs typeface="KaiTi"/>
                <a:sym typeface="KaiTi"/>
              </a:rPr>
              <a:t>我們的</a:t>
            </a:r>
            <a:r>
              <a:rPr b="1" i="0" lang="zh-TW" sz="2100" u="none" cap="none" strike="noStrike">
                <a:solidFill>
                  <a:srgbClr val="C00000"/>
                </a:solidFill>
                <a:latin typeface="KaiTi"/>
                <a:ea typeface="KaiTi"/>
                <a:cs typeface="KaiTi"/>
                <a:sym typeface="KaiTi"/>
              </a:rPr>
              <a:t>重點更像是執行我們的計劃,而不是期望上帝的靈做任何事</a:t>
            </a:r>
            <a:r>
              <a:rPr b="0" i="0" lang="zh-TW" sz="2100" u="none" cap="none" strike="noStrike">
                <a:solidFill>
                  <a:srgbClr val="000000"/>
                </a:solidFill>
                <a:latin typeface="KaiTi"/>
                <a:ea typeface="KaiTi"/>
                <a:cs typeface="KaiTi"/>
                <a:sym typeface="KaiTi"/>
              </a:rPr>
              <a:t>。</a:t>
            </a:r>
            <a:endParaRPr/>
          </a:p>
          <a:p>
            <a:pPr indent="-285750" lvl="1" marL="742950" marR="0" rtl="0" algn="l">
              <a:spcBef>
                <a:spcPts val="0"/>
              </a:spcBef>
              <a:spcAft>
                <a:spcPts val="0"/>
              </a:spcAft>
              <a:buClr>
                <a:srgbClr val="000000"/>
              </a:buClr>
              <a:buSzPts val="2100"/>
              <a:buFont typeface="Courier New"/>
              <a:buChar char="o"/>
            </a:pPr>
            <a:r>
              <a:rPr b="0" i="0" lang="zh-TW" sz="2100" u="none" cap="none" strike="noStrike">
                <a:solidFill>
                  <a:srgbClr val="000000"/>
                </a:solidFill>
                <a:latin typeface="KaiTi"/>
                <a:ea typeface="KaiTi"/>
                <a:cs typeface="KaiTi"/>
                <a:sym typeface="KaiTi"/>
              </a:rPr>
              <a:t>我們瀏覽歌曲清單時</a:t>
            </a:r>
            <a:r>
              <a:rPr b="1" i="0" lang="zh-TW" sz="2100" u="none" cap="none" strike="noStrike">
                <a:solidFill>
                  <a:srgbClr val="C00000"/>
                </a:solidFill>
                <a:latin typeface="KaiTi"/>
                <a:ea typeface="KaiTi"/>
                <a:cs typeface="KaiTi"/>
                <a:sym typeface="KaiTi"/>
              </a:rPr>
              <a:t>沒有考慮聖靈在唱詩時可能想要完成什麼工作</a:t>
            </a:r>
            <a:r>
              <a:rPr b="0" i="0" lang="zh-TW" sz="2100" u="none" cap="none" strike="noStrike">
                <a:solidFill>
                  <a:srgbClr val="000000"/>
                </a:solidFill>
                <a:latin typeface="KaiTi"/>
                <a:ea typeface="KaiTi"/>
                <a:cs typeface="KaiTi"/>
                <a:sym typeface="KaiTi"/>
              </a:rPr>
              <a:t>。</a:t>
            </a:r>
            <a:endParaRPr/>
          </a:p>
          <a:p>
            <a:pPr indent="-285750" lvl="0" marL="285750" marR="0" rtl="0" algn="l">
              <a:spcBef>
                <a:spcPts val="0"/>
              </a:spcBef>
              <a:spcAft>
                <a:spcPts val="0"/>
              </a:spcAft>
              <a:buClr>
                <a:srgbClr val="000000"/>
              </a:buClr>
              <a:buSzPts val="2100"/>
              <a:buFont typeface="Noto Sans Symbols"/>
              <a:buChar char="▪"/>
            </a:pPr>
            <a:r>
              <a:rPr b="0" i="0" lang="zh-TW" sz="2100" u="none" cap="none" strike="noStrike">
                <a:solidFill>
                  <a:srgbClr val="000000"/>
                </a:solidFill>
                <a:latin typeface="KaiTi"/>
                <a:ea typeface="KaiTi"/>
                <a:cs typeface="KaiTi"/>
                <a:sym typeface="KaiTi"/>
              </a:rPr>
              <a:t>我們需要</a:t>
            </a:r>
            <a:r>
              <a:rPr b="1" i="0" lang="zh-TW" sz="2100" u="none" cap="none" strike="noStrike">
                <a:solidFill>
                  <a:schemeClr val="dk1"/>
                </a:solidFill>
                <a:latin typeface="KaiTi"/>
                <a:ea typeface="KaiTi"/>
                <a:cs typeface="KaiTi"/>
                <a:sym typeface="KaiTi"/>
              </a:rPr>
              <a:t>根據聖經來理解聖靈的同在</a:t>
            </a:r>
            <a:r>
              <a:rPr b="1" i="0" lang="zh-TW" sz="2100" u="none" cap="none" strike="noStrike">
                <a:solidFill>
                  <a:srgbClr val="000000"/>
                </a:solidFill>
                <a:latin typeface="KaiTi"/>
                <a:ea typeface="KaiTi"/>
                <a:cs typeface="KaiTi"/>
                <a:sym typeface="KaiTi"/>
              </a:rPr>
              <a:t>和工作</a:t>
            </a:r>
            <a:r>
              <a:rPr b="0" i="0" lang="zh-TW" sz="2100" u="none" cap="none" strike="noStrike">
                <a:solidFill>
                  <a:srgbClr val="000000"/>
                </a:solidFill>
                <a:latin typeface="KaiTi"/>
                <a:ea typeface="KaiTi"/>
                <a:cs typeface="KaiTi"/>
                <a:sym typeface="KaiTi"/>
              </a:rPr>
              <a:t>意味著什麼</a:t>
            </a:r>
            <a:r>
              <a:rPr b="1" i="0" lang="zh-TW" sz="2100" u="none" cap="none" strike="noStrike">
                <a:solidFill>
                  <a:srgbClr val="000000"/>
                </a:solidFill>
                <a:latin typeface="KaiTi"/>
                <a:ea typeface="KaiTi"/>
                <a:cs typeface="KaiTi"/>
                <a:sym typeface="KaiTi"/>
              </a:rPr>
              <a:t>:</a:t>
            </a:r>
            <a:endParaRPr/>
          </a:p>
          <a:p>
            <a:pPr indent="-285750" lvl="1" marL="742950" marR="0" rtl="0" algn="l">
              <a:spcBef>
                <a:spcPts val="0"/>
              </a:spcBef>
              <a:spcAft>
                <a:spcPts val="0"/>
              </a:spcAft>
              <a:buClr>
                <a:schemeClr val="dk1"/>
              </a:buClr>
              <a:buSzPts val="2100"/>
              <a:buFont typeface="Courier New"/>
              <a:buChar char="o"/>
            </a:pPr>
            <a:r>
              <a:rPr b="0" i="0" lang="zh-TW" sz="2100" u="none" cap="none" strike="noStrike">
                <a:solidFill>
                  <a:schemeClr val="dk1"/>
                </a:solidFill>
                <a:latin typeface="KaiTi"/>
                <a:ea typeface="KaiTi"/>
                <a:cs typeface="KaiTi"/>
                <a:sym typeface="KaiTi"/>
              </a:rPr>
              <a:t>當</a:t>
            </a:r>
            <a:r>
              <a:rPr b="1" i="0" lang="zh-TW" sz="2100" u="none" cap="none" strike="noStrike">
                <a:solidFill>
                  <a:schemeClr val="dk1"/>
                </a:solidFill>
                <a:highlight>
                  <a:srgbClr val="FFE599"/>
                </a:highlight>
                <a:latin typeface="KaiTi"/>
                <a:ea typeface="KaiTi"/>
                <a:cs typeface="KaiTi"/>
                <a:sym typeface="KaiTi"/>
              </a:rPr>
              <a:t>抓住神的榮耀,聖靈就在我們認罪,試煉中獲得希望和力量時工作</a:t>
            </a:r>
            <a:r>
              <a:rPr b="0" i="0" lang="zh-TW" sz="2100" u="none" cap="none" strike="noStrike">
                <a:solidFill>
                  <a:schemeClr val="dk1"/>
                </a:solidFill>
                <a:latin typeface="KaiTi"/>
                <a:ea typeface="KaiTi"/>
                <a:cs typeface="KaiTi"/>
                <a:sym typeface="KaiTi"/>
              </a:rPr>
              <a:t>。</a:t>
            </a:r>
            <a:endParaRPr b="0" i="0" sz="2100" u="none" cap="none" strike="noStrike">
              <a:solidFill>
                <a:schemeClr val="dk1"/>
              </a:solidFill>
              <a:latin typeface="KaiTi"/>
              <a:ea typeface="KaiTi"/>
              <a:cs typeface="KaiTi"/>
              <a:sym typeface="KaiTi"/>
            </a:endParaRPr>
          </a:p>
          <a:p>
            <a:pPr indent="-285750" lvl="1" marL="742950" marR="0" rtl="0" algn="l">
              <a:spcBef>
                <a:spcPts val="0"/>
              </a:spcBef>
              <a:spcAft>
                <a:spcPts val="0"/>
              </a:spcAft>
              <a:buClr>
                <a:srgbClr val="000000"/>
              </a:buClr>
              <a:buSzPts val="2100"/>
              <a:buFont typeface="Courier New"/>
              <a:buChar char="o"/>
            </a:pPr>
            <a:r>
              <a:rPr b="1" i="0" lang="zh-TW" sz="2100" u="none" cap="none" strike="noStrike">
                <a:solidFill>
                  <a:srgbClr val="000000"/>
                </a:solidFill>
                <a:highlight>
                  <a:srgbClr val="FFE599"/>
                </a:highlight>
                <a:latin typeface="KaiTi"/>
                <a:ea typeface="KaiTi"/>
                <a:cs typeface="KaiTi"/>
                <a:sym typeface="KaiTi"/>
              </a:rPr>
              <a:t>聖靈可能</a:t>
            </a:r>
            <a:r>
              <a:rPr b="1" i="0" lang="zh-TW" sz="2100" u="none" cap="none" strike="noStrike">
                <a:solidFill>
                  <a:schemeClr val="dk1"/>
                </a:solidFill>
                <a:highlight>
                  <a:srgbClr val="FFE599"/>
                </a:highlight>
                <a:latin typeface="KaiTi"/>
                <a:ea typeface="KaiTi"/>
                <a:cs typeface="KaiTi"/>
                <a:sym typeface="KaiTi"/>
              </a:rPr>
              <a:t>選擇透過預言,醫治或對祂同在的高度認識來證明祂的存在 </a:t>
            </a:r>
            <a:r>
              <a:rPr b="0" i="0" lang="zh-TW" sz="2100" u="none" cap="none" strike="noStrike">
                <a:solidFill>
                  <a:schemeClr val="dk1"/>
                </a:solidFill>
                <a:latin typeface="KaiTi"/>
                <a:ea typeface="KaiTi"/>
                <a:cs typeface="KaiTi"/>
                <a:sym typeface="KaiTi"/>
              </a:rPr>
              <a:t>。</a:t>
            </a:r>
            <a:endParaRPr b="0" i="0" sz="2100" u="none" cap="none" strike="noStrike">
              <a:solidFill>
                <a:schemeClr val="dk1"/>
              </a:solidFill>
              <a:latin typeface="KaiTi"/>
              <a:ea typeface="KaiTi"/>
              <a:cs typeface="KaiTi"/>
              <a:sym typeface="KaiTi"/>
            </a:endParaRPr>
          </a:p>
          <a:p>
            <a:pPr indent="-285750" lvl="1" marL="742950" marR="0" rtl="0" algn="l">
              <a:spcBef>
                <a:spcPts val="0"/>
              </a:spcBef>
              <a:spcAft>
                <a:spcPts val="0"/>
              </a:spcAft>
              <a:buClr>
                <a:srgbClr val="0066FF"/>
              </a:buClr>
              <a:buSzPts val="1600"/>
              <a:buFont typeface="Courier New"/>
              <a:buChar char="o"/>
            </a:pPr>
            <a:r>
              <a:rPr b="0" i="0" lang="zh-TW" sz="1600" u="none" cap="none" strike="noStrike">
                <a:solidFill>
                  <a:srgbClr val="0066FF"/>
                </a:solidFill>
                <a:highlight>
                  <a:srgbClr val="FFFFFF"/>
                </a:highlight>
                <a:latin typeface="KaiTi"/>
                <a:ea typeface="KaiTi"/>
                <a:cs typeface="KaiTi"/>
                <a:sym typeface="KaiTi"/>
              </a:rPr>
              <a:t>(哥林多前書14:24-25 若都做先知講道,偶然有不信的或是不通方言的人進來,就被眾人勸醒,被眾人審明,他心裡的隱情顯露出來,就必將臉伏地敬拜神,說:「神真是在你們中間了！」)</a:t>
            </a:r>
            <a:endParaRPr b="0" i="0" sz="1600" u="none" cap="none" strike="noStrike">
              <a:solidFill>
                <a:srgbClr val="0066FF"/>
              </a:solidFill>
              <a:latin typeface="KaiTi"/>
              <a:ea typeface="KaiTi"/>
              <a:cs typeface="KaiTi"/>
              <a:sym typeface="KaiTi"/>
            </a:endParaRPr>
          </a:p>
          <a:p>
            <a:pPr indent="-285750" lvl="1" marL="742950" marR="0" rtl="0" algn="l">
              <a:spcBef>
                <a:spcPts val="0"/>
              </a:spcBef>
              <a:spcAft>
                <a:spcPts val="0"/>
              </a:spcAft>
              <a:buClr>
                <a:schemeClr val="dk1"/>
              </a:buClr>
              <a:buSzPts val="2100"/>
              <a:buFont typeface="Courier New"/>
              <a:buChar char="o"/>
            </a:pPr>
            <a:r>
              <a:rPr b="1" i="0" lang="zh-TW" sz="2100" u="none" cap="none" strike="noStrike">
                <a:solidFill>
                  <a:schemeClr val="dk1"/>
                </a:solidFill>
                <a:highlight>
                  <a:srgbClr val="FFE599"/>
                </a:highlight>
                <a:latin typeface="KaiTi"/>
                <a:ea typeface="KaiTi"/>
                <a:cs typeface="KaiTi"/>
                <a:sym typeface="KaiTi"/>
              </a:rPr>
              <a:t>期待聖靈透過講道,聖餐,唱詩和其他方式大能地工作 </a:t>
            </a:r>
            <a:r>
              <a:rPr b="0" i="0" lang="zh-TW" sz="2100" u="none" cap="none" strike="noStrike">
                <a:solidFill>
                  <a:schemeClr val="dk1"/>
                </a:solidFill>
                <a:latin typeface="KaiTi"/>
                <a:ea typeface="KaiTi"/>
                <a:cs typeface="KaiTi"/>
                <a:sym typeface="KaiTi"/>
              </a:rPr>
              <a:t>。</a:t>
            </a:r>
            <a:endParaRPr b="0" i="0" sz="2100" u="none" cap="none" strike="noStrike">
              <a:solidFill>
                <a:schemeClr val="dk1"/>
              </a:solidFill>
              <a:latin typeface="KaiTi"/>
              <a:ea typeface="KaiTi"/>
              <a:cs typeface="KaiTi"/>
              <a:sym typeface="KaiTi"/>
            </a:endParaRPr>
          </a:p>
          <a:p>
            <a:pPr indent="-285750" lvl="1" marL="742950" marR="0" rtl="0" algn="l">
              <a:spcBef>
                <a:spcPts val="0"/>
              </a:spcBef>
              <a:spcAft>
                <a:spcPts val="0"/>
              </a:spcAft>
              <a:buClr>
                <a:schemeClr val="dk1"/>
              </a:buClr>
              <a:buSzPts val="2100"/>
              <a:buFont typeface="Courier New"/>
              <a:buChar char="o"/>
            </a:pPr>
            <a:r>
              <a:rPr b="1" i="0" lang="zh-TW" sz="2100" u="none" cap="none" strike="noStrike">
                <a:solidFill>
                  <a:schemeClr val="dk1"/>
                </a:solidFill>
                <a:highlight>
                  <a:srgbClr val="FFE599"/>
                </a:highlight>
                <a:latin typeface="KaiTi"/>
                <a:ea typeface="KaiTi"/>
                <a:cs typeface="KaiTi"/>
                <a:sym typeface="KaiTi"/>
              </a:rPr>
              <a:t>期待聖靈會透過勸誡,經文,禱告或自發性的印象來打斷我們的聚會</a:t>
            </a:r>
            <a:r>
              <a:rPr b="0" i="0" lang="zh-TW" sz="2100" u="none" cap="none" strike="noStrike">
                <a:solidFill>
                  <a:schemeClr val="dk1"/>
                </a:solidFill>
                <a:latin typeface="KaiTi"/>
                <a:ea typeface="KaiTi"/>
                <a:cs typeface="KaiTi"/>
                <a:sym typeface="KaiTi"/>
              </a:rPr>
              <a:t>,這些印象與保羅在</a:t>
            </a:r>
            <a:r>
              <a:rPr b="0" i="0" lang="zh-TW" sz="2100" u="none" cap="none" strike="noStrike">
                <a:solidFill>
                  <a:srgbClr val="0066FF"/>
                </a:solidFill>
                <a:highlight>
                  <a:srgbClr val="FFE599"/>
                </a:highlight>
                <a:latin typeface="KaiTi"/>
                <a:ea typeface="KaiTi"/>
                <a:cs typeface="KaiTi"/>
                <a:sym typeface="KaiTi"/>
              </a:rPr>
              <a:t>哥林多前書14章</a:t>
            </a:r>
            <a:r>
              <a:rPr b="0" i="0" lang="zh-TW" sz="2100" u="none" cap="none" strike="noStrike">
                <a:solidFill>
                  <a:schemeClr val="dk1"/>
                </a:solidFill>
                <a:latin typeface="KaiTi"/>
                <a:ea typeface="KaiTi"/>
                <a:cs typeface="KaiTi"/>
                <a:sym typeface="KaiTi"/>
              </a:rPr>
              <a:t>中所描述的效果類似。</a:t>
            </a:r>
            <a:endParaRPr b="0" i="0" sz="2100" u="none" cap="none" strike="noStrike">
              <a:solidFill>
                <a:schemeClr val="dk1"/>
              </a:solidFill>
              <a:latin typeface="KaiTi"/>
              <a:ea typeface="KaiTi"/>
              <a:cs typeface="KaiTi"/>
              <a:sym typeface="KaiTi"/>
            </a:endParaRPr>
          </a:p>
          <a:p>
            <a:pPr indent="-285750" lvl="1" marL="742950" marR="0" rtl="0" algn="l">
              <a:spcBef>
                <a:spcPts val="0"/>
              </a:spcBef>
              <a:spcAft>
                <a:spcPts val="0"/>
              </a:spcAft>
              <a:buClr>
                <a:srgbClr val="000000"/>
              </a:buClr>
              <a:buSzPts val="2100"/>
              <a:buFont typeface="Courier New"/>
              <a:buChar char="o"/>
            </a:pPr>
            <a:r>
              <a:rPr b="1" i="0" lang="zh-TW" sz="2100" u="none" cap="none" strike="noStrike">
                <a:solidFill>
                  <a:srgbClr val="000000"/>
                </a:solidFill>
                <a:highlight>
                  <a:srgbClr val="FFE599"/>
                </a:highlight>
                <a:latin typeface="KaiTi"/>
                <a:ea typeface="KaiTi"/>
                <a:cs typeface="KaiTi"/>
                <a:sym typeface="KaiTi"/>
              </a:rPr>
              <a:t>期待當我們以上帝的名聚集時,</a:t>
            </a:r>
            <a:r>
              <a:rPr b="1" i="0" lang="zh-TW" sz="2100" u="none" cap="none" strike="noStrike">
                <a:solidFill>
                  <a:schemeClr val="dk1"/>
                </a:solidFill>
                <a:highlight>
                  <a:srgbClr val="FFE599"/>
                </a:highlight>
                <a:latin typeface="KaiTi"/>
                <a:ea typeface="KaiTi"/>
                <a:cs typeface="KaiTi"/>
                <a:sym typeface="KaiTi"/>
              </a:rPr>
              <a:t>聖靈</a:t>
            </a:r>
            <a:r>
              <a:rPr b="1" i="0" lang="zh-TW" sz="2100" u="none" cap="none" strike="noStrike">
                <a:solidFill>
                  <a:srgbClr val="000000"/>
                </a:solidFill>
                <a:highlight>
                  <a:srgbClr val="FFE599"/>
                </a:highlight>
                <a:latin typeface="KaiTi"/>
                <a:ea typeface="KaiTi"/>
                <a:cs typeface="KaiTi"/>
                <a:sym typeface="KaiTi"/>
              </a:rPr>
              <a:t>會信守承諾</a:t>
            </a:r>
            <a:r>
              <a:rPr b="0" i="0" lang="zh-TW" sz="2100" u="none" cap="none" strike="noStrike">
                <a:solidFill>
                  <a:schemeClr val="dk1"/>
                </a:solidFill>
                <a:latin typeface="KaiTi"/>
                <a:ea typeface="KaiTi"/>
                <a:cs typeface="KaiTi"/>
                <a:sym typeface="KaiTi"/>
              </a:rPr>
              <a:t>,為了祂教會的好處而向我們每個人展示</a:t>
            </a:r>
            <a:r>
              <a:rPr b="1" i="0" lang="zh-TW" sz="2100" u="none" cap="none" strike="noStrike">
                <a:solidFill>
                  <a:schemeClr val="dk1"/>
                </a:solidFill>
                <a:highlight>
                  <a:srgbClr val="FFE599"/>
                </a:highlight>
                <a:latin typeface="KaiTi"/>
                <a:ea typeface="KaiTi"/>
                <a:cs typeface="KaiTi"/>
                <a:sym typeface="KaiTi"/>
              </a:rPr>
              <a:t>祂賦予我們一切活動的能力</a:t>
            </a:r>
            <a:br>
              <a:rPr b="0" i="0" lang="zh-TW" sz="2000" u="none" cap="none" strike="noStrike">
                <a:solidFill>
                  <a:srgbClr val="000000"/>
                </a:solidFill>
                <a:latin typeface="KaiTi"/>
                <a:ea typeface="KaiTi"/>
                <a:cs typeface="KaiTi"/>
                <a:sym typeface="KaiTi"/>
              </a:rPr>
            </a:br>
            <a:r>
              <a:rPr b="0" i="0" lang="zh-TW" sz="1600" u="none" cap="none" strike="noStrike">
                <a:solidFill>
                  <a:srgbClr val="0066FF"/>
                </a:solidFill>
                <a:latin typeface="KaiTi"/>
                <a:ea typeface="KaiTi"/>
                <a:cs typeface="KaiTi"/>
                <a:sym typeface="KaiTi"/>
              </a:rPr>
              <a:t>(</a:t>
            </a:r>
            <a:r>
              <a:rPr b="0" i="0" lang="zh-TW" sz="1600" u="none" cap="none" strike="noStrike">
                <a:solidFill>
                  <a:srgbClr val="0066FF"/>
                </a:solidFill>
                <a:highlight>
                  <a:srgbClr val="FFFFFF"/>
                </a:highlight>
                <a:latin typeface="KaiTi"/>
                <a:ea typeface="KaiTi"/>
                <a:cs typeface="KaiTi"/>
                <a:sym typeface="KaiTi"/>
              </a:rPr>
              <a:t>哥林多前書12:11 這一切都是這位聖靈所運行,隨己意分給各人的</a:t>
            </a:r>
            <a:r>
              <a:rPr b="0" i="0" lang="zh-TW" sz="1600" u="none" cap="none" strike="noStrike">
                <a:solidFill>
                  <a:srgbClr val="0066FF"/>
                </a:solidFill>
                <a:latin typeface="KaiTi"/>
                <a:ea typeface="KaiTi"/>
                <a:cs typeface="KaiTi"/>
                <a:sym typeface="KaiTi"/>
              </a:rPr>
              <a:t>)</a:t>
            </a:r>
            <a:endParaRPr b="0" i="0" sz="1600" u="none" cap="none" strike="noStrike">
              <a:solidFill>
                <a:srgbClr val="0066FF"/>
              </a:solidFill>
              <a:latin typeface="KaiTi"/>
              <a:ea typeface="KaiTi"/>
              <a:cs typeface="KaiTi"/>
              <a:sym typeface="KaiTi"/>
            </a:endParaRPr>
          </a:p>
          <a:p>
            <a:pPr indent="-285750" lvl="1" marL="742950" marR="0" rtl="0" algn="l">
              <a:spcBef>
                <a:spcPts val="0"/>
              </a:spcBef>
              <a:spcAft>
                <a:spcPts val="0"/>
              </a:spcAft>
              <a:buClr>
                <a:schemeClr val="dk1"/>
              </a:buClr>
              <a:buSzPts val="2100"/>
              <a:buFont typeface="Courier New"/>
              <a:buChar char="o"/>
            </a:pPr>
            <a:r>
              <a:rPr b="1" i="0" lang="zh-TW" sz="2100" u="none" cap="none" strike="noStrike">
                <a:solidFill>
                  <a:schemeClr val="dk1"/>
                </a:solidFill>
                <a:highlight>
                  <a:srgbClr val="FFE599"/>
                </a:highlight>
                <a:latin typeface="KaiTi"/>
                <a:ea typeface="KaiTi"/>
                <a:cs typeface="KaiTi"/>
                <a:sym typeface="KaiTi"/>
              </a:rPr>
              <a:t>聆聽並留意聖靈的引導和指示</a:t>
            </a:r>
            <a:r>
              <a:rPr b="0" i="0" lang="zh-TW" sz="2100" u="none" cap="none" strike="noStrike">
                <a:solidFill>
                  <a:schemeClr val="dk1"/>
                </a:solidFill>
                <a:latin typeface="KaiTi"/>
                <a:ea typeface="KaiTi"/>
                <a:cs typeface="KaiTi"/>
                <a:sym typeface="KaiTi"/>
              </a:rPr>
              <a:t>,為</a:t>
            </a:r>
            <a:r>
              <a:rPr b="0" i="0" lang="zh-TW" sz="2100" u="none" cap="none" strike="noStrike">
                <a:solidFill>
                  <a:srgbClr val="000000"/>
                </a:solidFill>
                <a:latin typeface="KaiTi"/>
                <a:ea typeface="KaiTi"/>
                <a:cs typeface="KaiTi"/>
                <a:sym typeface="KaiTi"/>
              </a:rPr>
              <a:t>祂自然工作留出空間。</a:t>
            </a:r>
            <a:endParaRPr/>
          </a:p>
        </p:txBody>
      </p:sp>
    </p:spTree>
  </p:cSld>
  <p:clrMapOvr>
    <a:masterClrMapping/>
  </p:clrMapOvr>
  <mc:AlternateContent>
    <mc:Choice Requires="p14">
      <p:transition spd="slow" p14:dur="1600">
        <p14:gallery dir="l"/>
      </p:transition>
    </mc:Choice>
    <mc:Fallback>
      <p:transition spd="slow">
        <p:fade/>
      </p:transition>
    </mc:Fallback>
  </mc:AlternateContent>
</p:sld>
</file>

<file path=ppt/slides/slide6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54" name="Shape 554"/>
        <p:cNvGrpSpPr/>
        <p:nvPr/>
      </p:nvGrpSpPr>
      <p:grpSpPr>
        <a:xfrm>
          <a:off x="0" y="0"/>
          <a:ext cx="0" cy="0"/>
          <a:chOff x="0" y="0"/>
          <a:chExt cx="0" cy="0"/>
        </a:xfrm>
      </p:grpSpPr>
      <p:sp>
        <p:nvSpPr>
          <p:cNvPr id="555" name="Google Shape;555;p76"/>
          <p:cNvSpPr txBox="1"/>
          <p:nvPr>
            <p:ph type="title"/>
          </p:nvPr>
        </p:nvSpPr>
        <p:spPr>
          <a:xfrm>
            <a:off x="0" y="16932"/>
            <a:ext cx="9144000" cy="668867"/>
          </a:xfrm>
          <a:prstGeom prst="rect">
            <a:avLst/>
          </a:prstGeom>
          <a:solidFill>
            <a:srgbClr val="DDD9C3"/>
          </a:solidFill>
          <a:ln cap="flat" cmpd="sng" w="9525">
            <a:solidFill>
              <a:srgbClr val="97B4E4"/>
            </a:solidFill>
            <a:prstDash val="solid"/>
            <a:round/>
            <a:headEnd len="sm" w="sm" type="none"/>
            <a:tailEnd len="sm" w="sm" type="none"/>
          </a:ln>
        </p:spPr>
        <p:txBody>
          <a:bodyPr anchorCtr="0" anchor="ctr" bIns="45700" lIns="91425" spcFirstLastPara="1" rIns="91425" wrap="square" tIns="45700">
            <a:noAutofit/>
          </a:bodyPr>
          <a:lstStyle/>
          <a:p>
            <a:pPr indent="0" lvl="0" marL="0" rtl="0" algn="ctr">
              <a:spcBef>
                <a:spcPts val="0"/>
              </a:spcBef>
              <a:spcAft>
                <a:spcPts val="0"/>
              </a:spcAft>
              <a:buClr>
                <a:srgbClr val="000000"/>
              </a:buClr>
              <a:buSzPts val="3600"/>
              <a:buFont typeface="KaiTi"/>
              <a:buNone/>
            </a:pPr>
            <a:r>
              <a:rPr b="1" i="0" lang="zh-TW" sz="3600" u="none" strike="noStrike">
                <a:solidFill>
                  <a:srgbClr val="000000"/>
                </a:solidFill>
                <a:latin typeface="KaiTi"/>
                <a:ea typeface="KaiTi"/>
                <a:cs typeface="KaiTi"/>
                <a:sym typeface="KaiTi"/>
              </a:rPr>
              <a:t>忠心的敬拜領袖依靠聖靈的力量 5</a:t>
            </a:r>
            <a:endParaRPr sz="3600">
              <a:solidFill>
                <a:srgbClr val="0C0C0C"/>
              </a:solidFill>
              <a:latin typeface="KaiTi"/>
              <a:ea typeface="KaiTi"/>
              <a:cs typeface="KaiTi"/>
              <a:sym typeface="KaiTi"/>
            </a:endParaRPr>
          </a:p>
        </p:txBody>
      </p:sp>
      <p:sp>
        <p:nvSpPr>
          <p:cNvPr id="556" name="Google Shape;556;p76"/>
          <p:cNvSpPr/>
          <p:nvPr/>
        </p:nvSpPr>
        <p:spPr>
          <a:xfrm>
            <a:off x="-5644" y="685798"/>
            <a:ext cx="9144000" cy="6172202"/>
          </a:xfrm>
          <a:prstGeom prst="rect">
            <a:avLst/>
          </a:prstGeom>
          <a:solidFill>
            <a:srgbClr val="F2F2F2"/>
          </a:solidFill>
          <a:ln cap="flat" cmpd="sng" w="25400">
            <a:solidFill>
              <a:schemeClr val="accent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rPr b="1" i="0" lang="zh-TW" sz="2800" u="none" cap="none" strike="noStrike">
                <a:solidFill>
                  <a:srgbClr val="000000"/>
                </a:solidFill>
                <a:latin typeface="KaiTi"/>
                <a:ea typeface="KaiTi"/>
                <a:cs typeface="KaiTi"/>
                <a:sym typeface="KaiTi"/>
              </a:rPr>
              <a:t>5.</a:t>
            </a:r>
            <a:r>
              <a:rPr b="1" i="0" lang="zh-TW" sz="2800" u="sng" cap="none" strike="noStrike">
                <a:solidFill>
                  <a:srgbClr val="000000"/>
                </a:solidFill>
                <a:latin typeface="KaiTi"/>
                <a:ea typeface="KaiTi"/>
                <a:cs typeface="KaiTi"/>
                <a:sym typeface="KaiTi"/>
              </a:rPr>
              <a:t>謙虛的回應聖靈</a:t>
            </a:r>
            <a:endParaRPr/>
          </a:p>
          <a:p>
            <a:pPr indent="-285750" lvl="0" marL="285750" marR="0" rtl="0" algn="l">
              <a:spcBef>
                <a:spcPts val="0"/>
              </a:spcBef>
              <a:spcAft>
                <a:spcPts val="0"/>
              </a:spcAft>
              <a:buClr>
                <a:srgbClr val="000000"/>
              </a:buClr>
              <a:buSzPts val="2100"/>
              <a:buFont typeface="Noto Sans Symbols"/>
              <a:buChar char="▪"/>
            </a:pPr>
            <a:r>
              <a:rPr b="0" i="0" lang="zh-TW" sz="2100" u="none" cap="none" strike="noStrike">
                <a:solidFill>
                  <a:srgbClr val="000000"/>
                </a:solidFill>
                <a:latin typeface="KaiTi"/>
                <a:ea typeface="KaiTi"/>
                <a:cs typeface="KaiTi"/>
                <a:sym typeface="KaiTi"/>
              </a:rPr>
              <a:t>如果我們</a:t>
            </a:r>
            <a:r>
              <a:rPr b="1" i="0" lang="zh-TW" sz="2100" u="none" cap="none" strike="noStrike">
                <a:solidFill>
                  <a:srgbClr val="000000"/>
                </a:solidFill>
                <a:highlight>
                  <a:srgbClr val="FFE599"/>
                </a:highlight>
                <a:latin typeface="KaiTi"/>
                <a:ea typeface="KaiTi"/>
                <a:cs typeface="KaiTi"/>
                <a:sym typeface="KaiTi"/>
              </a:rPr>
              <a:t>承認我們對上帝的靈的依賴,並熱切地期望祂以大能工作</a:t>
            </a:r>
            <a:r>
              <a:rPr b="0" i="0" lang="zh-TW" sz="2100" u="none" cap="none" strike="noStrike">
                <a:solidFill>
                  <a:srgbClr val="000000"/>
                </a:solidFill>
                <a:latin typeface="KaiTi"/>
                <a:ea typeface="KaiTi"/>
                <a:cs typeface="KaiTi"/>
                <a:sym typeface="KaiTi"/>
              </a:rPr>
              <a:t>,我們就應該謙卑地回應祂正在做的事情。</a:t>
            </a:r>
            <a:r>
              <a:rPr b="1" i="0" lang="zh-TW" sz="2100" u="none" cap="none" strike="noStrike">
                <a:solidFill>
                  <a:schemeClr val="dk1"/>
                </a:solidFill>
                <a:highlight>
                  <a:srgbClr val="FFE599"/>
                </a:highlight>
                <a:latin typeface="KaiTi"/>
                <a:ea typeface="KaiTi"/>
                <a:cs typeface="KaiTi"/>
                <a:sym typeface="KaiTi"/>
              </a:rPr>
              <a:t>謙卑的回應意味著帶著喜樂,期待和忠心來履行我們的責任</a:t>
            </a:r>
            <a:r>
              <a:rPr b="0" i="0" lang="zh-TW" sz="2100" u="none" cap="none" strike="noStrike">
                <a:solidFill>
                  <a:srgbClr val="000000"/>
                </a:solidFill>
                <a:latin typeface="KaiTi"/>
                <a:ea typeface="KaiTi"/>
                <a:cs typeface="KaiTi"/>
                <a:sym typeface="KaiTi"/>
              </a:rPr>
              <a:t>:</a:t>
            </a:r>
            <a:endParaRPr b="0" i="0" sz="2100" u="none" cap="none" strike="noStrike">
              <a:solidFill>
                <a:srgbClr val="000000"/>
              </a:solidFill>
              <a:latin typeface="KaiTi"/>
              <a:ea typeface="KaiTi"/>
              <a:cs typeface="KaiTi"/>
              <a:sym typeface="KaiTi"/>
            </a:endParaRPr>
          </a:p>
          <a:p>
            <a:pPr indent="-285750" lvl="1" marL="742950" marR="0" rtl="0" algn="l">
              <a:spcBef>
                <a:spcPts val="0"/>
              </a:spcBef>
              <a:spcAft>
                <a:spcPts val="0"/>
              </a:spcAft>
              <a:buClr>
                <a:srgbClr val="000000"/>
              </a:buClr>
              <a:buSzPts val="2100"/>
              <a:buFont typeface="Courier New"/>
              <a:buChar char="o"/>
            </a:pPr>
            <a:r>
              <a:rPr b="0" i="0" lang="zh-TW" sz="2100" u="none" cap="none" strike="noStrike">
                <a:solidFill>
                  <a:srgbClr val="000000"/>
                </a:solidFill>
                <a:latin typeface="KaiTi"/>
                <a:ea typeface="KaiTi"/>
                <a:cs typeface="KaiTi"/>
                <a:sym typeface="KaiTi"/>
              </a:rPr>
              <a:t>沒有哪一個週日是「正常」的星期日,</a:t>
            </a:r>
            <a:r>
              <a:rPr b="1" i="0" lang="zh-TW" sz="2100" u="none" cap="none" strike="noStrike">
                <a:solidFill>
                  <a:srgbClr val="000000"/>
                </a:solidFill>
                <a:highlight>
                  <a:srgbClr val="FFE599"/>
                </a:highlight>
                <a:latin typeface="KaiTi"/>
                <a:ea typeface="KaiTi"/>
                <a:cs typeface="KaiTi"/>
                <a:sym typeface="KaiTi"/>
              </a:rPr>
              <a:t>沒有一次聚會是「例行」聚會 </a:t>
            </a:r>
            <a:r>
              <a:rPr b="0" i="0" lang="zh-TW" sz="2100" u="none" cap="none" strike="noStrike">
                <a:solidFill>
                  <a:srgbClr val="000000"/>
                </a:solidFill>
                <a:latin typeface="KaiTi"/>
                <a:ea typeface="KaiTi"/>
                <a:cs typeface="KaiTi"/>
                <a:sym typeface="KaiTi"/>
              </a:rPr>
              <a:t>。</a:t>
            </a:r>
            <a:endParaRPr/>
          </a:p>
          <a:p>
            <a:pPr indent="-285750" lvl="1" marL="742950" marR="0" rtl="0" algn="l">
              <a:spcBef>
                <a:spcPts val="0"/>
              </a:spcBef>
              <a:spcAft>
                <a:spcPts val="0"/>
              </a:spcAft>
              <a:buClr>
                <a:srgbClr val="000000"/>
              </a:buClr>
              <a:buSzPts val="2100"/>
              <a:buFont typeface="Courier New"/>
              <a:buChar char="o"/>
            </a:pPr>
            <a:r>
              <a:rPr b="0" i="0" lang="zh-TW" sz="2100" u="none" cap="none" strike="noStrike">
                <a:solidFill>
                  <a:srgbClr val="000000"/>
                </a:solidFill>
                <a:latin typeface="KaiTi"/>
                <a:ea typeface="KaiTi"/>
                <a:cs typeface="KaiTi"/>
                <a:sym typeface="KaiTi"/>
              </a:rPr>
              <a:t>每次聚會時,我們都可以</a:t>
            </a:r>
            <a:r>
              <a:rPr b="1" i="0" lang="zh-TW" sz="2100" u="none" cap="none" strike="noStrike">
                <a:solidFill>
                  <a:srgbClr val="000000"/>
                </a:solidFill>
                <a:highlight>
                  <a:srgbClr val="FFE599"/>
                </a:highlight>
                <a:latin typeface="KaiTi"/>
                <a:ea typeface="KaiTi"/>
                <a:cs typeface="KaiTi"/>
                <a:sym typeface="KaiTi"/>
              </a:rPr>
              <a:t>期待上帝施行神蹟,當我們看到祂的榮耀時,將我們變成祂的形象</a:t>
            </a:r>
            <a:r>
              <a:rPr b="0" i="0" lang="zh-TW" sz="1600" u="none" cap="none" strike="noStrike">
                <a:solidFill>
                  <a:srgbClr val="0066FF"/>
                </a:solidFill>
                <a:latin typeface="KaiTi"/>
                <a:ea typeface="KaiTi"/>
                <a:cs typeface="KaiTi"/>
                <a:sym typeface="KaiTi"/>
              </a:rPr>
              <a:t>(</a:t>
            </a:r>
            <a:r>
              <a:rPr b="0" i="0" lang="zh-TW" sz="1600" u="none" cap="none" strike="noStrike">
                <a:solidFill>
                  <a:srgbClr val="0066FF"/>
                </a:solidFill>
                <a:highlight>
                  <a:srgbClr val="FFFFFF"/>
                </a:highlight>
                <a:latin typeface="KaiTi"/>
                <a:ea typeface="KaiTi"/>
                <a:cs typeface="KaiTi"/>
                <a:sym typeface="KaiTi"/>
              </a:rPr>
              <a:t>哥林多後書3:18 我們眾人既然敞著臉得以看見主的榮光,好像從鏡子裡返照,就變成主的形狀,榮上加榮,如同從主的靈變成的)</a:t>
            </a:r>
            <a:endParaRPr/>
          </a:p>
          <a:p>
            <a:pPr indent="-285750" lvl="0" marL="285750" marR="0" rtl="0" algn="l">
              <a:spcBef>
                <a:spcPts val="0"/>
              </a:spcBef>
              <a:spcAft>
                <a:spcPts val="0"/>
              </a:spcAft>
              <a:buClr>
                <a:srgbClr val="000000"/>
              </a:buClr>
              <a:buSzPts val="2100"/>
              <a:buFont typeface="Noto Sans Symbols"/>
              <a:buChar char="▪"/>
            </a:pPr>
            <a:r>
              <a:rPr b="0" i="0" lang="zh-TW" sz="2100" u="none" cap="none" strike="noStrike">
                <a:solidFill>
                  <a:srgbClr val="000000"/>
                </a:solidFill>
                <a:latin typeface="KaiTi"/>
                <a:ea typeface="KaiTi"/>
                <a:cs typeface="KaiTi"/>
                <a:sym typeface="KaiTi"/>
              </a:rPr>
              <a:t>謙虛對聖靈的回應還包括根據我們在領導敬拜時收到的感動採取行動。</a:t>
            </a:r>
            <a:endParaRPr/>
          </a:p>
          <a:p>
            <a:pPr indent="-285750" lvl="1" marL="742950" marR="0" rtl="0" algn="l">
              <a:spcBef>
                <a:spcPts val="0"/>
              </a:spcBef>
              <a:spcAft>
                <a:spcPts val="0"/>
              </a:spcAft>
              <a:buClr>
                <a:schemeClr val="dk1"/>
              </a:buClr>
              <a:buSzPts val="2100"/>
              <a:buFont typeface="Courier New"/>
              <a:buChar char="o"/>
            </a:pPr>
            <a:r>
              <a:rPr b="1" i="0" lang="zh-TW" sz="2100" u="none" cap="none" strike="noStrike">
                <a:solidFill>
                  <a:schemeClr val="dk1"/>
                </a:solidFill>
                <a:highlight>
                  <a:srgbClr val="FFE599"/>
                </a:highlight>
                <a:latin typeface="KaiTi"/>
                <a:ea typeface="KaiTi"/>
                <a:cs typeface="KaiTi"/>
                <a:sym typeface="KaiTi"/>
              </a:rPr>
              <a:t>聖靈會對我們「說什麼」？</a:t>
            </a:r>
            <a:r>
              <a:rPr b="0" i="0" lang="zh-TW" sz="2100" u="none" cap="none" strike="noStrike">
                <a:solidFill>
                  <a:schemeClr val="dk1"/>
                </a:solidFill>
                <a:latin typeface="KaiTi"/>
                <a:ea typeface="KaiTi"/>
                <a:cs typeface="KaiTi"/>
                <a:sym typeface="KaiTi"/>
              </a:rPr>
              <a:t>我們</a:t>
            </a:r>
            <a:r>
              <a:rPr b="1" i="0" lang="zh-TW" sz="2100" u="none" cap="none" strike="noStrike">
                <a:solidFill>
                  <a:schemeClr val="dk1"/>
                </a:solidFill>
                <a:highlight>
                  <a:srgbClr val="FFE599"/>
                </a:highlight>
                <a:latin typeface="KaiTi"/>
                <a:ea typeface="KaiTi"/>
                <a:cs typeface="KaiTi"/>
                <a:sym typeface="KaiTi"/>
              </a:rPr>
              <a:t>可能會覺得被引導去強調詩歌中的某一行</a:t>
            </a:r>
            <a:r>
              <a:rPr b="1" i="0" lang="zh-TW" sz="2100" u="none" cap="none" strike="noStrike">
                <a:solidFill>
                  <a:schemeClr val="dk1"/>
                </a:solidFill>
                <a:latin typeface="KaiTi"/>
                <a:ea typeface="KaiTi"/>
                <a:cs typeface="KaiTi"/>
                <a:sym typeface="KaiTi"/>
              </a:rPr>
              <a:t>,</a:t>
            </a:r>
            <a:r>
              <a:rPr b="0" i="0" lang="zh-TW" sz="2100" u="none" cap="none" strike="noStrike">
                <a:solidFill>
                  <a:schemeClr val="dk1"/>
                </a:solidFill>
                <a:latin typeface="KaiTi"/>
                <a:ea typeface="KaiTi"/>
                <a:cs typeface="KaiTi"/>
                <a:sym typeface="KaiTi"/>
              </a:rPr>
              <a:t>或是</a:t>
            </a:r>
            <a:r>
              <a:rPr b="1" i="0" lang="zh-TW" sz="2100" u="none" cap="none" strike="noStrike">
                <a:solidFill>
                  <a:schemeClr val="dk1"/>
                </a:solidFill>
                <a:highlight>
                  <a:srgbClr val="FFE599"/>
                </a:highlight>
                <a:latin typeface="KaiTi"/>
                <a:ea typeface="KaiTi"/>
                <a:cs typeface="KaiTi"/>
                <a:sym typeface="KaiTi"/>
              </a:rPr>
              <a:t>重複一段引起人們對相關主題的注意的詩句</a:t>
            </a:r>
            <a:r>
              <a:rPr b="0" i="0" lang="zh-TW" sz="2100" u="none" cap="none" strike="noStrike">
                <a:solidFill>
                  <a:schemeClr val="dk1"/>
                </a:solidFill>
                <a:latin typeface="KaiTi"/>
                <a:ea typeface="KaiTi"/>
                <a:cs typeface="KaiTi"/>
                <a:sym typeface="KaiTi"/>
              </a:rPr>
              <a:t>。</a:t>
            </a:r>
            <a:endParaRPr/>
          </a:p>
          <a:p>
            <a:pPr indent="-285750" lvl="1" marL="742950" marR="0" rtl="0" algn="l">
              <a:spcBef>
                <a:spcPts val="0"/>
              </a:spcBef>
              <a:spcAft>
                <a:spcPts val="0"/>
              </a:spcAft>
              <a:buClr>
                <a:schemeClr val="dk1"/>
              </a:buClr>
              <a:buSzPts val="2100"/>
              <a:buFont typeface="Courier New"/>
              <a:buChar char="o"/>
            </a:pPr>
            <a:r>
              <a:rPr b="0" i="0" lang="zh-TW" sz="2100" u="none" cap="none" strike="noStrike">
                <a:solidFill>
                  <a:schemeClr val="dk1"/>
                </a:solidFill>
                <a:latin typeface="KaiTi"/>
                <a:ea typeface="KaiTi"/>
                <a:cs typeface="KaiTi"/>
                <a:sym typeface="KaiTi"/>
              </a:rPr>
              <a:t>聖靈可能會</a:t>
            </a:r>
            <a:r>
              <a:rPr b="1" i="0" lang="zh-TW" sz="2100" u="none" cap="none" strike="noStrike">
                <a:solidFill>
                  <a:schemeClr val="dk1"/>
                </a:solidFill>
                <a:highlight>
                  <a:srgbClr val="FFE599"/>
                </a:highlight>
                <a:latin typeface="KaiTi"/>
                <a:ea typeface="KaiTi"/>
                <a:cs typeface="KaiTi"/>
                <a:sym typeface="KaiTi"/>
              </a:rPr>
              <a:t>讓人想起某種特殊的需要或慶祝的理由</a:t>
            </a:r>
            <a:r>
              <a:rPr b="0" i="0" lang="zh-TW" sz="2100" u="none" cap="none" strike="noStrike">
                <a:solidFill>
                  <a:schemeClr val="dk1"/>
                </a:solidFill>
                <a:latin typeface="KaiTi"/>
                <a:ea typeface="KaiTi"/>
                <a:cs typeface="KaiTi"/>
                <a:sym typeface="KaiTi"/>
              </a:rPr>
              <a:t>。</a:t>
            </a:r>
            <a:endParaRPr/>
          </a:p>
          <a:p>
            <a:pPr indent="-285750" lvl="1" marL="742950" marR="0" rtl="0" algn="l">
              <a:spcBef>
                <a:spcPts val="0"/>
              </a:spcBef>
              <a:spcAft>
                <a:spcPts val="0"/>
              </a:spcAft>
              <a:buClr>
                <a:schemeClr val="dk1"/>
              </a:buClr>
              <a:buSzPts val="2100"/>
              <a:buFont typeface="Courier New"/>
              <a:buChar char="o"/>
            </a:pPr>
            <a:r>
              <a:rPr b="0" i="0" lang="zh-TW" sz="2100" u="none" cap="none" strike="noStrike">
                <a:solidFill>
                  <a:schemeClr val="dk1"/>
                </a:solidFill>
                <a:latin typeface="KaiTi"/>
                <a:ea typeface="KaiTi"/>
                <a:cs typeface="KaiTi"/>
                <a:sym typeface="KaiTi"/>
              </a:rPr>
              <a:t>聖靈可能會</a:t>
            </a:r>
            <a:r>
              <a:rPr b="1" i="0" lang="zh-TW" sz="2100" u="none" cap="none" strike="noStrike">
                <a:solidFill>
                  <a:schemeClr val="dk1"/>
                </a:solidFill>
                <a:highlight>
                  <a:srgbClr val="FFE599"/>
                </a:highlight>
                <a:latin typeface="KaiTi"/>
                <a:ea typeface="KaiTi"/>
                <a:cs typeface="KaiTi"/>
                <a:sym typeface="KaiTi"/>
              </a:rPr>
              <a:t>引導我們找到一段之前沒有想到的經文</a:t>
            </a:r>
            <a:r>
              <a:rPr b="0" i="0" lang="zh-TW" sz="2100" u="none" cap="none" strike="noStrike">
                <a:solidFill>
                  <a:schemeClr val="dk1"/>
                </a:solidFill>
                <a:latin typeface="KaiTi"/>
                <a:ea typeface="KaiTi"/>
                <a:cs typeface="KaiTi"/>
                <a:sym typeface="KaiTi"/>
              </a:rPr>
              <a:t>。</a:t>
            </a:r>
            <a:endParaRPr/>
          </a:p>
          <a:p>
            <a:pPr indent="-285750" lvl="1" marL="742950" marR="0" rtl="0" algn="l">
              <a:spcBef>
                <a:spcPts val="0"/>
              </a:spcBef>
              <a:spcAft>
                <a:spcPts val="0"/>
              </a:spcAft>
              <a:buClr>
                <a:schemeClr val="dk1"/>
              </a:buClr>
              <a:buSzPts val="2100"/>
              <a:buFont typeface="Courier New"/>
              <a:buChar char="o"/>
            </a:pPr>
            <a:r>
              <a:rPr b="1" i="0" lang="zh-TW" sz="2100" u="none" cap="none" strike="noStrike">
                <a:solidFill>
                  <a:schemeClr val="dk1"/>
                </a:solidFill>
                <a:highlight>
                  <a:srgbClr val="FFE599"/>
                </a:highlight>
                <a:latin typeface="KaiTi"/>
                <a:ea typeface="KaiTi"/>
                <a:cs typeface="KaiTi"/>
                <a:sym typeface="KaiTi"/>
              </a:rPr>
              <a:t>所有聖靈的感動永遠不會取代我們對聖經話語的絕對信心</a:t>
            </a:r>
            <a:r>
              <a:rPr b="0" i="0" lang="zh-TW" sz="2100" u="none" cap="none" strike="noStrike">
                <a:solidFill>
                  <a:schemeClr val="dk1"/>
                </a:solidFill>
                <a:latin typeface="KaiTi"/>
                <a:ea typeface="KaiTi"/>
                <a:cs typeface="KaiTi"/>
                <a:sym typeface="KaiTi"/>
              </a:rPr>
              <a:t>。</a:t>
            </a:r>
            <a:r>
              <a:rPr b="1" i="0" lang="zh-TW" sz="2100" u="none" cap="none" strike="noStrike">
                <a:solidFill>
                  <a:srgbClr val="000000"/>
                </a:solidFill>
                <a:highlight>
                  <a:srgbClr val="FFE599"/>
                </a:highlight>
                <a:latin typeface="KaiTi"/>
                <a:ea typeface="KaiTi"/>
                <a:cs typeface="KaiTi"/>
                <a:sym typeface="KaiTi"/>
              </a:rPr>
              <a:t>聖經是我們生活,實踐和教義唯一無誤的準則,是上帝對我們說話的主要方式,也是檢驗任何印象的標準</a:t>
            </a:r>
            <a:r>
              <a:rPr b="0" i="0" lang="zh-TW" sz="2100" u="none" cap="none" strike="noStrike">
                <a:solidFill>
                  <a:schemeClr val="dk1"/>
                </a:solidFill>
                <a:latin typeface="KaiTi"/>
                <a:ea typeface="KaiTi"/>
                <a:cs typeface="KaiTi"/>
                <a:sym typeface="KaiTi"/>
              </a:rPr>
              <a:t>。</a:t>
            </a:r>
            <a:endParaRPr/>
          </a:p>
          <a:p>
            <a:pPr indent="-285750" lvl="1" marL="742950" marR="0" rtl="0" algn="l">
              <a:spcBef>
                <a:spcPts val="0"/>
              </a:spcBef>
              <a:spcAft>
                <a:spcPts val="0"/>
              </a:spcAft>
              <a:buClr>
                <a:schemeClr val="dk1"/>
              </a:buClr>
              <a:buSzPts val="2100"/>
              <a:buFont typeface="Courier New"/>
              <a:buChar char="o"/>
            </a:pPr>
            <a:r>
              <a:rPr b="1" i="0" lang="zh-TW" sz="2100" u="none" cap="none" strike="noStrike">
                <a:solidFill>
                  <a:schemeClr val="dk1"/>
                </a:solidFill>
                <a:highlight>
                  <a:srgbClr val="FFE599"/>
                </a:highlight>
                <a:latin typeface="KaiTi"/>
                <a:ea typeface="KaiTi"/>
                <a:cs typeface="KaiTi"/>
                <a:sym typeface="KaiTi"/>
              </a:rPr>
              <a:t>自發性的屬靈恩賜可以確認上帝在我們中間的積極同在,加強鼓勵和建立祂的百姓</a:t>
            </a:r>
            <a:r>
              <a:rPr b="0" i="0" lang="zh-TW" sz="2100" u="none" cap="none" strike="noStrike">
                <a:solidFill>
                  <a:schemeClr val="dk1"/>
                </a:solidFill>
                <a:latin typeface="KaiTi"/>
                <a:ea typeface="KaiTi"/>
                <a:cs typeface="KaiTi"/>
                <a:sym typeface="KaiTi"/>
              </a:rPr>
              <a:t>,當上帝透過祂的靈主觀地對我們說話時,我們要謙卑地回應。</a:t>
            </a:r>
            <a:endParaRPr/>
          </a:p>
        </p:txBody>
      </p:sp>
    </p:spTree>
  </p:cSld>
  <p:clrMapOvr>
    <a:masterClrMapping/>
  </p:clrMapOvr>
  <mc:AlternateContent>
    <mc:Choice Requires="p14">
      <p:transition spd="slow" p14:dur="1600">
        <p14:gallery dir="l"/>
      </p:transition>
    </mc:Choice>
    <mc:Fallback>
      <p:transition spd="slow">
        <p:fade/>
      </p:transition>
    </mc:Fallback>
  </mc:AlternateContent>
</p:sld>
</file>

<file path=ppt/slides/slide6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61" name="Shape 561"/>
        <p:cNvGrpSpPr/>
        <p:nvPr/>
      </p:nvGrpSpPr>
      <p:grpSpPr>
        <a:xfrm>
          <a:off x="0" y="0"/>
          <a:ext cx="0" cy="0"/>
          <a:chOff x="0" y="0"/>
          <a:chExt cx="0" cy="0"/>
        </a:xfrm>
      </p:grpSpPr>
      <p:sp>
        <p:nvSpPr>
          <p:cNvPr id="562" name="Google Shape;562;p77"/>
          <p:cNvSpPr txBox="1"/>
          <p:nvPr>
            <p:ph type="title"/>
          </p:nvPr>
        </p:nvSpPr>
        <p:spPr>
          <a:xfrm>
            <a:off x="0" y="16932"/>
            <a:ext cx="9144000" cy="668867"/>
          </a:xfrm>
          <a:prstGeom prst="rect">
            <a:avLst/>
          </a:prstGeom>
          <a:solidFill>
            <a:srgbClr val="DDD9C3"/>
          </a:solidFill>
          <a:ln cap="flat" cmpd="sng" w="9525">
            <a:solidFill>
              <a:srgbClr val="97B4E4"/>
            </a:solidFill>
            <a:prstDash val="solid"/>
            <a:round/>
            <a:headEnd len="sm" w="sm" type="none"/>
            <a:tailEnd len="sm" w="sm" type="none"/>
          </a:ln>
        </p:spPr>
        <p:txBody>
          <a:bodyPr anchorCtr="0" anchor="ctr" bIns="45700" lIns="91425" spcFirstLastPara="1" rIns="91425" wrap="square" tIns="45700">
            <a:noAutofit/>
          </a:bodyPr>
          <a:lstStyle/>
          <a:p>
            <a:pPr indent="0" lvl="0" marL="0" rtl="0" algn="ctr">
              <a:spcBef>
                <a:spcPts val="0"/>
              </a:spcBef>
              <a:spcAft>
                <a:spcPts val="0"/>
              </a:spcAft>
              <a:buClr>
                <a:srgbClr val="000000"/>
              </a:buClr>
              <a:buSzPts val="3600"/>
              <a:buFont typeface="KaiTi"/>
              <a:buNone/>
            </a:pPr>
            <a:r>
              <a:rPr b="1" i="0" lang="zh-TW" sz="3600" u="none" strike="noStrike">
                <a:solidFill>
                  <a:srgbClr val="000000"/>
                </a:solidFill>
                <a:latin typeface="KaiTi"/>
                <a:ea typeface="KaiTi"/>
                <a:cs typeface="KaiTi"/>
                <a:sym typeface="KaiTi"/>
              </a:rPr>
              <a:t>忠心的敬拜領袖依靠聖靈的力量 </a:t>
            </a:r>
            <a:r>
              <a:rPr b="1" lang="zh-TW" sz="3600">
                <a:solidFill>
                  <a:srgbClr val="000000"/>
                </a:solidFill>
                <a:latin typeface="KaiTi"/>
                <a:ea typeface="KaiTi"/>
                <a:cs typeface="KaiTi"/>
                <a:sym typeface="KaiTi"/>
              </a:rPr>
              <a:t>6</a:t>
            </a:r>
            <a:endParaRPr sz="3600">
              <a:solidFill>
                <a:srgbClr val="0C0C0C"/>
              </a:solidFill>
              <a:latin typeface="KaiTi"/>
              <a:ea typeface="KaiTi"/>
              <a:cs typeface="KaiTi"/>
              <a:sym typeface="KaiTi"/>
            </a:endParaRPr>
          </a:p>
        </p:txBody>
      </p:sp>
      <p:sp>
        <p:nvSpPr>
          <p:cNvPr id="563" name="Google Shape;563;p77"/>
          <p:cNvSpPr/>
          <p:nvPr/>
        </p:nvSpPr>
        <p:spPr>
          <a:xfrm>
            <a:off x="0" y="609600"/>
            <a:ext cx="9144000" cy="6231468"/>
          </a:xfrm>
          <a:prstGeom prst="rect">
            <a:avLst/>
          </a:prstGeom>
          <a:solidFill>
            <a:srgbClr val="F2F2F2"/>
          </a:solidFill>
          <a:ln cap="flat" cmpd="sng" w="25400">
            <a:solidFill>
              <a:schemeClr val="accent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rPr b="1" i="0" lang="zh-TW" sz="2800" u="none" cap="none" strike="noStrike">
                <a:solidFill>
                  <a:srgbClr val="000000"/>
                </a:solidFill>
                <a:latin typeface="KaiTi"/>
                <a:ea typeface="KaiTi"/>
                <a:cs typeface="KaiTi"/>
                <a:sym typeface="KaiTi"/>
              </a:rPr>
              <a:t>6. </a:t>
            </a:r>
            <a:r>
              <a:rPr b="1" i="0" lang="zh-TW" sz="2800" u="sng" cap="none" strike="noStrike">
                <a:solidFill>
                  <a:srgbClr val="000000"/>
                </a:solidFill>
                <a:latin typeface="KaiTi"/>
                <a:ea typeface="KaiTi"/>
                <a:cs typeface="KaiTi"/>
                <a:sym typeface="KaiTi"/>
              </a:rPr>
              <a:t>對聖靈正確的認知</a:t>
            </a:r>
            <a:endParaRPr/>
          </a:p>
          <a:p>
            <a:pPr indent="-285750" lvl="0" marL="285750" marR="0" rtl="0" algn="l">
              <a:spcBef>
                <a:spcPts val="0"/>
              </a:spcBef>
              <a:spcAft>
                <a:spcPts val="0"/>
              </a:spcAft>
              <a:buClr>
                <a:srgbClr val="CC0000"/>
              </a:buClr>
              <a:buSzPts val="2100"/>
              <a:buFont typeface="Noto Sans Symbols"/>
              <a:buChar char="▪"/>
            </a:pPr>
            <a:r>
              <a:rPr b="1" i="0" lang="zh-TW" sz="2100" u="none" cap="none" strike="noStrike">
                <a:solidFill>
                  <a:srgbClr val="CC0000"/>
                </a:solidFill>
                <a:latin typeface="KaiTi"/>
                <a:ea typeface="KaiTi"/>
                <a:cs typeface="KaiTi"/>
                <a:sym typeface="KaiTi"/>
              </a:rPr>
              <a:t>&lt;對「靈恩」一詞的誤解&gt;</a:t>
            </a:r>
            <a:endParaRPr b="1" i="0" sz="2100" u="none" cap="none" strike="noStrike">
              <a:solidFill>
                <a:srgbClr val="000000"/>
              </a:solidFill>
              <a:latin typeface="KaiTi"/>
              <a:ea typeface="KaiTi"/>
              <a:cs typeface="KaiTi"/>
              <a:sym typeface="KaiTi"/>
            </a:endParaRPr>
          </a:p>
          <a:p>
            <a:pPr indent="-285750" lvl="1" marL="742950" marR="0" rtl="0" algn="l">
              <a:spcBef>
                <a:spcPts val="0"/>
              </a:spcBef>
              <a:spcAft>
                <a:spcPts val="0"/>
              </a:spcAft>
              <a:buClr>
                <a:srgbClr val="000000"/>
              </a:buClr>
              <a:buSzPts val="2100"/>
              <a:buFont typeface="Courier New"/>
              <a:buChar char="o"/>
            </a:pPr>
            <a:r>
              <a:rPr b="0" i="0" lang="zh-TW" sz="2100" u="none" cap="none" strike="noStrike">
                <a:solidFill>
                  <a:srgbClr val="000000"/>
                </a:solidFill>
                <a:latin typeface="KaiTi"/>
                <a:ea typeface="KaiTi"/>
                <a:cs typeface="KaiTi"/>
                <a:sym typeface="KaiTi"/>
              </a:rPr>
              <a:t>「</a:t>
            </a:r>
            <a:r>
              <a:rPr b="1" i="0" lang="zh-TW" sz="2100" u="none" cap="none" strike="noStrike">
                <a:solidFill>
                  <a:srgbClr val="C00000"/>
                </a:solidFill>
                <a:latin typeface="KaiTi"/>
                <a:ea typeface="KaiTi"/>
                <a:cs typeface="KaiTi"/>
                <a:sym typeface="KaiTi"/>
              </a:rPr>
              <a:t>靈恩」主要與說方言及某些敬拜風格有關</a:t>
            </a:r>
            <a:r>
              <a:rPr b="0" i="0" lang="zh-TW" sz="2100" u="none" cap="none" strike="noStrike">
                <a:solidFill>
                  <a:srgbClr val="000000"/>
                </a:solidFill>
                <a:latin typeface="KaiTi"/>
                <a:ea typeface="KaiTi"/>
                <a:cs typeface="KaiTi"/>
                <a:sym typeface="KaiTi"/>
              </a:rPr>
              <a:t>。</a:t>
            </a:r>
            <a:r>
              <a:rPr b="1" i="0" lang="zh-TW" sz="2100" u="none" cap="none" strike="noStrike">
                <a:solidFill>
                  <a:srgbClr val="C00000"/>
                </a:solidFill>
                <a:latin typeface="KaiTi"/>
                <a:ea typeface="KaiTi"/>
                <a:cs typeface="KaiTi"/>
                <a:sym typeface="KaiTi"/>
              </a:rPr>
              <a:t>有時與錯誤教義,神蹟般未經證實的醫治恩賜,古怪和未實現的預言,過分強調演講恩賜等聯繫在一起</a:t>
            </a:r>
            <a:r>
              <a:rPr b="0" i="0" lang="zh-TW" sz="2100" u="none" cap="none" strike="noStrike">
                <a:solidFill>
                  <a:srgbClr val="000000"/>
                </a:solidFill>
                <a:latin typeface="KaiTi"/>
                <a:ea typeface="KaiTi"/>
                <a:cs typeface="KaiTi"/>
                <a:sym typeface="KaiTi"/>
              </a:rPr>
              <a:t>。</a:t>
            </a:r>
            <a:endParaRPr/>
          </a:p>
          <a:p>
            <a:pPr indent="-285750" lvl="0" marL="285750" marR="0" rtl="0" algn="l">
              <a:spcBef>
                <a:spcPts val="0"/>
              </a:spcBef>
              <a:spcAft>
                <a:spcPts val="0"/>
              </a:spcAft>
              <a:buClr>
                <a:schemeClr val="dk1"/>
              </a:buClr>
              <a:buSzPts val="2100"/>
              <a:buFont typeface="Noto Sans Symbols"/>
              <a:buChar char="▪"/>
            </a:pPr>
            <a:r>
              <a:rPr b="1" i="0" lang="zh-TW" sz="2100" u="none" cap="none" strike="noStrike">
                <a:solidFill>
                  <a:schemeClr val="dk1"/>
                </a:solidFill>
                <a:highlight>
                  <a:srgbClr val="FFE599"/>
                </a:highlight>
                <a:latin typeface="KaiTi"/>
                <a:ea typeface="KaiTi"/>
                <a:cs typeface="KaiTi"/>
                <a:sym typeface="KaiTi"/>
              </a:rPr>
              <a:t>正確地關注聖靈的工作</a:t>
            </a:r>
            <a:endParaRPr b="1" i="0" sz="2100" u="none" cap="none" strike="noStrike">
              <a:solidFill>
                <a:schemeClr val="dk1"/>
              </a:solidFill>
              <a:highlight>
                <a:srgbClr val="FFE599"/>
              </a:highlight>
              <a:latin typeface="KaiTi"/>
              <a:ea typeface="KaiTi"/>
              <a:cs typeface="KaiTi"/>
              <a:sym typeface="KaiTi"/>
            </a:endParaRPr>
          </a:p>
          <a:p>
            <a:pPr indent="-342900" lvl="1" marL="800100" marR="0" rtl="0" algn="l">
              <a:spcBef>
                <a:spcPts val="0"/>
              </a:spcBef>
              <a:spcAft>
                <a:spcPts val="0"/>
              </a:spcAft>
              <a:buClr>
                <a:schemeClr val="dk1"/>
              </a:buClr>
              <a:buSzPts val="2100"/>
              <a:buFont typeface="Courier New"/>
              <a:buChar char="o"/>
            </a:pPr>
            <a:r>
              <a:rPr b="1" i="0" lang="zh-TW" sz="2100" u="none" cap="none" strike="noStrike">
                <a:solidFill>
                  <a:schemeClr val="dk1"/>
                </a:solidFill>
                <a:highlight>
                  <a:srgbClr val="FFE599"/>
                </a:highlight>
                <a:latin typeface="KaiTi"/>
                <a:ea typeface="KaiTi"/>
                <a:cs typeface="KaiTi"/>
                <a:sym typeface="KaiTi"/>
              </a:rPr>
              <a:t>聖靈的工作不限於特定的表現</a:t>
            </a:r>
            <a:r>
              <a:rPr b="0" i="0" lang="zh-TW" sz="2100" u="none" cap="none" strike="noStrike">
                <a:solidFill>
                  <a:schemeClr val="dk1"/>
                </a:solidFill>
                <a:latin typeface="KaiTi"/>
                <a:ea typeface="KaiTi"/>
                <a:cs typeface="KaiTi"/>
                <a:sym typeface="KaiTi"/>
              </a:rPr>
              <a:t>。聖經將聖靈的工作與基督徒生活的各個層面連結起來。</a:t>
            </a:r>
            <a:r>
              <a:rPr b="1" i="0" lang="zh-TW" sz="2100" u="none" cap="none" strike="noStrike">
                <a:solidFill>
                  <a:srgbClr val="000000"/>
                </a:solidFill>
                <a:highlight>
                  <a:srgbClr val="FFE599"/>
                </a:highlight>
                <a:latin typeface="KaiTi"/>
                <a:ea typeface="KaiTi"/>
                <a:cs typeface="KaiTi"/>
                <a:sym typeface="KaiTi"/>
              </a:rPr>
              <a:t>新約聖經中所提到的所有屬靈恩賜一直延續到今天,並不將聖靈的工作限制在特定的恩賜上</a:t>
            </a:r>
            <a:r>
              <a:rPr b="0" i="0" lang="zh-TW" sz="2100" u="none" cap="none" strike="noStrike">
                <a:solidFill>
                  <a:schemeClr val="dk1"/>
                </a:solidFill>
                <a:latin typeface="KaiTi"/>
                <a:ea typeface="KaiTi"/>
                <a:cs typeface="KaiTi"/>
                <a:sym typeface="KaiTi"/>
              </a:rPr>
              <a:t>。</a:t>
            </a:r>
            <a:endParaRPr b="0" i="0" sz="2100" u="none" cap="none" strike="noStrike">
              <a:solidFill>
                <a:schemeClr val="dk1"/>
              </a:solidFill>
              <a:latin typeface="KaiTi"/>
              <a:ea typeface="KaiTi"/>
              <a:cs typeface="KaiTi"/>
              <a:sym typeface="KaiTi"/>
            </a:endParaRPr>
          </a:p>
          <a:p>
            <a:pPr indent="-285750" lvl="1" marL="742950" marR="0" rtl="0" algn="l">
              <a:spcBef>
                <a:spcPts val="0"/>
              </a:spcBef>
              <a:spcAft>
                <a:spcPts val="0"/>
              </a:spcAft>
              <a:buClr>
                <a:schemeClr val="dk1"/>
              </a:buClr>
              <a:buSzPts val="2100"/>
              <a:buFont typeface="Courier New"/>
              <a:buChar char="o"/>
            </a:pPr>
            <a:r>
              <a:rPr b="1" i="0" lang="zh-TW" sz="2100" u="none" cap="none" strike="noStrike">
                <a:solidFill>
                  <a:schemeClr val="dk1"/>
                </a:solidFill>
                <a:highlight>
                  <a:srgbClr val="FFE599"/>
                </a:highlight>
                <a:latin typeface="KaiTi"/>
                <a:ea typeface="KaiTi"/>
                <a:cs typeface="KaiTi"/>
                <a:sym typeface="KaiTi"/>
              </a:rPr>
              <a:t>不要擔心我們要培養對聖靈的積極依賴</a:t>
            </a:r>
            <a:r>
              <a:rPr b="1" i="0" lang="zh-TW" sz="2100" u="none" cap="none" strike="noStrike">
                <a:solidFill>
                  <a:schemeClr val="dk1"/>
                </a:solidFill>
                <a:latin typeface="KaiTi"/>
                <a:ea typeface="KaiTi"/>
                <a:cs typeface="KaiTi"/>
                <a:sym typeface="KaiTi"/>
              </a:rPr>
              <a:t>,因為祂在我們裡面工作,並透過我們來榮耀上帝</a:t>
            </a:r>
            <a:r>
              <a:rPr b="0" i="0" lang="zh-TW" sz="2100" u="none" cap="none" strike="noStrike">
                <a:solidFill>
                  <a:schemeClr val="dk1"/>
                </a:solidFill>
                <a:latin typeface="KaiTi"/>
                <a:ea typeface="KaiTi"/>
                <a:cs typeface="KaiTi"/>
                <a:sym typeface="KaiTi"/>
              </a:rPr>
              <a:t>。</a:t>
            </a:r>
            <a:endParaRPr/>
          </a:p>
          <a:p>
            <a:pPr indent="-285750" lvl="1" marL="742950" marR="0" rtl="0" algn="l">
              <a:spcBef>
                <a:spcPts val="0"/>
              </a:spcBef>
              <a:spcAft>
                <a:spcPts val="0"/>
              </a:spcAft>
              <a:buClr>
                <a:srgbClr val="CC0000"/>
              </a:buClr>
              <a:buSzPts val="2100"/>
              <a:buFont typeface="Courier New"/>
              <a:buChar char="o"/>
            </a:pPr>
            <a:r>
              <a:rPr b="1" i="0" lang="zh-TW" sz="2100" u="none" cap="none" strike="noStrike">
                <a:solidFill>
                  <a:srgbClr val="CC0000"/>
                </a:solidFill>
                <a:latin typeface="KaiTi"/>
                <a:ea typeface="KaiTi"/>
                <a:cs typeface="KaiTi"/>
                <a:sym typeface="KaiTi"/>
              </a:rPr>
              <a:t>&lt;錯誤&gt; </a:t>
            </a:r>
            <a:r>
              <a:rPr b="1" i="0" lang="zh-TW" sz="2100" u="none" cap="none" strike="noStrike">
                <a:solidFill>
                  <a:srgbClr val="C00000"/>
                </a:solidFill>
                <a:latin typeface="KaiTi"/>
                <a:ea typeface="KaiTi"/>
                <a:cs typeface="KaiTi"/>
                <a:sym typeface="KaiTi"/>
              </a:rPr>
              <a:t>高舉聖靈在他人身上運行的某些表現,將它們視為「真正」靈性的標誌</a:t>
            </a:r>
            <a:r>
              <a:rPr b="0" i="0" lang="zh-TW" sz="2100" u="none" cap="none" strike="noStrike">
                <a:solidFill>
                  <a:srgbClr val="000000"/>
                </a:solidFill>
                <a:latin typeface="KaiTi"/>
                <a:ea typeface="KaiTi"/>
                <a:cs typeface="KaiTi"/>
                <a:sym typeface="KaiTi"/>
              </a:rPr>
              <a:t>。</a:t>
            </a:r>
            <a:endParaRPr/>
          </a:p>
          <a:p>
            <a:pPr indent="-285750" lvl="1" marL="742950" marR="0" rtl="0" algn="l">
              <a:spcBef>
                <a:spcPts val="0"/>
              </a:spcBef>
              <a:spcAft>
                <a:spcPts val="0"/>
              </a:spcAft>
              <a:buClr>
                <a:srgbClr val="CC0000"/>
              </a:buClr>
              <a:buSzPts val="2100"/>
              <a:buFont typeface="Courier New"/>
              <a:buChar char="o"/>
            </a:pPr>
            <a:r>
              <a:rPr b="1" i="0" lang="zh-TW" sz="2100" u="none" cap="none" strike="noStrike">
                <a:solidFill>
                  <a:srgbClr val="CC0000"/>
                </a:solidFill>
                <a:latin typeface="KaiTi"/>
                <a:ea typeface="KaiTi"/>
                <a:cs typeface="KaiTi"/>
                <a:sym typeface="KaiTi"/>
              </a:rPr>
              <a:t>&lt;錯誤&gt;</a:t>
            </a:r>
            <a:r>
              <a:rPr b="0" i="0" lang="zh-TW" sz="2100" u="none" cap="none" strike="noStrike">
                <a:solidFill>
                  <a:srgbClr val="000000"/>
                </a:solidFill>
                <a:latin typeface="KaiTi"/>
                <a:ea typeface="KaiTi"/>
                <a:cs typeface="KaiTi"/>
                <a:sym typeface="KaiTi"/>
              </a:rPr>
              <a:t> </a:t>
            </a:r>
            <a:r>
              <a:rPr b="1" i="0" lang="zh-TW" sz="2100" u="none" cap="none" strike="noStrike">
                <a:solidFill>
                  <a:srgbClr val="C00000"/>
                </a:solidFill>
                <a:latin typeface="KaiTi"/>
                <a:ea typeface="KaiTi"/>
                <a:cs typeface="KaiTi"/>
                <a:sym typeface="KaiTi"/>
              </a:rPr>
              <a:t>沒有認識到我們在敬拜中對聖靈的依賴,要在我們聚會時渴望祂的存在和積極參與</a:t>
            </a:r>
            <a:r>
              <a:rPr b="0" i="0" lang="zh-TW" sz="2100" u="none" cap="none" strike="noStrike">
                <a:solidFill>
                  <a:srgbClr val="000000"/>
                </a:solidFill>
                <a:latin typeface="KaiTi"/>
                <a:ea typeface="KaiTi"/>
                <a:cs typeface="KaiTi"/>
                <a:sym typeface="KaiTi"/>
              </a:rPr>
              <a:t>。</a:t>
            </a:r>
            <a:endParaRPr/>
          </a:p>
          <a:p>
            <a:pPr indent="-285750" lvl="1" marL="742950" marR="0" rtl="0" algn="l">
              <a:spcBef>
                <a:spcPts val="0"/>
              </a:spcBef>
              <a:spcAft>
                <a:spcPts val="0"/>
              </a:spcAft>
              <a:buClr>
                <a:srgbClr val="000000"/>
              </a:buClr>
              <a:buSzPts val="2100"/>
              <a:buFont typeface="Courier New"/>
              <a:buChar char="o"/>
            </a:pPr>
            <a:r>
              <a:rPr b="0" i="0" lang="zh-TW" sz="2100" u="none" cap="none" strike="noStrike">
                <a:solidFill>
                  <a:srgbClr val="000000"/>
                </a:solidFill>
                <a:latin typeface="KaiTi"/>
                <a:ea typeface="KaiTi"/>
                <a:cs typeface="KaiTi"/>
                <a:sym typeface="KaiTi"/>
              </a:rPr>
              <a:t>下週日,</a:t>
            </a:r>
            <a:r>
              <a:rPr b="1" i="0" lang="zh-TW" sz="2100" u="none" cap="none" strike="noStrike">
                <a:solidFill>
                  <a:schemeClr val="dk1"/>
                </a:solidFill>
                <a:highlight>
                  <a:srgbClr val="FFE599"/>
                </a:highlight>
                <a:latin typeface="KaiTi"/>
                <a:ea typeface="KaiTi"/>
                <a:cs typeface="KaiTi"/>
                <a:sym typeface="KaiTi"/>
              </a:rPr>
              <a:t>如果聖靈不再賜給我們敬拜的力量,有人會注意到嗎？</a:t>
            </a:r>
            <a:r>
              <a:rPr b="0" i="0" lang="zh-TW" sz="2100" u="none" cap="none" strike="noStrike">
                <a:solidFill>
                  <a:schemeClr val="dk1"/>
                </a:solidFill>
                <a:latin typeface="KaiTi"/>
                <a:ea typeface="KaiTi"/>
                <a:cs typeface="KaiTi"/>
                <a:sym typeface="KaiTi"/>
              </a:rPr>
              <a:t>身為敬拜領袖,</a:t>
            </a:r>
            <a:r>
              <a:rPr b="1" i="0" lang="zh-TW" sz="2100" u="none" cap="none" strike="noStrike">
                <a:solidFill>
                  <a:schemeClr val="dk1"/>
                </a:solidFill>
                <a:highlight>
                  <a:srgbClr val="FFE599"/>
                </a:highlight>
                <a:latin typeface="KaiTi"/>
                <a:ea typeface="KaiTi"/>
                <a:cs typeface="KaiTi"/>
                <a:sym typeface="KaiTi"/>
              </a:rPr>
              <a:t>我會注意到嗎？</a:t>
            </a:r>
            <a:r>
              <a:rPr b="0" i="0" lang="zh-TW" sz="2100" u="none" cap="none" strike="noStrike">
                <a:solidFill>
                  <a:schemeClr val="dk1"/>
                </a:solidFill>
                <a:latin typeface="KaiTi"/>
                <a:ea typeface="KaiTi"/>
                <a:cs typeface="KaiTi"/>
                <a:sym typeface="KaiTi"/>
              </a:rPr>
              <a:t>讓我們祈禱答案是肯定的:“是的！”</a:t>
            </a:r>
            <a:endParaRPr/>
          </a:p>
          <a:p>
            <a:pPr indent="-285750" lvl="1" marL="742950" marR="0" rtl="0" algn="l">
              <a:spcBef>
                <a:spcPts val="0"/>
              </a:spcBef>
              <a:spcAft>
                <a:spcPts val="0"/>
              </a:spcAft>
              <a:buClr>
                <a:schemeClr val="dk1"/>
              </a:buClr>
              <a:buSzPts val="2100"/>
              <a:buFont typeface="Courier New"/>
              <a:buChar char="o"/>
            </a:pPr>
            <a:r>
              <a:rPr b="0" i="0" lang="zh-TW" sz="2100" u="none" cap="none" strike="noStrike">
                <a:solidFill>
                  <a:schemeClr val="dk1"/>
                </a:solidFill>
                <a:latin typeface="KaiTi"/>
                <a:ea typeface="KaiTi"/>
                <a:cs typeface="KaiTi"/>
                <a:sym typeface="KaiTi"/>
              </a:rPr>
              <a:t>靠著上帝的恩典,願人認識到上帝的靈確實在我們中間,</a:t>
            </a:r>
            <a:r>
              <a:rPr b="1" i="0" lang="zh-TW" sz="2100" u="none" cap="none" strike="noStrike">
                <a:solidFill>
                  <a:schemeClr val="dk1"/>
                </a:solidFill>
                <a:highlight>
                  <a:srgbClr val="FFE599"/>
                </a:highlight>
                <a:latin typeface="KaiTi"/>
                <a:ea typeface="KaiTi"/>
                <a:cs typeface="KaiTi"/>
                <a:sym typeface="KaiTi"/>
              </a:rPr>
              <a:t>為了教會的益處和救主的榮耀,聖靈積極地工作,賦予我們能力,鼓勵和說服我們</a:t>
            </a:r>
            <a:r>
              <a:rPr b="0" i="0" lang="zh-TW" sz="2100" u="none" cap="none" strike="noStrike">
                <a:solidFill>
                  <a:schemeClr val="dk1"/>
                </a:solidFill>
                <a:latin typeface="KaiTi"/>
                <a:ea typeface="KaiTi"/>
                <a:cs typeface="KaiTi"/>
                <a:sym typeface="KaiTi"/>
              </a:rPr>
              <a:t>。</a:t>
            </a:r>
            <a:endParaRPr/>
          </a:p>
        </p:txBody>
      </p:sp>
    </p:spTree>
  </p:cSld>
  <p:clrMapOvr>
    <a:masterClrMapping/>
  </p:clrMapOvr>
  <mc:AlternateContent>
    <mc:Choice Requires="p14">
      <p:transition spd="slow" p14:dur="1600">
        <p14:gallery dir="l"/>
      </p:transition>
    </mc:Choice>
    <mc:Fallback>
      <p:transition spd="slow">
        <p:fade/>
      </p:transition>
    </mc:Fallback>
  </mc:AlternateContent>
</p:sld>
</file>

<file path=ppt/slides/slide6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68" name="Shape 568"/>
        <p:cNvGrpSpPr/>
        <p:nvPr/>
      </p:nvGrpSpPr>
      <p:grpSpPr>
        <a:xfrm>
          <a:off x="0" y="0"/>
          <a:ext cx="0" cy="0"/>
          <a:chOff x="0" y="0"/>
          <a:chExt cx="0" cy="0"/>
        </a:xfrm>
      </p:grpSpPr>
      <p:sp>
        <p:nvSpPr>
          <p:cNvPr id="569" name="Google Shape;569;p78"/>
          <p:cNvSpPr txBox="1"/>
          <p:nvPr>
            <p:ph type="title"/>
          </p:nvPr>
        </p:nvSpPr>
        <p:spPr>
          <a:xfrm>
            <a:off x="0" y="16932"/>
            <a:ext cx="9144000" cy="668867"/>
          </a:xfrm>
          <a:prstGeom prst="rect">
            <a:avLst/>
          </a:prstGeom>
          <a:solidFill>
            <a:srgbClr val="DDD9C3"/>
          </a:solidFill>
          <a:ln cap="flat" cmpd="sng" w="9525">
            <a:solidFill>
              <a:srgbClr val="97B4E4"/>
            </a:solidFill>
            <a:prstDash val="solid"/>
            <a:round/>
            <a:headEnd len="sm" w="sm" type="none"/>
            <a:tailEnd len="sm" w="sm" type="none"/>
          </a:ln>
        </p:spPr>
        <p:txBody>
          <a:bodyPr anchorCtr="0" anchor="ctr" bIns="45700" lIns="91425" spcFirstLastPara="1" rIns="91425" wrap="square" tIns="45700">
            <a:noAutofit/>
          </a:bodyPr>
          <a:lstStyle/>
          <a:p>
            <a:pPr indent="0" lvl="0" marL="0" rtl="0" algn="ctr">
              <a:spcBef>
                <a:spcPts val="0"/>
              </a:spcBef>
              <a:spcAft>
                <a:spcPts val="0"/>
              </a:spcAft>
              <a:buClr>
                <a:srgbClr val="000000"/>
              </a:buClr>
              <a:buSzPts val="3600"/>
              <a:buFont typeface="KaiTi"/>
              <a:buNone/>
            </a:pPr>
            <a:r>
              <a:rPr b="1" i="0" lang="zh-TW" sz="3600" u="none" strike="noStrike">
                <a:solidFill>
                  <a:srgbClr val="000000"/>
                </a:solidFill>
                <a:latin typeface="KaiTi"/>
                <a:ea typeface="KaiTi"/>
                <a:cs typeface="KaiTi"/>
                <a:sym typeface="KaiTi"/>
              </a:rPr>
              <a:t>忠心的敬拜領袖巧妙地結合上帝的話語 1</a:t>
            </a:r>
            <a:endParaRPr sz="3600">
              <a:solidFill>
                <a:srgbClr val="0C0C0C"/>
              </a:solidFill>
              <a:latin typeface="KaiTi"/>
              <a:ea typeface="KaiTi"/>
              <a:cs typeface="KaiTi"/>
              <a:sym typeface="KaiTi"/>
            </a:endParaRPr>
          </a:p>
        </p:txBody>
      </p:sp>
      <p:sp>
        <p:nvSpPr>
          <p:cNvPr id="570" name="Google Shape;570;p78"/>
          <p:cNvSpPr/>
          <p:nvPr/>
        </p:nvSpPr>
        <p:spPr>
          <a:xfrm>
            <a:off x="0" y="609600"/>
            <a:ext cx="9144000" cy="6231468"/>
          </a:xfrm>
          <a:prstGeom prst="rect">
            <a:avLst/>
          </a:prstGeom>
          <a:solidFill>
            <a:srgbClr val="F2F2F2"/>
          </a:solidFill>
          <a:ln cap="flat" cmpd="sng" w="25400">
            <a:solidFill>
              <a:schemeClr val="accent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rPr b="1" i="0" lang="zh-TW" sz="2800" u="none" cap="none" strike="noStrike">
                <a:solidFill>
                  <a:srgbClr val="000000"/>
                </a:solidFill>
                <a:latin typeface="KaiTi"/>
                <a:ea typeface="KaiTi"/>
                <a:cs typeface="KaiTi"/>
                <a:sym typeface="KaiTi"/>
              </a:rPr>
              <a:t>1.</a:t>
            </a:r>
            <a:r>
              <a:rPr b="1" i="0" lang="zh-TW" sz="2800" u="sng" cap="none" strike="noStrike">
                <a:solidFill>
                  <a:srgbClr val="000000"/>
                </a:solidFill>
                <a:latin typeface="KaiTi"/>
                <a:ea typeface="KaiTi"/>
                <a:cs typeface="KaiTi"/>
                <a:sym typeface="KaiTi"/>
              </a:rPr>
              <a:t>敬拜唱詩和講道並進</a:t>
            </a:r>
            <a:endParaRPr/>
          </a:p>
          <a:p>
            <a:pPr indent="-285750" lvl="0" marL="285750" marR="0" rtl="0" algn="l">
              <a:spcBef>
                <a:spcPts val="0"/>
              </a:spcBef>
              <a:spcAft>
                <a:spcPts val="0"/>
              </a:spcAft>
              <a:buClr>
                <a:srgbClr val="CC0000"/>
              </a:buClr>
              <a:buSzPts val="2050"/>
              <a:buFont typeface="Noto Sans Symbols"/>
              <a:buChar char="▪"/>
            </a:pPr>
            <a:r>
              <a:rPr b="1" i="0" lang="zh-TW" sz="2050" u="none" cap="none" strike="noStrike">
                <a:solidFill>
                  <a:srgbClr val="CC0000"/>
                </a:solidFill>
                <a:latin typeface="KaiTi"/>
                <a:ea typeface="KaiTi"/>
                <a:cs typeface="KaiTi"/>
                <a:sym typeface="KaiTi"/>
              </a:rPr>
              <a:t>&lt;唱詩與講道分離的誤解&gt;</a:t>
            </a:r>
            <a:endParaRPr b="1" i="0" sz="2050" u="none" cap="none" strike="noStrike">
              <a:solidFill>
                <a:srgbClr val="000000"/>
              </a:solidFill>
              <a:latin typeface="KaiTi"/>
              <a:ea typeface="KaiTi"/>
              <a:cs typeface="KaiTi"/>
              <a:sym typeface="KaiTi"/>
            </a:endParaRPr>
          </a:p>
          <a:p>
            <a:pPr indent="-285750" lvl="1" marL="742950" marR="0" rtl="0" algn="l">
              <a:spcBef>
                <a:spcPts val="0"/>
              </a:spcBef>
              <a:spcAft>
                <a:spcPts val="0"/>
              </a:spcAft>
              <a:buClr>
                <a:srgbClr val="000000"/>
              </a:buClr>
              <a:buSzPts val="2050"/>
              <a:buFont typeface="Courier New"/>
              <a:buChar char="o"/>
            </a:pPr>
            <a:r>
              <a:rPr b="0" i="0" lang="zh-TW" sz="2050" u="none" cap="none" strike="noStrike">
                <a:solidFill>
                  <a:srgbClr val="000000"/>
                </a:solidFill>
                <a:latin typeface="KaiTi"/>
                <a:ea typeface="KaiTi"/>
                <a:cs typeface="KaiTi"/>
                <a:sym typeface="KaiTi"/>
              </a:rPr>
              <a:t>敬拜是我們</a:t>
            </a:r>
            <a:r>
              <a:rPr b="1" i="0" lang="zh-TW" sz="2050" u="none" cap="none" strike="noStrike">
                <a:solidFill>
                  <a:srgbClr val="000000"/>
                </a:solidFill>
                <a:highlight>
                  <a:srgbClr val="FFE599"/>
                </a:highlight>
                <a:latin typeface="KaiTi"/>
                <a:ea typeface="KaiTi"/>
                <a:cs typeface="KaiTi"/>
                <a:sym typeface="KaiTi"/>
              </a:rPr>
              <a:t>唱詩並體驗與上帝的親近,表達我們對祂的愛,並讓祂的靈在我們中間運行</a:t>
            </a:r>
            <a:r>
              <a:rPr b="0" i="0" lang="zh-TW" sz="2050" u="none" cap="none" strike="noStrike">
                <a:solidFill>
                  <a:srgbClr val="000000"/>
                </a:solidFill>
                <a:latin typeface="KaiTi"/>
                <a:ea typeface="KaiTi"/>
                <a:cs typeface="KaiTi"/>
                <a:sym typeface="KaiTi"/>
              </a:rPr>
              <a:t>。這些都是右腦活動。</a:t>
            </a:r>
            <a:endParaRPr/>
          </a:p>
          <a:p>
            <a:pPr indent="-285750" lvl="1" marL="742950" marR="0" rtl="0" algn="l">
              <a:spcBef>
                <a:spcPts val="0"/>
              </a:spcBef>
              <a:spcAft>
                <a:spcPts val="0"/>
              </a:spcAft>
              <a:buClr>
                <a:srgbClr val="000000"/>
              </a:buClr>
              <a:buSzPts val="2050"/>
              <a:buFont typeface="Courier New"/>
              <a:buChar char="o"/>
            </a:pPr>
            <a:r>
              <a:rPr b="1" i="0" lang="zh-TW" sz="2050" u="none" cap="none" strike="noStrike">
                <a:solidFill>
                  <a:srgbClr val="000000"/>
                </a:solidFill>
                <a:highlight>
                  <a:srgbClr val="FFE599"/>
                </a:highlight>
                <a:latin typeface="KaiTi"/>
                <a:ea typeface="KaiTi"/>
                <a:cs typeface="KaiTi"/>
                <a:sym typeface="KaiTi"/>
              </a:rPr>
              <a:t>講道中聽到上帝的話語是心靈的食物</a:t>
            </a:r>
            <a:r>
              <a:rPr b="0" i="0" lang="zh-TW" sz="2050" u="none" cap="none" strike="noStrike">
                <a:solidFill>
                  <a:srgbClr val="000000"/>
                </a:solidFill>
                <a:latin typeface="KaiTi"/>
                <a:ea typeface="KaiTi"/>
                <a:cs typeface="KaiTi"/>
                <a:sym typeface="KaiTi"/>
              </a:rPr>
              <a:t>,它是為了我們的智力而設計的,</a:t>
            </a:r>
            <a:r>
              <a:rPr b="1" i="0" lang="zh-TW" sz="2050" u="none" cap="none" strike="noStrike">
                <a:solidFill>
                  <a:srgbClr val="000000"/>
                </a:solidFill>
                <a:highlight>
                  <a:srgbClr val="FFE599"/>
                </a:highlight>
                <a:latin typeface="KaiTi"/>
                <a:ea typeface="KaiTi"/>
                <a:cs typeface="KaiTi"/>
                <a:sym typeface="KaiTi"/>
              </a:rPr>
              <a:t> 旨在讓我們思考,而不是感覺</a:t>
            </a:r>
            <a:r>
              <a:rPr b="0" i="0" lang="zh-TW" sz="2050" u="none" cap="none" strike="noStrike">
                <a:solidFill>
                  <a:srgbClr val="000000"/>
                </a:solidFill>
                <a:latin typeface="KaiTi"/>
                <a:ea typeface="KaiTi"/>
                <a:cs typeface="KaiTi"/>
                <a:sym typeface="KaiTi"/>
              </a:rPr>
              <a:t>。這些都是左腦活動</a:t>
            </a:r>
            <a:endParaRPr/>
          </a:p>
          <a:p>
            <a:pPr indent="-285750" lvl="1" marL="742950" marR="0" rtl="0" algn="l">
              <a:spcBef>
                <a:spcPts val="0"/>
              </a:spcBef>
              <a:spcAft>
                <a:spcPts val="0"/>
              </a:spcAft>
              <a:buClr>
                <a:srgbClr val="C00000"/>
              </a:buClr>
              <a:buSzPts val="2050"/>
              <a:buFont typeface="Courier New"/>
              <a:buChar char="o"/>
            </a:pPr>
            <a:r>
              <a:rPr b="1" i="0" lang="zh-TW" sz="2050" u="none" cap="none" strike="noStrike">
                <a:solidFill>
                  <a:srgbClr val="C00000"/>
                </a:solidFill>
                <a:latin typeface="KaiTi"/>
                <a:ea typeface="KaiTi"/>
                <a:cs typeface="KaiTi"/>
                <a:sym typeface="KaiTi"/>
              </a:rPr>
              <a:t>教會除非得到上帝話語的餵養,就不可能被聖靈引導</a:t>
            </a:r>
            <a:r>
              <a:rPr b="0" i="0" lang="zh-TW" sz="2050" u="none" cap="none" strike="noStrike">
                <a:solidFill>
                  <a:srgbClr val="000000"/>
                </a:solidFill>
                <a:latin typeface="KaiTi"/>
                <a:ea typeface="KaiTi"/>
                <a:cs typeface="KaiTi"/>
                <a:sym typeface="KaiTi"/>
              </a:rPr>
              <a:t>。在敬拜中依靠聖靈能力的教會將致力在個人和會眾的敬拜中研讀,宣講和應用神的話語。</a:t>
            </a:r>
            <a:endParaRPr/>
          </a:p>
          <a:p>
            <a:pPr indent="-285750" lvl="0" marL="285750" marR="0" rtl="0" algn="l">
              <a:spcBef>
                <a:spcPts val="0"/>
              </a:spcBef>
              <a:spcAft>
                <a:spcPts val="0"/>
              </a:spcAft>
              <a:buClr>
                <a:schemeClr val="dk1"/>
              </a:buClr>
              <a:buSzPts val="2050"/>
              <a:buFont typeface="Noto Sans Symbols"/>
              <a:buChar char="▪"/>
            </a:pPr>
            <a:r>
              <a:rPr b="1" i="0" lang="zh-TW" sz="2050" u="none" cap="none" strike="noStrike">
                <a:solidFill>
                  <a:schemeClr val="dk1"/>
                </a:solidFill>
                <a:highlight>
                  <a:srgbClr val="FFE599"/>
                </a:highlight>
                <a:latin typeface="KaiTi"/>
                <a:ea typeface="KaiTi"/>
                <a:cs typeface="KaiTi"/>
                <a:sym typeface="KaiTi"/>
              </a:rPr>
              <a:t>唱詩和講道應該齊頭並進</a:t>
            </a:r>
            <a:endParaRPr b="1" i="0" sz="2050" u="none" cap="none" strike="noStrike">
              <a:solidFill>
                <a:schemeClr val="dk1"/>
              </a:solidFill>
              <a:highlight>
                <a:srgbClr val="FFE599"/>
              </a:highlight>
              <a:latin typeface="KaiTi"/>
              <a:ea typeface="KaiTi"/>
              <a:cs typeface="KaiTi"/>
              <a:sym typeface="KaiTi"/>
            </a:endParaRPr>
          </a:p>
          <a:p>
            <a:pPr indent="-342900" lvl="1" marL="800100" marR="0" rtl="0" algn="l">
              <a:spcBef>
                <a:spcPts val="0"/>
              </a:spcBef>
              <a:spcAft>
                <a:spcPts val="0"/>
              </a:spcAft>
              <a:buClr>
                <a:schemeClr val="dk1"/>
              </a:buClr>
              <a:buSzPts val="2050"/>
              <a:buFont typeface="Courier New"/>
              <a:buChar char="o"/>
            </a:pPr>
            <a:r>
              <a:rPr b="1" i="0" lang="zh-TW" sz="2050" u="none" cap="none" strike="noStrike">
                <a:solidFill>
                  <a:schemeClr val="dk1"/>
                </a:solidFill>
                <a:highlight>
                  <a:srgbClr val="FFE599"/>
                </a:highlight>
                <a:latin typeface="KaiTi"/>
                <a:ea typeface="KaiTi"/>
                <a:cs typeface="KaiTi"/>
                <a:sym typeface="KaiTi"/>
              </a:rPr>
              <a:t>唱詩和講道</a:t>
            </a:r>
            <a:r>
              <a:rPr b="1" i="0" lang="zh-TW" sz="2050" u="none" cap="none" strike="noStrike">
                <a:solidFill>
                  <a:srgbClr val="000000"/>
                </a:solidFill>
                <a:highlight>
                  <a:srgbClr val="FFE599"/>
                </a:highlight>
                <a:latin typeface="KaiTi"/>
                <a:ea typeface="KaiTi"/>
                <a:cs typeface="KaiTi"/>
                <a:sym typeface="KaiTi"/>
              </a:rPr>
              <a:t>在任何方面都是相容而非對立的</a:t>
            </a:r>
            <a:r>
              <a:rPr b="0" i="0" lang="zh-TW" sz="2050" u="none" cap="none" strike="noStrike">
                <a:solidFill>
                  <a:schemeClr val="dk1"/>
                </a:solidFill>
                <a:highlight>
                  <a:srgbClr val="FFE599"/>
                </a:highlight>
                <a:latin typeface="KaiTi"/>
                <a:ea typeface="KaiTi"/>
                <a:cs typeface="KaiTi"/>
                <a:sym typeface="KaiTi"/>
              </a:rPr>
              <a:t>,</a:t>
            </a:r>
            <a:r>
              <a:rPr b="1" i="0" lang="zh-TW" sz="2050" u="none" cap="none" strike="noStrike">
                <a:solidFill>
                  <a:schemeClr val="dk1"/>
                </a:solidFill>
                <a:highlight>
                  <a:srgbClr val="FFE599"/>
                </a:highlight>
                <a:latin typeface="KaiTi"/>
                <a:ea typeface="KaiTi"/>
                <a:cs typeface="KaiTi"/>
                <a:sym typeface="KaiTi"/>
              </a:rPr>
              <a:t>都是為了在我們的心靈,思想和意願中高舉基督的榮耀</a:t>
            </a:r>
            <a:r>
              <a:rPr b="1" i="0" lang="zh-TW" sz="2050" u="none" cap="none" strike="noStrike">
                <a:solidFill>
                  <a:schemeClr val="dk1"/>
                </a:solidFill>
                <a:latin typeface="KaiTi"/>
                <a:ea typeface="KaiTi"/>
                <a:cs typeface="KaiTi"/>
                <a:sym typeface="KaiTi"/>
              </a:rPr>
              <a:t>。</a:t>
            </a:r>
            <a:r>
              <a:rPr b="1" i="0" lang="zh-TW" sz="2050" u="none" cap="none" strike="noStrike">
                <a:solidFill>
                  <a:schemeClr val="dk1"/>
                </a:solidFill>
                <a:highlight>
                  <a:srgbClr val="FFE599"/>
                </a:highlight>
                <a:latin typeface="KaiTi"/>
                <a:ea typeface="KaiTi"/>
                <a:cs typeface="KaiTi"/>
                <a:sym typeface="KaiTi"/>
              </a:rPr>
              <a:t>整個聚會的特徵應該是聖靈的同在</a:t>
            </a:r>
            <a:r>
              <a:rPr b="1" i="0" lang="zh-TW" sz="2050" u="none" cap="none" strike="noStrike">
                <a:solidFill>
                  <a:schemeClr val="dk1"/>
                </a:solidFill>
                <a:latin typeface="KaiTi"/>
                <a:ea typeface="KaiTi"/>
                <a:cs typeface="KaiTi"/>
                <a:sym typeface="KaiTi"/>
              </a:rPr>
              <a:t>。</a:t>
            </a:r>
            <a:r>
              <a:rPr b="0" i="0" lang="zh-TW" sz="2050" u="none" cap="none" strike="noStrike">
                <a:solidFill>
                  <a:schemeClr val="dk1"/>
                </a:solidFill>
                <a:latin typeface="KaiTi"/>
                <a:ea typeface="KaiTi"/>
                <a:cs typeface="KaiTi"/>
                <a:sym typeface="KaiTi"/>
              </a:rPr>
              <a:t>熱切期待聖靈在聚會中的能力與承擔對上帝話語的權威是齊頭並進的。</a:t>
            </a:r>
            <a:endParaRPr/>
          </a:p>
          <a:p>
            <a:pPr indent="-285750" lvl="1" marL="742950" marR="0" rtl="0" algn="l">
              <a:spcBef>
                <a:spcPts val="0"/>
              </a:spcBef>
              <a:spcAft>
                <a:spcPts val="0"/>
              </a:spcAft>
              <a:buClr>
                <a:schemeClr val="dk1"/>
              </a:buClr>
              <a:buSzPts val="2050"/>
              <a:buFont typeface="Courier New"/>
              <a:buChar char="o"/>
            </a:pPr>
            <a:r>
              <a:rPr b="1" i="0" lang="zh-TW" sz="2050" u="none" cap="none" strike="noStrike">
                <a:solidFill>
                  <a:schemeClr val="dk1"/>
                </a:solidFill>
                <a:highlight>
                  <a:srgbClr val="FFE599"/>
                </a:highlight>
                <a:latin typeface="KaiTi"/>
                <a:ea typeface="KaiTi"/>
                <a:cs typeface="KaiTi"/>
                <a:sym typeface="KaiTi"/>
              </a:rPr>
              <a:t>講道和聖靈從來就不是分開的</a:t>
            </a:r>
            <a:r>
              <a:rPr b="0" i="0" lang="zh-TW" sz="2050" u="none" cap="none" strike="noStrike">
                <a:solidFill>
                  <a:schemeClr val="dk1"/>
                </a:solidFill>
                <a:latin typeface="KaiTi"/>
                <a:ea typeface="KaiTi"/>
                <a:cs typeface="KaiTi"/>
                <a:sym typeface="KaiTi"/>
              </a:rPr>
              <a:t>。</a:t>
            </a:r>
            <a:r>
              <a:rPr b="1" i="0" lang="zh-TW" sz="2050" u="none" cap="none" strike="noStrike">
                <a:solidFill>
                  <a:schemeClr val="dk1"/>
                </a:solidFill>
                <a:highlight>
                  <a:srgbClr val="FFE599"/>
                </a:highlight>
                <a:latin typeface="KaiTi"/>
                <a:ea typeface="KaiTi"/>
                <a:cs typeface="KaiTi"/>
                <a:sym typeface="KaiTi"/>
              </a:rPr>
              <a:t>聖靈不僅啟示上帝的話語,也照亮我們的心,使我們能夠理解它</a:t>
            </a:r>
            <a:r>
              <a:rPr b="0" i="0" lang="zh-TW" sz="2050" u="none" cap="none" strike="noStrike">
                <a:solidFill>
                  <a:schemeClr val="dk1"/>
                </a:solidFill>
                <a:latin typeface="KaiTi"/>
                <a:ea typeface="KaiTi"/>
                <a:cs typeface="KaiTi"/>
                <a:sym typeface="KaiTi"/>
              </a:rPr>
              <a:t>。</a:t>
            </a:r>
            <a:r>
              <a:rPr b="0" i="0" lang="zh-TW" sz="1800" u="none" cap="none" strike="noStrike">
                <a:solidFill>
                  <a:srgbClr val="0066FF"/>
                </a:solidFill>
                <a:latin typeface="KaiTi"/>
                <a:ea typeface="KaiTi"/>
                <a:cs typeface="KaiTi"/>
                <a:sym typeface="KaiTi"/>
              </a:rPr>
              <a:t>(</a:t>
            </a:r>
            <a:r>
              <a:rPr b="0" i="0" lang="zh-TW" sz="1800" u="none" cap="none" strike="noStrike">
                <a:solidFill>
                  <a:srgbClr val="0066FF"/>
                </a:solidFill>
                <a:highlight>
                  <a:srgbClr val="FFFFFF"/>
                </a:highlight>
                <a:latin typeface="KaiTi"/>
                <a:ea typeface="KaiTi"/>
                <a:cs typeface="KaiTi"/>
                <a:sym typeface="KaiTi"/>
              </a:rPr>
              <a:t>提摩太後書3:16 聖經都是神所默示的,於教訓,督責,使人歸正,教導人學義都是有益的</a:t>
            </a:r>
            <a:r>
              <a:rPr b="0" i="0" lang="zh-TW" sz="1800" u="none" cap="none" strike="noStrike">
                <a:solidFill>
                  <a:srgbClr val="0066FF"/>
                </a:solidFill>
                <a:latin typeface="KaiTi"/>
                <a:ea typeface="KaiTi"/>
                <a:cs typeface="KaiTi"/>
                <a:sym typeface="KaiTi"/>
              </a:rPr>
              <a:t>)</a:t>
            </a:r>
            <a:endParaRPr b="0" i="0" sz="1800" u="none" cap="none" strike="noStrike">
              <a:solidFill>
                <a:srgbClr val="0066FF"/>
              </a:solidFill>
              <a:latin typeface="KaiTi"/>
              <a:ea typeface="KaiTi"/>
              <a:cs typeface="KaiTi"/>
              <a:sym typeface="KaiTi"/>
            </a:endParaRPr>
          </a:p>
          <a:p>
            <a:pPr indent="-285750" lvl="1" marL="742950" marR="0" rtl="0" algn="l">
              <a:spcBef>
                <a:spcPts val="0"/>
              </a:spcBef>
              <a:spcAft>
                <a:spcPts val="0"/>
              </a:spcAft>
              <a:buClr>
                <a:schemeClr val="dk1"/>
              </a:buClr>
              <a:buSzPts val="2050"/>
              <a:buFont typeface="Courier New"/>
              <a:buChar char="o"/>
            </a:pPr>
            <a:r>
              <a:rPr b="1" i="0" lang="zh-TW" sz="2050" u="none" cap="none" strike="noStrike">
                <a:solidFill>
                  <a:schemeClr val="dk1"/>
                </a:solidFill>
                <a:highlight>
                  <a:srgbClr val="FFE599"/>
                </a:highlight>
                <a:latin typeface="KaiTi"/>
                <a:ea typeface="KaiTi"/>
                <a:cs typeface="KaiTi"/>
                <a:sym typeface="KaiTi"/>
              </a:rPr>
              <a:t>上帝的話語是我們整個敬拜的核心</a:t>
            </a:r>
            <a:r>
              <a:rPr b="0" i="0" lang="zh-TW" sz="2050" u="none" cap="none" strike="noStrike">
                <a:solidFill>
                  <a:schemeClr val="dk1"/>
                </a:solidFill>
                <a:latin typeface="KaiTi"/>
                <a:ea typeface="KaiTi"/>
                <a:cs typeface="KaiTi"/>
                <a:sym typeface="KaiTi"/>
              </a:rPr>
              <a:t>。</a:t>
            </a:r>
            <a:r>
              <a:rPr b="1" i="0" lang="zh-TW" sz="2050" u="none" cap="none" strike="noStrike">
                <a:solidFill>
                  <a:schemeClr val="dk1"/>
                </a:solidFill>
                <a:highlight>
                  <a:srgbClr val="FFE599"/>
                </a:highlight>
                <a:latin typeface="KaiTi"/>
                <a:ea typeface="KaiTi"/>
                <a:cs typeface="KaiTi"/>
                <a:sym typeface="KaiTi"/>
              </a:rPr>
              <a:t>與上帝的關係是以祂的啟示和我們的回應為特徵</a:t>
            </a:r>
            <a:r>
              <a:rPr b="0" i="0" lang="zh-TW" sz="2050" u="none" cap="none" strike="noStrike">
                <a:solidFill>
                  <a:schemeClr val="dk1"/>
                </a:solidFill>
                <a:latin typeface="KaiTi"/>
                <a:ea typeface="KaiTi"/>
                <a:cs typeface="KaiTi"/>
                <a:sym typeface="KaiTi"/>
              </a:rPr>
              <a:t>。如果上帝沒有向我們啟示祂自己,我們就不知道該感謝,順服或侍奉誰,也不知道如何敬拜祂。上帝</a:t>
            </a:r>
            <a:r>
              <a:rPr b="0" i="0" lang="zh-TW" sz="2050" u="none" cap="none" strike="noStrike">
                <a:solidFill>
                  <a:srgbClr val="000000"/>
                </a:solidFill>
                <a:latin typeface="KaiTi"/>
                <a:ea typeface="KaiTi"/>
                <a:cs typeface="KaiTi"/>
                <a:sym typeface="KaiTi"/>
              </a:rPr>
              <a:t>向我們揭示了祂的品格,本性和應許,而我們則以感激,順服和敬拜來回應祂</a:t>
            </a:r>
            <a:r>
              <a:rPr b="1" i="0" lang="zh-TW" sz="2050" u="none" cap="none" strike="noStrike">
                <a:solidFill>
                  <a:srgbClr val="000000"/>
                </a:solidFill>
                <a:latin typeface="KaiTi"/>
                <a:ea typeface="KaiTi"/>
                <a:cs typeface="KaiTi"/>
                <a:sym typeface="KaiTi"/>
              </a:rPr>
              <a:t>。</a:t>
            </a:r>
            <a:endParaRPr/>
          </a:p>
        </p:txBody>
      </p:sp>
    </p:spTree>
  </p:cSld>
  <p:clrMapOvr>
    <a:masterClrMapping/>
  </p:clrMapOvr>
  <mc:AlternateContent>
    <mc:Choice Requires="p14">
      <p:transition spd="slow" p14:dur="1600">
        <p14:gallery dir="l"/>
      </p:transition>
    </mc:Choice>
    <mc:Fallback>
      <p:transition spd="slow">
        <p:fade/>
      </p:transition>
    </mc:Fallback>
  </mc:AlternateContent>
</p:sld>
</file>

<file path=ppt/slides/slide6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75" name="Shape 575"/>
        <p:cNvGrpSpPr/>
        <p:nvPr/>
      </p:nvGrpSpPr>
      <p:grpSpPr>
        <a:xfrm>
          <a:off x="0" y="0"/>
          <a:ext cx="0" cy="0"/>
          <a:chOff x="0" y="0"/>
          <a:chExt cx="0" cy="0"/>
        </a:xfrm>
      </p:grpSpPr>
      <p:sp>
        <p:nvSpPr>
          <p:cNvPr id="576" name="Google Shape;576;p79"/>
          <p:cNvSpPr txBox="1"/>
          <p:nvPr>
            <p:ph type="title"/>
          </p:nvPr>
        </p:nvSpPr>
        <p:spPr>
          <a:xfrm>
            <a:off x="0" y="16932"/>
            <a:ext cx="9144000" cy="668867"/>
          </a:xfrm>
          <a:prstGeom prst="rect">
            <a:avLst/>
          </a:prstGeom>
          <a:solidFill>
            <a:srgbClr val="DDD9C3"/>
          </a:solidFill>
          <a:ln cap="flat" cmpd="sng" w="9525">
            <a:solidFill>
              <a:srgbClr val="97B4E4"/>
            </a:solidFill>
            <a:prstDash val="solid"/>
            <a:round/>
            <a:headEnd len="sm" w="sm" type="none"/>
            <a:tailEnd len="sm" w="sm" type="none"/>
          </a:ln>
        </p:spPr>
        <p:txBody>
          <a:bodyPr anchorCtr="0" anchor="ctr" bIns="45700" lIns="91425" spcFirstLastPara="1" rIns="91425" wrap="square" tIns="45700">
            <a:noAutofit/>
          </a:bodyPr>
          <a:lstStyle/>
          <a:p>
            <a:pPr indent="0" lvl="0" marL="0" rtl="0" algn="ctr">
              <a:spcBef>
                <a:spcPts val="0"/>
              </a:spcBef>
              <a:spcAft>
                <a:spcPts val="0"/>
              </a:spcAft>
              <a:buClr>
                <a:srgbClr val="000000"/>
              </a:buClr>
              <a:buSzPts val="3600"/>
              <a:buFont typeface="KaiTi"/>
              <a:buNone/>
            </a:pPr>
            <a:r>
              <a:rPr b="1" i="0" lang="zh-TW" sz="3600" u="none" strike="noStrike">
                <a:solidFill>
                  <a:srgbClr val="000000"/>
                </a:solidFill>
                <a:latin typeface="KaiTi"/>
                <a:ea typeface="KaiTi"/>
                <a:cs typeface="KaiTi"/>
                <a:sym typeface="KaiTi"/>
              </a:rPr>
              <a:t>忠心的敬拜領袖巧妙地結合上帝的話語 </a:t>
            </a:r>
            <a:r>
              <a:rPr b="1" lang="zh-TW" sz="3600">
                <a:solidFill>
                  <a:srgbClr val="000000"/>
                </a:solidFill>
                <a:latin typeface="KaiTi"/>
                <a:ea typeface="KaiTi"/>
                <a:cs typeface="KaiTi"/>
                <a:sym typeface="KaiTi"/>
              </a:rPr>
              <a:t>2</a:t>
            </a:r>
            <a:endParaRPr sz="3600">
              <a:solidFill>
                <a:srgbClr val="0C0C0C"/>
              </a:solidFill>
              <a:latin typeface="KaiTi"/>
              <a:ea typeface="KaiTi"/>
              <a:cs typeface="KaiTi"/>
              <a:sym typeface="KaiTi"/>
            </a:endParaRPr>
          </a:p>
        </p:txBody>
      </p:sp>
      <p:sp>
        <p:nvSpPr>
          <p:cNvPr id="577" name="Google Shape;577;p79"/>
          <p:cNvSpPr/>
          <p:nvPr/>
        </p:nvSpPr>
        <p:spPr>
          <a:xfrm>
            <a:off x="0" y="607142"/>
            <a:ext cx="9144000" cy="6231468"/>
          </a:xfrm>
          <a:prstGeom prst="rect">
            <a:avLst/>
          </a:prstGeom>
          <a:solidFill>
            <a:srgbClr val="F2F2F2"/>
          </a:solidFill>
          <a:ln cap="flat" cmpd="sng" w="25400">
            <a:solidFill>
              <a:schemeClr val="accent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rPr b="1" i="0" lang="zh-TW" sz="2800" u="none" cap="none" strike="noStrike">
                <a:solidFill>
                  <a:srgbClr val="000000"/>
                </a:solidFill>
                <a:latin typeface="KaiTi"/>
                <a:ea typeface="KaiTi"/>
                <a:cs typeface="KaiTi"/>
                <a:sym typeface="KaiTi"/>
              </a:rPr>
              <a:t>2.</a:t>
            </a:r>
            <a:r>
              <a:rPr b="1" i="0" lang="zh-TW" sz="2800" u="sng" cap="none" strike="noStrike">
                <a:solidFill>
                  <a:srgbClr val="000000"/>
                </a:solidFill>
                <a:latin typeface="KaiTi"/>
                <a:ea typeface="KaiTi"/>
                <a:cs typeface="KaiTi"/>
                <a:sym typeface="KaiTi"/>
              </a:rPr>
              <a:t>為什麼敬拜要以上帝話語為中心？</a:t>
            </a:r>
            <a:endParaRPr/>
          </a:p>
          <a:p>
            <a:pPr indent="-342900" lvl="0" marL="342900" marR="0" rtl="0" algn="l">
              <a:spcBef>
                <a:spcPts val="0"/>
              </a:spcBef>
              <a:spcAft>
                <a:spcPts val="0"/>
              </a:spcAft>
              <a:buClr>
                <a:srgbClr val="000000"/>
              </a:buClr>
              <a:buSzPts val="2200"/>
              <a:buFont typeface="Noto Sans Symbols"/>
              <a:buChar char="▪"/>
            </a:pPr>
            <a:r>
              <a:rPr b="1" i="0" lang="zh-TW" sz="2200" u="sng" cap="none" strike="noStrike">
                <a:solidFill>
                  <a:srgbClr val="000000"/>
                </a:solidFill>
                <a:latin typeface="KaiTi"/>
                <a:ea typeface="KaiTi"/>
                <a:cs typeface="KaiTi"/>
                <a:sym typeface="KaiTi"/>
              </a:rPr>
              <a:t>舊約-摩西</a:t>
            </a:r>
            <a:endParaRPr/>
          </a:p>
          <a:p>
            <a:pPr indent="-342900" lvl="1" marL="800100" marR="0" rtl="0" algn="l">
              <a:spcBef>
                <a:spcPts val="0"/>
              </a:spcBef>
              <a:spcAft>
                <a:spcPts val="0"/>
              </a:spcAft>
              <a:buClr>
                <a:schemeClr val="dk1"/>
              </a:buClr>
              <a:buSzPts val="2200"/>
              <a:buFont typeface="Courier New"/>
              <a:buChar char="o"/>
            </a:pPr>
            <a:r>
              <a:rPr b="1" i="0" lang="zh-TW" sz="2200" u="none" cap="none" strike="noStrike">
                <a:solidFill>
                  <a:schemeClr val="dk1"/>
                </a:solidFill>
                <a:highlight>
                  <a:srgbClr val="FFE599"/>
                </a:highlight>
                <a:latin typeface="KaiTi"/>
                <a:ea typeface="KaiTi"/>
                <a:cs typeface="KaiTi"/>
                <a:sym typeface="KaiTi"/>
              </a:rPr>
              <a:t>摩西帶領以色列人來到西乃山,經歷了非凡的敬拜經驗</a:t>
            </a:r>
            <a:r>
              <a:rPr b="0" i="0" lang="zh-TW" sz="2200" u="none" cap="none" strike="noStrike">
                <a:solidFill>
                  <a:schemeClr val="dk1"/>
                </a:solidFill>
                <a:latin typeface="KaiTi"/>
                <a:ea typeface="KaiTi"/>
                <a:cs typeface="KaiTi"/>
                <a:sym typeface="KaiTi"/>
              </a:rPr>
              <a:t>。上帝在雷霆閃電,厚厚的雲層和震耳欲聾的號角聲中迎接了他們。</a:t>
            </a:r>
            <a:endParaRPr/>
          </a:p>
          <a:p>
            <a:pPr indent="-342900" lvl="1" marL="800100" marR="0" rtl="0" algn="l">
              <a:spcBef>
                <a:spcPts val="0"/>
              </a:spcBef>
              <a:spcAft>
                <a:spcPts val="0"/>
              </a:spcAft>
              <a:buClr>
                <a:schemeClr val="dk1"/>
              </a:buClr>
              <a:buSzPts val="2200"/>
              <a:buFont typeface="Courier New"/>
              <a:buChar char="o"/>
            </a:pPr>
            <a:r>
              <a:rPr b="0" i="0" lang="zh-TW" sz="2200" u="none" cap="none" strike="noStrike">
                <a:solidFill>
                  <a:schemeClr val="dk1"/>
                </a:solidFill>
                <a:latin typeface="KaiTi"/>
                <a:ea typeface="KaiTi"/>
                <a:cs typeface="KaiTi"/>
                <a:sym typeface="KaiTi"/>
              </a:rPr>
              <a:t>那次遭遇中最重要的事情是</a:t>
            </a:r>
            <a:r>
              <a:rPr b="1" i="0" lang="zh-TW" sz="2200" u="none" cap="none" strike="noStrike">
                <a:solidFill>
                  <a:schemeClr val="dk1"/>
                </a:solidFill>
                <a:highlight>
                  <a:srgbClr val="FFE599"/>
                </a:highlight>
                <a:latin typeface="KaiTi"/>
                <a:ea typeface="KaiTi"/>
                <a:cs typeface="KaiTi"/>
                <a:sym typeface="KaiTi"/>
              </a:rPr>
              <a:t>上帝賜給他十誡</a:t>
            </a:r>
            <a:r>
              <a:rPr b="0" i="0" lang="zh-TW" sz="2200" u="none" cap="none" strike="noStrike">
                <a:solidFill>
                  <a:schemeClr val="dk1"/>
                </a:solidFill>
                <a:latin typeface="KaiTi"/>
                <a:ea typeface="KaiTi"/>
                <a:cs typeface="KaiTi"/>
                <a:sym typeface="KaiTi"/>
              </a:rPr>
              <a:t>,</a:t>
            </a:r>
            <a:r>
              <a:rPr b="0" i="0" lang="zh-TW" sz="2200" u="none" cap="none" strike="noStrike">
                <a:solidFill>
                  <a:srgbClr val="000000"/>
                </a:solidFill>
                <a:latin typeface="KaiTi"/>
                <a:ea typeface="KaiTi"/>
                <a:cs typeface="KaiTi"/>
                <a:sym typeface="KaiTi"/>
              </a:rPr>
              <a:t>或者更準確地說「十句話」。</a:t>
            </a:r>
            <a:r>
              <a:rPr b="0" i="0" lang="zh-TW" sz="2000" u="none" cap="none" strike="noStrike">
                <a:solidFill>
                  <a:srgbClr val="0066FF"/>
                </a:solidFill>
                <a:latin typeface="KaiTi"/>
                <a:ea typeface="KaiTi"/>
                <a:cs typeface="KaiTi"/>
                <a:sym typeface="KaiTi"/>
              </a:rPr>
              <a:t>(</a:t>
            </a:r>
            <a:r>
              <a:rPr b="0" i="0" lang="zh-TW" sz="2000" u="none" cap="none" strike="noStrike">
                <a:solidFill>
                  <a:srgbClr val="0066FF"/>
                </a:solidFill>
                <a:highlight>
                  <a:srgbClr val="FFFFFF"/>
                </a:highlight>
                <a:latin typeface="KaiTi"/>
                <a:ea typeface="KaiTi"/>
                <a:cs typeface="KaiTi"/>
                <a:sym typeface="KaiTi"/>
              </a:rPr>
              <a:t>申命記4:2-12)</a:t>
            </a:r>
            <a:endParaRPr b="0" i="0" sz="2000" u="none" cap="none" strike="noStrike">
              <a:solidFill>
                <a:srgbClr val="0066FF"/>
              </a:solidFill>
              <a:latin typeface="KaiTi"/>
              <a:ea typeface="KaiTi"/>
              <a:cs typeface="KaiTi"/>
              <a:sym typeface="KaiTi"/>
            </a:endParaRPr>
          </a:p>
          <a:p>
            <a:pPr indent="-342900" lvl="0" marL="342900" marR="0" rtl="0" algn="l">
              <a:spcBef>
                <a:spcPts val="0"/>
              </a:spcBef>
              <a:spcAft>
                <a:spcPts val="0"/>
              </a:spcAft>
              <a:buClr>
                <a:srgbClr val="000000"/>
              </a:buClr>
              <a:buSzPts val="2200"/>
              <a:buFont typeface="Noto Sans Symbols"/>
              <a:buChar char="▪"/>
            </a:pPr>
            <a:r>
              <a:rPr b="1" i="0" lang="zh-TW" sz="2200" u="sng" cap="none" strike="noStrike">
                <a:solidFill>
                  <a:srgbClr val="000000"/>
                </a:solidFill>
                <a:latin typeface="KaiTi"/>
                <a:ea typeface="KaiTi"/>
                <a:cs typeface="KaiTi"/>
                <a:sym typeface="KaiTi"/>
              </a:rPr>
              <a:t>舊約-大衛</a:t>
            </a:r>
            <a:endParaRPr/>
          </a:p>
          <a:p>
            <a:pPr indent="-342900" lvl="1" marL="800100" marR="0" rtl="0" algn="l">
              <a:spcBef>
                <a:spcPts val="0"/>
              </a:spcBef>
              <a:spcAft>
                <a:spcPts val="0"/>
              </a:spcAft>
              <a:buClr>
                <a:schemeClr val="dk1"/>
              </a:buClr>
              <a:buSzPts val="2200"/>
              <a:buFont typeface="Courier New"/>
              <a:buChar char="o"/>
            </a:pPr>
            <a:r>
              <a:rPr b="1" i="0" lang="zh-TW" sz="2200" u="none" cap="none" strike="noStrike">
                <a:solidFill>
                  <a:schemeClr val="dk1"/>
                </a:solidFill>
                <a:highlight>
                  <a:srgbClr val="FFE599"/>
                </a:highlight>
                <a:latin typeface="KaiTi"/>
                <a:ea typeface="KaiTi"/>
                <a:cs typeface="KaiTi"/>
                <a:sym typeface="KaiTi"/>
              </a:rPr>
              <a:t>大衛</a:t>
            </a:r>
            <a:r>
              <a:rPr b="0" i="0" lang="zh-TW" sz="2200" u="none" cap="none" strike="noStrike">
                <a:solidFill>
                  <a:schemeClr val="dk1"/>
                </a:solidFill>
                <a:latin typeface="KaiTi"/>
                <a:ea typeface="KaiTi"/>
                <a:cs typeface="KaiTi"/>
                <a:sym typeface="KaiTi"/>
              </a:rPr>
              <a:t>是以色列詩篇的作者,他</a:t>
            </a:r>
            <a:r>
              <a:rPr b="1" i="0" lang="zh-TW" sz="2200" u="none" cap="none" strike="noStrike">
                <a:solidFill>
                  <a:schemeClr val="dk1"/>
                </a:solidFill>
                <a:highlight>
                  <a:srgbClr val="FFE599"/>
                </a:highlight>
                <a:latin typeface="KaiTi"/>
                <a:ea typeface="KaiTi"/>
                <a:cs typeface="KaiTi"/>
                <a:sym typeface="KaiTi"/>
              </a:rPr>
              <a:t>的敬拜是最能討神喜悅的 </a:t>
            </a:r>
            <a:r>
              <a:rPr b="0" i="0" lang="zh-TW" sz="2200" u="none" cap="none" strike="noStrike">
                <a:solidFill>
                  <a:schemeClr val="dk1"/>
                </a:solidFill>
                <a:latin typeface="KaiTi"/>
                <a:ea typeface="KaiTi"/>
                <a:cs typeface="KaiTi"/>
                <a:sym typeface="KaiTi"/>
              </a:rPr>
              <a:t>。</a:t>
            </a:r>
            <a:endParaRPr/>
          </a:p>
          <a:p>
            <a:pPr indent="-342900" lvl="1" marL="800100" marR="0" rtl="0" algn="l">
              <a:spcBef>
                <a:spcPts val="0"/>
              </a:spcBef>
              <a:spcAft>
                <a:spcPts val="0"/>
              </a:spcAft>
              <a:buClr>
                <a:schemeClr val="dk1"/>
              </a:buClr>
              <a:buSzPts val="2200"/>
              <a:buFont typeface="Courier New"/>
              <a:buChar char="o"/>
            </a:pPr>
            <a:r>
              <a:rPr b="1" i="0" lang="zh-TW" sz="2200" u="none" cap="none" strike="noStrike">
                <a:solidFill>
                  <a:schemeClr val="dk1"/>
                </a:solidFill>
                <a:highlight>
                  <a:srgbClr val="FFE599"/>
                </a:highlight>
                <a:latin typeface="KaiTi"/>
                <a:ea typeface="KaiTi"/>
                <a:cs typeface="KaiTi"/>
                <a:sym typeface="KaiTi"/>
              </a:rPr>
              <a:t>大衛是一位技藝精湛的音樂家</a:t>
            </a:r>
            <a:r>
              <a:rPr b="1" i="0" lang="zh-TW" sz="2200" u="none" cap="none" strike="noStrike">
                <a:solidFill>
                  <a:schemeClr val="dk1"/>
                </a:solidFill>
                <a:latin typeface="KaiTi"/>
                <a:ea typeface="KaiTi"/>
                <a:cs typeface="KaiTi"/>
                <a:sym typeface="KaiTi"/>
              </a:rPr>
              <a:t>,</a:t>
            </a:r>
            <a:r>
              <a:rPr b="0" i="0" lang="zh-TW" sz="2200" u="none" cap="none" strike="noStrike">
                <a:solidFill>
                  <a:schemeClr val="dk1"/>
                </a:solidFill>
                <a:latin typeface="KaiTi"/>
                <a:ea typeface="KaiTi"/>
                <a:cs typeface="KaiTi"/>
                <a:sym typeface="KaiTi"/>
              </a:rPr>
              <a:t>也是一位情感豐富的人。但當談到敬拜上帝時,</a:t>
            </a:r>
            <a:r>
              <a:rPr b="1" i="0" lang="zh-TW" sz="2200" u="none" cap="none" strike="noStrike">
                <a:solidFill>
                  <a:schemeClr val="dk1"/>
                </a:solidFill>
                <a:highlight>
                  <a:srgbClr val="FFE599"/>
                </a:highlight>
                <a:latin typeface="KaiTi"/>
                <a:ea typeface="KaiTi"/>
                <a:cs typeface="KaiTi"/>
                <a:sym typeface="KaiTi"/>
              </a:rPr>
              <a:t>上帝選擇在聖經中為我們保留大衛的話語,而不是他的音樂</a:t>
            </a:r>
            <a:r>
              <a:rPr b="0" i="0" lang="zh-TW" sz="2200" u="none" cap="none" strike="noStrike">
                <a:solidFill>
                  <a:schemeClr val="dk1"/>
                </a:solidFill>
                <a:latin typeface="KaiTi"/>
                <a:ea typeface="KaiTi"/>
                <a:cs typeface="KaiTi"/>
                <a:sym typeface="KaiTi"/>
              </a:rPr>
              <a:t>。</a:t>
            </a:r>
            <a:endParaRPr/>
          </a:p>
          <a:p>
            <a:pPr indent="-342900" lvl="0" marL="342900" marR="0" rtl="0" algn="l">
              <a:spcBef>
                <a:spcPts val="0"/>
              </a:spcBef>
              <a:spcAft>
                <a:spcPts val="0"/>
              </a:spcAft>
              <a:buClr>
                <a:srgbClr val="000000"/>
              </a:buClr>
              <a:buSzPts val="2200"/>
              <a:buFont typeface="Noto Sans Symbols"/>
              <a:buChar char="▪"/>
            </a:pPr>
            <a:r>
              <a:rPr b="1" i="0" lang="zh-TW" sz="2200" u="sng" cap="none" strike="noStrike">
                <a:solidFill>
                  <a:srgbClr val="000000"/>
                </a:solidFill>
                <a:latin typeface="KaiTi"/>
                <a:ea typeface="KaiTi"/>
                <a:cs typeface="KaiTi"/>
                <a:sym typeface="KaiTi"/>
              </a:rPr>
              <a:t>舊約-以斯拉</a:t>
            </a:r>
            <a:endParaRPr/>
          </a:p>
          <a:p>
            <a:pPr indent="-342900" lvl="1" marL="800100" marR="0" rtl="0" algn="l">
              <a:spcBef>
                <a:spcPts val="0"/>
              </a:spcBef>
              <a:spcAft>
                <a:spcPts val="0"/>
              </a:spcAft>
              <a:buClr>
                <a:srgbClr val="000000"/>
              </a:buClr>
              <a:buSzPts val="2200"/>
              <a:buFont typeface="Courier New"/>
              <a:buChar char="o"/>
            </a:pPr>
            <a:r>
              <a:rPr b="1" i="0" lang="zh-TW" sz="2200" u="none" cap="none" strike="noStrike">
                <a:solidFill>
                  <a:srgbClr val="000000"/>
                </a:solidFill>
                <a:highlight>
                  <a:srgbClr val="FFE599"/>
                </a:highlight>
                <a:latin typeface="KaiTi"/>
                <a:ea typeface="KaiTi"/>
                <a:cs typeface="KaiTi"/>
                <a:sym typeface="KaiTi"/>
              </a:rPr>
              <a:t>當以斯拉和祭司們尋求建立聖殿敬拜時,他們站在講台上宣讀上帝的律法</a:t>
            </a:r>
            <a:r>
              <a:rPr b="0" i="0" lang="zh-TW" sz="2000" u="none" cap="none" strike="noStrike">
                <a:solidFill>
                  <a:srgbClr val="0066FF"/>
                </a:solidFill>
                <a:latin typeface="KaiTi"/>
                <a:ea typeface="KaiTi"/>
                <a:cs typeface="KaiTi"/>
                <a:sym typeface="KaiTi"/>
              </a:rPr>
              <a:t>(</a:t>
            </a:r>
            <a:r>
              <a:rPr b="0" i="0" lang="zh-TW" sz="2000" u="none" cap="none" strike="noStrike">
                <a:solidFill>
                  <a:srgbClr val="0066FF"/>
                </a:solidFill>
                <a:highlight>
                  <a:srgbClr val="FFFFFF"/>
                </a:highlight>
                <a:latin typeface="KaiTi"/>
                <a:ea typeface="KaiTi"/>
                <a:cs typeface="KaiTi"/>
                <a:sym typeface="KaiTi"/>
              </a:rPr>
              <a:t>尼希米記8:8 他們清清楚楚地念神的律法書,講明意思,使百姓明白所念的</a:t>
            </a:r>
            <a:r>
              <a:rPr b="0" i="0" lang="zh-TW" sz="2200" u="none" cap="none" strike="noStrike">
                <a:solidFill>
                  <a:srgbClr val="0066FF"/>
                </a:solidFill>
                <a:latin typeface="KaiTi"/>
                <a:ea typeface="KaiTi"/>
                <a:cs typeface="KaiTi"/>
                <a:sym typeface="KaiTi"/>
              </a:rPr>
              <a:t>)</a:t>
            </a:r>
            <a:r>
              <a:rPr b="1" i="0" lang="zh-TW" sz="2200" u="none" cap="none" strike="noStrike">
                <a:solidFill>
                  <a:schemeClr val="dk1"/>
                </a:solidFill>
                <a:highlight>
                  <a:srgbClr val="FFE599"/>
                </a:highlight>
                <a:latin typeface="KaiTi"/>
                <a:ea typeface="KaiTi"/>
                <a:cs typeface="KaiTi"/>
                <a:sym typeface="KaiTi"/>
              </a:rPr>
              <a:t>他們希望百姓聽到並理解上帝對他們所說的話。上帝的話語將為隨後表達悔改,感恩,讚美和慶祝奠定基礎</a:t>
            </a:r>
            <a:r>
              <a:rPr b="0" i="0" lang="zh-TW" sz="2200" u="none" cap="none" strike="noStrike">
                <a:solidFill>
                  <a:schemeClr val="dk1"/>
                </a:solidFill>
                <a:latin typeface="KaiTi"/>
                <a:ea typeface="KaiTi"/>
                <a:cs typeface="KaiTi"/>
                <a:sym typeface="KaiTi"/>
              </a:rPr>
              <a:t>。</a:t>
            </a:r>
            <a:endParaRPr/>
          </a:p>
        </p:txBody>
      </p:sp>
    </p:spTree>
  </p:cSld>
  <p:clrMapOvr>
    <a:masterClrMapping/>
  </p:clrMapOvr>
  <mc:AlternateContent>
    <mc:Choice Requires="p14">
      <p:transition spd="slow" p14:dur="1600">
        <p14:gallery dir="l"/>
      </p:transition>
    </mc:Choice>
    <mc:Fallback>
      <p:transition spd="slow">
        <p:fade/>
      </p:transition>
    </mc:Fallback>
  </mc:AlternateContent>
</p:sld>
</file>

<file path=ppt/slides/slide6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82" name="Shape 582"/>
        <p:cNvGrpSpPr/>
        <p:nvPr/>
      </p:nvGrpSpPr>
      <p:grpSpPr>
        <a:xfrm>
          <a:off x="0" y="0"/>
          <a:ext cx="0" cy="0"/>
          <a:chOff x="0" y="0"/>
          <a:chExt cx="0" cy="0"/>
        </a:xfrm>
      </p:grpSpPr>
      <p:sp>
        <p:nvSpPr>
          <p:cNvPr id="583" name="Google Shape;583;p80"/>
          <p:cNvSpPr txBox="1"/>
          <p:nvPr>
            <p:ph type="title"/>
          </p:nvPr>
        </p:nvSpPr>
        <p:spPr>
          <a:xfrm>
            <a:off x="0" y="16932"/>
            <a:ext cx="9144000" cy="668867"/>
          </a:xfrm>
          <a:prstGeom prst="rect">
            <a:avLst/>
          </a:prstGeom>
          <a:solidFill>
            <a:srgbClr val="DDD9C3"/>
          </a:solidFill>
          <a:ln cap="flat" cmpd="sng" w="9525">
            <a:solidFill>
              <a:srgbClr val="97B4E4"/>
            </a:solidFill>
            <a:prstDash val="solid"/>
            <a:round/>
            <a:headEnd len="sm" w="sm" type="none"/>
            <a:tailEnd len="sm" w="sm" type="none"/>
          </a:ln>
        </p:spPr>
        <p:txBody>
          <a:bodyPr anchorCtr="0" anchor="ctr" bIns="45700" lIns="91425" spcFirstLastPara="1" rIns="91425" wrap="square" tIns="45700">
            <a:noAutofit/>
          </a:bodyPr>
          <a:lstStyle/>
          <a:p>
            <a:pPr indent="0" lvl="0" marL="0" rtl="0" algn="ctr">
              <a:spcBef>
                <a:spcPts val="0"/>
              </a:spcBef>
              <a:spcAft>
                <a:spcPts val="0"/>
              </a:spcAft>
              <a:buClr>
                <a:srgbClr val="000000"/>
              </a:buClr>
              <a:buSzPts val="3600"/>
              <a:buFont typeface="KaiTi"/>
              <a:buNone/>
            </a:pPr>
            <a:r>
              <a:rPr b="1" i="0" lang="zh-TW" sz="3600" u="none" strike="noStrike">
                <a:solidFill>
                  <a:srgbClr val="000000"/>
                </a:solidFill>
                <a:latin typeface="KaiTi"/>
                <a:ea typeface="KaiTi"/>
                <a:cs typeface="KaiTi"/>
                <a:sym typeface="KaiTi"/>
              </a:rPr>
              <a:t>忠心的敬拜領袖巧妙地結合上帝的話語 3</a:t>
            </a:r>
            <a:endParaRPr sz="3600">
              <a:solidFill>
                <a:srgbClr val="0C0C0C"/>
              </a:solidFill>
              <a:latin typeface="KaiTi"/>
              <a:ea typeface="KaiTi"/>
              <a:cs typeface="KaiTi"/>
              <a:sym typeface="KaiTi"/>
            </a:endParaRPr>
          </a:p>
        </p:txBody>
      </p:sp>
      <p:sp>
        <p:nvSpPr>
          <p:cNvPr id="584" name="Google Shape;584;p80"/>
          <p:cNvSpPr/>
          <p:nvPr/>
        </p:nvSpPr>
        <p:spPr>
          <a:xfrm>
            <a:off x="0" y="607142"/>
            <a:ext cx="9144000" cy="6231468"/>
          </a:xfrm>
          <a:prstGeom prst="rect">
            <a:avLst/>
          </a:prstGeom>
          <a:solidFill>
            <a:srgbClr val="F2F2F2"/>
          </a:solidFill>
          <a:ln cap="flat" cmpd="sng" w="25400">
            <a:solidFill>
              <a:schemeClr val="accent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rPr b="1" i="0" lang="zh-TW" sz="2800" u="none" cap="none" strike="noStrike">
                <a:solidFill>
                  <a:srgbClr val="000000"/>
                </a:solidFill>
                <a:latin typeface="KaiTi"/>
                <a:ea typeface="KaiTi"/>
                <a:cs typeface="KaiTi"/>
                <a:sym typeface="KaiTi"/>
              </a:rPr>
              <a:t>2.</a:t>
            </a:r>
            <a:r>
              <a:rPr b="1" i="0" lang="zh-TW" sz="2800" u="sng" cap="none" strike="noStrike">
                <a:solidFill>
                  <a:srgbClr val="000000"/>
                </a:solidFill>
                <a:latin typeface="KaiTi"/>
                <a:ea typeface="KaiTi"/>
                <a:cs typeface="KaiTi"/>
                <a:sym typeface="KaiTi"/>
              </a:rPr>
              <a:t>為什麼敬拜要以上帝話語為中心？</a:t>
            </a:r>
            <a:r>
              <a:rPr b="1" i="0" lang="zh-TW" sz="2800" u="none" cap="none" strike="noStrike">
                <a:solidFill>
                  <a:srgbClr val="000000"/>
                </a:solidFill>
                <a:latin typeface="KaiTi"/>
                <a:ea typeface="KaiTi"/>
                <a:cs typeface="KaiTi"/>
                <a:sym typeface="KaiTi"/>
              </a:rPr>
              <a:t>(繼續)</a:t>
            </a:r>
            <a:endParaRPr b="1" i="0" sz="2800" u="none" cap="none" strike="noStrike">
              <a:solidFill>
                <a:srgbClr val="000000"/>
              </a:solidFill>
              <a:latin typeface="KaiTi"/>
              <a:ea typeface="KaiTi"/>
              <a:cs typeface="KaiTi"/>
              <a:sym typeface="KaiTi"/>
            </a:endParaRPr>
          </a:p>
          <a:p>
            <a:pPr indent="-342900" lvl="0" marL="342900" marR="0" rtl="0" algn="l">
              <a:spcBef>
                <a:spcPts val="0"/>
              </a:spcBef>
              <a:spcAft>
                <a:spcPts val="0"/>
              </a:spcAft>
              <a:buClr>
                <a:srgbClr val="000000"/>
              </a:buClr>
              <a:buSzPts val="2050"/>
              <a:buFont typeface="Noto Sans Symbols"/>
              <a:buChar char="▪"/>
            </a:pPr>
            <a:r>
              <a:rPr b="1" i="0" lang="zh-TW" sz="2050" u="sng" cap="none" strike="noStrike">
                <a:solidFill>
                  <a:srgbClr val="000000"/>
                </a:solidFill>
                <a:latin typeface="KaiTi"/>
                <a:ea typeface="KaiTi"/>
                <a:cs typeface="KaiTi"/>
                <a:sym typeface="KaiTi"/>
              </a:rPr>
              <a:t>新約-耶穌</a:t>
            </a:r>
            <a:endParaRPr b="1" i="0" sz="2050" u="sng" cap="none" strike="noStrike">
              <a:solidFill>
                <a:srgbClr val="000000"/>
              </a:solidFill>
              <a:latin typeface="KaiTi"/>
              <a:ea typeface="KaiTi"/>
              <a:cs typeface="KaiTi"/>
              <a:sym typeface="KaiTi"/>
            </a:endParaRPr>
          </a:p>
          <a:p>
            <a:pPr indent="-342900" lvl="1" marL="800100" marR="0" rtl="0" algn="l">
              <a:spcBef>
                <a:spcPts val="0"/>
              </a:spcBef>
              <a:spcAft>
                <a:spcPts val="0"/>
              </a:spcAft>
              <a:buClr>
                <a:schemeClr val="dk1"/>
              </a:buClr>
              <a:buSzPts val="2050"/>
              <a:buFont typeface="Courier New"/>
              <a:buChar char="o"/>
            </a:pPr>
            <a:r>
              <a:rPr b="1" i="0" lang="zh-TW" sz="2050" u="none" cap="none" strike="noStrike">
                <a:solidFill>
                  <a:schemeClr val="dk1"/>
                </a:solidFill>
                <a:highlight>
                  <a:srgbClr val="FFE599"/>
                </a:highlight>
                <a:latin typeface="KaiTi"/>
                <a:ea typeface="KaiTi"/>
                <a:cs typeface="KaiTi"/>
                <a:sym typeface="KaiTi"/>
              </a:rPr>
              <a:t>耶穌樹立了榜樣,要求人們尊重上帝所寫的話語</a:t>
            </a:r>
            <a:r>
              <a:rPr b="1" i="0" lang="zh-TW" sz="2050" u="none" cap="none" strike="noStrike">
                <a:solidFill>
                  <a:schemeClr val="dk1"/>
                </a:solidFill>
                <a:latin typeface="KaiTi"/>
                <a:ea typeface="KaiTi"/>
                <a:cs typeface="KaiTi"/>
                <a:sym typeface="KaiTi"/>
              </a:rPr>
              <a:t>。</a:t>
            </a:r>
            <a:r>
              <a:rPr b="0" i="0" lang="zh-TW" sz="2050" u="none" cap="none" strike="noStrike">
                <a:solidFill>
                  <a:srgbClr val="000000"/>
                </a:solidFill>
                <a:latin typeface="KaiTi"/>
                <a:ea typeface="KaiTi"/>
                <a:cs typeface="KaiTi"/>
                <a:sym typeface="KaiTi"/>
              </a:rPr>
              <a:t>他斥責法利賽人和文士,因為他們的敬拜更多是基於人的傳統而不是上帝的命令</a:t>
            </a:r>
            <a:r>
              <a:rPr b="0" i="0" lang="zh-TW" sz="2000" u="none" cap="none" strike="noStrike">
                <a:solidFill>
                  <a:srgbClr val="000000"/>
                </a:solidFill>
                <a:latin typeface="KaiTi"/>
                <a:ea typeface="KaiTi"/>
                <a:cs typeface="KaiTi"/>
                <a:sym typeface="KaiTi"/>
              </a:rPr>
              <a:t> </a:t>
            </a:r>
            <a:r>
              <a:rPr b="0" i="0" lang="zh-TW" sz="1400" u="none" cap="none" strike="noStrike">
                <a:solidFill>
                  <a:srgbClr val="0066FF"/>
                </a:solidFill>
                <a:latin typeface="KaiTi"/>
                <a:ea typeface="KaiTi"/>
                <a:cs typeface="KaiTi"/>
                <a:sym typeface="KaiTi"/>
              </a:rPr>
              <a:t>(</a:t>
            </a:r>
            <a:r>
              <a:rPr b="0" i="0" lang="zh-TW" sz="1400" u="none" cap="none" strike="noStrike">
                <a:solidFill>
                  <a:srgbClr val="0066FF"/>
                </a:solidFill>
                <a:highlight>
                  <a:srgbClr val="FFFFFF"/>
                </a:highlight>
                <a:latin typeface="KaiTi"/>
                <a:ea typeface="KaiTi"/>
                <a:cs typeface="KaiTi"/>
                <a:sym typeface="KaiTi"/>
              </a:rPr>
              <a:t>馬太福音15:3-9 耶穌回答說:「你們為什麼因著你們的遺傳,犯神的誡命呢？神說:『當孝敬父母』,又說:『咒罵父母的,必治死他。』 你們倒說,無論何人對父母說:『我所當奉給你的已經做了供獻』,他就可以不孝敬父母。這就是你們藉著遺傳,廢了神的誡命！假冒為善的人哪！</a:t>
            </a:r>
            <a:r>
              <a:rPr b="0" i="0" lang="zh-TW" sz="1400" u="sng" cap="none" strike="noStrike">
                <a:solidFill>
                  <a:srgbClr val="0066FF"/>
                </a:solidFill>
                <a:highlight>
                  <a:srgbClr val="FFFFFF"/>
                </a:highlight>
                <a:latin typeface="KaiTi"/>
                <a:ea typeface="KaiTi"/>
                <a:cs typeface="KaiTi"/>
                <a:sym typeface="KaiTi"/>
              </a:rPr>
              <a:t>以賽亞</a:t>
            </a:r>
            <a:r>
              <a:rPr b="0" i="0" lang="zh-TW" sz="1400" u="none" cap="none" strike="noStrike">
                <a:solidFill>
                  <a:srgbClr val="0066FF"/>
                </a:solidFill>
                <a:highlight>
                  <a:srgbClr val="FFFFFF"/>
                </a:highlight>
                <a:latin typeface="KaiTi"/>
                <a:ea typeface="KaiTi"/>
                <a:cs typeface="KaiTi"/>
                <a:sym typeface="KaiTi"/>
              </a:rPr>
              <a:t>指著你們說的預言是不錯的,他說:『這百姓用嘴唇尊敬我,心卻遠離我。他們將人的吩咐當做道理教導人,所以拜我也是枉然。』」</a:t>
            </a:r>
            <a:r>
              <a:rPr b="0" i="0" lang="zh-TW" sz="1400" u="none" cap="none" strike="noStrike">
                <a:solidFill>
                  <a:srgbClr val="0066FF"/>
                </a:solidFill>
                <a:latin typeface="KaiTi"/>
                <a:ea typeface="KaiTi"/>
                <a:cs typeface="KaiTi"/>
                <a:sym typeface="KaiTi"/>
              </a:rPr>
              <a:t>)</a:t>
            </a:r>
            <a:endParaRPr b="0" i="0" sz="1400" u="none" cap="none" strike="noStrike">
              <a:solidFill>
                <a:srgbClr val="0066FF"/>
              </a:solidFill>
              <a:latin typeface="KaiTi"/>
              <a:ea typeface="KaiTi"/>
              <a:cs typeface="KaiTi"/>
              <a:sym typeface="KaiTi"/>
            </a:endParaRPr>
          </a:p>
          <a:p>
            <a:pPr indent="-342900" lvl="1" marL="800100" marR="0" rtl="0" algn="l">
              <a:spcBef>
                <a:spcPts val="0"/>
              </a:spcBef>
              <a:spcAft>
                <a:spcPts val="0"/>
              </a:spcAft>
              <a:buClr>
                <a:schemeClr val="dk1"/>
              </a:buClr>
              <a:buSzPts val="2050"/>
              <a:buFont typeface="Courier New"/>
              <a:buChar char="o"/>
            </a:pPr>
            <a:r>
              <a:rPr b="1" i="0" lang="zh-TW" sz="2050" u="none" cap="none" strike="noStrike">
                <a:solidFill>
                  <a:schemeClr val="dk1"/>
                </a:solidFill>
                <a:highlight>
                  <a:srgbClr val="FFE599"/>
                </a:highlight>
                <a:latin typeface="KaiTi"/>
                <a:ea typeface="KaiTi"/>
                <a:cs typeface="KaiTi"/>
                <a:sym typeface="KaiTi"/>
              </a:rPr>
              <a:t>耶穌參考並尊重舊約聖經,因為它們都談到了祂</a:t>
            </a:r>
            <a:r>
              <a:rPr b="1" i="0" lang="zh-TW" sz="2050" u="none" cap="none" strike="noStrike">
                <a:solidFill>
                  <a:schemeClr val="dk1"/>
                </a:solidFill>
                <a:latin typeface="KaiTi"/>
                <a:ea typeface="KaiTi"/>
                <a:cs typeface="KaiTi"/>
                <a:sym typeface="KaiTi"/>
              </a:rPr>
              <a:t>。</a:t>
            </a:r>
            <a:br>
              <a:rPr b="1" i="0" lang="zh-TW" sz="2050" u="none" cap="none" strike="noStrike">
                <a:solidFill>
                  <a:schemeClr val="dk1"/>
                </a:solidFill>
                <a:highlight>
                  <a:srgbClr val="FFE599"/>
                </a:highlight>
                <a:latin typeface="KaiTi"/>
                <a:ea typeface="KaiTi"/>
                <a:cs typeface="KaiTi"/>
                <a:sym typeface="KaiTi"/>
              </a:rPr>
            </a:br>
            <a:r>
              <a:rPr b="0" i="0" lang="zh-TW" sz="1400" u="none" cap="none" strike="noStrike">
                <a:solidFill>
                  <a:srgbClr val="0066FF"/>
                </a:solidFill>
                <a:latin typeface="KaiTi"/>
                <a:ea typeface="KaiTi"/>
                <a:cs typeface="KaiTi"/>
                <a:sym typeface="KaiTi"/>
              </a:rPr>
              <a:t>(</a:t>
            </a:r>
            <a:r>
              <a:rPr b="0" i="0" lang="zh-TW" sz="1400" u="none" cap="none" strike="noStrike">
                <a:solidFill>
                  <a:srgbClr val="0066FF"/>
                </a:solidFill>
                <a:highlight>
                  <a:srgbClr val="FFFFFF"/>
                </a:highlight>
                <a:latin typeface="KaiTi"/>
                <a:ea typeface="KaiTi"/>
                <a:cs typeface="KaiTi"/>
                <a:sym typeface="KaiTi"/>
              </a:rPr>
              <a:t>路加福音 24:27 於是從</a:t>
            </a:r>
            <a:r>
              <a:rPr b="0" i="0" lang="zh-TW" sz="1400" u="sng" cap="none" strike="noStrike">
                <a:solidFill>
                  <a:srgbClr val="0066FF"/>
                </a:solidFill>
                <a:highlight>
                  <a:srgbClr val="FFFFFF"/>
                </a:highlight>
                <a:latin typeface="KaiTi"/>
                <a:ea typeface="KaiTi"/>
                <a:cs typeface="KaiTi"/>
                <a:sym typeface="KaiTi"/>
              </a:rPr>
              <a:t>摩西</a:t>
            </a:r>
            <a:r>
              <a:rPr b="0" i="0" lang="zh-TW" sz="1400" u="none" cap="none" strike="noStrike">
                <a:solidFill>
                  <a:srgbClr val="0066FF"/>
                </a:solidFill>
                <a:highlight>
                  <a:srgbClr val="FFFFFF"/>
                </a:highlight>
                <a:latin typeface="KaiTi"/>
                <a:ea typeface="KaiTi"/>
                <a:cs typeface="KaiTi"/>
                <a:sym typeface="KaiTi"/>
              </a:rPr>
              <a:t>和眾先知起,凡經上所指著自己的話,都給他們講解明白了</a:t>
            </a:r>
            <a:r>
              <a:rPr b="0" i="0" lang="zh-TW" sz="1400" u="none" cap="none" strike="noStrike">
                <a:solidFill>
                  <a:srgbClr val="0066FF"/>
                </a:solidFill>
                <a:latin typeface="KaiTi"/>
                <a:ea typeface="KaiTi"/>
                <a:cs typeface="KaiTi"/>
                <a:sym typeface="KaiTi"/>
              </a:rPr>
              <a:t>)</a:t>
            </a:r>
            <a:endParaRPr b="0" i="0" sz="1400" u="none" cap="none" strike="noStrike">
              <a:solidFill>
                <a:srgbClr val="0066FF"/>
              </a:solidFill>
              <a:latin typeface="KaiTi"/>
              <a:ea typeface="KaiTi"/>
              <a:cs typeface="KaiTi"/>
              <a:sym typeface="KaiTi"/>
            </a:endParaRPr>
          </a:p>
          <a:p>
            <a:pPr indent="-342900" lvl="0" marL="342900" marR="0" rtl="0" algn="l">
              <a:spcBef>
                <a:spcPts val="0"/>
              </a:spcBef>
              <a:spcAft>
                <a:spcPts val="0"/>
              </a:spcAft>
              <a:buClr>
                <a:srgbClr val="000000"/>
              </a:buClr>
              <a:buSzPts val="2050"/>
              <a:buFont typeface="Noto Sans Symbols"/>
              <a:buChar char="▪"/>
            </a:pPr>
            <a:r>
              <a:rPr b="1" i="0" lang="zh-TW" sz="2050" u="sng" cap="none" strike="noStrike">
                <a:solidFill>
                  <a:srgbClr val="000000"/>
                </a:solidFill>
                <a:latin typeface="KaiTi"/>
                <a:ea typeface="KaiTi"/>
                <a:cs typeface="KaiTi"/>
                <a:sym typeface="KaiTi"/>
              </a:rPr>
              <a:t>新約-早期基督徒</a:t>
            </a:r>
            <a:endParaRPr b="1" i="0" sz="2050" u="sng" cap="none" strike="noStrike">
              <a:solidFill>
                <a:srgbClr val="000000"/>
              </a:solidFill>
              <a:latin typeface="KaiTi"/>
              <a:ea typeface="KaiTi"/>
              <a:cs typeface="KaiTi"/>
              <a:sym typeface="KaiTi"/>
            </a:endParaRPr>
          </a:p>
          <a:p>
            <a:pPr indent="-342900" lvl="1" marL="800100" marR="0" rtl="0" algn="l">
              <a:spcBef>
                <a:spcPts val="0"/>
              </a:spcBef>
              <a:spcAft>
                <a:spcPts val="0"/>
              </a:spcAft>
              <a:buClr>
                <a:schemeClr val="dk1"/>
              </a:buClr>
              <a:buSzPts val="2050"/>
              <a:buFont typeface="Courier New"/>
              <a:buChar char="o"/>
            </a:pPr>
            <a:r>
              <a:rPr b="1" i="0" lang="zh-TW" sz="2050" u="none" cap="none" strike="noStrike">
                <a:solidFill>
                  <a:schemeClr val="dk1"/>
                </a:solidFill>
                <a:highlight>
                  <a:srgbClr val="FFE599"/>
                </a:highlight>
                <a:latin typeface="KaiTi"/>
                <a:ea typeface="KaiTi"/>
                <a:cs typeface="KaiTi"/>
                <a:sym typeface="KaiTi"/>
              </a:rPr>
              <a:t>早期基督徒致力於使徒的教導</a:t>
            </a:r>
            <a:r>
              <a:rPr b="0" i="0" lang="zh-TW" sz="1400" u="none" cap="none" strike="noStrike">
                <a:solidFill>
                  <a:srgbClr val="0066FF"/>
                </a:solidFill>
                <a:latin typeface="KaiTi"/>
                <a:ea typeface="KaiTi"/>
                <a:cs typeface="KaiTi"/>
                <a:sym typeface="KaiTi"/>
              </a:rPr>
              <a:t>(</a:t>
            </a:r>
            <a:r>
              <a:rPr b="0" i="0" lang="zh-TW" sz="1400" u="none" cap="none" strike="noStrike">
                <a:solidFill>
                  <a:srgbClr val="0066FF"/>
                </a:solidFill>
                <a:highlight>
                  <a:srgbClr val="FFFFFF"/>
                </a:highlight>
                <a:latin typeface="KaiTi"/>
                <a:ea typeface="KaiTi"/>
                <a:cs typeface="KaiTi"/>
                <a:sym typeface="KaiTi"/>
              </a:rPr>
              <a:t>使徒行傳2:42 都恆心遵守使徒的教訓,彼此交接,掰餅,祈禱</a:t>
            </a:r>
            <a:r>
              <a:rPr b="0" i="0" lang="zh-TW" sz="1400" u="none" cap="none" strike="noStrike">
                <a:solidFill>
                  <a:srgbClr val="0066FF"/>
                </a:solidFill>
                <a:latin typeface="KaiTi"/>
                <a:ea typeface="KaiTi"/>
                <a:cs typeface="KaiTi"/>
                <a:sym typeface="KaiTi"/>
              </a:rPr>
              <a:t>)</a:t>
            </a:r>
            <a:endParaRPr b="0" i="0" sz="1400" u="none" cap="none" strike="noStrike">
              <a:solidFill>
                <a:srgbClr val="0066FF"/>
              </a:solidFill>
              <a:latin typeface="KaiTi"/>
              <a:ea typeface="KaiTi"/>
              <a:cs typeface="KaiTi"/>
              <a:sym typeface="KaiTi"/>
            </a:endParaRPr>
          </a:p>
          <a:p>
            <a:pPr indent="-342900" lvl="1" marL="800100" marR="0" rtl="0" algn="l">
              <a:spcBef>
                <a:spcPts val="0"/>
              </a:spcBef>
              <a:spcAft>
                <a:spcPts val="0"/>
              </a:spcAft>
              <a:buClr>
                <a:schemeClr val="dk1"/>
              </a:buClr>
              <a:buSzPts val="2050"/>
              <a:buFont typeface="Courier New"/>
              <a:buChar char="o"/>
            </a:pPr>
            <a:r>
              <a:rPr b="1" i="0" lang="zh-TW" sz="2050" u="none" cap="none" strike="noStrike">
                <a:solidFill>
                  <a:schemeClr val="dk1"/>
                </a:solidFill>
                <a:highlight>
                  <a:srgbClr val="FFE599"/>
                </a:highlight>
                <a:latin typeface="KaiTi"/>
                <a:ea typeface="KaiTi"/>
                <a:cs typeface="KaiTi"/>
                <a:sym typeface="KaiTi"/>
              </a:rPr>
              <a:t>保羅鼓勵提摩太致力於公開讀經,並命令他「傳道」</a:t>
            </a:r>
            <a:r>
              <a:rPr b="0" i="0" lang="zh-TW" sz="1400" u="none" cap="none" strike="noStrike">
                <a:solidFill>
                  <a:srgbClr val="0066FF"/>
                </a:solidFill>
                <a:latin typeface="KaiTi"/>
                <a:ea typeface="KaiTi"/>
                <a:cs typeface="KaiTi"/>
                <a:sym typeface="KaiTi"/>
              </a:rPr>
              <a:t>(</a:t>
            </a:r>
            <a:r>
              <a:rPr b="0" i="0" lang="zh-TW" sz="1400" u="none" cap="none" strike="noStrike">
                <a:solidFill>
                  <a:srgbClr val="0066FF"/>
                </a:solidFill>
                <a:highlight>
                  <a:srgbClr val="FFFFFF"/>
                </a:highlight>
                <a:latin typeface="KaiTi"/>
                <a:ea typeface="KaiTi"/>
                <a:cs typeface="KaiTi"/>
                <a:sym typeface="KaiTi"/>
              </a:rPr>
              <a:t>提摩太前書4:13 你要以宣讀,勸勉,教導為念,直等到我來</a:t>
            </a:r>
            <a:r>
              <a:rPr b="0" i="0" lang="zh-TW" sz="1400" u="none" cap="none" strike="noStrike">
                <a:solidFill>
                  <a:srgbClr val="0066FF"/>
                </a:solidFill>
                <a:latin typeface="KaiTi"/>
                <a:ea typeface="KaiTi"/>
                <a:cs typeface="KaiTi"/>
                <a:sym typeface="KaiTi"/>
              </a:rPr>
              <a:t>)(</a:t>
            </a:r>
            <a:r>
              <a:rPr b="0" i="0" lang="zh-TW" sz="1400" u="none" cap="none" strike="noStrike">
                <a:solidFill>
                  <a:srgbClr val="0066FF"/>
                </a:solidFill>
                <a:highlight>
                  <a:srgbClr val="FFFFFF"/>
                </a:highlight>
                <a:latin typeface="KaiTi"/>
                <a:ea typeface="KaiTi"/>
                <a:cs typeface="KaiTi"/>
                <a:sym typeface="KaiTi"/>
              </a:rPr>
              <a:t>提摩太後書4:2 務要傳道,無論得時不得時總要專心;並用百般的忍耐,各樣的教訓責備人,警戒人,勸勉人)</a:t>
            </a:r>
            <a:endParaRPr b="0" i="0" sz="1400" u="none" cap="none" strike="noStrike">
              <a:solidFill>
                <a:srgbClr val="0066FF"/>
              </a:solidFill>
              <a:highlight>
                <a:srgbClr val="FFFFFF"/>
              </a:highlight>
              <a:latin typeface="KaiTi"/>
              <a:ea typeface="KaiTi"/>
              <a:cs typeface="KaiTi"/>
              <a:sym typeface="KaiTi"/>
            </a:endParaRPr>
          </a:p>
          <a:p>
            <a:pPr indent="-342900" lvl="1" marL="800100" marR="0" rtl="0" algn="l">
              <a:spcBef>
                <a:spcPts val="0"/>
              </a:spcBef>
              <a:spcAft>
                <a:spcPts val="0"/>
              </a:spcAft>
              <a:buClr>
                <a:schemeClr val="dk1"/>
              </a:buClr>
              <a:buSzPts val="2050"/>
              <a:buFont typeface="Courier New"/>
              <a:buChar char="o"/>
            </a:pPr>
            <a:r>
              <a:rPr b="1" i="0" lang="zh-TW" sz="2050" u="none" cap="none" strike="noStrike">
                <a:solidFill>
                  <a:schemeClr val="dk1"/>
                </a:solidFill>
                <a:highlight>
                  <a:srgbClr val="FFE599"/>
                </a:highlight>
                <a:latin typeface="KaiTi"/>
                <a:ea typeface="KaiTi"/>
                <a:cs typeface="KaiTi"/>
                <a:sym typeface="KaiTi"/>
              </a:rPr>
              <a:t>保羅教導我們「使基督的道理豐豐富富地存在心裡」</a:t>
            </a:r>
            <a:r>
              <a:rPr b="0" i="0" lang="zh-TW" sz="1400" u="none" cap="none" strike="noStrike">
                <a:solidFill>
                  <a:srgbClr val="0066FF"/>
                </a:solidFill>
                <a:latin typeface="KaiTi"/>
                <a:ea typeface="KaiTi"/>
                <a:cs typeface="KaiTi"/>
                <a:sym typeface="KaiTi"/>
              </a:rPr>
              <a:t>(</a:t>
            </a:r>
            <a:r>
              <a:rPr b="0" i="0" lang="zh-TW" sz="1400" u="none" cap="none" strike="noStrike">
                <a:solidFill>
                  <a:srgbClr val="0066FF"/>
                </a:solidFill>
                <a:highlight>
                  <a:srgbClr val="FFFFFF"/>
                </a:highlight>
                <a:latin typeface="KaiTi"/>
                <a:ea typeface="KaiTi"/>
                <a:cs typeface="KaiTi"/>
                <a:sym typeface="KaiTi"/>
              </a:rPr>
              <a:t>歌羅西書 3:16 當用各樣的智慧,把基督的道理豐豐富富地存在心裡,用詩章,頌詞,靈歌彼此教導,互相勸誡,心被恩感歌頌神</a:t>
            </a:r>
            <a:r>
              <a:rPr b="0" i="0" lang="zh-TW" sz="1400" u="none" cap="none" strike="noStrike">
                <a:solidFill>
                  <a:srgbClr val="0066FF"/>
                </a:solidFill>
                <a:latin typeface="KaiTi"/>
                <a:ea typeface="KaiTi"/>
                <a:cs typeface="KaiTi"/>
                <a:sym typeface="KaiTi"/>
              </a:rPr>
              <a:t>)</a:t>
            </a:r>
            <a:endParaRPr b="0" i="0" sz="1400" u="none" cap="none" strike="noStrike">
              <a:solidFill>
                <a:srgbClr val="0066FF"/>
              </a:solidFill>
              <a:latin typeface="KaiTi"/>
              <a:ea typeface="KaiTi"/>
              <a:cs typeface="KaiTi"/>
              <a:sym typeface="KaiTi"/>
            </a:endParaRPr>
          </a:p>
          <a:p>
            <a:pPr indent="-342900" lvl="0" marL="342900" marR="0" rtl="0" algn="l">
              <a:spcBef>
                <a:spcPts val="0"/>
              </a:spcBef>
              <a:spcAft>
                <a:spcPts val="0"/>
              </a:spcAft>
              <a:buClr>
                <a:srgbClr val="C00000"/>
              </a:buClr>
              <a:buSzPts val="2050"/>
              <a:buFont typeface="Noto Sans Symbols"/>
              <a:buChar char="▪"/>
            </a:pPr>
            <a:r>
              <a:rPr b="1" i="0" lang="zh-TW" sz="2050" u="none" cap="none" strike="noStrike">
                <a:solidFill>
                  <a:srgbClr val="C00000"/>
                </a:solidFill>
                <a:latin typeface="KaiTi"/>
                <a:ea typeface="KaiTi"/>
                <a:cs typeface="KaiTi"/>
                <a:sym typeface="KaiTi"/>
              </a:rPr>
              <a:t>今天許多敬拜的問題是關注內心感受和主觀經驗,而不是以上帝話語為中心</a:t>
            </a:r>
            <a:r>
              <a:rPr b="0" i="0" lang="zh-TW" sz="2050" u="none" cap="none" strike="noStrike">
                <a:solidFill>
                  <a:srgbClr val="000000"/>
                </a:solidFill>
                <a:latin typeface="KaiTi"/>
                <a:ea typeface="KaiTi"/>
                <a:cs typeface="KaiTi"/>
                <a:sym typeface="KaiTi"/>
              </a:rPr>
              <a:t>。</a:t>
            </a:r>
            <a:endParaRPr b="0" i="0" sz="2050" u="none" cap="none" strike="noStrike">
              <a:solidFill>
                <a:srgbClr val="000000"/>
              </a:solidFill>
              <a:latin typeface="KaiTi"/>
              <a:ea typeface="KaiTi"/>
              <a:cs typeface="KaiTi"/>
              <a:sym typeface="KaiTi"/>
            </a:endParaRPr>
          </a:p>
          <a:p>
            <a:pPr indent="-342900" lvl="0" marL="342900" marR="0" rtl="0" algn="l">
              <a:spcBef>
                <a:spcPts val="0"/>
              </a:spcBef>
              <a:spcAft>
                <a:spcPts val="0"/>
              </a:spcAft>
              <a:buClr>
                <a:schemeClr val="dk1"/>
              </a:buClr>
              <a:buSzPts val="2050"/>
              <a:buFont typeface="Noto Sans Symbols"/>
              <a:buChar char="▪"/>
            </a:pPr>
            <a:r>
              <a:rPr b="1" i="0" lang="zh-TW" sz="2050" u="none" cap="none" strike="noStrike">
                <a:solidFill>
                  <a:schemeClr val="dk1"/>
                </a:solidFill>
                <a:latin typeface="KaiTi"/>
                <a:ea typeface="KaiTi"/>
                <a:cs typeface="KaiTi"/>
                <a:sym typeface="KaiTi"/>
              </a:rPr>
              <a:t>"</a:t>
            </a:r>
            <a:r>
              <a:rPr b="1" i="0" lang="zh-TW" sz="2050" u="none" cap="none" strike="noStrike">
                <a:solidFill>
                  <a:schemeClr val="dk1"/>
                </a:solidFill>
                <a:highlight>
                  <a:srgbClr val="FFE599"/>
                </a:highlight>
                <a:latin typeface="KaiTi"/>
                <a:ea typeface="KaiTi"/>
                <a:cs typeface="KaiTi"/>
                <a:sym typeface="KaiTi"/>
              </a:rPr>
              <a:t>真正的敬拜是在我們有自由與上帝說話之前,上帝必須先對我們說話。祂必須先向我們揭示祂是誰,然後我們才能在被接納的敬拜中向祂獻上我們的所是。對上帝的敬拜是對上帝話語的回應。</a:t>
            </a:r>
            <a:r>
              <a:rPr b="1" i="0" lang="zh-TW" sz="2050" u="none" cap="none" strike="noStrike">
                <a:solidFill>
                  <a:srgbClr val="000000"/>
                </a:solidFill>
                <a:highlight>
                  <a:srgbClr val="FFE599"/>
                </a:highlight>
                <a:latin typeface="KaiTi"/>
                <a:ea typeface="KaiTi"/>
                <a:cs typeface="KaiTi"/>
                <a:sym typeface="KaiTi"/>
              </a:rPr>
              <a:t>聖經奇妙地指引,並豐富了我們的敬拜</a:t>
            </a:r>
            <a:r>
              <a:rPr b="0" i="0" lang="zh-TW" sz="2050" u="none" cap="none" strike="noStrike">
                <a:solidFill>
                  <a:srgbClr val="000000"/>
                </a:solidFill>
                <a:latin typeface="KaiTi"/>
                <a:ea typeface="KaiTi"/>
                <a:cs typeface="KaiTi"/>
                <a:sym typeface="KaiTi"/>
              </a:rPr>
              <a:t>" ~約翰斯托特</a:t>
            </a:r>
            <a:r>
              <a:rPr b="0" i="0" lang="zh-TW" sz="2050" u="none" cap="none" strike="noStrike">
                <a:solidFill>
                  <a:srgbClr val="000000"/>
                </a:solidFill>
                <a:latin typeface="Calibri"/>
                <a:ea typeface="Calibri"/>
                <a:cs typeface="Calibri"/>
                <a:sym typeface="Calibri"/>
              </a:rPr>
              <a:t>(John Stott)</a:t>
            </a:r>
            <a:endParaRPr b="0" i="0" sz="2050" u="none" cap="none" strike="noStrike">
              <a:solidFill>
                <a:srgbClr val="000000"/>
              </a:solidFill>
              <a:latin typeface="KaiTi"/>
              <a:ea typeface="KaiTi"/>
              <a:cs typeface="KaiTi"/>
              <a:sym typeface="KaiTi"/>
            </a:endParaRPr>
          </a:p>
        </p:txBody>
      </p:sp>
    </p:spTree>
  </p:cSld>
  <p:clrMapOvr>
    <a:masterClrMapping/>
  </p:clrMapOvr>
  <mc:AlternateContent>
    <mc:Choice Requires="p14">
      <p:transition spd="slow" p14:dur="1600">
        <p14:gallery dir="l"/>
      </p:transition>
    </mc:Choice>
    <mc:Fallback>
      <p:transition spd="slow">
        <p:fade/>
      </p:transition>
    </mc:Fallback>
  </mc:AlternateContent>
</p:sld>
</file>

<file path=ppt/slides/slide6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89" name="Shape 589"/>
        <p:cNvGrpSpPr/>
        <p:nvPr/>
      </p:nvGrpSpPr>
      <p:grpSpPr>
        <a:xfrm>
          <a:off x="0" y="0"/>
          <a:ext cx="0" cy="0"/>
          <a:chOff x="0" y="0"/>
          <a:chExt cx="0" cy="0"/>
        </a:xfrm>
      </p:grpSpPr>
      <p:sp>
        <p:nvSpPr>
          <p:cNvPr id="590" name="Google Shape;590;p81"/>
          <p:cNvSpPr txBox="1"/>
          <p:nvPr>
            <p:ph type="title"/>
          </p:nvPr>
        </p:nvSpPr>
        <p:spPr>
          <a:xfrm>
            <a:off x="0" y="16932"/>
            <a:ext cx="9144000" cy="668867"/>
          </a:xfrm>
          <a:prstGeom prst="rect">
            <a:avLst/>
          </a:prstGeom>
          <a:solidFill>
            <a:srgbClr val="DDD9C3"/>
          </a:solidFill>
          <a:ln cap="flat" cmpd="sng" w="9525">
            <a:solidFill>
              <a:srgbClr val="97B4E4"/>
            </a:solidFill>
            <a:prstDash val="solid"/>
            <a:round/>
            <a:headEnd len="sm" w="sm" type="none"/>
            <a:tailEnd len="sm" w="sm" type="none"/>
          </a:ln>
        </p:spPr>
        <p:txBody>
          <a:bodyPr anchorCtr="0" anchor="ctr" bIns="45700" lIns="91425" spcFirstLastPara="1" rIns="91425" wrap="square" tIns="45700">
            <a:noAutofit/>
          </a:bodyPr>
          <a:lstStyle/>
          <a:p>
            <a:pPr indent="0" lvl="0" marL="0" rtl="0" algn="ctr">
              <a:spcBef>
                <a:spcPts val="0"/>
              </a:spcBef>
              <a:spcAft>
                <a:spcPts val="0"/>
              </a:spcAft>
              <a:buClr>
                <a:srgbClr val="000000"/>
              </a:buClr>
              <a:buSzPts val="3600"/>
              <a:buFont typeface="KaiTi"/>
              <a:buNone/>
            </a:pPr>
            <a:r>
              <a:rPr b="1" i="0" lang="zh-TW" sz="3600" u="none" strike="noStrike">
                <a:solidFill>
                  <a:srgbClr val="000000"/>
                </a:solidFill>
                <a:latin typeface="KaiTi"/>
                <a:ea typeface="KaiTi"/>
                <a:cs typeface="KaiTi"/>
                <a:sym typeface="KaiTi"/>
              </a:rPr>
              <a:t>忠心的敬拜領袖巧妙地結合上帝的話語 </a:t>
            </a:r>
            <a:r>
              <a:rPr b="1" lang="zh-TW" sz="3600">
                <a:solidFill>
                  <a:srgbClr val="000000"/>
                </a:solidFill>
                <a:latin typeface="KaiTi"/>
                <a:ea typeface="KaiTi"/>
                <a:cs typeface="KaiTi"/>
                <a:sym typeface="KaiTi"/>
              </a:rPr>
              <a:t>4</a:t>
            </a:r>
            <a:endParaRPr sz="3600">
              <a:solidFill>
                <a:srgbClr val="0C0C0C"/>
              </a:solidFill>
              <a:latin typeface="KaiTi"/>
              <a:ea typeface="KaiTi"/>
              <a:cs typeface="KaiTi"/>
              <a:sym typeface="KaiTi"/>
            </a:endParaRPr>
          </a:p>
        </p:txBody>
      </p:sp>
      <p:sp>
        <p:nvSpPr>
          <p:cNvPr id="591" name="Google Shape;591;p81"/>
          <p:cNvSpPr/>
          <p:nvPr/>
        </p:nvSpPr>
        <p:spPr>
          <a:xfrm>
            <a:off x="0" y="607142"/>
            <a:ext cx="9144000" cy="6231468"/>
          </a:xfrm>
          <a:prstGeom prst="rect">
            <a:avLst/>
          </a:prstGeom>
          <a:solidFill>
            <a:srgbClr val="F2F2F2"/>
          </a:solidFill>
          <a:ln cap="flat" cmpd="sng" w="25400">
            <a:solidFill>
              <a:schemeClr val="accent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rPr b="1" i="0" lang="zh-TW" sz="2800" u="none" cap="none" strike="noStrike">
                <a:solidFill>
                  <a:srgbClr val="000000"/>
                </a:solidFill>
                <a:latin typeface="KaiTi"/>
                <a:ea typeface="KaiTi"/>
                <a:cs typeface="KaiTi"/>
                <a:sym typeface="KaiTi"/>
              </a:rPr>
              <a:t>3.</a:t>
            </a:r>
            <a:r>
              <a:rPr b="1" i="0" lang="zh-TW" sz="2800" u="sng" cap="none" strike="noStrike">
                <a:solidFill>
                  <a:srgbClr val="000000"/>
                </a:solidFill>
                <a:latin typeface="KaiTi"/>
                <a:ea typeface="KaiTi"/>
                <a:cs typeface="KaiTi"/>
                <a:sym typeface="KaiTi"/>
              </a:rPr>
              <a:t>我們的敬拜如何以上帝的話語為中心？</a:t>
            </a:r>
            <a:br>
              <a:rPr b="1" i="0" lang="zh-TW" sz="1400" u="sng" cap="none" strike="noStrike">
                <a:solidFill>
                  <a:srgbClr val="000000"/>
                </a:solidFill>
                <a:latin typeface="KaiTi"/>
                <a:ea typeface="KaiTi"/>
                <a:cs typeface="KaiTi"/>
                <a:sym typeface="KaiTi"/>
              </a:rPr>
            </a:br>
            <a:r>
              <a:rPr b="1" i="0" lang="zh-TW" sz="2000" u="none" cap="none" strike="noStrike">
                <a:solidFill>
                  <a:srgbClr val="000000"/>
                </a:solidFill>
                <a:highlight>
                  <a:srgbClr val="FFE599"/>
                </a:highlight>
                <a:latin typeface="KaiTi"/>
                <a:ea typeface="KaiTi"/>
                <a:cs typeface="KaiTi"/>
                <a:sym typeface="KaiTi"/>
              </a:rPr>
              <a:t>透過</a:t>
            </a:r>
            <a:r>
              <a:rPr b="1" i="0" lang="zh-TW" sz="2000" u="none" cap="none" strike="noStrike">
                <a:solidFill>
                  <a:schemeClr val="dk1"/>
                </a:solidFill>
                <a:highlight>
                  <a:srgbClr val="FFE599"/>
                </a:highlight>
                <a:latin typeface="KaiTi"/>
                <a:ea typeface="KaiTi"/>
                <a:cs typeface="KaiTi"/>
                <a:sym typeface="KaiTi"/>
              </a:rPr>
              <a:t>珍惜,展示,歌頌,閱讀和禱告上帝的話語帶領教會敬拜</a:t>
            </a:r>
            <a:r>
              <a:rPr b="0" i="0" lang="zh-TW" sz="2000" u="none" cap="none" strike="noStrike">
                <a:solidFill>
                  <a:schemeClr val="dk1"/>
                </a:solidFill>
                <a:latin typeface="KaiTi"/>
                <a:ea typeface="KaiTi"/>
                <a:cs typeface="KaiTi"/>
                <a:sym typeface="KaiTi"/>
              </a:rPr>
              <a:t>,確保祂的話語是中心。</a:t>
            </a:r>
            <a:endParaRPr/>
          </a:p>
          <a:p>
            <a:pPr indent="-285750" lvl="0" marL="285750" marR="0" rtl="0" algn="l">
              <a:spcBef>
                <a:spcPts val="0"/>
              </a:spcBef>
              <a:spcAft>
                <a:spcPts val="0"/>
              </a:spcAft>
              <a:buClr>
                <a:schemeClr val="dk1"/>
              </a:buClr>
              <a:buSzPts val="2000"/>
              <a:buFont typeface="Noto Sans Symbols"/>
              <a:buChar char="▪"/>
            </a:pPr>
            <a:r>
              <a:rPr b="1" i="0" lang="zh-TW" sz="2000" u="sng" cap="none" strike="noStrike">
                <a:solidFill>
                  <a:schemeClr val="dk1"/>
                </a:solidFill>
                <a:latin typeface="KaiTi"/>
                <a:ea typeface="KaiTi"/>
                <a:cs typeface="KaiTi"/>
                <a:sym typeface="KaiTi"/>
              </a:rPr>
              <a:t>珍惜神的話語</a:t>
            </a:r>
            <a:endParaRPr/>
          </a:p>
          <a:p>
            <a:pPr indent="-285750" lvl="1" marL="742950" marR="0" rtl="0" algn="l">
              <a:spcBef>
                <a:spcPts val="0"/>
              </a:spcBef>
              <a:spcAft>
                <a:spcPts val="0"/>
              </a:spcAft>
              <a:buClr>
                <a:schemeClr val="dk1"/>
              </a:buClr>
              <a:buSzPts val="2000"/>
              <a:buFont typeface="Courier New"/>
              <a:buChar char="o"/>
            </a:pPr>
            <a:r>
              <a:rPr b="1" i="0" lang="zh-TW" sz="2000" u="none" cap="none" strike="noStrike">
                <a:solidFill>
                  <a:schemeClr val="dk1"/>
                </a:solidFill>
                <a:latin typeface="KaiTi"/>
                <a:ea typeface="KaiTi"/>
                <a:cs typeface="KaiTi"/>
                <a:sym typeface="KaiTi"/>
              </a:rPr>
              <a:t>上帝</a:t>
            </a:r>
            <a:r>
              <a:rPr b="0" i="0" lang="zh-TW" sz="2000" u="none" cap="none" strike="noStrike">
                <a:solidFill>
                  <a:schemeClr val="dk1"/>
                </a:solidFill>
                <a:latin typeface="KaiTi"/>
                <a:ea typeface="KaiTi"/>
                <a:cs typeface="KaiTi"/>
                <a:sym typeface="KaiTi"/>
              </a:rPr>
              <a:t>希望</a:t>
            </a:r>
            <a:r>
              <a:rPr b="1" i="0" lang="zh-TW" sz="2000" u="none" cap="none" strike="noStrike">
                <a:solidFill>
                  <a:schemeClr val="dk1"/>
                </a:solidFill>
                <a:highlight>
                  <a:srgbClr val="FFE599"/>
                </a:highlight>
                <a:latin typeface="KaiTi"/>
                <a:ea typeface="KaiTi"/>
                <a:cs typeface="KaiTi"/>
                <a:sym typeface="KaiTi"/>
              </a:rPr>
              <a:t>閱讀祂的話語</a:t>
            </a:r>
            <a:r>
              <a:rPr b="0" i="0" lang="zh-TW" sz="2000" u="none" cap="none" strike="noStrike">
                <a:solidFill>
                  <a:schemeClr val="dk1"/>
                </a:solidFill>
                <a:latin typeface="KaiTi"/>
                <a:ea typeface="KaiTi"/>
                <a:cs typeface="KaiTi"/>
                <a:sym typeface="KaiTi"/>
              </a:rPr>
              <a:t>不僅是聚會的亮點之一,也是我們每天的亮點之一。</a:t>
            </a:r>
            <a:endParaRPr/>
          </a:p>
          <a:p>
            <a:pPr indent="-285750" lvl="1" marL="742950" marR="0" rtl="0" algn="l">
              <a:spcBef>
                <a:spcPts val="0"/>
              </a:spcBef>
              <a:spcAft>
                <a:spcPts val="0"/>
              </a:spcAft>
              <a:buClr>
                <a:schemeClr val="dk1"/>
              </a:buClr>
              <a:buSzPts val="2000"/>
              <a:buFont typeface="Courier New"/>
              <a:buChar char="o"/>
            </a:pPr>
            <a:r>
              <a:rPr b="0" i="0" lang="zh-TW" sz="2000" u="none" cap="none" strike="noStrike">
                <a:solidFill>
                  <a:schemeClr val="dk1"/>
                </a:solidFill>
                <a:latin typeface="KaiTi"/>
                <a:ea typeface="KaiTi"/>
                <a:cs typeface="KaiTi"/>
                <a:sym typeface="KaiTi"/>
              </a:rPr>
              <a:t>當我們</a:t>
            </a:r>
            <a:r>
              <a:rPr b="1" i="0" lang="zh-TW" sz="2000" u="none" cap="none" strike="noStrike">
                <a:solidFill>
                  <a:schemeClr val="dk1"/>
                </a:solidFill>
                <a:highlight>
                  <a:srgbClr val="FFE599"/>
                </a:highlight>
                <a:latin typeface="KaiTi"/>
                <a:ea typeface="KaiTi"/>
                <a:cs typeface="KaiTi"/>
                <a:sym typeface="KaiTi"/>
              </a:rPr>
              <a:t>珍惜上帝的話語</a:t>
            </a:r>
            <a:r>
              <a:rPr b="0" i="0" lang="zh-TW" sz="2000" u="none" cap="none" strike="noStrike">
                <a:solidFill>
                  <a:schemeClr val="dk1"/>
                </a:solidFill>
                <a:latin typeface="KaiTi"/>
                <a:ea typeface="KaiTi"/>
                <a:cs typeface="KaiTi"/>
                <a:sym typeface="KaiTi"/>
              </a:rPr>
              <a:t>時,就意味著我們會</a:t>
            </a:r>
            <a:r>
              <a:rPr b="1" i="0" lang="zh-TW" sz="2000" u="none" cap="none" strike="noStrike">
                <a:solidFill>
                  <a:schemeClr val="dk1"/>
                </a:solidFill>
                <a:highlight>
                  <a:srgbClr val="FFE599"/>
                </a:highlight>
                <a:latin typeface="KaiTi"/>
                <a:ea typeface="KaiTi"/>
                <a:cs typeface="KaiTi"/>
                <a:sym typeface="KaiTi"/>
              </a:rPr>
              <a:t>更喜歡它</a:t>
            </a:r>
            <a:r>
              <a:rPr b="0" i="0" lang="zh-TW" sz="2000" u="none" cap="none" strike="noStrike">
                <a:solidFill>
                  <a:schemeClr val="dk1"/>
                </a:solidFill>
                <a:latin typeface="KaiTi"/>
                <a:ea typeface="KaiTi"/>
                <a:cs typeface="KaiTi"/>
                <a:sym typeface="KaiTi"/>
              </a:rPr>
              <a:t>,而不是體育,政治新聞,我們最喜歡的肥皂劇或上網路的時間。</a:t>
            </a:r>
            <a:endParaRPr/>
          </a:p>
          <a:p>
            <a:pPr indent="-285750" lvl="1" marL="742950" marR="0" rtl="0" algn="l">
              <a:spcBef>
                <a:spcPts val="0"/>
              </a:spcBef>
              <a:spcAft>
                <a:spcPts val="0"/>
              </a:spcAft>
              <a:buClr>
                <a:schemeClr val="dk1"/>
              </a:buClr>
              <a:buSzPts val="2000"/>
              <a:buFont typeface="Courier New"/>
              <a:buChar char="o"/>
            </a:pPr>
            <a:r>
              <a:rPr b="1" i="0" lang="zh-TW" sz="2000" u="none" cap="none" strike="noStrike">
                <a:solidFill>
                  <a:schemeClr val="dk1"/>
                </a:solidFill>
                <a:highlight>
                  <a:srgbClr val="FFE599"/>
                </a:highlight>
                <a:latin typeface="KaiTi"/>
                <a:ea typeface="KaiTi"/>
                <a:cs typeface="KaiTi"/>
                <a:sym typeface="KaiTi"/>
              </a:rPr>
              <a:t>熟悉上帝的話語</a:t>
            </a:r>
            <a:r>
              <a:rPr b="0" i="0" lang="zh-TW" sz="2000" u="none" cap="none" strike="noStrike">
                <a:solidFill>
                  <a:schemeClr val="dk1"/>
                </a:solidFill>
                <a:latin typeface="KaiTi"/>
                <a:ea typeface="KaiTi"/>
                <a:cs typeface="KaiTi"/>
                <a:sym typeface="KaiTi"/>
              </a:rPr>
              <a:t>使我的</a:t>
            </a:r>
            <a:r>
              <a:rPr b="1" i="0" lang="zh-TW" sz="2000" u="none" cap="none" strike="noStrike">
                <a:solidFill>
                  <a:schemeClr val="dk1"/>
                </a:solidFill>
                <a:highlight>
                  <a:srgbClr val="FFE599"/>
                </a:highlight>
                <a:latin typeface="KaiTi"/>
                <a:ea typeface="KaiTi"/>
                <a:cs typeface="KaiTi"/>
                <a:sym typeface="KaiTi"/>
              </a:rPr>
              <a:t>思想和生活可能會更明顯地宣揚祂的真理</a:t>
            </a:r>
            <a:r>
              <a:rPr b="0" i="0" lang="zh-TW" sz="2000" u="none" cap="none" strike="noStrike">
                <a:solidFill>
                  <a:schemeClr val="dk1"/>
                </a:solidFill>
                <a:latin typeface="KaiTi"/>
                <a:ea typeface="KaiTi"/>
                <a:cs typeface="KaiTi"/>
                <a:sym typeface="KaiTi"/>
              </a:rPr>
              <a:t>。</a:t>
            </a:r>
            <a:endParaRPr/>
          </a:p>
          <a:p>
            <a:pPr indent="-285750" lvl="1" marL="742950" marR="0" rtl="0" algn="l">
              <a:spcBef>
                <a:spcPts val="0"/>
              </a:spcBef>
              <a:spcAft>
                <a:spcPts val="0"/>
              </a:spcAft>
              <a:buClr>
                <a:schemeClr val="dk1"/>
              </a:buClr>
              <a:buSzPts val="2000"/>
              <a:buFont typeface="Courier New"/>
              <a:buChar char="o"/>
            </a:pPr>
            <a:r>
              <a:rPr b="0" i="0" lang="zh-TW" sz="2000" u="none" cap="none" strike="noStrike">
                <a:solidFill>
                  <a:schemeClr val="dk1"/>
                </a:solidFill>
                <a:latin typeface="KaiTi"/>
                <a:ea typeface="KaiTi"/>
                <a:cs typeface="KaiTi"/>
                <a:sym typeface="KaiTi"/>
              </a:rPr>
              <a:t>當我們珍惜上帝的話語時,</a:t>
            </a:r>
            <a:r>
              <a:rPr b="1" i="0" lang="zh-TW" sz="2000" u="none" cap="none" strike="noStrike">
                <a:solidFill>
                  <a:srgbClr val="000000"/>
                </a:solidFill>
                <a:highlight>
                  <a:srgbClr val="FFE599"/>
                </a:highlight>
                <a:latin typeface="KaiTi"/>
                <a:ea typeface="KaiTi"/>
                <a:cs typeface="KaiTi"/>
                <a:sym typeface="KaiTi"/>
              </a:rPr>
              <a:t>教會的</a:t>
            </a:r>
            <a:r>
              <a:rPr b="1" i="0" lang="zh-TW" sz="2000" u="none" cap="none" strike="noStrike">
                <a:solidFill>
                  <a:schemeClr val="dk1"/>
                </a:solidFill>
                <a:highlight>
                  <a:srgbClr val="FFE599"/>
                </a:highlight>
                <a:latin typeface="KaiTi"/>
                <a:ea typeface="KaiTi"/>
                <a:cs typeface="KaiTi"/>
                <a:sym typeface="KaiTi"/>
              </a:rPr>
              <a:t>訪客就會知道</a:t>
            </a:r>
            <a:r>
              <a:rPr b="0" i="0" lang="zh-TW" sz="2000" u="none" cap="none" strike="noStrike">
                <a:solidFill>
                  <a:schemeClr val="dk1"/>
                </a:solidFill>
                <a:latin typeface="KaiTi"/>
                <a:ea typeface="KaiTi"/>
                <a:cs typeface="KaiTi"/>
                <a:sym typeface="KaiTi"/>
              </a:rPr>
              <a:t>。他們不會覺得《聖經》是一本可選的額外書籍,或只是一本方便的參考書。</a:t>
            </a:r>
            <a:r>
              <a:rPr b="1" i="0" lang="zh-TW" sz="2000" u="none" cap="none" strike="noStrike">
                <a:solidFill>
                  <a:schemeClr val="dk1"/>
                </a:solidFill>
                <a:highlight>
                  <a:srgbClr val="FFE599"/>
                </a:highlight>
                <a:latin typeface="KaiTi"/>
                <a:ea typeface="KaiTi"/>
                <a:cs typeface="KaiTi"/>
                <a:sym typeface="KaiTi"/>
              </a:rPr>
              <a:t>他們會從你的聲音中聽到,從你的眼中看到,上帝的話語是你的喜樂</a:t>
            </a:r>
            <a:r>
              <a:rPr b="0" i="0" lang="zh-TW" sz="2000" u="none" cap="none" strike="noStrike">
                <a:solidFill>
                  <a:schemeClr val="dk1"/>
                </a:solidFill>
                <a:latin typeface="KaiTi"/>
                <a:ea typeface="KaiTi"/>
                <a:cs typeface="KaiTi"/>
                <a:sym typeface="KaiTi"/>
              </a:rPr>
              <a:t>。</a:t>
            </a:r>
            <a:endParaRPr/>
          </a:p>
          <a:p>
            <a:pPr indent="-285750" lvl="1" marL="742950" marR="0" rtl="0" algn="l">
              <a:spcBef>
                <a:spcPts val="0"/>
              </a:spcBef>
              <a:spcAft>
                <a:spcPts val="0"/>
              </a:spcAft>
              <a:buClr>
                <a:schemeClr val="dk1"/>
              </a:buClr>
              <a:buSzPts val="2000"/>
              <a:buFont typeface="Courier New"/>
              <a:buChar char="o"/>
            </a:pPr>
            <a:r>
              <a:rPr b="1" i="0" lang="zh-TW" sz="2000" u="none" cap="none" strike="noStrike">
                <a:solidFill>
                  <a:schemeClr val="dk1"/>
                </a:solidFill>
                <a:highlight>
                  <a:srgbClr val="FFE599"/>
                </a:highlight>
                <a:latin typeface="KaiTi"/>
                <a:ea typeface="KaiTi"/>
                <a:cs typeface="KaiTi"/>
                <a:sym typeface="KaiTi"/>
              </a:rPr>
              <a:t>珍惜上帝的話語意味著欣賞它不可估量的價值和轉化生命的力量</a:t>
            </a:r>
            <a:r>
              <a:rPr b="0" i="0" lang="zh-TW" sz="2000" u="none" cap="none" strike="noStrike">
                <a:solidFill>
                  <a:schemeClr val="dk1"/>
                </a:solidFill>
                <a:latin typeface="KaiTi"/>
                <a:ea typeface="KaiTi"/>
                <a:cs typeface="KaiTi"/>
                <a:sym typeface="KaiTi"/>
              </a:rPr>
              <a:t>。這意味著我要用餘生來更熟悉上帝對我所說的話。</a:t>
            </a:r>
            <a:endParaRPr b="0" i="0" sz="2000" u="none" cap="none" strike="noStrike">
              <a:solidFill>
                <a:schemeClr val="dk1"/>
              </a:solidFill>
              <a:latin typeface="KaiTi"/>
              <a:ea typeface="KaiTi"/>
              <a:cs typeface="KaiTi"/>
              <a:sym typeface="KaiTi"/>
            </a:endParaRPr>
          </a:p>
          <a:p>
            <a:pPr indent="-285750" lvl="0" marL="285750" marR="0" rtl="0" algn="l">
              <a:spcBef>
                <a:spcPts val="0"/>
              </a:spcBef>
              <a:spcAft>
                <a:spcPts val="0"/>
              </a:spcAft>
              <a:buClr>
                <a:schemeClr val="dk1"/>
              </a:buClr>
              <a:buSzPts val="2000"/>
              <a:buFont typeface="Noto Sans Symbols"/>
              <a:buChar char="▪"/>
            </a:pPr>
            <a:r>
              <a:rPr b="1" i="0" lang="zh-TW" sz="2000" u="sng" cap="none" strike="noStrike">
                <a:solidFill>
                  <a:schemeClr val="dk1"/>
                </a:solidFill>
                <a:latin typeface="KaiTi"/>
                <a:ea typeface="KaiTi"/>
                <a:cs typeface="KaiTi"/>
                <a:sym typeface="KaiTi"/>
              </a:rPr>
              <a:t>展示上帝的話語</a:t>
            </a:r>
            <a:endParaRPr/>
          </a:p>
          <a:p>
            <a:pPr indent="-285750" lvl="1" marL="742950" marR="0" rtl="0" algn="l">
              <a:spcBef>
                <a:spcPts val="0"/>
              </a:spcBef>
              <a:spcAft>
                <a:spcPts val="0"/>
              </a:spcAft>
              <a:buClr>
                <a:schemeClr val="dk1"/>
              </a:buClr>
              <a:buSzPts val="2000"/>
              <a:buFont typeface="Courier New"/>
              <a:buChar char="o"/>
            </a:pPr>
            <a:r>
              <a:rPr b="0" i="0" lang="zh-TW" sz="2000" u="none" cap="none" strike="noStrike">
                <a:solidFill>
                  <a:schemeClr val="dk1"/>
                </a:solidFill>
                <a:latin typeface="KaiTi"/>
                <a:ea typeface="KaiTi"/>
                <a:cs typeface="KaiTi"/>
                <a:sym typeface="KaiTi"/>
              </a:rPr>
              <a:t>在歌曲的樂器過門期間或作為詩歌的介紹時在</a:t>
            </a:r>
            <a:r>
              <a:rPr b="1" i="0" lang="zh-TW" sz="2000" u="none" cap="none" strike="noStrike">
                <a:solidFill>
                  <a:schemeClr val="dk1"/>
                </a:solidFill>
                <a:highlight>
                  <a:srgbClr val="FFE599"/>
                </a:highlight>
                <a:latin typeface="KaiTi"/>
                <a:ea typeface="KaiTi"/>
                <a:cs typeface="KaiTi"/>
                <a:sym typeface="KaiTi"/>
              </a:rPr>
              <a:t>螢幕上投影歌詞</a:t>
            </a:r>
            <a:r>
              <a:rPr b="0" i="0" lang="zh-TW" sz="2000" u="none" cap="none" strike="noStrike">
                <a:solidFill>
                  <a:schemeClr val="dk1"/>
                </a:solidFill>
                <a:latin typeface="KaiTi"/>
                <a:ea typeface="KaiTi"/>
                <a:cs typeface="KaiTi"/>
                <a:sym typeface="KaiTi"/>
              </a:rPr>
              <a:t>。它可以幫助人們</a:t>
            </a:r>
            <a:r>
              <a:rPr b="1" i="0" lang="zh-TW" sz="2000" u="none" cap="none" strike="noStrike">
                <a:solidFill>
                  <a:schemeClr val="dk1"/>
                </a:solidFill>
                <a:highlight>
                  <a:srgbClr val="FFE599"/>
                </a:highlight>
                <a:latin typeface="KaiTi"/>
                <a:ea typeface="KaiTi"/>
                <a:cs typeface="KaiTi"/>
                <a:sym typeface="KaiTi"/>
              </a:rPr>
              <a:t>更好地理解正在閱讀的經文段落含義</a:t>
            </a:r>
            <a:r>
              <a:rPr b="0" i="0" lang="zh-TW" sz="2000" u="none" cap="none" strike="noStrike">
                <a:solidFill>
                  <a:schemeClr val="dk1"/>
                </a:solidFill>
                <a:latin typeface="KaiTi"/>
                <a:ea typeface="KaiTi"/>
                <a:cs typeface="KaiTi"/>
                <a:sym typeface="KaiTi"/>
              </a:rPr>
              <a:t>。</a:t>
            </a:r>
            <a:endParaRPr/>
          </a:p>
          <a:p>
            <a:pPr indent="-285750" lvl="1" marL="742950" marR="0" rtl="0" algn="l">
              <a:spcBef>
                <a:spcPts val="0"/>
              </a:spcBef>
              <a:spcAft>
                <a:spcPts val="0"/>
              </a:spcAft>
              <a:buClr>
                <a:schemeClr val="dk1"/>
              </a:buClr>
              <a:buSzPts val="2000"/>
              <a:buFont typeface="Courier New"/>
              <a:buChar char="o"/>
            </a:pPr>
            <a:r>
              <a:rPr b="1" i="0" lang="zh-TW" sz="2000" u="none" cap="none" strike="noStrike">
                <a:solidFill>
                  <a:schemeClr val="dk1"/>
                </a:solidFill>
                <a:highlight>
                  <a:srgbClr val="FFE599"/>
                </a:highlight>
                <a:latin typeface="KaiTi"/>
                <a:ea typeface="KaiTi"/>
                <a:cs typeface="KaiTi"/>
                <a:sym typeface="KaiTi"/>
              </a:rPr>
              <a:t>將相關經文印在教會的公告裏</a:t>
            </a:r>
            <a:r>
              <a:rPr b="0" i="0" lang="zh-TW" sz="2000" u="none" cap="none" strike="noStrike">
                <a:solidFill>
                  <a:schemeClr val="dk1"/>
                </a:solidFill>
                <a:latin typeface="KaiTi"/>
                <a:ea typeface="KaiTi"/>
                <a:cs typeface="KaiTi"/>
                <a:sym typeface="KaiTi"/>
              </a:rPr>
              <a:t>。</a:t>
            </a:r>
            <a:endParaRPr b="0" i="0" sz="2000" u="none" cap="none" strike="noStrike">
              <a:solidFill>
                <a:schemeClr val="dk1"/>
              </a:solidFill>
              <a:latin typeface="KaiTi"/>
              <a:ea typeface="KaiTi"/>
              <a:cs typeface="KaiTi"/>
              <a:sym typeface="KaiTi"/>
            </a:endParaRPr>
          </a:p>
          <a:p>
            <a:pPr indent="-285750" lvl="1" marL="742950" marR="0" rtl="0" algn="l">
              <a:spcBef>
                <a:spcPts val="0"/>
              </a:spcBef>
              <a:spcAft>
                <a:spcPts val="0"/>
              </a:spcAft>
              <a:buClr>
                <a:schemeClr val="dk1"/>
              </a:buClr>
              <a:buSzPts val="2000"/>
              <a:buFont typeface="Courier New"/>
              <a:buChar char="o"/>
            </a:pPr>
            <a:r>
              <a:rPr b="0" i="0" lang="zh-TW" sz="2000" u="none" cap="none" strike="noStrike">
                <a:solidFill>
                  <a:schemeClr val="dk1"/>
                </a:solidFill>
                <a:latin typeface="KaiTi"/>
                <a:ea typeface="KaiTi"/>
                <a:cs typeface="KaiTi"/>
                <a:sym typeface="KaiTi"/>
              </a:rPr>
              <a:t>當</a:t>
            </a:r>
            <a:r>
              <a:rPr b="1" i="0" lang="zh-TW" sz="2000" u="none" cap="none" strike="noStrike">
                <a:solidFill>
                  <a:schemeClr val="dk1"/>
                </a:solidFill>
                <a:highlight>
                  <a:srgbClr val="FFE599"/>
                </a:highlight>
                <a:latin typeface="KaiTi"/>
                <a:ea typeface="KaiTi"/>
                <a:cs typeface="KaiTi"/>
                <a:sym typeface="KaiTi"/>
              </a:rPr>
              <a:t>向敬拜團隊發送我們下週日要唱的詩歌時,附上一段經文</a:t>
            </a:r>
            <a:r>
              <a:rPr b="0" i="0" lang="zh-TW" sz="2000" u="none" cap="none" strike="noStrike">
                <a:solidFill>
                  <a:schemeClr val="dk1"/>
                </a:solidFill>
                <a:latin typeface="KaiTi"/>
                <a:ea typeface="KaiTi"/>
                <a:cs typeface="KaiTi"/>
                <a:sym typeface="KaiTi"/>
              </a:rPr>
              <a:t>。這將使每個人對它們先有一個認識,並提醒他們,我們所做的一切都是在上帝話語的權威之下,並且是為了引起人們對祂啟示的關注,而不是我們做了什麼 。</a:t>
            </a:r>
            <a:endParaRPr b="0" i="0" sz="2000" u="none" cap="none" strike="noStrike">
              <a:solidFill>
                <a:schemeClr val="dk1"/>
              </a:solidFill>
              <a:latin typeface="KaiTi"/>
              <a:ea typeface="KaiTi"/>
              <a:cs typeface="KaiTi"/>
              <a:sym typeface="KaiTi"/>
            </a:endParaRPr>
          </a:p>
        </p:txBody>
      </p:sp>
    </p:spTree>
  </p:cSld>
  <p:clrMapOvr>
    <a:masterClrMapping/>
  </p:clrMapOvr>
  <mc:AlternateContent>
    <mc:Choice Requires="p14">
      <p:transition spd="slow" p14:dur="1600">
        <p14:gallery dir="l"/>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4" name="Shape 134"/>
        <p:cNvGrpSpPr/>
        <p:nvPr/>
      </p:nvGrpSpPr>
      <p:grpSpPr>
        <a:xfrm>
          <a:off x="0" y="0"/>
          <a:ext cx="0" cy="0"/>
          <a:chOff x="0" y="0"/>
          <a:chExt cx="0" cy="0"/>
        </a:xfrm>
      </p:grpSpPr>
      <p:sp>
        <p:nvSpPr>
          <p:cNvPr id="135" name="Google Shape;135;p19"/>
          <p:cNvSpPr txBox="1"/>
          <p:nvPr>
            <p:ph type="title"/>
          </p:nvPr>
        </p:nvSpPr>
        <p:spPr>
          <a:xfrm>
            <a:off x="0" y="16932"/>
            <a:ext cx="9144000" cy="668867"/>
          </a:xfrm>
          <a:prstGeom prst="rect">
            <a:avLst/>
          </a:prstGeom>
          <a:solidFill>
            <a:srgbClr val="DDD9C3"/>
          </a:solidFill>
          <a:ln cap="flat" cmpd="sng" w="9525">
            <a:solidFill>
              <a:srgbClr val="97B4E4"/>
            </a:solidFill>
            <a:prstDash val="solid"/>
            <a:round/>
            <a:headEnd len="sm" w="sm" type="none"/>
            <a:tailEnd len="sm" w="sm" type="none"/>
          </a:ln>
        </p:spPr>
        <p:txBody>
          <a:bodyPr anchorCtr="0" anchor="ctr" bIns="45700" lIns="91425" spcFirstLastPara="1" rIns="91425" wrap="square" tIns="45700">
            <a:noAutofit/>
          </a:bodyPr>
          <a:lstStyle/>
          <a:p>
            <a:pPr indent="0" lvl="0" marL="0" rtl="0" algn="ctr">
              <a:spcBef>
                <a:spcPts val="0"/>
              </a:spcBef>
              <a:spcAft>
                <a:spcPts val="0"/>
              </a:spcAft>
              <a:buClr>
                <a:srgbClr val="000000"/>
              </a:buClr>
              <a:buSzPts val="3600"/>
              <a:buFont typeface="KaiTi"/>
              <a:buNone/>
            </a:pPr>
            <a:r>
              <a:rPr b="1" i="0" lang="zh-TW" sz="3600">
                <a:solidFill>
                  <a:srgbClr val="000000"/>
                </a:solidFill>
                <a:latin typeface="KaiTi"/>
                <a:ea typeface="KaiTi"/>
                <a:cs typeface="KaiTi"/>
                <a:sym typeface="KaiTi"/>
              </a:rPr>
              <a:t>我的心相信什麼？ </a:t>
            </a:r>
            <a:r>
              <a:rPr b="1" lang="zh-TW" sz="3600">
                <a:solidFill>
                  <a:srgbClr val="000000"/>
                </a:solidFill>
                <a:latin typeface="KaiTi"/>
                <a:ea typeface="KaiTi"/>
                <a:cs typeface="KaiTi"/>
                <a:sym typeface="KaiTi"/>
              </a:rPr>
              <a:t>2</a:t>
            </a:r>
            <a:endParaRPr sz="3600">
              <a:solidFill>
                <a:srgbClr val="0C0C0C"/>
              </a:solidFill>
              <a:latin typeface="KaiTi"/>
              <a:ea typeface="KaiTi"/>
              <a:cs typeface="KaiTi"/>
              <a:sym typeface="KaiTi"/>
            </a:endParaRPr>
          </a:p>
        </p:txBody>
      </p:sp>
      <p:sp>
        <p:nvSpPr>
          <p:cNvPr id="136" name="Google Shape;136;p19"/>
          <p:cNvSpPr/>
          <p:nvPr/>
        </p:nvSpPr>
        <p:spPr>
          <a:xfrm>
            <a:off x="12032" y="672877"/>
            <a:ext cx="9144000" cy="6172202"/>
          </a:xfrm>
          <a:prstGeom prst="rect">
            <a:avLst/>
          </a:prstGeom>
          <a:solidFill>
            <a:srgbClr val="EAF1DD"/>
          </a:solidFill>
          <a:ln cap="flat" cmpd="sng" w="25400">
            <a:solidFill>
              <a:schemeClr val="accent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rPr b="1" i="0" lang="zh-TW" sz="2800" u="sng" cap="none" strike="noStrike">
                <a:solidFill>
                  <a:srgbClr val="000000"/>
                </a:solidFill>
                <a:latin typeface="KaiTi"/>
                <a:ea typeface="KaiTi"/>
                <a:cs typeface="KaiTi"/>
                <a:sym typeface="KaiTi"/>
              </a:rPr>
              <a:t>神學與教義</a:t>
            </a:r>
            <a:endParaRPr b="0" i="0" sz="2800" u="sng" cap="none" strike="noStrike">
              <a:solidFill>
                <a:schemeClr val="lt1"/>
              </a:solidFill>
              <a:latin typeface="KaiTi"/>
              <a:ea typeface="KaiTi"/>
              <a:cs typeface="KaiTi"/>
              <a:sym typeface="KaiTi"/>
            </a:endParaRPr>
          </a:p>
          <a:p>
            <a:pPr indent="-342900" lvl="0" marL="342900" marR="0" rtl="0" algn="l">
              <a:spcBef>
                <a:spcPts val="0"/>
              </a:spcBef>
              <a:spcAft>
                <a:spcPts val="0"/>
              </a:spcAft>
              <a:buClr>
                <a:srgbClr val="C00000"/>
              </a:buClr>
              <a:buSzPts val="2400"/>
              <a:buFont typeface="Noto Sans Symbols"/>
              <a:buChar char="▪"/>
            </a:pPr>
            <a:r>
              <a:rPr b="1" i="0" lang="zh-TW" sz="2400" u="none" cap="none" strike="noStrike">
                <a:solidFill>
                  <a:srgbClr val="C00000"/>
                </a:solidFill>
                <a:latin typeface="KaiTi"/>
                <a:ea typeface="KaiTi"/>
                <a:cs typeface="KaiTi"/>
                <a:sym typeface="KaiTi"/>
              </a:rPr>
              <a:t>一個對聖經所知甚少的敬拜領袖不可能是個忠實的敬拜領袖</a:t>
            </a:r>
            <a:r>
              <a:rPr b="0" i="0" lang="zh-TW" sz="2400" u="none" cap="none" strike="noStrike">
                <a:solidFill>
                  <a:srgbClr val="000000"/>
                </a:solidFill>
                <a:latin typeface="KaiTi"/>
                <a:ea typeface="KaiTi"/>
                <a:cs typeface="KaiTi"/>
                <a:sym typeface="KaiTi"/>
              </a:rPr>
              <a:t>。這</a:t>
            </a:r>
            <a:r>
              <a:rPr b="0" i="0" lang="zh-TW" sz="2400" u="none" cap="none" strike="noStrike">
                <a:solidFill>
                  <a:schemeClr val="dk1"/>
                </a:solidFill>
                <a:latin typeface="KaiTi"/>
                <a:ea typeface="KaiTi"/>
                <a:cs typeface="KaiTi"/>
                <a:sym typeface="KaiTi"/>
              </a:rPr>
              <a:t>是</a:t>
            </a:r>
            <a:r>
              <a:rPr b="0" i="0" lang="zh-TW" sz="2400" u="none" cap="none" strike="noStrike">
                <a:solidFill>
                  <a:srgbClr val="000000"/>
                </a:solidFill>
                <a:latin typeface="KaiTi"/>
                <a:ea typeface="KaiTi"/>
                <a:cs typeface="KaiTi"/>
                <a:sym typeface="KaiTi"/>
              </a:rPr>
              <a:t>需要深思熟慮,嚴謹的學習。</a:t>
            </a:r>
            <a:endParaRPr/>
          </a:p>
          <a:p>
            <a:pPr indent="-342900" lvl="0" marL="342900" marR="0" rtl="0" algn="l">
              <a:spcBef>
                <a:spcPts val="0"/>
              </a:spcBef>
              <a:spcAft>
                <a:spcPts val="0"/>
              </a:spcAft>
              <a:buClr>
                <a:srgbClr val="000000"/>
              </a:buClr>
              <a:buSzPts val="2400"/>
              <a:buFont typeface="Noto Sans Symbols"/>
              <a:buChar char="▪"/>
            </a:pPr>
            <a:r>
              <a:rPr b="1" i="0" lang="zh-TW" sz="2400" u="none" cap="none" strike="noStrike">
                <a:solidFill>
                  <a:srgbClr val="000000"/>
                </a:solidFill>
                <a:latin typeface="KaiTi"/>
                <a:ea typeface="KaiTi"/>
                <a:cs typeface="KaiTi"/>
                <a:sym typeface="KaiTi"/>
              </a:rPr>
              <a:t>神學的意思是「對上帝的研究」</a:t>
            </a:r>
            <a:r>
              <a:rPr b="0" i="0" lang="zh-TW" sz="2400" u="none" cap="none" strike="noStrike">
                <a:solidFill>
                  <a:srgbClr val="000000"/>
                </a:solidFill>
                <a:latin typeface="KaiTi"/>
                <a:ea typeface="KaiTi"/>
                <a:cs typeface="KaiTi"/>
                <a:sym typeface="KaiTi"/>
              </a:rPr>
              <a:t>。</a:t>
            </a:r>
            <a:r>
              <a:rPr b="1" i="0" lang="zh-TW" sz="2400" u="none" cap="none" strike="noStrike">
                <a:solidFill>
                  <a:srgbClr val="000000"/>
                </a:solidFill>
                <a:highlight>
                  <a:srgbClr val="FFE599"/>
                </a:highlight>
                <a:latin typeface="KaiTi"/>
                <a:ea typeface="KaiTi"/>
                <a:cs typeface="KaiTi"/>
                <a:sym typeface="KaiTi"/>
              </a:rPr>
              <a:t>一個好的敬拜領袖就是我們對上帝籍著聖經所說的與我們所想和確認的一致</a:t>
            </a:r>
            <a:r>
              <a:rPr b="0" i="0" lang="zh-TW" sz="2400" u="none" cap="none" strike="noStrike">
                <a:solidFill>
                  <a:srgbClr val="000000"/>
                </a:solidFill>
                <a:latin typeface="KaiTi"/>
                <a:ea typeface="KaiTi"/>
                <a:cs typeface="KaiTi"/>
                <a:sym typeface="KaiTi"/>
              </a:rPr>
              <a:t>。</a:t>
            </a:r>
            <a:endParaRPr/>
          </a:p>
          <a:p>
            <a:pPr indent="-342900" lvl="0" marL="342900" marR="0" rtl="0" algn="l">
              <a:spcBef>
                <a:spcPts val="0"/>
              </a:spcBef>
              <a:spcAft>
                <a:spcPts val="0"/>
              </a:spcAft>
              <a:buClr>
                <a:srgbClr val="000000"/>
              </a:buClr>
              <a:buSzPts val="2400"/>
              <a:buFont typeface="Noto Sans Symbols"/>
              <a:buChar char="▪"/>
            </a:pPr>
            <a:r>
              <a:rPr b="1" i="0" lang="zh-TW" sz="2400" u="none" cap="none" strike="noStrike">
                <a:solidFill>
                  <a:srgbClr val="000000"/>
                </a:solidFill>
                <a:latin typeface="KaiTi"/>
                <a:ea typeface="KaiTi"/>
                <a:cs typeface="KaiTi"/>
                <a:sym typeface="KaiTi"/>
              </a:rPr>
              <a:t>聖經教義的意思是「聖經所教導的」</a:t>
            </a:r>
            <a:r>
              <a:rPr b="0" i="0" lang="zh-TW" sz="2400" u="none" cap="none" strike="noStrike">
                <a:solidFill>
                  <a:srgbClr val="000000"/>
                </a:solidFill>
                <a:latin typeface="KaiTi"/>
                <a:ea typeface="KaiTi"/>
                <a:cs typeface="KaiTi"/>
                <a:sym typeface="KaiTi"/>
              </a:rPr>
              <a:t>。它是聖經關於特定主題的所有教導,例如</a:t>
            </a:r>
            <a:r>
              <a:rPr b="1" i="0" lang="zh-TW" sz="2400" u="none" cap="none" strike="noStrike">
                <a:solidFill>
                  <a:srgbClr val="000000"/>
                </a:solidFill>
                <a:latin typeface="KaiTi"/>
                <a:ea typeface="KaiTi"/>
                <a:cs typeface="KaiTi"/>
                <a:sym typeface="KaiTi"/>
              </a:rPr>
              <a:t>敬拜,聖潔,教會或屬靈恩賜</a:t>
            </a:r>
            <a:r>
              <a:rPr b="0" i="0" lang="zh-TW" sz="2400" u="none" cap="none" strike="noStrike">
                <a:solidFill>
                  <a:srgbClr val="000000"/>
                </a:solidFill>
                <a:latin typeface="KaiTi"/>
                <a:ea typeface="KaiTi"/>
                <a:cs typeface="KaiTi"/>
                <a:sym typeface="KaiTi"/>
              </a:rPr>
              <a:t>。這是我們如何發現上帝是什麼樣的,</a:t>
            </a:r>
            <a:r>
              <a:rPr b="1" i="0" lang="zh-TW" sz="2400" u="none" cap="none" strike="noStrike">
                <a:solidFill>
                  <a:srgbClr val="000000"/>
                </a:solidFill>
                <a:latin typeface="KaiTi"/>
                <a:ea typeface="KaiTi"/>
                <a:cs typeface="KaiTi"/>
                <a:sym typeface="KaiTi"/>
              </a:rPr>
              <a:t>祂希望我們相信什麼,祂希望我們如何敬拜祂</a:t>
            </a:r>
            <a:r>
              <a:rPr b="0" i="0" lang="zh-TW" sz="2400" u="none" cap="none" strike="noStrike">
                <a:solidFill>
                  <a:srgbClr val="000000"/>
                </a:solidFill>
                <a:latin typeface="KaiTi"/>
                <a:ea typeface="KaiTi"/>
                <a:cs typeface="KaiTi"/>
                <a:sym typeface="KaiTi"/>
              </a:rPr>
              <a:t>。</a:t>
            </a:r>
            <a:endParaRPr/>
          </a:p>
        </p:txBody>
      </p:sp>
    </p:spTree>
  </p:cSld>
  <p:clrMapOvr>
    <a:masterClrMapping/>
  </p:clrMapOvr>
  <mc:AlternateContent>
    <mc:Choice Requires="p14">
      <p:transition spd="slow" p14:dur="1600">
        <p14:gallery dir="l"/>
      </p:transition>
    </mc:Choice>
    <mc:Fallback>
      <p:transition spd="slow">
        <p:fade/>
      </p:transition>
    </mc:Fallback>
  </mc:AlternateContent>
</p:sld>
</file>

<file path=ppt/slides/slide7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6" name="Shape 596"/>
        <p:cNvGrpSpPr/>
        <p:nvPr/>
      </p:nvGrpSpPr>
      <p:grpSpPr>
        <a:xfrm>
          <a:off x="0" y="0"/>
          <a:ext cx="0" cy="0"/>
          <a:chOff x="0" y="0"/>
          <a:chExt cx="0" cy="0"/>
        </a:xfrm>
      </p:grpSpPr>
      <p:sp>
        <p:nvSpPr>
          <p:cNvPr id="597" name="Google Shape;597;p82"/>
          <p:cNvSpPr txBox="1"/>
          <p:nvPr>
            <p:ph type="title"/>
          </p:nvPr>
        </p:nvSpPr>
        <p:spPr>
          <a:xfrm>
            <a:off x="0" y="16932"/>
            <a:ext cx="9144000" cy="668867"/>
          </a:xfrm>
          <a:prstGeom prst="rect">
            <a:avLst/>
          </a:prstGeom>
          <a:solidFill>
            <a:srgbClr val="DDD9C3"/>
          </a:solidFill>
          <a:ln cap="flat" cmpd="sng" w="9525">
            <a:solidFill>
              <a:srgbClr val="97B4E4"/>
            </a:solidFill>
            <a:prstDash val="solid"/>
            <a:round/>
            <a:headEnd len="sm" w="sm" type="none"/>
            <a:tailEnd len="sm" w="sm" type="none"/>
          </a:ln>
        </p:spPr>
        <p:txBody>
          <a:bodyPr anchorCtr="0" anchor="ctr" bIns="45700" lIns="91425" spcFirstLastPara="1" rIns="91425" wrap="square" tIns="45700">
            <a:noAutofit/>
          </a:bodyPr>
          <a:lstStyle/>
          <a:p>
            <a:pPr indent="0" lvl="0" marL="0" rtl="0" algn="ctr">
              <a:spcBef>
                <a:spcPts val="0"/>
              </a:spcBef>
              <a:spcAft>
                <a:spcPts val="0"/>
              </a:spcAft>
              <a:buClr>
                <a:srgbClr val="000000"/>
              </a:buClr>
              <a:buSzPts val="3600"/>
              <a:buFont typeface="KaiTi"/>
              <a:buNone/>
            </a:pPr>
            <a:r>
              <a:rPr b="1" i="0" lang="zh-TW" sz="3600" u="none" strike="noStrike">
                <a:solidFill>
                  <a:srgbClr val="000000"/>
                </a:solidFill>
                <a:latin typeface="KaiTi"/>
                <a:ea typeface="KaiTi"/>
                <a:cs typeface="KaiTi"/>
                <a:sym typeface="KaiTi"/>
              </a:rPr>
              <a:t>忠心的敬拜領袖巧妙地結合上帝的話語 5</a:t>
            </a:r>
            <a:endParaRPr sz="3600">
              <a:solidFill>
                <a:srgbClr val="0C0C0C"/>
              </a:solidFill>
              <a:latin typeface="KaiTi"/>
              <a:ea typeface="KaiTi"/>
              <a:cs typeface="KaiTi"/>
              <a:sym typeface="KaiTi"/>
            </a:endParaRPr>
          </a:p>
        </p:txBody>
      </p:sp>
      <p:sp>
        <p:nvSpPr>
          <p:cNvPr id="598" name="Google Shape;598;p82"/>
          <p:cNvSpPr/>
          <p:nvPr/>
        </p:nvSpPr>
        <p:spPr>
          <a:xfrm>
            <a:off x="0" y="607142"/>
            <a:ext cx="9144000" cy="6231468"/>
          </a:xfrm>
          <a:prstGeom prst="rect">
            <a:avLst/>
          </a:prstGeom>
          <a:solidFill>
            <a:srgbClr val="F2F2F2"/>
          </a:solidFill>
          <a:ln cap="flat" cmpd="sng" w="25400">
            <a:solidFill>
              <a:schemeClr val="accent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rPr b="1" i="0" lang="zh-TW" sz="2800" u="none" cap="none" strike="noStrike">
                <a:solidFill>
                  <a:srgbClr val="000000"/>
                </a:solidFill>
                <a:latin typeface="KaiTi"/>
                <a:ea typeface="KaiTi"/>
                <a:cs typeface="KaiTi"/>
                <a:sym typeface="KaiTi"/>
              </a:rPr>
              <a:t>3.</a:t>
            </a:r>
            <a:r>
              <a:rPr b="1" i="0" lang="zh-TW" sz="2800" u="sng" cap="none" strike="noStrike">
                <a:solidFill>
                  <a:srgbClr val="000000"/>
                </a:solidFill>
                <a:latin typeface="KaiTi"/>
                <a:ea typeface="KaiTi"/>
                <a:cs typeface="KaiTi"/>
                <a:sym typeface="KaiTi"/>
              </a:rPr>
              <a:t>我們的敬拜如何以上帝的話語為中心？</a:t>
            </a:r>
            <a:r>
              <a:rPr b="1" i="0" lang="zh-TW" sz="2800" u="none" cap="none" strike="noStrike">
                <a:solidFill>
                  <a:srgbClr val="000000"/>
                </a:solidFill>
                <a:latin typeface="KaiTi"/>
                <a:ea typeface="KaiTi"/>
                <a:cs typeface="KaiTi"/>
                <a:sym typeface="KaiTi"/>
              </a:rPr>
              <a:t>(繼續)</a:t>
            </a:r>
            <a:endParaRPr b="1" i="0" sz="1400" u="none" cap="none" strike="noStrike">
              <a:solidFill>
                <a:srgbClr val="000000"/>
              </a:solidFill>
              <a:latin typeface="KaiTi"/>
              <a:ea typeface="KaiTi"/>
              <a:cs typeface="KaiTi"/>
              <a:sym typeface="KaiTi"/>
            </a:endParaRPr>
          </a:p>
          <a:p>
            <a:pPr indent="-342900" lvl="0" marL="342900" marR="0" rtl="0" algn="l">
              <a:spcBef>
                <a:spcPts val="0"/>
              </a:spcBef>
              <a:spcAft>
                <a:spcPts val="0"/>
              </a:spcAft>
              <a:buClr>
                <a:srgbClr val="000000"/>
              </a:buClr>
              <a:buSzPts val="2020"/>
              <a:buFont typeface="Noto Sans Symbols"/>
              <a:buChar char="▪"/>
            </a:pPr>
            <a:r>
              <a:rPr b="1" i="0" lang="zh-TW" sz="2020" u="sng" cap="none" strike="noStrike">
                <a:solidFill>
                  <a:srgbClr val="000000"/>
                </a:solidFill>
                <a:latin typeface="KaiTi"/>
                <a:ea typeface="KaiTi"/>
                <a:cs typeface="KaiTi"/>
                <a:sym typeface="KaiTi"/>
              </a:rPr>
              <a:t>歌頌上帝的話語</a:t>
            </a:r>
            <a:endParaRPr/>
          </a:p>
          <a:p>
            <a:pPr indent="-285750" lvl="1" marL="742950" marR="0" rtl="0" algn="l">
              <a:spcBef>
                <a:spcPts val="0"/>
              </a:spcBef>
              <a:spcAft>
                <a:spcPts val="0"/>
              </a:spcAft>
              <a:buClr>
                <a:schemeClr val="dk1"/>
              </a:buClr>
              <a:buSzPts val="2020"/>
              <a:buFont typeface="Courier New"/>
              <a:buChar char="o"/>
            </a:pPr>
            <a:r>
              <a:rPr b="1" i="0" lang="zh-TW" sz="2020" u="none" cap="none" strike="noStrike">
                <a:solidFill>
                  <a:schemeClr val="dk1"/>
                </a:solidFill>
                <a:highlight>
                  <a:srgbClr val="FFE599"/>
                </a:highlight>
                <a:latin typeface="KaiTi"/>
                <a:ea typeface="KaiTi"/>
                <a:cs typeface="KaiTi"/>
                <a:sym typeface="KaiTi"/>
              </a:rPr>
              <a:t>詩歌教導我們上帝是誰,祂是什麼樣的,以及如何與祂建立關係</a:t>
            </a:r>
            <a:r>
              <a:rPr b="0" i="0" lang="zh-TW" sz="2020" u="none" cap="none" strike="noStrike">
                <a:solidFill>
                  <a:schemeClr val="dk1"/>
                </a:solidFill>
                <a:latin typeface="KaiTi"/>
                <a:ea typeface="KaiTi"/>
                <a:cs typeface="KaiTi"/>
                <a:sym typeface="KaiTi"/>
              </a:rPr>
              <a:t>。我們</a:t>
            </a:r>
            <a:r>
              <a:rPr b="1" i="0" lang="zh-TW" sz="1800" u="none" cap="none" strike="noStrike">
                <a:solidFill>
                  <a:srgbClr val="000000"/>
                </a:solidFill>
                <a:highlight>
                  <a:srgbClr val="FFE599"/>
                </a:highlight>
                <a:latin typeface="KaiTi"/>
                <a:ea typeface="KaiTi"/>
                <a:cs typeface="KaiTi"/>
                <a:sym typeface="KaiTi"/>
              </a:rPr>
              <a:t>唱的</a:t>
            </a:r>
            <a:r>
              <a:rPr b="1" i="0" lang="zh-TW" sz="2020" u="none" cap="none" strike="noStrike">
                <a:solidFill>
                  <a:srgbClr val="000000"/>
                </a:solidFill>
                <a:highlight>
                  <a:srgbClr val="FFE599"/>
                </a:highlight>
                <a:latin typeface="KaiTi"/>
                <a:ea typeface="KaiTi"/>
                <a:cs typeface="KaiTi"/>
                <a:sym typeface="KaiTi"/>
              </a:rPr>
              <a:t>詩歌代表了我們的身份</a:t>
            </a:r>
            <a:r>
              <a:rPr b="0" i="0" lang="zh-TW" sz="2020" u="none" cap="none" strike="noStrike">
                <a:solidFill>
                  <a:schemeClr val="dk1"/>
                </a:solidFill>
                <a:latin typeface="KaiTi"/>
                <a:ea typeface="KaiTi"/>
                <a:cs typeface="KaiTi"/>
                <a:sym typeface="KaiTi"/>
              </a:rPr>
              <a:t>。這就是為什麼我們要唱上帝的話。一種方法是使用引用經文的詩歌像</a:t>
            </a:r>
            <a:r>
              <a:rPr b="1" i="0" lang="zh-TW" sz="2020" u="none" cap="none" strike="noStrike">
                <a:solidFill>
                  <a:schemeClr val="dk1"/>
                </a:solidFill>
                <a:latin typeface="KaiTi"/>
                <a:ea typeface="KaiTi"/>
                <a:cs typeface="KaiTi"/>
                <a:sym typeface="KaiTi"/>
              </a:rPr>
              <a:t>"詩篇",</a:t>
            </a:r>
            <a:r>
              <a:rPr b="0" i="0" lang="zh-TW" sz="2020" u="none" cap="none" strike="noStrike">
                <a:solidFill>
                  <a:schemeClr val="dk1"/>
                </a:solidFill>
                <a:latin typeface="KaiTi"/>
                <a:ea typeface="KaiTi"/>
                <a:cs typeface="KaiTi"/>
                <a:sym typeface="KaiTi"/>
              </a:rPr>
              <a:t>特別是它們是所宣講的話語時。</a:t>
            </a:r>
            <a:endParaRPr/>
          </a:p>
          <a:p>
            <a:pPr indent="-285750" lvl="1" marL="742950" marR="0" rtl="0" algn="l">
              <a:spcBef>
                <a:spcPts val="0"/>
              </a:spcBef>
              <a:spcAft>
                <a:spcPts val="0"/>
              </a:spcAft>
              <a:buClr>
                <a:schemeClr val="dk1"/>
              </a:buClr>
              <a:buSzPts val="2020"/>
              <a:buFont typeface="Courier New"/>
              <a:buChar char="o"/>
            </a:pPr>
            <a:r>
              <a:rPr b="1" i="0" lang="zh-TW" sz="2020" u="none" cap="none" strike="noStrike">
                <a:solidFill>
                  <a:schemeClr val="dk1"/>
                </a:solidFill>
                <a:highlight>
                  <a:srgbClr val="FFE599"/>
                </a:highlight>
                <a:latin typeface="KaiTi"/>
                <a:ea typeface="KaiTi"/>
                <a:cs typeface="KaiTi"/>
                <a:sym typeface="KaiTi"/>
              </a:rPr>
              <a:t>詩歌需要有實質,教義豐富,忠於聖經的歌詞</a:t>
            </a:r>
            <a:r>
              <a:rPr b="1" i="0" lang="zh-TW" sz="2020" u="none" cap="none" strike="noStrike">
                <a:solidFill>
                  <a:schemeClr val="dk1"/>
                </a:solidFill>
                <a:latin typeface="KaiTi"/>
                <a:ea typeface="KaiTi"/>
                <a:cs typeface="KaiTi"/>
                <a:sym typeface="KaiTi"/>
              </a:rPr>
              <a:t>。</a:t>
            </a:r>
            <a:r>
              <a:rPr b="1" i="0" lang="zh-TW" sz="2020" u="none" cap="none" strike="noStrike">
                <a:solidFill>
                  <a:srgbClr val="C00000"/>
                </a:solidFill>
                <a:latin typeface="KaiTi"/>
                <a:ea typeface="KaiTi"/>
                <a:cs typeface="KaiTi"/>
                <a:sym typeface="KaiTi"/>
              </a:rPr>
              <a:t>淺薄,主觀的敬拜詩歌往往產生膚淺,主觀的基督徒</a:t>
            </a:r>
            <a:r>
              <a:rPr b="0" i="0" lang="zh-TW" sz="2020" u="none" cap="none" strike="noStrike">
                <a:solidFill>
                  <a:srgbClr val="000000"/>
                </a:solidFill>
                <a:latin typeface="KaiTi"/>
                <a:ea typeface="KaiTi"/>
                <a:cs typeface="KaiTi"/>
                <a:sym typeface="KaiTi"/>
              </a:rPr>
              <a:t>。</a:t>
            </a:r>
            <a:r>
              <a:rPr b="1" i="0" lang="zh-TW" sz="2020" u="none" cap="none" strike="noStrike">
                <a:solidFill>
                  <a:schemeClr val="dk1"/>
                </a:solidFill>
                <a:highlight>
                  <a:srgbClr val="FFE599"/>
                </a:highlight>
                <a:latin typeface="KaiTi"/>
                <a:ea typeface="KaiTi"/>
                <a:cs typeface="KaiTi"/>
                <a:sym typeface="KaiTi"/>
              </a:rPr>
              <a:t>簡單的詩歌可以像複雜的詩歌一樣符合聖經和有幫助,特別是當它們避免過度使用或陳詞濫調的詞句時</a:t>
            </a:r>
            <a:r>
              <a:rPr b="0" i="0" lang="zh-TW" sz="2020" u="none" cap="none" strike="noStrike">
                <a:solidFill>
                  <a:schemeClr val="dk1"/>
                </a:solidFill>
                <a:latin typeface="KaiTi"/>
                <a:ea typeface="KaiTi"/>
                <a:cs typeface="KaiTi"/>
                <a:sym typeface="KaiTi"/>
              </a:rPr>
              <a:t>。</a:t>
            </a:r>
            <a:endParaRPr/>
          </a:p>
          <a:p>
            <a:pPr indent="-285750" lvl="1" marL="742950" marR="0" rtl="0" algn="l">
              <a:spcBef>
                <a:spcPts val="0"/>
              </a:spcBef>
              <a:spcAft>
                <a:spcPts val="0"/>
              </a:spcAft>
              <a:buClr>
                <a:srgbClr val="C00000"/>
              </a:buClr>
              <a:buSzPts val="2020"/>
              <a:buFont typeface="Courier New"/>
              <a:buChar char="o"/>
            </a:pPr>
            <a:r>
              <a:rPr b="1" i="0" lang="zh-TW" sz="2020" u="none" cap="none" strike="noStrike">
                <a:solidFill>
                  <a:srgbClr val="C00000"/>
                </a:solidFill>
                <a:latin typeface="KaiTi"/>
                <a:ea typeface="KaiTi"/>
                <a:cs typeface="KaiTi"/>
                <a:sym typeface="KaiTi"/>
              </a:rPr>
              <a:t>避免選擇只是音樂而不是教義內容的歌曲</a:t>
            </a:r>
            <a:r>
              <a:rPr b="0" i="0" lang="zh-TW" sz="2020" u="none" cap="none" strike="noStrike">
                <a:solidFill>
                  <a:srgbClr val="000000"/>
                </a:solidFill>
                <a:latin typeface="KaiTi"/>
                <a:ea typeface="KaiTi"/>
                <a:cs typeface="KaiTi"/>
                <a:sym typeface="KaiTi"/>
              </a:rPr>
              <a:t>。要認識到當文字與音樂結合在一起時,我們可能會被欺騙。</a:t>
            </a:r>
            <a:r>
              <a:rPr b="1" i="0" lang="zh-TW" sz="2020" u="none" cap="none" strike="noStrike">
                <a:solidFill>
                  <a:srgbClr val="C00000"/>
                </a:solidFill>
                <a:latin typeface="KaiTi"/>
                <a:ea typeface="KaiTi"/>
                <a:cs typeface="KaiTi"/>
                <a:sym typeface="KaiTi"/>
              </a:rPr>
              <a:t>音樂可以使淺薄的歌詞聽起來深刻</a:t>
            </a:r>
            <a:r>
              <a:rPr b="0" i="0" lang="zh-TW" sz="2020" u="none" cap="none" strike="noStrike">
                <a:solidFill>
                  <a:srgbClr val="000000"/>
                </a:solidFill>
                <a:latin typeface="KaiTi"/>
                <a:ea typeface="KaiTi"/>
                <a:cs typeface="KaiTi"/>
                <a:sym typeface="KaiTi"/>
              </a:rPr>
              <a:t>,</a:t>
            </a:r>
            <a:r>
              <a:rPr b="1" i="0" lang="zh-TW" sz="2020" u="none" cap="none" strike="noStrike">
                <a:solidFill>
                  <a:srgbClr val="C00000"/>
                </a:solidFill>
                <a:latin typeface="KaiTi"/>
                <a:ea typeface="KaiTi"/>
                <a:cs typeface="KaiTi"/>
                <a:sym typeface="KaiTi"/>
              </a:rPr>
              <a:t>出色的節奏可以讓胡言亂語聽起來深刻</a:t>
            </a:r>
            <a:r>
              <a:rPr b="0" i="0" lang="zh-TW" sz="2020" u="none" cap="none" strike="noStrike">
                <a:solidFill>
                  <a:srgbClr val="000000"/>
                </a:solidFill>
                <a:latin typeface="KaiTi"/>
                <a:ea typeface="KaiTi"/>
                <a:cs typeface="KaiTi"/>
                <a:sym typeface="KaiTi"/>
              </a:rPr>
              <a:t>,讓你想再唱一遍。</a:t>
            </a:r>
            <a:endParaRPr b="0" i="0" sz="2020" u="none" cap="none" strike="noStrike">
              <a:solidFill>
                <a:srgbClr val="000000"/>
              </a:solidFill>
              <a:latin typeface="KaiTi"/>
              <a:ea typeface="KaiTi"/>
              <a:cs typeface="KaiTi"/>
              <a:sym typeface="KaiTi"/>
            </a:endParaRPr>
          </a:p>
          <a:p>
            <a:pPr indent="-285750" lvl="1" marL="742950" marR="0" rtl="0" algn="l">
              <a:spcBef>
                <a:spcPts val="0"/>
              </a:spcBef>
              <a:spcAft>
                <a:spcPts val="0"/>
              </a:spcAft>
              <a:buClr>
                <a:schemeClr val="dk1"/>
              </a:buClr>
              <a:buSzPts val="2020"/>
              <a:buFont typeface="Courier New"/>
              <a:buChar char="o"/>
            </a:pPr>
            <a:r>
              <a:rPr b="1" i="0" lang="zh-TW" sz="2020" u="none" cap="none" strike="noStrike">
                <a:solidFill>
                  <a:schemeClr val="dk1"/>
                </a:solidFill>
                <a:highlight>
                  <a:srgbClr val="FFE599"/>
                </a:highlight>
                <a:latin typeface="KaiTi"/>
                <a:ea typeface="KaiTi"/>
                <a:cs typeface="KaiTi"/>
                <a:sym typeface="KaiTi"/>
              </a:rPr>
              <a:t>唱詩之前先閱讀歌詞</a:t>
            </a:r>
            <a:r>
              <a:rPr b="1" i="0" lang="zh-TW" sz="2020" u="none" cap="none" strike="noStrike">
                <a:solidFill>
                  <a:schemeClr val="dk1"/>
                </a:solidFill>
                <a:latin typeface="KaiTi"/>
                <a:ea typeface="KaiTi"/>
                <a:cs typeface="KaiTi"/>
                <a:sym typeface="KaiTi"/>
              </a:rPr>
              <a:t>。</a:t>
            </a:r>
            <a:r>
              <a:rPr b="1" i="0" lang="zh-TW" sz="2020" u="none" cap="none" strike="noStrike">
                <a:solidFill>
                  <a:srgbClr val="C00000"/>
                </a:solidFill>
                <a:latin typeface="KaiTi"/>
                <a:ea typeface="KaiTi"/>
                <a:cs typeface="KaiTi"/>
                <a:sym typeface="KaiTi"/>
              </a:rPr>
              <a:t>如果文字上的教義或內容是膚淺的,音樂只會給人一種錯覺,以為歌詞是有豐富內容的</a:t>
            </a:r>
            <a:r>
              <a:rPr b="0" i="0" lang="zh-TW" sz="2020" u="none" cap="none" strike="noStrike">
                <a:solidFill>
                  <a:srgbClr val="000000"/>
                </a:solidFill>
                <a:latin typeface="KaiTi"/>
                <a:ea typeface="KaiTi"/>
                <a:cs typeface="KaiTi"/>
                <a:sym typeface="KaiTi"/>
              </a:rPr>
              <a:t>。</a:t>
            </a:r>
            <a:r>
              <a:rPr b="1" i="0" lang="zh-TW" sz="2020" u="none" cap="none" strike="noStrike">
                <a:solidFill>
                  <a:srgbClr val="C00000"/>
                </a:solidFill>
                <a:latin typeface="KaiTi"/>
                <a:ea typeface="KaiTi"/>
                <a:cs typeface="KaiTi"/>
                <a:sym typeface="KaiTi"/>
              </a:rPr>
              <a:t>用糟糕的音樂唱出偉大的歌詞,沒有人會記得,也不會願意唱它們</a:t>
            </a:r>
            <a:r>
              <a:rPr b="0" i="0" lang="zh-TW" sz="2020" u="none" cap="none" strike="noStrike">
                <a:solidFill>
                  <a:srgbClr val="000000"/>
                </a:solidFill>
                <a:latin typeface="KaiTi"/>
                <a:ea typeface="KaiTi"/>
                <a:cs typeface="KaiTi"/>
                <a:sym typeface="KaiTi"/>
              </a:rPr>
              <a:t>。主的命令是</a:t>
            </a:r>
            <a:r>
              <a:rPr b="1" i="0" lang="zh-TW" sz="2020" u="none" cap="none" strike="noStrike">
                <a:solidFill>
                  <a:schemeClr val="dk1"/>
                </a:solidFill>
                <a:highlight>
                  <a:srgbClr val="FFE599"/>
                </a:highlight>
                <a:latin typeface="KaiTi"/>
                <a:ea typeface="KaiTi"/>
                <a:cs typeface="KaiTi"/>
                <a:sym typeface="KaiTi"/>
              </a:rPr>
              <a:t>我們裡面該藏的是基督豐富的話,不是音樂的經驗。唱上帝的話,歌詞比音樂更重要,真理超越曲調</a:t>
            </a:r>
            <a:r>
              <a:rPr b="1" i="0" lang="zh-TW" sz="2020" u="none" cap="none" strike="noStrike">
                <a:solidFill>
                  <a:schemeClr val="dk1"/>
                </a:solidFill>
                <a:latin typeface="KaiTi"/>
                <a:ea typeface="KaiTi"/>
                <a:cs typeface="KaiTi"/>
                <a:sym typeface="KaiTi"/>
              </a:rPr>
              <a:t>。</a:t>
            </a:r>
            <a:endParaRPr b="0" i="0" sz="2020" u="none" cap="none" strike="noStrike">
              <a:solidFill>
                <a:schemeClr val="dk1"/>
              </a:solidFill>
              <a:latin typeface="KaiTi"/>
              <a:ea typeface="KaiTi"/>
              <a:cs typeface="KaiTi"/>
              <a:sym typeface="KaiTi"/>
            </a:endParaRPr>
          </a:p>
          <a:p>
            <a:pPr indent="-285750" lvl="1" marL="742950" marR="0" rtl="0" algn="l">
              <a:spcBef>
                <a:spcPts val="0"/>
              </a:spcBef>
              <a:spcAft>
                <a:spcPts val="0"/>
              </a:spcAft>
              <a:buClr>
                <a:srgbClr val="C00000"/>
              </a:buClr>
              <a:buSzPts val="2020"/>
              <a:buFont typeface="Courier New"/>
              <a:buChar char="o"/>
            </a:pPr>
            <a:r>
              <a:rPr b="1" i="0" lang="zh-TW" sz="2020" u="none" cap="none" strike="noStrike">
                <a:solidFill>
                  <a:srgbClr val="C00000"/>
                </a:solidFill>
                <a:latin typeface="KaiTi"/>
                <a:ea typeface="KaiTi"/>
                <a:cs typeface="KaiTi"/>
                <a:sym typeface="KaiTi"/>
              </a:rPr>
              <a:t>歌詞應該要清晰,</a:t>
            </a:r>
            <a:r>
              <a:rPr b="0" i="0" lang="zh-TW" sz="2020" u="none" cap="none" strike="noStrike">
                <a:solidFill>
                  <a:srgbClr val="000000"/>
                </a:solidFill>
                <a:latin typeface="KaiTi"/>
                <a:ea typeface="KaiTi"/>
                <a:cs typeface="KaiTi"/>
                <a:sym typeface="KaiTi"/>
              </a:rPr>
              <a:t>讓神的靈光照我們的心,</a:t>
            </a:r>
            <a:r>
              <a:rPr b="1" i="0" lang="zh-TW" sz="2020" u="none" cap="none" strike="noStrike">
                <a:solidFill>
                  <a:srgbClr val="C00000"/>
                </a:solidFill>
                <a:latin typeface="KaiTi"/>
                <a:ea typeface="KaiTi"/>
                <a:cs typeface="KaiTi"/>
                <a:sym typeface="KaiTi"/>
              </a:rPr>
              <a:t>而不是朦朧難懂或受個人解釋的影響</a:t>
            </a:r>
            <a:r>
              <a:rPr b="0" i="0" lang="zh-TW" sz="2020" u="none" cap="none" strike="noStrike">
                <a:solidFill>
                  <a:srgbClr val="000000"/>
                </a:solidFill>
                <a:latin typeface="KaiTi"/>
                <a:ea typeface="KaiTi"/>
                <a:cs typeface="KaiTi"/>
                <a:sym typeface="KaiTi"/>
              </a:rPr>
              <a:t>。如果敬拜領袖無法理解每一行所唱的詩歌,那麼會眾可能也不會。</a:t>
            </a:r>
            <a:endParaRPr/>
          </a:p>
          <a:p>
            <a:pPr indent="-285750" lvl="1" marL="742950" marR="0" rtl="0" algn="l">
              <a:spcBef>
                <a:spcPts val="0"/>
              </a:spcBef>
              <a:spcAft>
                <a:spcPts val="0"/>
              </a:spcAft>
              <a:buClr>
                <a:srgbClr val="000000"/>
              </a:buClr>
              <a:buSzPts val="2020"/>
              <a:buFont typeface="Courier New"/>
              <a:buChar char="o"/>
            </a:pPr>
            <a:r>
              <a:rPr b="0" i="0" lang="zh-TW" sz="2020" u="none" cap="none" strike="noStrike">
                <a:solidFill>
                  <a:srgbClr val="000000"/>
                </a:solidFill>
                <a:latin typeface="KaiTi"/>
                <a:ea typeface="KaiTi"/>
                <a:cs typeface="KaiTi"/>
                <a:sym typeface="KaiTi"/>
              </a:rPr>
              <a:t>沒有一首</a:t>
            </a:r>
            <a:r>
              <a:rPr b="0" i="0" lang="zh-TW" sz="2020" u="none" cap="none" strike="noStrike">
                <a:solidFill>
                  <a:schemeClr val="dk1"/>
                </a:solidFill>
                <a:latin typeface="KaiTi"/>
                <a:ea typeface="KaiTi"/>
                <a:cs typeface="KaiTi"/>
                <a:sym typeface="KaiTi"/>
              </a:rPr>
              <a:t>詩歌</a:t>
            </a:r>
            <a:r>
              <a:rPr b="0" i="0" lang="zh-TW" sz="2020" u="none" cap="none" strike="noStrike">
                <a:solidFill>
                  <a:srgbClr val="000000"/>
                </a:solidFill>
                <a:latin typeface="KaiTi"/>
                <a:ea typeface="KaiTi"/>
                <a:cs typeface="KaiTi"/>
                <a:sym typeface="KaiTi"/>
              </a:rPr>
              <a:t>能表達想要的一切,但不完整不意味著不能用它。</a:t>
            </a:r>
            <a:r>
              <a:rPr b="0" i="0" lang="zh-TW" sz="2020" u="none" cap="none" strike="noStrike">
                <a:solidFill>
                  <a:schemeClr val="dk1"/>
                </a:solidFill>
                <a:latin typeface="KaiTi"/>
                <a:ea typeface="KaiTi"/>
                <a:cs typeface="KaiTi"/>
                <a:sym typeface="KaiTi"/>
              </a:rPr>
              <a:t>可以</a:t>
            </a:r>
            <a:r>
              <a:rPr b="1" i="0" lang="zh-TW" sz="2020" u="none" cap="none" strike="noStrike">
                <a:solidFill>
                  <a:schemeClr val="dk1"/>
                </a:solidFill>
                <a:highlight>
                  <a:srgbClr val="FFE599"/>
                </a:highlight>
                <a:latin typeface="KaiTi"/>
                <a:ea typeface="KaiTi"/>
                <a:cs typeface="KaiTi"/>
                <a:sym typeface="KaiTi"/>
              </a:rPr>
              <a:t>在行間填補詩歌中遺漏的內容,提前解說或前後放置其他詩歌補充缺失的元素</a:t>
            </a:r>
            <a:r>
              <a:rPr b="0" i="0" lang="zh-TW" sz="2020" u="none" cap="none" strike="noStrike">
                <a:solidFill>
                  <a:srgbClr val="000000"/>
                </a:solidFill>
                <a:latin typeface="KaiTi"/>
                <a:ea typeface="KaiTi"/>
                <a:cs typeface="KaiTi"/>
                <a:sym typeface="KaiTi"/>
              </a:rPr>
              <a:t>。</a:t>
            </a:r>
            <a:endParaRPr b="0" i="0" sz="2020" u="none" cap="none" strike="noStrike">
              <a:solidFill>
                <a:srgbClr val="000000"/>
              </a:solidFill>
              <a:latin typeface="KaiTi"/>
              <a:ea typeface="KaiTi"/>
              <a:cs typeface="KaiTi"/>
              <a:sym typeface="KaiTi"/>
            </a:endParaRPr>
          </a:p>
        </p:txBody>
      </p:sp>
    </p:spTree>
  </p:cSld>
  <p:clrMapOvr>
    <a:masterClrMapping/>
  </p:clrMapOvr>
  <mc:AlternateContent>
    <mc:Choice Requires="p14">
      <p:transition spd="slow" p14:dur="1600">
        <p14:gallery dir="l"/>
      </p:transition>
    </mc:Choice>
    <mc:Fallback>
      <p:transition spd="slow">
        <p:fade/>
      </p:transition>
    </mc:Fallback>
  </mc:AlternateContent>
</p:sld>
</file>

<file path=ppt/slides/slide7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03" name="Shape 603"/>
        <p:cNvGrpSpPr/>
        <p:nvPr/>
      </p:nvGrpSpPr>
      <p:grpSpPr>
        <a:xfrm>
          <a:off x="0" y="0"/>
          <a:ext cx="0" cy="0"/>
          <a:chOff x="0" y="0"/>
          <a:chExt cx="0" cy="0"/>
        </a:xfrm>
      </p:grpSpPr>
      <p:sp>
        <p:nvSpPr>
          <p:cNvPr id="604" name="Google Shape;604;p83"/>
          <p:cNvSpPr txBox="1"/>
          <p:nvPr>
            <p:ph type="title"/>
          </p:nvPr>
        </p:nvSpPr>
        <p:spPr>
          <a:xfrm>
            <a:off x="0" y="16932"/>
            <a:ext cx="9144000" cy="668867"/>
          </a:xfrm>
          <a:prstGeom prst="rect">
            <a:avLst/>
          </a:prstGeom>
          <a:solidFill>
            <a:srgbClr val="DDD9C3"/>
          </a:solidFill>
          <a:ln cap="flat" cmpd="sng" w="9525">
            <a:solidFill>
              <a:srgbClr val="97B4E4"/>
            </a:solidFill>
            <a:prstDash val="solid"/>
            <a:round/>
            <a:headEnd len="sm" w="sm" type="none"/>
            <a:tailEnd len="sm" w="sm" type="none"/>
          </a:ln>
        </p:spPr>
        <p:txBody>
          <a:bodyPr anchorCtr="0" anchor="ctr" bIns="45700" lIns="91425" spcFirstLastPara="1" rIns="91425" wrap="square" tIns="45700">
            <a:noAutofit/>
          </a:bodyPr>
          <a:lstStyle/>
          <a:p>
            <a:pPr indent="0" lvl="0" marL="0" rtl="0" algn="ctr">
              <a:spcBef>
                <a:spcPts val="0"/>
              </a:spcBef>
              <a:spcAft>
                <a:spcPts val="0"/>
              </a:spcAft>
              <a:buClr>
                <a:srgbClr val="000000"/>
              </a:buClr>
              <a:buSzPts val="3600"/>
              <a:buFont typeface="KaiTi"/>
              <a:buNone/>
            </a:pPr>
            <a:r>
              <a:rPr b="1" i="0" lang="zh-TW" sz="3600" u="none" strike="noStrike">
                <a:solidFill>
                  <a:srgbClr val="000000"/>
                </a:solidFill>
                <a:latin typeface="KaiTi"/>
                <a:ea typeface="KaiTi"/>
                <a:cs typeface="KaiTi"/>
                <a:sym typeface="KaiTi"/>
              </a:rPr>
              <a:t>忠心的敬拜領袖巧妙地結合上帝的話語 6</a:t>
            </a:r>
            <a:endParaRPr sz="3600">
              <a:solidFill>
                <a:srgbClr val="0C0C0C"/>
              </a:solidFill>
              <a:latin typeface="KaiTi"/>
              <a:ea typeface="KaiTi"/>
              <a:cs typeface="KaiTi"/>
              <a:sym typeface="KaiTi"/>
            </a:endParaRPr>
          </a:p>
        </p:txBody>
      </p:sp>
      <p:sp>
        <p:nvSpPr>
          <p:cNvPr id="605" name="Google Shape;605;p83"/>
          <p:cNvSpPr/>
          <p:nvPr/>
        </p:nvSpPr>
        <p:spPr>
          <a:xfrm>
            <a:off x="0" y="607142"/>
            <a:ext cx="9144000" cy="6231468"/>
          </a:xfrm>
          <a:prstGeom prst="rect">
            <a:avLst/>
          </a:prstGeom>
          <a:solidFill>
            <a:srgbClr val="F2F2F2"/>
          </a:solidFill>
          <a:ln cap="flat" cmpd="sng" w="25400">
            <a:solidFill>
              <a:schemeClr val="accent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rPr b="1" i="0" lang="zh-TW" sz="2800" u="none" cap="none" strike="noStrike">
                <a:solidFill>
                  <a:srgbClr val="000000"/>
                </a:solidFill>
                <a:latin typeface="KaiTi"/>
                <a:ea typeface="KaiTi"/>
                <a:cs typeface="KaiTi"/>
                <a:sym typeface="KaiTi"/>
              </a:rPr>
              <a:t>3.</a:t>
            </a:r>
            <a:r>
              <a:rPr b="1" i="0" lang="zh-TW" sz="2800" u="sng" cap="none" strike="noStrike">
                <a:solidFill>
                  <a:srgbClr val="000000"/>
                </a:solidFill>
                <a:latin typeface="KaiTi"/>
                <a:ea typeface="KaiTi"/>
                <a:cs typeface="KaiTi"/>
                <a:sym typeface="KaiTi"/>
              </a:rPr>
              <a:t>我們的敬拜如何以上帝的話語為中心？</a:t>
            </a:r>
            <a:r>
              <a:rPr b="1" i="0" lang="zh-TW" sz="2800" u="none" cap="none" strike="noStrike">
                <a:solidFill>
                  <a:srgbClr val="000000"/>
                </a:solidFill>
                <a:latin typeface="KaiTi"/>
                <a:ea typeface="KaiTi"/>
                <a:cs typeface="KaiTi"/>
                <a:sym typeface="KaiTi"/>
              </a:rPr>
              <a:t>(繼續)</a:t>
            </a:r>
            <a:endParaRPr b="1" i="0" sz="1400" u="none" cap="none" strike="noStrike">
              <a:solidFill>
                <a:srgbClr val="000000"/>
              </a:solidFill>
              <a:latin typeface="KaiTi"/>
              <a:ea typeface="KaiTi"/>
              <a:cs typeface="KaiTi"/>
              <a:sym typeface="KaiTi"/>
            </a:endParaRPr>
          </a:p>
          <a:p>
            <a:pPr indent="-342900" lvl="0" marL="342900" marR="0" rtl="0" algn="l">
              <a:spcBef>
                <a:spcPts val="0"/>
              </a:spcBef>
              <a:spcAft>
                <a:spcPts val="0"/>
              </a:spcAft>
              <a:buClr>
                <a:srgbClr val="000000"/>
              </a:buClr>
              <a:buSzPts val="2100"/>
              <a:buFont typeface="Noto Sans Symbols"/>
              <a:buChar char="▪"/>
            </a:pPr>
            <a:r>
              <a:rPr b="1" i="0" lang="zh-TW" sz="2100" u="sng" cap="none" strike="noStrike">
                <a:solidFill>
                  <a:srgbClr val="000000"/>
                </a:solidFill>
                <a:latin typeface="KaiTi"/>
                <a:ea typeface="KaiTi"/>
                <a:cs typeface="KaiTi"/>
                <a:sym typeface="KaiTi"/>
              </a:rPr>
              <a:t>讀上帝的話</a:t>
            </a:r>
            <a:endParaRPr/>
          </a:p>
          <a:p>
            <a:pPr indent="-285750" lvl="1" marL="742950" marR="0" rtl="0" algn="l">
              <a:spcBef>
                <a:spcPts val="0"/>
              </a:spcBef>
              <a:spcAft>
                <a:spcPts val="0"/>
              </a:spcAft>
              <a:buClr>
                <a:srgbClr val="000000"/>
              </a:buClr>
              <a:buSzPts val="2100"/>
              <a:buFont typeface="Courier New"/>
              <a:buChar char="o"/>
            </a:pPr>
            <a:r>
              <a:rPr b="1" i="0" lang="zh-TW" sz="2100" u="none" cap="none" strike="noStrike">
                <a:solidFill>
                  <a:srgbClr val="000000"/>
                </a:solidFill>
                <a:latin typeface="KaiTi"/>
                <a:ea typeface="KaiTi"/>
                <a:cs typeface="KaiTi"/>
                <a:sym typeface="KaiTi"/>
              </a:rPr>
              <a:t>上帝給了我們一個具體的指示,要我們致力於公開閱讀聖經</a:t>
            </a:r>
            <a:r>
              <a:rPr b="0" i="0" lang="zh-TW" sz="2100" u="none" cap="none" strike="noStrike">
                <a:solidFill>
                  <a:srgbClr val="000000"/>
                </a:solidFill>
                <a:latin typeface="KaiTi"/>
                <a:ea typeface="KaiTi"/>
                <a:cs typeface="KaiTi"/>
                <a:sym typeface="KaiTi"/>
              </a:rPr>
              <a:t>。</a:t>
            </a:r>
            <a:br>
              <a:rPr b="0" i="0" lang="zh-TW" sz="2100" u="none" cap="none" strike="noStrike">
                <a:solidFill>
                  <a:srgbClr val="000000"/>
                </a:solidFill>
                <a:latin typeface="KaiTi"/>
                <a:ea typeface="KaiTi"/>
                <a:cs typeface="KaiTi"/>
                <a:sym typeface="KaiTi"/>
              </a:rPr>
            </a:br>
            <a:r>
              <a:rPr b="0" i="0" lang="zh-TW" sz="1800" u="none" cap="none" strike="noStrike">
                <a:solidFill>
                  <a:srgbClr val="0066FF"/>
                </a:solidFill>
                <a:latin typeface="KaiTi"/>
                <a:ea typeface="KaiTi"/>
                <a:cs typeface="KaiTi"/>
                <a:sym typeface="KaiTi"/>
              </a:rPr>
              <a:t>(</a:t>
            </a:r>
            <a:r>
              <a:rPr b="0" i="0" lang="zh-TW" sz="1800" u="none" cap="none" strike="noStrike">
                <a:solidFill>
                  <a:srgbClr val="0066FF"/>
                </a:solidFill>
                <a:highlight>
                  <a:srgbClr val="FFFFFF"/>
                </a:highlight>
                <a:latin typeface="KaiTi"/>
                <a:ea typeface="KaiTi"/>
                <a:cs typeface="KaiTi"/>
                <a:sym typeface="KaiTi"/>
              </a:rPr>
              <a:t>提摩太前書4:13 你要以宣讀,勸勉,教導為念,直等到我來</a:t>
            </a:r>
            <a:r>
              <a:rPr b="0" i="0" lang="zh-TW" sz="1800" u="none" cap="none" strike="noStrike">
                <a:solidFill>
                  <a:srgbClr val="0066FF"/>
                </a:solidFill>
                <a:latin typeface="KaiTi"/>
                <a:ea typeface="KaiTi"/>
                <a:cs typeface="KaiTi"/>
                <a:sym typeface="KaiTi"/>
              </a:rPr>
              <a:t>)</a:t>
            </a:r>
            <a:endParaRPr b="0" i="0" sz="1800" u="none" cap="none" strike="noStrike">
              <a:solidFill>
                <a:srgbClr val="0066FF"/>
              </a:solidFill>
              <a:latin typeface="KaiTi"/>
              <a:ea typeface="KaiTi"/>
              <a:cs typeface="KaiTi"/>
              <a:sym typeface="KaiTi"/>
            </a:endParaRPr>
          </a:p>
          <a:p>
            <a:pPr indent="-285750" lvl="1" marL="742950" marR="0" rtl="0" algn="l">
              <a:spcBef>
                <a:spcPts val="0"/>
              </a:spcBef>
              <a:spcAft>
                <a:spcPts val="0"/>
              </a:spcAft>
              <a:buClr>
                <a:srgbClr val="000000"/>
              </a:buClr>
              <a:buSzPts val="2100"/>
              <a:buFont typeface="Courier New"/>
              <a:buChar char="o"/>
            </a:pPr>
            <a:r>
              <a:rPr b="0" i="0" lang="zh-TW" sz="2100" u="none" cap="none" strike="noStrike">
                <a:solidFill>
                  <a:srgbClr val="000000"/>
                </a:solidFill>
                <a:latin typeface="KaiTi"/>
                <a:ea typeface="KaiTi"/>
                <a:cs typeface="KaiTi"/>
                <a:sym typeface="KaiTi"/>
              </a:rPr>
              <a:t>當我們</a:t>
            </a:r>
            <a:r>
              <a:rPr b="1" i="0" lang="zh-TW" sz="2100" u="none" cap="none" strike="noStrike">
                <a:solidFill>
                  <a:srgbClr val="000000"/>
                </a:solidFill>
                <a:latin typeface="KaiTi"/>
                <a:ea typeface="KaiTi"/>
                <a:cs typeface="KaiTi"/>
                <a:sym typeface="KaiTi"/>
              </a:rPr>
              <a:t>聆聽上帝的話語時,我們</a:t>
            </a:r>
            <a:r>
              <a:rPr b="1" i="0" lang="zh-TW" sz="2100" u="none" cap="none" strike="noStrike">
                <a:solidFill>
                  <a:schemeClr val="dk1"/>
                </a:solidFill>
                <a:highlight>
                  <a:srgbClr val="FFE599"/>
                </a:highlight>
                <a:latin typeface="KaiTi"/>
                <a:ea typeface="KaiTi"/>
                <a:cs typeface="KaiTi"/>
                <a:sym typeface="KaiTi"/>
              </a:rPr>
              <a:t>承認對上帝啟示的依靠和順服</a:t>
            </a:r>
            <a:r>
              <a:rPr b="0" i="0" lang="zh-TW" sz="2100" u="none" cap="none" strike="noStrike">
                <a:solidFill>
                  <a:srgbClr val="000000"/>
                </a:solidFill>
                <a:latin typeface="KaiTi"/>
                <a:ea typeface="KaiTi"/>
                <a:cs typeface="KaiTi"/>
                <a:sym typeface="KaiTi"/>
              </a:rPr>
              <a:t>。</a:t>
            </a:r>
            <a:endParaRPr/>
          </a:p>
          <a:p>
            <a:pPr indent="-285750" lvl="1" marL="742950" marR="0" rtl="0" algn="l">
              <a:spcBef>
                <a:spcPts val="0"/>
              </a:spcBef>
              <a:spcAft>
                <a:spcPts val="0"/>
              </a:spcAft>
              <a:buClr>
                <a:schemeClr val="dk1"/>
              </a:buClr>
              <a:buSzPts val="2100"/>
              <a:buFont typeface="Courier New"/>
              <a:buChar char="o"/>
            </a:pPr>
            <a:r>
              <a:rPr b="1" i="0" lang="zh-TW" sz="2100" u="none" cap="none" strike="noStrike">
                <a:solidFill>
                  <a:schemeClr val="dk1"/>
                </a:solidFill>
                <a:highlight>
                  <a:srgbClr val="FFE599"/>
                </a:highlight>
                <a:latin typeface="KaiTi"/>
                <a:ea typeface="KaiTi"/>
                <a:cs typeface="KaiTi"/>
                <a:sym typeface="KaiTi"/>
              </a:rPr>
              <a:t>當孩子以真誠的態度和熱情來閱讀上帝的話時,他們就學會尊重上帝的話</a:t>
            </a:r>
            <a:r>
              <a:rPr b="0" i="0" lang="zh-TW" sz="2100" u="none" cap="none" strike="noStrike">
                <a:solidFill>
                  <a:schemeClr val="dk1"/>
                </a:solidFill>
                <a:latin typeface="KaiTi"/>
                <a:ea typeface="KaiTi"/>
                <a:cs typeface="KaiTi"/>
                <a:sym typeface="KaiTi"/>
              </a:rPr>
              <a:t>。</a:t>
            </a:r>
            <a:endParaRPr/>
          </a:p>
          <a:p>
            <a:pPr indent="-285750" lvl="1" marL="742950" marR="0" rtl="0" algn="l">
              <a:spcBef>
                <a:spcPts val="0"/>
              </a:spcBef>
              <a:spcAft>
                <a:spcPts val="0"/>
              </a:spcAft>
              <a:buClr>
                <a:schemeClr val="dk1"/>
              </a:buClr>
              <a:buSzPts val="2100"/>
              <a:buFont typeface="Courier New"/>
              <a:buChar char="o"/>
            </a:pPr>
            <a:r>
              <a:rPr b="1" i="0" lang="zh-TW" sz="2100" u="none" cap="none" strike="noStrike">
                <a:solidFill>
                  <a:schemeClr val="dk1"/>
                </a:solidFill>
                <a:highlight>
                  <a:srgbClr val="FFE599"/>
                </a:highlight>
                <a:latin typeface="KaiTi"/>
                <a:ea typeface="KaiTi"/>
                <a:cs typeface="KaiTi"/>
                <a:sym typeface="KaiTi"/>
              </a:rPr>
              <a:t>教會訪客會看到我們重視聖經</a:t>
            </a:r>
            <a:r>
              <a:rPr b="0" i="0" lang="zh-TW" sz="2100" u="none" cap="none" strike="noStrike">
                <a:solidFill>
                  <a:schemeClr val="dk1"/>
                </a:solidFill>
                <a:latin typeface="KaiTi"/>
                <a:ea typeface="KaiTi"/>
                <a:cs typeface="KaiTi"/>
                <a:sym typeface="KaiTi"/>
              </a:rPr>
              <a:t>。</a:t>
            </a:r>
            <a:endParaRPr/>
          </a:p>
          <a:p>
            <a:pPr indent="-285750" lvl="1" marL="742950" marR="0" rtl="0" algn="l">
              <a:spcBef>
                <a:spcPts val="0"/>
              </a:spcBef>
              <a:spcAft>
                <a:spcPts val="0"/>
              </a:spcAft>
              <a:buClr>
                <a:schemeClr val="dk1"/>
              </a:buClr>
              <a:buSzPts val="2100"/>
              <a:buFont typeface="Courier New"/>
              <a:buChar char="o"/>
            </a:pPr>
            <a:r>
              <a:rPr b="0" i="0" lang="zh-TW" sz="2100" u="none" cap="none" strike="noStrike">
                <a:solidFill>
                  <a:schemeClr val="dk1"/>
                </a:solidFill>
                <a:latin typeface="KaiTi"/>
                <a:ea typeface="KaiTi"/>
                <a:cs typeface="KaiTi"/>
                <a:sym typeface="KaiTi"/>
              </a:rPr>
              <a:t>當</a:t>
            </a:r>
            <a:r>
              <a:rPr b="1" i="0" lang="zh-TW" sz="2100" u="none" cap="none" strike="noStrike">
                <a:solidFill>
                  <a:schemeClr val="dk1"/>
                </a:solidFill>
                <a:latin typeface="KaiTi"/>
                <a:ea typeface="KaiTi"/>
                <a:cs typeface="KaiTi"/>
                <a:sym typeface="KaiTi"/>
              </a:rPr>
              <a:t>閱讀經</a:t>
            </a:r>
            <a:r>
              <a:rPr b="0" i="0" lang="zh-TW" sz="2100" u="none" cap="none" strike="noStrike">
                <a:solidFill>
                  <a:schemeClr val="dk1"/>
                </a:solidFill>
                <a:latin typeface="KaiTi"/>
                <a:ea typeface="KaiTi"/>
                <a:cs typeface="KaiTi"/>
                <a:sym typeface="KaiTi"/>
              </a:rPr>
              <a:t>文</a:t>
            </a:r>
            <a:r>
              <a:rPr b="1" i="0" lang="zh-TW" sz="2100" u="none" cap="none" strike="noStrike">
                <a:solidFill>
                  <a:schemeClr val="dk1"/>
                </a:solidFill>
                <a:latin typeface="KaiTi"/>
                <a:ea typeface="KaiTi"/>
                <a:cs typeface="KaiTi"/>
                <a:sym typeface="KaiTi"/>
              </a:rPr>
              <a:t>計劃週詳時,</a:t>
            </a:r>
            <a:r>
              <a:rPr b="1" i="0" lang="zh-TW" sz="2100" u="none" cap="none" strike="noStrike">
                <a:solidFill>
                  <a:schemeClr val="dk1"/>
                </a:solidFill>
                <a:highlight>
                  <a:srgbClr val="FFE599"/>
                </a:highlight>
                <a:latin typeface="KaiTi"/>
                <a:ea typeface="KaiTi"/>
                <a:cs typeface="KaiTi"/>
                <a:sym typeface="KaiTi"/>
              </a:rPr>
              <a:t>會眾就能均衡地聽到上帝的話語 </a:t>
            </a:r>
            <a:r>
              <a:rPr b="0" i="0" lang="zh-TW" sz="2100" u="none" cap="none" strike="noStrike">
                <a:solidFill>
                  <a:schemeClr val="dk1"/>
                </a:solidFill>
                <a:latin typeface="KaiTi"/>
                <a:ea typeface="KaiTi"/>
                <a:cs typeface="KaiTi"/>
                <a:sym typeface="KaiTi"/>
              </a:rPr>
              <a:t>。</a:t>
            </a:r>
            <a:endParaRPr/>
          </a:p>
          <a:p>
            <a:pPr indent="-285750" lvl="1" marL="742950" marR="0" rtl="0" algn="l">
              <a:spcBef>
                <a:spcPts val="0"/>
              </a:spcBef>
              <a:spcAft>
                <a:spcPts val="0"/>
              </a:spcAft>
              <a:buClr>
                <a:schemeClr val="dk1"/>
              </a:buClr>
              <a:buSzPts val="2100"/>
              <a:buFont typeface="Courier New"/>
              <a:buChar char="o"/>
            </a:pPr>
            <a:r>
              <a:rPr b="1" i="0" lang="zh-TW" sz="2100" u="none" cap="none" strike="noStrike">
                <a:solidFill>
                  <a:schemeClr val="dk1"/>
                </a:solidFill>
                <a:highlight>
                  <a:srgbClr val="FFE599"/>
                </a:highlight>
                <a:latin typeface="KaiTi"/>
                <a:ea typeface="KaiTi"/>
                <a:cs typeface="KaiTi"/>
                <a:sym typeface="KaiTi"/>
              </a:rPr>
              <a:t>對於那些不讀聖經的人</a:t>
            </a:r>
            <a:r>
              <a:rPr b="0" i="0" lang="zh-TW" sz="2100" u="none" cap="none" strike="noStrike">
                <a:solidFill>
                  <a:schemeClr val="dk1"/>
                </a:solidFill>
                <a:latin typeface="KaiTi"/>
                <a:ea typeface="KaiTi"/>
                <a:cs typeface="KaiTi"/>
                <a:sym typeface="KaiTi"/>
              </a:rPr>
              <a:t>來說,這</a:t>
            </a:r>
            <a:r>
              <a:rPr b="1" i="0" lang="zh-TW" sz="2100" u="none" cap="none" strike="noStrike">
                <a:solidFill>
                  <a:schemeClr val="dk1"/>
                </a:solidFill>
                <a:highlight>
                  <a:srgbClr val="FFE599"/>
                </a:highlight>
                <a:latin typeface="KaiTi"/>
                <a:ea typeface="KaiTi"/>
                <a:cs typeface="KaiTi"/>
                <a:sym typeface="KaiTi"/>
              </a:rPr>
              <a:t>可能是他們一週唯一一次聽到聖經</a:t>
            </a:r>
            <a:r>
              <a:rPr b="0" i="0" lang="zh-TW" sz="2100" u="none" cap="none" strike="noStrike">
                <a:solidFill>
                  <a:srgbClr val="000000"/>
                </a:solidFill>
                <a:latin typeface="KaiTi"/>
                <a:ea typeface="KaiTi"/>
                <a:cs typeface="KaiTi"/>
                <a:sym typeface="KaiTi"/>
              </a:rPr>
              <a:t>。</a:t>
            </a:r>
            <a:endParaRPr/>
          </a:p>
          <a:p>
            <a:pPr indent="-285750" lvl="1" marL="742950" marR="0" rtl="0" algn="l">
              <a:spcBef>
                <a:spcPts val="0"/>
              </a:spcBef>
              <a:spcAft>
                <a:spcPts val="0"/>
              </a:spcAft>
              <a:buClr>
                <a:srgbClr val="C00000"/>
              </a:buClr>
              <a:buSzPts val="2100"/>
              <a:buFont typeface="Courier New"/>
              <a:buChar char="o"/>
            </a:pPr>
            <a:r>
              <a:rPr b="1" i="0" lang="zh-TW" sz="2100" u="none" cap="none" strike="noStrike">
                <a:solidFill>
                  <a:srgbClr val="C00000"/>
                </a:solidFill>
                <a:latin typeface="KaiTi"/>
                <a:ea typeface="KaiTi"/>
                <a:cs typeface="KaiTi"/>
                <a:sym typeface="KaiTi"/>
              </a:rPr>
              <a:t>不要用聖經作為填空的時間</a:t>
            </a:r>
            <a:r>
              <a:rPr b="0" i="0" lang="zh-TW" sz="2100" u="none" cap="none" strike="noStrike">
                <a:solidFill>
                  <a:srgbClr val="000000"/>
                </a:solidFill>
                <a:latin typeface="KaiTi"/>
                <a:ea typeface="KaiTi"/>
                <a:cs typeface="KaiTi"/>
                <a:sym typeface="KaiTi"/>
              </a:rPr>
              <a:t>。避免用聽起來好像「敬拜」,但對個人沒有影響的經文。</a:t>
            </a:r>
            <a:r>
              <a:rPr b="1" i="0" lang="zh-TW" sz="2100" u="none" cap="none" strike="noStrike">
                <a:solidFill>
                  <a:schemeClr val="dk1"/>
                </a:solidFill>
                <a:highlight>
                  <a:srgbClr val="FFE599"/>
                </a:highlight>
                <a:latin typeface="KaiTi"/>
                <a:ea typeface="KaiTi"/>
                <a:cs typeface="KaiTi"/>
                <a:sym typeface="KaiTi"/>
              </a:rPr>
              <a:t>會眾應該理解為什麼我們在任何特定時刻都在閱讀特定的經文 </a:t>
            </a:r>
            <a:r>
              <a:rPr b="0" i="0" lang="zh-TW" sz="2100" u="none" cap="none" strike="noStrike">
                <a:solidFill>
                  <a:schemeClr val="dk1"/>
                </a:solidFill>
                <a:latin typeface="KaiTi"/>
                <a:ea typeface="KaiTi"/>
                <a:cs typeface="KaiTi"/>
                <a:sym typeface="KaiTi"/>
              </a:rPr>
              <a:t>。</a:t>
            </a:r>
            <a:endParaRPr/>
          </a:p>
          <a:p>
            <a:pPr indent="-285750" lvl="1" marL="742950" marR="0" rtl="0" algn="l">
              <a:spcBef>
                <a:spcPts val="0"/>
              </a:spcBef>
              <a:spcAft>
                <a:spcPts val="0"/>
              </a:spcAft>
              <a:buClr>
                <a:schemeClr val="dk1"/>
              </a:buClr>
              <a:buSzPts val="2100"/>
              <a:buFont typeface="Courier New"/>
              <a:buChar char="o"/>
            </a:pPr>
            <a:r>
              <a:rPr b="1" i="0" lang="zh-TW" sz="2100" u="none" cap="none" strike="noStrike">
                <a:solidFill>
                  <a:schemeClr val="dk1"/>
                </a:solidFill>
                <a:highlight>
                  <a:srgbClr val="FFE599"/>
                </a:highlight>
                <a:latin typeface="KaiTi"/>
                <a:ea typeface="KaiTi"/>
                <a:cs typeface="KaiTi"/>
                <a:sym typeface="KaiTi"/>
              </a:rPr>
              <a:t>在詩歌之間閱讀經文</a:t>
            </a:r>
            <a:r>
              <a:rPr b="0" i="0" lang="zh-TW" sz="2100" u="none" cap="none" strike="noStrike">
                <a:solidFill>
                  <a:schemeClr val="dk1"/>
                </a:solidFill>
                <a:latin typeface="KaiTi"/>
                <a:ea typeface="KaiTi"/>
                <a:cs typeface="KaiTi"/>
                <a:sym typeface="KaiTi"/>
              </a:rPr>
              <a:t>不一定會破壞流程或阻礙真正的敬拜,反而會幫助它。閱讀聖經經文可以幫助會眾理解我們為什麼要唱下​​一首詩歌,</a:t>
            </a:r>
            <a:r>
              <a:rPr b="1" i="0" lang="zh-TW" sz="2100" u="none" cap="none" strike="noStrike">
                <a:solidFill>
                  <a:schemeClr val="dk1"/>
                </a:solidFill>
                <a:highlight>
                  <a:srgbClr val="FFE599"/>
                </a:highlight>
                <a:latin typeface="KaiTi"/>
                <a:ea typeface="KaiTi"/>
                <a:cs typeface="KaiTi"/>
                <a:sym typeface="KaiTi"/>
              </a:rPr>
              <a:t>為詩歌中的一句歌詞提供聖經基礎,或作為兩首歌之間焦點的變化</a:t>
            </a:r>
            <a:r>
              <a:rPr b="0" i="0" lang="zh-TW" sz="2100" u="none" cap="none" strike="noStrike">
                <a:solidFill>
                  <a:schemeClr val="dk1"/>
                </a:solidFill>
                <a:latin typeface="KaiTi"/>
                <a:ea typeface="KaiTi"/>
                <a:cs typeface="KaiTi"/>
                <a:sym typeface="KaiTi"/>
              </a:rPr>
              <a:t>。</a:t>
            </a:r>
            <a:endParaRPr/>
          </a:p>
          <a:p>
            <a:pPr indent="-285750" lvl="1" marL="742950" marR="0" rtl="0" algn="l">
              <a:spcBef>
                <a:spcPts val="0"/>
              </a:spcBef>
              <a:spcAft>
                <a:spcPts val="0"/>
              </a:spcAft>
              <a:buClr>
                <a:schemeClr val="dk1"/>
              </a:buClr>
              <a:buSzPts val="2100"/>
              <a:buFont typeface="Courier New"/>
              <a:buChar char="o"/>
            </a:pPr>
            <a:r>
              <a:rPr b="0" i="0" lang="zh-TW" sz="2100" u="none" cap="none" strike="noStrike">
                <a:solidFill>
                  <a:schemeClr val="dk1"/>
                </a:solidFill>
                <a:latin typeface="KaiTi"/>
                <a:ea typeface="KaiTi"/>
                <a:cs typeface="KaiTi"/>
                <a:sym typeface="KaiTi"/>
              </a:rPr>
              <a:t>上帝的話語也可以用</a:t>
            </a:r>
            <a:r>
              <a:rPr b="1" i="0" lang="zh-TW" sz="2100" u="none" cap="none" strike="noStrike">
                <a:solidFill>
                  <a:schemeClr val="dk1"/>
                </a:solidFill>
                <a:highlight>
                  <a:srgbClr val="FFE599"/>
                </a:highlight>
                <a:latin typeface="KaiTi"/>
                <a:ea typeface="KaiTi"/>
                <a:cs typeface="KaiTi"/>
                <a:sym typeface="KaiTi"/>
              </a:rPr>
              <a:t>敬拜領袖和會眾輪流閱讀一段經文的方式 </a:t>
            </a:r>
            <a:r>
              <a:rPr b="0" i="0" lang="zh-TW" sz="2100" u="none" cap="none" strike="noStrike">
                <a:solidFill>
                  <a:schemeClr val="dk1"/>
                </a:solidFill>
                <a:latin typeface="KaiTi"/>
                <a:ea typeface="KaiTi"/>
                <a:cs typeface="KaiTi"/>
                <a:sym typeface="KaiTi"/>
              </a:rPr>
              <a:t>。</a:t>
            </a:r>
            <a:endParaRPr/>
          </a:p>
          <a:p>
            <a:pPr indent="-285750" lvl="1" marL="742950" marR="0" rtl="0" algn="l">
              <a:spcBef>
                <a:spcPts val="0"/>
              </a:spcBef>
              <a:spcAft>
                <a:spcPts val="0"/>
              </a:spcAft>
              <a:buClr>
                <a:schemeClr val="dk1"/>
              </a:buClr>
              <a:buSzPts val="2100"/>
              <a:buFont typeface="Courier New"/>
              <a:buChar char="o"/>
            </a:pPr>
            <a:r>
              <a:rPr b="0" i="0" lang="zh-TW" sz="2100" u="none" cap="none" strike="noStrike">
                <a:solidFill>
                  <a:schemeClr val="dk1"/>
                </a:solidFill>
                <a:latin typeface="KaiTi"/>
                <a:ea typeface="KaiTi"/>
                <a:cs typeface="KaiTi"/>
                <a:sym typeface="KaiTi"/>
              </a:rPr>
              <a:t>無論我們以何種方式</a:t>
            </a:r>
            <a:r>
              <a:rPr b="1" i="0" lang="zh-TW" sz="2100" u="none" cap="none" strike="noStrike">
                <a:solidFill>
                  <a:schemeClr val="dk1"/>
                </a:solidFill>
                <a:highlight>
                  <a:srgbClr val="FFE599"/>
                </a:highlight>
                <a:latin typeface="KaiTi"/>
                <a:ea typeface="KaiTi"/>
                <a:cs typeface="KaiTi"/>
                <a:sym typeface="KaiTi"/>
              </a:rPr>
              <a:t>閱讀聖經,都要清晰,堅定和有力。會眾應該知道,他們聽到的話語不是我們的,而是上帝的</a:t>
            </a:r>
            <a:r>
              <a:rPr b="0" i="0" lang="zh-TW" sz="2100" u="none" cap="none" strike="noStrike">
                <a:solidFill>
                  <a:schemeClr val="dk1"/>
                </a:solidFill>
                <a:latin typeface="KaiTi"/>
                <a:ea typeface="KaiTi"/>
                <a:cs typeface="KaiTi"/>
                <a:sym typeface="KaiTi"/>
              </a:rPr>
              <a:t>。</a:t>
            </a:r>
            <a:endParaRPr/>
          </a:p>
        </p:txBody>
      </p:sp>
    </p:spTree>
  </p:cSld>
  <p:clrMapOvr>
    <a:masterClrMapping/>
  </p:clrMapOvr>
  <mc:AlternateContent>
    <mc:Choice Requires="p14">
      <p:transition spd="slow" p14:dur="1600">
        <p14:gallery dir="l"/>
      </p:transition>
    </mc:Choice>
    <mc:Fallback>
      <p:transition spd="slow">
        <p:fade/>
      </p:transition>
    </mc:Fallback>
  </mc:AlternateContent>
</p:sld>
</file>

<file path=ppt/slides/slide7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10" name="Shape 610"/>
        <p:cNvGrpSpPr/>
        <p:nvPr/>
      </p:nvGrpSpPr>
      <p:grpSpPr>
        <a:xfrm>
          <a:off x="0" y="0"/>
          <a:ext cx="0" cy="0"/>
          <a:chOff x="0" y="0"/>
          <a:chExt cx="0" cy="0"/>
        </a:xfrm>
      </p:grpSpPr>
      <p:sp>
        <p:nvSpPr>
          <p:cNvPr id="611" name="Google Shape;611;p84"/>
          <p:cNvSpPr txBox="1"/>
          <p:nvPr>
            <p:ph type="title"/>
          </p:nvPr>
        </p:nvSpPr>
        <p:spPr>
          <a:xfrm>
            <a:off x="0" y="16932"/>
            <a:ext cx="9144000" cy="668867"/>
          </a:xfrm>
          <a:prstGeom prst="rect">
            <a:avLst/>
          </a:prstGeom>
          <a:solidFill>
            <a:srgbClr val="DDD9C3"/>
          </a:solidFill>
          <a:ln cap="flat" cmpd="sng" w="9525">
            <a:solidFill>
              <a:srgbClr val="97B4E4"/>
            </a:solidFill>
            <a:prstDash val="solid"/>
            <a:round/>
            <a:headEnd len="sm" w="sm" type="none"/>
            <a:tailEnd len="sm" w="sm" type="none"/>
          </a:ln>
        </p:spPr>
        <p:txBody>
          <a:bodyPr anchorCtr="0" anchor="ctr" bIns="45700" lIns="91425" spcFirstLastPara="1" rIns="91425" wrap="square" tIns="45700">
            <a:noAutofit/>
          </a:bodyPr>
          <a:lstStyle/>
          <a:p>
            <a:pPr indent="0" lvl="0" marL="0" rtl="0" algn="ctr">
              <a:spcBef>
                <a:spcPts val="0"/>
              </a:spcBef>
              <a:spcAft>
                <a:spcPts val="0"/>
              </a:spcAft>
              <a:buClr>
                <a:srgbClr val="000000"/>
              </a:buClr>
              <a:buSzPts val="3600"/>
              <a:buFont typeface="KaiTi"/>
              <a:buNone/>
            </a:pPr>
            <a:r>
              <a:rPr b="1" i="0" lang="zh-TW" sz="3600" u="none" strike="noStrike">
                <a:solidFill>
                  <a:srgbClr val="000000"/>
                </a:solidFill>
                <a:latin typeface="KaiTi"/>
                <a:ea typeface="KaiTi"/>
                <a:cs typeface="KaiTi"/>
                <a:sym typeface="KaiTi"/>
              </a:rPr>
              <a:t>忠心的敬拜領袖巧妙地結合上帝的話語 </a:t>
            </a:r>
            <a:r>
              <a:rPr b="1" lang="zh-TW" sz="3600">
                <a:solidFill>
                  <a:srgbClr val="000000"/>
                </a:solidFill>
                <a:latin typeface="KaiTi"/>
                <a:ea typeface="KaiTi"/>
                <a:cs typeface="KaiTi"/>
                <a:sym typeface="KaiTi"/>
              </a:rPr>
              <a:t>7</a:t>
            </a:r>
            <a:endParaRPr sz="3600">
              <a:solidFill>
                <a:srgbClr val="0C0C0C"/>
              </a:solidFill>
              <a:latin typeface="KaiTi"/>
              <a:ea typeface="KaiTi"/>
              <a:cs typeface="KaiTi"/>
              <a:sym typeface="KaiTi"/>
            </a:endParaRPr>
          </a:p>
        </p:txBody>
      </p:sp>
      <p:sp>
        <p:nvSpPr>
          <p:cNvPr id="612" name="Google Shape;612;p84"/>
          <p:cNvSpPr/>
          <p:nvPr/>
        </p:nvSpPr>
        <p:spPr>
          <a:xfrm>
            <a:off x="0" y="607142"/>
            <a:ext cx="9144000" cy="6231468"/>
          </a:xfrm>
          <a:prstGeom prst="rect">
            <a:avLst/>
          </a:prstGeom>
          <a:solidFill>
            <a:srgbClr val="F2F2F2"/>
          </a:solidFill>
          <a:ln cap="flat" cmpd="sng" w="25400">
            <a:solidFill>
              <a:schemeClr val="accent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rPr b="1" i="0" lang="zh-TW" sz="2800" u="none" cap="none" strike="noStrike">
                <a:solidFill>
                  <a:srgbClr val="000000"/>
                </a:solidFill>
                <a:latin typeface="KaiTi"/>
                <a:ea typeface="KaiTi"/>
                <a:cs typeface="KaiTi"/>
                <a:sym typeface="KaiTi"/>
              </a:rPr>
              <a:t>3.</a:t>
            </a:r>
            <a:r>
              <a:rPr b="1" i="0" lang="zh-TW" sz="2800" u="sng" cap="none" strike="noStrike">
                <a:solidFill>
                  <a:srgbClr val="000000"/>
                </a:solidFill>
                <a:latin typeface="KaiTi"/>
                <a:ea typeface="KaiTi"/>
                <a:cs typeface="KaiTi"/>
                <a:sym typeface="KaiTi"/>
              </a:rPr>
              <a:t>我們的敬拜如何以上帝的話語為中心？</a:t>
            </a:r>
            <a:r>
              <a:rPr b="1" i="0" lang="zh-TW" sz="2800" u="none" cap="none" strike="noStrike">
                <a:solidFill>
                  <a:srgbClr val="000000"/>
                </a:solidFill>
                <a:latin typeface="KaiTi"/>
                <a:ea typeface="KaiTi"/>
                <a:cs typeface="KaiTi"/>
                <a:sym typeface="KaiTi"/>
              </a:rPr>
              <a:t>(繼續)</a:t>
            </a:r>
            <a:endParaRPr b="1" i="0" sz="1400" u="none" cap="none" strike="noStrike">
              <a:solidFill>
                <a:srgbClr val="000000"/>
              </a:solidFill>
              <a:latin typeface="KaiTi"/>
              <a:ea typeface="KaiTi"/>
              <a:cs typeface="KaiTi"/>
              <a:sym typeface="KaiTi"/>
            </a:endParaRPr>
          </a:p>
          <a:p>
            <a:pPr indent="-342900" lvl="0" marL="342900" marR="0" rtl="0" algn="l">
              <a:spcBef>
                <a:spcPts val="0"/>
              </a:spcBef>
              <a:spcAft>
                <a:spcPts val="0"/>
              </a:spcAft>
              <a:buClr>
                <a:srgbClr val="000000"/>
              </a:buClr>
              <a:buSzPts val="2100"/>
              <a:buFont typeface="Noto Sans Symbols"/>
              <a:buChar char="▪"/>
            </a:pPr>
            <a:r>
              <a:rPr b="1" i="0" lang="zh-TW" sz="2100" u="sng" cap="none" strike="noStrike">
                <a:solidFill>
                  <a:srgbClr val="000000"/>
                </a:solidFill>
                <a:latin typeface="KaiTi"/>
                <a:ea typeface="KaiTi"/>
                <a:cs typeface="KaiTi"/>
                <a:sym typeface="KaiTi"/>
              </a:rPr>
              <a:t>用上帝的話禱告</a:t>
            </a:r>
            <a:endParaRPr b="1" i="0" sz="2100" u="sng" cap="none" strike="noStrike">
              <a:solidFill>
                <a:srgbClr val="000000"/>
              </a:solidFill>
              <a:latin typeface="KaiTi"/>
              <a:ea typeface="KaiTi"/>
              <a:cs typeface="KaiTi"/>
              <a:sym typeface="KaiTi"/>
            </a:endParaRPr>
          </a:p>
          <a:p>
            <a:pPr indent="-342900" lvl="1" marL="800100" marR="0" rtl="0" algn="l">
              <a:spcBef>
                <a:spcPts val="0"/>
              </a:spcBef>
              <a:spcAft>
                <a:spcPts val="0"/>
              </a:spcAft>
              <a:buClr>
                <a:schemeClr val="dk1"/>
              </a:buClr>
              <a:buSzPts val="2100"/>
              <a:buFont typeface="Courier New"/>
              <a:buChar char="o"/>
            </a:pPr>
            <a:r>
              <a:rPr b="1" i="0" lang="zh-TW" sz="2100" u="none" cap="none" strike="noStrike">
                <a:solidFill>
                  <a:schemeClr val="dk1"/>
                </a:solidFill>
                <a:highlight>
                  <a:srgbClr val="FFE599"/>
                </a:highlight>
                <a:latin typeface="KaiTi"/>
                <a:ea typeface="KaiTi"/>
                <a:cs typeface="KaiTi"/>
                <a:sym typeface="KaiTi"/>
              </a:rPr>
              <a:t>禱告是以上帝的話為中心的機會</a:t>
            </a:r>
            <a:r>
              <a:rPr b="1" i="0" lang="zh-TW" sz="2100" u="none" cap="none" strike="noStrike">
                <a:solidFill>
                  <a:schemeClr val="dk1"/>
                </a:solidFill>
                <a:latin typeface="KaiTi"/>
                <a:ea typeface="KaiTi"/>
                <a:cs typeface="KaiTi"/>
                <a:sym typeface="KaiTi"/>
              </a:rPr>
              <a:t>,</a:t>
            </a:r>
            <a:r>
              <a:rPr b="0" i="0" lang="zh-TW" sz="2100" u="none" cap="none" strike="noStrike">
                <a:solidFill>
                  <a:schemeClr val="dk1"/>
                </a:solidFill>
                <a:latin typeface="KaiTi"/>
                <a:ea typeface="KaiTi"/>
                <a:cs typeface="KaiTi"/>
                <a:sym typeface="KaiTi"/>
              </a:rPr>
              <a:t>就像我們一切在敬拜中所做的一樣。</a:t>
            </a:r>
            <a:endParaRPr b="0" i="0" sz="2100" u="none" cap="none" strike="noStrike">
              <a:solidFill>
                <a:schemeClr val="dk1"/>
              </a:solidFill>
              <a:latin typeface="KaiTi"/>
              <a:ea typeface="KaiTi"/>
              <a:cs typeface="KaiTi"/>
              <a:sym typeface="KaiTi"/>
            </a:endParaRPr>
          </a:p>
          <a:p>
            <a:pPr indent="-342900" lvl="1" marL="800100" marR="0" rtl="0" algn="l">
              <a:spcBef>
                <a:spcPts val="0"/>
              </a:spcBef>
              <a:spcAft>
                <a:spcPts val="0"/>
              </a:spcAft>
              <a:buClr>
                <a:schemeClr val="dk1"/>
              </a:buClr>
              <a:buSzPts val="2100"/>
              <a:buFont typeface="Courier New"/>
              <a:buChar char="o"/>
            </a:pPr>
            <a:r>
              <a:rPr b="1" i="0" lang="zh-TW" sz="2100" u="none" cap="none" strike="noStrike">
                <a:solidFill>
                  <a:schemeClr val="dk1"/>
                </a:solidFill>
                <a:latin typeface="KaiTi"/>
                <a:ea typeface="KaiTi"/>
                <a:cs typeface="KaiTi"/>
                <a:sym typeface="KaiTi"/>
              </a:rPr>
              <a:t>我們在</a:t>
            </a:r>
            <a:r>
              <a:rPr b="1" i="0" lang="zh-TW" sz="2100" u="none" cap="none" strike="noStrike">
                <a:solidFill>
                  <a:schemeClr val="dk1"/>
                </a:solidFill>
                <a:highlight>
                  <a:srgbClr val="FFE599"/>
                </a:highlight>
                <a:latin typeface="KaiTi"/>
                <a:ea typeface="KaiTi"/>
                <a:cs typeface="KaiTi"/>
                <a:sym typeface="KaiTi"/>
              </a:rPr>
              <a:t>禱告中的表達或思想,無論在態度或內容上,都應該受到上帝在聖經中向我們啟示的內容的影響和啟發</a:t>
            </a:r>
            <a:r>
              <a:rPr b="0" i="0" lang="zh-TW" sz="2100" u="none" cap="none" strike="noStrike">
                <a:solidFill>
                  <a:schemeClr val="dk1"/>
                </a:solidFill>
                <a:latin typeface="KaiTi"/>
                <a:ea typeface="KaiTi"/>
                <a:cs typeface="KaiTi"/>
                <a:sym typeface="KaiTi"/>
              </a:rPr>
              <a:t>。</a:t>
            </a:r>
            <a:endParaRPr b="0" i="0" sz="2100" u="none" cap="none" strike="noStrike">
              <a:solidFill>
                <a:schemeClr val="dk1"/>
              </a:solidFill>
              <a:latin typeface="KaiTi"/>
              <a:ea typeface="KaiTi"/>
              <a:cs typeface="KaiTi"/>
              <a:sym typeface="KaiTi"/>
            </a:endParaRPr>
          </a:p>
          <a:p>
            <a:pPr indent="-342900" lvl="1" marL="800100" marR="0" rtl="0" algn="l">
              <a:spcBef>
                <a:spcPts val="0"/>
              </a:spcBef>
              <a:spcAft>
                <a:spcPts val="0"/>
              </a:spcAft>
              <a:buClr>
                <a:schemeClr val="dk1"/>
              </a:buClr>
              <a:buSzPts val="2100"/>
              <a:buFont typeface="Courier New"/>
              <a:buChar char="o"/>
            </a:pPr>
            <a:r>
              <a:rPr b="1" i="0" lang="zh-TW" sz="2100" u="none" cap="none" strike="noStrike">
                <a:solidFill>
                  <a:schemeClr val="dk1"/>
                </a:solidFill>
                <a:highlight>
                  <a:srgbClr val="FFE599"/>
                </a:highlight>
                <a:latin typeface="KaiTi"/>
                <a:ea typeface="KaiTi"/>
                <a:cs typeface="KaiTi"/>
                <a:sym typeface="KaiTi"/>
              </a:rPr>
              <a:t>祈禱可以是書面的,有計劃的或自發的</a:t>
            </a:r>
            <a:r>
              <a:rPr b="0" i="0" lang="zh-TW" sz="2100" u="none" cap="none" strike="noStrike">
                <a:solidFill>
                  <a:schemeClr val="dk1"/>
                </a:solidFill>
                <a:latin typeface="KaiTi"/>
                <a:ea typeface="KaiTi"/>
                <a:cs typeface="KaiTi"/>
                <a:sym typeface="KaiTi"/>
              </a:rPr>
              <a:t>。書面的禱告可以使人對</a:t>
            </a:r>
            <a:r>
              <a:rPr b="1" i="0" lang="zh-TW" sz="2100" u="none" cap="none" strike="noStrike">
                <a:solidFill>
                  <a:schemeClr val="dk1"/>
                </a:solidFill>
                <a:latin typeface="KaiTi"/>
                <a:ea typeface="KaiTi"/>
                <a:cs typeface="KaiTi"/>
                <a:sym typeface="KaiTi"/>
              </a:rPr>
              <a:t>上帝</a:t>
            </a:r>
            <a:r>
              <a:rPr b="0" i="0" lang="zh-TW" sz="2100" u="none" cap="none" strike="noStrike">
                <a:solidFill>
                  <a:schemeClr val="dk1"/>
                </a:solidFill>
                <a:latin typeface="KaiTi"/>
                <a:ea typeface="KaiTi"/>
                <a:cs typeface="KaiTi"/>
                <a:sym typeface="KaiTi"/>
              </a:rPr>
              <a:t>作出深思熟慮,衷心的,符合聖經的回應。這可以幫助您專注於祈禱的內容,而不是試圖當場說什麼。長遠來看,這只會讓你自發性的祈禱更加連貫和有能力。</a:t>
            </a:r>
            <a:endParaRPr b="0" i="0" sz="2100" u="none" cap="none" strike="noStrike">
              <a:solidFill>
                <a:schemeClr val="dk1"/>
              </a:solidFill>
              <a:latin typeface="KaiTi"/>
              <a:ea typeface="KaiTi"/>
              <a:cs typeface="KaiTi"/>
              <a:sym typeface="KaiTi"/>
            </a:endParaRPr>
          </a:p>
          <a:p>
            <a:pPr indent="-342900" lvl="1" marL="800100" marR="0" rtl="0" algn="l">
              <a:spcBef>
                <a:spcPts val="0"/>
              </a:spcBef>
              <a:spcAft>
                <a:spcPts val="0"/>
              </a:spcAft>
              <a:buClr>
                <a:schemeClr val="dk1"/>
              </a:buClr>
              <a:buSzPts val="2100"/>
              <a:buFont typeface="Courier New"/>
              <a:buChar char="o"/>
            </a:pPr>
            <a:r>
              <a:rPr b="1" i="0" lang="zh-TW" sz="2100" u="none" cap="none" strike="noStrike">
                <a:solidFill>
                  <a:schemeClr val="dk1"/>
                </a:solidFill>
                <a:highlight>
                  <a:srgbClr val="FFE599"/>
                </a:highlight>
                <a:latin typeface="KaiTi"/>
                <a:ea typeface="KaiTi"/>
                <a:cs typeface="KaiTi"/>
                <a:sym typeface="KaiTi"/>
              </a:rPr>
              <a:t>你可以透過私禱向上帝禱告,使你的公禱更符合聖經</a:t>
            </a:r>
            <a:r>
              <a:rPr b="0" i="0" lang="zh-TW" sz="2100" u="none" cap="none" strike="noStrike">
                <a:solidFill>
                  <a:schemeClr val="dk1"/>
                </a:solidFill>
                <a:latin typeface="KaiTi"/>
                <a:ea typeface="KaiTi"/>
                <a:cs typeface="KaiTi"/>
                <a:sym typeface="KaiTi"/>
              </a:rPr>
              <a:t>。詩篇</a:t>
            </a:r>
            <a:r>
              <a:rPr b="0" i="0" lang="zh-TW" sz="2100" u="none" cap="none" strike="noStrike">
                <a:solidFill>
                  <a:srgbClr val="000000"/>
                </a:solidFill>
                <a:latin typeface="KaiTi"/>
                <a:ea typeface="KaiTi"/>
                <a:cs typeface="KaiTi"/>
                <a:sym typeface="KaiTi"/>
              </a:rPr>
              <a:t>就是一個很好的例子。讀一節經文,然後開始為其中所包含的想法祈禱,將它們應用到你生活中的某些情況或人身上。</a:t>
            </a:r>
            <a:endParaRPr b="0" i="0" sz="2100" u="none" cap="none" strike="noStrike">
              <a:solidFill>
                <a:srgbClr val="000000"/>
              </a:solidFill>
              <a:latin typeface="KaiTi"/>
              <a:ea typeface="KaiTi"/>
              <a:cs typeface="KaiTi"/>
              <a:sym typeface="KaiTi"/>
            </a:endParaRPr>
          </a:p>
          <a:p>
            <a:pPr indent="-342900" lvl="1" marL="800100" marR="0" rtl="0" algn="l">
              <a:spcBef>
                <a:spcPts val="0"/>
              </a:spcBef>
              <a:spcAft>
                <a:spcPts val="0"/>
              </a:spcAft>
              <a:buClr>
                <a:schemeClr val="dk1"/>
              </a:buClr>
              <a:buSzPts val="2100"/>
              <a:buFont typeface="Courier New"/>
              <a:buChar char="o"/>
            </a:pPr>
            <a:r>
              <a:rPr b="0" i="0" lang="zh-TW" sz="2100" u="sng" cap="none" strike="noStrike">
                <a:solidFill>
                  <a:schemeClr val="dk1"/>
                </a:solidFill>
                <a:latin typeface="KaiTi"/>
                <a:ea typeface="KaiTi"/>
                <a:cs typeface="KaiTi"/>
                <a:sym typeface="KaiTi"/>
              </a:rPr>
              <a:t>詩篇23,33,62,86,103,145篇相當適合作為公禱的開始</a:t>
            </a:r>
            <a:r>
              <a:rPr b="0" i="0" lang="zh-TW" sz="2100" u="none" cap="none" strike="noStrike">
                <a:solidFill>
                  <a:srgbClr val="000000"/>
                </a:solidFill>
                <a:latin typeface="KaiTi"/>
                <a:ea typeface="KaiTi"/>
                <a:cs typeface="KaiTi"/>
                <a:sym typeface="KaiTi"/>
              </a:rPr>
              <a:t>。</a:t>
            </a:r>
            <a:endParaRPr b="0" i="0" sz="2100" u="none" cap="none" strike="noStrike">
              <a:solidFill>
                <a:srgbClr val="000000"/>
              </a:solidFill>
              <a:latin typeface="KaiTi"/>
              <a:ea typeface="KaiTi"/>
              <a:cs typeface="KaiTi"/>
              <a:sym typeface="KaiTi"/>
            </a:endParaRPr>
          </a:p>
          <a:p>
            <a:pPr indent="-342900" lvl="1" marL="800100" marR="0" rtl="0" algn="l">
              <a:spcBef>
                <a:spcPts val="0"/>
              </a:spcBef>
              <a:spcAft>
                <a:spcPts val="0"/>
              </a:spcAft>
              <a:buClr>
                <a:srgbClr val="000000"/>
              </a:buClr>
              <a:buSzPts val="2100"/>
              <a:buFont typeface="Courier New"/>
              <a:buChar char="o"/>
            </a:pPr>
            <a:r>
              <a:rPr b="0" i="0" lang="zh-TW" sz="2100" u="none" cap="none" strike="noStrike">
                <a:solidFill>
                  <a:srgbClr val="000000"/>
                </a:solidFill>
                <a:latin typeface="KaiTi"/>
                <a:ea typeface="KaiTi"/>
                <a:cs typeface="KaiTi"/>
                <a:sym typeface="KaiTi"/>
              </a:rPr>
              <a:t>隨著時間的推移,你會驚訝地發現</a:t>
            </a:r>
            <a:r>
              <a:rPr b="1" i="0" lang="zh-TW" sz="2100" u="none" cap="none" strike="noStrike">
                <a:solidFill>
                  <a:schemeClr val="dk1"/>
                </a:solidFill>
                <a:highlight>
                  <a:srgbClr val="FFE599"/>
                </a:highlight>
                <a:latin typeface="KaiTi"/>
                <a:ea typeface="KaiTi"/>
                <a:cs typeface="KaiTi"/>
                <a:sym typeface="KaiTi"/>
              </a:rPr>
              <a:t>你的思想,態度和言語將更符合上帝的意念,你的祈禱將會更有信心,您的會眾將從您的榜樣中受益</a:t>
            </a:r>
            <a:r>
              <a:rPr b="0" i="0" lang="zh-TW" sz="2100" u="none" cap="none" strike="noStrike">
                <a:solidFill>
                  <a:schemeClr val="dk1"/>
                </a:solidFill>
                <a:latin typeface="KaiTi"/>
                <a:ea typeface="KaiTi"/>
                <a:cs typeface="KaiTi"/>
                <a:sym typeface="KaiTi"/>
              </a:rPr>
              <a:t>。</a:t>
            </a:r>
            <a:endParaRPr b="0" i="0" sz="2100" u="none" cap="none" strike="noStrike">
              <a:solidFill>
                <a:schemeClr val="dk1"/>
              </a:solidFill>
              <a:latin typeface="KaiTi"/>
              <a:ea typeface="KaiTi"/>
              <a:cs typeface="KaiTi"/>
              <a:sym typeface="KaiTi"/>
            </a:endParaRPr>
          </a:p>
          <a:p>
            <a:pPr indent="-342900" lvl="1" marL="800100" marR="0" rtl="0" algn="l">
              <a:spcBef>
                <a:spcPts val="0"/>
              </a:spcBef>
              <a:spcAft>
                <a:spcPts val="0"/>
              </a:spcAft>
              <a:buClr>
                <a:schemeClr val="dk1"/>
              </a:buClr>
              <a:buSzPts val="2100"/>
              <a:buFont typeface="Courier New"/>
              <a:buChar char="o"/>
            </a:pPr>
            <a:r>
              <a:rPr b="0" i="0" lang="zh-TW" sz="2100" u="none" cap="none" strike="noStrike">
                <a:solidFill>
                  <a:schemeClr val="dk1"/>
                </a:solidFill>
                <a:latin typeface="KaiTi"/>
                <a:ea typeface="KaiTi"/>
                <a:cs typeface="KaiTi"/>
                <a:sym typeface="KaiTi"/>
              </a:rPr>
              <a:t>忠實的敬拜領袖</a:t>
            </a:r>
            <a:r>
              <a:rPr b="1" i="0" lang="zh-TW" sz="2100" u="none" cap="none" strike="noStrike">
                <a:solidFill>
                  <a:schemeClr val="dk1"/>
                </a:solidFill>
                <a:highlight>
                  <a:srgbClr val="FFE599"/>
                </a:highlight>
                <a:latin typeface="KaiTi"/>
                <a:ea typeface="KaiTi"/>
                <a:cs typeface="KaiTi"/>
                <a:sym typeface="KaiTi"/>
              </a:rPr>
              <a:t>將上帝的話語與音樂結合起來,以彰顯上帝在耶穌基督裡的偉大</a:t>
            </a:r>
            <a:r>
              <a:rPr b="0" i="0" lang="zh-TW" sz="2100" u="none" cap="none" strike="noStrike">
                <a:solidFill>
                  <a:schemeClr val="dk1"/>
                </a:solidFill>
                <a:latin typeface="KaiTi"/>
                <a:ea typeface="KaiTi"/>
                <a:cs typeface="KaiTi"/>
                <a:sym typeface="KaiTi"/>
              </a:rPr>
              <a:t>。我們不需要音樂來聆聽</a:t>
            </a:r>
            <a:r>
              <a:rPr b="1" i="0" lang="zh-TW" sz="2100" u="none" cap="none" strike="noStrike">
                <a:solidFill>
                  <a:schemeClr val="dk1"/>
                </a:solidFill>
                <a:latin typeface="KaiTi"/>
                <a:ea typeface="KaiTi"/>
                <a:cs typeface="KaiTi"/>
                <a:sym typeface="KaiTi"/>
              </a:rPr>
              <a:t>上帝</a:t>
            </a:r>
            <a:r>
              <a:rPr b="0" i="0" lang="zh-TW" sz="2100" u="none" cap="none" strike="noStrike">
                <a:solidFill>
                  <a:schemeClr val="dk1"/>
                </a:solidFill>
                <a:latin typeface="KaiTi"/>
                <a:ea typeface="KaiTi"/>
                <a:cs typeface="KaiTi"/>
                <a:sym typeface="KaiTi"/>
              </a:rPr>
              <a:t>的話語,也不需要音樂來敬拜</a:t>
            </a:r>
            <a:r>
              <a:rPr b="0" i="0" lang="zh-TW" sz="2100" u="none" cap="none" strike="noStrike">
                <a:solidFill>
                  <a:srgbClr val="000000"/>
                </a:solidFill>
                <a:latin typeface="KaiTi"/>
                <a:ea typeface="KaiTi"/>
                <a:cs typeface="KaiTi"/>
                <a:sym typeface="KaiTi"/>
              </a:rPr>
              <a:t>上帝。但聖經經常將音樂和敬拜聯繫起來,足以讓我們相信音樂可能是我們與上帝關係的重要一環。</a:t>
            </a:r>
            <a:endParaRPr/>
          </a:p>
        </p:txBody>
      </p:sp>
    </p:spTree>
  </p:cSld>
  <p:clrMapOvr>
    <a:masterClrMapping/>
  </p:clrMapOvr>
  <mc:AlternateContent>
    <mc:Choice Requires="p14">
      <p:transition spd="slow" p14:dur="1600">
        <p14:gallery dir="l"/>
      </p:transition>
    </mc:Choice>
    <mc:Fallback>
      <p:transition spd="slow">
        <p:fade/>
      </p:transition>
    </mc:Fallback>
  </mc:AlternateContent>
</p:sld>
</file>

<file path=ppt/slides/slide7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17" name="Shape 617"/>
        <p:cNvGrpSpPr/>
        <p:nvPr/>
      </p:nvGrpSpPr>
      <p:grpSpPr>
        <a:xfrm>
          <a:off x="0" y="0"/>
          <a:ext cx="0" cy="0"/>
          <a:chOff x="0" y="0"/>
          <a:chExt cx="0" cy="0"/>
        </a:xfrm>
      </p:grpSpPr>
      <p:sp>
        <p:nvSpPr>
          <p:cNvPr id="618" name="Google Shape;618;p85"/>
          <p:cNvSpPr txBox="1"/>
          <p:nvPr>
            <p:ph type="ctrTitle"/>
          </p:nvPr>
        </p:nvSpPr>
        <p:spPr>
          <a:xfrm>
            <a:off x="0" y="0"/>
            <a:ext cx="9146721" cy="6858000"/>
          </a:xfrm>
          <a:prstGeom prst="rect">
            <a:avLst/>
          </a:prstGeom>
          <a:solidFill>
            <a:srgbClr val="4F6128"/>
          </a:solidFill>
          <a:ln cap="flat" cmpd="sng" w="9525">
            <a:solidFill>
              <a:srgbClr val="DAEEF3"/>
            </a:solidFill>
            <a:prstDash val="solid"/>
            <a:round/>
            <a:headEnd len="sm" w="sm" type="none"/>
            <a:tailEnd len="sm" w="sm" type="none"/>
          </a:ln>
        </p:spPr>
        <p:txBody>
          <a:bodyPr anchorCtr="0" anchor="t" bIns="45700" lIns="91425" spcFirstLastPara="1" rIns="91425" wrap="square" tIns="45700">
            <a:noAutofit/>
          </a:bodyPr>
          <a:lstStyle/>
          <a:p>
            <a:pPr indent="0" lvl="0" marL="0" rtl="0" algn="l">
              <a:spcBef>
                <a:spcPts val="0"/>
              </a:spcBef>
              <a:spcAft>
                <a:spcPts val="0"/>
              </a:spcAft>
              <a:buClr>
                <a:schemeClr val="lt1"/>
              </a:buClr>
              <a:buSzPts val="2540"/>
              <a:buFont typeface="Calibri"/>
              <a:buNone/>
            </a:pPr>
            <a:r>
              <a:rPr lang="zh-TW" sz="2540" u="sng">
                <a:solidFill>
                  <a:schemeClr val="lt1"/>
                </a:solidFill>
                <a:latin typeface="KaiTi"/>
                <a:ea typeface="KaiTi"/>
                <a:cs typeface="KaiTi"/>
                <a:sym typeface="KaiTi"/>
              </a:rPr>
              <a:t>詩歌清單</a:t>
            </a:r>
            <a:r>
              <a:rPr lang="zh-TW" sz="2540">
                <a:solidFill>
                  <a:schemeClr val="lt1"/>
                </a:solidFill>
              </a:rPr>
              <a:t>:</a:t>
            </a:r>
            <a:br>
              <a:rPr lang="zh-TW" sz="2540">
                <a:solidFill>
                  <a:schemeClr val="lt1"/>
                </a:solidFill>
              </a:rPr>
            </a:br>
            <a:r>
              <a:rPr lang="zh-TW" sz="2540">
                <a:solidFill>
                  <a:schemeClr val="lt1"/>
                </a:solidFill>
              </a:rPr>
              <a:t>1. </a:t>
            </a:r>
            <a:r>
              <a:rPr lang="zh-TW" sz="2540">
                <a:solidFill>
                  <a:schemeClr val="lt1"/>
                </a:solidFill>
                <a:latin typeface="KaiTi"/>
                <a:ea typeface="KaiTi"/>
                <a:cs typeface="KaiTi"/>
                <a:sym typeface="KaiTi"/>
              </a:rPr>
              <a:t>君王就在這裡</a:t>
            </a:r>
            <a:r>
              <a:rPr lang="zh-TW" sz="2540">
                <a:solidFill>
                  <a:schemeClr val="lt1"/>
                </a:solidFill>
              </a:rPr>
              <a:t> (馬太福音 21:9; 詩篇 27:6)(</a:t>
            </a:r>
            <a:r>
              <a:rPr lang="zh-TW" sz="2540">
                <a:solidFill>
                  <a:schemeClr val="lt1"/>
                </a:solidFill>
                <a:latin typeface="KaiTi"/>
                <a:ea typeface="KaiTi"/>
                <a:cs typeface="KaiTi"/>
                <a:sym typeface="KaiTi"/>
              </a:rPr>
              <a:t>讚美之泉</a:t>
            </a:r>
            <a:r>
              <a:rPr lang="zh-TW" sz="2540">
                <a:solidFill>
                  <a:schemeClr val="lt1"/>
                </a:solidFill>
              </a:rPr>
              <a:t>)</a:t>
            </a:r>
            <a:br>
              <a:rPr lang="zh-TW" sz="2540">
                <a:solidFill>
                  <a:schemeClr val="lt1"/>
                </a:solidFill>
              </a:rPr>
            </a:br>
            <a:r>
              <a:rPr lang="zh-TW" sz="2540">
                <a:solidFill>
                  <a:schemeClr val="lt1"/>
                </a:solidFill>
              </a:rPr>
              <a:t>2. 先求神的國 (</a:t>
            </a:r>
            <a:r>
              <a:rPr lang="zh-TW" sz="2540">
                <a:solidFill>
                  <a:schemeClr val="lt1"/>
                </a:solidFill>
                <a:latin typeface="KaiTi"/>
                <a:ea typeface="KaiTi"/>
                <a:cs typeface="KaiTi"/>
                <a:sym typeface="KaiTi"/>
              </a:rPr>
              <a:t>馬太福音</a:t>
            </a:r>
            <a:r>
              <a:rPr lang="zh-TW" sz="2540">
                <a:solidFill>
                  <a:schemeClr val="lt1"/>
                </a:solidFill>
              </a:rPr>
              <a:t>6:33)(Maranatha </a:t>
            </a:r>
            <a:r>
              <a:rPr lang="zh-TW" sz="2540">
                <a:solidFill>
                  <a:schemeClr val="lt1"/>
                </a:solidFill>
                <a:latin typeface="KaiTi"/>
                <a:ea typeface="KaiTi"/>
                <a:cs typeface="KaiTi"/>
                <a:sym typeface="KaiTi"/>
              </a:rPr>
              <a:t>經文歌</a:t>
            </a:r>
            <a:r>
              <a:rPr lang="zh-TW" sz="2540">
                <a:solidFill>
                  <a:schemeClr val="lt1"/>
                </a:solidFill>
              </a:rPr>
              <a:t>)</a:t>
            </a:r>
            <a:br>
              <a:rPr lang="zh-TW" sz="2540">
                <a:solidFill>
                  <a:schemeClr val="lt1"/>
                </a:solidFill>
              </a:rPr>
            </a:br>
            <a:r>
              <a:rPr lang="zh-TW" sz="2540">
                <a:solidFill>
                  <a:schemeClr val="lt1"/>
                </a:solidFill>
              </a:rPr>
              <a:t>3. 我們要榮耀祂 - 主手所造萬象生靈 (Paris)</a:t>
            </a:r>
            <a:br>
              <a:rPr lang="zh-TW" sz="2540">
                <a:solidFill>
                  <a:schemeClr val="lt1"/>
                </a:solidFill>
              </a:rPr>
            </a:br>
            <a:r>
              <a:rPr lang="zh-TW" sz="2540">
                <a:solidFill>
                  <a:schemeClr val="lt1"/>
                </a:solidFill>
              </a:rPr>
              <a:t>        (詩篇 86:12; 約翰福音 16:14; 詩篇 103:22)(</a:t>
            </a:r>
            <a:r>
              <a:rPr lang="zh-TW" sz="2540">
                <a:solidFill>
                  <a:schemeClr val="lt1"/>
                </a:solidFill>
                <a:latin typeface="KaiTi"/>
                <a:ea typeface="KaiTi"/>
                <a:cs typeface="KaiTi"/>
                <a:sym typeface="KaiTi"/>
              </a:rPr>
              <a:t>現代</a:t>
            </a:r>
            <a:r>
              <a:rPr lang="zh-TW" sz="2540">
                <a:solidFill>
                  <a:schemeClr val="lt1"/>
                </a:solidFill>
              </a:rPr>
              <a:t>/</a:t>
            </a:r>
            <a:r>
              <a:rPr lang="zh-TW" sz="2540">
                <a:solidFill>
                  <a:schemeClr val="lt1"/>
                </a:solidFill>
                <a:latin typeface="KaiTi"/>
                <a:ea typeface="KaiTi"/>
                <a:cs typeface="KaiTi"/>
                <a:sym typeface="KaiTi"/>
              </a:rPr>
              <a:t>傳統讚美詩</a:t>
            </a:r>
            <a:r>
              <a:rPr lang="zh-TW" sz="2540">
                <a:solidFill>
                  <a:schemeClr val="lt1"/>
                </a:solidFill>
              </a:rPr>
              <a:t>)</a:t>
            </a:r>
            <a:br>
              <a:rPr lang="zh-TW" sz="2540">
                <a:solidFill>
                  <a:schemeClr val="lt1"/>
                </a:solidFill>
              </a:rPr>
            </a:br>
            <a:r>
              <a:rPr lang="zh-TW" sz="2540">
                <a:solidFill>
                  <a:schemeClr val="lt1"/>
                </a:solidFill>
              </a:rPr>
              <a:t>4. 詩篇 5 (Maranatha </a:t>
            </a:r>
            <a:r>
              <a:rPr lang="zh-TW" sz="2540">
                <a:solidFill>
                  <a:schemeClr val="lt1"/>
                </a:solidFill>
                <a:latin typeface="KaiTi"/>
                <a:ea typeface="KaiTi"/>
                <a:cs typeface="KaiTi"/>
                <a:sym typeface="KaiTi"/>
              </a:rPr>
              <a:t>經文歌</a:t>
            </a:r>
            <a:r>
              <a:rPr lang="zh-TW" sz="2540">
                <a:solidFill>
                  <a:schemeClr val="lt1"/>
                </a:solidFill>
              </a:rPr>
              <a:t>)</a:t>
            </a:r>
            <a:br>
              <a:rPr lang="zh-TW" sz="2540">
                <a:solidFill>
                  <a:schemeClr val="lt1"/>
                </a:solidFill>
              </a:rPr>
            </a:br>
            <a:r>
              <a:rPr lang="zh-TW" sz="2540">
                <a:solidFill>
                  <a:schemeClr val="lt1"/>
                </a:solidFill>
              </a:rPr>
              <a:t>5. </a:t>
            </a:r>
            <a:r>
              <a:rPr lang="zh-TW" sz="2540">
                <a:solidFill>
                  <a:schemeClr val="lt1"/>
                </a:solidFill>
                <a:latin typeface="KaiTi"/>
                <a:ea typeface="KaiTi"/>
                <a:cs typeface="KaiTi"/>
                <a:sym typeface="KaiTi"/>
              </a:rPr>
              <a:t>看哪人子</a:t>
            </a:r>
            <a:r>
              <a:rPr lang="zh-TW" sz="2540">
                <a:solidFill>
                  <a:schemeClr val="lt1"/>
                </a:solidFill>
              </a:rPr>
              <a:t>! (以賽亞書 53:3-5)(Owens)</a:t>
            </a:r>
            <a:br>
              <a:rPr lang="zh-TW" sz="2540">
                <a:solidFill>
                  <a:schemeClr val="lt1"/>
                </a:solidFill>
              </a:rPr>
            </a:br>
            <a:r>
              <a:rPr lang="zh-TW" sz="2540">
                <a:solidFill>
                  <a:schemeClr val="lt1"/>
                </a:solidFill>
              </a:rPr>
              <a:t>6. 你是我神 (詩篇 118:28)(</a:t>
            </a:r>
            <a:r>
              <a:rPr lang="zh-TW" sz="2540">
                <a:solidFill>
                  <a:schemeClr val="lt1"/>
                </a:solidFill>
                <a:latin typeface="KaiTi"/>
                <a:ea typeface="KaiTi"/>
                <a:cs typeface="KaiTi"/>
                <a:sym typeface="KaiTi"/>
              </a:rPr>
              <a:t>新心</a:t>
            </a:r>
            <a:r>
              <a:rPr lang="zh-TW" sz="2540">
                <a:solidFill>
                  <a:schemeClr val="lt1"/>
                </a:solidFill>
              </a:rPr>
              <a:t>)</a:t>
            </a:r>
            <a:br>
              <a:rPr lang="zh-TW" sz="2540">
                <a:solidFill>
                  <a:schemeClr val="lt1"/>
                </a:solidFill>
              </a:rPr>
            </a:br>
            <a:r>
              <a:rPr lang="zh-TW" sz="2540">
                <a:solidFill>
                  <a:schemeClr val="lt1"/>
                </a:solidFill>
              </a:rPr>
              <a:t>7. 信實主 (詩篇 18:1-3)(Doerksen, </a:t>
            </a:r>
            <a:r>
              <a:rPr lang="zh-TW" sz="2540">
                <a:solidFill>
                  <a:schemeClr val="lt1"/>
                </a:solidFill>
                <a:latin typeface="KaiTi"/>
                <a:ea typeface="KaiTi"/>
                <a:cs typeface="KaiTi"/>
                <a:sym typeface="KaiTi"/>
              </a:rPr>
              <a:t>現代讚美詩</a:t>
            </a:r>
            <a:r>
              <a:rPr lang="zh-TW" sz="2540">
                <a:solidFill>
                  <a:schemeClr val="lt1"/>
                </a:solidFill>
              </a:rPr>
              <a:t>)</a:t>
            </a:r>
            <a:br>
              <a:rPr lang="zh-TW" sz="2540">
                <a:solidFill>
                  <a:schemeClr val="lt1"/>
                </a:solidFill>
              </a:rPr>
            </a:br>
            <a:r>
              <a:rPr lang="zh-TW" sz="2540">
                <a:solidFill>
                  <a:schemeClr val="lt1"/>
                </a:solidFill>
              </a:rPr>
              <a:t>8. 我主基督今復活 (馬太福音 28:5-6; 彼得前書 3:18)(</a:t>
            </a:r>
            <a:r>
              <a:rPr lang="zh-TW" sz="2540">
                <a:solidFill>
                  <a:schemeClr val="lt1"/>
                </a:solidFill>
                <a:latin typeface="KaiTi"/>
                <a:ea typeface="KaiTi"/>
                <a:cs typeface="KaiTi"/>
                <a:sym typeface="KaiTi"/>
              </a:rPr>
              <a:t>傳統讚美詩</a:t>
            </a:r>
            <a:r>
              <a:rPr lang="zh-TW" sz="2540">
                <a:solidFill>
                  <a:schemeClr val="lt1"/>
                </a:solidFill>
              </a:rPr>
              <a:t>)</a:t>
            </a:r>
            <a:br>
              <a:rPr lang="zh-TW" sz="2540">
                <a:solidFill>
                  <a:schemeClr val="lt1"/>
                </a:solidFill>
              </a:rPr>
            </a:br>
            <a:r>
              <a:rPr lang="zh-TW" sz="2540">
                <a:solidFill>
                  <a:schemeClr val="lt1"/>
                </a:solidFill>
              </a:rPr>
              <a:t>9. 詩篇 25 (Maranatha </a:t>
            </a:r>
            <a:r>
              <a:rPr lang="zh-TW" sz="2540">
                <a:solidFill>
                  <a:schemeClr val="lt1"/>
                </a:solidFill>
                <a:latin typeface="KaiTi"/>
                <a:ea typeface="KaiTi"/>
                <a:cs typeface="KaiTi"/>
                <a:sym typeface="KaiTi"/>
              </a:rPr>
              <a:t>經文歌</a:t>
            </a:r>
            <a:r>
              <a:rPr lang="zh-TW" sz="2540">
                <a:solidFill>
                  <a:schemeClr val="lt1"/>
                </a:solidFill>
              </a:rPr>
              <a:t>)</a:t>
            </a:r>
            <a:br>
              <a:rPr lang="zh-TW" sz="2540">
                <a:solidFill>
                  <a:schemeClr val="lt1"/>
                </a:solidFill>
              </a:rPr>
            </a:br>
            <a:r>
              <a:rPr lang="zh-TW" sz="2540">
                <a:solidFill>
                  <a:schemeClr val="lt1"/>
                </a:solidFill>
              </a:rPr>
              <a:t>10. 靈魂的避難所 (約翰福音 12:32; 詩篇 18:2, 46:1)(Martin)</a:t>
            </a:r>
            <a:br>
              <a:rPr lang="zh-TW" sz="2540">
                <a:solidFill>
                  <a:schemeClr val="lt1"/>
                </a:solidFill>
              </a:rPr>
            </a:br>
            <a:r>
              <a:rPr lang="zh-TW" sz="2540">
                <a:solidFill>
                  <a:schemeClr val="lt1"/>
                </a:solidFill>
              </a:rPr>
              <a:t>11. 天父美善力量 (Bonhoeffer</a:t>
            </a:r>
            <a:r>
              <a:rPr lang="zh-TW" sz="2540">
                <a:solidFill>
                  <a:schemeClr val="lt1"/>
                </a:solidFill>
                <a:latin typeface="KaiTi"/>
                <a:ea typeface="KaiTi"/>
                <a:cs typeface="KaiTi"/>
                <a:sym typeface="KaiTi"/>
              </a:rPr>
              <a:t>寫的詩</a:t>
            </a:r>
            <a:r>
              <a:rPr lang="zh-TW" sz="2540">
                <a:solidFill>
                  <a:schemeClr val="lt1"/>
                </a:solidFill>
              </a:rPr>
              <a:t>)</a:t>
            </a:r>
            <a:br>
              <a:rPr lang="zh-TW" sz="2540">
                <a:solidFill>
                  <a:schemeClr val="lt1"/>
                </a:solidFill>
              </a:rPr>
            </a:br>
            <a:r>
              <a:rPr lang="zh-TW" sz="2540">
                <a:solidFill>
                  <a:schemeClr val="lt1"/>
                </a:solidFill>
              </a:rPr>
              <a:t>12. 恩典之路 (詩篇 23:3; 哥林多後書 1:20)(</a:t>
            </a:r>
            <a:r>
              <a:rPr lang="zh-TW" sz="2540">
                <a:solidFill>
                  <a:schemeClr val="lt1"/>
                </a:solidFill>
                <a:latin typeface="KaiTi"/>
                <a:ea typeface="KaiTi"/>
                <a:cs typeface="KaiTi"/>
                <a:sym typeface="KaiTi"/>
              </a:rPr>
              <a:t>讚美之泉</a:t>
            </a:r>
            <a:r>
              <a:rPr lang="zh-TW" sz="2540">
                <a:solidFill>
                  <a:schemeClr val="lt1"/>
                </a:solidFill>
              </a:rPr>
              <a:t>)</a:t>
            </a:r>
            <a:br>
              <a:rPr lang="zh-TW" sz="2540">
                <a:solidFill>
                  <a:schemeClr val="lt1"/>
                </a:solidFill>
              </a:rPr>
            </a:br>
            <a:r>
              <a:rPr lang="zh-TW" sz="2540">
                <a:solidFill>
                  <a:schemeClr val="lt1"/>
                </a:solidFill>
              </a:rPr>
              <a:t>13. 我心靈得安寧 (詩篇 55:18)(</a:t>
            </a:r>
            <a:r>
              <a:rPr lang="zh-TW" sz="2540">
                <a:solidFill>
                  <a:schemeClr val="lt1"/>
                </a:solidFill>
                <a:latin typeface="KaiTi"/>
                <a:ea typeface="KaiTi"/>
                <a:cs typeface="KaiTi"/>
                <a:sym typeface="KaiTi"/>
              </a:rPr>
              <a:t>傳統讚美詩</a:t>
            </a:r>
            <a:r>
              <a:rPr lang="zh-TW" sz="2540">
                <a:solidFill>
                  <a:schemeClr val="lt1"/>
                </a:solidFill>
              </a:rPr>
              <a:t>)</a:t>
            </a:r>
            <a:br>
              <a:rPr lang="zh-TW" sz="2540">
                <a:solidFill>
                  <a:schemeClr val="lt1"/>
                </a:solidFill>
              </a:rPr>
            </a:br>
            <a:r>
              <a:rPr lang="zh-TW" sz="2540">
                <a:solidFill>
                  <a:schemeClr val="lt1"/>
                </a:solidFill>
              </a:rPr>
              <a:t>14. Gesu Bambino (路加福音 2:11)(Yon)</a:t>
            </a:r>
            <a:br>
              <a:rPr lang="zh-TW" sz="2540">
                <a:solidFill>
                  <a:schemeClr val="lt1"/>
                </a:solidFill>
              </a:rPr>
            </a:br>
            <a:r>
              <a:rPr lang="zh-TW" sz="2540">
                <a:solidFill>
                  <a:schemeClr val="lt1"/>
                </a:solidFill>
              </a:rPr>
              <a:t>15. 一切光明美麗物 (詩篇 104:24-25)(</a:t>
            </a:r>
            <a:r>
              <a:rPr lang="zh-TW" sz="2540">
                <a:solidFill>
                  <a:schemeClr val="lt1"/>
                </a:solidFill>
                <a:latin typeface="KaiTi"/>
                <a:ea typeface="KaiTi"/>
                <a:cs typeface="KaiTi"/>
                <a:sym typeface="KaiTi"/>
              </a:rPr>
              <a:t>傳統讚美詩</a:t>
            </a:r>
            <a:r>
              <a:rPr lang="zh-TW" sz="2540">
                <a:solidFill>
                  <a:schemeClr val="lt1"/>
                </a:solidFill>
              </a:rPr>
              <a:t>) </a:t>
            </a:r>
            <a:endParaRPr/>
          </a:p>
        </p:txBody>
      </p:sp>
    </p:spTree>
  </p:cSld>
  <p:clrMapOvr>
    <a:masterClrMapping/>
  </p:clrMapOvr>
  <mc:AlternateContent>
    <mc:Choice Requires="p14">
      <p:transition spd="slow" p14:dur="1600">
        <p14:gallery dir="l"/>
      </p:transition>
    </mc:Choice>
    <mc:Fallback>
      <p:transition spd="slow">
        <p:fade/>
      </p:transition>
    </mc:Fallback>
  </mc:AlternateContent>
</p:sld>
</file>

<file path=ppt/slides/slide7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23" name="Shape 623"/>
        <p:cNvGrpSpPr/>
        <p:nvPr/>
      </p:nvGrpSpPr>
      <p:grpSpPr>
        <a:xfrm>
          <a:off x="0" y="0"/>
          <a:ext cx="0" cy="0"/>
          <a:chOff x="0" y="0"/>
          <a:chExt cx="0" cy="0"/>
        </a:xfrm>
      </p:grpSpPr>
      <p:sp>
        <p:nvSpPr>
          <p:cNvPr id="624" name="Google Shape;624;p86"/>
          <p:cNvSpPr txBox="1"/>
          <p:nvPr/>
        </p:nvSpPr>
        <p:spPr>
          <a:xfrm>
            <a:off x="0" y="-2"/>
            <a:ext cx="9146721" cy="6858000"/>
          </a:xfrm>
          <a:prstGeom prst="rect">
            <a:avLst/>
          </a:prstGeom>
          <a:solidFill>
            <a:srgbClr val="4F6128"/>
          </a:solidFill>
          <a:ln cap="flat" cmpd="sng" w="9525">
            <a:solidFill>
              <a:srgbClr val="DAEEF3"/>
            </a:solidFill>
            <a:prstDash val="solid"/>
            <a:round/>
            <a:headEnd len="sm" w="sm" type="none"/>
            <a:tailEnd len="sm" w="sm" type="none"/>
          </a:ln>
        </p:spPr>
        <p:txBody>
          <a:bodyPr anchorCtr="0" anchor="t" bIns="45700" lIns="91425" spcFirstLastPara="1" rIns="91425" wrap="square" tIns="45700">
            <a:normAutofit fontScale="97500"/>
          </a:bodyPr>
          <a:lstStyle/>
          <a:p>
            <a:pPr indent="0" lvl="0" marL="0" marR="0" rtl="0" algn="l">
              <a:spcBef>
                <a:spcPts val="0"/>
              </a:spcBef>
              <a:spcAft>
                <a:spcPts val="0"/>
              </a:spcAft>
              <a:buClr>
                <a:schemeClr val="dk1"/>
              </a:buClr>
              <a:buSzPct val="100000"/>
              <a:buFont typeface="Calibri"/>
              <a:buNone/>
            </a:pPr>
            <a:r>
              <a:t/>
            </a:r>
            <a:endParaRPr b="0" i="0" sz="2400" u="none" cap="none" strike="noStrike">
              <a:solidFill>
                <a:schemeClr val="dk1"/>
              </a:solidFill>
              <a:latin typeface="Calibri"/>
              <a:ea typeface="Calibri"/>
              <a:cs typeface="Calibri"/>
              <a:sym typeface="Calibri"/>
            </a:endParaRPr>
          </a:p>
        </p:txBody>
      </p:sp>
      <p:sp>
        <p:nvSpPr>
          <p:cNvPr id="625" name="Google Shape;625;p86"/>
          <p:cNvSpPr txBox="1"/>
          <p:nvPr/>
        </p:nvSpPr>
        <p:spPr>
          <a:xfrm>
            <a:off x="3352800" y="3048000"/>
            <a:ext cx="2286000" cy="830997"/>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0" i="0" lang="zh-TW" sz="4800" u="none" cap="none" strike="noStrike">
                <a:solidFill>
                  <a:schemeClr val="lt1"/>
                </a:solidFill>
                <a:latin typeface="KaiTi"/>
                <a:ea typeface="KaiTi"/>
                <a:cs typeface="KaiTi"/>
                <a:sym typeface="KaiTi"/>
              </a:rPr>
              <a:t>結束</a:t>
            </a:r>
            <a:endParaRPr b="0" i="0" sz="4800" u="none" cap="none" strike="noStrike">
              <a:solidFill>
                <a:schemeClr val="lt1"/>
              </a:solidFill>
              <a:latin typeface="KaiTi"/>
              <a:ea typeface="KaiTi"/>
              <a:cs typeface="KaiTi"/>
              <a:sym typeface="KaiTi"/>
            </a:endParaRPr>
          </a:p>
        </p:txBody>
      </p:sp>
    </p:spTree>
  </p:cSld>
  <p:clrMapOvr>
    <a:masterClrMapping/>
  </p:clrMapOvr>
  <mc:AlternateContent>
    <mc:Choice Requires="p14">
      <p:transition spd="slow" p14:dur="1600">
        <p14:gallery dir="l"/>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1" name="Shape 141"/>
        <p:cNvGrpSpPr/>
        <p:nvPr/>
      </p:nvGrpSpPr>
      <p:grpSpPr>
        <a:xfrm>
          <a:off x="0" y="0"/>
          <a:ext cx="0" cy="0"/>
          <a:chOff x="0" y="0"/>
          <a:chExt cx="0" cy="0"/>
        </a:xfrm>
      </p:grpSpPr>
      <p:sp>
        <p:nvSpPr>
          <p:cNvPr id="142" name="Google Shape;142;p20"/>
          <p:cNvSpPr txBox="1"/>
          <p:nvPr>
            <p:ph type="title"/>
          </p:nvPr>
        </p:nvSpPr>
        <p:spPr>
          <a:xfrm>
            <a:off x="0" y="16932"/>
            <a:ext cx="9144000" cy="668867"/>
          </a:xfrm>
          <a:prstGeom prst="rect">
            <a:avLst/>
          </a:prstGeom>
          <a:solidFill>
            <a:srgbClr val="DDD9C3"/>
          </a:solidFill>
          <a:ln cap="flat" cmpd="sng" w="9525">
            <a:solidFill>
              <a:srgbClr val="97B4E4"/>
            </a:solidFill>
            <a:prstDash val="solid"/>
            <a:round/>
            <a:headEnd len="sm" w="sm" type="none"/>
            <a:tailEnd len="sm" w="sm" type="none"/>
          </a:ln>
        </p:spPr>
        <p:txBody>
          <a:bodyPr anchorCtr="0" anchor="ctr" bIns="45700" lIns="91425" spcFirstLastPara="1" rIns="91425" wrap="square" tIns="45700">
            <a:noAutofit/>
          </a:bodyPr>
          <a:lstStyle/>
          <a:p>
            <a:pPr indent="0" lvl="0" marL="0" rtl="0" algn="ctr">
              <a:spcBef>
                <a:spcPts val="0"/>
              </a:spcBef>
              <a:spcAft>
                <a:spcPts val="0"/>
              </a:spcAft>
              <a:buClr>
                <a:srgbClr val="000000"/>
              </a:buClr>
              <a:buSzPts val="3600"/>
              <a:buFont typeface="KaiTi"/>
              <a:buNone/>
            </a:pPr>
            <a:r>
              <a:rPr b="1" i="0" lang="zh-TW" sz="3600">
                <a:solidFill>
                  <a:srgbClr val="000000"/>
                </a:solidFill>
                <a:latin typeface="KaiTi"/>
                <a:ea typeface="KaiTi"/>
                <a:cs typeface="KaiTi"/>
                <a:sym typeface="KaiTi"/>
              </a:rPr>
              <a:t>我的心相信什麼？ 3</a:t>
            </a:r>
            <a:endParaRPr sz="3600">
              <a:solidFill>
                <a:srgbClr val="0C0C0C"/>
              </a:solidFill>
              <a:latin typeface="KaiTi"/>
              <a:ea typeface="KaiTi"/>
              <a:cs typeface="KaiTi"/>
              <a:sym typeface="KaiTi"/>
            </a:endParaRPr>
          </a:p>
        </p:txBody>
      </p:sp>
      <p:sp>
        <p:nvSpPr>
          <p:cNvPr id="143" name="Google Shape;143;p20"/>
          <p:cNvSpPr/>
          <p:nvPr/>
        </p:nvSpPr>
        <p:spPr>
          <a:xfrm>
            <a:off x="16042" y="669757"/>
            <a:ext cx="9144000" cy="6172202"/>
          </a:xfrm>
          <a:prstGeom prst="rect">
            <a:avLst/>
          </a:prstGeom>
          <a:solidFill>
            <a:srgbClr val="EAF1DD"/>
          </a:solidFill>
          <a:ln cap="flat" cmpd="sng" w="25400">
            <a:solidFill>
              <a:schemeClr val="accent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rPr b="1" i="0" lang="zh-TW" sz="2400" u="sng" cap="none" strike="noStrike">
                <a:solidFill>
                  <a:srgbClr val="000000"/>
                </a:solidFill>
                <a:latin typeface="KaiTi"/>
                <a:ea typeface="KaiTi"/>
                <a:cs typeface="KaiTi"/>
                <a:sym typeface="KaiTi"/>
              </a:rPr>
              <a:t>我們需要幫助</a:t>
            </a:r>
            <a:endParaRPr b="0" i="0" sz="2400" u="sng" cap="none" strike="noStrike">
              <a:solidFill>
                <a:schemeClr val="lt1"/>
              </a:solidFill>
              <a:latin typeface="KaiTi"/>
              <a:ea typeface="KaiTi"/>
              <a:cs typeface="KaiTi"/>
              <a:sym typeface="KaiTi"/>
            </a:endParaRPr>
          </a:p>
          <a:p>
            <a:pPr indent="-342900" lvl="0" marL="342900" marR="0" rtl="0" algn="l">
              <a:spcBef>
                <a:spcPts val="0"/>
              </a:spcBef>
              <a:spcAft>
                <a:spcPts val="0"/>
              </a:spcAft>
              <a:buClr>
                <a:srgbClr val="0066FF"/>
              </a:buClr>
              <a:buSzPts val="2400"/>
              <a:buFont typeface="Noto Sans Symbols"/>
              <a:buChar char="▪"/>
            </a:pPr>
            <a:r>
              <a:rPr b="1" i="0" lang="zh-TW" sz="2400" u="none" cap="none" strike="noStrike">
                <a:solidFill>
                  <a:srgbClr val="0066FF"/>
                </a:solidFill>
                <a:latin typeface="KaiTi"/>
                <a:ea typeface="KaiTi"/>
                <a:cs typeface="KaiTi"/>
                <a:sym typeface="KaiTi"/>
              </a:rPr>
              <a:t>(</a:t>
            </a:r>
            <a:r>
              <a:rPr b="0" i="0" lang="zh-TW" sz="2400" u="none" cap="none" strike="noStrike">
                <a:solidFill>
                  <a:srgbClr val="0066FF"/>
                </a:solidFill>
                <a:highlight>
                  <a:srgbClr val="FFFFFF"/>
                </a:highlight>
                <a:latin typeface="KaiTi"/>
                <a:ea typeface="KaiTi"/>
                <a:cs typeface="KaiTi"/>
                <a:sym typeface="KaiTi"/>
              </a:rPr>
              <a:t>提摩太後書4:13 我在</a:t>
            </a:r>
            <a:r>
              <a:rPr b="0" i="0" lang="zh-TW" sz="2400" u="sng" cap="none" strike="noStrike">
                <a:solidFill>
                  <a:srgbClr val="0066FF"/>
                </a:solidFill>
                <a:highlight>
                  <a:srgbClr val="FFFFFF"/>
                </a:highlight>
                <a:latin typeface="KaiTi"/>
                <a:ea typeface="KaiTi"/>
                <a:cs typeface="KaiTi"/>
                <a:sym typeface="KaiTi"/>
              </a:rPr>
              <a:t>特羅亞</a:t>
            </a:r>
            <a:r>
              <a:rPr b="0" i="0" lang="zh-TW" sz="2400" u="none" cap="none" strike="noStrike">
                <a:solidFill>
                  <a:srgbClr val="0066FF"/>
                </a:solidFill>
                <a:highlight>
                  <a:srgbClr val="FFFFFF"/>
                </a:highlight>
                <a:latin typeface="KaiTi"/>
                <a:ea typeface="KaiTi"/>
                <a:cs typeface="KaiTi"/>
                <a:sym typeface="KaiTi"/>
              </a:rPr>
              <a:t>留於</a:t>
            </a:r>
            <a:r>
              <a:rPr b="0" i="0" lang="zh-TW" sz="2400" u="sng" cap="none" strike="noStrike">
                <a:solidFill>
                  <a:srgbClr val="0066FF"/>
                </a:solidFill>
                <a:highlight>
                  <a:srgbClr val="FFFFFF"/>
                </a:highlight>
                <a:latin typeface="KaiTi"/>
                <a:ea typeface="KaiTi"/>
                <a:cs typeface="KaiTi"/>
                <a:sym typeface="KaiTi"/>
              </a:rPr>
              <a:t>加布</a:t>
            </a:r>
            <a:r>
              <a:rPr b="0" i="0" lang="zh-TW" sz="2400" u="none" cap="none" strike="noStrike">
                <a:solidFill>
                  <a:srgbClr val="0066FF"/>
                </a:solidFill>
                <a:highlight>
                  <a:srgbClr val="FFFFFF"/>
                </a:highlight>
                <a:latin typeface="KaiTi"/>
                <a:ea typeface="KaiTi"/>
                <a:cs typeface="KaiTi"/>
                <a:sym typeface="KaiTi"/>
              </a:rPr>
              <a:t>的那件外衣,你來的時候可以帶來,那些書也要帶來,更要緊的是那些皮卷</a:t>
            </a:r>
            <a:r>
              <a:rPr b="1" i="0" lang="zh-TW" sz="2400" u="none" cap="none" strike="noStrike">
                <a:solidFill>
                  <a:srgbClr val="0066FF"/>
                </a:solidFill>
                <a:latin typeface="KaiTi"/>
                <a:ea typeface="KaiTi"/>
                <a:cs typeface="KaiTi"/>
                <a:sym typeface="KaiTi"/>
              </a:rPr>
              <a:t>)</a:t>
            </a:r>
            <a:endParaRPr/>
          </a:p>
          <a:p>
            <a:pPr indent="-342900" lvl="0" marL="342900" marR="0" rtl="0" algn="l">
              <a:spcBef>
                <a:spcPts val="0"/>
              </a:spcBef>
              <a:spcAft>
                <a:spcPts val="0"/>
              </a:spcAft>
              <a:buClr>
                <a:srgbClr val="000000"/>
              </a:buClr>
              <a:buSzPts val="2400"/>
              <a:buFont typeface="Noto Sans Symbols"/>
              <a:buChar char="▪"/>
            </a:pPr>
            <a:r>
              <a:rPr b="0" i="0" lang="zh-TW" sz="2400" u="none" cap="none" strike="noStrike">
                <a:solidFill>
                  <a:srgbClr val="000000"/>
                </a:solidFill>
                <a:latin typeface="KaiTi"/>
                <a:ea typeface="KaiTi"/>
                <a:cs typeface="KaiTi"/>
                <a:sym typeface="KaiTi"/>
              </a:rPr>
              <a:t>來自19世紀傳教士查爾斯司布真</a:t>
            </a:r>
            <a:r>
              <a:rPr b="0" i="0" lang="zh-TW" sz="2400" u="none" cap="none" strike="noStrike">
                <a:solidFill>
                  <a:srgbClr val="000000"/>
                </a:solidFill>
                <a:latin typeface="Calibri"/>
                <a:ea typeface="Calibri"/>
                <a:cs typeface="Calibri"/>
                <a:sym typeface="Calibri"/>
              </a:rPr>
              <a:t>(Charles Spurgeon) </a:t>
            </a:r>
            <a:r>
              <a:rPr b="0" i="0" lang="zh-TW" sz="2400" u="none" cap="none" strike="noStrike">
                <a:solidFill>
                  <a:srgbClr val="000000"/>
                </a:solidFill>
                <a:latin typeface="KaiTi"/>
                <a:ea typeface="KaiTi"/>
                <a:cs typeface="KaiTi"/>
                <a:sym typeface="KaiTi"/>
              </a:rPr>
              <a:t>的一句話:</a:t>
            </a:r>
            <a:r>
              <a:rPr b="1" i="0" lang="zh-TW" sz="2400" u="none" cap="none" strike="noStrike">
                <a:solidFill>
                  <a:srgbClr val="000000"/>
                </a:solidFill>
                <a:highlight>
                  <a:srgbClr val="FFE599"/>
                </a:highlight>
                <a:latin typeface="KaiTi"/>
                <a:ea typeface="KaiTi"/>
                <a:cs typeface="KaiTi"/>
                <a:sym typeface="KaiTi"/>
              </a:rPr>
              <a:t>"不使用別人大腦的思想的人證明他沒有自己的大腦。"</a:t>
            </a:r>
            <a:endParaRPr/>
          </a:p>
          <a:p>
            <a:pPr indent="-342900" lvl="0" marL="342900" marR="0" rtl="0" algn="l">
              <a:spcBef>
                <a:spcPts val="0"/>
              </a:spcBef>
              <a:spcAft>
                <a:spcPts val="0"/>
              </a:spcAft>
              <a:buClr>
                <a:srgbClr val="C00000"/>
              </a:buClr>
              <a:buSzPts val="2400"/>
              <a:buFont typeface="Noto Sans Symbols"/>
              <a:buChar char="▪"/>
            </a:pPr>
            <a:r>
              <a:rPr b="1" i="0" lang="zh-TW" sz="2400" u="none" cap="none" strike="noStrike">
                <a:solidFill>
                  <a:srgbClr val="C00000"/>
                </a:solidFill>
                <a:latin typeface="KaiTi"/>
                <a:ea typeface="KaiTi"/>
                <a:cs typeface="KaiTi"/>
                <a:sym typeface="KaiTi"/>
              </a:rPr>
              <a:t>我們傾向於閱讀世俗的商業暢銷書</a:t>
            </a:r>
            <a:r>
              <a:rPr b="0" i="0" lang="zh-TW" sz="2400" u="none" cap="none" strike="noStrike">
                <a:solidFill>
                  <a:srgbClr val="000000"/>
                </a:solidFill>
                <a:latin typeface="KaiTi"/>
                <a:ea typeface="KaiTi"/>
                <a:cs typeface="KaiTi"/>
                <a:sym typeface="KaiTi"/>
              </a:rPr>
              <a:t>,小說,音樂雜誌,傳記或有關我們的愛好和歷史的書籍。</a:t>
            </a:r>
            <a:endParaRPr/>
          </a:p>
          <a:p>
            <a:pPr indent="-342900" lvl="0" marL="342900" marR="0" rtl="0" algn="l">
              <a:spcBef>
                <a:spcPts val="0"/>
              </a:spcBef>
              <a:spcAft>
                <a:spcPts val="0"/>
              </a:spcAft>
              <a:buClr>
                <a:srgbClr val="000000"/>
              </a:buClr>
              <a:buSzPts val="2400"/>
              <a:buFont typeface="Noto Sans Symbols"/>
              <a:buChar char="▪"/>
            </a:pPr>
            <a:r>
              <a:rPr b="1" i="0" lang="zh-TW" sz="2400" u="none" cap="none" strike="noStrike">
                <a:solidFill>
                  <a:srgbClr val="000000"/>
                </a:solidFill>
                <a:highlight>
                  <a:srgbClr val="FFE599"/>
                </a:highlight>
                <a:latin typeface="KaiTi"/>
                <a:ea typeface="KaiTi"/>
                <a:cs typeface="KaiTi"/>
                <a:sym typeface="KaiTi"/>
              </a:rPr>
              <a:t>我們需要閱讀那些挑戰我們並幫助我們挖掘上帝話語財富作者的書籍</a:t>
            </a:r>
            <a:r>
              <a:rPr b="0" i="0" lang="zh-TW" sz="2400" u="none" cap="none" strike="noStrike">
                <a:solidFill>
                  <a:srgbClr val="000000"/>
                </a:solidFill>
                <a:latin typeface="KaiTi"/>
                <a:ea typeface="KaiTi"/>
                <a:cs typeface="KaiTi"/>
                <a:sym typeface="KaiTi"/>
              </a:rPr>
              <a:t>。</a:t>
            </a:r>
            <a:endParaRPr/>
          </a:p>
        </p:txBody>
      </p:sp>
    </p:spTree>
  </p:cSld>
  <p:clrMapOvr>
    <a:masterClrMapping/>
  </p:clrMapOvr>
  <mc:AlternateContent>
    <mc:Choice Requires="p14">
      <p:transition spd="slow" p14:dur="1600">
        <p14:gallery dir="l"/>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8" name="Shape 148"/>
        <p:cNvGrpSpPr/>
        <p:nvPr/>
      </p:nvGrpSpPr>
      <p:grpSpPr>
        <a:xfrm>
          <a:off x="0" y="0"/>
          <a:ext cx="0" cy="0"/>
          <a:chOff x="0" y="0"/>
          <a:chExt cx="0" cy="0"/>
        </a:xfrm>
      </p:grpSpPr>
      <p:sp>
        <p:nvSpPr>
          <p:cNvPr id="149" name="Google Shape;149;p21"/>
          <p:cNvSpPr txBox="1"/>
          <p:nvPr>
            <p:ph type="title"/>
          </p:nvPr>
        </p:nvSpPr>
        <p:spPr>
          <a:xfrm>
            <a:off x="0" y="16932"/>
            <a:ext cx="9144000" cy="668867"/>
          </a:xfrm>
          <a:prstGeom prst="rect">
            <a:avLst/>
          </a:prstGeom>
          <a:solidFill>
            <a:srgbClr val="DDD9C3"/>
          </a:solidFill>
          <a:ln cap="flat" cmpd="sng" w="9525">
            <a:solidFill>
              <a:srgbClr val="97B4E4"/>
            </a:solidFill>
            <a:prstDash val="solid"/>
            <a:round/>
            <a:headEnd len="sm" w="sm" type="none"/>
            <a:tailEnd len="sm" w="sm" type="none"/>
          </a:ln>
        </p:spPr>
        <p:txBody>
          <a:bodyPr anchorCtr="0" anchor="ctr" bIns="45700" lIns="91425" spcFirstLastPara="1" rIns="91425" wrap="square" tIns="45700">
            <a:noAutofit/>
          </a:bodyPr>
          <a:lstStyle/>
          <a:p>
            <a:pPr indent="0" lvl="0" marL="0" rtl="0" algn="ctr">
              <a:spcBef>
                <a:spcPts val="0"/>
              </a:spcBef>
              <a:spcAft>
                <a:spcPts val="0"/>
              </a:spcAft>
              <a:buClr>
                <a:srgbClr val="000000"/>
              </a:buClr>
              <a:buSzPts val="3600"/>
              <a:buFont typeface="KaiTi"/>
              <a:buNone/>
            </a:pPr>
            <a:r>
              <a:rPr b="1" i="0" lang="zh-TW" sz="3600">
                <a:solidFill>
                  <a:srgbClr val="000000"/>
                </a:solidFill>
                <a:latin typeface="KaiTi"/>
                <a:ea typeface="KaiTi"/>
                <a:cs typeface="KaiTi"/>
                <a:sym typeface="KaiTi"/>
              </a:rPr>
              <a:t>我的心相信什麼？ </a:t>
            </a:r>
            <a:r>
              <a:rPr b="1" lang="zh-TW" sz="3600">
                <a:solidFill>
                  <a:srgbClr val="000000"/>
                </a:solidFill>
                <a:latin typeface="KaiTi"/>
                <a:ea typeface="KaiTi"/>
                <a:cs typeface="KaiTi"/>
                <a:sym typeface="KaiTi"/>
              </a:rPr>
              <a:t>4</a:t>
            </a:r>
            <a:endParaRPr sz="3600">
              <a:solidFill>
                <a:srgbClr val="0C0C0C"/>
              </a:solidFill>
              <a:latin typeface="KaiTi"/>
              <a:ea typeface="KaiTi"/>
              <a:cs typeface="KaiTi"/>
              <a:sym typeface="KaiTi"/>
            </a:endParaRPr>
          </a:p>
        </p:txBody>
      </p:sp>
      <p:sp>
        <p:nvSpPr>
          <p:cNvPr id="150" name="Google Shape;150;p21"/>
          <p:cNvSpPr/>
          <p:nvPr/>
        </p:nvSpPr>
        <p:spPr>
          <a:xfrm>
            <a:off x="-5644" y="685798"/>
            <a:ext cx="9144000" cy="6172202"/>
          </a:xfrm>
          <a:prstGeom prst="rect">
            <a:avLst/>
          </a:prstGeom>
          <a:solidFill>
            <a:srgbClr val="EAF1DD"/>
          </a:solidFill>
          <a:ln cap="flat" cmpd="sng" w="25400">
            <a:solidFill>
              <a:schemeClr val="accent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rPr b="1" i="0" lang="zh-TW" sz="2000" u="sng" cap="none" strike="noStrike">
                <a:solidFill>
                  <a:srgbClr val="000000"/>
                </a:solidFill>
                <a:latin typeface="KaiTi"/>
                <a:ea typeface="KaiTi"/>
                <a:cs typeface="KaiTi"/>
                <a:sym typeface="KaiTi"/>
              </a:rPr>
              <a:t>對音樂家和敬拜領袖的常見誤解</a:t>
            </a:r>
            <a:endParaRPr b="0" i="0" sz="2000" u="sng" cap="none" strike="noStrike">
              <a:solidFill>
                <a:schemeClr val="lt1"/>
              </a:solidFill>
              <a:latin typeface="KaiTi"/>
              <a:ea typeface="KaiTi"/>
              <a:cs typeface="KaiTi"/>
              <a:sym typeface="KaiTi"/>
            </a:endParaRPr>
          </a:p>
          <a:p>
            <a:pPr indent="-127000" lvl="0" marL="0" marR="0" rtl="0" algn="l">
              <a:spcBef>
                <a:spcPts val="0"/>
              </a:spcBef>
              <a:spcAft>
                <a:spcPts val="0"/>
              </a:spcAft>
              <a:buClr>
                <a:srgbClr val="000000"/>
              </a:buClr>
              <a:buSzPts val="2000"/>
              <a:buFont typeface="Calibri"/>
              <a:buAutoNum type="arabicPeriod"/>
            </a:pPr>
            <a:r>
              <a:rPr b="1" i="0" lang="zh-TW" sz="2000" u="none" cap="none" strike="noStrike">
                <a:solidFill>
                  <a:srgbClr val="000000"/>
                </a:solidFill>
                <a:latin typeface="KaiTi"/>
                <a:ea typeface="KaiTi"/>
                <a:cs typeface="KaiTi"/>
                <a:sym typeface="KaiTi"/>
              </a:rPr>
              <a:t>我們的藉口:學習教義和神學很難</a:t>
            </a:r>
            <a:r>
              <a:rPr b="0" i="0" lang="zh-TW" sz="2000" u="none" cap="none" strike="noStrike">
                <a:solidFill>
                  <a:srgbClr val="000000"/>
                </a:solidFill>
                <a:latin typeface="KaiTi"/>
                <a:ea typeface="KaiTi"/>
                <a:cs typeface="KaiTi"/>
                <a:sym typeface="KaiTi"/>
              </a:rPr>
              <a:t>。</a:t>
            </a:r>
            <a:endParaRPr/>
          </a:p>
          <a:p>
            <a:pPr indent="-342900" lvl="1" marL="800100" marR="0" rtl="0" algn="l">
              <a:spcBef>
                <a:spcPts val="0"/>
              </a:spcBef>
              <a:spcAft>
                <a:spcPts val="0"/>
              </a:spcAft>
              <a:buClr>
                <a:srgbClr val="C00000"/>
              </a:buClr>
              <a:buSzPts val="2000"/>
              <a:buFont typeface="Noto Sans Symbols"/>
              <a:buChar char="▪"/>
            </a:pPr>
            <a:r>
              <a:rPr b="1" i="0" lang="zh-TW" sz="2000" u="none" cap="none" strike="noStrike">
                <a:solidFill>
                  <a:srgbClr val="C00000"/>
                </a:solidFill>
                <a:latin typeface="KaiTi"/>
                <a:ea typeface="KaiTi"/>
                <a:cs typeface="KaiTi"/>
                <a:sym typeface="KaiTi"/>
              </a:rPr>
              <a:t>&lt;錯誤認知&gt;認識上帝是很耗時的</a:t>
            </a:r>
            <a:r>
              <a:rPr b="0" i="0" lang="zh-TW" sz="2000" u="none" cap="none" strike="noStrike">
                <a:solidFill>
                  <a:srgbClr val="000000"/>
                </a:solidFill>
                <a:latin typeface="KaiTi"/>
                <a:ea typeface="KaiTi"/>
                <a:cs typeface="KaiTi"/>
                <a:sym typeface="KaiTi"/>
              </a:rPr>
              <a:t>。我們生活在一個一切都即時發生的時代,</a:t>
            </a:r>
            <a:r>
              <a:rPr b="1" i="0" lang="zh-TW" sz="2000" u="none" cap="none" strike="noStrike">
                <a:solidFill>
                  <a:srgbClr val="C00000"/>
                </a:solidFill>
                <a:latin typeface="KaiTi"/>
                <a:ea typeface="KaiTi"/>
                <a:cs typeface="KaiTi"/>
                <a:sym typeface="KaiTi"/>
              </a:rPr>
              <a:t>我們希望在15分鐘的奉獻中改變我們的生命</a:t>
            </a:r>
            <a:r>
              <a:rPr b="0" i="0" lang="zh-TW" sz="2000" u="none" cap="none" strike="noStrike">
                <a:solidFill>
                  <a:srgbClr val="000000"/>
                </a:solidFill>
                <a:latin typeface="KaiTi"/>
                <a:ea typeface="KaiTi"/>
                <a:cs typeface="KaiTi"/>
                <a:sym typeface="KaiTi"/>
              </a:rPr>
              <a:t>。如果我們只想透過每週日的詩歌來展現上帝的榮耀,這種態度是不可接受的。</a:t>
            </a:r>
            <a:endParaRPr/>
          </a:p>
          <a:p>
            <a:pPr indent="-342900" lvl="1" marL="800100" marR="0" rtl="0" algn="l">
              <a:spcBef>
                <a:spcPts val="0"/>
              </a:spcBef>
              <a:spcAft>
                <a:spcPts val="0"/>
              </a:spcAft>
              <a:buClr>
                <a:srgbClr val="000000"/>
              </a:buClr>
              <a:buSzPts val="2000"/>
              <a:buFont typeface="Noto Sans Symbols"/>
              <a:buChar char="▪"/>
            </a:pPr>
            <a:r>
              <a:rPr b="1" i="0" lang="zh-TW" sz="2000" u="none" cap="none" strike="noStrike">
                <a:solidFill>
                  <a:srgbClr val="000000"/>
                </a:solidFill>
                <a:highlight>
                  <a:srgbClr val="FFE599"/>
                </a:highlight>
                <a:latin typeface="KaiTi"/>
                <a:ea typeface="KaiTi"/>
                <a:cs typeface="KaiTi"/>
                <a:sym typeface="KaiTi"/>
              </a:rPr>
              <a:t>&lt;如何順服&gt;</a:t>
            </a:r>
            <a:r>
              <a:rPr b="0" i="0" lang="zh-TW" sz="2000" u="none" cap="none" strike="noStrike">
                <a:solidFill>
                  <a:srgbClr val="000000"/>
                </a:solidFill>
                <a:latin typeface="KaiTi"/>
                <a:ea typeface="KaiTi"/>
                <a:cs typeface="KaiTi"/>
                <a:sym typeface="KaiTi"/>
              </a:rPr>
              <a:t>鑑於我們的頭腦狹隘,我們對啟示真理的絕對依賴,以及上帝的偉大,</a:t>
            </a:r>
            <a:r>
              <a:rPr b="1" i="0" lang="zh-TW" sz="2000" u="none" cap="none" strike="noStrike">
                <a:solidFill>
                  <a:srgbClr val="000000"/>
                </a:solidFill>
                <a:highlight>
                  <a:srgbClr val="FFE599"/>
                </a:highlight>
                <a:latin typeface="KaiTi"/>
                <a:ea typeface="KaiTi"/>
                <a:cs typeface="KaiTi"/>
                <a:sym typeface="KaiTi"/>
              </a:rPr>
              <a:t>沒有簡單的方法或捷徑來認識我們所敬拜的上帝。只有出於恩典的動機,堅定不移地終生追求那位為了榮耀而創造並救贖我們的上帝</a:t>
            </a:r>
            <a:r>
              <a:rPr b="0" i="0" lang="zh-TW" sz="2000" u="none" cap="none" strike="noStrike">
                <a:solidFill>
                  <a:srgbClr val="000000"/>
                </a:solidFill>
                <a:latin typeface="KaiTi"/>
                <a:ea typeface="KaiTi"/>
                <a:cs typeface="KaiTi"/>
                <a:sym typeface="KaiTi"/>
              </a:rPr>
              <a:t>。</a:t>
            </a:r>
            <a:endParaRPr/>
          </a:p>
          <a:p>
            <a:pPr indent="-127000" lvl="0" marL="0" marR="0" rtl="0" algn="l">
              <a:spcBef>
                <a:spcPts val="0"/>
              </a:spcBef>
              <a:spcAft>
                <a:spcPts val="0"/>
              </a:spcAft>
              <a:buClr>
                <a:srgbClr val="000000"/>
              </a:buClr>
              <a:buSzPts val="2000"/>
              <a:buFont typeface="Calibri"/>
              <a:buAutoNum type="arabicPeriod"/>
            </a:pPr>
            <a:r>
              <a:rPr b="1" i="0" lang="zh-TW" sz="2000" u="none" cap="none" strike="noStrike">
                <a:solidFill>
                  <a:srgbClr val="000000"/>
                </a:solidFill>
                <a:latin typeface="KaiTi"/>
                <a:ea typeface="KaiTi"/>
                <a:cs typeface="KaiTi"/>
                <a:sym typeface="KaiTi"/>
              </a:rPr>
              <a:t>我們透過音樂比透過言語更了解上帝</a:t>
            </a:r>
            <a:endParaRPr/>
          </a:p>
          <a:p>
            <a:pPr indent="-342900" lvl="1" marL="800100" marR="0" rtl="0" algn="l">
              <a:spcBef>
                <a:spcPts val="0"/>
              </a:spcBef>
              <a:spcAft>
                <a:spcPts val="0"/>
              </a:spcAft>
              <a:buClr>
                <a:srgbClr val="C00000"/>
              </a:buClr>
              <a:buSzPts val="2000"/>
              <a:buFont typeface="Noto Sans Symbols"/>
              <a:buChar char="▪"/>
            </a:pPr>
            <a:r>
              <a:rPr b="1" i="0" lang="zh-TW" sz="2000" u="none" cap="none" strike="noStrike">
                <a:solidFill>
                  <a:srgbClr val="C00000"/>
                </a:solidFill>
                <a:latin typeface="KaiTi"/>
                <a:ea typeface="KaiTi"/>
                <a:cs typeface="KaiTi"/>
                <a:sym typeface="KaiTi"/>
              </a:rPr>
              <a:t>&lt;錯誤認知&gt;</a:t>
            </a:r>
            <a:r>
              <a:rPr b="0" i="0" lang="zh-TW" sz="2000" u="none" cap="none" strike="noStrike">
                <a:solidFill>
                  <a:srgbClr val="000000"/>
                </a:solidFill>
                <a:latin typeface="KaiTi"/>
                <a:ea typeface="KaiTi"/>
                <a:cs typeface="KaiTi"/>
                <a:sym typeface="KaiTi"/>
              </a:rPr>
              <a:t>我們有可能會在以意想不到的方式經歷上帝的平安或與上帝有親近的感覺。我們可能認為音樂可以擴展靈魂,讓我們以新而強有力地的方式體驗上帝,但</a:t>
            </a:r>
            <a:r>
              <a:rPr b="1" i="0" lang="zh-TW" sz="2000" u="none" cap="none" strike="noStrike">
                <a:solidFill>
                  <a:srgbClr val="C00000"/>
                </a:solidFill>
                <a:latin typeface="KaiTi"/>
                <a:ea typeface="KaiTi"/>
                <a:cs typeface="KaiTi"/>
                <a:sym typeface="KaiTi"/>
              </a:rPr>
              <a:t>情感上的感動和屬靈上的轉化是不同的</a:t>
            </a:r>
            <a:r>
              <a:rPr b="0" i="0" lang="zh-TW" sz="2000" u="none" cap="none" strike="noStrike">
                <a:solidFill>
                  <a:srgbClr val="000000"/>
                </a:solidFill>
                <a:latin typeface="KaiTi"/>
                <a:ea typeface="KaiTi"/>
                <a:cs typeface="KaiTi"/>
                <a:sym typeface="KaiTi"/>
              </a:rPr>
              <a:t>。</a:t>
            </a:r>
            <a:endParaRPr/>
          </a:p>
          <a:p>
            <a:pPr indent="-342900" lvl="1" marL="800100" marR="0" rtl="0" algn="l">
              <a:spcBef>
                <a:spcPts val="0"/>
              </a:spcBef>
              <a:spcAft>
                <a:spcPts val="0"/>
              </a:spcAft>
              <a:buClr>
                <a:srgbClr val="000000"/>
              </a:buClr>
              <a:buSzPts val="2000"/>
              <a:buFont typeface="Noto Sans Symbols"/>
              <a:buChar char="▪"/>
            </a:pPr>
            <a:r>
              <a:rPr b="1" i="0" lang="zh-TW" sz="2000" u="none" cap="none" strike="noStrike">
                <a:solidFill>
                  <a:srgbClr val="000000"/>
                </a:solidFill>
                <a:highlight>
                  <a:srgbClr val="FFE599"/>
                </a:highlight>
                <a:latin typeface="KaiTi"/>
                <a:ea typeface="KaiTi"/>
                <a:cs typeface="KaiTi"/>
                <a:sym typeface="KaiTi"/>
              </a:rPr>
              <a:t>&lt;如何順服&gt;</a:t>
            </a:r>
            <a:r>
              <a:rPr b="0" i="0" lang="zh-TW" sz="2000" u="none" cap="none" strike="noStrike">
                <a:solidFill>
                  <a:srgbClr val="000000"/>
                </a:solidFill>
                <a:latin typeface="KaiTi"/>
                <a:ea typeface="KaiTi"/>
                <a:cs typeface="KaiTi"/>
                <a:sym typeface="KaiTi"/>
              </a:rPr>
              <a:t>：</a:t>
            </a:r>
            <a:endParaRPr/>
          </a:p>
          <a:p>
            <a:pPr indent="-342900" lvl="2" marL="1257300" marR="0" rtl="0" algn="l">
              <a:spcBef>
                <a:spcPts val="0"/>
              </a:spcBef>
              <a:spcAft>
                <a:spcPts val="0"/>
              </a:spcAft>
              <a:buClr>
                <a:srgbClr val="000000"/>
              </a:buClr>
              <a:buSzPts val="2000"/>
              <a:buFont typeface="Courier New"/>
              <a:buChar char="o"/>
            </a:pPr>
            <a:r>
              <a:rPr b="0" i="0" lang="zh-TW" sz="2000" u="none" cap="none" strike="noStrike">
                <a:solidFill>
                  <a:srgbClr val="000000"/>
                </a:solidFill>
                <a:latin typeface="KaiTi"/>
                <a:ea typeface="KaiTi"/>
                <a:cs typeface="KaiTi"/>
                <a:sym typeface="KaiTi"/>
              </a:rPr>
              <a:t>音樂在許多方面影響並幫助我們,但</a:t>
            </a:r>
            <a:r>
              <a:rPr b="1" i="0" lang="zh-TW" sz="2000" u="none" cap="none" strike="noStrike">
                <a:solidFill>
                  <a:srgbClr val="000000"/>
                </a:solidFill>
                <a:highlight>
                  <a:srgbClr val="FFE599"/>
                </a:highlight>
                <a:latin typeface="KaiTi"/>
                <a:ea typeface="KaiTi"/>
                <a:cs typeface="KaiTi"/>
                <a:sym typeface="KaiTi"/>
              </a:rPr>
              <a:t>音樂並不能取代關於上帝的真理</a:t>
            </a:r>
            <a:r>
              <a:rPr b="0" i="0" lang="zh-TW" sz="2000" u="none" cap="none" strike="noStrike">
                <a:solidFill>
                  <a:srgbClr val="000000"/>
                </a:solidFill>
                <a:latin typeface="KaiTi"/>
                <a:ea typeface="KaiTi"/>
                <a:cs typeface="KaiTi"/>
                <a:sym typeface="KaiTi"/>
              </a:rPr>
              <a:t>。</a:t>
            </a:r>
            <a:endParaRPr/>
          </a:p>
          <a:p>
            <a:pPr indent="-342900" lvl="2" marL="1257300" marR="0" rtl="0" algn="l">
              <a:spcBef>
                <a:spcPts val="0"/>
              </a:spcBef>
              <a:spcAft>
                <a:spcPts val="0"/>
              </a:spcAft>
              <a:buClr>
                <a:srgbClr val="000000"/>
              </a:buClr>
              <a:buSzPts val="2000"/>
              <a:buFont typeface="Courier New"/>
              <a:buChar char="o"/>
            </a:pPr>
            <a:r>
              <a:rPr b="1" i="0" lang="zh-TW" sz="2000" u="none" cap="none" strike="noStrike">
                <a:solidFill>
                  <a:srgbClr val="000000"/>
                </a:solidFill>
                <a:highlight>
                  <a:srgbClr val="FFE599"/>
                </a:highlight>
                <a:latin typeface="KaiTi"/>
                <a:ea typeface="KaiTi"/>
                <a:cs typeface="KaiTi"/>
                <a:sym typeface="KaiTi"/>
              </a:rPr>
              <a:t>音樂本身永遠無法幫助我們理解上帝自我存在的意義</a:t>
            </a:r>
            <a:r>
              <a:rPr b="0" i="0" lang="zh-TW" sz="2000" u="none" cap="none" strike="noStrike">
                <a:solidFill>
                  <a:srgbClr val="000000"/>
                </a:solidFill>
                <a:latin typeface="KaiTi"/>
                <a:ea typeface="KaiTi"/>
                <a:cs typeface="KaiTi"/>
                <a:sym typeface="KaiTi"/>
              </a:rPr>
              <a:t>,道成肉身的本質或基督的替代贖罪。</a:t>
            </a:r>
            <a:endParaRPr/>
          </a:p>
          <a:p>
            <a:pPr indent="-342900" lvl="2" marL="1257300" marR="0" rtl="0" algn="l">
              <a:spcBef>
                <a:spcPts val="0"/>
              </a:spcBef>
              <a:spcAft>
                <a:spcPts val="0"/>
              </a:spcAft>
              <a:buClr>
                <a:srgbClr val="000000"/>
              </a:buClr>
              <a:buSzPts val="2000"/>
              <a:buFont typeface="Courier New"/>
              <a:buChar char="o"/>
            </a:pPr>
            <a:r>
              <a:rPr b="1" i="0" lang="zh-TW" sz="2000" u="none" cap="none" strike="noStrike">
                <a:solidFill>
                  <a:srgbClr val="000000"/>
                </a:solidFill>
                <a:highlight>
                  <a:srgbClr val="FFE599"/>
                </a:highlight>
                <a:latin typeface="KaiTi"/>
                <a:ea typeface="KaiTi"/>
                <a:cs typeface="KaiTi"/>
                <a:sym typeface="KaiTi"/>
              </a:rPr>
              <a:t>我們需要閱讀聖經來了解聖經所說的內容</a:t>
            </a:r>
            <a:r>
              <a:rPr b="0" i="0" lang="zh-TW" sz="2000" u="none" cap="none" strike="noStrike">
                <a:solidFill>
                  <a:srgbClr val="000000"/>
                </a:solidFill>
                <a:latin typeface="KaiTi"/>
                <a:ea typeface="KaiTi"/>
                <a:cs typeface="KaiTi"/>
                <a:sym typeface="KaiTi"/>
              </a:rPr>
              <a:t>。好的神學(上帝的研究)可以幫助我們將音樂放在適當的位置。</a:t>
            </a:r>
            <a:endParaRPr/>
          </a:p>
          <a:p>
            <a:pPr indent="-342900" lvl="2" marL="1257300" marR="0" rtl="0" algn="l">
              <a:spcBef>
                <a:spcPts val="0"/>
              </a:spcBef>
              <a:spcAft>
                <a:spcPts val="0"/>
              </a:spcAft>
              <a:buClr>
                <a:srgbClr val="000000"/>
              </a:buClr>
              <a:buSzPts val="2000"/>
              <a:buFont typeface="Courier New"/>
              <a:buChar char="o"/>
            </a:pPr>
            <a:r>
              <a:rPr b="1" i="0" lang="zh-TW" sz="2000" u="none" cap="none" strike="noStrike">
                <a:solidFill>
                  <a:srgbClr val="000000"/>
                </a:solidFill>
                <a:highlight>
                  <a:srgbClr val="FFE599"/>
                </a:highlight>
                <a:latin typeface="KaiTi"/>
                <a:ea typeface="KaiTi"/>
                <a:cs typeface="KaiTi"/>
                <a:sym typeface="KaiTi"/>
              </a:rPr>
              <a:t>音樂本身不是目的</a:t>
            </a:r>
            <a:r>
              <a:rPr b="0" i="0" lang="zh-TW" sz="2000" u="none" cap="none" strike="noStrike">
                <a:solidFill>
                  <a:srgbClr val="000000"/>
                </a:solidFill>
                <a:latin typeface="KaiTi"/>
                <a:ea typeface="KaiTi"/>
                <a:cs typeface="KaiTi"/>
                <a:sym typeface="KaiTi"/>
              </a:rPr>
              <a:t>,而是透過我們在耶穌基督裡所接受的新生命來表達我們心中已經存在的敬拜的一種方式。</a:t>
            </a:r>
            <a:endParaRPr/>
          </a:p>
        </p:txBody>
      </p:sp>
    </p:spTree>
  </p:cSld>
  <p:clrMapOvr>
    <a:masterClrMapping/>
  </p:clrMapOvr>
  <mc:AlternateContent>
    <mc:Choice Requires="p14">
      <p:transition spd="slow" p14:dur="1600">
        <p14:gallery dir="l"/>
      </p:transition>
    </mc:Choice>
    <mc:Fallback>
      <p:transition spd="slow">
        <p:fade/>
      </p:transition>
    </mc:Fallback>
  </mc:AlternateContent>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