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70" r:id="rId2"/>
    <p:sldId id="301" r:id="rId3"/>
    <p:sldId id="302" r:id="rId4"/>
    <p:sldId id="304" r:id="rId5"/>
    <p:sldId id="307" r:id="rId6"/>
    <p:sldId id="303" r:id="rId7"/>
    <p:sldId id="1596" r:id="rId8"/>
    <p:sldId id="1590" r:id="rId9"/>
    <p:sldId id="306" r:id="rId10"/>
    <p:sldId id="315" r:id="rId11"/>
    <p:sldId id="289" r:id="rId12"/>
    <p:sldId id="290" r:id="rId13"/>
    <p:sldId id="314" r:id="rId14"/>
    <p:sldId id="298" r:id="rId15"/>
    <p:sldId id="316" r:id="rId16"/>
    <p:sldId id="1598" r:id="rId17"/>
    <p:sldId id="1599" r:id="rId18"/>
    <p:sldId id="297" r:id="rId19"/>
    <p:sldId id="1593" r:id="rId20"/>
    <p:sldId id="1594" r:id="rId21"/>
    <p:sldId id="1589" r:id="rId22"/>
    <p:sldId id="1592" r:id="rId23"/>
    <p:sldId id="160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99" autoAdjust="0"/>
    <p:restoredTop sz="94601" autoAdjust="0"/>
  </p:normalViewPr>
  <p:slideViewPr>
    <p:cSldViewPr>
      <p:cViewPr>
        <p:scale>
          <a:sx n="60" d="100"/>
          <a:sy n="60" d="100"/>
        </p:scale>
        <p:origin x="1096" y="32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156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4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3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48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1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3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9144000" cy="2743200"/>
          </a:xfrm>
        </p:spPr>
        <p:txBody>
          <a:bodyPr anchorCtr="0"/>
          <a:lstStyle/>
          <a:p>
            <a:pPr>
              <a:defRPr/>
            </a:pP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神默然爱你</a:t>
            </a: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西番雅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3:17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思考路得记与以斯帖记</a:t>
            </a: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徐理强长老</a:t>
            </a:r>
            <a:br>
              <a:rPr lang="en-US" altLang="zh-CN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CGCM_04.2024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477000"/>
            <a:ext cx="9144000" cy="381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路得、以斯帖在苦难中忍耐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路得记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以斯帖记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神沉默的与人的筹划互动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神并没有行神迹奇事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路得记提耶和华的名字几次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却没有提耶和华作工行神迹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也没有提人恳切祷告、宣告神的大能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以斯帖记完全没有提神的名字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圣经中唯一没有提神的一本书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只提以斯帖要求犹大人为她禁食三天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神的拯救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是透过以斯帖、末底改的筹划、行动而成就的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路得的故事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路得记是随机环境变化与人自由选择及作为构成的故事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随机环境变化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：士师期间的饥荒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丈夫以利米勒去世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两个儿子去世；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年后犹大的饥荒过去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人的自由选择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：以利米勒带拿俄米与两个儿子往摩押地寄居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两个儿子娶摩押女子为妻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拿俄米决定回犹大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路得决定跟着拿俄米定居犹大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以利米勒的近亲决定不买赎拿俄米的那块地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人的筹划、人的方法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拿俄米对路得很细节的吩咐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波阿斯承担近亲的责任许多的手续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1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路得记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人做事情、神沉默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作者完全从人的经历、环境变化、人的筹划、决定来写路得记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只暗示神背后默然的安排与命定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人有自由选择的权利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作者不对人的决定、筹划下对错的判断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2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可是作者详细记载路得叫人感动的委身</a:t>
            </a:r>
            <a:r>
              <a:rPr lang="en-US" altLang="zh-CN" sz="33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1:16-17;</a:t>
            </a:r>
            <a:r>
              <a:rPr lang="zh-CN" altLang="en-US" sz="42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说明人应该做最美的选择</a:t>
            </a:r>
            <a:r>
              <a:rPr lang="en-US" altLang="zh-CN" sz="42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2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结果路得走进神救赎计划中</a:t>
            </a:r>
            <a:r>
              <a:rPr lang="en-US" altLang="zh-CN" sz="33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4:21,22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撒门生波阿斯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波阿斯生俄备得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俄备得生耶西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耶西生大卫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作者到了</a:t>
            </a:r>
            <a:r>
              <a:rPr lang="en-US" altLang="zh-CN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2:3</a:t>
            </a:r>
            <a:r>
              <a:rPr lang="zh-CN" altLang="en-US" sz="35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她恰巧来到以利米勒同族的人波阿斯那块田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才暗示神插手在路得的人生里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然后带入主题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在随机环境与人的自由选择中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沉默的神有安排与命定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4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3:1-5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zh-CN" altLang="en-US" sz="5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人仔细的筹划、刻意的行动并不拦阻神的作为、命定</a:t>
            </a:r>
            <a:endParaRPr lang="en-US" altLang="zh-CN" sz="5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所以不要疏忽筹划、选择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因为背后可能有神沉默中的互动、命定</a:t>
            </a:r>
            <a:endParaRPr lang="en-US" altLang="zh-CN" sz="48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路得的婆婆拿俄米對她說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女兒啊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我不當為你找個安身之處嗎？波阿斯不是我們的親族嗎？他今夜在場上簸大麥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你要沐浴抹膏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換上衣服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下到場上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卻不要使那人認出你來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你等他吃喝完了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到他睡的時候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你看準他睡的地方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就進去掀開他腳上的被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躺臥在那裏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...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路得說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凡你所吩咐的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我必遵行</a:t>
            </a:r>
            <a:r>
              <a:rPr lang="en-US" altLang="zh-TW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7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7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5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结论：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人生的矛盾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553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旧约历史书的两个主题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人筹划做事情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;2.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神拣选、安排、成就、命定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旧约学者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Robert Alter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认为旧约故意把这两个好像互相矛盾的主题平行的写出来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不加上任何评论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不做任何融合、解释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路得、以斯帖的经历：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◇苦难中有神的命定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◇劳累中有神的同在；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◇繁琐中有神的计划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◇无奈中有神的安慰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人必须在随机的遭遇中尽力筹划、做最美的选择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从其中体验神沉默的命定、拯救;人并没有碰到神迹奇事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神的命定、人的自由选择有无法调和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无法融合的矛盾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我认为这是我们信仰的挑战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把人的筹划作为与神的拣选命定对立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或强调神迹奇事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是过分属灵的人的迷信、偏见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不需要强调神迹奇事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神一般在事情的背后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透过大自然的机制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默然跟我们互动行事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并不用超自然的神迹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神用我们的思想、感觉、潜意识来改变我们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你们就当恐惧战兢做成你们得救的功夫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因为你们立志行事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都是神在你们心里运行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为要成就他的美意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腓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2:12-13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路得记、以斯帖记中神没有行神迹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神行事都是透过人的筹划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选择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行动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神对失去信心的约伯说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需要看神在大自然中创造的大能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比如看宇宙万象的奇妙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天气变化的不可测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各样动物不同的特性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神没有用超自然的神迹来说服迷惑的约伯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我们活在神默然的爱中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一般很少看到神迹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我相信神迹奇事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并且认为神迹是可以被理性接受的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6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神迹也有机制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大自然的现象都有神创造的机制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Mechanism</a:t>
            </a:r>
          </a:p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神迹也有机制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只是我们目前不知道神迹的机制而已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就如我们对大自然很多机制以前并不了解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:GLP-11980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、克隆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1993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Crispr 2020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才了解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知道神迹其实有我们目前还不了解的机制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理性就比较容易接受神迹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吴勇长老末期肠癌被神迹医治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,45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年没有复发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表明癌症的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显性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被神迹控制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可是他女儿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岁得癌症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,28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岁去世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表明吴勇癌症的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遗传性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没有被神迹控制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神迹控制了吴勇癌症的显性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却没有控制癌症的遗传性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表明神迹也有机制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神迹也有机制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刘富理牧师用全人治疗医治了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个有精神病的病人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马上的效果很好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l"/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年后蔡茂堂牧师去追踪访问这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个病人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看他们五年后情况如何 </a:t>
            </a:r>
            <a:endParaRPr lang="en-US" altLang="zh-CN" sz="4400" b="0" i="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结果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个病人都说他们灵性五年来持续有很大复兴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可是只有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精神病症状有好转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;20%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的症状好转属于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欢心丸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功效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说明祷告治疗有不同的机制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对灵性复兴有效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可是缺乏消除症状的功效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神迹的机制可能以后我们会了解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就如我们以前并不了解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GLP-1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、克隆或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Crisp-R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的机制一样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5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经历神沉默的爱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番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3:17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耶和华你的神是施行拯救、大有能力的主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他必默然爱你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他必因你喜乐而欢呼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神沉默并不表示他不关心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不听我们的祷告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这默然的爱与神的大能拯救、喜乐的欢呼共存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在苦难、无奈、神的沉默中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我们要用神两个启示来做最好的选择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在自由选择中体会神拯救的大能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欢呼喜乐的爱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可是明显有些基督徒难以接受神默然的爱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对神的沉默感觉困惑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CS Lewis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教会对这些困惑的人的不接纳、批评、论断、责备是在伤口上倒盐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7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彼此相爱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看过英文圣经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个翻译本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没有一个把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番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3:17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翻译成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默然爱你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很可能因为西方文化没有默然的爱这概念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中文翻译按照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七十士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叙利亚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译本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我感觉翻译得太好了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神用教会的彼此相爱来帮助扶持那些对神默然的爱有困惑的基督徒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教会彼此相爱不能单用默然的爱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也应该用明显、行动的爱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6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神的沉默与神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迹奇事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一般基督徒很少碰到神迹奇事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平常生活中神用他的话语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大自然的启示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我们的理性、良心来带领我们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与我们同行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基督徒碰到苦难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会觉得需要神更明显的带领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渴望看到神迹奇事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可是在苦难中一般基督徒碰到的是神的沉默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并不是神迹奇事的拯救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圣经里的人在苦难困境中也经常盼望看到神迹奇事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却碰到神的沉默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9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彼此相爱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聆听与接纳是彼此相爱的关键行动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大脑扫描证明聆听与接纳能改善对方认知与情感网络的互动功能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必须专心听对方的倾诉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不要加入自己的解读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不要猜测说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我想你的意思就是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接纳不是同意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接纳是把自己放在对方的处境中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从对方的角度感受来看事情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彼此相爱需要接纳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却可以不同意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假如是同工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却需要同意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教会中彼此相爱不一定需要彼此同工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但愿教会以行动的爱来实现神默然的爱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CN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挑战</a:t>
            </a:r>
            <a:r>
              <a:rPr lang="en-US" altLang="zh-CN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教会历史上神沉默的例子很难理解</a:t>
            </a:r>
            <a:endParaRPr lang="en-US" altLang="zh-CN" sz="36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533400"/>
            <a:ext cx="9220200" cy="6324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世纪信天主教的日本人不少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但是面临很多逼迫</a:t>
            </a:r>
            <a:endParaRPr lang="en-US" altLang="zh-CN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4/15/1638: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日本南岛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Nagasaki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信奉天主教的原城堡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Hara Castle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被攻破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;27000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人奋战却没有被神拯救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无一生还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日本人把宣教士驱逐出境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从此基督教无法在日本落地生根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今天日本基督徒很少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(1%)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  <p:pic>
        <p:nvPicPr>
          <p:cNvPr id="1026" name="Picture 2" descr="Hara Castle Ruins - Shimabara Travel">
            <a:extLst>
              <a:ext uri="{FF2B5EF4-FFF2-40B4-BE49-F238E27FC236}">
                <a16:creationId xmlns:a16="http://schemas.microsoft.com/office/drawing/2014/main" id="{A1636A12-B658-A3BB-7D50-E045195B2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" y="2895600"/>
            <a:ext cx="9125526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304800" y="0"/>
            <a:ext cx="9601200" cy="762000"/>
          </a:xfrm>
        </p:spPr>
        <p:txBody>
          <a:bodyPr anchorCtr="0"/>
          <a:lstStyle/>
          <a:p>
            <a:pPr>
              <a:defRPr/>
            </a:pPr>
            <a:r>
              <a:rPr lang="en-US" altLang="zh-CN" sz="4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CN" altLang="en-US" sz="4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需要谦卑的信心接受神沉默的挑战</a:t>
            </a:r>
            <a:endParaRPr lang="en-US" altLang="zh-CN" sz="42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4/17/1938: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埃塞俄比亚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Ethiopia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被墨索里尼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Mussolini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攻占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下令苏丹内地会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Sudan Inland Mission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必须马上离境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苏内会在当地拜鬼的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Wallamo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族群中工作九年终于建立了一个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会友的小教会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宣教士绝望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我相信神的信实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可是假如有一天我们真能再回来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还可能找到这教会吗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07/1943: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六年后苏内会回到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Wallamo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族群中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发现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个会友的教会已经长到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18000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会友的教会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难道神的爱对日本跟对非洲有差别吗？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信仰挑战我们超越自己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所以需要谦卑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面对神沉默的挑战做最好的选择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信仰应该充满超越自己的挑战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哪一天信仰没有挑战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那一天信仰就死在你里面了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路得在挑战中做了最好的选择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1:16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你往哪裏去</a:t>
            </a:r>
            <a:r>
              <a:rPr lang="en-US" altLang="zh-TW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我也往那裏去</a:t>
            </a:r>
            <a:r>
              <a:rPr lang="en-US" altLang="zh-TW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你的國就是我的國</a:t>
            </a:r>
            <a:r>
              <a:rPr lang="en-US" altLang="zh-TW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你的神就是我的神</a:t>
            </a:r>
            <a:r>
              <a:rPr lang="en-US" altLang="zh-TW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她嫂子俄耳巴在同样的挑战中也做了选择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虽然没做错却不是最好的选择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最好的选择不一</a:t>
            </a:r>
            <a:r>
              <a:rPr lang="zh-CN" altLang="en-US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定就不带任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何问题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哈拿把撒母耳献给神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撒母耳从小在神殿中长大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所以他是好祭司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却不是好爸爸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只有太属灵的人才认为有不带问题的决定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争取在信仰的挑战中做最好的选择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走进神救恩的计划中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盼望选择的背后有神沉默的爱和恩典的遮盖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以赛亚的祷告 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63:15-64:4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你的熱心和你大能的作為在哪裏呢？你愛慕的心腸和憐憫向我們止住了。</a:t>
            </a:r>
            <a:endParaRPr lang="en-US" altLang="zh-TW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願你裂天而降；願山在你面前震動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好像火燒乾柴，又像火將水燒開，使你敵人知道你的名，使列國在你面前發顫！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耶利米的祷告 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哀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3:8,44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l"/>
            <a:r>
              <a:rPr lang="zh-TW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我哀號求救；他使我的禱告不得上達</a:t>
            </a:r>
            <a:r>
              <a:rPr lang="en-US" altLang="zh-TW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你以黑雲遮蔽自己，以致禱告不得透入。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1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约伯的祷告</a:t>
            </a: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伯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23:3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30:20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endParaRPr lang="en-US" altLang="zh-CN" sz="36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惟願我能知道在哪裏可以尋見神，能到他的臺前</a:t>
            </a:r>
            <a:r>
              <a:rPr lang="en-US" altLang="zh-TW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只是我往前行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他不在那里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他在左边行事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我却不能看见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在右边隐藏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我也不能看见</a:t>
            </a:r>
            <a:endParaRPr lang="en-US" altLang="zh-CN" sz="4400" b="0" i="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/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主啊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我呼求你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你不应允我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唯愿有一位肯听我</a:t>
            </a:r>
            <a:r>
              <a:rPr lang="en-US" altLang="zh-CN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b="0" i="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愿全能者回答我</a:t>
            </a:r>
            <a:endParaRPr lang="zh-TW" altLang="en-US" sz="4400" b="0" i="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耶稣十架上的祷告 太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27:45-6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從午正到申初，遍地都黑暗了。約在申初，耶穌大聲喊著說：「以利！以利！拉馬撒巴各大尼？」就是說：「我的神！我的神！為甚麼離棄我？」</a:t>
            </a:r>
            <a:endParaRPr lang="en-US" altLang="zh-TW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TW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B034F23-CB0E-3A2E-7AA7-DF13AD9D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CS Lewis: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Grief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Observed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533400"/>
            <a:ext cx="9144000" cy="6324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CS Lewis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的妻子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Helen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乳癌转移到骨盆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非常疼痛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一个有神迹治病恩赐的朋友来医院探访他们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CS Lewis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要求下替她按手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神迹出现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骨癌消失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骨盆长出新骨头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医生无法解释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可是三年后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Helen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癌症复发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然后去世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Lewis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 Grief Observed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中对神的沉默有很多讨论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2050" name="Picture 2" descr="CS-Lewis">
            <a:extLst>
              <a:ext uri="{FF2B5EF4-FFF2-40B4-BE49-F238E27FC236}">
                <a16:creationId xmlns:a16="http://schemas.microsoft.com/office/drawing/2014/main" id="{0A7A9EEC-B29F-075D-946F-134E8B3C9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362200" cy="30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为什么需要神的时候他却沉默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最近好几件事情叫我思考这问题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Paul Ying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的癌症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国内、中东教会的困境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24:10-12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必有許多人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离弃信仰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许多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假先知起來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为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不法的事增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加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許多人的愛心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冷淡了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惟有忍耐到底的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必然得救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我认识有许多人因为神的沉默而离弃信仰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有人认为假如我们更恳切祷告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有更坚定的信心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讲道中更多强调圣灵的大能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神迹奇事就会更多出现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圣经好像没有这种说法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面对神的沉默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24:13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惟有忍耐到底的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必然得救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耶稣说信徒面对神的沉默需要忍耐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并没有说他要施行神迹奇事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如何能在神的沉默中忍耐到底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靠信心的眼睛看到神沉默的爱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CS Lewis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后来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也因体会到神沉默的爱而走出困境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番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3:17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耶和华你的神是施行拯救、大有能力的主。他必默然爱你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他必因你喜乐而欢呼。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西番雅先知说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神沉默的爱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与他的大能拯救、对我们喜乐欢呼的爱共存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3492</TotalTime>
  <Words>3752</Words>
  <Application>Microsoft Office PowerPoint</Application>
  <PresentationFormat>On-screen Show (4:3)</PresentationFormat>
  <Paragraphs>117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KaiTi</vt:lpstr>
      <vt:lpstr>Arial</vt:lpstr>
      <vt:lpstr>Times New Roman</vt:lpstr>
      <vt:lpstr>Verdana</vt:lpstr>
      <vt:lpstr>Wingdings</vt:lpstr>
      <vt:lpstr>Hsu Template</vt:lpstr>
      <vt:lpstr>神默然爱你 西番雅3:17 思考路得记与以斯帖记  徐理强长老 CGCM_04.2024</vt:lpstr>
      <vt:lpstr>神的沉默与神迹奇事</vt:lpstr>
      <vt:lpstr>以赛亚的祷告 赛63:15-64:4</vt:lpstr>
      <vt:lpstr>耶利米的祷告 哀3:8,44</vt:lpstr>
      <vt:lpstr>约伯的祷告 伯23:3；30:20；31：35</vt:lpstr>
      <vt:lpstr>耶稣十架上的祷告 太27:45-6</vt:lpstr>
      <vt:lpstr>CS Lewis: A Grief Observed</vt:lpstr>
      <vt:lpstr>为什么需要神的时候他却沉默</vt:lpstr>
      <vt:lpstr>面对神的沉默</vt:lpstr>
      <vt:lpstr>路得、以斯帖在苦难中忍耐</vt:lpstr>
      <vt:lpstr>路得的故事</vt:lpstr>
      <vt:lpstr>路得记:人做事情、神沉默</vt:lpstr>
      <vt:lpstr>路得3:1-5</vt:lpstr>
      <vt:lpstr>结论：1.人生的矛盾</vt:lpstr>
      <vt:lpstr>结论2:不需要强调神迹奇事</vt:lpstr>
      <vt:lpstr>结论3.神迹也有机制</vt:lpstr>
      <vt:lpstr>神迹也有机制</vt:lpstr>
      <vt:lpstr>结论4:经历神沉默的爱</vt:lpstr>
      <vt:lpstr>结论4:彼此相爱</vt:lpstr>
      <vt:lpstr>彼此相爱2</vt:lpstr>
      <vt:lpstr>5.挑战:教会历史上神沉默的例子很难理解</vt:lpstr>
      <vt:lpstr>5.需要谦卑的信心接受神沉默的挑战</vt:lpstr>
      <vt:lpstr>面对神沉默的挑战做最好的选择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101</cp:revision>
  <cp:lastPrinted>2002-03-27T18:41:19Z</cp:lastPrinted>
  <dcterms:created xsi:type="dcterms:W3CDTF">2015-08-19T22:10:50Z</dcterms:created>
  <dcterms:modified xsi:type="dcterms:W3CDTF">2024-04-19T15:59:34Z</dcterms:modified>
</cp:coreProperties>
</file>