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19"/>
  </p:notesMasterIdLst>
  <p:handoutMasterIdLst>
    <p:handoutMasterId r:id="rId20"/>
  </p:handoutMasterIdLst>
  <p:sldIdLst>
    <p:sldId id="2384" r:id="rId2"/>
    <p:sldId id="2385" r:id="rId3"/>
    <p:sldId id="410" r:id="rId4"/>
    <p:sldId id="2381" r:id="rId5"/>
    <p:sldId id="406" r:id="rId6"/>
    <p:sldId id="408" r:id="rId7"/>
    <p:sldId id="409" r:id="rId8"/>
    <p:sldId id="411" r:id="rId9"/>
    <p:sldId id="412" r:id="rId10"/>
    <p:sldId id="413" r:id="rId11"/>
    <p:sldId id="414" r:id="rId12"/>
    <p:sldId id="415" r:id="rId13"/>
    <p:sldId id="416" r:id="rId14"/>
    <p:sldId id="2382" r:id="rId15"/>
    <p:sldId id="417" r:id="rId16"/>
    <p:sldId id="2383" r:id="rId17"/>
    <p:sldId id="404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3399FF"/>
    <a:srgbClr val="FF5050"/>
    <a:srgbClr val="333399"/>
    <a:srgbClr val="6600FF"/>
    <a:srgbClr val="CC66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1" autoAdjust="0"/>
    <p:restoredTop sz="94271" autoAdjust="0"/>
  </p:normalViewPr>
  <p:slideViewPr>
    <p:cSldViewPr>
      <p:cViewPr varScale="1">
        <p:scale>
          <a:sx n="67" d="100"/>
          <a:sy n="67" d="100"/>
        </p:scale>
        <p:origin x="592" y="52"/>
      </p:cViewPr>
      <p:guideLst>
        <p:guide orient="horz" pos="2160"/>
        <p:guide pos="2976"/>
      </p:guideLst>
    </p:cSldViewPr>
  </p:slideViewPr>
  <p:outlineViewPr>
    <p:cViewPr>
      <p:scale>
        <a:sx n="33" d="100"/>
        <a:sy n="33" d="100"/>
      </p:scale>
      <p:origin x="0" y="-63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0802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5080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215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3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801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4551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04552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88AB2-1214-43EE-BD91-01F24FE81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31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AB45-0D3C-4E5C-A0B5-126A4E54F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8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20049-3DB3-4CD7-9E5C-FA8EFFC74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6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E0ED4-9136-47F4-BFA4-F1BDF6906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04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D4E04-6C53-4E17-91F1-E45933DE4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4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BAF62-11E4-4526-9F58-F3A734361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2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07D3D-3146-4D80-9D30-CD87790DE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06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6182F-B999-47A6-8714-C13D3C3046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22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D609E-A85F-4694-8F05-DB47C9869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1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874A8-7392-4C7C-8E15-EA6AD14BF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3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E2392-0E2E-4D08-B155-6B8C4B679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18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70349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49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49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70349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0350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50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51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351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3527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03528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3529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3530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4A86F42-940A-4D63-908E-F73598A28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0353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477000"/>
          </a:xfrm>
        </p:spPr>
        <p:txBody>
          <a:bodyPr anchorCtr="0"/>
          <a:lstStyle/>
          <a:p>
            <a:pPr eaLnBrk="1" hangingPunct="1">
              <a:defRPr/>
            </a:pPr>
            <a:br>
              <a:rPr lang="en-US" altLang="zh-CN" sz="6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</a:br>
            <a:br>
              <a:rPr lang="en-US" altLang="zh-CN" sz="6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</a:br>
            <a:r>
              <a:rPr lang="zh-CN" altLang="en-US" sz="6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成功后的危机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R1</a:t>
            </a:r>
            <a:br>
              <a:rPr lang="en-US" altLang="zh-CN" sz="6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</a:br>
            <a:b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</a:br>
            <a:b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</a:br>
            <a:r>
              <a:rPr lang="zh-CN" altLang="en-US" sz="36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徐理强长老</a:t>
            </a:r>
            <a:b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</a:br>
            <a:r>
              <a:rPr lang="en-US" altLang="zh-CN" sz="32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CGCM_02.2024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 flipV="1">
            <a:off x="0" y="6857999"/>
            <a:ext cx="9144000" cy="45719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619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今天华人教会成功后危机的根源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成功遮盖不住过去的伤痕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成长、争取成就过程的伤痕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一般教会不注重伤痕需要处理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过去没有解决的问题在成功后浮现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竞争、攀比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自满、自高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缺欠的文化遗产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对社会道德不了解、缺乏独立研究思考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信仰上碰到难题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不愿面对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教会不鼓励处理（靠信心、祷告）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 </a:t>
            </a:r>
            <a:r>
              <a:rPr lang="zh-CN" altLang="en-US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太</a:t>
            </a:r>
            <a:r>
              <a:rPr lang="en-US" altLang="zh-CN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24:12 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因为不法的事情增加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许多人的爱心就冷淡了</a:t>
            </a:r>
            <a:endParaRPr lang="en-US" altLang="zh-CN" sz="440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没有配合生命阶段异象的更新、培养独立思考学习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 </a:t>
            </a:r>
            <a:r>
              <a:rPr lang="zh-CN" altLang="en-US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箴言</a:t>
            </a:r>
            <a:r>
              <a:rPr lang="en-US" altLang="zh-CN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29:18 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没有异象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人就随意而行 </a:t>
            </a:r>
            <a:endParaRPr lang="en-US" altLang="zh-CN" sz="4400" dirty="0">
              <a:solidFill>
                <a:srgbClr val="FFFF00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不处理伤痕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处理伤痕需要了解伤痕的机制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圣经不注重机制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(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所以圣经很少讨论人物的成长经历、家庭背景、家庭动力矛盾）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机制一般是心理学的范围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华人文化、教会轻视心理学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3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文化遗产缺欠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大卫王犯罪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可是没有制衡他罪行的社会制度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华人教会不注重社会制度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只注重个人道德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认为只需要悔改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华人教会看重反堕胎、反男女同厕等法律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因为华人文化中没有社会心理学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所以不了解社会心态有相关性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反堕胎、反男女同厕的人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一般也反环保、支持种族歧视政策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29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需要面对问题、独立研究思考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随着生命阶段的进展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信仰问题可能越来越复杂 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太</a:t>
            </a:r>
            <a:r>
              <a:rPr lang="en-US" altLang="zh-CN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24:10-12 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那时许多人会失去信仰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…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也有假先知出现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…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因为不法的事增加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许多人的爱心就冷淡了</a:t>
            </a:r>
            <a:endParaRPr lang="en-US" altLang="zh-CN" sz="440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需要勇敢面对问题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需要研究思考如何把问题解决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带查经不能只听网上别人的讲道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最起码需要查看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圣经字典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54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异象需要不断更新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上周陈牧师提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 David Brooks </a:t>
            </a:r>
            <a:r>
              <a:rPr lang="en-US" altLang="zh-CN" sz="40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《The Second Mountain》</a:t>
            </a:r>
            <a:r>
              <a:rPr lang="zh-CN" altLang="en-US" sz="40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0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以注重关系来过人生（</a:t>
            </a:r>
            <a:r>
              <a:rPr lang="en-US" altLang="zh-CN" sz="4400" dirty="0" err="1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Relationalist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approach to life) 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把人生投入四种关系里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职业、婚姻、社区、信仰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步入中年后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需要被别人提醒、需要看书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今天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:CGCM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仍然有人不参加团契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不愿意加入会员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带查经只靠听网上广播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宣教异象停留在金钱奉献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07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耶稣对老底嘉教会的五个劝告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自觉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知道自己贫穷、 瞎眼、赤身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购买火炼的金子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考验过信仰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购买白衣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更新的行为心态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购买眼药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有异象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打开心门让耶稣进入自己生命中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其实是从另外一个角度对成功后有危机的华人教会说同样的事情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结论</a:t>
            </a:r>
            <a: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几点提醒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假如你听得一头雾水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或是下午你儿子问你今天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96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岁老人讲道说些什么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请记住下面几点就可以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带查经必须先参考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圣经字典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也就是说必须购买一本圣经字典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更新人际关系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投入教会团契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每次参加聚会、同心祷告、学习 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思考如何参与宣教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本宣、外宣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美国大选投票前重新思考自己对社会政策的信念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47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801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社会心理学一个实验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2001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有人在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4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个的城市路上放了一个钱包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Wallet,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看有没有路人把它交回给警察局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♦挪威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:100%;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美国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67%;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中国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:30%;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墨西哥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:25%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2013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在两个城市做同样实验：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♦挪威哈尔新基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Helsinki: 95%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；里斯本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 9% (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交回来的是一个荷兰游客）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挪威市民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95%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非基督徒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里斯本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70%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基督徒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说明问题不能单单从信仰角度来看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太简单的信仰观点相对容易失去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046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成功后的危机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一般我们以为危难时的危机最难承受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最容易叫我们跌倒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其实危难中的危机往往带来更新、突破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潘霍华被希特勒囚禁、杀害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却写出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天父美善恩典保佑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》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美丽的诗歌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成功后的危机最容易叫人跌倒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老底嘉教会就是一个典型的例子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74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096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启示录</a:t>
            </a:r>
            <a:r>
              <a:rPr lang="en-US" altLang="zh-CN" sz="48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3</a:t>
            </a:r>
            <a:r>
              <a:rPr lang="zh-CN" altLang="en-US" sz="48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CN" sz="48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14-22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50800" y="762000"/>
            <a:ext cx="9271000" cy="6096000"/>
          </a:xfrm>
        </p:spPr>
        <p:txBody>
          <a:bodyPr>
            <a:normAutofit fontScale="700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你要寫信給老底嘉教會的使者說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那為阿們的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為誠信真實見證的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在神創造萬物之上為元首的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說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我知道你的行為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你也不冷也不熱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我巴不得你或冷或熱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你既如溫水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也不冷也不熱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所以我必從我口中把你吐出去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你說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我是富足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已經發了財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一樣都不缺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卻不知道你是那困苦、可憐、貧窮、瞎眼、赤身的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我勸你向我買火煉的金子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叫你富足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又買白衣穿上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叫你赤身的羞恥不露出來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又買眼藥擦你的眼睛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使你能看見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凡我所疼愛的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我就責備管教他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所以你要發熱心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也要悔改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看哪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我站在門外叩門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若有聽見我聲音就開門的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我要進到他那裏去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我與他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他與我一同坐席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得勝的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我要賜他在我寶座上與我同坐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就如我得了勝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在我父的寶座上與他同坐一般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聖靈向眾教會所說的話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凡有耳的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就應當聽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!</a:t>
            </a:r>
            <a:endParaRPr lang="en-US" altLang="zh-CN" sz="44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379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神赐给华人教会有成功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美籍华人：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PhD:6%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（华人教会可能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20% PhD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）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白人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:2%</a:t>
            </a: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美籍华人：平均收入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:&gt;100000;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比一般美国人收入高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35%</a:t>
            </a: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社会、家庭问题在华人教会中一般比较少 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659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成功后的危机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华人教会很成功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可是步入中年以后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危机出现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成功后的危机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反而不容易突破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常见的危机：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满足现况、缺乏自觉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爱心冷淡、信仰形式化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3.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缺乏异象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4.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一些以为已经解决的问题又浮现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5.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一些意想不到的新问题出现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012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大卫王成功后的危机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大卫王很成功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可是成功后生命中出现很多问题、危机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拔示巴、乌利亚事件 </a:t>
            </a:r>
            <a:r>
              <a:rPr lang="zh-CN" altLang="en-US" sz="33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撒下</a:t>
            </a:r>
            <a:r>
              <a:rPr lang="en-US" altLang="zh-CN" sz="33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11</a:t>
            </a: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暗嫩、他玛事件 </a:t>
            </a:r>
            <a:r>
              <a:rPr lang="zh-CN" altLang="en-US" sz="33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撒下</a:t>
            </a:r>
            <a:r>
              <a:rPr lang="en-US" altLang="zh-CN" sz="33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13</a:t>
            </a: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3.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押沙龙谋反夺位 </a:t>
            </a:r>
            <a:r>
              <a:rPr lang="zh-CN" altLang="en-US" sz="33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撒下</a:t>
            </a:r>
            <a:r>
              <a:rPr lang="en-US" altLang="zh-CN" sz="33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15-19</a:t>
            </a: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4.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示巴反叛、南北裂痕出现 </a:t>
            </a:r>
            <a:r>
              <a:rPr lang="zh-CN" altLang="en-US" sz="33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撒下</a:t>
            </a:r>
            <a:r>
              <a:rPr lang="en-US" altLang="zh-CN" sz="33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20</a:t>
            </a: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5.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三年饥荒、扫罗后代被杀 </a:t>
            </a:r>
            <a:r>
              <a:rPr lang="zh-CN" altLang="en-US" sz="33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撒下</a:t>
            </a:r>
            <a:r>
              <a:rPr lang="en-US" altLang="zh-CN" sz="33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21</a:t>
            </a: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6.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大卫数点军力、带来瘟疫 </a:t>
            </a:r>
            <a:r>
              <a:rPr lang="zh-CN" altLang="en-US" sz="33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撒下</a:t>
            </a:r>
            <a:r>
              <a:rPr lang="en-US" altLang="zh-CN" sz="33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24</a:t>
            </a: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7.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亚多尼亚谋取王位（约押支持） </a:t>
            </a:r>
            <a:r>
              <a:rPr lang="zh-CN" altLang="en-US" sz="33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王上</a:t>
            </a:r>
            <a:r>
              <a:rPr lang="en-US" altLang="zh-CN" sz="33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1-2</a:t>
            </a: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8.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大卫给所罗门巩固王位的遗训反而埋下后来南北分裂危机 </a:t>
            </a:r>
            <a:r>
              <a:rPr lang="zh-CN" altLang="en-US" sz="33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王上</a:t>
            </a:r>
            <a:r>
              <a:rPr lang="en-US" altLang="zh-CN" sz="33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</a:t>
            </a: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77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大卫王成功后危机的根源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成功后放纵情欲（拔示巴）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成功后权力没有制衡 （乌利亚）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弱点被约押抓住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: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约押多次帮助大卫（杀死押尼珥、乌利亚、押沙龙事件几次的处理、攻取亚扪人的拉巴却归功与大卫、打败示巴、劝大卫别数点军力）大卫需要约押帮助却被约押知道他的秘密与弱点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大卫叫所罗门把约押干掉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自己不下手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90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大卫危机的根源</a:t>
            </a:r>
            <a: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娶很多妻子造成后来家庭关系动力矛盾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不可能单靠自己父亲的榜样可能解决 （押沙龙、亚多尼雅）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犹大人与以色列人的不合、支派斗争  </a:t>
            </a:r>
            <a:r>
              <a:rPr lang="zh-CN" altLang="en-US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撒下</a:t>
            </a:r>
            <a:r>
              <a:rPr lang="en-US" altLang="zh-CN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19:41 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在所罗门外强中干的治理下不断浮现 </a:t>
            </a:r>
            <a:r>
              <a:rPr lang="zh-CN" altLang="en-US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王上</a:t>
            </a:r>
            <a:r>
              <a:rPr lang="en-US" altLang="zh-CN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11</a:t>
            </a:r>
            <a:r>
              <a:rPr lang="zh-CN" altLang="en-US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 </a:t>
            </a:r>
            <a:r>
              <a:rPr lang="en-US" altLang="zh-CN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;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最后南北分裂 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王上</a:t>
            </a:r>
            <a:r>
              <a:rPr lang="en-US" altLang="zh-CN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12:4 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你父亲加在我们背上的重担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现在求你减轻</a:t>
            </a:r>
            <a:r>
              <a:rPr lang="en-US" altLang="zh-CN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我们就服事你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（大卫没有警告所罗门支派斗争的危机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所以别苛待人民？）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50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Hsu Templat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Hsu Template</Template>
  <TotalTime>2703</TotalTime>
  <Words>2147</Words>
  <Application>Microsoft Office PowerPoint</Application>
  <PresentationFormat>On-screen Show (4:3)</PresentationFormat>
  <Paragraphs>96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DFKai-SB</vt:lpstr>
      <vt:lpstr>KaiTi</vt:lpstr>
      <vt:lpstr>Arial</vt:lpstr>
      <vt:lpstr>Corbel</vt:lpstr>
      <vt:lpstr>Times New Roman</vt:lpstr>
      <vt:lpstr>Verdana</vt:lpstr>
      <vt:lpstr>Wingdings</vt:lpstr>
      <vt:lpstr>Hsu Template</vt:lpstr>
      <vt:lpstr>  成功后的危机R1   徐理强长老 CGCM_02.2024</vt:lpstr>
      <vt:lpstr>社会心理学一个实验</vt:lpstr>
      <vt:lpstr>成功后的危机</vt:lpstr>
      <vt:lpstr>启示录3：14-22</vt:lpstr>
      <vt:lpstr>神赐给华人教会有成功</vt:lpstr>
      <vt:lpstr>成功后的危机</vt:lpstr>
      <vt:lpstr>大卫王成功后的危机</vt:lpstr>
      <vt:lpstr>大卫王成功后危机的根源</vt:lpstr>
      <vt:lpstr>大卫危机的根源2</vt:lpstr>
      <vt:lpstr>今天华人教会成功后危机的根源</vt:lpstr>
      <vt:lpstr>不处理伤痕</vt:lpstr>
      <vt:lpstr>文化遗产缺欠</vt:lpstr>
      <vt:lpstr>需要面对问题、独立研究思考</vt:lpstr>
      <vt:lpstr>异象需要不断更新</vt:lpstr>
      <vt:lpstr>耶稣对老底嘉教会的五个劝告</vt:lpstr>
      <vt:lpstr>结论:几点提醒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lkghsu</dc:creator>
  <cp:lastModifiedBy>George Hsu</cp:lastModifiedBy>
  <cp:revision>82</cp:revision>
  <cp:lastPrinted>2002-03-27T18:41:19Z</cp:lastPrinted>
  <dcterms:created xsi:type="dcterms:W3CDTF">2015-08-19T22:08:42Z</dcterms:created>
  <dcterms:modified xsi:type="dcterms:W3CDTF">2024-02-24T14:53:59Z</dcterms:modified>
</cp:coreProperties>
</file>