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1" r:id="rId6"/>
    <p:sldId id="275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2539"/>
    <p:restoredTop sz="90816" autoAdjust="0"/>
  </p:normalViewPr>
  <p:slideViewPr>
    <p:cSldViewPr snapToGrid="0">
      <p:cViewPr varScale="1">
        <p:scale>
          <a:sx n="115" d="100"/>
          <a:sy n="115" d="100"/>
        </p:scale>
        <p:origin x="24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1/27/24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591339"/>
            <a:ext cx="4941771" cy="1965703"/>
          </a:xfrm>
        </p:spPr>
        <p:txBody>
          <a:bodyPr/>
          <a:lstStyle/>
          <a:p>
            <a:pPr algn="ctr"/>
            <a:r>
              <a:rPr lang="zh-CN" altLang="en-US" sz="44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信心和试炼</a:t>
            </a:r>
            <a:br>
              <a:rPr lang="en-US" altLang="zh-CN" sz="44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</a:br>
            <a:endParaRPr lang="en-US" sz="4400" b="1" dirty="0"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雅各书</a:t>
            </a:r>
            <a:r>
              <a:rPr lang="en-US" altLang="zh-CN" sz="32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1:1-27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2D81B-2441-6F4C-1CFE-A4B8C350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A5A0D-2318-7D62-94AC-EB0CD519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5DE85-259F-D6E6-A8E4-B2767391E4E3}"/>
              </a:ext>
            </a:extLst>
          </p:cNvPr>
          <p:cNvSpPr txBox="1"/>
          <p:nvPr/>
        </p:nvSpPr>
        <p:spPr>
          <a:xfrm>
            <a:off x="3374833" y="2192612"/>
            <a:ext cx="79789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        </a:t>
            </a:r>
            <a:r>
              <a:rPr lang="zh-TW" altLang="en-US" sz="2800" dirty="0">
                <a:solidFill>
                  <a:schemeClr val="bg1"/>
                </a:solidFill>
              </a:rPr>
              <a:t>耶稣回答说：“我实实在在地告诉你，人若不重生，就不能见　神的国。” 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        </a:t>
            </a:r>
            <a:r>
              <a:rPr lang="zh-TW" altLang="en-US" sz="2800" dirty="0">
                <a:solidFill>
                  <a:schemeClr val="bg1"/>
                </a:solidFill>
              </a:rPr>
              <a:t>尼哥底母说：“人已经老了，如何能</a:t>
            </a:r>
            <a:r>
              <a:rPr lang="zh-TW" altLang="en-US" sz="2800" dirty="0">
                <a:solidFill>
                  <a:schemeClr val="accent2"/>
                </a:solidFill>
              </a:rPr>
              <a:t>重生</a:t>
            </a:r>
            <a:r>
              <a:rPr lang="zh-TW" altLang="en-US" sz="2800" dirty="0">
                <a:solidFill>
                  <a:schemeClr val="bg1"/>
                </a:solidFill>
              </a:rPr>
              <a:t>呢？岂能再进母腹生出来吗？” 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        </a:t>
            </a:r>
            <a:r>
              <a:rPr lang="zh-TW" altLang="en-US" sz="2800" dirty="0">
                <a:solidFill>
                  <a:schemeClr val="bg1"/>
                </a:solidFill>
              </a:rPr>
              <a:t>耶稣说：“我实实在在地告诉你，人若不是</a:t>
            </a:r>
            <a:r>
              <a:rPr lang="zh-TW" altLang="en-US" sz="2800" dirty="0">
                <a:solidFill>
                  <a:schemeClr val="accent2"/>
                </a:solidFill>
              </a:rPr>
              <a:t>从水和圣灵生的</a:t>
            </a:r>
            <a:r>
              <a:rPr lang="zh-TW" altLang="en-US" sz="2800" dirty="0">
                <a:solidFill>
                  <a:schemeClr val="bg1"/>
                </a:solidFill>
              </a:rPr>
              <a:t>，就不能进　神的国。</a:t>
            </a:r>
            <a:r>
              <a:rPr lang="zh-CN" altLang="en-US" sz="2800" dirty="0">
                <a:solidFill>
                  <a:schemeClr val="bg1"/>
                </a:solidFill>
              </a:rPr>
              <a:t>”</a:t>
            </a:r>
            <a:endParaRPr lang="en-US" altLang="zh-CN" sz="2800" dirty="0">
              <a:solidFill>
                <a:schemeClr val="bg1"/>
              </a:solidFill>
            </a:endParaRPr>
          </a:p>
          <a:p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				</a:t>
            </a:r>
            <a:r>
              <a:rPr lang="zh-TW" altLang="en-US" sz="2800" dirty="0">
                <a:solidFill>
                  <a:schemeClr val="bg1"/>
                </a:solidFill>
              </a:rPr>
              <a:t>（约翰福音</a:t>
            </a:r>
            <a:r>
              <a:rPr lang="en-US" altLang="zh-CN" sz="2800" dirty="0">
                <a:solidFill>
                  <a:schemeClr val="bg1"/>
                </a:solidFill>
              </a:rPr>
              <a:t>3</a:t>
            </a:r>
            <a:r>
              <a:rPr lang="en-US" altLang="zh-TW" sz="2800" dirty="0">
                <a:solidFill>
                  <a:schemeClr val="bg1"/>
                </a:solidFill>
              </a:rPr>
              <a:t>:</a:t>
            </a:r>
            <a:r>
              <a:rPr lang="en-US" altLang="zh-CN" sz="2800" dirty="0">
                <a:solidFill>
                  <a:schemeClr val="bg1"/>
                </a:solidFill>
              </a:rPr>
              <a:t>3</a:t>
            </a:r>
            <a:r>
              <a:rPr lang="en-US" altLang="zh-TW" sz="2800" dirty="0">
                <a:solidFill>
                  <a:schemeClr val="bg1"/>
                </a:solidFill>
              </a:rPr>
              <a:t>-</a:t>
            </a:r>
            <a:r>
              <a:rPr lang="en-US" altLang="zh-CN" sz="2800" dirty="0">
                <a:solidFill>
                  <a:schemeClr val="bg1"/>
                </a:solidFill>
              </a:rPr>
              <a:t>5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9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440B3-5DEE-2D4E-3587-402F9BF74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4DC9-C888-122D-16A4-678B94F38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两种不同的结局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9827D-D78B-AE84-2E65-CBBEAD1BD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72487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我亲爱的弟兄们，这是你们所知道的。但你们各人要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快快地听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慢慢地说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慢慢地动怒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 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因为人的怒气并不成就　神的义。 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所以，你们要脱去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一切的污秽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moral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filth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盈余的邪恶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prevalent evil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，存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温柔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humble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的心领受那所栽种的道，就是能救你们灵魂的道。</a:t>
            </a:r>
          </a:p>
          <a:p>
            <a:pPr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03CF3-42C8-7999-0AFC-6BE44DEB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8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25E37-4690-2998-C037-A57D2DEB4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730C2-1EF7-3056-F01A-ED6A9D13C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知行合一的信仰 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7E951-BDB9-A46E-614D-5AF867193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72487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22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只是你们要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行道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，不要单单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听道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，自己欺哄自己。 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23-24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因为听道而不行道的，就像人对着镜子看自己本来的面目， 看见，走后，随即忘了他的相貌如何。 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惟有详细察看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那全备、使人自由之律法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的，并且时常如此，这人既不是听了就忘，乃是实在行出来，就在他所行的事上必然得福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28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lang="zh-TW" altLang="en-US" sz="28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69837-D7C4-3BE2-9C73-06E953F9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F2451-4AC2-21A7-B7C9-B34D2E36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33F8686-F4D0-EC21-D2B2-5D44B399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38766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A movie poster with a lion and a person riding a horse&#10;&#10;Description automatically generated">
            <a:extLst>
              <a:ext uri="{FF2B5EF4-FFF2-40B4-BE49-F238E27FC236}">
                <a16:creationId xmlns:a16="http://schemas.microsoft.com/office/drawing/2014/main" id="{57A25FE8-5648-58F0-5921-8882F1FBD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80"/>
            <a:ext cx="12201045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lang="en-US" sz="3200" b="1" dirty="0" err="1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雅各书背景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时间：</a:t>
            </a: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50</a:t>
            </a:r>
            <a:r>
              <a:rPr 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AD，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新约最早的书卷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作者：主的兄弟雅各</a:t>
            </a:r>
            <a:endParaRPr lang="en-US" altLang="zh-TW" sz="28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对象：散住十二个支派之人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Diaspora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28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内容：多引自登山宝训（马太福音</a:t>
            </a: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5-7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）和箴言</a:t>
            </a: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1-9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，被称为「新约的箴言」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争议： 「因信称义」 和「因行为称义」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436A-47FB-0B68-6E4F-D06B8067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经过试验的信心 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C9B08-020D-59B5-33EF-E272133C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505473" cy="45943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我的弟兄们，你们落在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百般试炼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trials of many kinds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）中，都要以为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大喜乐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pure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joy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因为知道你们的信心经过试验，就生忍耐。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忍耐也当成功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let perseverance finish its work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，使你们成全、完备，毫无缺欠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28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CD61E-CA26-3955-8D4B-68F44D7E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5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67411-3C85-4BDA-B87A-5F1DB61B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902E1-6198-9CF0-6B48-DA9343AF2266}"/>
              </a:ext>
            </a:extLst>
          </p:cNvPr>
          <p:cNvSpPr txBox="1"/>
          <p:nvPr/>
        </p:nvSpPr>
        <p:spPr>
          <a:xfrm>
            <a:off x="3374833" y="2192612"/>
            <a:ext cx="79789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	</a:t>
            </a:r>
            <a:r>
              <a:rPr lang="zh-TW" altLang="en-US" sz="2800" dirty="0">
                <a:solidFill>
                  <a:schemeClr val="bg1"/>
                </a:solidFill>
              </a:rPr>
              <a:t>我们这至暂至轻的苦楚，要为我们成就极重无比、永远的荣耀。原来我们不是顾念所见的，乃是顾念所不见的；因为所见的是暂时的，所不见的是永远的。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				</a:t>
            </a:r>
            <a:r>
              <a:rPr lang="zh-TW" altLang="en-US" sz="2800" dirty="0">
                <a:solidFill>
                  <a:schemeClr val="bg1"/>
                </a:solidFill>
              </a:rPr>
              <a:t>（哥林多后书</a:t>
            </a:r>
            <a:r>
              <a:rPr lang="en-US" altLang="zh-TW" sz="2800" dirty="0">
                <a:solidFill>
                  <a:schemeClr val="bg1"/>
                </a:solidFill>
              </a:rPr>
              <a:t>4:17-18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5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117DA-C386-B356-F092-ADF603058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C6B6-00EA-997B-BD2F-7AC3DA5D2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从神而来的智慧 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5D5C9-E4CE-591D-ACA9-229CE1299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72487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你们中间若有缺少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的，应当求那厚赐与众人、也不斥责人的　神，主就必赐给他。 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只要凭着信心求，一点不疑惑；因为那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疑惑的人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，就像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海中的波浪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，被风吹动翻腾。 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这样的人不要想从主那里得什么。 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心怀二意的人，在他一切所行的路上都没有定见。</a:t>
            </a:r>
          </a:p>
          <a:p>
            <a:pPr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C9B28-5EF5-A506-D4F9-31B33ADC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0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783F9-D60C-3674-1BD3-28A4C5F6D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EF71-1252-B1C7-A062-ABDF12657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从神而来的智慧 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D20E3-AF2B-0695-843F-00D09EF95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72487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卑微的弟兄升高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，就该喜乐； </a:t>
            </a:r>
          </a:p>
          <a:p>
            <a:pPr>
              <a:defRPr/>
            </a:pP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富足的降卑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，也该如此；因为他必要过去，如同草上的花一样。 </a:t>
            </a:r>
          </a:p>
          <a:p>
            <a:pPr>
              <a:defRPr/>
            </a:pP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太阳出来，热风刮起，草就枯干，花也凋谢，美容就消没了；那富足的人，在他所行的事上也要这样衰残。</a:t>
            </a:r>
          </a:p>
          <a:p>
            <a:pPr>
              <a:defRPr/>
            </a:pPr>
            <a:endParaRPr lang="zh-TW" altLang="en-US" sz="28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963CA-A079-D9E2-BEEB-418DBAC1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alking in the street&#10;&#10;Description automatically generated">
            <a:extLst>
              <a:ext uri="{FF2B5EF4-FFF2-40B4-BE49-F238E27FC236}">
                <a16:creationId xmlns:a16="http://schemas.microsoft.com/office/drawing/2014/main" id="{B87E8879-B4F0-7F67-9ED4-065922739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4" y="0"/>
            <a:ext cx="12164029" cy="586819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123510-AE40-F741-81C7-AB496E8F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38766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6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BA8F9-926E-8A53-8B23-598982A88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163F-B126-1AC4-39C2-E08CD1F49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两种不同的结局 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2799E-AEFF-935C-FDCE-FAFB3E9A3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72487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人被试探，不可说：“我是被　神试探”；因为　神不能被恶试探，他也不试探人。 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但各人被试探，乃是被自己的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私欲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牵引诱惑的。 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私欲既怀了胎，就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生出罪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来；罪既长成，就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生出死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来。</a:t>
            </a:r>
          </a:p>
          <a:p>
            <a:pPr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166D4-FA1D-5765-8058-ECEFA0FF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9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3EE2-C538-FDC1-9D9B-F7169926D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717F8-A109-E6EE-2125-ABB33D2AE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TW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两种不同的结局 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E123D-FC0E-45A4-41D8-8544FEAE9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72487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我亲爱的弟兄们，不要看错了。 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各样美善的恩赐和各样全备的赏赐都是从上头来的，从众光之父那里降下来的；在他并没有改变，也没有转动的影儿。 </a:t>
            </a:r>
          </a:p>
          <a:p>
            <a:pPr>
              <a:defRPr/>
            </a:pP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他按自己的旨意，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用真道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word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of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truth</a:t>
            </a:r>
            <a:r>
              <a:rPr lang="zh-CN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生了我们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，叫我们在他所造的万物中好像</a:t>
            </a:r>
            <a:r>
              <a:rPr lang="zh-TW" altLang="en-US" sz="2800" spc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初熟的果子</a:t>
            </a:r>
            <a:r>
              <a:rPr lang="zh-TW" altLang="en-US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26E2-13BB-3B9B-42D6-3F7890C4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5233</TotalTime>
  <Words>868</Words>
  <Application>Microsoft Macintosh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Microsoft YaHei UI</vt:lpstr>
      <vt:lpstr>Arial</vt:lpstr>
      <vt:lpstr>Calibri</vt:lpstr>
      <vt:lpstr>Tenorite</vt:lpstr>
      <vt:lpstr>Office Theme</vt:lpstr>
      <vt:lpstr>信心和试炼 </vt:lpstr>
      <vt:lpstr>雅各书背景</vt:lpstr>
      <vt:lpstr>一、经过试验的信心 </vt:lpstr>
      <vt:lpstr>PowerPoint Presentation</vt:lpstr>
      <vt:lpstr>二、从神而来的智慧 </vt:lpstr>
      <vt:lpstr>二、从神而来的智慧 </vt:lpstr>
      <vt:lpstr>PowerPoint Presentation</vt:lpstr>
      <vt:lpstr>三、两种不同的结局 </vt:lpstr>
      <vt:lpstr>三、两种不同的结局 </vt:lpstr>
      <vt:lpstr>PowerPoint Presentation</vt:lpstr>
      <vt:lpstr>三、两种不同的结局</vt:lpstr>
      <vt:lpstr>四、知行合一的信仰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犹太人为什么不信  罗马书10-11章</dc:title>
  <dc:creator>Joe Xu</dc:creator>
  <cp:lastModifiedBy>Joe Xu</cp:lastModifiedBy>
  <cp:revision>56</cp:revision>
  <dcterms:created xsi:type="dcterms:W3CDTF">2023-04-13T02:20:38Z</dcterms:created>
  <dcterms:modified xsi:type="dcterms:W3CDTF">2024-01-28T02:56:37Z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