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8"/>
  </p:notesMasterIdLst>
  <p:sldIdLst>
    <p:sldId id="256" r:id="rId3"/>
    <p:sldId id="323" r:id="rId4"/>
    <p:sldId id="324" r:id="rId5"/>
    <p:sldId id="260" r:id="rId6"/>
    <p:sldId id="329" r:id="rId7"/>
    <p:sldId id="355" r:id="rId8"/>
    <p:sldId id="356" r:id="rId9"/>
    <p:sldId id="336" r:id="rId10"/>
    <p:sldId id="357" r:id="rId11"/>
    <p:sldId id="271" r:id="rId12"/>
    <p:sldId id="369" r:id="rId13"/>
    <p:sldId id="358" r:id="rId14"/>
    <p:sldId id="359" r:id="rId15"/>
    <p:sldId id="313" r:id="rId16"/>
    <p:sldId id="368" r:id="rId17"/>
    <p:sldId id="360" r:id="rId18"/>
    <p:sldId id="363" r:id="rId19"/>
    <p:sldId id="365" r:id="rId20"/>
    <p:sldId id="364" r:id="rId21"/>
    <p:sldId id="367" r:id="rId22"/>
    <p:sldId id="366" r:id="rId23"/>
    <p:sldId id="322" r:id="rId24"/>
    <p:sldId id="354" r:id="rId25"/>
    <p:sldId id="342" r:id="rId26"/>
    <p:sldId id="353" r:id="rId27"/>
    <p:sldId id="343" r:id="rId28"/>
    <p:sldId id="352" r:id="rId29"/>
    <p:sldId id="344" r:id="rId30"/>
    <p:sldId id="351" r:id="rId31"/>
    <p:sldId id="345" r:id="rId32"/>
    <p:sldId id="350" r:id="rId33"/>
    <p:sldId id="346" r:id="rId34"/>
    <p:sldId id="349" r:id="rId35"/>
    <p:sldId id="347" r:id="rId36"/>
    <p:sldId id="348" r:id="rId37"/>
  </p:sldIdLst>
  <p:sldSz cx="9144000" cy="5143500" type="screen16x9"/>
  <p:notesSz cx="6858000" cy="9144000"/>
  <p:embeddedFontLst>
    <p:embeddedFont>
      <p:font typeface="Source Han Serif CN Heavy" panose="02020400000000000000" pitchFamily="18" charset="-128"/>
      <p:bold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loudLiBianGBK" panose="02010604000000000000" pitchFamily="2" charset="-122"/>
      <p:regular r:id="rId44"/>
    </p:embeddedFont>
    <p:embeddedFont>
      <p:font typeface="FZKai-Z03" panose="03000509000000000000" pitchFamily="66" charset="-122"/>
      <p:regular r:id="rId45"/>
    </p:embeddedFont>
    <p:embeddedFont>
      <p:font typeface="Gen Jyuu Gothic Monospace Regular" panose="020B0309020203020207" pitchFamily="49" charset="-128"/>
      <p:regular r:id="rId46"/>
    </p:embeddedFont>
    <p:embeddedFont>
      <p:font typeface="Kurewa Gothic CJK JP Regular" pitchFamily="2" charset="-120"/>
      <p:regular r:id="rId47"/>
    </p:embeddedFont>
    <p:embeddedFont>
      <p:font typeface="Source Han Serif CN" panose="02020400000000000000" pitchFamily="18" charset="-128"/>
      <p:regular r:id="rId48"/>
      <p:bold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457"/>
    <p:restoredTop sz="77840"/>
  </p:normalViewPr>
  <p:slideViewPr>
    <p:cSldViewPr>
      <p:cViewPr varScale="1">
        <p:scale>
          <a:sx n="178" d="100"/>
          <a:sy n="178" d="100"/>
        </p:scale>
        <p:origin x="168" y="100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6.fntdata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18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FEF0A1-F24A-004D-A282-8E2D960D8120}" type="datetimeFigureOut">
              <a:t>1/13/24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1114A3-3CEE-1A46-9F22-E21505D23F1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480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Xu 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1114A3-3CEE-1A46-9F22-E21505D23F11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0744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1114A3-3CEE-1A46-9F22-E21505D23F11}" type="slidenum"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272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09" name="Google Shape;10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60838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09" name="Google Shape;10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42323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09" name="Google Shape;10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82294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09" name="Google Shape;10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53142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1114A3-3CEE-1A46-9F22-E21505D23F11}" type="slidenum"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9759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09" name="Google Shape;10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40764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1114A3-3CEE-1A46-9F22-E21505D23F1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001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09" name="Google Shape;10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59501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09" name="Google Shape;10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9397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09" name="Google Shape;10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1114A3-3CEE-1A46-9F22-E21505D23F11}" type="slidenum"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5302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09" name="Google Shape;10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22654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09" name="Google Shape;10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3550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09" name="Google Shape;10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72113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09" name="Google Shape;10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23792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09" name="Google Shape;10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67549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09" name="Google Shape;10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83825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09" name="Google Shape;10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63714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09" name="Google Shape;10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30992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09" name="Google Shape;10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1836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09" name="Google Shape;10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15144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09" name="Google Shape;10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10150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09" name="Google Shape;10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4529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09" name="Google Shape;10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59413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09" name="Google Shape;10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213542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09" name="Google Shape;10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837227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09" name="Google Shape;10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1529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所羅門</a:t>
            </a:r>
            <a:r>
              <a:rPr lang="zh-TW" altLang="en-US" dirty="0"/>
              <a:t>：智慧、財富、權利；妻子兒女都很多。</a:t>
            </a:r>
            <a:endParaRPr lang="en-US" altLang="zh-TW" dirty="0"/>
          </a:p>
          <a:p>
            <a:endParaRPr lang="en-US" dirty="0"/>
          </a:p>
          <a:p>
            <a:r>
              <a:rPr lang="en-US" dirty="0" err="1"/>
              <a:t>擁有了所有我們想追求的</a:t>
            </a:r>
            <a:r>
              <a:rPr lang="zh-TW" altLang="en-US" dirty="0"/>
              <a:t>，他分享的人生可以讓我看到我們的終點和目的地。</a:t>
            </a:r>
            <a:endParaRPr lang="en-US" altLang="zh-TW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愁苦</a:t>
            </a:r>
            <a:endParaRPr lang="en-US" altLang="zh-TW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1114A3-3CEE-1A46-9F22-E21505D23F11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08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09" name="Google Shape;10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4209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09" name="Google Shape;10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01499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09" name="Google Shape;10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78058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09" name="Google Shape;10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03501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09" name="Google Shape;10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0378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E2EE7-A54D-401A-BBB8-53347C693F44}" type="datetimeFigureOut">
              <a:rPr lang="en-US" smtClean="0"/>
              <a:t>1/13/24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2D0AB-2735-49EB-AADA-F28BF13FC2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E2EE7-A54D-401A-BBB8-53347C693F44}" type="datetimeFigureOut">
              <a:rPr lang="en-US" smtClean="0"/>
              <a:t>1/13/24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2D0AB-2735-49EB-AADA-F28BF13FC2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E2EE7-A54D-401A-BBB8-53347C693F44}" type="datetimeFigureOut">
              <a:rPr lang="en-US" smtClean="0"/>
              <a:t>1/13/24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2D0AB-2735-49EB-AADA-F28BF13FC2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2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2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1" name="Google Shape;21;p22" descr="Background patter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51710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5"/>
          <p:cNvSpPr txBox="1"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562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6"/>
          <p:cNvSpPr txBox="1"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6"/>
          <p:cNvSpPr txBox="1"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8911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7"/>
          <p:cNvSpPr txBox="1">
            <a:spLocks noGrp="1"/>
          </p:cNvSpPr>
          <p:nvPr>
            <p:ph type="body" idx="1"/>
          </p:nvPr>
        </p:nvSpPr>
        <p:spPr>
          <a:xfrm>
            <a:off x="628650" y="1369218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7"/>
          <p:cNvSpPr txBox="1">
            <a:spLocks noGrp="1"/>
          </p:cNvSpPr>
          <p:nvPr>
            <p:ph type="body" idx="2"/>
          </p:nvPr>
        </p:nvSpPr>
        <p:spPr>
          <a:xfrm>
            <a:off x="4629150" y="1369218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256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8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8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44" name="Google Shape;44;p28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28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46" name="Google Shape;46;p28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2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7423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1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1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3238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0"/>
            </a:lvl1pPr>
            <a:lvl2pPr marL="685800" lvl="1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2pPr>
            <a:lvl3pPr marL="10287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3pPr>
            <a:lvl4pPr marL="1371600" lvl="3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4pPr>
            <a:lvl5pPr marL="1714500" lvl="4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5pPr>
            <a:lvl6pPr marL="2057400" lvl="5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6pPr>
            <a:lvl7pPr marL="2400300" lvl="6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7pPr>
            <a:lvl8pPr marL="2743200" lvl="7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8pPr>
            <a:lvl9pPr marL="3086100" lvl="8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9pPr>
          </a:lstStyle>
          <a:p>
            <a:endParaRPr/>
          </a:p>
        </p:txBody>
      </p:sp>
      <p:sp>
        <p:nvSpPr>
          <p:cNvPr id="62" name="Google Shape;62;p31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63" name="Google Shape;63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1383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2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2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32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70" name="Google Shape;70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6488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3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80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500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E2EE7-A54D-401A-BBB8-53347C693F44}" type="datetimeFigureOut">
              <a:rPr lang="en-US" smtClean="0"/>
              <a:t>1/13/24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2D0AB-2735-49EB-AADA-F28BF13FC2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4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4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566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E2EE7-A54D-401A-BBB8-53347C693F44}" type="datetimeFigureOut">
              <a:rPr lang="en-US" smtClean="0"/>
              <a:t>1/13/24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2D0AB-2735-49EB-AADA-F28BF13FC2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E2EE7-A54D-401A-BBB8-53347C693F44}" type="datetimeFigureOut">
              <a:rPr lang="en-US" smtClean="0"/>
              <a:t>1/13/24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2D0AB-2735-49EB-AADA-F28BF13FC2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E2EE7-A54D-401A-BBB8-53347C693F44}" type="datetimeFigureOut">
              <a:rPr lang="en-US" smtClean="0"/>
              <a:t>1/13/24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2D0AB-2735-49EB-AADA-F28BF13FC2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E2EE7-A54D-401A-BBB8-53347C693F44}" type="datetimeFigureOut">
              <a:rPr lang="en-US" smtClean="0"/>
              <a:t>1/13/24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2D0AB-2735-49EB-AADA-F28BF13FC2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E2EE7-A54D-401A-BBB8-53347C693F44}" type="datetimeFigureOut">
              <a:rPr lang="en-US" smtClean="0"/>
              <a:t>1/13/24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2D0AB-2735-49EB-AADA-F28BF13FC2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E2EE7-A54D-401A-BBB8-53347C693F44}" type="datetimeFigureOut">
              <a:rPr lang="en-US" smtClean="0"/>
              <a:t>1/13/24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2D0AB-2735-49EB-AADA-F28BF13FC2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E2EE7-A54D-401A-BBB8-53347C693F44}" type="datetimeFigureOut">
              <a:rPr lang="en-US" smtClean="0"/>
              <a:t>1/13/24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2D0AB-2735-49EB-AADA-F28BF13FC2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E2EE7-A54D-401A-BBB8-53347C693F44}" type="datetimeFigureOut">
              <a:rPr lang="en-US" smtClean="0"/>
              <a:t>1/13/24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82D0AB-2735-49EB-AADA-F28BF13FC25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1"/>
          <p:cNvSpPr txBox="1"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8893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8" r:id="rId6"/>
    <p:sldLayoutId id="2147483669" r:id="rId7"/>
    <p:sldLayoutId id="2147483670" r:id="rId8"/>
    <p:sldLayoutId id="2147483671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419622"/>
            <a:ext cx="6493919" cy="1537142"/>
          </a:xfrm>
        </p:spPr>
        <p:txBody>
          <a:bodyPr>
            <a:normAutofit/>
          </a:bodyPr>
          <a:lstStyle/>
          <a:p>
            <a:pPr algn="l"/>
            <a:r>
              <a:rPr lang="zh-TW" altLang="en-US" sz="7200" dirty="0">
                <a:solidFill>
                  <a:srgbClr val="FFFF00"/>
                </a:solidFill>
                <a:effectLst>
                  <a:glow rad="101600">
                    <a:schemeClr val="tx1">
                      <a:lumMod val="95000"/>
                      <a:lumOff val="5000"/>
                    </a:schemeClr>
                  </a:glow>
                </a:effectLst>
                <a:latin typeface="Gen Jyuu Gothic Monospace Regular" panose="020B0309020203020207" pitchFamily="49" charset="-128"/>
                <a:ea typeface="Gen Jyuu Gothic Monospace Regular" panose="020B0309020203020207" pitchFamily="49" charset="-128"/>
                <a:cs typeface="Gen Jyuu Gothic Monospace Regular" panose="020B0309020203020207" pitchFamily="49" charset="-128"/>
              </a:rPr>
              <a:t>虛空</a:t>
            </a:r>
            <a:r>
              <a:rPr lang="zh-TW" altLang="en-US" sz="6600" dirty="0">
                <a:solidFill>
                  <a:srgbClr val="FFFF00"/>
                </a:solidFill>
                <a:effectLst>
                  <a:glow rad="101600">
                    <a:schemeClr val="tx1">
                      <a:lumMod val="95000"/>
                      <a:lumOff val="5000"/>
                    </a:schemeClr>
                  </a:glow>
                </a:effectLst>
                <a:latin typeface="Gen Jyuu Gothic Monospace Regular" panose="020B0309020203020207" pitchFamily="49" charset="-128"/>
                <a:ea typeface="Gen Jyuu Gothic Monospace Regular" panose="020B0309020203020207" pitchFamily="49" charset="-128"/>
                <a:cs typeface="Gen Jyuu Gothic Monospace Regular" panose="020B0309020203020207" pitchFamily="49" charset="-128"/>
              </a:rPr>
              <a:t> </a:t>
            </a:r>
            <a:r>
              <a:rPr lang="zh-TW" altLang="en-US" sz="5400" dirty="0">
                <a:solidFill>
                  <a:srgbClr val="FFFF00"/>
                </a:solidFill>
                <a:effectLst>
                  <a:glow rad="101600">
                    <a:schemeClr val="tx1">
                      <a:lumMod val="95000"/>
                      <a:lumOff val="5000"/>
                    </a:schemeClr>
                  </a:glow>
                </a:effectLst>
                <a:latin typeface="Gen Jyuu Gothic Monospace Regular" panose="020B0309020203020207" pitchFamily="49" charset="-128"/>
                <a:ea typeface="Gen Jyuu Gothic Monospace Regular" panose="020B0309020203020207" pitchFamily="49" charset="-128"/>
                <a:cs typeface="Gen Jyuu Gothic Monospace Regular" panose="020B0309020203020207" pitchFamily="49" charset="-128"/>
              </a:rPr>
              <a:t>与 </a:t>
            </a:r>
            <a:r>
              <a:rPr lang="zh-TW" altLang="en-US" sz="7200" dirty="0">
                <a:solidFill>
                  <a:srgbClr val="FFFF00"/>
                </a:solidFill>
                <a:effectLst>
                  <a:glow rad="101600">
                    <a:schemeClr val="tx1">
                      <a:lumMod val="95000"/>
                      <a:lumOff val="5000"/>
                    </a:schemeClr>
                  </a:glow>
                </a:effectLst>
                <a:latin typeface="Gen Jyuu Gothic Monospace Regular" panose="020B0309020203020207" pitchFamily="49" charset="-128"/>
                <a:ea typeface="Gen Jyuu Gothic Monospace Regular" panose="020B0309020203020207" pitchFamily="49" charset="-128"/>
                <a:cs typeface="Gen Jyuu Gothic Monospace Regular" panose="020B0309020203020207" pitchFamily="49" charset="-128"/>
              </a:rPr>
              <a:t>幸福</a:t>
            </a:r>
            <a:endParaRPr lang="en-US" sz="4400" dirty="0">
              <a:solidFill>
                <a:srgbClr val="FFFF00"/>
              </a:solidFill>
              <a:effectLst>
                <a:glow rad="101600">
                  <a:schemeClr val="tx1">
                    <a:lumMod val="95000"/>
                    <a:lumOff val="5000"/>
                  </a:schemeClr>
                </a:glow>
              </a:effectLst>
              <a:latin typeface="Gen Jyuu Gothic Monospace Regular" panose="020B0309020203020207" pitchFamily="49" charset="-128"/>
              <a:ea typeface="Gen Jyuu Gothic Monospace Regular" panose="020B0309020203020207" pitchFamily="49" charset="-128"/>
              <a:cs typeface="Gen Jyuu Gothic Monospace Regular" panose="020B0309020203020207" pitchFamily="49" charset="-128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3608" y="2956764"/>
            <a:ext cx="3528392" cy="1102519"/>
          </a:xfrm>
        </p:spPr>
        <p:txBody>
          <a:bodyPr>
            <a:no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FZKai-Z03" panose="03000509000000000000" pitchFamily="66" charset="-122"/>
                <a:ea typeface="FZKai-Z03" panose="03000509000000000000" pitchFamily="66" charset="-122"/>
              </a:rPr>
              <a:t>傳道書</a:t>
            </a:r>
            <a:r>
              <a:rPr lang="en-US" altLang="zh-TW" sz="28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FZKai-Z03" panose="03000509000000000000" pitchFamily="66" charset="-122"/>
                <a:ea typeface="FZKai-Z03" panose="03000509000000000000" pitchFamily="66" charset="-122"/>
              </a:rPr>
              <a:t>1&amp;2</a:t>
            </a:r>
            <a:r>
              <a:rPr lang="zh-TW" altLang="en-US" sz="28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FZKai-Z03" panose="03000509000000000000" pitchFamily="66" charset="-122"/>
                <a:ea typeface="FZKai-Z03" panose="03000509000000000000" pitchFamily="66" charset="-122"/>
              </a:rPr>
              <a:t>章</a:t>
            </a:r>
            <a:endParaRPr lang="en-US" altLang="zh-TW" sz="280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FZKai-Z03" panose="03000509000000000000" pitchFamily="66" charset="-122"/>
              <a:ea typeface="FZKai-Z03" panose="03000509000000000000" pitchFamily="66" charset="-122"/>
            </a:endParaRPr>
          </a:p>
          <a:p>
            <a:pPr algn="l"/>
            <a:r>
              <a:rPr lang="zh-TW" altLang="en-US" sz="2800" b="0" i="0" u="none" strike="noStrike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FZKai-Z03" panose="03000509000000000000" pitchFamily="66" charset="-122"/>
                <a:ea typeface="FZKai-Z03" panose="03000509000000000000" pitchFamily="66" charset="-122"/>
              </a:rPr>
              <a:t>歌羅西書 </a:t>
            </a:r>
            <a:r>
              <a:rPr lang="en-US" altLang="zh-TW" sz="2800" b="0" i="0" u="none" strike="noStrike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FZKai-Z03" panose="03000509000000000000" pitchFamily="66" charset="-122"/>
                <a:ea typeface="FZKai-Z03" panose="03000509000000000000" pitchFamily="66" charset="-122"/>
              </a:rPr>
              <a:t>3:1-4</a:t>
            </a:r>
            <a:endParaRPr lang="en-US" sz="280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FZKai-Z03" panose="03000509000000000000" pitchFamily="66" charset="-122"/>
              <a:ea typeface="FZKai-Z03" panose="03000509000000000000" pitchFamily="66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5945E15-6CDF-BD55-70AD-5159283419FE}"/>
              </a:ext>
            </a:extLst>
          </p:cNvPr>
          <p:cNvSpPr txBox="1"/>
          <p:nvPr/>
        </p:nvSpPr>
        <p:spPr>
          <a:xfrm>
            <a:off x="2555776" y="715961"/>
            <a:ext cx="6861351" cy="275389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000" dirty="0">
                <a:effectLst/>
                <a:latin typeface="Kurewa Gothic CJK JP Regular" pitchFamily="2" charset="-120"/>
                <a:ea typeface="Kurewa Gothic CJK JP Regular" pitchFamily="2" charset="-120"/>
                <a:cs typeface="TW-Kai" panose="02010604000101010101" pitchFamily="2" charset="-128"/>
              </a:rPr>
              <a:t>短暫</a:t>
            </a:r>
            <a:endParaRPr lang="en-US" altLang="zh-CN" sz="4000" dirty="0">
              <a:effectLst/>
              <a:latin typeface="Kurewa Gothic CJK JP Regular" pitchFamily="2" charset="-120"/>
              <a:ea typeface="Kurewa Gothic CJK JP Regular" pitchFamily="2" charset="-120"/>
              <a:cs typeface="TW-Kai" panose="02010604000101010101" pitchFamily="2" charset="-128"/>
            </a:endParaRPr>
          </a:p>
          <a:p>
            <a:pPr algn="ctr">
              <a:lnSpc>
                <a:spcPct val="150000"/>
              </a:lnSpc>
            </a:pPr>
            <a:r>
              <a:rPr lang="zh-CN" altLang="en-US" sz="4000" dirty="0">
                <a:effectLst/>
                <a:latin typeface="Kurewa Gothic CJK JP Regular" pitchFamily="2" charset="-120"/>
                <a:ea typeface="Kurewa Gothic CJK JP Regular" pitchFamily="2" charset="-120"/>
                <a:cs typeface="TW-Kai" panose="02010604000101010101" pitchFamily="2" charset="-128"/>
              </a:rPr>
              <a:t>徒勞的重復</a:t>
            </a:r>
            <a:endParaRPr lang="en-US" altLang="zh-CN" sz="4000" dirty="0">
              <a:effectLst/>
              <a:latin typeface="Kurewa Gothic CJK JP Regular" pitchFamily="2" charset="-120"/>
              <a:ea typeface="Kurewa Gothic CJK JP Regular" pitchFamily="2" charset="-120"/>
              <a:cs typeface="TW-Kai" panose="02010604000101010101" pitchFamily="2" charset="-128"/>
            </a:endParaRPr>
          </a:p>
          <a:p>
            <a:pPr algn="ctr">
              <a:lnSpc>
                <a:spcPct val="150000"/>
              </a:lnSpc>
            </a:pPr>
            <a:r>
              <a:rPr lang="zh-CN" altLang="en-US" sz="4000" dirty="0">
                <a:effectLst/>
                <a:latin typeface="Kurewa Gothic CJK JP Regular" pitchFamily="2" charset="-120"/>
                <a:ea typeface="Kurewa Gothic CJK JP Regular" pitchFamily="2" charset="-120"/>
                <a:cs typeface="TW-Kai" panose="02010604000101010101" pitchFamily="2" charset="-128"/>
              </a:rPr>
              <a:t>不被後人紀念</a:t>
            </a:r>
            <a:endParaRPr lang="zh-CN" altLang="en-US" sz="3400" dirty="0">
              <a:effectLst/>
              <a:latin typeface="Kurewa Gothic CJK JP Regular" pitchFamily="2" charset="-120"/>
              <a:ea typeface="Kurewa Gothic CJK JP Regular" pitchFamily="2" charset="-120"/>
              <a:cs typeface="TW-Kai" panose="02010604000101010101" pitchFamily="2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C5B59A-232B-0436-2AF9-56FDE46E5DF8}"/>
              </a:ext>
            </a:extLst>
          </p:cNvPr>
          <p:cNvSpPr txBox="1"/>
          <p:nvPr/>
        </p:nvSpPr>
        <p:spPr>
          <a:xfrm>
            <a:off x="1763688" y="1563638"/>
            <a:ext cx="22621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dirty="0">
                <a:effectLst/>
                <a:latin typeface="Source Han Serif CN" panose="02020400000000000000" pitchFamily="18" charset="-128"/>
                <a:ea typeface="Source Han Serif CN" panose="02020400000000000000" pitchFamily="18" charset="-128"/>
                <a:cs typeface="Gen Jyuu Gothic Monospace Regular" panose="020B0309020203020207" pitchFamily="49" charset="-128"/>
              </a:rPr>
              <a:t>虛空</a:t>
            </a:r>
            <a:r>
              <a:rPr lang="zh-TW" altLang="en-US" sz="5400" dirty="0">
                <a:effectLst/>
                <a:latin typeface="Source Han Serif CN" panose="02020400000000000000" pitchFamily="18" charset="-128"/>
                <a:ea typeface="Source Han Serif CN" panose="02020400000000000000" pitchFamily="18" charset="-128"/>
                <a:cs typeface="Gen Jyuu Gothic Monospace Regular" panose="020B0309020203020207" pitchFamily="49" charset="-128"/>
              </a:rPr>
              <a:t>：</a:t>
            </a:r>
            <a:endParaRPr lang="en-US" altLang="zh-TW" sz="5400" dirty="0">
              <a:effectLst/>
              <a:latin typeface="Source Han Serif CN" panose="02020400000000000000" pitchFamily="18" charset="-128"/>
              <a:ea typeface="Source Han Serif CN" panose="02020400000000000000" pitchFamily="18" charset="-128"/>
              <a:cs typeface="Gen Jyuu Gothic Monospace Regular" panose="020B0309020203020207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15503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9166F0-A109-A924-977A-F1CD48B7AE1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685800">
              <a:buClr>
                <a:srgbClr val="000000"/>
              </a:buClr>
            </a:pPr>
            <a:fld id="{00000000-1234-1234-1234-123412341234}" type="slidenum">
              <a:rPr lang="en-US" kern="0"/>
              <a:pPr defTabSz="685800">
                <a:buClr>
                  <a:srgbClr val="000000"/>
                </a:buClr>
              </a:pPr>
              <a:t>11</a:t>
            </a:fld>
            <a:endParaRPr lang="en-US" kern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C5EEAD-C5B5-B701-4152-B8C43CF50A2E}"/>
              </a:ext>
            </a:extLst>
          </p:cNvPr>
          <p:cNvSpPr txBox="1"/>
          <p:nvPr/>
        </p:nvSpPr>
        <p:spPr>
          <a:xfrm>
            <a:off x="1063533" y="699542"/>
            <a:ext cx="745181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zh-TW" sz="3600" b="0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1:</a:t>
            </a:r>
            <a:r>
              <a:rPr lang="zh-TW" altLang="en-US" sz="3600" b="0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 </a:t>
            </a:r>
            <a:r>
              <a:rPr lang="en-US" altLang="zh-TW" sz="3600" b="0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13</a:t>
            </a:r>
            <a:r>
              <a:rPr lang="zh-TW" altLang="en-US" sz="3600" b="0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我專心用智慧尋求、查究天下所做的一切事，乃知神叫世人所經練的是極重的勞苦。</a:t>
            </a:r>
            <a:r>
              <a:rPr lang="en-US" altLang="zh-TW" sz="3600" b="0" u="none" strike="noStrike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14</a:t>
            </a:r>
            <a:r>
              <a:rPr lang="zh-TW" altLang="en-US" sz="3600" b="0" u="none" strike="noStrike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我見日光之下所做的一切事，都是虛空，都是捕風。</a:t>
            </a:r>
            <a:r>
              <a:rPr lang="en-US" altLang="zh-TW" sz="3600" b="0" strike="noStrike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15</a:t>
            </a:r>
            <a:r>
              <a:rPr lang="zh-TW" altLang="en-US" sz="3600" b="0" strike="noStrike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彎曲的，不能變直；缺少的，不能足數。</a:t>
            </a:r>
            <a:endParaRPr lang="zh-TW" altLang="en-US" sz="3600" b="0" dirty="0">
              <a:solidFill>
                <a:schemeClr val="bg1"/>
              </a:solidFill>
              <a:effectLst/>
              <a:latin typeface="FZKai-Z03" panose="03000509000000000000" pitchFamily="66" charset="-122"/>
              <a:ea typeface="FZKai-Z03" panose="03000509000000000000" pitchFamily="66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062630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9166F0-A109-A924-977A-F1CD48B7AE1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685800">
              <a:buClr>
                <a:srgbClr val="000000"/>
              </a:buClr>
            </a:pPr>
            <a:fld id="{00000000-1234-1234-1234-123412341234}" type="slidenum">
              <a:rPr lang="en-US" kern="0"/>
              <a:pPr defTabSz="685800">
                <a:buClr>
                  <a:srgbClr val="000000"/>
                </a:buClr>
              </a:pPr>
              <a:t>12</a:t>
            </a:fld>
            <a:endParaRPr lang="en-US" kern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C5EEAD-C5B5-B701-4152-B8C43CF50A2E}"/>
              </a:ext>
            </a:extLst>
          </p:cNvPr>
          <p:cNvSpPr txBox="1"/>
          <p:nvPr/>
        </p:nvSpPr>
        <p:spPr>
          <a:xfrm>
            <a:off x="433054" y="627534"/>
            <a:ext cx="8710946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altLang="zh-CN" sz="3200" b="0" dirty="0">
              <a:solidFill>
                <a:schemeClr val="bg1"/>
              </a:solidFill>
              <a:effectLst/>
              <a:latin typeface="FZKai-Z03" panose="03000509000000000000" pitchFamily="66" charset="-122"/>
              <a:ea typeface="FZKai-Z03" panose="03000509000000000000" pitchFamily="66" charset="-122"/>
            </a:endParaRPr>
          </a:p>
          <a:p>
            <a:pPr algn="l"/>
            <a:r>
              <a:rPr lang="en-US" altLang="zh-CN" sz="3600" b="0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2:</a:t>
            </a:r>
            <a:r>
              <a:rPr lang="en-US" altLang="zh-TW" sz="3600" b="0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16</a:t>
            </a:r>
            <a:r>
              <a:rPr lang="zh-TW" altLang="en-US" sz="3600" b="0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智慧人和愚昧人一樣，永遠無人記念，因為日後都被忘記；可歎智慧人死亡，與愚昧人無異。</a:t>
            </a:r>
            <a:r>
              <a:rPr lang="en-US" altLang="zh-TW" sz="3600" b="0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17</a:t>
            </a:r>
            <a:r>
              <a:rPr lang="zh-TW" altLang="en-US" sz="3600" b="0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我所以恨惡生命；因為在日光之下所行的事我都以為煩惱，都是虛空，都是捕風。</a:t>
            </a:r>
            <a:endParaRPr lang="zh-CN" altLang="en-US" sz="3600" dirty="0">
              <a:solidFill>
                <a:schemeClr val="bg1"/>
              </a:solidFill>
              <a:effectLst/>
              <a:latin typeface="FZKai-Z03" panose="03000509000000000000" pitchFamily="66" charset="-122"/>
              <a:ea typeface="FZKai-Z03" panose="03000509000000000000" pitchFamily="66" charset="-122"/>
              <a:cs typeface="TW-Kai" panose="0201060400010101010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17172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9166F0-A109-A924-977A-F1CD48B7AE1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685800">
              <a:buClr>
                <a:srgbClr val="000000"/>
              </a:buClr>
            </a:pPr>
            <a:fld id="{00000000-1234-1234-1234-123412341234}" type="slidenum">
              <a:rPr lang="en-US" kern="0"/>
              <a:pPr defTabSz="685800">
                <a:buClr>
                  <a:srgbClr val="000000"/>
                </a:buClr>
              </a:pPr>
              <a:t>13</a:t>
            </a:fld>
            <a:endParaRPr lang="en-US" kern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C5EEAD-C5B5-B701-4152-B8C43CF50A2E}"/>
              </a:ext>
            </a:extLst>
          </p:cNvPr>
          <p:cNvSpPr txBox="1"/>
          <p:nvPr/>
        </p:nvSpPr>
        <p:spPr>
          <a:xfrm>
            <a:off x="433054" y="627534"/>
            <a:ext cx="8710946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altLang="zh-CN" sz="3200" b="0" dirty="0">
              <a:solidFill>
                <a:schemeClr val="bg1"/>
              </a:solidFill>
              <a:effectLst/>
              <a:latin typeface="FZKai-Z03" panose="03000509000000000000" pitchFamily="66" charset="-122"/>
              <a:ea typeface="FZKai-Z03" panose="03000509000000000000" pitchFamily="66" charset="-122"/>
            </a:endParaRPr>
          </a:p>
          <a:p>
            <a:pPr algn="l"/>
            <a:r>
              <a:rPr lang="en-US" altLang="zh-CN" sz="3600" b="0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2:</a:t>
            </a:r>
            <a:r>
              <a:rPr lang="en-US" altLang="zh-TW" sz="3600" b="0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16</a:t>
            </a:r>
            <a:r>
              <a:rPr lang="zh-TW" altLang="en-US" sz="3600" b="0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智慧人和愚昧人一樣，</a:t>
            </a:r>
            <a:r>
              <a:rPr lang="zh-TW" altLang="en-US" sz="3600" b="0" u="sng" dirty="0">
                <a:solidFill>
                  <a:srgbClr val="FFFF00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永遠無人記念</a:t>
            </a:r>
            <a:r>
              <a:rPr lang="zh-TW" altLang="en-US" sz="3600" b="0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，因為日後都被忘記；可歎智慧人死亡，與愚昧人無異。</a:t>
            </a:r>
            <a:r>
              <a:rPr lang="en-US" altLang="zh-TW" sz="3600" b="0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17</a:t>
            </a:r>
            <a:r>
              <a:rPr lang="zh-TW" altLang="en-US" sz="3600" b="0" u="sng" dirty="0">
                <a:solidFill>
                  <a:srgbClr val="FFFF00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我所以恨惡生命</a:t>
            </a:r>
            <a:r>
              <a:rPr lang="zh-TW" altLang="en-US" sz="3600" b="0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；因為在日光之下所行的事我都以為煩惱，都是虛空，都是捕風。</a:t>
            </a:r>
            <a:endParaRPr lang="zh-CN" altLang="en-US" sz="3600" dirty="0">
              <a:solidFill>
                <a:schemeClr val="bg1"/>
              </a:solidFill>
              <a:effectLst/>
              <a:latin typeface="FZKai-Z03" panose="03000509000000000000" pitchFamily="66" charset="-122"/>
              <a:ea typeface="FZKai-Z03" panose="03000509000000000000" pitchFamily="66" charset="-122"/>
              <a:cs typeface="TW-Kai" panose="0201060400010101010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502108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11;p20">
            <a:extLst>
              <a:ext uri="{FF2B5EF4-FFF2-40B4-BE49-F238E27FC236}">
                <a16:creationId xmlns:a16="http://schemas.microsoft.com/office/drawing/2014/main" id="{3F3C871E-59E4-7217-8B46-754C8C52EA99}"/>
              </a:ext>
            </a:extLst>
          </p:cNvPr>
          <p:cNvSpPr txBox="1"/>
          <p:nvPr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 lnSpcReduction="10000"/>
          </a:bodyPr>
          <a:lstStyle/>
          <a:p>
            <a:pPr algn="ctr" defTabSz="685800">
              <a:spcBef>
                <a:spcPct val="0"/>
              </a:spcBef>
              <a:spcAft>
                <a:spcPts val="750"/>
              </a:spcAft>
            </a:pPr>
            <a:r>
              <a:rPr lang="zh-TW" altLang="en-US" sz="4400" dirty="0">
                <a:latin typeface="Gen Jyuu Gothic Monospace Regular" panose="020B0309020203020207" pitchFamily="49" charset="-128"/>
                <a:ea typeface="Gen Jyuu Gothic Monospace Regular" panose="020B0309020203020207" pitchFamily="49" charset="-128"/>
                <a:cs typeface="Gen Jyuu Gothic Monospace Regular" panose="020B0309020203020207" pitchFamily="49" charset="-128"/>
              </a:rPr>
              <a:t>人生的兩種悲劇</a:t>
            </a:r>
          </a:p>
        </p:txBody>
      </p:sp>
      <p:sp>
        <p:nvSpPr>
          <p:cNvPr id="6" name="Google Shape;112;p20">
            <a:extLst>
              <a:ext uri="{FF2B5EF4-FFF2-40B4-BE49-F238E27FC236}">
                <a16:creationId xmlns:a16="http://schemas.microsoft.com/office/drawing/2014/main" id="{FAD09779-5E7E-A279-AFBD-B96E6AB94E98}"/>
              </a:ext>
            </a:extLst>
          </p:cNvPr>
          <p:cNvSpPr txBox="1"/>
          <p:nvPr/>
        </p:nvSpPr>
        <p:spPr>
          <a:xfrm>
            <a:off x="4548336" y="1126614"/>
            <a:ext cx="4572000" cy="3394472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 fontScale="92500" lnSpcReduction="10000"/>
          </a:bodyPr>
          <a:lstStyle/>
          <a:p>
            <a:pPr marL="257175" indent="-257175" defTabSz="685800"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zh-TW" altLang="en-US" sz="3200" dirty="0">
                <a:latin typeface="FZKai-Z03" panose="03000509000000000000" pitchFamily="66" charset="-122"/>
                <a:ea typeface="FZKai-Z03" panose="03000509000000000000" pitchFamily="66" charset="-122"/>
              </a:rPr>
              <a:t>第一種悲劇是你想要的東西卻得不著，因此你感到失望；</a:t>
            </a:r>
          </a:p>
          <a:p>
            <a:pPr marL="257175" indent="-257175" defTabSz="685800"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zh-TW" altLang="en-US" sz="3200" dirty="0">
                <a:latin typeface="FZKai-Z03" panose="03000509000000000000" pitchFamily="66" charset="-122"/>
                <a:ea typeface="FZKai-Z03" panose="03000509000000000000" pitchFamily="66" charset="-122"/>
              </a:rPr>
              <a:t>但是另一種更大的悲劇是，你想要的東西終於得到了，卻感到絕望。</a:t>
            </a:r>
            <a:endParaRPr lang="en-US" sz="3200" dirty="0"/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5E9166F0-A109-A924-977A-F1CD48B7AE1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00000000-1234-1234-1234-123412341234}" type="slidenum">
              <a:rPr lang="en-US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2CFBCF-9984-D74E-4E3D-E0B299667EF2}"/>
              </a:ext>
            </a:extLst>
          </p:cNvPr>
          <p:cNvSpPr txBox="1"/>
          <p:nvPr/>
        </p:nvSpPr>
        <p:spPr>
          <a:xfrm>
            <a:off x="652421" y="4521086"/>
            <a:ext cx="3597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1800" b="0" i="0" u="none" strike="noStrike" dirty="0">
                <a:solidFill>
                  <a:srgbClr val="000000"/>
                </a:solidFill>
                <a:effectLst/>
                <a:latin typeface="CloudLiBianGBK" panose="02010604000000000000" pitchFamily="2" charset="-122"/>
                <a:ea typeface="CloudLiBianGBK" panose="02010604000000000000" pitchFamily="2" charset="-122"/>
              </a:rPr>
              <a:t>英國作家王爾德（</a:t>
            </a:r>
            <a:r>
              <a:rPr lang="en-US" altLang="zh-TW" sz="1800" b="0" i="0" u="none" strike="noStrike" dirty="0">
                <a:solidFill>
                  <a:srgbClr val="000000"/>
                </a:solidFill>
                <a:effectLst/>
                <a:latin typeface="CloudLiBianGBK" panose="02010604000000000000" pitchFamily="2" charset="-122"/>
                <a:ea typeface="CloudLiBianGBK" panose="02010604000000000000" pitchFamily="2" charset="-122"/>
              </a:rPr>
              <a:t>Oscar Wilde</a:t>
            </a:r>
            <a:r>
              <a:rPr lang="zh-TW" altLang="en-US" sz="1800" b="0" i="0" u="none" strike="noStrike" dirty="0">
                <a:solidFill>
                  <a:srgbClr val="000000"/>
                </a:solidFill>
                <a:effectLst/>
                <a:latin typeface="CloudLiBianGBK" panose="02010604000000000000" pitchFamily="2" charset="-122"/>
                <a:ea typeface="CloudLiBianGBK" panose="02010604000000000000" pitchFamily="2" charset="-122"/>
              </a:rPr>
              <a:t>）</a:t>
            </a:r>
          </a:p>
        </p:txBody>
      </p:sp>
      <p:pic>
        <p:nvPicPr>
          <p:cNvPr id="3" name="Picture 2" descr="Oscar Wilde's American Tour">
            <a:extLst>
              <a:ext uri="{FF2B5EF4-FFF2-40B4-BE49-F238E27FC236}">
                <a16:creationId xmlns:a16="http://schemas.microsoft.com/office/drawing/2014/main" id="{6909ED50-6503-FE80-62DA-5D13A8EFAB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04" t="-335" b="335"/>
          <a:stretch/>
        </p:blipFill>
        <p:spPr bwMode="auto">
          <a:xfrm>
            <a:off x="416112" y="1286740"/>
            <a:ext cx="3822377" cy="3074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02666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D5463B3-A462-DFC7-FD8B-41194F9C3649}"/>
              </a:ext>
            </a:extLst>
          </p:cNvPr>
          <p:cNvSpPr txBox="1"/>
          <p:nvPr/>
        </p:nvSpPr>
        <p:spPr>
          <a:xfrm>
            <a:off x="1619672" y="483518"/>
            <a:ext cx="7056784" cy="36625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zh-TW" altLang="en-US" sz="3600" i="0" u="none" strike="noStrik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ZKai-Z03" panose="03000509000000000000" pitchFamily="66" charset="-122"/>
                <a:ea typeface="FZKai-Z03" panose="03000509000000000000" pitchFamily="66" charset="-122"/>
                <a:cs typeface="Gen Jyuu Gothic Monospace Regular" panose="020B0309020203020207" pitchFamily="49" charset="-128"/>
              </a:rPr>
              <a:t>傳道書 </a:t>
            </a:r>
            <a:r>
              <a:rPr lang="en-US" altLang="zh-TW" sz="3600" i="0" u="none" strike="noStrik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ZKai-Z03" panose="03000509000000000000" pitchFamily="66" charset="-122"/>
                <a:ea typeface="FZKai-Z03" panose="03000509000000000000" pitchFamily="66" charset="-122"/>
                <a:cs typeface="Gen Jyuu Gothic Monospace Regular" panose="020B0309020203020207" pitchFamily="49" charset="-128"/>
              </a:rPr>
              <a:t>1:9 </a:t>
            </a:r>
            <a:r>
              <a:rPr lang="zh-TW" altLang="en-US" sz="3600" i="0" u="none" strike="noStrik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ZKai-Z03" panose="03000509000000000000" pitchFamily="66" charset="-122"/>
                <a:ea typeface="FZKai-Z03" panose="03000509000000000000" pitchFamily="66" charset="-122"/>
                <a:cs typeface="Gen Jyuu Gothic Monospace Regular" panose="020B0309020203020207" pitchFamily="49" charset="-128"/>
              </a:rPr>
              <a:t>「</a:t>
            </a:r>
            <a:r>
              <a:rPr lang="zh-TW" altLang="en-US" sz="4400" b="1" strike="noStrik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ource Han Serif CN Heavy" panose="02020400000000000000" pitchFamily="18" charset="-128"/>
                <a:ea typeface="Source Han Serif CN Heavy" panose="02020400000000000000" pitchFamily="18" charset="-128"/>
                <a:cs typeface="Gen Jyuu Gothic Monospace Regular" panose="020B0309020203020207" pitchFamily="49" charset="-128"/>
              </a:rPr>
              <a:t>日光之下</a:t>
            </a:r>
            <a:r>
              <a:rPr lang="zh-TW" altLang="en-US" sz="3600" i="0" u="none" strike="noStrik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ZKai-Z03" panose="03000509000000000000" pitchFamily="66" charset="-122"/>
                <a:ea typeface="FZKai-Z03" panose="03000509000000000000" pitchFamily="66" charset="-122"/>
                <a:cs typeface="Gen Jyuu Gothic Monospace Regular" panose="020B0309020203020207" pitchFamily="49" charset="-128"/>
              </a:rPr>
              <a:t>並無新事。」</a:t>
            </a:r>
            <a:endParaRPr lang="en-US" altLang="zh-TW" sz="3600" i="0" u="none" strike="noStrik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ZKai-Z03" panose="03000509000000000000" pitchFamily="66" charset="-122"/>
              <a:ea typeface="FZKai-Z03" panose="03000509000000000000" pitchFamily="66" charset="-122"/>
              <a:cs typeface="Gen Jyuu Gothic Monospace Regular" panose="020B0309020203020207" pitchFamily="49" charset="-128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altLang="zh-TW" sz="3600" i="0" u="none" strike="noStrik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ZKai-Z03" panose="03000509000000000000" pitchFamily="66" charset="-122"/>
              <a:ea typeface="FZKai-Z03" panose="03000509000000000000" pitchFamily="66" charset="-122"/>
              <a:cs typeface="Gen Jyuu Gothic Monospace Regular" panose="020B0309020203020207" pitchFamily="49" charset="-128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zh-TW" altLang="en-US" sz="3600" i="0" u="none" strike="noStrik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ZKai-Z03" panose="03000509000000000000" pitchFamily="66" charset="-122"/>
                <a:ea typeface="FZKai-Z03" panose="03000509000000000000" pitchFamily="66" charset="-122"/>
                <a:cs typeface="Gen Jyuu Gothic Monospace Regular" panose="020B0309020203020207" pitchFamily="49" charset="-128"/>
              </a:rPr>
              <a:t>傳道書 </a:t>
            </a:r>
            <a:r>
              <a:rPr lang="en-US" altLang="zh-TW" sz="3600" i="0" u="none" strike="noStrik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ZKai-Z03" panose="03000509000000000000" pitchFamily="66" charset="-122"/>
                <a:ea typeface="FZKai-Z03" panose="03000509000000000000" pitchFamily="66" charset="-122"/>
                <a:cs typeface="Gen Jyuu Gothic Monospace Regular" panose="020B0309020203020207" pitchFamily="49" charset="-128"/>
              </a:rPr>
              <a:t>1:14</a:t>
            </a:r>
            <a:r>
              <a:rPr lang="zh-TW" altLang="en-US" sz="3600" i="0" u="none" strike="noStrik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ZKai-Z03" panose="03000509000000000000" pitchFamily="66" charset="-122"/>
                <a:ea typeface="FZKai-Z03" panose="03000509000000000000" pitchFamily="66" charset="-122"/>
                <a:cs typeface="Gen Jyuu Gothic Monospace Regular" panose="020B0309020203020207" pitchFamily="49" charset="-128"/>
              </a:rPr>
              <a:t>「我見</a:t>
            </a:r>
            <a:r>
              <a:rPr lang="zh-TW" altLang="en-US" sz="4400" b="1" strike="noStrik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ource Han Serif CN Heavy" panose="02020400000000000000" pitchFamily="18" charset="-128"/>
                <a:ea typeface="Source Han Serif CN Heavy" panose="02020400000000000000" pitchFamily="18" charset="-128"/>
                <a:cs typeface="Gen Jyuu Gothic Monospace Regular" panose="020B0309020203020207" pitchFamily="49" charset="-128"/>
              </a:rPr>
              <a:t>日光之下</a:t>
            </a:r>
            <a:r>
              <a:rPr lang="zh-TW" altLang="en-US" sz="3600" i="0" u="none" strike="noStrik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ZKai-Z03" panose="03000509000000000000" pitchFamily="66" charset="-122"/>
                <a:ea typeface="FZKai-Z03" panose="03000509000000000000" pitchFamily="66" charset="-122"/>
                <a:cs typeface="Gen Jyuu Gothic Monospace Regular" panose="020B0309020203020207" pitchFamily="49" charset="-128"/>
              </a:rPr>
              <a:t>所做的一切事，都是虛空，都是捕風。」</a:t>
            </a:r>
            <a:endParaRPr lang="zh-TW" alt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ZKai-Z03" panose="03000509000000000000" pitchFamily="66" charset="-122"/>
              <a:ea typeface="FZKai-Z03" panose="03000509000000000000" pitchFamily="66" charset="-122"/>
              <a:cs typeface="Gen Jyuu Gothic Monospace Regular" panose="020B0309020203020207" pitchFamily="49" charset="-128"/>
            </a:endParaRPr>
          </a:p>
          <a:p>
            <a:br>
              <a:rPr lang="zh-TW" alt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7234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思考日記【二】-29歲一定要有車子、房子、孩子嗎？女人結婚是為了下半輩子的保障嗎？-日記版｜PopDaily 波波黛莉">
            <a:extLst>
              <a:ext uri="{FF2B5EF4-FFF2-40B4-BE49-F238E27FC236}">
                <a16:creationId xmlns:a16="http://schemas.microsoft.com/office/drawing/2014/main" id="{588B0398-79FF-32F2-AB4C-579F7F268F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9"/>
          <a:stretch/>
        </p:blipFill>
        <p:spPr bwMode="auto">
          <a:xfrm>
            <a:off x="-1" y="1"/>
            <a:ext cx="9144001" cy="513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111;p20">
            <a:extLst>
              <a:ext uri="{FF2B5EF4-FFF2-40B4-BE49-F238E27FC236}">
                <a16:creationId xmlns:a16="http://schemas.microsoft.com/office/drawing/2014/main" id="{3F3C871E-59E4-7217-8B46-754C8C52EA99}"/>
              </a:ext>
            </a:extLst>
          </p:cNvPr>
          <p:cNvSpPr txBox="1"/>
          <p:nvPr/>
        </p:nvSpPr>
        <p:spPr>
          <a:xfrm>
            <a:off x="323528" y="483518"/>
            <a:ext cx="5122912" cy="857250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 lnSpcReduction="10000"/>
          </a:bodyPr>
          <a:lstStyle/>
          <a:p>
            <a:pPr algn="ctr" defTabSz="685800">
              <a:spcBef>
                <a:spcPct val="0"/>
              </a:spcBef>
              <a:spcAft>
                <a:spcPts val="750"/>
              </a:spcAft>
            </a:pPr>
            <a:r>
              <a:rPr lang="zh-TW" altLang="en-US" sz="4400" dirty="0">
                <a:solidFill>
                  <a:srgbClr val="FFFF00"/>
                </a:solidFill>
                <a:effectLst>
                  <a:glow rad="101600">
                    <a:schemeClr val="tx1"/>
                  </a:glow>
                </a:effectLst>
                <a:latin typeface="Gen Jyuu Gothic Monospace Regular" panose="020B0309020203020207" pitchFamily="49" charset="-128"/>
                <a:ea typeface="Gen Jyuu Gothic Monospace Regular" panose="020B0309020203020207" pitchFamily="49" charset="-128"/>
                <a:cs typeface="Gen Jyuu Gothic Monospace Regular" panose="020B0309020203020207" pitchFamily="49" charset="-128"/>
              </a:rPr>
              <a:t>五子登科</a:t>
            </a:r>
            <a:r>
              <a:rPr lang="zh-CN" altLang="en-US" sz="4400" dirty="0">
                <a:solidFill>
                  <a:srgbClr val="FFFF00"/>
                </a:solidFill>
                <a:effectLst>
                  <a:glow rad="101600">
                    <a:schemeClr val="tx1"/>
                  </a:glow>
                </a:effectLst>
                <a:latin typeface="Gen Jyuu Gothic Monospace Regular" panose="020B0309020203020207" pitchFamily="49" charset="-128"/>
                <a:ea typeface="Gen Jyuu Gothic Monospace Regular" panose="020B0309020203020207" pitchFamily="49" charset="-128"/>
                <a:cs typeface="Gen Jyuu Gothic Monospace Regular" panose="020B0309020203020207" pitchFamily="49" charset="-128"/>
              </a:rPr>
              <a:t> </a:t>
            </a:r>
            <a:r>
              <a:rPr lang="en-US" altLang="zh-CN" sz="4400" dirty="0">
                <a:solidFill>
                  <a:srgbClr val="FFFF00"/>
                </a:solidFill>
                <a:effectLst>
                  <a:glow rad="101600">
                    <a:schemeClr val="tx1"/>
                  </a:glow>
                </a:effectLst>
                <a:latin typeface="Gen Jyuu Gothic Monospace Regular" panose="020B0309020203020207" pitchFamily="49" charset="-128"/>
                <a:ea typeface="Gen Jyuu Gothic Monospace Regular" panose="020B0309020203020207" pitchFamily="49" charset="-128"/>
                <a:cs typeface="Gen Jyuu Gothic Monospace Regular" panose="020B0309020203020207" pitchFamily="49" charset="-128"/>
              </a:rPr>
              <a:t>=</a:t>
            </a:r>
            <a:r>
              <a:rPr lang="zh-CN" altLang="en-US" sz="4400" dirty="0">
                <a:solidFill>
                  <a:srgbClr val="FFFF00"/>
                </a:solidFill>
                <a:effectLst>
                  <a:glow rad="101600">
                    <a:schemeClr val="tx1"/>
                  </a:glow>
                </a:effectLst>
                <a:latin typeface="Gen Jyuu Gothic Monospace Regular" panose="020B0309020203020207" pitchFamily="49" charset="-128"/>
                <a:ea typeface="Gen Jyuu Gothic Monospace Regular" panose="020B0309020203020207" pitchFamily="49" charset="-128"/>
                <a:cs typeface="Gen Jyuu Gothic Monospace Regular" panose="020B0309020203020207" pitchFamily="49" charset="-128"/>
              </a:rPr>
              <a:t> 幸福 ？</a:t>
            </a:r>
            <a:endParaRPr lang="zh-TW" altLang="en-US" sz="4400" dirty="0">
              <a:solidFill>
                <a:srgbClr val="FFFF00"/>
              </a:solidFill>
              <a:effectLst>
                <a:glow rad="101600">
                  <a:schemeClr val="tx1"/>
                </a:glow>
              </a:effectLst>
              <a:latin typeface="Gen Jyuu Gothic Monospace Regular" panose="020B0309020203020207" pitchFamily="49" charset="-128"/>
              <a:ea typeface="Gen Jyuu Gothic Monospace Regular" panose="020B0309020203020207" pitchFamily="49" charset="-128"/>
              <a:cs typeface="Gen Jyuu Gothic Monospace Regular" panose="020B0309020203020207" pitchFamily="49" charset="-128"/>
            </a:endParaRPr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5E9166F0-A109-A924-977A-F1CD48B7AE1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00000000-1234-1234-1234-123412341234}" type="slidenum">
              <a:rPr lang="en-US"/>
              <a:pPr>
                <a:spcAft>
                  <a:spcPts val="600"/>
                </a:spcAft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9120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F7AED49-1BB3-0651-2D20-5CC7B663DBF0}"/>
              </a:ext>
            </a:extLst>
          </p:cNvPr>
          <p:cNvSpPr txBox="1"/>
          <p:nvPr/>
        </p:nvSpPr>
        <p:spPr>
          <a:xfrm>
            <a:off x="529781" y="678924"/>
            <a:ext cx="808443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zh-TW" altLang="en-US" sz="3600" b="0" u="none" strike="noStrike" dirty="0">
                <a:solidFill>
                  <a:srgbClr val="000000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羅馬書 </a:t>
            </a:r>
            <a:r>
              <a:rPr lang="en-US" altLang="zh-TW" sz="3600" b="0" u="none" strike="noStrike" dirty="0">
                <a:solidFill>
                  <a:srgbClr val="000000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8:20</a:t>
            </a:r>
            <a:r>
              <a:rPr lang="zh-TW" altLang="en-US" sz="3600" b="0" u="none" strike="noStrike" dirty="0">
                <a:solidFill>
                  <a:srgbClr val="000000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因為</a:t>
            </a:r>
            <a:r>
              <a:rPr lang="zh-TW" altLang="en-US" sz="4400" b="1" strike="noStrike" dirty="0">
                <a:solidFill>
                  <a:srgbClr val="000000"/>
                </a:solidFill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受造之物</a:t>
            </a:r>
            <a:r>
              <a:rPr lang="zh-TW" altLang="en-US" sz="3600" b="0" u="none" strike="noStrike" dirty="0">
                <a:solidFill>
                  <a:srgbClr val="000000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服在虛空之下，不是自己願意，乃是因那叫他如此的。</a:t>
            </a:r>
            <a:r>
              <a:rPr lang="en-US" altLang="zh-TW" sz="3600" b="0" u="none" strike="noStrike" dirty="0">
                <a:solidFill>
                  <a:srgbClr val="000000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21</a:t>
            </a:r>
            <a:r>
              <a:rPr lang="zh-TW" altLang="en-US" sz="3600" b="0" u="none" strike="noStrike" dirty="0">
                <a:solidFill>
                  <a:srgbClr val="000000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但</a:t>
            </a:r>
            <a:r>
              <a:rPr lang="zh-TW" altLang="en-US" sz="3600" b="0" strike="noStrike" dirty="0">
                <a:solidFill>
                  <a:srgbClr val="000000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受造之物</a:t>
            </a:r>
            <a:r>
              <a:rPr lang="zh-TW" altLang="en-US" sz="3600" b="0" u="none" strike="noStrike" dirty="0">
                <a:solidFill>
                  <a:srgbClr val="000000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仍然指望脫離</a:t>
            </a:r>
            <a:r>
              <a:rPr lang="zh-TW" altLang="en-US" sz="4400" b="1" strike="noStrike" dirty="0">
                <a:solidFill>
                  <a:srgbClr val="000000"/>
                </a:solidFill>
                <a:effectLst/>
                <a:latin typeface="Source Han Serif CN Heavy" panose="02020400000000000000" pitchFamily="18" charset="-128"/>
                <a:ea typeface="Source Han Serif CN Heavy" panose="02020400000000000000" pitchFamily="18" charset="-128"/>
              </a:rPr>
              <a:t>敗壞的轄制</a:t>
            </a:r>
            <a:r>
              <a:rPr lang="zh-TW" altLang="en-US" sz="3600" b="0" u="none" strike="noStrike" dirty="0">
                <a:solidFill>
                  <a:srgbClr val="000000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，得享神兒女自由的榮耀。</a:t>
            </a:r>
            <a:r>
              <a:rPr lang="en-US" altLang="zh-TW" sz="3600" b="0" u="none" strike="noStrike" dirty="0">
                <a:solidFill>
                  <a:srgbClr val="000000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22</a:t>
            </a:r>
            <a:r>
              <a:rPr lang="zh-TW" altLang="en-US" sz="3600" b="0" u="none" strike="noStrike" dirty="0">
                <a:solidFill>
                  <a:srgbClr val="000000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我們知道，一切受造之物一同歎息，勞苦，直到如今。</a:t>
            </a:r>
            <a:endParaRPr lang="zh-TW" altLang="en-US" sz="3600" b="0" dirty="0">
              <a:effectLst/>
              <a:latin typeface="FZKai-Z03" panose="03000509000000000000" pitchFamily="66" charset="-122"/>
              <a:ea typeface="FZKai-Z03" panose="03000509000000000000" pitchFamily="66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61538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9166F0-A109-A924-977A-F1CD48B7AE1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685800">
              <a:buClr>
                <a:srgbClr val="000000"/>
              </a:buClr>
            </a:pPr>
            <a:fld id="{00000000-1234-1234-1234-123412341234}" type="slidenum">
              <a:rPr lang="en-US" kern="0"/>
              <a:pPr defTabSz="685800">
                <a:buClr>
                  <a:srgbClr val="000000"/>
                </a:buClr>
              </a:pPr>
              <a:t>18</a:t>
            </a:fld>
            <a:endParaRPr lang="en-US" kern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C5EEAD-C5B5-B701-4152-B8C43CF50A2E}"/>
              </a:ext>
            </a:extLst>
          </p:cNvPr>
          <p:cNvSpPr txBox="1"/>
          <p:nvPr/>
        </p:nvSpPr>
        <p:spPr>
          <a:xfrm>
            <a:off x="413341" y="102393"/>
            <a:ext cx="87109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zh-TW" altLang="en-US" sz="4000" b="0" i="0" u="none" strike="noStrike" dirty="0">
                <a:solidFill>
                  <a:schemeClr val="bg1"/>
                </a:solidFill>
                <a:effectLst/>
                <a:latin typeface="Gen Jyuu Gothic Monospace Regular" panose="020B0309020203020207" pitchFamily="49" charset="-128"/>
                <a:ea typeface="Gen Jyuu Gothic Monospace Regular" panose="020B0309020203020207" pitchFamily="49" charset="-128"/>
                <a:cs typeface="Gen Jyuu Gothic Monospace Regular" panose="020B0309020203020207" pitchFamily="49" charset="-128"/>
              </a:rPr>
              <a:t>一、尋求有意義的生活</a:t>
            </a:r>
            <a:endParaRPr lang="zh-TW" altLang="en-US" sz="5400" b="1" dirty="0">
              <a:solidFill>
                <a:schemeClr val="bg1"/>
              </a:solidFill>
              <a:effectLst/>
              <a:latin typeface="Gen Jyuu Gothic Monospace Regular" panose="020B0309020203020207" pitchFamily="49" charset="-128"/>
              <a:ea typeface="Gen Jyuu Gothic Monospace Regular" panose="020B0309020203020207" pitchFamily="49" charset="-128"/>
              <a:cs typeface="Gen Jyuu Gothic Monospace Regular" panose="020B0309020203020207" pitchFamily="49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F3102F-DD6C-6B02-F5AE-ACF7C36965C8}"/>
              </a:ext>
            </a:extLst>
          </p:cNvPr>
          <p:cNvSpPr txBox="1"/>
          <p:nvPr/>
        </p:nvSpPr>
        <p:spPr>
          <a:xfrm>
            <a:off x="389969" y="933867"/>
            <a:ext cx="836406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zh-TW" altLang="en-US" sz="3600" b="0" u="none" strike="noStrike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歌羅西書 </a:t>
            </a:r>
            <a:r>
              <a:rPr lang="en-US" altLang="zh-TW" sz="3600" b="0" u="none" strike="noStrike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3:1</a:t>
            </a:r>
            <a:r>
              <a:rPr lang="zh-TW" altLang="en-US" sz="3600" b="0" u="none" strike="noStrike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所以，你們若真與基督一同復活，就當求在上面的事；那裏有基督坐在神的右邊。</a:t>
            </a:r>
            <a:r>
              <a:rPr lang="en-US" altLang="zh-TW" sz="3600" b="0" u="none" strike="noStrike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2</a:t>
            </a:r>
            <a:r>
              <a:rPr lang="zh-TW" altLang="en-US" sz="3600" b="0" u="none" strike="noStrike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你們要思念</a:t>
            </a:r>
            <a:r>
              <a:rPr lang="zh-TW" altLang="en-US" sz="3600" b="0" u="none" strike="noStrike" dirty="0">
                <a:solidFill>
                  <a:srgbClr val="FFFF00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上面的事</a:t>
            </a:r>
            <a:r>
              <a:rPr lang="zh-TW" altLang="en-US" sz="3600" b="0" u="none" strike="noStrike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，不要思念</a:t>
            </a:r>
            <a:r>
              <a:rPr lang="zh-TW" altLang="en-US" sz="3600" b="0" u="none" strike="noStrike" dirty="0">
                <a:solidFill>
                  <a:srgbClr val="FFFF00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地上的事</a:t>
            </a:r>
            <a:r>
              <a:rPr lang="zh-TW" altLang="en-US" sz="3600" b="0" u="none" strike="noStrike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。</a:t>
            </a:r>
            <a:r>
              <a:rPr lang="en-US" altLang="zh-TW" sz="3600" b="0" u="none" strike="noStrike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3</a:t>
            </a:r>
            <a:r>
              <a:rPr lang="zh-TW" altLang="en-US" sz="3600" b="0" u="none" strike="noStrike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因為你們已經死了，你們的生命與基督一同藏在神裏面。</a:t>
            </a:r>
            <a:r>
              <a:rPr lang="en-US" altLang="zh-TW" sz="3600" b="0" u="none" strike="noStrike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4</a:t>
            </a:r>
            <a:r>
              <a:rPr lang="zh-TW" altLang="en-US" sz="3600" b="0" u="none" strike="noStrike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基督是我們的生命，他顯現的時候，你們也要與他一同顯現在榮耀裏。</a:t>
            </a:r>
            <a:endParaRPr lang="zh-TW" altLang="en-US" sz="3600" b="0" dirty="0">
              <a:solidFill>
                <a:schemeClr val="bg1"/>
              </a:solidFill>
              <a:effectLst/>
              <a:latin typeface="FZKai-Z03" panose="03000509000000000000" pitchFamily="66" charset="-122"/>
              <a:ea typeface="FZKai-Z03" panose="03000509000000000000" pitchFamily="66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162071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5E9166F0-A109-A924-977A-F1CD48B7AE1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00000000-1234-1234-1234-123412341234}" type="slidenum">
              <a:rPr lang="en-US"/>
              <a:pPr>
                <a:spcAft>
                  <a:spcPts val="600"/>
                </a:spcAft>
              </a:pPr>
              <a:t>19</a:t>
            </a:fld>
            <a:endParaRPr lang="en-US"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CA7CB5C2-5584-38D7-BFFA-2A6820213DCA}"/>
              </a:ext>
            </a:extLst>
          </p:cNvPr>
          <p:cNvSpPr txBox="1">
            <a:spLocks/>
          </p:cNvSpPr>
          <p:nvPr/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685800">
                <a:buClr>
                  <a:srgbClr val="000000"/>
                </a:buClr>
              </a:pPr>
              <a:t>19</a:t>
            </a:fld>
            <a:endParaRPr lang="en-US" kern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DB7BB37-085B-42C4-A543-9E0A56FD3B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1824125"/>
              </p:ext>
            </p:extLst>
          </p:nvPr>
        </p:nvGraphicFramePr>
        <p:xfrm>
          <a:off x="134872" y="483518"/>
          <a:ext cx="4968552" cy="36631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68552">
                  <a:extLst>
                    <a:ext uri="{9D8B030D-6E8A-4147-A177-3AD203B41FA5}">
                      <a16:colId xmlns:a16="http://schemas.microsoft.com/office/drawing/2014/main" val="2745306387"/>
                    </a:ext>
                  </a:extLst>
                </a:gridCol>
              </a:tblGrid>
              <a:tr h="76866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b="1" i="0" u="sng" strike="noStrike" dirty="0">
                          <a:solidFill>
                            <a:schemeClr val="tx1"/>
                          </a:solidFill>
                          <a:effectLst/>
                          <a:latin typeface="Gen Jyuu Gothic Monospace Regular" panose="020B0309020203020207" pitchFamily="49" charset="-128"/>
                          <a:ea typeface="Gen Jyuu Gothic Monospace Regular" panose="020B0309020203020207" pitchFamily="49" charset="-128"/>
                          <a:cs typeface="Gen Jyuu Gothic Monospace Regular" panose="020B0309020203020207" pitchFamily="49" charset="-128"/>
                        </a:rPr>
                        <a:t>避开</a:t>
                      </a:r>
                      <a:endParaRPr lang="en-US" sz="4000" b="1" u="sng" dirty="0">
                        <a:solidFill>
                          <a:schemeClr val="tx1"/>
                        </a:solidFill>
                        <a:latin typeface="Gen Jyuu Gothic Monospace Regular" panose="020B0309020203020207" pitchFamily="49" charset="-128"/>
                        <a:ea typeface="Gen Jyuu Gothic Monospace Regular" panose="020B0309020203020207" pitchFamily="49" charset="-128"/>
                        <a:cs typeface="Gen Jyuu Gothic Monospace Regular" panose="020B0309020203020207" pitchFamily="49" charset="-128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3327075"/>
                  </a:ext>
                </a:extLst>
              </a:tr>
              <a:tr h="82021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i="0" u="none" strike="noStrike" dirty="0">
                          <a:solidFill>
                            <a:schemeClr val="tx1"/>
                          </a:solidFill>
                          <a:effectLst/>
                          <a:latin typeface="FZKai-Z03" panose="03000509000000000000" pitchFamily="66" charset="-122"/>
                          <a:ea typeface="FZKai-Z03" panose="03000509000000000000" pitchFamily="66" charset="-122"/>
                        </a:rPr>
                        <a:t>短暫的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6772314"/>
                  </a:ext>
                </a:extLst>
              </a:tr>
              <a:tr h="98949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i="0" u="none" strike="noStrike" dirty="0">
                          <a:solidFill>
                            <a:schemeClr val="tx1"/>
                          </a:solidFill>
                          <a:effectLst/>
                          <a:latin typeface="FZKai-Z03" panose="03000509000000000000" pitchFamily="66" charset="-122"/>
                          <a:ea typeface="FZKai-Z03" panose="03000509000000000000" pitchFamily="66" charset="-122"/>
                        </a:rPr>
                        <a:t>徒劳、無目的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497957"/>
                  </a:ext>
                </a:extLst>
              </a:tr>
              <a:tr h="108480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i="0" u="none" strike="noStrike" dirty="0">
                          <a:solidFill>
                            <a:schemeClr val="tx1"/>
                          </a:solidFill>
                          <a:effectLst/>
                          <a:latin typeface="FZKai-Z03" panose="03000509000000000000" pitchFamily="66" charset="-122"/>
                          <a:ea typeface="FZKai-Z03" panose="03000509000000000000" pitchFamily="66" charset="-122"/>
                        </a:rPr>
                        <a:t>表面</a:t>
                      </a:r>
                      <a:r>
                        <a:rPr lang="zh-CN" altLang="en-US" sz="3600" b="0" i="0" u="none" strike="noStrike" dirty="0">
                          <a:solidFill>
                            <a:schemeClr val="tx1"/>
                          </a:solidFill>
                          <a:effectLst/>
                          <a:latin typeface="FZKai-Z03" panose="03000509000000000000" pitchFamily="66" charset="-122"/>
                          <a:ea typeface="FZKai-Z03" panose="03000509000000000000" pitchFamily="66" charset="-122"/>
                        </a:rPr>
                        <a:t>、</a:t>
                      </a:r>
                      <a:r>
                        <a:rPr lang="zh-TW" altLang="en-US" sz="3600" b="0" i="0" u="none" strike="noStrike" dirty="0">
                          <a:solidFill>
                            <a:schemeClr val="tx1"/>
                          </a:solidFill>
                          <a:effectLst/>
                          <a:latin typeface="FZKai-Z03" panose="03000509000000000000" pitchFamily="66" charset="-122"/>
                          <a:ea typeface="FZKai-Z03" panose="03000509000000000000" pitchFamily="66" charset="-122"/>
                        </a:rPr>
                        <a:t>没有积极影响的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4390141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E5E0CA4-7C20-9083-9EDD-3C509D579F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9401740"/>
              </p:ext>
            </p:extLst>
          </p:nvPr>
        </p:nvGraphicFramePr>
        <p:xfrm>
          <a:off x="5220072" y="481261"/>
          <a:ext cx="4040576" cy="35283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40576">
                  <a:extLst>
                    <a:ext uri="{9D8B030D-6E8A-4147-A177-3AD203B41FA5}">
                      <a16:colId xmlns:a16="http://schemas.microsoft.com/office/drawing/2014/main" val="2814485757"/>
                    </a:ext>
                  </a:extLst>
                </a:gridCol>
              </a:tblGrid>
              <a:tr h="73922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b="1" i="0" u="sng" strike="noStrike" dirty="0">
                          <a:solidFill>
                            <a:schemeClr val="tx1"/>
                          </a:solidFill>
                          <a:effectLst/>
                          <a:latin typeface="Gen Jyuu Gothic Monospace Regular" panose="020B0309020203020207" pitchFamily="49" charset="-128"/>
                          <a:ea typeface="Gen Jyuu Gothic Monospace Regular" panose="020B0309020203020207" pitchFamily="49" charset="-128"/>
                          <a:cs typeface="Gen Jyuu Gothic Monospace Regular" panose="020B0309020203020207" pitchFamily="49" charset="-128"/>
                        </a:rPr>
                        <a:t>尋求</a:t>
                      </a:r>
                      <a:endParaRPr lang="en-US" sz="4000" b="1" u="sng" dirty="0">
                        <a:solidFill>
                          <a:schemeClr val="tx1"/>
                        </a:solidFill>
                        <a:latin typeface="Gen Jyuu Gothic Monospace Regular" panose="020B0309020203020207" pitchFamily="49" charset="-128"/>
                        <a:ea typeface="Gen Jyuu Gothic Monospace Regular" panose="020B0309020203020207" pitchFamily="49" charset="-128"/>
                        <a:cs typeface="Gen Jyuu Gothic Monospace Regular" panose="020B0309020203020207" pitchFamily="49" charset="-128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3327075"/>
                  </a:ext>
                </a:extLst>
              </a:tr>
              <a:tr h="79036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i="0" u="none" strike="noStrike" dirty="0">
                          <a:solidFill>
                            <a:schemeClr val="tx1"/>
                          </a:solidFill>
                          <a:effectLst/>
                          <a:latin typeface="FZKai-Z03" panose="03000509000000000000" pitchFamily="66" charset="-122"/>
                          <a:ea typeface="FZKai-Z03" panose="03000509000000000000" pitchFamily="66" charset="-122"/>
                        </a:rPr>
                        <a:t>長存的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6772314"/>
                  </a:ext>
                </a:extLst>
              </a:tr>
              <a:tr h="95348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i="0" u="none" strike="noStrike" dirty="0">
                          <a:solidFill>
                            <a:schemeClr val="tx1"/>
                          </a:solidFill>
                          <a:effectLst/>
                          <a:latin typeface="FZKai-Z03" panose="03000509000000000000" pitchFamily="66" charset="-122"/>
                          <a:ea typeface="FZKai-Z03" panose="03000509000000000000" pitchFamily="66" charset="-122"/>
                        </a:rPr>
                        <a:t>有永恆意義的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497957"/>
                  </a:ext>
                </a:extLst>
              </a:tr>
              <a:tr h="10453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sz="3600" b="0" i="0" u="none" strike="noStrike" dirty="0">
                          <a:solidFill>
                            <a:schemeClr val="tx1"/>
                          </a:solidFill>
                          <a:effectLst/>
                          <a:latin typeface="FZKai-Z03" panose="03000509000000000000" pitchFamily="66" charset="-122"/>
                          <a:ea typeface="FZKai-Z03" panose="03000509000000000000" pitchFamily="66" charset="-122"/>
                        </a:rPr>
                        <a:t>有积极影响的</a:t>
                      </a:r>
                      <a:endParaRPr lang="zh-TW" altLang="en-US" sz="3600" b="0" dirty="0">
                        <a:solidFill>
                          <a:schemeClr val="tx1"/>
                        </a:solidFill>
                        <a:effectLst/>
                        <a:latin typeface="FZKai-Z03" panose="03000509000000000000" pitchFamily="66" charset="-122"/>
                        <a:ea typeface="FZKai-Z03" panose="03000509000000000000" pitchFamily="66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43901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5354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9166F0-A109-A924-977A-F1CD48B7AE1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685800">
              <a:buClr>
                <a:srgbClr val="000000"/>
              </a:buClr>
            </a:pPr>
            <a:fld id="{00000000-1234-1234-1234-123412341234}" type="slidenum">
              <a:rPr lang="en-US" kern="0"/>
              <a:pPr defTabSz="685800">
                <a:buClr>
                  <a:srgbClr val="000000"/>
                </a:buClr>
              </a:pPr>
              <a:t>2</a:t>
            </a:fld>
            <a:endParaRPr lang="en-US" kern="0"/>
          </a:p>
        </p:txBody>
      </p:sp>
      <p:sp>
        <p:nvSpPr>
          <p:cNvPr id="6" name="Google Shape;112;p20">
            <a:extLst>
              <a:ext uri="{FF2B5EF4-FFF2-40B4-BE49-F238E27FC236}">
                <a16:creationId xmlns:a16="http://schemas.microsoft.com/office/drawing/2014/main" id="{FAD09779-5E7E-A279-AFBD-B96E6AB94E98}"/>
              </a:ext>
            </a:extLst>
          </p:cNvPr>
          <p:cNvSpPr txBox="1"/>
          <p:nvPr/>
        </p:nvSpPr>
        <p:spPr>
          <a:xfrm>
            <a:off x="3385638" y="279443"/>
            <a:ext cx="2530482" cy="1292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 defTabSz="685800">
              <a:lnSpc>
                <a:spcPct val="125000"/>
              </a:lnSpc>
              <a:buClr>
                <a:srgbClr val="FFFFFF"/>
              </a:buClr>
            </a:pPr>
            <a:r>
              <a:rPr lang="zh-TW" altLang="en-US" sz="6000" dirty="0">
                <a:solidFill>
                  <a:srgbClr val="FFFF00"/>
                </a:solidFill>
                <a:latin typeface="Gen Jyuu Gothic Monospace Regular" panose="020B0309020203020207" pitchFamily="49" charset="-128"/>
                <a:ea typeface="Gen Jyuu Gothic Monospace Regular" panose="020B0309020203020207" pitchFamily="49" charset="-128"/>
                <a:cs typeface="Gen Jyuu Gothic Monospace Regular" panose="020B0309020203020207" pitchFamily="49" charset="-128"/>
              </a:rPr>
              <a:t>  幸福？</a:t>
            </a:r>
          </a:p>
        </p:txBody>
      </p:sp>
      <p:pic>
        <p:nvPicPr>
          <p:cNvPr id="2050" name="Picture 2" descr="如何理解斯多葛学派的主张？ - 知乎">
            <a:extLst>
              <a:ext uri="{FF2B5EF4-FFF2-40B4-BE49-F238E27FC236}">
                <a16:creationId xmlns:a16="http://schemas.microsoft.com/office/drawing/2014/main" id="{4F920458-DC51-878D-F6E4-03B992A00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0" y="0"/>
            <a:ext cx="26797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伊壁鸠鲁- 维基百科，自由的百科全书">
            <a:extLst>
              <a:ext uri="{FF2B5EF4-FFF2-40B4-BE49-F238E27FC236}">
                <a16:creationId xmlns:a16="http://schemas.microsoft.com/office/drawing/2014/main" id="{6163B298-2990-29BC-F239-E031E8AE9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5" y="0"/>
            <a:ext cx="30353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112;p20">
            <a:extLst>
              <a:ext uri="{FF2B5EF4-FFF2-40B4-BE49-F238E27FC236}">
                <a16:creationId xmlns:a16="http://schemas.microsoft.com/office/drawing/2014/main" id="{8D363241-68C6-2FDA-CC1A-7D7072557D74}"/>
              </a:ext>
            </a:extLst>
          </p:cNvPr>
          <p:cNvSpPr txBox="1"/>
          <p:nvPr/>
        </p:nvSpPr>
        <p:spPr>
          <a:xfrm>
            <a:off x="4109049" y="3799821"/>
            <a:ext cx="2530482" cy="830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 defTabSz="685800">
              <a:lnSpc>
                <a:spcPct val="125000"/>
              </a:lnSpc>
              <a:buClr>
                <a:srgbClr val="FFFFFF"/>
              </a:buClr>
            </a:pPr>
            <a:r>
              <a:rPr lang="zh-TW" altLang="en-US" sz="3600" dirty="0">
                <a:solidFill>
                  <a:schemeClr val="bg1"/>
                </a:solidFill>
                <a:latin typeface="FZKai-Z03" panose="03000509000000000000" pitchFamily="66" charset="-122"/>
                <a:ea typeface="FZKai-Z03" panose="03000509000000000000" pitchFamily="66" charset="-122"/>
              </a:rPr>
              <a:t>禁欲主義</a:t>
            </a:r>
          </a:p>
        </p:txBody>
      </p:sp>
      <p:sp>
        <p:nvSpPr>
          <p:cNvPr id="3" name="Google Shape;112;p20">
            <a:extLst>
              <a:ext uri="{FF2B5EF4-FFF2-40B4-BE49-F238E27FC236}">
                <a16:creationId xmlns:a16="http://schemas.microsoft.com/office/drawing/2014/main" id="{92247CF2-7CAE-D384-23CC-E62E2B987E3F}"/>
              </a:ext>
            </a:extLst>
          </p:cNvPr>
          <p:cNvSpPr txBox="1"/>
          <p:nvPr/>
        </p:nvSpPr>
        <p:spPr>
          <a:xfrm>
            <a:off x="2843808" y="1754699"/>
            <a:ext cx="2530482" cy="830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 defTabSz="685800">
              <a:lnSpc>
                <a:spcPct val="125000"/>
              </a:lnSpc>
              <a:buClr>
                <a:srgbClr val="FFFFFF"/>
              </a:buClr>
            </a:pPr>
            <a:r>
              <a:rPr lang="zh-TW" altLang="en-US" sz="3600" dirty="0">
                <a:solidFill>
                  <a:schemeClr val="bg1"/>
                </a:solidFill>
                <a:latin typeface="FZKai-Z03" panose="03000509000000000000" pitchFamily="66" charset="-122"/>
                <a:ea typeface="FZKai-Z03" panose="03000509000000000000" pitchFamily="66" charset="-122"/>
              </a:rPr>
              <a:t>快樂主義</a:t>
            </a:r>
            <a:endParaRPr lang="zh-TW" altLang="en-US" sz="3600" kern="0" dirty="0">
              <a:solidFill>
                <a:schemeClr val="bg1"/>
              </a:solidFill>
              <a:latin typeface="FZKai-Z03" panose="03000509000000000000" pitchFamily="66" charset="-122"/>
              <a:ea typeface="FZKai-Z03" panose="03000509000000000000" pitchFamily="66" charset="-122"/>
              <a:cs typeface="TW-Kai" panose="02010604000101010101" pitchFamily="2" charset="-128"/>
              <a:sym typeface="Times New Roma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E1755C-5583-7162-C22D-A958BC79DFDF}"/>
              </a:ext>
            </a:extLst>
          </p:cNvPr>
          <p:cNvSpPr txBox="1"/>
          <p:nvPr/>
        </p:nvSpPr>
        <p:spPr>
          <a:xfrm>
            <a:off x="2955614" y="699542"/>
            <a:ext cx="561460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zh-TW" altLang="en-US" sz="4000" b="0" i="0" u="none" strike="noStrike" dirty="0">
                <a:effectLst/>
                <a:latin typeface="Gen Jyuu Gothic Monospace Regular" panose="020B0309020203020207" pitchFamily="49" charset="-128"/>
                <a:ea typeface="Gen Jyuu Gothic Monospace Regular" panose="020B0309020203020207" pitchFamily="49" charset="-128"/>
                <a:cs typeface="Gen Jyuu Gothic Monospace Regular" panose="020B0309020203020207" pitchFamily="49" charset="-128"/>
              </a:rPr>
              <a:t>二、活出積極的人生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zh-TW" altLang="en-US" sz="4000" b="1" dirty="0">
              <a:effectLst/>
              <a:latin typeface="Gen Jyuu Gothic Monospace Regular" panose="020B0309020203020207" pitchFamily="49" charset="-128"/>
              <a:ea typeface="Gen Jyuu Gothic Monospace Regular" panose="020B0309020203020207" pitchFamily="49" charset="-128"/>
              <a:cs typeface="Gen Jyuu Gothic Monospace Regular" panose="020B0309020203020207" pitchFamily="49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21E841-CC71-8491-8542-A515F770BDB5}"/>
              </a:ext>
            </a:extLst>
          </p:cNvPr>
          <p:cNvSpPr txBox="1"/>
          <p:nvPr/>
        </p:nvSpPr>
        <p:spPr>
          <a:xfrm>
            <a:off x="2627784" y="1761367"/>
            <a:ext cx="627026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zh-TW" altLang="en-US" sz="3600" b="0" u="none" strike="noStrike" dirty="0"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傳道書 </a:t>
            </a:r>
            <a:r>
              <a:rPr lang="en-US" altLang="zh-TW" sz="3600" b="0" u="none" strike="noStrike" dirty="0"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2:24</a:t>
            </a:r>
            <a:r>
              <a:rPr lang="zh-TW" altLang="en-US" sz="3600" b="0" u="none" strike="noStrike" dirty="0"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「人最好是吃喝，在自己的勞碌中自得其樂；我看這也是出於神的手。」</a:t>
            </a:r>
            <a:endParaRPr lang="zh-TW" altLang="en-US" sz="3600" b="0" dirty="0">
              <a:effectLst/>
              <a:latin typeface="FZKai-Z03" panose="03000509000000000000" pitchFamily="66" charset="-122"/>
              <a:ea typeface="FZKai-Z03" panose="03000509000000000000" pitchFamily="66" charset="-122"/>
            </a:endParaRPr>
          </a:p>
          <a:p>
            <a:br>
              <a:rPr lang="zh-TW" altLang="en-US" sz="3600" dirty="0"/>
            </a:br>
            <a:endParaRPr lang="zh-TW" altLang="en-US" sz="3600" b="0" dirty="0">
              <a:effectLst/>
              <a:latin typeface="FZKai-Z03" panose="03000509000000000000" pitchFamily="66" charset="-122"/>
              <a:ea typeface="FZKai-Z03" panose="03000509000000000000" pitchFamily="66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377482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9166F0-A109-A924-977A-F1CD48B7AE1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685800">
              <a:buClr>
                <a:srgbClr val="000000"/>
              </a:buClr>
            </a:pPr>
            <a:fld id="{00000000-1234-1234-1234-123412341234}" type="slidenum">
              <a:rPr lang="en-US" kern="0"/>
              <a:pPr defTabSz="685800">
                <a:buClr>
                  <a:srgbClr val="000000"/>
                </a:buClr>
              </a:pPr>
              <a:t>21</a:t>
            </a:fld>
            <a:endParaRPr lang="en-US" kern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C5EEAD-C5B5-B701-4152-B8C43CF50A2E}"/>
              </a:ext>
            </a:extLst>
          </p:cNvPr>
          <p:cNvSpPr txBox="1"/>
          <p:nvPr/>
        </p:nvSpPr>
        <p:spPr>
          <a:xfrm>
            <a:off x="1835696" y="627534"/>
            <a:ext cx="69472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zh-TW" altLang="en-US" sz="4000" dirty="0">
                <a:solidFill>
                  <a:schemeClr val="bg1"/>
                </a:solidFill>
                <a:latin typeface="Gen Jyuu Gothic Monospace Regular" panose="020B0309020203020207" pitchFamily="49" charset="-128"/>
                <a:ea typeface="Gen Jyuu Gothic Monospace Regular" panose="020B0309020203020207" pitchFamily="49" charset="-128"/>
                <a:cs typeface="Gen Jyuu Gothic Monospace Regular" panose="020B0309020203020207" pitchFamily="49" charset="-128"/>
              </a:rPr>
              <a:t>三</a:t>
            </a:r>
            <a:r>
              <a:rPr lang="zh-TW" altLang="en-US" sz="4000" b="0" i="0" u="none" strike="noStrike" dirty="0">
                <a:solidFill>
                  <a:schemeClr val="bg1"/>
                </a:solidFill>
                <a:effectLst/>
                <a:latin typeface="Gen Jyuu Gothic Monospace Regular" panose="020B0309020203020207" pitchFamily="49" charset="-128"/>
                <a:ea typeface="Gen Jyuu Gothic Monospace Regular" panose="020B0309020203020207" pitchFamily="49" charset="-128"/>
                <a:cs typeface="Gen Jyuu Gothic Monospace Regular" panose="020B0309020203020207" pitchFamily="49" charset="-128"/>
              </a:rPr>
              <a:t>、讓生命充滿盼望</a:t>
            </a:r>
            <a:endParaRPr lang="zh-TW" altLang="en-US" sz="4000" b="1" dirty="0">
              <a:solidFill>
                <a:schemeClr val="bg1"/>
              </a:solidFill>
              <a:effectLst/>
              <a:latin typeface="Gen Jyuu Gothic Monospace Regular" panose="020B0309020203020207" pitchFamily="49" charset="-128"/>
              <a:ea typeface="Gen Jyuu Gothic Monospace Regular" panose="020B0309020203020207" pitchFamily="49" charset="-128"/>
              <a:cs typeface="Gen Jyuu Gothic Monospace Regular" panose="020B0309020203020207" pitchFamily="49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F3102F-DD6C-6B02-F5AE-ACF7C36965C8}"/>
              </a:ext>
            </a:extLst>
          </p:cNvPr>
          <p:cNvSpPr txBox="1"/>
          <p:nvPr/>
        </p:nvSpPr>
        <p:spPr>
          <a:xfrm>
            <a:off x="1115616" y="1827415"/>
            <a:ext cx="70567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zh-TW" altLang="en-US" sz="3600" b="0" u="none" strike="noStrike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歌羅西書 </a:t>
            </a:r>
            <a:r>
              <a:rPr lang="en-US" altLang="zh-TW" sz="3600" b="0" u="none" strike="noStrike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3:4</a:t>
            </a:r>
            <a:r>
              <a:rPr lang="zh-TW" altLang="en-US" sz="3600" b="0" u="none" strike="noStrike" dirty="0">
                <a:solidFill>
                  <a:srgbClr val="FFFF00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基督是我們的生命</a:t>
            </a:r>
            <a:r>
              <a:rPr lang="zh-TW" altLang="en-US" sz="3600" b="0" u="none" strike="noStrike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，他顯現的時候，你們也要與他一同顯現在榮耀裏。</a:t>
            </a:r>
            <a:endParaRPr lang="zh-TW" altLang="en-US" sz="3600" b="0" dirty="0">
              <a:solidFill>
                <a:schemeClr val="bg1"/>
              </a:solidFill>
              <a:effectLst/>
              <a:latin typeface="FZKai-Z03" panose="03000509000000000000" pitchFamily="66" charset="-122"/>
              <a:ea typeface="FZKai-Z03" panose="03000509000000000000" pitchFamily="66" charset="-122"/>
            </a:endParaRPr>
          </a:p>
          <a:p>
            <a:br>
              <a:rPr lang="zh-TW" altLang="en-US" sz="3600" dirty="0"/>
            </a:br>
            <a:endParaRPr lang="zh-TW" altLang="en-US" sz="3600" b="0" dirty="0">
              <a:solidFill>
                <a:schemeClr val="bg1"/>
              </a:solidFill>
              <a:effectLst/>
              <a:latin typeface="FZKai-Z03" panose="03000509000000000000" pitchFamily="66" charset="-122"/>
              <a:ea typeface="FZKai-Z03" panose="03000509000000000000" pitchFamily="66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025974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9166F0-A109-A924-977A-F1CD48B7AE1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/>
              <a:pPr/>
              <a:t>22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2200B4A-CE70-AD0D-7D2A-DBC527C7DD96}"/>
              </a:ext>
            </a:extLst>
          </p:cNvPr>
          <p:cNvSpPr/>
          <p:nvPr/>
        </p:nvSpPr>
        <p:spPr>
          <a:xfrm flipH="1">
            <a:off x="469184" y="1491630"/>
            <a:ext cx="3022695" cy="1656184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Kurewa Gothic CJK JP Regular" pitchFamily="2" charset="-120"/>
                <a:ea typeface="Kurewa Gothic CJK JP Regular" pitchFamily="2" charset="-120"/>
              </a:rPr>
              <a:t>AI</a:t>
            </a:r>
            <a:r>
              <a:rPr lang="zh-CN" altLang="en-US" sz="3600" dirty="0">
                <a:latin typeface="Kurewa Gothic CJK JP Regular" pitchFamily="2" charset="-120"/>
                <a:ea typeface="Kurewa Gothic CJK JP Regular" pitchFamily="2" charset="-120"/>
              </a:rPr>
              <a:t>，請做一個</a:t>
            </a:r>
            <a:r>
              <a:rPr lang="en-US" altLang="zh-TW" sz="3600" dirty="0">
                <a:solidFill>
                  <a:srgbClr val="FFFF00"/>
                </a:solidFill>
                <a:latin typeface="Kurewa Gothic CJK JP Regular" pitchFamily="2" charset="-120"/>
                <a:ea typeface="Kurewa Gothic CJK JP Regular" pitchFamily="2" charset="-120"/>
              </a:rPr>
              <a:t>$1</a:t>
            </a:r>
            <a:r>
              <a:rPr lang="zh-TW" altLang="en-US" sz="3600" dirty="0">
                <a:latin typeface="Kurewa Gothic CJK JP Regular" pitchFamily="2" charset="-120"/>
                <a:ea typeface="Kurewa Gothic CJK JP Regular" pitchFamily="2" charset="-120"/>
              </a:rPr>
              <a:t>的晚餐</a:t>
            </a:r>
            <a:endParaRPr lang="en-US" sz="3600" dirty="0">
              <a:latin typeface="Kurewa Gothic CJK JP Regular" pitchFamily="2" charset="-120"/>
              <a:ea typeface="Kurewa Gothic CJK JP Regular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048406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9166F0-A109-A924-977A-F1CD48B7AE1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/>
              <a:pPr/>
              <a:t>23</a:t>
            </a:fld>
            <a:endParaRPr lang="en-US"/>
          </a:p>
        </p:txBody>
      </p:sp>
      <p:pic>
        <p:nvPicPr>
          <p:cNvPr id="8" name="Picture 7" descr="A plate of food with a glass of water and spoon&#10;&#10;Description automatically generated">
            <a:extLst>
              <a:ext uri="{FF2B5EF4-FFF2-40B4-BE49-F238E27FC236}">
                <a16:creationId xmlns:a16="http://schemas.microsoft.com/office/drawing/2014/main" id="{7118AC2B-1FB4-503A-CD95-FE27332F4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928" y="-27434"/>
            <a:ext cx="5220072" cy="52200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2200B4A-CE70-AD0D-7D2A-DBC527C7DD96}"/>
              </a:ext>
            </a:extLst>
          </p:cNvPr>
          <p:cNvSpPr/>
          <p:nvPr/>
        </p:nvSpPr>
        <p:spPr>
          <a:xfrm flipH="1">
            <a:off x="469184" y="1491630"/>
            <a:ext cx="3022695" cy="1656184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Kurewa Gothic CJK JP Regular" pitchFamily="2" charset="-120"/>
                <a:ea typeface="Kurewa Gothic CJK JP Regular" pitchFamily="2" charset="-120"/>
              </a:rPr>
              <a:t>AI</a:t>
            </a:r>
            <a:r>
              <a:rPr lang="zh-CN" altLang="en-US" sz="3600" dirty="0">
                <a:latin typeface="Kurewa Gothic CJK JP Regular" pitchFamily="2" charset="-120"/>
                <a:ea typeface="Kurewa Gothic CJK JP Regular" pitchFamily="2" charset="-120"/>
              </a:rPr>
              <a:t>，請做一個</a:t>
            </a:r>
            <a:r>
              <a:rPr lang="en-US" altLang="zh-TW" sz="3600" dirty="0">
                <a:solidFill>
                  <a:srgbClr val="FFFF00"/>
                </a:solidFill>
                <a:latin typeface="Kurewa Gothic CJK JP Regular" pitchFamily="2" charset="-120"/>
                <a:ea typeface="Kurewa Gothic CJK JP Regular" pitchFamily="2" charset="-120"/>
              </a:rPr>
              <a:t>$1</a:t>
            </a:r>
            <a:r>
              <a:rPr lang="zh-TW" altLang="en-US" sz="3600" dirty="0">
                <a:latin typeface="Kurewa Gothic CJK JP Regular" pitchFamily="2" charset="-120"/>
                <a:ea typeface="Kurewa Gothic CJK JP Regular" pitchFamily="2" charset="-120"/>
              </a:rPr>
              <a:t>的晚餐</a:t>
            </a:r>
            <a:endParaRPr lang="en-US" sz="3600" dirty="0">
              <a:latin typeface="Kurewa Gothic CJK JP Regular" pitchFamily="2" charset="-120"/>
              <a:ea typeface="Kurewa Gothic CJK JP Regular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189890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9166F0-A109-A924-977A-F1CD48B7AE1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/>
              <a:pPr/>
              <a:t>24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2200B4A-CE70-AD0D-7D2A-DBC527C7DD96}"/>
              </a:ext>
            </a:extLst>
          </p:cNvPr>
          <p:cNvSpPr/>
          <p:nvPr/>
        </p:nvSpPr>
        <p:spPr>
          <a:xfrm flipH="1">
            <a:off x="469184" y="1491630"/>
            <a:ext cx="3022695" cy="1656184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Kurewa Gothic CJK JP Regular" pitchFamily="2" charset="-120"/>
                <a:ea typeface="Kurewa Gothic CJK JP Regular" pitchFamily="2" charset="-120"/>
              </a:rPr>
              <a:t>AI</a:t>
            </a:r>
            <a:r>
              <a:rPr lang="zh-CN" altLang="en-US" sz="3600" dirty="0">
                <a:latin typeface="Kurewa Gothic CJK JP Regular" pitchFamily="2" charset="-120"/>
                <a:ea typeface="Kurewa Gothic CJK JP Regular" pitchFamily="2" charset="-120"/>
              </a:rPr>
              <a:t>，請做一個</a:t>
            </a:r>
            <a:r>
              <a:rPr lang="en-US" altLang="zh-TW" sz="3600" dirty="0">
                <a:solidFill>
                  <a:srgbClr val="FFFF00"/>
                </a:solidFill>
                <a:latin typeface="Kurewa Gothic CJK JP Regular" pitchFamily="2" charset="-120"/>
                <a:ea typeface="Kurewa Gothic CJK JP Regular" pitchFamily="2" charset="-120"/>
              </a:rPr>
              <a:t>$10</a:t>
            </a:r>
            <a:r>
              <a:rPr lang="zh-TW" altLang="en-US" sz="3600" dirty="0">
                <a:latin typeface="Kurewa Gothic CJK JP Regular" pitchFamily="2" charset="-120"/>
                <a:ea typeface="Kurewa Gothic CJK JP Regular" pitchFamily="2" charset="-120"/>
              </a:rPr>
              <a:t>的晚餐</a:t>
            </a:r>
            <a:endParaRPr lang="en-US" sz="3600" dirty="0">
              <a:latin typeface="Kurewa Gothic CJK JP Regular" pitchFamily="2" charset="-120"/>
              <a:ea typeface="Kurewa Gothic CJK JP Regular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610246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9166F0-A109-A924-977A-F1CD48B7AE1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/>
              <a:pPr/>
              <a:t>25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2200B4A-CE70-AD0D-7D2A-DBC527C7DD96}"/>
              </a:ext>
            </a:extLst>
          </p:cNvPr>
          <p:cNvSpPr/>
          <p:nvPr/>
        </p:nvSpPr>
        <p:spPr>
          <a:xfrm flipH="1">
            <a:off x="469184" y="1491630"/>
            <a:ext cx="3022695" cy="1656184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Kurewa Gothic CJK JP Regular" pitchFamily="2" charset="-120"/>
                <a:ea typeface="Kurewa Gothic CJK JP Regular" pitchFamily="2" charset="-120"/>
              </a:rPr>
              <a:t>AI</a:t>
            </a:r>
            <a:r>
              <a:rPr lang="zh-CN" altLang="en-US" sz="3600" dirty="0">
                <a:latin typeface="Kurewa Gothic CJK JP Regular" pitchFamily="2" charset="-120"/>
                <a:ea typeface="Kurewa Gothic CJK JP Regular" pitchFamily="2" charset="-120"/>
              </a:rPr>
              <a:t>，請做一個</a:t>
            </a:r>
            <a:r>
              <a:rPr lang="en-US" altLang="zh-TW" sz="3600" dirty="0">
                <a:solidFill>
                  <a:srgbClr val="FFFF00"/>
                </a:solidFill>
                <a:latin typeface="Kurewa Gothic CJK JP Regular" pitchFamily="2" charset="-120"/>
                <a:ea typeface="Kurewa Gothic CJK JP Regular" pitchFamily="2" charset="-120"/>
              </a:rPr>
              <a:t>$10</a:t>
            </a:r>
            <a:r>
              <a:rPr lang="zh-TW" altLang="en-US" sz="3600" dirty="0">
                <a:latin typeface="Kurewa Gothic CJK JP Regular" pitchFamily="2" charset="-120"/>
                <a:ea typeface="Kurewa Gothic CJK JP Regular" pitchFamily="2" charset="-120"/>
              </a:rPr>
              <a:t>的晚餐</a:t>
            </a:r>
            <a:endParaRPr lang="en-US" sz="3600" dirty="0">
              <a:latin typeface="Kurewa Gothic CJK JP Regular" pitchFamily="2" charset="-120"/>
              <a:ea typeface="Kurewa Gothic CJK JP Regular" pitchFamily="2" charset="-120"/>
            </a:endParaRPr>
          </a:p>
        </p:txBody>
      </p:sp>
      <p:pic>
        <p:nvPicPr>
          <p:cNvPr id="3" name="Picture 2" descr="A plate of food and glasses on a table&#10;&#10;Description automatically generated">
            <a:extLst>
              <a:ext uri="{FF2B5EF4-FFF2-40B4-BE49-F238E27FC236}">
                <a16:creationId xmlns:a16="http://schemas.microsoft.com/office/drawing/2014/main" id="{6EC9523E-E466-6C8D-2F0F-D6EBB5921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936" y="0"/>
            <a:ext cx="5148064" cy="514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8445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9166F0-A109-A924-977A-F1CD48B7AE1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/>
              <a:pPr/>
              <a:t>26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2200B4A-CE70-AD0D-7D2A-DBC527C7DD96}"/>
              </a:ext>
            </a:extLst>
          </p:cNvPr>
          <p:cNvSpPr/>
          <p:nvPr/>
        </p:nvSpPr>
        <p:spPr>
          <a:xfrm flipH="1">
            <a:off x="469184" y="1491630"/>
            <a:ext cx="3022695" cy="1656184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Kurewa Gothic CJK JP Regular" pitchFamily="2" charset="-120"/>
                <a:ea typeface="Kurewa Gothic CJK JP Regular" pitchFamily="2" charset="-120"/>
              </a:rPr>
              <a:t>AI</a:t>
            </a:r>
            <a:r>
              <a:rPr lang="zh-CN" altLang="en-US" sz="3600" dirty="0">
                <a:latin typeface="Kurewa Gothic CJK JP Regular" pitchFamily="2" charset="-120"/>
                <a:ea typeface="Kurewa Gothic CJK JP Regular" pitchFamily="2" charset="-120"/>
              </a:rPr>
              <a:t>，請做一個</a:t>
            </a:r>
            <a:r>
              <a:rPr lang="en-US" altLang="zh-TW" sz="3600" dirty="0">
                <a:solidFill>
                  <a:srgbClr val="FFFF00"/>
                </a:solidFill>
                <a:latin typeface="Kurewa Gothic CJK JP Regular" pitchFamily="2" charset="-120"/>
                <a:ea typeface="Kurewa Gothic CJK JP Regular" pitchFamily="2" charset="-120"/>
              </a:rPr>
              <a:t>$100</a:t>
            </a:r>
            <a:r>
              <a:rPr lang="zh-TW" altLang="en-US" sz="3600" dirty="0">
                <a:latin typeface="Kurewa Gothic CJK JP Regular" pitchFamily="2" charset="-120"/>
                <a:ea typeface="Kurewa Gothic CJK JP Regular" pitchFamily="2" charset="-120"/>
              </a:rPr>
              <a:t>的晚餐</a:t>
            </a:r>
            <a:endParaRPr lang="en-US" sz="3600" dirty="0">
              <a:latin typeface="Kurewa Gothic CJK JP Regular" pitchFamily="2" charset="-120"/>
              <a:ea typeface="Kurewa Gothic CJK JP Regular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405775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9166F0-A109-A924-977A-F1CD48B7AE1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/>
              <a:pPr/>
              <a:t>27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2200B4A-CE70-AD0D-7D2A-DBC527C7DD96}"/>
              </a:ext>
            </a:extLst>
          </p:cNvPr>
          <p:cNvSpPr/>
          <p:nvPr/>
        </p:nvSpPr>
        <p:spPr>
          <a:xfrm flipH="1">
            <a:off x="469184" y="1491630"/>
            <a:ext cx="3022695" cy="1656184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Kurewa Gothic CJK JP Regular" pitchFamily="2" charset="-120"/>
                <a:ea typeface="Kurewa Gothic CJK JP Regular" pitchFamily="2" charset="-120"/>
              </a:rPr>
              <a:t>AI</a:t>
            </a:r>
            <a:r>
              <a:rPr lang="zh-CN" altLang="en-US" sz="3600" dirty="0">
                <a:latin typeface="Kurewa Gothic CJK JP Regular" pitchFamily="2" charset="-120"/>
                <a:ea typeface="Kurewa Gothic CJK JP Regular" pitchFamily="2" charset="-120"/>
              </a:rPr>
              <a:t>，請做一個</a:t>
            </a:r>
            <a:r>
              <a:rPr lang="en-US" altLang="zh-TW" sz="3600" dirty="0">
                <a:solidFill>
                  <a:srgbClr val="FFFF00"/>
                </a:solidFill>
                <a:latin typeface="Kurewa Gothic CJK JP Regular" pitchFamily="2" charset="-120"/>
                <a:ea typeface="Kurewa Gothic CJK JP Regular" pitchFamily="2" charset="-120"/>
              </a:rPr>
              <a:t>$100</a:t>
            </a:r>
            <a:r>
              <a:rPr lang="zh-TW" altLang="en-US" sz="3600" dirty="0">
                <a:latin typeface="Kurewa Gothic CJK JP Regular" pitchFamily="2" charset="-120"/>
                <a:ea typeface="Kurewa Gothic CJK JP Regular" pitchFamily="2" charset="-120"/>
              </a:rPr>
              <a:t>的晚餐</a:t>
            </a:r>
            <a:endParaRPr lang="en-US" sz="3600" dirty="0">
              <a:latin typeface="Kurewa Gothic CJK JP Regular" pitchFamily="2" charset="-120"/>
              <a:ea typeface="Kurewa Gothic CJK JP Regular" pitchFamily="2" charset="-120"/>
            </a:endParaRPr>
          </a:p>
        </p:txBody>
      </p:sp>
      <p:pic>
        <p:nvPicPr>
          <p:cNvPr id="5" name="Picture 4" descr="A steak and asparagus on a plate with wine glasses and candles&#10;&#10;Description automatically generated">
            <a:extLst>
              <a:ext uri="{FF2B5EF4-FFF2-40B4-BE49-F238E27FC236}">
                <a16:creationId xmlns:a16="http://schemas.microsoft.com/office/drawing/2014/main" id="{574DF4BB-523C-657A-4B3B-0FA92B8CA1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96691" y="-3810"/>
            <a:ext cx="5147310" cy="514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121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9166F0-A109-A924-977A-F1CD48B7AE1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/>
              <a:pPr/>
              <a:t>28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2200B4A-CE70-AD0D-7D2A-DBC527C7DD96}"/>
              </a:ext>
            </a:extLst>
          </p:cNvPr>
          <p:cNvSpPr/>
          <p:nvPr/>
        </p:nvSpPr>
        <p:spPr>
          <a:xfrm flipH="1">
            <a:off x="469184" y="1491630"/>
            <a:ext cx="3022695" cy="1656184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Kurewa Gothic CJK JP Regular" pitchFamily="2" charset="-120"/>
                <a:ea typeface="Kurewa Gothic CJK JP Regular" pitchFamily="2" charset="-120"/>
              </a:rPr>
              <a:t>AI</a:t>
            </a:r>
            <a:r>
              <a:rPr lang="zh-CN" altLang="en-US" sz="3600" dirty="0">
                <a:latin typeface="Kurewa Gothic CJK JP Regular" pitchFamily="2" charset="-120"/>
                <a:ea typeface="Kurewa Gothic CJK JP Regular" pitchFamily="2" charset="-120"/>
              </a:rPr>
              <a:t>，請做一個</a:t>
            </a:r>
            <a:r>
              <a:rPr lang="en-US" altLang="zh-TW" sz="3600" dirty="0">
                <a:solidFill>
                  <a:srgbClr val="FFFF00"/>
                </a:solidFill>
                <a:latin typeface="Kurewa Gothic CJK JP Regular" pitchFamily="2" charset="-120"/>
                <a:ea typeface="Kurewa Gothic CJK JP Regular" pitchFamily="2" charset="-120"/>
              </a:rPr>
              <a:t>$1,000</a:t>
            </a:r>
            <a:r>
              <a:rPr lang="zh-TW" altLang="en-US" sz="3600" dirty="0">
                <a:latin typeface="Kurewa Gothic CJK JP Regular" pitchFamily="2" charset="-120"/>
                <a:ea typeface="Kurewa Gothic CJK JP Regular" pitchFamily="2" charset="-120"/>
              </a:rPr>
              <a:t>的晚餐</a:t>
            </a:r>
            <a:endParaRPr lang="en-US" sz="3600" dirty="0">
              <a:latin typeface="Kurewa Gothic CJK JP Regular" pitchFamily="2" charset="-120"/>
              <a:ea typeface="Kurewa Gothic CJK JP Regular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333262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9166F0-A109-A924-977A-F1CD48B7AE1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/>
              <a:pPr/>
              <a:t>29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2200B4A-CE70-AD0D-7D2A-DBC527C7DD96}"/>
              </a:ext>
            </a:extLst>
          </p:cNvPr>
          <p:cNvSpPr/>
          <p:nvPr/>
        </p:nvSpPr>
        <p:spPr>
          <a:xfrm flipH="1">
            <a:off x="469184" y="1491630"/>
            <a:ext cx="3022695" cy="1656184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Kurewa Gothic CJK JP Regular" pitchFamily="2" charset="-120"/>
                <a:ea typeface="Kurewa Gothic CJK JP Regular" pitchFamily="2" charset="-120"/>
              </a:rPr>
              <a:t>AI</a:t>
            </a:r>
            <a:r>
              <a:rPr lang="zh-CN" altLang="en-US" sz="3600" dirty="0">
                <a:latin typeface="Kurewa Gothic CJK JP Regular" pitchFamily="2" charset="-120"/>
                <a:ea typeface="Kurewa Gothic CJK JP Regular" pitchFamily="2" charset="-120"/>
              </a:rPr>
              <a:t>，請做一個</a:t>
            </a:r>
            <a:r>
              <a:rPr lang="en-US" altLang="zh-TW" sz="3600" dirty="0">
                <a:solidFill>
                  <a:srgbClr val="FFFF00"/>
                </a:solidFill>
                <a:latin typeface="Kurewa Gothic CJK JP Regular" pitchFamily="2" charset="-120"/>
                <a:ea typeface="Kurewa Gothic CJK JP Regular" pitchFamily="2" charset="-120"/>
              </a:rPr>
              <a:t>$1,000</a:t>
            </a:r>
            <a:r>
              <a:rPr lang="zh-TW" altLang="en-US" sz="3600" dirty="0">
                <a:latin typeface="Kurewa Gothic CJK JP Regular" pitchFamily="2" charset="-120"/>
                <a:ea typeface="Kurewa Gothic CJK JP Regular" pitchFamily="2" charset="-120"/>
              </a:rPr>
              <a:t>的晚餐</a:t>
            </a:r>
            <a:endParaRPr lang="en-US" sz="3600" dirty="0">
              <a:latin typeface="Kurewa Gothic CJK JP Regular" pitchFamily="2" charset="-120"/>
              <a:ea typeface="Kurewa Gothic CJK JP Regular" pitchFamily="2" charset="-120"/>
            </a:endParaRPr>
          </a:p>
        </p:txBody>
      </p:sp>
      <p:pic>
        <p:nvPicPr>
          <p:cNvPr id="3" name="Picture 2" descr="A table with food and glasses of champagne&#10;&#10;Description automatically generated">
            <a:extLst>
              <a:ext uri="{FF2B5EF4-FFF2-40B4-BE49-F238E27FC236}">
                <a16:creationId xmlns:a16="http://schemas.microsoft.com/office/drawing/2014/main" id="{0356DC47-3AD3-474D-2BE5-1CF0833A1C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2979" y="-17522"/>
            <a:ext cx="5161022" cy="516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1418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9166F0-A109-A924-977A-F1CD48B7AE1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685800">
              <a:buClr>
                <a:srgbClr val="000000"/>
              </a:buClr>
            </a:pPr>
            <a:fld id="{00000000-1234-1234-1234-123412341234}" type="slidenum">
              <a:rPr lang="en-US" kern="0"/>
              <a:pPr defTabSz="685800">
                <a:buClr>
                  <a:srgbClr val="000000"/>
                </a:buClr>
              </a:pPr>
              <a:t>3</a:t>
            </a:fld>
            <a:endParaRPr lang="en-US" kern="0"/>
          </a:p>
        </p:txBody>
      </p:sp>
      <p:sp>
        <p:nvSpPr>
          <p:cNvPr id="5" name="Google Shape;111;p20">
            <a:extLst>
              <a:ext uri="{FF2B5EF4-FFF2-40B4-BE49-F238E27FC236}">
                <a16:creationId xmlns:a16="http://schemas.microsoft.com/office/drawing/2014/main" id="{3F3C871E-59E4-7217-8B46-754C8C52EA99}"/>
              </a:ext>
            </a:extLst>
          </p:cNvPr>
          <p:cNvSpPr txBox="1"/>
          <p:nvPr/>
        </p:nvSpPr>
        <p:spPr>
          <a:xfrm>
            <a:off x="395536" y="754058"/>
            <a:ext cx="4419734" cy="4287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just" defTabSz="685800">
              <a:lnSpc>
                <a:spcPct val="125000"/>
              </a:lnSpc>
              <a:spcAft>
                <a:spcPts val="750"/>
              </a:spcAft>
              <a:buClr>
                <a:srgbClr val="000000"/>
              </a:buClr>
            </a:pPr>
            <a:r>
              <a:rPr lang="zh-TW" altLang="en-US" sz="4000" kern="0" dirty="0">
                <a:solidFill>
                  <a:srgbClr val="FFFF00"/>
                </a:solidFill>
                <a:latin typeface="FZKai-Z03" panose="03000509000000000000" pitchFamily="66" charset="-122"/>
                <a:ea typeface="FZKai-Z03" panose="03000509000000000000" pitchFamily="66" charset="-122"/>
                <a:cs typeface="Times New Roman"/>
                <a:sym typeface="Times New Roman"/>
              </a:rPr>
              <a:t>“真正的幸福源自對自我能力的充分發揮，以及對這個世界的充分掌握。”</a:t>
            </a:r>
          </a:p>
          <a:p>
            <a:pPr algn="just" defTabSz="685800">
              <a:lnSpc>
                <a:spcPct val="125000"/>
              </a:lnSpc>
              <a:spcAft>
                <a:spcPts val="750"/>
              </a:spcAft>
              <a:buClr>
                <a:srgbClr val="000000"/>
              </a:buClr>
            </a:pPr>
            <a:endParaRPr lang="zh-TW" altLang="en-US" sz="4500" kern="0" dirty="0" err="1">
              <a:solidFill>
                <a:srgbClr val="FFFF00"/>
              </a:solidFill>
              <a:latin typeface="FZKai-Z03" panose="03000509000000000000" pitchFamily="66" charset="-122"/>
              <a:ea typeface="FZKai-Z03" panose="03000509000000000000" pitchFamily="66" charset="-122"/>
              <a:cs typeface="Times New Roman"/>
              <a:sym typeface="Times New Roman"/>
            </a:endParaRPr>
          </a:p>
        </p:txBody>
      </p:sp>
      <p:pic>
        <p:nvPicPr>
          <p:cNvPr id="2054" name="Picture 6" descr="摆脱对自我的依恋也许才是幸福的根源。 - 罗素论幸福- 豆瓣">
            <a:extLst>
              <a:ext uri="{FF2B5EF4-FFF2-40B4-BE49-F238E27FC236}">
                <a16:creationId xmlns:a16="http://schemas.microsoft.com/office/drawing/2014/main" id="{3B1FF987-36CC-8672-D4DD-9C7F9E580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925" y="253214"/>
            <a:ext cx="3211539" cy="4650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06932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9166F0-A109-A924-977A-F1CD48B7AE1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/>
              <a:pPr/>
              <a:t>30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2200B4A-CE70-AD0D-7D2A-DBC527C7DD96}"/>
              </a:ext>
            </a:extLst>
          </p:cNvPr>
          <p:cNvSpPr/>
          <p:nvPr/>
        </p:nvSpPr>
        <p:spPr>
          <a:xfrm flipH="1">
            <a:off x="469184" y="1491630"/>
            <a:ext cx="3022695" cy="1656184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Kurewa Gothic CJK JP Regular" pitchFamily="2" charset="-120"/>
                <a:ea typeface="Kurewa Gothic CJK JP Regular" pitchFamily="2" charset="-120"/>
              </a:rPr>
              <a:t>AI</a:t>
            </a:r>
            <a:r>
              <a:rPr lang="zh-CN" altLang="en-US" sz="3600" dirty="0">
                <a:latin typeface="Kurewa Gothic CJK JP Regular" pitchFamily="2" charset="-120"/>
                <a:ea typeface="Kurewa Gothic CJK JP Regular" pitchFamily="2" charset="-120"/>
              </a:rPr>
              <a:t>，請做一個</a:t>
            </a:r>
            <a:r>
              <a:rPr lang="en-US" altLang="zh-TW" sz="3600" dirty="0">
                <a:solidFill>
                  <a:srgbClr val="FFFF00"/>
                </a:solidFill>
                <a:latin typeface="Kurewa Gothic CJK JP Regular" pitchFamily="2" charset="-120"/>
                <a:ea typeface="Kurewa Gothic CJK JP Regular" pitchFamily="2" charset="-120"/>
              </a:rPr>
              <a:t>$1</a:t>
            </a:r>
            <a:r>
              <a:rPr lang="zh-TW" altLang="en-US" sz="3600" dirty="0">
                <a:solidFill>
                  <a:srgbClr val="FFFF00"/>
                </a:solidFill>
                <a:latin typeface="Kurewa Gothic CJK JP Regular" pitchFamily="2" charset="-120"/>
                <a:ea typeface="Kurewa Gothic CJK JP Regular" pitchFamily="2" charset="-120"/>
              </a:rPr>
              <a:t>百萬</a:t>
            </a:r>
            <a:r>
              <a:rPr lang="zh-TW" altLang="en-US" sz="3600" dirty="0">
                <a:latin typeface="Kurewa Gothic CJK JP Regular" pitchFamily="2" charset="-120"/>
                <a:ea typeface="Kurewa Gothic CJK JP Regular" pitchFamily="2" charset="-120"/>
              </a:rPr>
              <a:t>的晚餐</a:t>
            </a:r>
            <a:endParaRPr lang="en-US" sz="3600" dirty="0">
              <a:latin typeface="Kurewa Gothic CJK JP Regular" pitchFamily="2" charset="-120"/>
              <a:ea typeface="Kurewa Gothic CJK JP Regular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279097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9166F0-A109-A924-977A-F1CD48B7AE1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/>
              <a:pPr/>
              <a:t>31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2200B4A-CE70-AD0D-7D2A-DBC527C7DD96}"/>
              </a:ext>
            </a:extLst>
          </p:cNvPr>
          <p:cNvSpPr/>
          <p:nvPr/>
        </p:nvSpPr>
        <p:spPr>
          <a:xfrm flipH="1">
            <a:off x="469184" y="1491630"/>
            <a:ext cx="3022695" cy="1656184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Kurewa Gothic CJK JP Regular" pitchFamily="2" charset="-120"/>
                <a:ea typeface="Kurewa Gothic CJK JP Regular" pitchFamily="2" charset="-120"/>
              </a:rPr>
              <a:t>AI</a:t>
            </a:r>
            <a:r>
              <a:rPr lang="zh-CN" altLang="en-US" sz="3600" dirty="0">
                <a:latin typeface="Kurewa Gothic CJK JP Regular" pitchFamily="2" charset="-120"/>
                <a:ea typeface="Kurewa Gothic CJK JP Regular" pitchFamily="2" charset="-120"/>
              </a:rPr>
              <a:t>，請做一個</a:t>
            </a:r>
            <a:r>
              <a:rPr lang="en-US" altLang="zh-TW" sz="3600" dirty="0">
                <a:solidFill>
                  <a:srgbClr val="FFFF00"/>
                </a:solidFill>
                <a:latin typeface="Kurewa Gothic CJK JP Regular" pitchFamily="2" charset="-120"/>
                <a:ea typeface="Kurewa Gothic CJK JP Regular" pitchFamily="2" charset="-120"/>
              </a:rPr>
              <a:t>$1</a:t>
            </a:r>
            <a:r>
              <a:rPr lang="zh-TW" altLang="en-US" sz="3600" dirty="0">
                <a:solidFill>
                  <a:srgbClr val="FFFF00"/>
                </a:solidFill>
                <a:latin typeface="Kurewa Gothic CJK JP Regular" pitchFamily="2" charset="-120"/>
                <a:ea typeface="Kurewa Gothic CJK JP Regular" pitchFamily="2" charset="-120"/>
              </a:rPr>
              <a:t>百萬</a:t>
            </a:r>
            <a:r>
              <a:rPr lang="zh-TW" altLang="en-US" sz="3600" dirty="0">
                <a:latin typeface="Kurewa Gothic CJK JP Regular" pitchFamily="2" charset="-120"/>
                <a:ea typeface="Kurewa Gothic CJK JP Regular" pitchFamily="2" charset="-120"/>
              </a:rPr>
              <a:t>的晚餐</a:t>
            </a:r>
            <a:endParaRPr lang="en-US" sz="3600" dirty="0">
              <a:latin typeface="Kurewa Gothic CJK JP Regular" pitchFamily="2" charset="-120"/>
              <a:ea typeface="Kurewa Gothic CJK JP Regular" pitchFamily="2" charset="-120"/>
            </a:endParaRPr>
          </a:p>
        </p:txBody>
      </p:sp>
      <p:pic>
        <p:nvPicPr>
          <p:cNvPr id="5" name="Picture 4" descr="A table with food and drinks&#10;&#10;Description automatically generated">
            <a:extLst>
              <a:ext uri="{FF2B5EF4-FFF2-40B4-BE49-F238E27FC236}">
                <a16:creationId xmlns:a16="http://schemas.microsoft.com/office/drawing/2014/main" id="{0AE9AEDD-4C7B-9A54-0026-8AAFE06D05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937" y="0"/>
            <a:ext cx="5145008" cy="514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530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9166F0-A109-A924-977A-F1CD48B7AE1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/>
              <a:pPr/>
              <a:t>32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2200B4A-CE70-AD0D-7D2A-DBC527C7DD96}"/>
              </a:ext>
            </a:extLst>
          </p:cNvPr>
          <p:cNvSpPr/>
          <p:nvPr/>
        </p:nvSpPr>
        <p:spPr>
          <a:xfrm flipH="1">
            <a:off x="469184" y="1491630"/>
            <a:ext cx="3022695" cy="1656184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Kurewa Gothic CJK JP Regular" pitchFamily="2" charset="-120"/>
                <a:ea typeface="Kurewa Gothic CJK JP Regular" pitchFamily="2" charset="-120"/>
              </a:rPr>
              <a:t>AI</a:t>
            </a:r>
            <a:r>
              <a:rPr lang="zh-CN" altLang="en-US" sz="3600" dirty="0">
                <a:latin typeface="Kurewa Gothic CJK JP Regular" pitchFamily="2" charset="-120"/>
                <a:ea typeface="Kurewa Gothic CJK JP Regular" pitchFamily="2" charset="-120"/>
              </a:rPr>
              <a:t>，請做一個</a:t>
            </a:r>
            <a:r>
              <a:rPr lang="en-US" altLang="zh-TW" sz="3600" dirty="0">
                <a:solidFill>
                  <a:srgbClr val="FFFF00"/>
                </a:solidFill>
                <a:latin typeface="Kurewa Gothic CJK JP Regular" pitchFamily="2" charset="-120"/>
                <a:ea typeface="Kurewa Gothic CJK JP Regular" pitchFamily="2" charset="-120"/>
              </a:rPr>
              <a:t>$10</a:t>
            </a:r>
            <a:r>
              <a:rPr lang="zh-TW" altLang="en-US" sz="3600" dirty="0">
                <a:solidFill>
                  <a:srgbClr val="FFFF00"/>
                </a:solidFill>
                <a:latin typeface="Kurewa Gothic CJK JP Regular" pitchFamily="2" charset="-120"/>
                <a:ea typeface="Kurewa Gothic CJK JP Regular" pitchFamily="2" charset="-120"/>
              </a:rPr>
              <a:t>億</a:t>
            </a:r>
            <a:r>
              <a:rPr lang="zh-TW" altLang="en-US" sz="3600" dirty="0">
                <a:latin typeface="Kurewa Gothic CJK JP Regular" pitchFamily="2" charset="-120"/>
                <a:ea typeface="Kurewa Gothic CJK JP Regular" pitchFamily="2" charset="-120"/>
              </a:rPr>
              <a:t>的晚餐</a:t>
            </a:r>
            <a:endParaRPr lang="en-US" sz="3600" dirty="0">
              <a:latin typeface="Kurewa Gothic CJK JP Regular" pitchFamily="2" charset="-120"/>
              <a:ea typeface="Kurewa Gothic CJK JP Regular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972913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9166F0-A109-A924-977A-F1CD48B7AE1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/>
              <a:pPr/>
              <a:t>33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2200B4A-CE70-AD0D-7D2A-DBC527C7DD96}"/>
              </a:ext>
            </a:extLst>
          </p:cNvPr>
          <p:cNvSpPr/>
          <p:nvPr/>
        </p:nvSpPr>
        <p:spPr>
          <a:xfrm flipH="1">
            <a:off x="469184" y="1491630"/>
            <a:ext cx="3022695" cy="1656184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Kurewa Gothic CJK JP Regular" pitchFamily="2" charset="-120"/>
                <a:ea typeface="Kurewa Gothic CJK JP Regular" pitchFamily="2" charset="-120"/>
              </a:rPr>
              <a:t>AI</a:t>
            </a:r>
            <a:r>
              <a:rPr lang="zh-CN" altLang="en-US" sz="3600" dirty="0">
                <a:latin typeface="Kurewa Gothic CJK JP Regular" pitchFamily="2" charset="-120"/>
                <a:ea typeface="Kurewa Gothic CJK JP Regular" pitchFamily="2" charset="-120"/>
              </a:rPr>
              <a:t>，請做一個</a:t>
            </a:r>
            <a:r>
              <a:rPr lang="en-US" altLang="zh-TW" sz="3600" dirty="0">
                <a:solidFill>
                  <a:srgbClr val="FFFF00"/>
                </a:solidFill>
                <a:latin typeface="Kurewa Gothic CJK JP Regular" pitchFamily="2" charset="-120"/>
                <a:ea typeface="Kurewa Gothic CJK JP Regular" pitchFamily="2" charset="-120"/>
              </a:rPr>
              <a:t>$10</a:t>
            </a:r>
            <a:r>
              <a:rPr lang="zh-TW" altLang="en-US" sz="3600" dirty="0">
                <a:solidFill>
                  <a:srgbClr val="FFFF00"/>
                </a:solidFill>
                <a:latin typeface="Kurewa Gothic CJK JP Regular" pitchFamily="2" charset="-120"/>
                <a:ea typeface="Kurewa Gothic CJK JP Regular" pitchFamily="2" charset="-120"/>
              </a:rPr>
              <a:t>億</a:t>
            </a:r>
            <a:r>
              <a:rPr lang="zh-TW" altLang="en-US" sz="3600" dirty="0">
                <a:latin typeface="Kurewa Gothic CJK JP Regular" pitchFamily="2" charset="-120"/>
                <a:ea typeface="Kurewa Gothic CJK JP Regular" pitchFamily="2" charset="-120"/>
              </a:rPr>
              <a:t>的晚餐</a:t>
            </a:r>
            <a:endParaRPr lang="en-US" sz="3600" dirty="0">
              <a:latin typeface="Kurewa Gothic CJK JP Regular" pitchFamily="2" charset="-120"/>
              <a:ea typeface="Kurewa Gothic CJK JP Regular" pitchFamily="2" charset="-120"/>
            </a:endParaRPr>
          </a:p>
        </p:txBody>
      </p:sp>
      <p:pic>
        <p:nvPicPr>
          <p:cNvPr id="3" name="Picture 2" descr="A table with food and a person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75026D44-9B00-FD00-F84A-E80223168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937" y="0"/>
            <a:ext cx="5148064" cy="514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4642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9166F0-A109-A924-977A-F1CD48B7AE1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/>
              <a:pPr/>
              <a:t>34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2200B4A-CE70-AD0D-7D2A-DBC527C7DD96}"/>
              </a:ext>
            </a:extLst>
          </p:cNvPr>
          <p:cNvSpPr/>
          <p:nvPr/>
        </p:nvSpPr>
        <p:spPr>
          <a:xfrm flipH="1">
            <a:off x="251520" y="1491630"/>
            <a:ext cx="3310728" cy="1656184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Kurewa Gothic CJK JP Regular" pitchFamily="2" charset="-120"/>
                <a:ea typeface="Kurewa Gothic CJK JP Regular" pitchFamily="2" charset="-120"/>
              </a:rPr>
              <a:t>AI</a:t>
            </a:r>
            <a:r>
              <a:rPr lang="zh-CN" altLang="en-US" sz="3600" dirty="0">
                <a:latin typeface="Kurewa Gothic CJK JP Regular" pitchFamily="2" charset="-120"/>
                <a:ea typeface="Kurewa Gothic CJK JP Regular" pitchFamily="2" charset="-120"/>
              </a:rPr>
              <a:t>，最後一個</a:t>
            </a:r>
            <a:r>
              <a:rPr lang="zh-TW" altLang="en-US" sz="3600" dirty="0">
                <a:latin typeface="Kurewa Gothic CJK JP Regular" pitchFamily="2" charset="-120"/>
                <a:ea typeface="Kurewa Gothic CJK JP Regular" pitchFamily="2" charset="-120"/>
              </a:rPr>
              <a:t>，</a:t>
            </a:r>
            <a:r>
              <a:rPr lang="zh-TW" altLang="en-US" sz="3600" dirty="0">
                <a:solidFill>
                  <a:srgbClr val="FFFF00"/>
                </a:solidFill>
                <a:latin typeface="Kurewa Gothic CJK JP Regular" pitchFamily="2" charset="-120"/>
                <a:ea typeface="Kurewa Gothic CJK JP Regular" pitchFamily="2" charset="-120"/>
              </a:rPr>
              <a:t>無價</a:t>
            </a:r>
            <a:r>
              <a:rPr lang="zh-TW" altLang="en-US" sz="3600" dirty="0">
                <a:latin typeface="Kurewa Gothic CJK JP Regular" pitchFamily="2" charset="-120"/>
                <a:ea typeface="Kurewa Gothic CJK JP Regular" pitchFamily="2" charset="-120"/>
              </a:rPr>
              <a:t>的晚餐</a:t>
            </a:r>
            <a:endParaRPr lang="en-US" sz="3600" dirty="0">
              <a:latin typeface="Kurewa Gothic CJK JP Regular" pitchFamily="2" charset="-120"/>
              <a:ea typeface="Kurewa Gothic CJK JP Regular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684979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9166F0-A109-A924-977A-F1CD48B7AE1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/>
              <a:pPr/>
              <a:t>35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2200B4A-CE70-AD0D-7D2A-DBC527C7DD96}"/>
              </a:ext>
            </a:extLst>
          </p:cNvPr>
          <p:cNvSpPr/>
          <p:nvPr/>
        </p:nvSpPr>
        <p:spPr>
          <a:xfrm flipH="1">
            <a:off x="251520" y="1491630"/>
            <a:ext cx="3310728" cy="1656184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Kurewa Gothic CJK JP Regular" pitchFamily="2" charset="-120"/>
                <a:ea typeface="Kurewa Gothic CJK JP Regular" pitchFamily="2" charset="-120"/>
              </a:rPr>
              <a:t>AI</a:t>
            </a:r>
            <a:r>
              <a:rPr lang="zh-CN" altLang="en-US" sz="3600" dirty="0">
                <a:latin typeface="Kurewa Gothic CJK JP Regular" pitchFamily="2" charset="-120"/>
                <a:ea typeface="Kurewa Gothic CJK JP Regular" pitchFamily="2" charset="-120"/>
              </a:rPr>
              <a:t>，最後一個</a:t>
            </a:r>
            <a:r>
              <a:rPr lang="zh-TW" altLang="en-US" sz="3600" dirty="0">
                <a:latin typeface="Kurewa Gothic CJK JP Regular" pitchFamily="2" charset="-120"/>
                <a:ea typeface="Kurewa Gothic CJK JP Regular" pitchFamily="2" charset="-120"/>
              </a:rPr>
              <a:t>，</a:t>
            </a:r>
            <a:r>
              <a:rPr lang="zh-TW" altLang="en-US" sz="3600" dirty="0">
                <a:solidFill>
                  <a:srgbClr val="FFFF00"/>
                </a:solidFill>
                <a:latin typeface="Kurewa Gothic CJK JP Regular" pitchFamily="2" charset="-120"/>
                <a:ea typeface="Kurewa Gothic CJK JP Regular" pitchFamily="2" charset="-120"/>
              </a:rPr>
              <a:t>無價</a:t>
            </a:r>
            <a:r>
              <a:rPr lang="zh-TW" altLang="en-US" sz="3600" dirty="0">
                <a:latin typeface="Kurewa Gothic CJK JP Regular" pitchFamily="2" charset="-120"/>
                <a:ea typeface="Kurewa Gothic CJK JP Regular" pitchFamily="2" charset="-120"/>
              </a:rPr>
              <a:t>的晚餐</a:t>
            </a:r>
            <a:endParaRPr lang="en-US" sz="3600" dirty="0">
              <a:latin typeface="Kurewa Gothic CJK JP Regular" pitchFamily="2" charset="-120"/>
              <a:ea typeface="Kurewa Gothic CJK JP Regular" pitchFamily="2" charset="-120"/>
            </a:endParaRPr>
          </a:p>
        </p:txBody>
      </p:sp>
      <p:pic>
        <p:nvPicPr>
          <p:cNvPr id="5" name="Picture 4" descr="A family sitting at a table eating food&#10;&#10;Description automatically generated">
            <a:extLst>
              <a:ext uri="{FF2B5EF4-FFF2-40B4-BE49-F238E27FC236}">
                <a16:creationId xmlns:a16="http://schemas.microsoft.com/office/drawing/2014/main" id="{8C3FA124-BE14-0EC3-55A0-6305A7D177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95937" y="0"/>
            <a:ext cx="5148064" cy="514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3766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05" name="Rectangle 3104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8" name="Picture 4" descr="所罗门治国显智慧— 守望台线上书库">
            <a:extLst>
              <a:ext uri="{FF2B5EF4-FFF2-40B4-BE49-F238E27FC236}">
                <a16:creationId xmlns:a16="http://schemas.microsoft.com/office/drawing/2014/main" id="{1BCBF654-5DA3-EBFE-5FBD-DBB7F6E8EE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4"/>
          <a:stretch/>
        </p:blipFill>
        <p:spPr bwMode="auto">
          <a:xfrm>
            <a:off x="255060" y="439437"/>
            <a:ext cx="6053003" cy="318414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King Solomon">
            <a:extLst>
              <a:ext uri="{FF2B5EF4-FFF2-40B4-BE49-F238E27FC236}">
                <a16:creationId xmlns:a16="http://schemas.microsoft.com/office/drawing/2014/main" id="{8E18F42A-70BC-F076-AA84-8F5462A550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2" t="17258" r="33646" b="6898"/>
          <a:stretch/>
        </p:blipFill>
        <p:spPr bwMode="auto">
          <a:xfrm>
            <a:off x="6457617" y="426872"/>
            <a:ext cx="2466280" cy="319670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4" name="Title 1">
            <a:extLst>
              <a:ext uri="{FF2B5EF4-FFF2-40B4-BE49-F238E27FC236}">
                <a16:creationId xmlns:a16="http://schemas.microsoft.com/office/drawing/2014/main" id="{AB35A7EB-55C9-5132-711A-AED01E3AF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018605"/>
            <a:ext cx="7886700" cy="70699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zh-TW" altLang="en-US" sz="3900" b="1" kern="1200" dirty="0">
                <a:solidFill>
                  <a:schemeClr val="tx1"/>
                </a:solidFill>
                <a:latin typeface="Gen Jyuu Gothic Monospace Regular" panose="020B0309020203020207" pitchFamily="49" charset="-128"/>
                <a:ea typeface="Gen Jyuu Gothic Monospace Regular" panose="020B0309020203020207" pitchFamily="49" charset="-128"/>
                <a:cs typeface="Gen Jyuu Gothic Monospace Regular" panose="020B0309020203020207" pitchFamily="49" charset="-128"/>
              </a:rPr>
              <a:t>所羅門</a:t>
            </a:r>
            <a:r>
              <a:rPr lang="en-US" sz="3900" b="1" kern="1200" dirty="0" err="1">
                <a:solidFill>
                  <a:schemeClr val="tx1"/>
                </a:solidFill>
                <a:latin typeface="Gen Jyuu Gothic Monospace Regular" panose="020B0309020203020207" pitchFamily="49" charset="-128"/>
                <a:ea typeface="Gen Jyuu Gothic Monospace Regular" panose="020B0309020203020207" pitchFamily="49" charset="-128"/>
                <a:cs typeface="Gen Jyuu Gothic Monospace Regular" panose="020B0309020203020207" pitchFamily="49" charset="-128"/>
              </a:rPr>
              <a:t>的</a:t>
            </a:r>
            <a:r>
              <a:rPr lang="zh-TW" altLang="en-US" sz="3900" b="1" kern="1200" dirty="0">
                <a:solidFill>
                  <a:schemeClr val="tx1"/>
                </a:solidFill>
                <a:latin typeface="Gen Jyuu Gothic Monospace Regular" panose="020B0309020203020207" pitchFamily="49" charset="-128"/>
                <a:ea typeface="Gen Jyuu Gothic Monospace Regular" panose="020B0309020203020207" pitchFamily="49" charset="-128"/>
                <a:cs typeface="Gen Jyuu Gothic Monospace Regular" panose="020B0309020203020207" pitchFamily="49" charset="-128"/>
              </a:rPr>
              <a:t>「</a:t>
            </a:r>
            <a:r>
              <a:rPr lang="en-US" sz="3900" b="1" kern="1200" dirty="0" err="1">
                <a:solidFill>
                  <a:schemeClr val="tx1"/>
                </a:solidFill>
                <a:latin typeface="Gen Jyuu Gothic Monospace Regular" panose="020B0309020203020207" pitchFamily="49" charset="-128"/>
                <a:ea typeface="Gen Jyuu Gothic Monospace Regular" panose="020B0309020203020207" pitchFamily="49" charset="-128"/>
                <a:cs typeface="Gen Jyuu Gothic Monospace Regular" panose="020B0309020203020207" pitchFamily="49" charset="-128"/>
              </a:rPr>
              <a:t>成就</a:t>
            </a:r>
            <a:r>
              <a:rPr lang="zh-TW" altLang="en-US" sz="3900" b="1" kern="1200" dirty="0">
                <a:solidFill>
                  <a:schemeClr val="tx1"/>
                </a:solidFill>
                <a:latin typeface="Gen Jyuu Gothic Monospace Regular" panose="020B0309020203020207" pitchFamily="49" charset="-128"/>
                <a:ea typeface="Gen Jyuu Gothic Monospace Regular" panose="020B0309020203020207" pitchFamily="49" charset="-128"/>
                <a:cs typeface="Gen Jyuu Gothic Monospace Regular" panose="020B0309020203020207" pitchFamily="49" charset="-128"/>
              </a:rPr>
              <a:t>」</a:t>
            </a:r>
            <a:r>
              <a:rPr lang="en-US" sz="3900" b="1" kern="1200" dirty="0" err="1">
                <a:solidFill>
                  <a:schemeClr val="tx1"/>
                </a:solidFill>
                <a:latin typeface="Gen Jyuu Gothic Monospace Regular" panose="020B0309020203020207" pitchFamily="49" charset="-128"/>
                <a:ea typeface="Gen Jyuu Gothic Monospace Regular" panose="020B0309020203020207" pitchFamily="49" charset="-128"/>
                <a:cs typeface="Gen Jyuu Gothic Monospace Regular" panose="020B0309020203020207" pitchFamily="49" charset="-128"/>
              </a:rPr>
              <a:t>與</a:t>
            </a:r>
            <a:r>
              <a:rPr lang="zh-TW" altLang="en-US" sz="3900" b="1" kern="1200" dirty="0">
                <a:solidFill>
                  <a:schemeClr val="tx1"/>
                </a:solidFill>
                <a:latin typeface="Gen Jyuu Gothic Monospace Regular" panose="020B0309020203020207" pitchFamily="49" charset="-128"/>
                <a:ea typeface="Gen Jyuu Gothic Monospace Regular" panose="020B0309020203020207" pitchFamily="49" charset="-128"/>
                <a:cs typeface="Gen Jyuu Gothic Monospace Regular" panose="020B0309020203020207" pitchFamily="49" charset="-128"/>
              </a:rPr>
              <a:t>「</a:t>
            </a:r>
            <a:r>
              <a:rPr lang="en-US" sz="3900" b="1" kern="1200" dirty="0" err="1">
                <a:solidFill>
                  <a:schemeClr val="tx1"/>
                </a:solidFill>
                <a:latin typeface="Gen Jyuu Gothic Monospace Regular" panose="020B0309020203020207" pitchFamily="49" charset="-128"/>
                <a:ea typeface="Gen Jyuu Gothic Monospace Regular" panose="020B0309020203020207" pitchFamily="49" charset="-128"/>
                <a:cs typeface="Gen Jyuu Gothic Monospace Regular" panose="020B0309020203020207" pitchFamily="49" charset="-128"/>
              </a:rPr>
              <a:t>虛空</a:t>
            </a:r>
            <a:r>
              <a:rPr lang="zh-TW" altLang="en-US" sz="3900" b="1" kern="1200" dirty="0">
                <a:solidFill>
                  <a:schemeClr val="tx1"/>
                </a:solidFill>
                <a:latin typeface="Gen Jyuu Gothic Monospace Regular" panose="020B0309020203020207" pitchFamily="49" charset="-128"/>
                <a:ea typeface="Gen Jyuu Gothic Monospace Regular" panose="020B0309020203020207" pitchFamily="49" charset="-128"/>
                <a:cs typeface="Gen Jyuu Gothic Monospace Regular" panose="020B0309020203020207" pitchFamily="49" charset="-128"/>
              </a:rPr>
              <a:t>」</a:t>
            </a:r>
            <a:endParaRPr lang="en-US" sz="3900" b="1" kern="1200" dirty="0">
              <a:solidFill>
                <a:schemeClr val="tx1"/>
              </a:solidFill>
              <a:latin typeface="Gen Jyuu Gothic Monospace Regular" panose="020B0309020203020207" pitchFamily="49" charset="-128"/>
              <a:ea typeface="Gen Jyuu Gothic Monospace Regular" panose="020B0309020203020207" pitchFamily="49" charset="-128"/>
              <a:cs typeface="Gen Jyuu Gothic Monospace Regular" panose="020B0309020203020207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459897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9166F0-A109-A924-977A-F1CD48B7AE1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685800">
              <a:buClr>
                <a:srgbClr val="000000"/>
              </a:buClr>
            </a:pPr>
            <a:fld id="{00000000-1234-1234-1234-123412341234}" type="slidenum">
              <a:rPr lang="en-US" kern="0"/>
              <a:pPr defTabSz="685800">
                <a:buClr>
                  <a:srgbClr val="000000"/>
                </a:buClr>
              </a:pPr>
              <a:t>5</a:t>
            </a:fld>
            <a:endParaRPr lang="en-US" kern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C4CB4D-09F7-83C0-F0D7-18930009BA2D}"/>
              </a:ext>
            </a:extLst>
          </p:cNvPr>
          <p:cNvSpPr txBox="1"/>
          <p:nvPr/>
        </p:nvSpPr>
        <p:spPr>
          <a:xfrm>
            <a:off x="323528" y="832812"/>
            <a:ext cx="4536504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CN" altLang="en-US" sz="3200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  <a:cs typeface="TW-Kai" panose="02010604000101010101" pitchFamily="2" charset="-128"/>
              </a:rPr>
              <a:t>傳道書</a:t>
            </a:r>
            <a:r>
              <a:rPr lang="en-US" altLang="zh-TW" sz="3200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  <a:cs typeface="TW-Kai" panose="02010604000101010101" pitchFamily="2" charset="-128"/>
              </a:rPr>
              <a:t>1</a:t>
            </a:r>
            <a:r>
              <a:rPr lang="zh-TW" altLang="en-US" sz="3200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  <a:cs typeface="TW-Kai" panose="02010604000101010101" pitchFamily="2" charset="-128"/>
              </a:rPr>
              <a:t>章</a:t>
            </a:r>
            <a:endParaRPr lang="en-US" altLang="zh-CN" sz="3200" dirty="0">
              <a:solidFill>
                <a:schemeClr val="bg1"/>
              </a:solidFill>
              <a:effectLst/>
              <a:latin typeface="FZKai-Z03" panose="03000509000000000000" pitchFamily="66" charset="-122"/>
              <a:ea typeface="FZKai-Z03" panose="03000509000000000000" pitchFamily="66" charset="-122"/>
              <a:cs typeface="TW-Kai" panose="02010604000101010101" pitchFamily="2" charset="-128"/>
            </a:endParaRPr>
          </a:p>
          <a:p>
            <a:pPr algn="l"/>
            <a:r>
              <a:rPr lang="en-US" altLang="zh-CN" sz="3200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  <a:cs typeface="TW-Kai" panose="02010604000101010101" pitchFamily="2" charset="-128"/>
              </a:rPr>
              <a:t>1</a:t>
            </a:r>
            <a:r>
              <a:rPr lang="zh-CN" altLang="en-US" sz="3200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  <a:cs typeface="TW-Kai" panose="02010604000101010101" pitchFamily="2" charset="-128"/>
              </a:rPr>
              <a:t>在耶路撒冷作王、大衛的兒子、傳道者的言語。</a:t>
            </a:r>
          </a:p>
          <a:p>
            <a:pPr algn="l"/>
            <a:r>
              <a:rPr lang="en-US" altLang="zh-CN" sz="3200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  <a:cs typeface="TW-Kai" panose="02010604000101010101" pitchFamily="2" charset="-128"/>
              </a:rPr>
              <a:t>2</a:t>
            </a:r>
            <a:r>
              <a:rPr lang="zh-CN" altLang="en-US" sz="3200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  <a:cs typeface="TW-Kai" panose="02010604000101010101" pitchFamily="2" charset="-128"/>
              </a:rPr>
              <a:t>傳道者說：</a:t>
            </a:r>
            <a:r>
              <a:rPr lang="zh-CN" altLang="en-US" sz="3200" b="1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  <a:cs typeface="TW-Kai" panose="02010604000101010101" pitchFamily="2" charset="-128"/>
              </a:rPr>
              <a:t>虛空的虛空，</a:t>
            </a:r>
          </a:p>
          <a:p>
            <a:pPr algn="l"/>
            <a:r>
              <a:rPr lang="zh-CN" altLang="en-US" sz="3200" b="1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  <a:cs typeface="TW-Kai" panose="02010604000101010101" pitchFamily="2" charset="-128"/>
              </a:rPr>
              <a:t>虛空的虛空，凡事都是虛空。</a:t>
            </a:r>
            <a:endParaRPr lang="en-US" altLang="zh-CN" sz="3200" b="1" dirty="0">
              <a:solidFill>
                <a:schemeClr val="bg1"/>
              </a:solidFill>
              <a:effectLst/>
              <a:latin typeface="FZKai-Z03" panose="03000509000000000000" pitchFamily="66" charset="-122"/>
              <a:ea typeface="FZKai-Z03" panose="03000509000000000000" pitchFamily="66" charset="-122"/>
              <a:cs typeface="TW-Kai" panose="02010604000101010101" pitchFamily="2" charset="-128"/>
            </a:endParaRPr>
          </a:p>
          <a:p>
            <a:pPr algn="l"/>
            <a:endParaRPr lang="zh-CN" altLang="en-US" sz="2800" dirty="0">
              <a:solidFill>
                <a:schemeClr val="bg1"/>
              </a:solidFill>
              <a:effectLst/>
              <a:latin typeface="FZKai-Z03" panose="03000509000000000000" pitchFamily="66" charset="-122"/>
              <a:ea typeface="FZKai-Z03" panose="03000509000000000000" pitchFamily="66" charset="-122"/>
              <a:cs typeface="TW-Kai" panose="0201060400010101010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0152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9166F0-A109-A924-977A-F1CD48B7AE1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685800">
              <a:buClr>
                <a:srgbClr val="000000"/>
              </a:buClr>
            </a:pPr>
            <a:fld id="{00000000-1234-1234-1234-123412341234}" type="slidenum">
              <a:rPr lang="en-US" kern="0"/>
              <a:pPr defTabSz="685800">
                <a:buClr>
                  <a:srgbClr val="000000"/>
                </a:buClr>
              </a:pPr>
              <a:t>6</a:t>
            </a:fld>
            <a:endParaRPr lang="en-US" kern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C4CB4D-09F7-83C0-F0D7-18930009BA2D}"/>
              </a:ext>
            </a:extLst>
          </p:cNvPr>
          <p:cNvSpPr txBox="1"/>
          <p:nvPr/>
        </p:nvSpPr>
        <p:spPr>
          <a:xfrm>
            <a:off x="323528" y="832812"/>
            <a:ext cx="4536504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CN" altLang="en-US" sz="3200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  <a:cs typeface="TW-Kai" panose="02010604000101010101" pitchFamily="2" charset="-128"/>
              </a:rPr>
              <a:t>傳道書</a:t>
            </a:r>
            <a:r>
              <a:rPr lang="en-US" altLang="zh-TW" sz="3200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  <a:cs typeface="TW-Kai" panose="02010604000101010101" pitchFamily="2" charset="-128"/>
              </a:rPr>
              <a:t>1</a:t>
            </a:r>
            <a:r>
              <a:rPr lang="zh-TW" altLang="en-US" sz="3200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  <a:cs typeface="TW-Kai" panose="02010604000101010101" pitchFamily="2" charset="-128"/>
              </a:rPr>
              <a:t>章</a:t>
            </a:r>
            <a:endParaRPr lang="en-US" altLang="zh-CN" sz="3200" dirty="0">
              <a:solidFill>
                <a:schemeClr val="bg1"/>
              </a:solidFill>
              <a:effectLst/>
              <a:latin typeface="FZKai-Z03" panose="03000509000000000000" pitchFamily="66" charset="-122"/>
              <a:ea typeface="FZKai-Z03" panose="03000509000000000000" pitchFamily="66" charset="-122"/>
              <a:cs typeface="TW-Kai" panose="02010604000101010101" pitchFamily="2" charset="-128"/>
            </a:endParaRPr>
          </a:p>
          <a:p>
            <a:pPr algn="l"/>
            <a:r>
              <a:rPr lang="en-US" altLang="zh-CN" sz="3200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  <a:cs typeface="TW-Kai" panose="02010604000101010101" pitchFamily="2" charset="-128"/>
              </a:rPr>
              <a:t>1</a:t>
            </a:r>
            <a:r>
              <a:rPr lang="zh-CN" altLang="en-US" sz="3200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  <a:cs typeface="TW-Kai" panose="02010604000101010101" pitchFamily="2" charset="-128"/>
              </a:rPr>
              <a:t>在耶路撒冷作王、大衛的兒子、傳道者的言語。</a:t>
            </a:r>
          </a:p>
          <a:p>
            <a:pPr algn="l"/>
            <a:r>
              <a:rPr lang="en-US" altLang="zh-CN" sz="3200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  <a:cs typeface="TW-Kai" panose="02010604000101010101" pitchFamily="2" charset="-128"/>
              </a:rPr>
              <a:t>2</a:t>
            </a:r>
            <a:r>
              <a:rPr lang="zh-CN" altLang="en-US" sz="3200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  <a:cs typeface="TW-Kai" panose="02010604000101010101" pitchFamily="2" charset="-128"/>
              </a:rPr>
              <a:t>傳道者說：</a:t>
            </a:r>
            <a:r>
              <a:rPr lang="zh-CN" altLang="en-US" sz="3200" b="1" u="sng" dirty="0">
                <a:solidFill>
                  <a:srgbClr val="FFFF00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  <a:cs typeface="TW-Kai" panose="02010604000101010101" pitchFamily="2" charset="-128"/>
              </a:rPr>
              <a:t>虛空的虛空</a:t>
            </a:r>
            <a:r>
              <a:rPr lang="zh-CN" altLang="en-US" sz="3200" b="1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  <a:cs typeface="TW-Kai" panose="02010604000101010101" pitchFamily="2" charset="-128"/>
              </a:rPr>
              <a:t>，</a:t>
            </a:r>
          </a:p>
          <a:p>
            <a:pPr algn="l"/>
            <a:r>
              <a:rPr lang="zh-CN" altLang="en-US" sz="3200" b="1" u="sng" dirty="0">
                <a:solidFill>
                  <a:srgbClr val="FFFF00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  <a:cs typeface="TW-Kai" panose="02010604000101010101" pitchFamily="2" charset="-128"/>
              </a:rPr>
              <a:t>虛空的虛空，凡事都是虛空。</a:t>
            </a:r>
            <a:endParaRPr lang="en-US" altLang="zh-CN" sz="3200" b="1" u="sng" dirty="0">
              <a:solidFill>
                <a:srgbClr val="FFFF00"/>
              </a:solidFill>
              <a:effectLst/>
              <a:latin typeface="FZKai-Z03" panose="03000509000000000000" pitchFamily="66" charset="-122"/>
              <a:ea typeface="FZKai-Z03" panose="03000509000000000000" pitchFamily="66" charset="-122"/>
              <a:cs typeface="TW-Kai" panose="02010604000101010101" pitchFamily="2" charset="-128"/>
            </a:endParaRPr>
          </a:p>
          <a:p>
            <a:pPr algn="l"/>
            <a:endParaRPr lang="zh-CN" altLang="en-US" sz="2800" dirty="0">
              <a:solidFill>
                <a:schemeClr val="bg1"/>
              </a:solidFill>
              <a:effectLst/>
              <a:latin typeface="FZKai-Z03" panose="03000509000000000000" pitchFamily="66" charset="-122"/>
              <a:ea typeface="FZKai-Z03" panose="03000509000000000000" pitchFamily="66" charset="-122"/>
              <a:cs typeface="TW-Kai" panose="0201060400010101010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040343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9166F0-A109-A924-977A-F1CD48B7AE1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685800">
              <a:buClr>
                <a:srgbClr val="000000"/>
              </a:buClr>
            </a:pPr>
            <a:fld id="{00000000-1234-1234-1234-123412341234}" type="slidenum">
              <a:rPr lang="en-US" kern="0"/>
              <a:pPr defTabSz="685800">
                <a:buClr>
                  <a:srgbClr val="000000"/>
                </a:buClr>
              </a:pPr>
              <a:t>7</a:t>
            </a:fld>
            <a:endParaRPr lang="en-US" kern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C4CB4D-09F7-83C0-F0D7-18930009BA2D}"/>
              </a:ext>
            </a:extLst>
          </p:cNvPr>
          <p:cNvSpPr txBox="1"/>
          <p:nvPr/>
        </p:nvSpPr>
        <p:spPr>
          <a:xfrm>
            <a:off x="323528" y="832812"/>
            <a:ext cx="4536504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CN" altLang="en-US" sz="3200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  <a:cs typeface="TW-Kai" panose="02010604000101010101" pitchFamily="2" charset="-128"/>
              </a:rPr>
              <a:t>傳道書</a:t>
            </a:r>
            <a:r>
              <a:rPr lang="en-US" altLang="zh-TW" sz="3200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  <a:cs typeface="TW-Kai" panose="02010604000101010101" pitchFamily="2" charset="-128"/>
              </a:rPr>
              <a:t>1</a:t>
            </a:r>
            <a:r>
              <a:rPr lang="zh-TW" altLang="en-US" sz="3200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  <a:cs typeface="TW-Kai" panose="02010604000101010101" pitchFamily="2" charset="-128"/>
              </a:rPr>
              <a:t>章</a:t>
            </a:r>
            <a:endParaRPr lang="en-US" altLang="zh-CN" sz="3200" dirty="0">
              <a:solidFill>
                <a:schemeClr val="bg1"/>
              </a:solidFill>
              <a:effectLst/>
              <a:latin typeface="FZKai-Z03" panose="03000509000000000000" pitchFamily="66" charset="-122"/>
              <a:ea typeface="FZKai-Z03" panose="03000509000000000000" pitchFamily="66" charset="-122"/>
              <a:cs typeface="TW-Kai" panose="02010604000101010101" pitchFamily="2" charset="-128"/>
            </a:endParaRPr>
          </a:p>
          <a:p>
            <a:pPr algn="l"/>
            <a:r>
              <a:rPr lang="en-US" altLang="zh-CN" sz="3200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  <a:cs typeface="TW-Kai" panose="02010604000101010101" pitchFamily="2" charset="-128"/>
              </a:rPr>
              <a:t>1</a:t>
            </a:r>
            <a:r>
              <a:rPr lang="zh-CN" altLang="en-US" sz="3200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  <a:cs typeface="TW-Kai" panose="02010604000101010101" pitchFamily="2" charset="-128"/>
              </a:rPr>
              <a:t>在耶路撒冷作王、大衛的兒子、傳道者的言語。</a:t>
            </a:r>
          </a:p>
          <a:p>
            <a:pPr algn="l"/>
            <a:r>
              <a:rPr lang="en-US" altLang="zh-CN" sz="3200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  <a:cs typeface="TW-Kai" panose="02010604000101010101" pitchFamily="2" charset="-128"/>
              </a:rPr>
              <a:t>2</a:t>
            </a:r>
            <a:r>
              <a:rPr lang="zh-CN" altLang="en-US" sz="3200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  <a:cs typeface="TW-Kai" panose="02010604000101010101" pitchFamily="2" charset="-128"/>
              </a:rPr>
              <a:t>傳道者說：</a:t>
            </a:r>
            <a:r>
              <a:rPr lang="zh-CN" altLang="en-US" sz="3200" b="1" u="sng" dirty="0">
                <a:solidFill>
                  <a:srgbClr val="FFFF00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  <a:cs typeface="TW-Kai" panose="02010604000101010101" pitchFamily="2" charset="-128"/>
              </a:rPr>
              <a:t>虛空的虛空</a:t>
            </a:r>
            <a:r>
              <a:rPr lang="zh-CN" altLang="en-US" sz="3200" b="1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  <a:cs typeface="TW-Kai" panose="02010604000101010101" pitchFamily="2" charset="-128"/>
              </a:rPr>
              <a:t>，</a:t>
            </a:r>
          </a:p>
          <a:p>
            <a:pPr algn="l"/>
            <a:r>
              <a:rPr lang="zh-CN" altLang="en-US" sz="3200" b="1" u="sng" dirty="0">
                <a:solidFill>
                  <a:srgbClr val="FFFF00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  <a:cs typeface="TW-Kai" panose="02010604000101010101" pitchFamily="2" charset="-128"/>
              </a:rPr>
              <a:t>虛空的虛空，凡事都是虛空。</a:t>
            </a:r>
            <a:endParaRPr lang="en-US" altLang="zh-CN" sz="3200" b="1" u="sng" dirty="0">
              <a:solidFill>
                <a:srgbClr val="FFFF00"/>
              </a:solidFill>
              <a:effectLst/>
              <a:latin typeface="FZKai-Z03" panose="03000509000000000000" pitchFamily="66" charset="-122"/>
              <a:ea typeface="FZKai-Z03" panose="03000509000000000000" pitchFamily="66" charset="-122"/>
              <a:cs typeface="TW-Kai" panose="02010604000101010101" pitchFamily="2" charset="-128"/>
            </a:endParaRPr>
          </a:p>
          <a:p>
            <a:pPr algn="l"/>
            <a:endParaRPr lang="zh-CN" altLang="en-US" sz="2800" dirty="0">
              <a:solidFill>
                <a:schemeClr val="bg1"/>
              </a:solidFill>
              <a:effectLst/>
              <a:latin typeface="FZKai-Z03" panose="03000509000000000000" pitchFamily="66" charset="-122"/>
              <a:ea typeface="FZKai-Z03" panose="03000509000000000000" pitchFamily="66" charset="-122"/>
              <a:cs typeface="TW-Kai" panose="02010604000101010101" pitchFamily="2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1A62D3-12C9-EF82-5C4E-CADBD4EFE672}"/>
              </a:ext>
            </a:extLst>
          </p:cNvPr>
          <p:cNvSpPr txBox="1"/>
          <p:nvPr/>
        </p:nvSpPr>
        <p:spPr>
          <a:xfrm>
            <a:off x="5625244" y="293447"/>
            <a:ext cx="305121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1"/>
                </a:solidFill>
                <a:effectLst/>
                <a:latin typeface="Gen Jyuu Gothic Monospace Regular" panose="020B0309020203020207" pitchFamily="49" charset="-128"/>
                <a:ea typeface="Gen Jyuu Gothic Monospace Regular" panose="020B0309020203020207" pitchFamily="49" charset="-128"/>
                <a:cs typeface="Gen Jyuu Gothic Monospace Regular" panose="020B0309020203020207" pitchFamily="49" charset="-128"/>
              </a:rPr>
              <a:t>什麼是虛空</a:t>
            </a:r>
            <a:r>
              <a:rPr lang="zh-TW" altLang="en-US" sz="4000" dirty="0">
                <a:solidFill>
                  <a:schemeClr val="bg1"/>
                </a:solidFill>
                <a:effectLst/>
                <a:latin typeface="Gen Jyuu Gothic Monospace Regular" panose="020B0309020203020207" pitchFamily="49" charset="-128"/>
                <a:ea typeface="Gen Jyuu Gothic Monospace Regular" panose="020B0309020203020207" pitchFamily="49" charset="-128"/>
                <a:cs typeface="Gen Jyuu Gothic Monospace Regular" panose="020B0309020203020207" pitchFamily="49" charset="-128"/>
              </a:rPr>
              <a:t>？</a:t>
            </a:r>
            <a:endParaRPr lang="en-US" altLang="zh-TW" sz="4000" dirty="0">
              <a:solidFill>
                <a:schemeClr val="bg1"/>
              </a:solidFill>
              <a:effectLst/>
              <a:latin typeface="Gen Jyuu Gothic Monospace Regular" panose="020B0309020203020207" pitchFamily="49" charset="-128"/>
              <a:ea typeface="Gen Jyuu Gothic Monospace Regular" panose="020B0309020203020207" pitchFamily="49" charset="-128"/>
              <a:cs typeface="Gen Jyuu Gothic Monospace Regular" panose="020B0309020203020207" pitchFamily="49" charset="-128"/>
            </a:endParaRPr>
          </a:p>
          <a:p>
            <a:pPr algn="ctr"/>
            <a:r>
              <a:rPr lang="zh-TW" altLang="en-US" sz="2400" dirty="0">
                <a:solidFill>
                  <a:schemeClr val="bg1"/>
                </a:solidFill>
                <a:effectLst/>
                <a:latin typeface="Gen Jyuu Gothic Monospace Regular" panose="020B0309020203020207" pitchFamily="49" charset="-128"/>
                <a:ea typeface="Gen Jyuu Gothic Monospace Regular" panose="020B0309020203020207" pitchFamily="49" charset="-128"/>
                <a:cs typeface="Gen Jyuu Gothic Monospace Regular" panose="020B0309020203020207" pitchFamily="49" charset="-128"/>
              </a:rPr>
              <a:t>虛幻不真實？</a:t>
            </a:r>
            <a:endParaRPr lang="en-US" altLang="zh-TW" sz="2400" dirty="0">
              <a:solidFill>
                <a:schemeClr val="bg1"/>
              </a:solidFill>
              <a:effectLst/>
              <a:latin typeface="Gen Jyuu Gothic Monospace Regular" panose="020B0309020203020207" pitchFamily="49" charset="-128"/>
              <a:ea typeface="Gen Jyuu Gothic Monospace Regular" panose="020B0309020203020207" pitchFamily="49" charset="-128"/>
              <a:cs typeface="Gen Jyuu Gothic Monospace Regular" panose="020B0309020203020207" pitchFamily="49" charset="-128"/>
            </a:endParaRPr>
          </a:p>
          <a:p>
            <a:pPr algn="ctr"/>
            <a:r>
              <a:rPr lang="zh-TW" altLang="en-US" sz="2400" dirty="0">
                <a:solidFill>
                  <a:schemeClr val="bg1"/>
                </a:solidFill>
                <a:latin typeface="Gen Jyuu Gothic Monospace Regular" panose="020B0309020203020207" pitchFamily="49" charset="-128"/>
                <a:ea typeface="Gen Jyuu Gothic Monospace Regular" panose="020B0309020203020207" pitchFamily="49" charset="-128"/>
                <a:cs typeface="Gen Jyuu Gothic Monospace Regular" panose="020B0309020203020207" pitchFamily="49" charset="-128"/>
              </a:rPr>
              <a:t>完全沒有意義？</a:t>
            </a:r>
            <a:endParaRPr lang="zh-CN" altLang="en-US" sz="2400" dirty="0">
              <a:solidFill>
                <a:schemeClr val="bg1"/>
              </a:solidFill>
              <a:effectLst/>
              <a:latin typeface="Gen Jyuu Gothic Monospace Regular" panose="020B0309020203020207" pitchFamily="49" charset="-128"/>
              <a:ea typeface="Gen Jyuu Gothic Monospace Regular" panose="020B0309020203020207" pitchFamily="49" charset="-128"/>
              <a:cs typeface="Gen Jyuu Gothic Monospace Regular" panose="020B0309020203020207" pitchFamily="49" charset="-128"/>
            </a:endParaRPr>
          </a:p>
        </p:txBody>
      </p:sp>
      <p:pic>
        <p:nvPicPr>
          <p:cNvPr id="5" name="Picture 2" descr="What Does it Mean When You Dream About Someone">
            <a:extLst>
              <a:ext uri="{FF2B5EF4-FFF2-40B4-BE49-F238E27FC236}">
                <a16:creationId xmlns:a16="http://schemas.microsoft.com/office/drawing/2014/main" id="{4475AE3E-9441-D952-0671-6047728CFA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7" t="8000" r="21989" b="9401"/>
          <a:stretch/>
        </p:blipFill>
        <p:spPr bwMode="auto">
          <a:xfrm>
            <a:off x="5625245" y="1824888"/>
            <a:ext cx="3051211" cy="2857483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00454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9166F0-A109-A924-977A-F1CD48B7AE1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685800">
              <a:buClr>
                <a:srgbClr val="000000"/>
              </a:buClr>
            </a:pPr>
            <a:fld id="{00000000-1234-1234-1234-123412341234}" type="slidenum">
              <a:rPr lang="en-US" kern="0"/>
              <a:pPr defTabSz="685800">
                <a:buClr>
                  <a:srgbClr val="000000"/>
                </a:buClr>
              </a:pPr>
              <a:t>8</a:t>
            </a:fld>
            <a:endParaRPr lang="en-US" kern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ADE86D-2820-A274-B1AB-AC9B5F5A1D96}"/>
              </a:ext>
            </a:extLst>
          </p:cNvPr>
          <p:cNvSpPr txBox="1"/>
          <p:nvPr/>
        </p:nvSpPr>
        <p:spPr>
          <a:xfrm>
            <a:off x="628650" y="63371"/>
            <a:ext cx="8335838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zh-CN" sz="3200" b="0" u="none" strike="noStrike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1:</a:t>
            </a:r>
            <a:r>
              <a:rPr lang="en-US" altLang="zh-TW" sz="3200" b="0" u="none" strike="noStrike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3</a:t>
            </a:r>
            <a:r>
              <a:rPr lang="zh-TW" altLang="en-US" sz="3200" b="0" u="none" strike="noStrike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人一切的勞碌，</a:t>
            </a:r>
            <a:endParaRPr lang="zh-TW" altLang="en-US" sz="3200" b="0" dirty="0">
              <a:solidFill>
                <a:schemeClr val="bg1"/>
              </a:solidFill>
              <a:effectLst/>
              <a:latin typeface="FZKai-Z03" panose="03000509000000000000" pitchFamily="66" charset="-122"/>
              <a:ea typeface="FZKai-Z03" panose="03000509000000000000" pitchFamily="66" charset="-122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zh-TW" altLang="en-US" sz="3200" b="0" u="none" strike="noStrike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就是他在日光之下的勞碌，有甚麼益處呢？</a:t>
            </a:r>
            <a:endParaRPr lang="zh-TW" altLang="en-US" sz="3200" b="0" dirty="0">
              <a:solidFill>
                <a:schemeClr val="bg1"/>
              </a:solidFill>
              <a:effectLst/>
              <a:latin typeface="FZKai-Z03" panose="03000509000000000000" pitchFamily="66" charset="-122"/>
              <a:ea typeface="FZKai-Z03" panose="03000509000000000000" pitchFamily="66" charset="-122"/>
            </a:endParaRPr>
          </a:p>
          <a:p>
            <a:r>
              <a:rPr lang="en-US" altLang="zh-CN" sz="3200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  <a:cs typeface="TW-Kai" panose="02010604000101010101" pitchFamily="2" charset="-128"/>
              </a:rPr>
              <a:t>4</a:t>
            </a:r>
            <a:r>
              <a:rPr lang="zh-CN" altLang="en-US" sz="3200" u="sng" dirty="0">
                <a:solidFill>
                  <a:srgbClr val="FFFF00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  <a:cs typeface="TW-Kai" panose="02010604000101010101" pitchFamily="2" charset="-128"/>
              </a:rPr>
              <a:t>一代過去，一代又來</a:t>
            </a:r>
            <a:r>
              <a:rPr lang="zh-CN" altLang="en-US" sz="3200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  <a:cs typeface="TW-Kai" panose="02010604000101010101" pitchFamily="2" charset="-128"/>
              </a:rPr>
              <a:t>，</a:t>
            </a:r>
          </a:p>
          <a:p>
            <a:pPr algn="l"/>
            <a:r>
              <a:rPr lang="zh-CN" altLang="en-US" sz="3200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  <a:cs typeface="TW-Kai" panose="02010604000101010101" pitchFamily="2" charset="-128"/>
              </a:rPr>
              <a:t>地卻永遠長存。</a:t>
            </a:r>
            <a:endParaRPr lang="en-US" altLang="zh-CN" sz="3200" dirty="0">
              <a:solidFill>
                <a:schemeClr val="bg1"/>
              </a:solidFill>
              <a:effectLst/>
              <a:latin typeface="FZKai-Z03" panose="03000509000000000000" pitchFamily="66" charset="-122"/>
              <a:ea typeface="FZKai-Z03" panose="03000509000000000000" pitchFamily="66" charset="-122"/>
              <a:cs typeface="TW-Kai" panose="02010604000101010101" pitchFamily="2" charset="-128"/>
            </a:endParaRPr>
          </a:p>
          <a:p>
            <a:pPr algn="l"/>
            <a:r>
              <a:rPr lang="en-US" altLang="zh-CN" sz="3200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  <a:cs typeface="TW-Kai" panose="02010604000101010101" pitchFamily="2" charset="-128"/>
              </a:rPr>
              <a:t>5</a:t>
            </a:r>
            <a:r>
              <a:rPr lang="zh-CN" altLang="en-US" sz="3200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  <a:cs typeface="TW-Kai" panose="02010604000101010101" pitchFamily="2" charset="-128"/>
              </a:rPr>
              <a:t>日頭出來，日頭落下，</a:t>
            </a:r>
          </a:p>
          <a:p>
            <a:pPr algn="l"/>
            <a:r>
              <a:rPr lang="zh-CN" altLang="en-US" sz="3200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  <a:cs typeface="TW-Kai" panose="02010604000101010101" pitchFamily="2" charset="-128"/>
              </a:rPr>
              <a:t>急歸所出之地。</a:t>
            </a:r>
            <a:endParaRPr lang="en-US" altLang="zh-CN" sz="3200" dirty="0">
              <a:solidFill>
                <a:schemeClr val="bg1"/>
              </a:solidFill>
              <a:effectLst/>
              <a:latin typeface="FZKai-Z03" panose="03000509000000000000" pitchFamily="66" charset="-122"/>
              <a:ea typeface="FZKai-Z03" panose="03000509000000000000" pitchFamily="66" charset="-122"/>
              <a:cs typeface="TW-Kai" panose="02010604000101010101" pitchFamily="2" charset="-128"/>
            </a:endParaRPr>
          </a:p>
          <a:p>
            <a:pPr algn="l"/>
            <a:r>
              <a:rPr lang="en-US" altLang="zh-CN" sz="3200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  <a:cs typeface="TW-Kai" panose="02010604000101010101" pitchFamily="2" charset="-128"/>
              </a:rPr>
              <a:t>6</a:t>
            </a:r>
            <a:r>
              <a:rPr lang="zh-CN" altLang="en-US" sz="3200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  <a:cs typeface="TW-Kai" panose="02010604000101010101" pitchFamily="2" charset="-128"/>
              </a:rPr>
              <a:t>風往南颳，又向北轉，</a:t>
            </a:r>
          </a:p>
          <a:p>
            <a:pPr algn="l"/>
            <a:r>
              <a:rPr lang="zh-CN" altLang="en-US" sz="3200" u="sng" dirty="0">
                <a:solidFill>
                  <a:srgbClr val="FFFF00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  <a:cs typeface="TW-Kai" panose="02010604000101010101" pitchFamily="2" charset="-128"/>
              </a:rPr>
              <a:t>不住地旋轉</a:t>
            </a:r>
            <a:r>
              <a:rPr lang="zh-CN" altLang="en-US" sz="3200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  <a:cs typeface="TW-Kai" panose="02010604000101010101" pitchFamily="2" charset="-128"/>
              </a:rPr>
              <a:t>，而且</a:t>
            </a:r>
            <a:r>
              <a:rPr lang="zh-CN" altLang="en-US" sz="3200" u="sng" dirty="0">
                <a:solidFill>
                  <a:srgbClr val="FFFF00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  <a:cs typeface="TW-Kai" panose="02010604000101010101" pitchFamily="2" charset="-128"/>
              </a:rPr>
              <a:t>返回轉行原道</a:t>
            </a:r>
            <a:r>
              <a:rPr lang="zh-CN" altLang="en-US" sz="3200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  <a:cs typeface="TW-Kai" panose="02010604000101010101" pitchFamily="2" charset="-128"/>
              </a:rPr>
              <a:t>。</a:t>
            </a:r>
          </a:p>
          <a:p>
            <a:pPr algn="l"/>
            <a:r>
              <a:rPr lang="en-US" altLang="zh-CN" sz="3200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  <a:cs typeface="TW-Kai" panose="02010604000101010101" pitchFamily="2" charset="-128"/>
              </a:rPr>
              <a:t>7</a:t>
            </a:r>
            <a:r>
              <a:rPr lang="zh-CN" altLang="en-US" sz="3200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  <a:cs typeface="TW-Kai" panose="02010604000101010101" pitchFamily="2" charset="-128"/>
              </a:rPr>
              <a:t>江河都往海裏流，海卻不滿；</a:t>
            </a:r>
          </a:p>
          <a:p>
            <a:pPr algn="l"/>
            <a:r>
              <a:rPr lang="zh-CN" altLang="en-US" sz="3200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  <a:cs typeface="TW-Kai" panose="02010604000101010101" pitchFamily="2" charset="-128"/>
              </a:rPr>
              <a:t>江河從何處流，</a:t>
            </a:r>
            <a:r>
              <a:rPr lang="zh-CN" altLang="en-US" sz="3200" u="sng" dirty="0">
                <a:solidFill>
                  <a:srgbClr val="FFFF00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  <a:cs typeface="TW-Kai" panose="02010604000101010101" pitchFamily="2" charset="-128"/>
              </a:rPr>
              <a:t>仍歸還何處</a:t>
            </a:r>
            <a:r>
              <a:rPr lang="zh-CN" altLang="en-US" sz="3200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  <a:cs typeface="TW-Kai" panose="02010604000101010101" pitchFamily="2" charset="-128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8194902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9166F0-A109-A924-977A-F1CD48B7AE1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685800">
              <a:buClr>
                <a:srgbClr val="000000"/>
              </a:buClr>
            </a:pPr>
            <a:fld id="{00000000-1234-1234-1234-123412341234}" type="slidenum">
              <a:rPr lang="en-US" kern="0"/>
              <a:pPr defTabSz="685800">
                <a:buClr>
                  <a:srgbClr val="000000"/>
                </a:buClr>
              </a:pPr>
              <a:t>9</a:t>
            </a:fld>
            <a:endParaRPr lang="en-US" kern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C5EEAD-C5B5-B701-4152-B8C43CF50A2E}"/>
              </a:ext>
            </a:extLst>
          </p:cNvPr>
          <p:cNvSpPr txBox="1"/>
          <p:nvPr/>
        </p:nvSpPr>
        <p:spPr>
          <a:xfrm>
            <a:off x="882246" y="627534"/>
            <a:ext cx="7379507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3200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  <a:cs typeface="TW-Kai" panose="02010604000101010101" pitchFamily="2" charset="-128"/>
              </a:rPr>
              <a:t>1:9</a:t>
            </a:r>
            <a:r>
              <a:rPr lang="zh-CN" altLang="en-US" sz="3200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  <a:cs typeface="TW-Kai" panose="02010604000101010101" pitchFamily="2" charset="-128"/>
              </a:rPr>
              <a:t>已有的事後必再有；</a:t>
            </a:r>
          </a:p>
          <a:p>
            <a:pPr algn="l"/>
            <a:r>
              <a:rPr lang="zh-CN" altLang="en-US" sz="3200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  <a:cs typeface="TW-Kai" panose="02010604000101010101" pitchFamily="2" charset="-128"/>
              </a:rPr>
              <a:t>已行的事後必再行。</a:t>
            </a:r>
          </a:p>
          <a:p>
            <a:pPr algn="l"/>
            <a:r>
              <a:rPr lang="zh-CN" altLang="en-US" sz="3200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  <a:cs typeface="TW-Kai" panose="02010604000101010101" pitchFamily="2" charset="-128"/>
              </a:rPr>
              <a:t>日光之下並</a:t>
            </a:r>
            <a:r>
              <a:rPr lang="zh-CN" altLang="en-US" sz="3200" u="sng" dirty="0">
                <a:solidFill>
                  <a:srgbClr val="FFFF00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  <a:cs typeface="TW-Kai" panose="02010604000101010101" pitchFamily="2" charset="-128"/>
              </a:rPr>
              <a:t>無新事</a:t>
            </a:r>
            <a:r>
              <a:rPr lang="zh-CN" altLang="en-US" sz="3200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  <a:cs typeface="TW-Kai" panose="02010604000101010101" pitchFamily="2" charset="-128"/>
              </a:rPr>
              <a:t>。</a:t>
            </a:r>
          </a:p>
          <a:p>
            <a:pPr algn="l"/>
            <a:r>
              <a:rPr lang="en-US" altLang="zh-CN" sz="3200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  <a:cs typeface="TW-Kai" panose="02010604000101010101" pitchFamily="2" charset="-128"/>
              </a:rPr>
              <a:t>10</a:t>
            </a:r>
            <a:r>
              <a:rPr lang="zh-CN" altLang="en-US" sz="3200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  <a:cs typeface="TW-Kai" panose="02010604000101010101" pitchFamily="2" charset="-128"/>
              </a:rPr>
              <a:t>豈有一件事人能指著說這是新的？</a:t>
            </a:r>
          </a:p>
          <a:p>
            <a:pPr algn="l"/>
            <a:r>
              <a:rPr lang="zh-CN" altLang="en-US" sz="3200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  <a:cs typeface="TW-Kai" panose="02010604000101010101" pitchFamily="2" charset="-128"/>
              </a:rPr>
              <a:t>哪知，在我們以前的世代早已有了。</a:t>
            </a:r>
          </a:p>
          <a:p>
            <a:pPr algn="l"/>
            <a:r>
              <a:rPr lang="en-US" altLang="zh-CN" sz="3200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  <a:cs typeface="TW-Kai" panose="02010604000101010101" pitchFamily="2" charset="-128"/>
              </a:rPr>
              <a:t>11</a:t>
            </a:r>
            <a:r>
              <a:rPr lang="zh-CN" altLang="en-US" sz="3200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  <a:cs typeface="TW-Kai" panose="02010604000101010101" pitchFamily="2" charset="-128"/>
              </a:rPr>
              <a:t>已過的世代，</a:t>
            </a:r>
            <a:r>
              <a:rPr lang="zh-CN" altLang="en-US" sz="3200" u="sng" dirty="0">
                <a:solidFill>
                  <a:srgbClr val="FFFF00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  <a:cs typeface="TW-Kai" panose="02010604000101010101" pitchFamily="2" charset="-128"/>
              </a:rPr>
              <a:t>無人記念</a:t>
            </a:r>
            <a:r>
              <a:rPr lang="zh-CN" altLang="en-US" sz="3200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  <a:cs typeface="TW-Kai" panose="02010604000101010101" pitchFamily="2" charset="-128"/>
              </a:rPr>
              <a:t>；</a:t>
            </a:r>
          </a:p>
          <a:p>
            <a:pPr algn="l"/>
            <a:r>
              <a:rPr lang="zh-CN" altLang="en-US" sz="3200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  <a:cs typeface="TW-Kai" panose="02010604000101010101" pitchFamily="2" charset="-128"/>
              </a:rPr>
              <a:t>將來的世代，後來的人也不記念。</a:t>
            </a:r>
            <a:endParaRPr lang="zh-CN" altLang="en-US" sz="2200" dirty="0">
              <a:solidFill>
                <a:schemeClr val="bg1"/>
              </a:solidFill>
              <a:effectLst/>
              <a:latin typeface="FZKai-Z03" panose="03000509000000000000" pitchFamily="66" charset="-122"/>
              <a:ea typeface="FZKai-Z03" panose="03000509000000000000" pitchFamily="66" charset="-122"/>
              <a:cs typeface="TW-Kai" panose="0201060400010101010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4507340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8823</TotalTime>
  <Words>1133</Words>
  <Application>Microsoft Macintosh PowerPoint</Application>
  <PresentationFormat>On-screen Show (16:9)</PresentationFormat>
  <Paragraphs>160</Paragraphs>
  <Slides>35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Arial</vt:lpstr>
      <vt:lpstr>Kurewa Gothic CJK JP Regular</vt:lpstr>
      <vt:lpstr>Calibri</vt:lpstr>
      <vt:lpstr>Source Han Serif CN</vt:lpstr>
      <vt:lpstr>CloudLiBianGBK</vt:lpstr>
      <vt:lpstr>Source Han Serif CN Heavy</vt:lpstr>
      <vt:lpstr>Gen Jyuu Gothic Monospace Regular</vt:lpstr>
      <vt:lpstr>FZKai-Z03</vt:lpstr>
      <vt:lpstr>Тема Office</vt:lpstr>
      <vt:lpstr>Office Theme</vt:lpstr>
      <vt:lpstr>虛空 与 幸福</vt:lpstr>
      <vt:lpstr>PowerPoint Presentation</vt:lpstr>
      <vt:lpstr>PowerPoint Presentation</vt:lpstr>
      <vt:lpstr>所羅門的「成就」與「虛空」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Here</dc:title>
  <dc:creator>1</dc:creator>
  <cp:lastModifiedBy>Michael X</cp:lastModifiedBy>
  <cp:revision>73</cp:revision>
  <cp:lastPrinted>2023-06-05T18:48:50Z</cp:lastPrinted>
  <dcterms:created xsi:type="dcterms:W3CDTF">2013-08-12T10:55:51Z</dcterms:created>
  <dcterms:modified xsi:type="dcterms:W3CDTF">2024-01-14T00:18:10Z</dcterms:modified>
</cp:coreProperties>
</file>