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71" r:id="rId6"/>
    <p:sldId id="312" r:id="rId7"/>
    <p:sldId id="314" r:id="rId8"/>
    <p:sldId id="316" r:id="rId9"/>
    <p:sldId id="317" r:id="rId10"/>
    <p:sldId id="315" r:id="rId11"/>
    <p:sldId id="320" r:id="rId12"/>
    <p:sldId id="319" r:id="rId13"/>
    <p:sldId id="321" r:id="rId14"/>
    <p:sldId id="325" r:id="rId15"/>
    <p:sldId id="322" r:id="rId16"/>
    <p:sldId id="310" r:id="rId17"/>
    <p:sldId id="311" r:id="rId18"/>
    <p:sldId id="32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3551"/>
    <p:restoredTop sz="90845" autoAdjust="0"/>
  </p:normalViewPr>
  <p:slideViewPr>
    <p:cSldViewPr snapToGrid="0">
      <p:cViewPr varScale="1">
        <p:scale>
          <a:sx n="73" d="100"/>
          <a:sy n="73" d="100"/>
        </p:scale>
        <p:origin x="464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o, Nelson Dongjun" userId="650d7c4a-3d5a-4d85-bd05-5c9ce1a6ab3a" providerId="ADAL" clId="{819ADC8B-DDF1-445F-9C83-7DB6083D4AFD}"/>
    <pc:docChg chg="mod">
      <pc:chgData name="Jiao, Nelson Dongjun" userId="650d7c4a-3d5a-4d85-bd05-5c9ce1a6ab3a" providerId="ADAL" clId="{819ADC8B-DDF1-445F-9C83-7DB6083D4AFD}" dt="2023-11-19T04:40:26.372" v="0" actId="33475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3591339"/>
            <a:ext cx="4941771" cy="1965703"/>
          </a:xfrm>
        </p:spPr>
        <p:txBody>
          <a:bodyPr/>
          <a:lstStyle/>
          <a:p>
            <a:pPr algn="ctr"/>
            <a:r>
              <a:rPr lang="zh-CN" altLang="en-US" sz="4400" b="1" dirty="0">
                <a:latin typeface="Microsoft YaHei UI" panose="020B0400000000000000" pitchFamily="34" charset="-122"/>
                <a:ea typeface="Microsoft YaHei UI" panose="020B0400000000000000" pitchFamily="34" charset="-122"/>
                <a:cs typeface="Times New Roman" panose="02020603050405020304" pitchFamily="18" charset="0"/>
              </a:rPr>
              <a:t>约西亚</a:t>
            </a:r>
            <a:r>
              <a:rPr lang="en-US" altLang="zh-CN" sz="4400" b="1" dirty="0">
                <a:effectLst/>
                <a:latin typeface="Microsoft YaHei UI" panose="020B0400000000000000" pitchFamily="34" charset="-122"/>
                <a:ea typeface="Microsoft YaHei UI" panose="020B0400000000000000" pitchFamily="34" charset="-122"/>
                <a:cs typeface="Times New Roman" panose="02020603050405020304" pitchFamily="18" charset="0"/>
              </a:rPr>
              <a:t>——</a:t>
            </a:r>
            <a:br>
              <a:rPr lang="en-US" altLang="zh-CN" sz="4400" b="1" dirty="0">
                <a:effectLst/>
                <a:latin typeface="Microsoft YaHei UI" panose="020B0400000000000000" pitchFamily="34" charset="-122"/>
                <a:ea typeface="Microsoft YaHei UI" panose="020B0400000000000000" pitchFamily="34" charset="-122"/>
                <a:cs typeface="Times New Roman" panose="02020603050405020304" pitchFamily="18" charset="0"/>
              </a:rPr>
            </a:br>
            <a:r>
              <a:rPr lang="zh-CN" altLang="en-US" sz="4400" b="1" dirty="0">
                <a:effectLst/>
                <a:latin typeface="Microsoft YaHei UI" panose="020B0400000000000000" pitchFamily="34" charset="-122"/>
                <a:ea typeface="Microsoft YaHei UI" panose="020B0400000000000000" pitchFamily="34" charset="-122"/>
                <a:cs typeface="Times New Roman" panose="02020603050405020304" pitchFamily="18" charset="0"/>
              </a:rPr>
              <a:t>耶和华所医治的</a:t>
            </a:r>
            <a:br>
              <a:rPr lang="en-US" altLang="zh-CN" sz="4400" b="1" dirty="0">
                <a:latin typeface="Microsoft YaHei UI" panose="020B0400000000000000" pitchFamily="34" charset="-122"/>
                <a:ea typeface="Microsoft YaHei UI" panose="020B0400000000000000" pitchFamily="34" charset="-122"/>
                <a:cs typeface="Times New Roman" panose="02020603050405020304" pitchFamily="18" charset="0"/>
              </a:rPr>
            </a:br>
            <a:endParaRPr lang="en-US" sz="4400" b="1" dirty="0">
              <a:latin typeface="Microsoft YaHei UI" panose="020B0400000000000000" pitchFamily="34" charset="-122"/>
              <a:ea typeface="Microsoft YaHei UI" panose="020B0400000000000000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Autofit/>
          </a:bodyPr>
          <a:lstStyle/>
          <a:p>
            <a:pPr algn="ctr"/>
            <a:r>
              <a:rPr lang="zh-CN" altLang="en-US" sz="3200" b="1" dirty="0">
                <a:effectLst/>
                <a:latin typeface="Microsoft YaHei UI" panose="020B0400000000000000" pitchFamily="34" charset="-122"/>
                <a:ea typeface="Microsoft YaHei UI" panose="020B0400000000000000" pitchFamily="34" charset="-122"/>
                <a:cs typeface="Times New Roman" panose="02020603050405020304" pitchFamily="18" charset="0"/>
              </a:rPr>
              <a:t>列王记下</a:t>
            </a:r>
            <a:r>
              <a:rPr lang="en-US" altLang="zh-CN" sz="3200" b="1" dirty="0">
                <a:latin typeface="Microsoft YaHei UI" panose="020B0400000000000000" pitchFamily="34" charset="-122"/>
                <a:ea typeface="Microsoft YaHei UI" panose="020B0400000000000000" pitchFamily="34" charset="-122"/>
                <a:cs typeface="Times New Roman" panose="02020603050405020304" pitchFamily="18" charset="0"/>
              </a:rPr>
              <a:t>22</a:t>
            </a:r>
            <a:r>
              <a:rPr lang="en-US" altLang="zh-CN" sz="3200" b="1" dirty="0">
                <a:effectLst/>
                <a:latin typeface="Microsoft YaHei UI" panose="020B0400000000000000" pitchFamily="34" charset="-122"/>
                <a:ea typeface="Microsoft YaHei UI" panose="020B0400000000000000" pitchFamily="34" charset="-122"/>
                <a:cs typeface="Times New Roman" panose="02020603050405020304" pitchFamily="18" charset="0"/>
              </a:rPr>
              <a:t>-23</a:t>
            </a:r>
            <a:r>
              <a:rPr lang="zh-CN" altLang="en-US" sz="3200" b="1" dirty="0">
                <a:effectLst/>
                <a:latin typeface="Microsoft YaHei UI" panose="020B0400000000000000" pitchFamily="34" charset="-122"/>
                <a:ea typeface="Microsoft YaHei UI" panose="020B0400000000000000" pitchFamily="34" charset="-122"/>
                <a:cs typeface="Times New Roman" panose="02020603050405020304" pitchFamily="18" charset="0"/>
              </a:rPr>
              <a:t>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946" y="826265"/>
            <a:ext cx="8635165" cy="801274"/>
          </a:xfrm>
        </p:spPr>
        <p:txBody>
          <a:bodyPr/>
          <a:lstStyle/>
          <a:p>
            <a:r>
              <a:rPr lang="zh-CN" altLang="en-US" sz="2800" b="1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、彻底悔改的归正</a:t>
            </a:r>
            <a:r>
              <a:rPr kumimoji="0" lang="en-US" altLang="zh-CN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约西亚和伯特利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594303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他将伯特利的坛，就是叫以色列人陷在罪里、尼八的儿子耶罗波安所筑的那坛，都拆毁焚烧，打碎成灰，并焚烧了亚舍拉。约西亚回头，看见山上的坟墓，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就打发人将坟墓里的骸骨取出来，烧在坛上，污秽了坛，正如从前神人宣传耶和华的话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约西亚问说：「我所看见的是甚么碑？」那城里的人回答说：「先前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有神人从犹大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来，预先说王现在向伯特利坛所行的事，这就是他的墓碑。」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约西亚说：「由他吧！不要挪移他的骸骨。」他们就不动他的骸骨，也不动从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撒马利亚来那先知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的骸骨。 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						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（王下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23:15-18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8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946" y="826265"/>
            <a:ext cx="8635165" cy="801274"/>
          </a:xfrm>
        </p:spPr>
        <p:txBody>
          <a:bodyPr/>
          <a:lstStyle/>
          <a:p>
            <a:pPr algn="ctr"/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以色列复国的预言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59430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耶和华的灵降在我身上。耶和华藉他的灵带我出去，将我放在平原中；这平原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遍满骸骨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lnSpc>
                <a:spcPct val="110000"/>
              </a:lnSpc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。。。于是我遵命说预言，气息就进入骸骨，骸骨便活了，并且站起来，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成为极大的军队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。主对我说：人子啊，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这些骸骨就是以色列全家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lnSpc>
                <a:spcPct val="110000"/>
              </a:lnSpc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。。。主耶和华如此说：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『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我的民哪，我必开你们的坟墓，使你们从坟墓中出来，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领你们进入以色列地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lnSpc>
                <a:spcPct val="110000"/>
              </a:lnSpc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。。。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我要将以色列人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从他们所到的各国收取，又从四围聚集他们，引导他们归回本地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					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（以西</a:t>
            </a:r>
            <a:r>
              <a:rPr lang="zh-TW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结书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37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:1-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21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55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86EE7-7EBA-ACCD-7F65-AEFDE8CE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7A367-7630-8570-9B9C-4C307D19D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8AA40-5FF7-085B-ED53-77901E5F3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8" name="Picture 7" descr="A map of the middle east&#10;&#10;Description automatically generated">
            <a:extLst>
              <a:ext uri="{FF2B5EF4-FFF2-40B4-BE49-F238E27FC236}">
                <a16:creationId xmlns:a16="http://schemas.microsoft.com/office/drawing/2014/main" id="{4C1A6763-36B7-2C8D-B213-957489D01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932" y="0"/>
            <a:ext cx="77855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516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1121" y="1191316"/>
            <a:ext cx="7125630" cy="447240"/>
          </a:xfrm>
        </p:spPr>
        <p:txBody>
          <a:bodyPr/>
          <a:lstStyle/>
          <a:p>
            <a:r>
              <a:rPr lang="zh-CN" altLang="en-US" sz="2800" b="1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三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、令人唏嘘的谢幕</a:t>
            </a:r>
            <a:r>
              <a:rPr kumimoji="0" lang="en-US" altLang="zh-CN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约西亚和埃及王 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1931" y="1808084"/>
            <a:ext cx="8596966" cy="491339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CN" altLang="en-US" sz="22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有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埃及王尼哥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上来，要攻击靠近幼发拉底河的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迦基米施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；约西亚出去抵挡他。他差遣使者来见约西亚，说：「犹大王啊，我与你何干？我今日来不是要攻击你，乃是要攻击与我争战之家，并且　神吩咐我速行，你不要干预　神的事，免得他毁灭你，因为　神是与我同在。」</a:t>
            </a:r>
            <a:endParaRPr lang="en-US" altLang="zh-TW" sz="2200" spc="0" dirty="0">
              <a:solidFill>
                <a:prstClr val="white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defRPr/>
            </a:pP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 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约西亚却不肯转去离开他，改装要与他打仗，不听从　神藉尼哥之口所说的话，便来到米吉多平原争战。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弓箭手射中约西亚王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。王对他的臣仆说：「我受了重伤，你拉我出阵吧！」他的臣仆扶他下了战车，上了次车，送他到耶路撒冷，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他就死了，葬在他列祖的坟墓里</a:t>
            </a: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</a:t>
            </a:r>
            <a:endParaRPr kumimoji="0" lang="en-US" altLang="zh-CN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defRPr/>
            </a:pPr>
            <a:r>
              <a:rPr lang="en-US" altLang="zh-CN" sz="22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				</a:t>
            </a: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（代下</a:t>
            </a:r>
            <a:r>
              <a:rPr kumimoji="0" lang="en-US" altLang="zh-CN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35:20-24</a:t>
            </a:r>
            <a:r>
              <a:rPr kumimoji="0" lang="zh-CN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）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52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1121" y="1191316"/>
            <a:ext cx="7125630" cy="447240"/>
          </a:xfrm>
        </p:spPr>
        <p:txBody>
          <a:bodyPr/>
          <a:lstStyle/>
          <a:p>
            <a:r>
              <a:rPr lang="zh-CN" altLang="en-US" sz="2800" b="1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四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、未曾改变的结局</a:t>
            </a:r>
            <a:r>
              <a:rPr kumimoji="0" lang="en-US" altLang="zh-CN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约西亚和犹大国 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5943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在约西亚以前没有王像他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尽心、尽性、尽力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地归向耶和华，遵行摩西的一切律法；在他以后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也没有兴起一个王像他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</a:t>
            </a:r>
            <a:endParaRPr lang="en-US" altLang="zh-TW" sz="2400" spc="0" dirty="0">
              <a:solidFill>
                <a:prstClr val="white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然而，耶和华向犹大所发猛烈的怒气仍不止息，是因玛拿西诸事惹动他。耶和华说：「我必将犹大人从我面前赶出，如同赶出以色列人一般；我必弃掉我从前所选择的这城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——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耶路撒冷和我所说立我名的殿。」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defRPr/>
            </a:pPr>
            <a:r>
              <a:rPr 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				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（列王记下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23:25-27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47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1121" y="1191316"/>
            <a:ext cx="7125630" cy="447240"/>
          </a:xfrm>
        </p:spPr>
        <p:txBody>
          <a:bodyPr/>
          <a:lstStyle/>
          <a:p>
            <a:r>
              <a:rPr lang="zh-CN" altLang="en-US" sz="2800" b="1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四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、未曾改变的结局</a:t>
            </a:r>
            <a:r>
              <a:rPr kumimoji="0" lang="en-US" altLang="zh-CN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约西亚和犹大国 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59430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。。。神将那身穿细麻衣、腰间带着墨盒子的人（天使）召来。耶和华对他说：「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你去走遍耶路撒冷全城，那些因城中所行可憎之事叹息哀哭的人，画记号在额上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。」</a:t>
            </a:r>
            <a:endParaRPr lang="en-US" altLang="zh-CN" sz="2400" spc="0" dirty="0">
              <a:solidFill>
                <a:prstClr val="white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 我耳中听见他对其余的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人（天使）说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：「要跟随他走遍全城，以行击杀。你们的眼不要顾惜，也不要可怜他们。要将年老的、年少的，并处女、婴孩，和妇女，从圣所起全都杀尽，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只是凡有记号的人不要挨近他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。」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</a:t>
            </a:r>
            <a:r>
              <a:rPr 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				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（以西结书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9:3-6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3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1121" y="1191316"/>
            <a:ext cx="7125630" cy="447240"/>
          </a:xfrm>
        </p:spPr>
        <p:txBody>
          <a:bodyPr/>
          <a:lstStyle/>
          <a:p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从玛拿西到约西亚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59430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spc="0" dirty="0" err="1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玛拿西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——</a:t>
            </a:r>
            <a:r>
              <a:rPr lang="zh-TW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在耶路撒冷作王五十五年</a:t>
            </a:r>
            <a:endParaRPr lang="en-US" altLang="zh-TW" sz="2400" spc="0" dirty="0">
              <a:solidFill>
                <a:prstClr val="white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亚们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——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在耶路撒冷作王二年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约西亚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登基的时候年八岁，在耶路撒冷作王三十一年。他行耶和华眼中看为正的事，效法他祖大卫所行的，不偏左右。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他作王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第八年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，尚且年幼，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就寻求他祖大卫的　神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。到了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十二年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才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洁净犹大和耶路撒冷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，除掉邱坛、木偶、雕刻的像，和铸造的像。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（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历代志下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34:1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-3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 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87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946" y="826265"/>
            <a:ext cx="8635165" cy="801274"/>
          </a:xfrm>
        </p:spPr>
        <p:txBody>
          <a:bodyPr/>
          <a:lstStyle/>
          <a:p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一、石破天惊的发现：约西亚和律法书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5943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约西亚王十八年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，王差遣米书兰的孙子、亚萨利的儿子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―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书记沙番上耶和华殿去，吩咐他说：「你去见大祭司希勒家，使他将奉到耶和华殿的银子，就是守门的从民中收聚的银子，数算数算，交给耶和华殿里办事的人，使他们转交耶和华殿里做工的人，好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修理殿的破坏之处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。。。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」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						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（王下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22:3-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5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）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84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947" y="692450"/>
            <a:ext cx="8530865" cy="935781"/>
          </a:xfrm>
        </p:spPr>
        <p:txBody>
          <a:bodyPr/>
          <a:lstStyle/>
          <a:p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一、石破天惊的发现：约西亚和律法书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5943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大祭司希勒家对书记沙番说：「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我在耶和华殿里得了律法书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」希勒家将书递给沙番，沙番就看了。书记沙番到王那里，回覆王说：「你的仆人已将殿里的银子倒出数算，交给耶和华殿里办事的人了。」书记沙番又对王说：「祭司希勒家递给我一卷书。」沙番就在王面前读那书。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王听见律法书上的话，便撕裂衣服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。。。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defRPr/>
            </a:pPr>
            <a:r>
              <a:rPr lang="en-US" altLang="zh-TW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</a:t>
            </a:r>
            <a:r>
              <a:rPr lang="zh-TW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TW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				</a:t>
            </a:r>
            <a:r>
              <a:rPr lang="zh-TW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（王下</a:t>
            </a:r>
            <a:r>
              <a:rPr lang="en-US" altLang="zh-TW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22: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</a:t>
            </a:r>
            <a:r>
              <a:rPr lang="en-US" altLang="zh-TW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r>
              <a:rPr lang="zh-TW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</a:t>
            </a:r>
            <a:b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</a:b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1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D3506-29F7-DC83-0934-D05C6D045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0871" y="501650"/>
            <a:ext cx="4656463" cy="554587"/>
          </a:xfrm>
        </p:spPr>
        <p:txBody>
          <a:bodyPr/>
          <a:lstStyle/>
          <a:p>
            <a:r>
              <a:rPr lang="en-US" sz="2400" b="1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申命记</a:t>
            </a:r>
            <a:r>
              <a:rPr lang="en-US" altLang="zh-CN" sz="2400" b="1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28:1-14</a:t>
            </a:r>
            <a:r>
              <a:rPr lang="zh-CN" altLang="en-US" sz="2400" b="1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福篇</a:t>
            </a:r>
            <a:endParaRPr lang="en-US" sz="2400" b="1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5E5218-703B-3E5C-EBE0-7973B77EA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882" y="1215391"/>
            <a:ext cx="7944082" cy="49818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你若留意听从耶和华</a:t>
            </a:r>
            <a:r>
              <a:rPr lang="en-US" altLang="zh-TW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―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　神的话，谨守遵行他的一切诫命， 就是我今日所吩咐你的，他必使你超乎天下万民之上</a:t>
            </a:r>
            <a:r>
              <a:rPr lang="zh-CN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。。。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这以下的福必追随你，临到你身上：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你在城里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必蒙福，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在田间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也必蒙福。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你的筐子和你的抟面盆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都必蒙福。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你身所生的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地所产的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牲畜所下的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，以及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牛犊、羊羔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，都必蒙福。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你出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也蒙福，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入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也蒙福。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CN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。。。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仇敌起来攻击你，耶和华必使他们在你面前被你杀败；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他们从一条路来攻击你，必从七条路逃跑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  <a:r>
              <a:rPr lang="zh-CN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。。</a:t>
            </a:r>
            <a:endParaRPr lang="en-US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8301C-DBFA-812D-E1DF-E697C875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79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D3506-29F7-DC83-0934-D05C6D045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0871" y="501650"/>
            <a:ext cx="4656463" cy="554587"/>
          </a:xfrm>
        </p:spPr>
        <p:txBody>
          <a:bodyPr/>
          <a:lstStyle/>
          <a:p>
            <a:r>
              <a:rPr lang="en-US" sz="2400" b="1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申命记</a:t>
            </a:r>
            <a:r>
              <a:rPr lang="en-US" altLang="zh-CN" sz="2400" b="1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28:15-68</a:t>
            </a:r>
            <a:r>
              <a:rPr lang="zh-CN" altLang="en-US" sz="2400" b="1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祸篇</a:t>
            </a:r>
            <a:endParaRPr lang="en-US" sz="2400" b="1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5E5218-703B-3E5C-EBE0-7973B77EA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882" y="1215391"/>
            <a:ext cx="7646626" cy="49818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你若不听从耶和华</a:t>
            </a:r>
            <a:r>
              <a:rPr lang="en-US" altLang="zh-TW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―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　神的话，不谨守遵行他的一切诫命律例，就是我今日所吩咐你的，这以下的咒诅都必追随你，临到你身上：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你在城里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必受咒诅，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在田间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也必受咒诅。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你的筐子和你的抟面盆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都必受咒诅。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你身所生的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地所产的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，以及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牛犊、羊羔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，都必受咒诅</a:t>
            </a:r>
            <a:r>
              <a:rPr lang="zh-CN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你出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也受咒诅，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入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也受咒诅。</a:t>
            </a:r>
            <a:endParaRPr lang="en-US" altLang="zh-TW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耶和华必使你败在仇敌面前，</a:t>
            </a:r>
            <a:r>
              <a:rPr lang="zh-TW" altLang="en-US" sz="2400" i="1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你从一条路去攻击他们，必从七条路逃跑</a:t>
            </a:r>
            <a:r>
              <a:rPr lang="zh-TW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。你必在天下万国中抛来抛去</a:t>
            </a:r>
            <a:r>
              <a:rPr lang="zh-CN" altLang="en-US" sz="2400" i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。。。</a:t>
            </a:r>
            <a:endParaRPr lang="en-US" sz="24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8301C-DBFA-812D-E1DF-E697C875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3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946" y="826265"/>
            <a:ext cx="8635165" cy="801274"/>
          </a:xfrm>
        </p:spPr>
        <p:txBody>
          <a:bodyPr/>
          <a:lstStyle/>
          <a:p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一、石破天惊的发现：约西亚和律法书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5943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。。。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『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耶和华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―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以色列的　神如此说：至于你所听见的话，就是听见我指着这地和其上的居民所说、要使</a:t>
            </a:r>
            <a:r>
              <a:rPr lang="zh-CN" altLang="en-US" sz="2400" spc="0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这地变为荒场、民受咒诅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的话，你便心里敬服，在我面前自卑，撕裂衣服，向我哭泣，因此我应允了你。这是我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―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耶和华说的。</a:t>
            </a:r>
            <a:r>
              <a:rPr lang="zh-CN" altLang="en-US" sz="2400" spc="0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我必使你平平安安地归到坟墓到你列祖那里；我要降与这地的一切灾祸，你也不致亲眼看见</a:t>
            </a:r>
            <a:r>
              <a:rPr lang="en-US" altLang="zh-CN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』</a:t>
            </a: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。。。</a:t>
            </a:r>
            <a:endParaRPr lang="en-US" altLang="zh-CN" sz="2400" spc="0" dirty="0">
              <a:solidFill>
                <a:prstClr val="white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	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					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（王下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22: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18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-20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3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946" y="826265"/>
            <a:ext cx="8635165" cy="801274"/>
          </a:xfrm>
        </p:spPr>
        <p:txBody>
          <a:bodyPr/>
          <a:lstStyle/>
          <a:p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一、石破天惊的发现：约西亚和律法书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59430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</a:t>
            </a:r>
            <a:r>
              <a:rPr lang="zh-TW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王差遣人招聚犹大和耶路撒冷的众长老来。</a:t>
            </a:r>
            <a:r>
              <a:rPr lang="zh-TW" altLang="en-US" sz="2400" spc="0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王和犹大众人与耶路撒冷的居民，并祭司、先知，和所有的百姓</a:t>
            </a:r>
            <a:r>
              <a:rPr lang="zh-TW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</a:t>
            </a:r>
            <a:r>
              <a:rPr lang="zh-TW" altLang="en-US" sz="2400" spc="0" dirty="0">
                <a:solidFill>
                  <a:srgbClr val="FFC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无论大小，都一同上到耶和华的殿</a:t>
            </a:r>
            <a:r>
              <a:rPr lang="zh-TW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；王就把耶和华殿里所得的约书念给他们听。</a:t>
            </a:r>
            <a:endParaRPr lang="en-US" altLang="zh-TW" sz="2400" spc="0" dirty="0">
              <a:solidFill>
                <a:prstClr val="white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defRPr/>
            </a:pP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</a:t>
            </a:r>
            <a:r>
              <a:rPr lang="zh-TW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王站在柱旁，在耶和华面前立约，要尽心尽性地顺从耶和华，遵守他的诫命、法度、律例，成就这书上所记的约言。众民都服从这约。</a:t>
            </a:r>
            <a:endParaRPr lang="en-US" altLang="zh-CN" sz="2400" spc="0" dirty="0">
              <a:solidFill>
                <a:prstClr val="white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	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					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（王下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3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: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1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-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3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58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946" y="826265"/>
            <a:ext cx="8635165" cy="801274"/>
          </a:xfrm>
        </p:spPr>
        <p:txBody>
          <a:bodyPr/>
          <a:lstStyle/>
          <a:p>
            <a:r>
              <a:rPr lang="zh-CN" altLang="en-US" sz="2800" b="1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、彻底悔改的归正</a:t>
            </a:r>
            <a:r>
              <a:rPr kumimoji="0" lang="en-US" altLang="zh-CN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kumimoji="0" lang="zh-CN" altLang="en-US" sz="2800" b="1" i="0" u="none" strike="noStrike" kern="1200" cap="all" spc="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Times New Roman" panose="02020603050405020304" pitchFamily="18" charset="0"/>
              </a:rPr>
              <a:t>约西亚和伯特利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2947" y="1944609"/>
            <a:ext cx="8635166" cy="477686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王吩咐大祭司希勒家和副祭司，并把门的，将那为巴力和亚舍拉，并天上万象所造的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器皿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，都从耶和华殿里搬出来，在耶路撒冷外汲沦溪旁的田间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烧了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，把灰拿到伯特利去。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lnSpc>
                <a:spcPct val="110000"/>
              </a:lnSpc>
              <a:defRPr/>
            </a:pPr>
            <a:r>
              <a:rPr lang="zh-CN" altLang="en-US" sz="2400" spc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又从耶和华殿里将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亚舍拉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搬到耶路撒冷外汲沦溪边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焚烧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打碎成灰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，将灰撒在平民的坟上。。。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lnSpc>
                <a:spcPct val="110000"/>
              </a:lnSpc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并且从犹大的城邑带众祭司来，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污秽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祭司烧香的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邱坛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，从迦巴直到别是巴，又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拆毁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城门旁的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邱坛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。。。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>
              <a:lnSpc>
                <a:spcPct val="110000"/>
              </a:lnSpc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    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从前以色列王所罗门在耶路撒冷前、邪僻山右边为西顿人可憎的神亚斯他录、摩押人可憎的神基抹、亚扪人可憎的神米勒公所筑的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邱坛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，王都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污秽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了。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。。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						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（王下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23: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4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-1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3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37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96B61E-1B64-430F-934F-7D1B900280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C43685-694E-4579-B109-3C418D49DA6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4895</TotalTime>
  <Words>1995</Words>
  <Application>Microsoft Office PowerPoint</Application>
  <PresentationFormat>Widescreen</PresentationFormat>
  <Paragraphs>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Microsoft YaHei UI</vt:lpstr>
      <vt:lpstr>Arial</vt:lpstr>
      <vt:lpstr>Calibri</vt:lpstr>
      <vt:lpstr>Tenorite</vt:lpstr>
      <vt:lpstr>Office Theme</vt:lpstr>
      <vt:lpstr>约西亚—— 耶和华所医治的 </vt:lpstr>
      <vt:lpstr>从玛拿西到约西亚</vt:lpstr>
      <vt:lpstr>一、石破天惊的发现：约西亚和律法书</vt:lpstr>
      <vt:lpstr>一、石破天惊的发现：约西亚和律法书</vt:lpstr>
      <vt:lpstr>申命记28:1-14 福篇</vt:lpstr>
      <vt:lpstr>申命记28:15-68 祸篇</vt:lpstr>
      <vt:lpstr>一、石破天惊的发现：约西亚和律法书</vt:lpstr>
      <vt:lpstr>一、石破天惊的发现：约西亚和律法书</vt:lpstr>
      <vt:lpstr>二、彻底悔改的归正——约西亚和伯特利</vt:lpstr>
      <vt:lpstr>二、彻底悔改的归正——约西亚和伯特利</vt:lpstr>
      <vt:lpstr>以色列复国的预言</vt:lpstr>
      <vt:lpstr>PowerPoint Presentation</vt:lpstr>
      <vt:lpstr>三、令人唏嘘的谢幕——约西亚和埃及王 </vt:lpstr>
      <vt:lpstr>四、未曾改变的结局——约西亚和犹大国 </vt:lpstr>
      <vt:lpstr>四、未曾改变的结局——约西亚和犹大国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犹太人为什么不信  罗马书10-11章</dc:title>
  <dc:creator>Joe Xu</dc:creator>
  <cp:lastModifiedBy>Jiao, Nelson Dongjun</cp:lastModifiedBy>
  <cp:revision>51</cp:revision>
  <dcterms:created xsi:type="dcterms:W3CDTF">2023-04-13T02:20:38Z</dcterms:created>
  <dcterms:modified xsi:type="dcterms:W3CDTF">2023-11-19T04:40:38Z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dad3be33-4108-4738-9e07-d8656a181486_Enabled">
    <vt:lpwstr>true</vt:lpwstr>
  </property>
  <property fmtid="{D5CDD505-2E9C-101B-9397-08002B2CF9AE}" pid="4" name="MSIP_Label_dad3be33-4108-4738-9e07-d8656a181486_SetDate">
    <vt:lpwstr>2023-11-19T04:40:26Z</vt:lpwstr>
  </property>
  <property fmtid="{D5CDD505-2E9C-101B-9397-08002B2CF9AE}" pid="5" name="MSIP_Label_dad3be33-4108-4738-9e07-d8656a181486_Method">
    <vt:lpwstr>Privileged</vt:lpwstr>
  </property>
  <property fmtid="{D5CDD505-2E9C-101B-9397-08002B2CF9AE}" pid="6" name="MSIP_Label_dad3be33-4108-4738-9e07-d8656a181486_Name">
    <vt:lpwstr>Public No Visual Label</vt:lpwstr>
  </property>
  <property fmtid="{D5CDD505-2E9C-101B-9397-08002B2CF9AE}" pid="7" name="MSIP_Label_dad3be33-4108-4738-9e07-d8656a181486_SiteId">
    <vt:lpwstr>945c199a-83a2-4e80-9f8c-5a91be5752dd</vt:lpwstr>
  </property>
  <property fmtid="{D5CDD505-2E9C-101B-9397-08002B2CF9AE}" pid="8" name="MSIP_Label_dad3be33-4108-4738-9e07-d8656a181486_ActionId">
    <vt:lpwstr>cea66956-8bee-478c-a7a7-c4ac3e8ad920</vt:lpwstr>
  </property>
  <property fmtid="{D5CDD505-2E9C-101B-9397-08002B2CF9AE}" pid="9" name="MSIP_Label_dad3be33-4108-4738-9e07-d8656a181486_ContentBits">
    <vt:lpwstr>0</vt:lpwstr>
  </property>
</Properties>
</file>