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69" r:id="rId5"/>
    <p:sldId id="258" r:id="rId6"/>
    <p:sldId id="261" r:id="rId7"/>
    <p:sldId id="263" r:id="rId8"/>
    <p:sldId id="264" r:id="rId9"/>
    <p:sldId id="266" r:id="rId10"/>
    <p:sldId id="270" r:id="rId11"/>
    <p:sldId id="265" r:id="rId12"/>
    <p:sldId id="273" r:id="rId13"/>
    <p:sldId id="262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029660A6-A8C7-4306-9B69-19155EA3C095}"/>
    <pc:docChg chg="mod">
      <pc:chgData name="Jiao, Nelson Dongjun" userId="650d7c4a-3d5a-4d85-bd05-5c9ce1a6ab3a" providerId="ADAL" clId="{029660A6-A8C7-4306-9B69-19155EA3C095}" dt="2023-11-12T14:53:35.008" v="0" actId="33475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8:51:0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557 386 24575,'-22'0'0,"0"2"0,0 0 0,1 2 0,-1 0 0,1 1 0,-27 11 0,41-14 417,-35 14 203,-22 11-4033,52-22 2783,1 1 1,0 1-1,0 0 0,0 1 1,1 0-1,-16 16 0,22-19 869,0 0-1,0 1 0,1-1 0,0 1 1,0 0-1,0 0 0,1 0 0,-1 0 1,2 1-1,-1-1 0,1 1 0,-1 8 1,0 9-970,2 0 0,2 25 1,0-8-4712,-3 12 5347,1 0 787,2-18 4378,-2-29-4398,1-1-1,0 1 1,1-1 0,-1 0 0,1 1 0,2 4-1,1-2-429,-1 0-1,1 0 0,0-1 0,1 1 0,9 9 0,2-1-406,1-1 0,35 24-1,-42-32 166,1 0 0,0-1 0,0-1 0,25 8 0,51 7 0,-56-13 0,124 22-3392,244 14 0,-202-41 3392,-41-7 0,58-3-777,416-12-2982,-603 19 3851,34-8 1,8 0 3502,137-1 3393,106 8-6685,-213 3-54,-90 0-249,1-1 0,0-1 0,0 0 0,-1 0 0,1-1 0,0 0 0,-1-1 0,0 0 0,1 0 0,-1-1 0,12-7 0,-11 5 0,0 1 0,0 1 0,0 0 0,1 1 0,20-4 0,-16 3 0,30-9 0,-9-2-2261,-1-2 0,66-40-1,-95 52 2639,0-1 0,0 0 0,0 0 0,0 0 0,-1-1 0,0 0-1,-1 0 1,9-16 0,-4 4 754,-1 0 0,10-35-1,-11 29-1808,-1 0-1,-1 0 1,-1-1 0,-1 0-1,-2 0 1,-1 0-1,-1 0 1,0 0 0,-7-32-1,6 51 934,-1 1 1,0-1-1,0 1 0,-1-1 0,0 1 0,0 0 0,-1 0 1,1 0-1,-1 0 0,0 1 0,-1-1 0,-7-6 0,-5-3 900,-1 2-1,-29-19 0,44 30-1150,-22-16-4,0-2 0,-30-30 0,28 24 0,-11-10 0,10 8 0,-38-28 0,55 48 0,1 1 0,-1 0 0,0 1 0,-1 1 0,0 0 0,0 0 0,-24-6 0,-83-8 0,21 3 0,-26-3 0,-141-5 0,-128 18 0,55 20 0,170 2 0,-212 21 0,213-22 0,-186 41 0,339-54 0,0 2 0,-17 7 0,27-10 0,1 1 0,-1 0 0,0 0 0,1 1 0,0-1 0,-1 1 0,1-1 0,0 1 0,0 0 0,0 0 0,-4 6 0,-4 10 0,7-12 0,0 1 0,-1-1 0,-1 0 0,1 0 0,-1 0 0,-7 5 0,-112 81 0,21-18 0,84-59 0,-84 69 0,78-62 0,-42 51 0,59-61 0,0 2 0,1-1 0,1 1 0,0 0 0,-7 27 0,1-6 0,6-18 0,4-11 0,-1 0 0,2 1 0,-1 0 0,1-1 0,0 1 0,0 0 0,1 0 0,0 13 0,5-8-1365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8:51:1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18:56:41.286"/>
    </inkml:context>
    <inkml:brush xml:id="br0">
      <inkml:brushProperty name="width" value="0.05" units="cm"/>
      <inkml:brushProperty name="height" value="0.3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8:56:58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4719 673 24575,'0'-2'0,"0"0"0,-1 0 0,1 0 0,0 0 0,-1 0 0,1 0 0,-1 0 0,0 0 0,0 0 0,0 1 0,0-1 0,0 0 0,0 0 0,0 1 0,0-1 0,-1 1 0,1-1 0,-1 1 0,1-1 0,-3 0 0,-7-8 0,-1 1 0,0 0 0,-1 1 0,0 0 0,-1 1 0,-13-6 0,0 1 0,-121-54 0,-3 6 0,-222-55 0,291 96-450,-98-9-1,-91 7-4693,219 19 5592,-402-28-3957,179-7 2465,90 0 4361,65 12 1729,-62-4-3059,87 15-2187,-67-14 200,-101-14 0,209 38 0,-80 2 0,68 3 0,-348 0 0,355 1 0,1 2 0,-67 14 0,-107 36 0,214-49 0,-9 2 0,-1 1 0,-34 15 0,54-19 0,-1 1 0,1-1 0,1 1 0,-1 1 0,1 0 0,-1 0 0,2 0 0,-1 1 0,1 0 0,0 0 0,-6 10 0,-77 136 0,30-48 0,39-75 0,15-25 0,1 0 0,1 0 0,-1 1 0,1-1 0,0 1 0,0-1 0,1 1 0,-1 0 0,1 0 0,1 1 0,-3 10 0,3 5 0,1 1 0,1-1 0,6 41 0,-2-47 0,0 0 0,1 0 0,13 25 0,30 42 0,-40-69 0,1 0 0,1-1 0,0 0 0,1-1 0,0-1 0,15 11 0,87 53 0,-43-36 10,2-3-1,139 47 1,-90-45-483,139 22 1,-24-24 326,271 7 1,-351-39 124,9-13 1249,117 23-1228,-4 15 0,-232-24 0,95 13 0,245 21 0,-60-28-4962,163-13 2011,-228 0-246,4 1 3177,-153 1 4156,-101 0-3662,-1-1 0,1 0 0,-1-1 1,0-1-1,19-6 0,51-26 4516,-17 7-5831,-24 12 841,-1-2 0,50-30 0,-36 18 0,-35 22 0,-1-2 0,-1 0 0,24-18 0,-17 6 0,31-36 0,-52 57 0,-1-1 0,0 0 0,1 0 0,-1 0 0,0 0 0,0-1 0,0 1 0,-1 0 0,1 0 0,0 0 0,-1-1 0,0 1 0,1 0 0,-1-1 0,0 1 0,0 0 0,0-1 0,0 1 0,-1 0 0,1-1 0,-1 1 0,1 0 0,-2-4 0,-3-3 0,1 0 0,-1 0 0,0 1 0,-9-11 0,2 1 0,8 12 0,-1-1 0,1 1 0,-1 0 0,0 0 0,-1 0 0,0 1 0,0-1 0,0 1 0,0 1 0,-1-1 0,1 1 0,-1 1 0,0-1 0,-1 1 0,1 0 0,0 1 0,-11-3 0,-33-9 0,2-2 0,0-2 0,-80-42 0,96 43 0,0-2 0,1-1 0,1-2 0,-47-43 0,53 38 120,23 25-234,1 0 0,-1 0-1,1 0 1,0 0 0,0-1 0,0 1-1,0 0 1,0 0 0,0-1 0,1 1-1,-1-1 1,0-2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05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05:45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3953 541 24575,'-1'-1'0,"0"-1"0,1 1 0,-1 0 0,0 0 0,0 0 0,0 0 0,-1 0 0,1 0 0,0 0 0,0 0 0,0 1 0,-1-1 0,1 0 0,-3 0 0,-2-2 0,-23-13 0,0 1 0,0 2 0,-36-10 0,-309-100-42,117 43-3192,-358-75-3214,484 135 7557,-163-2 0,134 13-387,-481-28 2188,-11 28 0,637 9-2856,0 2 0,0 0 0,1 1 0,-1 0 0,1 2 0,-17 6 0,-77 41 478,73-33-478,2-1-54,0 1 0,-45 35 0,62-41 0,1 0 0,0 2 0,1-1 0,1 2 0,0 0 0,-13 22 0,6-2 0,2-1 0,2 2 0,1 0 0,2 1 0,-15 75 0,28-110 0,-9 37 0,3 1 0,-3 80 0,12-79 0,2-1 0,1 0 0,2-1 0,20 58 0,-7-40 0,2-1 0,42 73 0,-56-113 0,2 0 0,0 0 0,0-2 0,2 1 0,0-1 0,0-1 0,2-1 0,0 0 0,29 20 0,12 0 0,1-4 0,87 33 0,121 26 0,-242-81 0,399 118 48,3-20-642,-222-69-4171,100-7 2569,208-15-853,-481-14 2495,748 1-104,-431-4 5555,324-24-4810,-670 26-87,15 0 0,1-1 0,-1 0 0,25-8 0,-36 8 0,0 0 0,-1 0 0,1 0 0,-1 0 0,0-1 0,1 0 0,-1 0 0,0 0 0,-1-1 0,1 1 0,-1-1 0,1 0 0,-1 0 0,0 0 0,3-7 0,8-12 1929,-9 16-725,0-1 0,-1 0 1,6-13-1,-3 0-1199,-2-1 0,-1 1 1,0-1-1,-2 0 0,0 0 0,-1 0 0,-4-34 1,-4 0-8,-24-96 0,14 84 2,-3 1 0,-39-86 0,53 139 0,-14-20 0,17 29 0,0 1 0,0 0 0,-1 0 0,0 0 0,1 1 0,-1-1 0,-9-5 0,-8-6 0,0-2 0,1 0 0,1-1 0,-30-35 0,5 4 0,-24-23 0,-39-41 0,80 89 27,-2 2-1,0 0 1,-1 2 0,-34-17-1,23 14-775,-54-41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05:51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10:02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4801 776 24575,'0'-2'0,"-1"0"0,0 0 0,0 0 0,0 1 0,0-1 0,-1 0 0,1 1 0,0-1 0,-1 1 0,1-1 0,-1 1 0,1-1 0,-4-1 0,-5-6 0,-12-12 0,-1 1 0,-39-26 0,-67-33 0,-518-258-165,530 287-42,-3 4 1,-1 6-1,-251-47 0,337 81 373,-1 1-1,-1 2 0,1 2 1,0 1-1,-41 6 0,49-4-165,-58-2 0,55-1 0,-40 3 0,61 0 0,-1 1 0,1-1 0,0 2 0,-12 4 0,9-3 0,-22 6 0,-304 73 0,308-78 0,-41 11 0,42-4 0,3 0 0,-157 50 0,71-27 0,-168 50 0,46-16 0,-334 121-828,526-177 828,-220 76 0,202-65 0,1 2 0,-68 41 0,114-59-10,1 0-1,0 0 1,0 1 0,1 1-1,1 0 1,-19 22 0,26-27 57,0-1 0,1 1 1,0 0-1,0 0 1,0 0-1,1 0 0,-1 0 1,1 0-1,1 1 1,0-1-1,-1 1 0,2 0 1,-1-1-1,1 1 1,0 0-1,1-1 0,-1 1 1,4 11-1,5 11-47,19 43 0,-2-4 0,-15-39 0,0 0 0,2 0 0,17 27 0,-20-40 0,0-1 0,1-1 0,1 0 0,0 0 0,1-2 0,22 19 0,2-5 0,0-1 0,2-2 0,47 19 0,124 42 0,-72-37 0,1-6 0,237 38 0,161-24-6614,-178-47 6444,93-11 5056,-116 0-2733,-111 0-5684,37 0 762,90 0 1700,-144 2 550,1242-21-5073,-1416 20 5317,144-9-1145,-167 10 1947,16-3 547,-26 3-959,0 1 1,0 0 0,0-1-1,0 1 1,0-1 0,0 0-1,0 1 1,0-1 0,-1 1-1,1-1 1,0 0 0,0 0 0,-1 0-1,1 1 1,0-1 0,-1 0-1,1 0 1,-1 0 0,1 0-1,-1 0 1,1-1 0,0-2 870,1 0 0,-1 0 0,1 0 0,0 0 0,0 0 0,1 1 0,2-4 0,23-24 2108,3-2-3302,-4-8 208,25-46 0,-20 31 0,5-4 0,45-83 0,-71 121 0,-1-1 0,-1 0 0,-1 0 0,7-41 0,-10 34 0,-1 0 0,-2-1 0,-2-43 0,-1 70 0,1 0 0,-1-1 0,1 1 0,-1 0 0,0 0 0,0 0 0,-1 0 0,0 0 0,1 0 0,-1 0 0,0 1 0,-5-7 0,4 7 0,0 1 0,1-1 0,-1 1 0,0 0 0,-1 0 0,1 0 0,0 0 0,0 1 0,-1-1 0,1 1 0,-1 0 0,0 0 0,1 0 0,-7-1 0,-246-48 0,66-2 0,19 5 0,-137-26-2587,-124-31-1610,420 100 4197,-1 1 0,0 1 0,1 0 0,-1 1 0,0 0 0,-16 2 0,19 0 673,0-1-1,0 0 1,0-1-1,0 0 1,0-1-1,1 1 1,-14-6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10:11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1 371 24575,'121'1'0,"150"4"0,145 2-546,732 5-5783,-58-1 3329,-867-7 746,-7 2 1361,-180-4 1439,-36-2-444,0 0 1,1 0 0,-1 0-1,1 0 1,-1 0 0,1 0-1,-1 0 1,0 0 0,1 0 0,-1 0-1,1 0 1,-1 0 0,1 0-1,-1 0 1,0 1 0,1-1-1,-1 0 1,1 0 0,-1 1-1,0-1 1,1 0 0,-1 0-1,0 1 1,1-1 0,-1 0-1,0 1 1,0-1 0,1 1 0,-1-1-1,0 1 1,6 7 1982,-1-4-1709,0-1-1,0 0 1,0 0 0,0-1-1,1 1 1,9 2-1,37 7 2498,-25-6-1905,414 72-122,7-28-1284,-352-40 222,581 49-4903,-355-32 3732,-164-11 1387,-37 8 1303,-49-9 671,879 144 1801,-909-155-3775,-17-2 0,0 1 0,45 12 0,-50-10 0,1-1 0,0-2 0,0 0 0,-1-1 0,35-3 0,-12 1 0,74-8 0,0 0 0,-45 7 0,-1-3 0,136-28 0,-195 30 0,0-1 0,-1-1 0,21-10 0,-21 9 0,0 1 0,1 0 0,17-5 0,-24 8 0,0 1 0,1-1 0,-1 0 0,-1 0 0,1-1 0,0 0 0,-1 0 0,9-6 0,-12 8 0,0 0 0,0 0 0,0 1 0,0-1 0,1 0 0,-1 1 0,0-1 0,0 1 0,1-1 0,-1 1 0,0 0 0,0-1 0,1 1 0,-1 0 0,0 0 0,1 0 0,-1 0 0,0 0 0,3 1 0,0 0 0,0 1 0,-1-1 0,1 1 0,-1 0 0,5 2 0,-5-1 0,1-1 0,-1 0 0,1-1 0,-1 1 0,5 1 0,-7-3 0,1 0 0,-1 1 0,0-1 0,0 0 0,1 0 0,-1 0 0,1 0 0,-1 0 0,0-1 0,0 1 0,1 0 0,-1-1 0,0 1 0,1-1 0,-1 1 0,0-1 0,0 1 0,0-1 0,2-1 0,2-3 0,0-1 0,0 0 0,0 0 0,-1 0 0,0 0 0,0-1 0,-1 1 0,0-1 0,3-9 0,4-7 0,29-72 0,-30 68 0,2 0 0,0 1 0,27-42 0,6 7 0,75-79 0,-104 124 0,1 1 0,0 1 0,1 0 0,0 2 0,2 0 0,-1 0 0,21-8 0,21-13 0,-39 20 0,40-17 0,-33 21 0,1 1 0,0 1 0,45-3 0,-6-1 0,2-2 0,-7 0 0,75-5 0,-76 16 0,85 2 0,69 0 0,1075 3-2234,-1253-2 3090,55 11 0,-36-5-334,-28-3-522,109 16 0,-117-16 0,0 2 0,0 0 0,-1 1 0,30 16 0,-24-9 0,162 79 0,-140-72 0,140 63 0,-150-65 0,0 3 0,58 44 0,-89-61 0,0 0 0,-1 1 0,0 0 0,-1 0 0,1 1 0,-1 0 0,0 0 0,-1 0 0,0 0 0,0 1 0,0-1 0,-1 1 0,4 12 0,21 69 0,18 59 0,-39-117 0,-1 0 0,5 61 0,-10-43 0,12 149 0,-7-161 0,9 92 0,-14-112 0,-1 1 0,-1 0 0,-1-1 0,0 1 0,-6 22 0,1-17 0,-1 0 0,-21 40 0,-31 40 0,34-61 0,-264 470 0,286-504 0,0-1 0,-1 0 0,0 0 0,-1 0 0,0 0 0,0-1 0,0 0 0,-1-1 0,-10 8 0,-5 1 0,-42 20 0,37-21 0,-147 86 0,168-96 0,-1-1 0,1 1 0,0-1 0,-1 0 0,1-1 0,-9 1 0,-42 0 0,39-2 0,-1185-3-7305,975 2 4397,55 1 1636,-19 0 1091,184 1 386,0-1 1,-1 0-1,1-1 0,0 0 1,0 0-1,0-1 1,1 0-1,-1 0 0,0-1 1,1 0-1,-1 0 1,1-1-1,0 0 0,0 0 1,-9-8-1,3 3 1036,0 0 0,0 1 1,-1 0-1,-21-8 0,-62-17 1413,60 22-3134,-123-36 480,-45-15 0,183 54 0,2 0 0,-1-1 0,1-2 0,1 0 0,0-1 0,-25-20 0,-66-64 0,-171-194 0,273 282 0,0-2 0,1 1 0,0 0 0,1-1 0,0-1 0,1 1 0,0-1 0,0 0 0,-5-22 0,5 12 0,2 3 0,-1-1 0,-1 1 0,-1-1 0,-12-25 0,-32-37 0,47 76 0,1 0 0,-1 0 0,1 0 0,0-1 0,0 1 0,1-1 0,-1 1 0,1-1 0,0-7 0,0-7 0,2-27 0,1 14 0,-2-291 0,1 312 0,0-1 0,1 0 0,0 1 0,1-1 0,0 1 0,1 0 0,1 0 0,0 0 0,0 0 0,12-17 0,-4 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4DC1-B7D0-443B-AA31-4FDAF00C0CD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9F4E-A8F7-4AC0-9927-C8B43E1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9F4E-A8F7-4AC0-9927-C8B43E152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9F4E-A8F7-4AC0-9927-C8B43E1523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1FF3-DF71-CEAB-21FB-8DC513F83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DF96-3542-A883-A192-B8B2DD77D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96D89-9026-8A6F-51A1-3FF9F696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744E-FA69-5E72-1DF6-586E04FB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1DFB-924B-D8E3-83F1-0210E5FA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C109-9A1D-7C3D-277C-D6D20E11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7A798-23AA-E23F-8A46-27F0C61A4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3C0E0-EFF6-0836-1EE0-1CE68CA8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E50D-074E-80C6-2DDA-E75D4D46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680C-940B-88A0-D074-20101241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D6F7A-1301-7458-A134-8A5617386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EE24A-5F28-E747-714A-F847FE01B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BF6A-9F24-6097-F160-8142B4D1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C1EB2-B585-A476-2C93-06B6AB2E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0B85A-EAD5-C610-8351-F114905A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4593-8C0F-0D5E-14A7-69B9AB0F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2EF2-5017-3572-9DE0-D26C195A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DF917-5B72-8329-54D3-4B40892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78FF3-B9CA-3A7E-20CB-E4AE77D2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AF2D-89F9-2D8B-C417-8FC98127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DADF-0E5A-0FF4-F9E8-0086C627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C9051-DEE0-F7EF-E704-C6AC1059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C8FD-2C30-6CE4-12B5-B1D46B1C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C061-155F-4B8E-8377-FFA06EBC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9DD9-89D0-A218-594F-F732644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FA9E-9EEC-9A9D-83C9-356CEBD9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72B9-7F55-847F-1862-9B7078298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50571-A22A-6C64-804E-94933D72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13F17-689B-C966-BDCB-F2950628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F2144-7BCC-02B5-EF9F-62899957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CFCCF-1C8B-DAE1-D8BD-F20F3430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A120-6D73-3EB1-8429-596A9E81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908DD-EAB4-933E-8B6B-8FEFAA08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27501-81E8-BD4C-18CE-CAB4A1BC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104B-6C21-91B6-BAC1-763990159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17401-9B3C-5207-9C0E-936D75FF2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7D34F-5365-1C39-3CA9-75DEFFE0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BE837-FD99-D49A-CC4F-0FD89679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6F8D4-E653-63B3-581F-C3568861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8FE3-6AFB-F1D8-563C-E258F798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77F51-C7E9-F65E-62F9-AB1A9E56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0AA91-0EAC-404A-2FAC-6917089B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9D068-1D63-D7DC-F95F-269202A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E3B35-B5AC-855B-0929-9B448687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C1F3-87DE-BF18-CA1D-8424F5D1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8C2B3-9E22-0F30-CA0D-277F552C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CB33-7DE9-E1BC-A94D-8CB9444C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A84C-7AE4-D503-D2DD-81A666AB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47FE2-FF85-CE45-1ACA-D986B1277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92AB3-1EBB-F6EE-08ED-3D43F2CE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148C-7B1F-2479-7C96-957032A7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53B60-D178-3616-0F4F-48521414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D383-9487-E13D-1F42-E439AB46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62E65-BCA1-555F-88EB-2D8CA45A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F52CB-01B4-8E4A-DA61-A1D842C30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F4506-946E-50AC-CC9E-ADCEEF39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B403B-5643-DA50-30A7-1307967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59C9-AE71-9CAE-2E0F-55427E84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8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0DEEC-8786-EE7E-A12A-87CD3D1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AE812-3796-C729-7AE0-3491746EA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612B-4775-095E-A027-9775564EB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A47E-64A8-4575-B01D-8E6A352667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8D3B9-4B2C-A559-AF24-DC6941916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ACC8-8FFE-9EF0-F7EB-8712C64D9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E54F-6B4C-4719-BEA8-21032BA8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10.png"/><Relationship Id="rId9" Type="http://schemas.openxmlformats.org/officeDocument/2006/relationships/image" Target="../media/image4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AC97-15A6-E502-7A7D-A463559C1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sz="8800" b="1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當剛強壯膽</a:t>
            </a:r>
            <a:endParaRPr lang="en-US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A74C-EF80-5CB4-093B-5FCC39ABB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孫蔚信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11/12/2023</a:t>
            </a:r>
          </a:p>
        </p:txBody>
      </p:sp>
    </p:spTree>
    <p:extLst>
      <p:ext uri="{BB962C8B-B14F-4D97-AF65-F5344CB8AC3E}">
        <p14:creationId xmlns:p14="http://schemas.microsoft.com/office/powerpoint/2010/main" val="12606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8DA2-85FC-69CE-3555-F0563B49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38" y="811472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至高者將地業賜給列邦、將世人分開、就照以色列人</a:t>
            </a:r>
            <a:r>
              <a:rPr lang="en-US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神的兒子</a:t>
            </a:r>
            <a:r>
              <a:rPr lang="en-US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的數目、立定萬民的疆界。</a:t>
            </a:r>
            <a:r>
              <a:rPr lang="zh-TW" altLang="en-US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 </a:t>
            </a:r>
            <a:r>
              <a:rPr lang="en-US" altLang="zh-TW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32:8</a:t>
            </a:r>
          </a:p>
          <a:p>
            <a:endParaRPr 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乃縵說、你若不肯受、請將兩騾子馱的土賜給僕人．從今以後、僕人必不再將燔祭、或平安祭、獻與別神、只獻給耶和華 。</a:t>
            </a:r>
            <a:r>
              <a:rPr lang="zh-TW" altLang="en-US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列王記下 </a:t>
            </a:r>
            <a:r>
              <a:rPr lang="en-US" altLang="zh-TW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5:17</a:t>
            </a:r>
            <a:endParaRPr lang="en-US" sz="4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2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C62B-B9D6-C6DC-28E3-69A54F78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8B887-9E49-1346-25C2-6D07F7071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0" b="-1"/>
          <a:stretch/>
        </p:blipFill>
        <p:spPr>
          <a:xfrm>
            <a:off x="676103" y="63246"/>
            <a:ext cx="6694516" cy="672316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9A1200-84AF-0BDE-0840-9FAE6DCDC53C}"/>
                  </a:ext>
                </a:extLst>
              </p14:cNvPr>
              <p14:cNvContentPartPr/>
              <p14:nvPr/>
            </p14:nvContentPartPr>
            <p14:xfrm>
              <a:off x="9387535" y="3252916"/>
              <a:ext cx="360" cy="1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9A1200-84AF-0BDE-0840-9FAE6DCDC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8895" y="3243916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2971FE-2EEF-0BC0-81A9-F0731605FD5D}"/>
                  </a:ext>
                </a:extLst>
              </p14:cNvPr>
              <p14:cNvContentPartPr/>
              <p14:nvPr/>
            </p14:nvContentPartPr>
            <p14:xfrm>
              <a:off x="1663375" y="2248876"/>
              <a:ext cx="1717200" cy="72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2971FE-2EEF-0BC0-81A9-F0731605F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5375" y="2231236"/>
                <a:ext cx="175284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CB0F4F-E1E9-8568-E265-1071E84D62A7}"/>
                  </a:ext>
                </a:extLst>
              </p14:cNvPr>
              <p14:cNvContentPartPr/>
              <p14:nvPr/>
            </p14:nvContentPartPr>
            <p14:xfrm>
              <a:off x="9193495" y="1484956"/>
              <a:ext cx="14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CB0F4F-E1E9-8568-E265-1071E84D62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5855" y="1466956"/>
                <a:ext cx="370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49FF894-8CEB-1A4F-D583-EAD110C96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2" y="365125"/>
            <a:ext cx="4283834" cy="427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9C2AF-79EC-8908-E469-14704210357C}"/>
              </a:ext>
            </a:extLst>
          </p:cNvPr>
          <p:cNvSpPr txBox="1"/>
          <p:nvPr/>
        </p:nvSpPr>
        <p:spPr>
          <a:xfrm>
            <a:off x="8068574" y="5014823"/>
            <a:ext cx="356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西拿基立和希西家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79F7C-D550-FE70-F242-038CCAC57AE1}"/>
              </a:ext>
            </a:extLst>
          </p:cNvPr>
          <p:cNvSpPr txBox="1"/>
          <p:nvPr/>
        </p:nvSpPr>
        <p:spPr>
          <a:xfrm>
            <a:off x="8426570" y="5758081"/>
            <a:ext cx="292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那鴻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F8F030-5800-AE29-CDC2-972D33D2EF3F}"/>
                  </a:ext>
                </a:extLst>
              </p14:cNvPr>
              <p14:cNvContentPartPr/>
              <p14:nvPr/>
            </p14:nvContentPartPr>
            <p14:xfrm>
              <a:off x="3159849" y="5338963"/>
              <a:ext cx="2202480" cy="69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F8F030-5800-AE29-CDC2-972D33D2EF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1849" y="5321323"/>
                <a:ext cx="223812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603EBE-FD5C-62ED-CB04-6696C5347965}"/>
                  </a:ext>
                </a:extLst>
              </p14:cNvPr>
              <p14:cNvContentPartPr/>
              <p14:nvPr/>
            </p14:nvContentPartPr>
            <p14:xfrm>
              <a:off x="5307609" y="5783923"/>
              <a:ext cx="4442400" cy="88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603EBE-FD5C-62ED-CB04-6696C53479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9969" y="5766283"/>
                <a:ext cx="4478040" cy="9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43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A1D2-D341-56B2-BBAA-5951E389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我們懼怕嗎</a:t>
            </a: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ADA5-304F-5251-4C71-30E5D537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59" y="1136072"/>
            <a:ext cx="10515599" cy="549748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傳福音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面对未得之地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面对建立聖工的挑戰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面对强敵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社會潮流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以哈戰爭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海峽兩岸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年齡增長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42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FB27-6669-CFD0-B876-E811393F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75" y="360218"/>
            <a:ext cx="10677698" cy="472500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要等候耶和華．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、堅固你的心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27:14</a:t>
            </a:r>
          </a:p>
          <a:p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凡仰望耶和華的人、你們都要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、堅固你們的心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31:24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你們務要儆醒、在真道上站立得穩、要作大丈夫、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要剛強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歌林多前書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16:13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因為　神賜給我們、不是膽怯的心、乃是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剛強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、仁愛、謹守的心。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提摩太後書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1:7</a:t>
            </a:r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00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546F7-31EC-90E2-98F8-133F7124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我的僕人雅各阿、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不要懼怕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．因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我與你同在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．我要將我所趕你到的那些國滅絕淨盡．卻不將你滅絕淨盡、倒要從寬懲治你、萬不能不罰你．</a:t>
            </a:r>
            <a:r>
              <a:rPr lang="en-US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不罰你或作以你為無罪</a:t>
            </a:r>
            <a:r>
              <a:rPr lang="en-US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這是耶和華說的。</a:t>
            </a:r>
            <a:r>
              <a:rPr lang="zh-TW" altLang="en-US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耶利米書 </a:t>
            </a:r>
            <a:r>
              <a:rPr lang="en-US" altLang="zh-TW" sz="4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46:28</a:t>
            </a:r>
            <a:endParaRPr lang="en-US" sz="4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23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FB27-6669-CFD0-B876-E811393F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75" y="360218"/>
            <a:ext cx="10677698" cy="472500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等候耶和華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．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、堅固你的心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27:14</a:t>
            </a:r>
          </a:p>
          <a:p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凡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仰望耶和華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的人、你們都要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、堅固你們的心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31:24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你們務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要儆醒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、在真道上站立得穩、要作大丈夫、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要剛強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歌林多前書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16:13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因為　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神賜給我們、不是膽怯的心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、乃是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剛強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、仁愛、謹守的心。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提摩太後書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1:7</a:t>
            </a:r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10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F46E-5C0E-A2DF-2D82-D3750FFE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193965"/>
            <a:ext cx="10611196" cy="14967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因為神賜給我們、不是膽怯的心、乃是剛強、仁愛、謹守的心。</a:t>
            </a:r>
            <a:r>
              <a:rPr lang="zh-TW" altLang="en-US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提摩太後書 </a:t>
            </a:r>
            <a:r>
              <a:rPr lang="en-US" altLang="zh-TW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1:7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953E-0A73-C86E-A0A6-53B19D21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摩西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耶和華對約書亞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你必使這百姓承受那地為業</a:t>
            </a: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大衛對所羅門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建造耶和華你神的殿</a:t>
            </a: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希西家對百姓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不要因亞述王和跟隨他的大軍恐懼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0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AA0426-84D0-A487-E84B-1E7843CD2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7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摩西去告訴以色列眾人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耶和華必將他們交給你們、你們要照我所吩咐的一切命令待他們。你們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當剛強壯膽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、不要害怕、也不要畏懼他們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摩西召了約書亞來、在以色列眾人眼前對他說、你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當剛強壯膽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31:1-7</a:t>
            </a:r>
          </a:p>
          <a:p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耶和華的僕人摩西死了以後、耶和華曉諭摩西的幫手嫩的兒子約書亞、說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當剛強壯膽</a:t>
            </a:r>
            <a:r>
              <a:rPr lang="en-US" altLang="zh-TW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36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只要剛強、大大壯膽 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約書亞記 </a:t>
            </a:r>
            <a:r>
              <a:rPr lang="en-US" altLang="zh-TW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1:1-7 (3X)</a:t>
            </a:r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16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E0AD-5425-1989-EEEC-3315599B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約書亞記 </a:t>
            </a:r>
            <a:r>
              <a:rPr lang="en-US" altLang="zh-CN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1:6-9 </a:t>
            </a:r>
            <a:endParaRPr lang="en-US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33FF-F3BF-FF50-DC6C-DDD945BA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2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你當剛強壯膽．因為你必使這百姓承受那地為業、就是我向他們列祖起誓應許賜給他們的地。</a:t>
            </a:r>
            <a:endParaRPr lang="en-US" altLang="zh-TW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只要剛強、大大壯膽、謹守遵行我僕人摩西所吩咐你的一切律法．不可偏離左右、使你無論往那裏去、都可以順利。這律法書不可離開你的口．總要晝夜思想、好使你謹守遵行這書上所寫的一切話．如此你的道路就可以亨通、凡事順利。</a:t>
            </a:r>
            <a:endParaRPr lang="en-US" altLang="zh-TW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我豈沒有吩咐你麼．你當剛強壯膽．不要懼怕、也不要驚惶、因為你無論往那裏去、耶和華你的　神必與你同在。</a:t>
            </a:r>
            <a:endParaRPr 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70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9A53-4946-3E57-ED03-81E47F0B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803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我兒阿、現今願耶和華與你同在、使你亨通、照他指著你說的話、建造耶和華你　神的殿。但願耶和華賜你聰明智慧、好治理以色列國、遵行耶和華你　神的律法。你若謹守遵行耶和華藉摩西吩咐以色列的律例典章、就得亨通．你</a:t>
            </a:r>
            <a:r>
              <a:rPr lang="zh-TW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當剛強壯膽、不要懼怕、也不要驚惶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歷代志上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22:10-12</a:t>
            </a:r>
            <a:endParaRPr lang="en-US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54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0E91-213F-C0A4-A9EE-F6EFCA71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678468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希西家力圖自強、就修築所有拆毀的城牆、高與城樓相齊、在城外又築一城、堅固大衛城的米羅、製造了許多軍器、盾牌．設立軍長管理百姓、將他們招聚在城門的寬闊處、用話勉勵他們、說、你們</a:t>
            </a:r>
            <a:r>
              <a:rPr lang="zh-TW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當剛強壯膽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、不要因亞述王和跟隨他的大軍恐懼、驚慌、因為與我們同在的、比與他們同在的更大．</a:t>
            </a:r>
            <a:r>
              <a:rPr lang="zh-TW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歷代志下 </a:t>
            </a:r>
            <a:r>
              <a:rPr lang="en-US" altLang="zh-TW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32:5-7</a:t>
            </a:r>
            <a:endParaRPr lang="en-US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3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B638-5978-8B73-24E3-4DC54E39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17837-C013-F865-56C9-75D307876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3" y="85073"/>
            <a:ext cx="5508568" cy="668785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6B6FFE-BE40-D585-F3E1-C9800D94572F}"/>
                  </a:ext>
                </a:extLst>
              </p14:cNvPr>
              <p14:cNvContentPartPr/>
              <p14:nvPr/>
            </p14:nvContentPartPr>
            <p14:xfrm>
              <a:off x="3102295" y="3374596"/>
              <a:ext cx="1304280" cy="43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6B6FFE-BE40-D585-F3E1-C9800D945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3295" y="3365596"/>
                <a:ext cx="13219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D239D7-F1C3-A05C-543D-3C084B1F42E4}"/>
                  </a:ext>
                </a:extLst>
              </p14:cNvPr>
              <p14:cNvContentPartPr/>
              <p14:nvPr/>
            </p14:nvContentPartPr>
            <p14:xfrm>
              <a:off x="10495975" y="352435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D239D7-F1C3-A05C-543D-3C084B1F4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87335" y="35153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56255C7-196D-4E52-8BA9-010115C97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50" y="3221265"/>
            <a:ext cx="5694606" cy="2651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A848DF-0C03-5EF1-745F-6FB3DE7F9313}"/>
              </a:ext>
            </a:extLst>
          </p:cNvPr>
          <p:cNvSpPr txBox="1"/>
          <p:nvPr/>
        </p:nvSpPr>
        <p:spPr>
          <a:xfrm>
            <a:off x="7336966" y="2209476"/>
            <a:ext cx="418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耶户進貢撒縵以色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211FE-4FD5-3CBF-D018-7FF4F48452F9}"/>
              </a:ext>
            </a:extLst>
          </p:cNvPr>
          <p:cNvSpPr txBox="1"/>
          <p:nvPr/>
        </p:nvSpPr>
        <p:spPr>
          <a:xfrm>
            <a:off x="6442304" y="437804"/>
            <a:ext cx="369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亞述王國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35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B638-5978-8B73-24E3-4DC54E39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17837-C013-F865-56C9-75D307876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" y="170147"/>
            <a:ext cx="5508568" cy="6687853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F77CC4-7A9D-98EF-850D-C38AD1F41D8C}"/>
                  </a:ext>
                </a:extLst>
              </p14:cNvPr>
              <p14:cNvContentPartPr/>
              <p14:nvPr/>
            </p14:nvContentPartPr>
            <p14:xfrm>
              <a:off x="3191529" y="462904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F77CC4-7A9D-98EF-850D-C38AD1F41D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2529" y="4575403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87E656-2FC5-9CD3-BE3E-670F9CDCC4B0}"/>
                  </a:ext>
                </a:extLst>
              </p14:cNvPr>
              <p14:cNvContentPartPr/>
              <p14:nvPr/>
            </p14:nvContentPartPr>
            <p14:xfrm>
              <a:off x="1343289" y="4553803"/>
              <a:ext cx="1920960" cy="537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87E656-2FC5-9CD3-BE3E-670F9CDCC4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649" y="4535803"/>
                <a:ext cx="1956600" cy="572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88B16D-DAFA-6461-8779-8B72CC0BF98A}"/>
              </a:ext>
            </a:extLst>
          </p:cNvPr>
          <p:cNvSpPr txBox="1"/>
          <p:nvPr/>
        </p:nvSpPr>
        <p:spPr>
          <a:xfrm>
            <a:off x="6331789" y="4376468"/>
            <a:ext cx="349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約拿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54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CE07-03D9-0F87-0C29-3F31708C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70" y="14091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船主到他那裏對他說、你這沉睡的人哪、為何這樣呢。起來、求告你的神、或者神顧念我們、使我們不至滅亡。船上的人彼此說、來吧、我們掣籤、看看這災臨到我們是因誰的緣故．於是他們掣籤、掣出約拿來。眾人對他說、請你告訴我們、這災臨到我們是因誰的緣故．你以何事為業．你從那裏來．你是哪一國、屬那一族的人。</a:t>
            </a:r>
          </a:p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他說、我是希伯來人．我敬畏耶和華、那創造滄海旱地之天上的神。他們就大大懼怕、對他說、你作的是甚麼事呢．</a:t>
            </a:r>
            <a:r>
              <a:rPr lang="zh-TW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他們已經知道他躲避耶和華、因為他告訴了他們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約拿書 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1:6-10</a:t>
            </a:r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31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11933</TotalTime>
  <Words>773</Words>
  <Application>Microsoft Office PowerPoint</Application>
  <PresentationFormat>Widescreen</PresentationFormat>
  <Paragraphs>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KaiTi</vt:lpstr>
      <vt:lpstr>Arial</vt:lpstr>
      <vt:lpstr>Calibri</vt:lpstr>
      <vt:lpstr>Calibri Light</vt:lpstr>
      <vt:lpstr>Comic Sans MS</vt:lpstr>
      <vt:lpstr>Office Theme</vt:lpstr>
      <vt:lpstr>當剛強壯膽</vt:lpstr>
      <vt:lpstr>因為神賜給我們、不是膽怯的心、乃是剛強、仁愛、謹守的心。提摩太後書 1:7 </vt:lpstr>
      <vt:lpstr>PowerPoint Presentation</vt:lpstr>
      <vt:lpstr>約書亞記 1:6-9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我們懼怕嗎?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按時候結果子</dc:title>
  <dc:creator>Windsor Sung</dc:creator>
  <cp:lastModifiedBy>Jiao, Nelson Dongjun</cp:lastModifiedBy>
  <cp:revision>33</cp:revision>
  <dcterms:created xsi:type="dcterms:W3CDTF">2023-01-02T15:08:21Z</dcterms:created>
  <dcterms:modified xsi:type="dcterms:W3CDTF">2023-11-12T14:53:43Z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2023-11-12T14:53:34Z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7e3baf9b-4889-41f5-9cf9-cb87924fafe5</vt:lpwstr>
  </property>
  <property fmtid="{D5CDD505-2E9C-101B-9397-08002B2CF9AE}" pid="8" name="MSIP_Label_dad3be33-4108-4738-9e07-d8656a181486_ContentBits">
    <vt:lpwstr>0</vt:lpwstr>
  </property>
</Properties>
</file>