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55" autoAdjust="0"/>
  </p:normalViewPr>
  <p:slideViewPr>
    <p:cSldViewPr snapToGrid="0">
      <p:cViewPr varScale="1">
        <p:scale>
          <a:sx n="81" d="100"/>
          <a:sy n="81" d="100"/>
        </p:scale>
        <p:origin x="7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F1DD6F30-B446-44F7-A87B-E57301149B65}"/>
    <pc:docChg chg="mod delSld modSld">
      <pc:chgData name="Jiao, Nelson Dongjun" userId="650d7c4a-3d5a-4d85-bd05-5c9ce1a6ab3a" providerId="ADAL" clId="{F1DD6F30-B446-44F7-A87B-E57301149B65}" dt="2023-10-09T01:34:45.789" v="5" actId="255"/>
      <pc:docMkLst>
        <pc:docMk/>
      </pc:docMkLst>
      <pc:sldChg chg="modSp mod">
        <pc:chgData name="Jiao, Nelson Dongjun" userId="650d7c4a-3d5a-4d85-bd05-5c9ce1a6ab3a" providerId="ADAL" clId="{F1DD6F30-B446-44F7-A87B-E57301149B65}" dt="2023-10-09T01:34:45.789" v="5" actId="255"/>
        <pc:sldMkLst>
          <pc:docMk/>
          <pc:sldMk cId="1251159692" sldId="256"/>
        </pc:sldMkLst>
        <pc:spChg chg="mod">
          <ac:chgData name="Jiao, Nelson Dongjun" userId="650d7c4a-3d5a-4d85-bd05-5c9ce1a6ab3a" providerId="ADAL" clId="{F1DD6F30-B446-44F7-A87B-E57301149B65}" dt="2023-10-09T01:34:32.439" v="3" actId="255"/>
          <ac:spMkLst>
            <pc:docMk/>
            <pc:sldMk cId="1251159692" sldId="256"/>
            <ac:spMk id="2" creationId="{7BD133B5-4AB9-B1CB-8A6D-EB877AB443A1}"/>
          </ac:spMkLst>
        </pc:spChg>
        <pc:spChg chg="mod">
          <ac:chgData name="Jiao, Nelson Dongjun" userId="650d7c4a-3d5a-4d85-bd05-5c9ce1a6ab3a" providerId="ADAL" clId="{F1DD6F30-B446-44F7-A87B-E57301149B65}" dt="2023-10-09T01:34:45.789" v="5" actId="255"/>
          <ac:spMkLst>
            <pc:docMk/>
            <pc:sldMk cId="1251159692" sldId="256"/>
            <ac:spMk id="3" creationId="{A1FA9C71-E8F0-0F42-BB21-3C7014EAB6A2}"/>
          </ac:spMkLst>
        </pc:spChg>
      </pc:sldChg>
      <pc:sldChg chg="del">
        <pc:chgData name="Jiao, Nelson Dongjun" userId="650d7c4a-3d5a-4d85-bd05-5c9ce1a6ab3a" providerId="ADAL" clId="{F1DD6F30-B446-44F7-A87B-E57301149B65}" dt="2023-10-09T01:25:25.763" v="1" actId="47"/>
        <pc:sldMkLst>
          <pc:docMk/>
          <pc:sldMk cId="3883230453" sldId="262"/>
        </pc:sldMkLst>
      </pc:sldChg>
      <pc:sldChg chg="del">
        <pc:chgData name="Jiao, Nelson Dongjun" userId="650d7c4a-3d5a-4d85-bd05-5c9ce1a6ab3a" providerId="ADAL" clId="{F1DD6F30-B446-44F7-A87B-E57301149B65}" dt="2023-10-09T01:25:25.763" v="1" actId="47"/>
        <pc:sldMkLst>
          <pc:docMk/>
          <pc:sldMk cId="129759783" sldId="268"/>
        </pc:sldMkLst>
      </pc:sldChg>
      <pc:sldChg chg="del">
        <pc:chgData name="Jiao, Nelson Dongjun" userId="650d7c4a-3d5a-4d85-bd05-5c9ce1a6ab3a" providerId="ADAL" clId="{F1DD6F30-B446-44F7-A87B-E57301149B65}" dt="2023-10-09T01:25:25.763" v="1" actId="47"/>
        <pc:sldMkLst>
          <pc:docMk/>
          <pc:sldMk cId="268238202" sldId="269"/>
        </pc:sldMkLst>
      </pc:sldChg>
      <pc:sldChg chg="del">
        <pc:chgData name="Jiao, Nelson Dongjun" userId="650d7c4a-3d5a-4d85-bd05-5c9ce1a6ab3a" providerId="ADAL" clId="{F1DD6F30-B446-44F7-A87B-E57301149B65}" dt="2023-10-09T01:25:25.763" v="1" actId="47"/>
        <pc:sldMkLst>
          <pc:docMk/>
          <pc:sldMk cId="4094165650" sldId="270"/>
        </pc:sldMkLst>
      </pc:sldChg>
      <pc:sldChg chg="del">
        <pc:chgData name="Jiao, Nelson Dongjun" userId="650d7c4a-3d5a-4d85-bd05-5c9ce1a6ab3a" providerId="ADAL" clId="{F1DD6F30-B446-44F7-A87B-E57301149B65}" dt="2023-10-09T01:25:25.763" v="1" actId="47"/>
        <pc:sldMkLst>
          <pc:docMk/>
          <pc:sldMk cId="2443221476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790C-1A4B-1B46-94F0-3325C12F541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8DEBF-626C-814E-A59B-4DCBB42D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當你支持的運動員取勝時</a:t>
            </a:r>
            <a:r>
              <a:rPr lang="zh-TW" altLang="en-US" dirty="0"/>
              <a:t>，你會感到巨大的喜悦</a:t>
            </a:r>
            <a:r>
              <a:rPr lang="zh-CN" altLang="en-US" dirty="0"/>
              <a:t>。但它可以持续多久？你回家可能晚饭考胡了，你可能还没有找到工作。在生活的现实面前，偶像的胜利，别人的言语能有多大力量？我没有跑步取胜的秘诀，每个人必须跑他自己的比赛。坚持到底的力量从何而来？从里面。圣经说天国在你里面。耶稣说真心寻求我的人，一定能找到我。把你的生命放在耶稣的爱当中，这是你跑步不偏离的方法。</a:t>
            </a:r>
            <a:endParaRPr lang="en-US" altLang="zh-CN" dirty="0"/>
          </a:p>
          <a:p>
            <a:r>
              <a:rPr lang="en-US" b="0" i="0" dirty="0">
                <a:solidFill>
                  <a:srgbClr val="181818"/>
                </a:solidFill>
                <a:effectLst/>
                <a:latin typeface="Merriweather" pitchFamily="2" charset="77"/>
              </a:rPr>
              <a:t>We are all missionaries. Wherever we go we either bring people nearer to Christ or we repel them from Christ.</a:t>
            </a:r>
          </a:p>
          <a:p>
            <a:r>
              <a:rPr lang="en-US" b="0" i="0" dirty="0">
                <a:solidFill>
                  <a:srgbClr val="181818"/>
                </a:solidFill>
                <a:effectLst/>
                <a:latin typeface="Merriweather" pitchFamily="2" charset="77"/>
              </a:rPr>
              <a:t>You will know as much of God, and only as much of God, as you are willing to put into practice.</a:t>
            </a:r>
          </a:p>
          <a:p>
            <a:r>
              <a:rPr lang="zh-CN" dirty="0"/>
              <a:t>我们中的许多人在生活中错过了一些东西，因为我们</a:t>
            </a:r>
            <a:r>
              <a:rPr lang="zh-CN" altLang="en-US" dirty="0"/>
              <a:t>在</a:t>
            </a:r>
            <a:r>
              <a:rPr lang="zh-CN" dirty="0"/>
              <a:t>追求</a:t>
            </a:r>
            <a:r>
              <a:rPr lang="zh-CN" altLang="en-US" dirty="0"/>
              <a:t>次</a:t>
            </a:r>
            <a:r>
              <a:rPr lang="zh-CN" dirty="0"/>
              <a:t>好的</a:t>
            </a:r>
            <a:r>
              <a:rPr lang="zh-CN" altLang="en-US" dirty="0"/>
              <a:t>选择</a:t>
            </a:r>
            <a:endParaRPr lang="en-US" altLang="zh-CN" dirty="0"/>
          </a:p>
          <a:p>
            <a:r>
              <a:rPr lang="en-US" b="0" i="0" dirty="0">
                <a:solidFill>
                  <a:srgbClr val="181818"/>
                </a:solidFill>
                <a:effectLst/>
                <a:latin typeface="Merriweather" pitchFamily="2" charset="77"/>
              </a:rPr>
              <a:t>since I have been a young lad, I have had my eyes on a different prize. You see, each one of us is in a greater race than any I have run in Paris, and this race ends when God gives out the medals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全英国的百姓都在看着你</a:t>
            </a:r>
            <a:r>
              <a:rPr lang="zh-CN" altLang="en-US" dirty="0"/>
              <a:t>，我不确定他们会理解。我自己也不理解。我付出了全部，我的事工受了影响，我伤害了我深深在乎的人，都是为了能赢，因为我想，胜利可以带给神荣耀。 （那只是我想）</a:t>
            </a:r>
            <a:endParaRPr lang="en-US" dirty="0"/>
          </a:p>
          <a:p>
            <a:r>
              <a:rPr lang="en-US" dirty="0" err="1"/>
              <a:t>从我们认识的第一天</a:t>
            </a:r>
            <a:r>
              <a:rPr lang="zh-CN" altLang="en-US" dirty="0"/>
              <a:t>，我在每个比赛中都击败你，我曾觉得我高你一等。那是我一生最大的误判。</a:t>
            </a:r>
            <a:r>
              <a:rPr lang="en-US" dirty="0" err="1"/>
              <a:t>我羡慕你的知足</a:t>
            </a:r>
            <a:r>
              <a:rPr lang="zh-CN" altLang="en-US" dirty="0"/>
              <a:t>。我</a:t>
            </a:r>
            <a:r>
              <a:rPr lang="en-US" altLang="zh-CN" dirty="0"/>
              <a:t>24</a:t>
            </a:r>
            <a:r>
              <a:rPr lang="zh-CN" altLang="en-US" dirty="0"/>
              <a:t>年的生命从没有感受过它，我一直在追求，但我都不知道我在追求什么。我害怕极了，我一直知道失败的恐怖，但现在我也害怕取胜。</a:t>
            </a:r>
            <a:endParaRPr lang="en-US" altLang="zh-CN" dirty="0"/>
          </a:p>
          <a:p>
            <a:r>
              <a:rPr lang="zh-CN" altLang="en-US" dirty="0"/>
              <a:t>我用了自己全部力量跑了前</a:t>
            </a:r>
            <a:r>
              <a:rPr lang="en-US" altLang="zh-CN" dirty="0"/>
              <a:t>200</a:t>
            </a:r>
            <a:r>
              <a:rPr lang="zh-CN" altLang="en-US" dirty="0"/>
              <a:t>米，靠神帮助，后</a:t>
            </a:r>
            <a:r>
              <a:rPr lang="en-US" altLang="zh-CN" dirty="0"/>
              <a:t>200</a:t>
            </a:r>
            <a:r>
              <a:rPr lang="zh-CN" altLang="en-US" dirty="0"/>
              <a:t>米我跑的更快。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在基督教學校教科學</a:t>
            </a:r>
            <a:r>
              <a:rPr lang="zh-TW" altLang="en-US" dirty="0"/>
              <a:t>，訓練學生；當地教會的主日學校長</a:t>
            </a:r>
            <a:endParaRPr lang="en-US" altLang="zh-TW" dirty="0"/>
          </a:p>
          <a:p>
            <a:r>
              <a:rPr lang="en-US" dirty="0"/>
              <a:t>醫院</a:t>
            </a:r>
            <a:r>
              <a:rPr lang="en-US" altLang="zh-TW" dirty="0"/>
              <a:t>24</a:t>
            </a:r>
            <a:r>
              <a:rPr lang="zh-TW" altLang="en-US" dirty="0"/>
              <a:t>小時排長隊</a:t>
            </a:r>
            <a:endParaRPr lang="en-US" altLang="zh-TW" dirty="0"/>
          </a:p>
          <a:p>
            <a:r>
              <a:rPr lang="zh-TW" altLang="en-US" dirty="0"/>
              <a:t>集中營裡人們結成小團體，自私自利，</a:t>
            </a:r>
            <a:r>
              <a:rPr lang="en-US" altLang="zh-TW" dirty="0"/>
              <a:t>Liddell</a:t>
            </a:r>
            <a:r>
              <a:rPr lang="zh-TW" altLang="en-US" dirty="0"/>
              <a:t>說服富人分享雞蛋，幫助老人，教孩子聖經，科學，組織體育比賽。放棄交換戰俘的機會。獄友</a:t>
            </a:r>
            <a:r>
              <a:rPr lang="en-US" altLang="zh-TW" dirty="0"/>
              <a:t>Gilkey, </a:t>
            </a:r>
            <a:r>
              <a:rPr lang="zh-TW" altLang="en-US" dirty="0"/>
              <a:t>後來成為著名神學家：他的樂觀，熱情，對生活的熱愛，很少有人見過聖人，他是我見過最接近的一位。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Abrahams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需要金牌来证明自己存在的意义，</a:t>
            </a:r>
            <a:r>
              <a:rPr lang="en-US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Liddell</a:t>
            </a:r>
            <a:r>
              <a:rPr 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不需要金牌来证明任何东西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Abrahams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在休息的时候也是紧张的，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Liddell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在全力奔跑的时候也是放松的。为什么会有这样的分别？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***</a:t>
            </a:r>
            <a:r>
              <a:rPr 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因为在我们一切工作的背后还有一个工作</a:t>
            </a:r>
            <a:r>
              <a:rPr lang="en-US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 -- </a:t>
            </a:r>
            <a:r>
              <a:rPr 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自我证明自我拯救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。我们要证明给神看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给世人看，尤其要给自己看，我是个好人，我有能力，有价值，有尊严。是这个工作让人们得不到休息。在人们顺利成功时，很难不骄傲不轻视别人，也许我们可以不把傲慢表现出来伤害别人，但内心里很难去除骄傲轻视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因为在这个世界上价值是在比较中确定的；在网上被转发最多的常常是那些令人愤慨令人鄙视的消息，一个原因就是人们需要这些坏人，坏人在那里让我们在比较中获得优越感；而人们在逆境失败时，很难不焦虑抑郁，因为失去的不只是工作和收入，还有自己的身份，以至于存在的意义。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***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在这里，我们可以了解耶稣说我的担子是轻省的的意思。耶稣替我们完成了工作背后的工作，挪去了重担背后的那个重担。我们不需要靠表现来建立自己的价值，来赢得一个身份。神儿女的身份不是我们挣来的，是神的恩典。而我们的价值来自于神倾注在我们身上的爱。就像小孩子们的玩具。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Mac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（为这个不值钱的玩具我们全家这样大费周章，可是没有人觉得这有什么不寻常的。</a:t>
            </a:r>
            <a:r>
              <a:rPr lang="en-US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Mac</a:t>
            </a:r>
            <a:r>
              <a:rPr lang="zh-CN" sz="18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很重要，它值得我们这样做）玩具的价值和它的材料，做工，性能没有任何关系，而完全取决于孩子有多喜欢它，在它身上倾注了多少爱。同样，我们的价值也与我们的天分，能力，成就无关，而只取决于我们的创造主在我们身上倾注了多少的爱。我知道我很重要，很有价值因为造天地的主为了挽救我甘愿去死。在这样的爱里，我们就可以像圣经里说的：四面受敌却不被困住，心里作难却不至失望，遭逼迫却不被丢弃，打倒了却不至死亡。眼前这至暂至轻的苦楚，要为我们成就极重无比永远的荣耀。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9F4E-5D5E-41D3-4DF8-4FDD81E7D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52B91-F2E6-BBDD-B3E3-350B94D9A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AE10-6303-C796-A2CD-6D5BD532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EB316-8362-3E01-3319-0486A76D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0C94-854C-9C3F-0784-79356747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244E-4A16-A432-1849-164C3201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686D9-F381-CED7-3038-9CD59C8A1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CCC6-9B01-F7B2-DDC7-FAE9B894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5D47-87D2-47B0-CFD7-B6AD0437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C848-BE38-93C2-80C4-EB21D331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7B64F-8FDD-148C-FF89-1E01B9080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B7D15-04A4-198C-4F54-308BDC6B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8F9F-FE18-1BA2-A14C-DADCD99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DDDB1-645A-0C36-2C2C-FF57DE3A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AC14-FF25-DBA1-7089-C5780CE0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B7A-DC5A-C667-FF74-C904AFC9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0621-9385-E9F7-7937-F3DB33F6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8A95-5CFA-6C04-7FB0-F79026A7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81DF-9E18-B54E-BDA0-E99B52D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13A2-5CF0-F582-B26F-65872A1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A338-EEF2-F5AC-C86F-87DBC549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D4EBC-9297-DFC6-0914-A1DCEEE1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907A-79EF-F358-0F7D-DAA044DB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785-996B-DB2C-B6BF-31FE43C4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5DA3-209C-63EE-0D85-2284ADB4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6735-51D7-35F8-9783-5A380BEE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DF12-6BB2-A8B5-5FA3-76BCB8EAE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064A0-B3D3-DFDE-E51F-4AF1B076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FC9B-BE8F-6539-1A2D-A60F2B2B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0DA4F-008C-494A-3B32-69497C5F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7D0B3-ADBF-43A7-B5ED-57BE6AB8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29BC-4DFB-AB91-0B8C-98C07EBF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50959-89A0-C63C-DDF4-E8435FDB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68694-9001-A2F8-746B-51590699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93D02-AE9E-2F02-0A8A-343028C90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1236C-3328-C35E-1F25-95F6BEA05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F010-1382-977B-76DC-4522736F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86AF5-211F-E272-8B81-0CFF28E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C1AEE-96A7-518F-4531-084346F1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EEBF-B9DB-7A2B-EAF7-3D4176BC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62149-F6B4-46CC-62B8-E840B188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E824E-B58A-6B6F-3298-EC9C63F7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AF5-5717-6EB1-149C-00572375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9F3E1-893A-C08D-FDF7-08D8753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681D1-6FBE-A603-7B80-A47684AE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67AB-7D61-81E9-DAB3-248E5FF9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C1D9-DC7E-5A44-413B-A563FD6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37DA-C921-9C30-4659-812A2F99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9CCEA-46B2-ADE9-7401-92FA079BB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61B5E-D5A9-BF0C-5D46-C183A6F1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D4707-8859-3BEF-BA44-4C34A0D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C24E6-29D6-91AA-1C99-ACF3ABC7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534E-42C3-4FC2-1996-1456152A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B83CD-6C2E-527D-AE2C-B9B7A322E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66E66-68AE-42FA-EC3E-677753B1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7862-47C2-EB59-18CB-739F3A8C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70CC-F211-A548-4017-2B1C4D43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855C7-2C19-D941-09DB-345ADF7D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97A96-FFA2-1DC5-A13F-1AFA32CD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E19B-8BCC-5630-E84A-25C5F83C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2B5E-C6CD-0D80-14FB-C3755BFBF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99CD-2F33-59BF-80C8-BE1CDC98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F812-BDC0-19F6-5EBB-9C32B60F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133B5-4AB9-B1CB-8A6D-EB877AB44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2485496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火的戰車</a:t>
            </a:r>
            <a:endParaRPr lang="en-US" sz="72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A9C71-E8F0-0F42-BB21-3C7014EAB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1" y="3628001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Kaiti TC" panose="02010600040101010101" pitchFamily="2" charset="-120"/>
                <a:ea typeface="Kaiti TC" panose="02010600040101010101" pitchFamily="2" charset="-120"/>
              </a:rPr>
              <a:t>奮鬥與安息</a:t>
            </a:r>
            <a:endParaRPr lang="en-US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Content Placeholder 4" descr="A person on a person's shoulders&#10;&#10;Description automatically generated">
            <a:extLst>
              <a:ext uri="{FF2B5EF4-FFF2-40B4-BE49-F238E27FC236}">
                <a16:creationId xmlns:a16="http://schemas.microsoft.com/office/drawing/2014/main" id="{FAC31518-1A74-0CAA-C41F-11D082344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96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15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F5E06-B5DE-B749-F173-5B7103AC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Eric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Liddell為神奔跑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2F6E-81A5-415A-36EA-5106A331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251316" cy="384366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1902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年出生於天津。宣教士的孩子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體育明星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，基督精兵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“我知道神給我的使命”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“當我奔跑時，我感受到祂的喜悅”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erson running in a race&#10;&#10;Description automatically generated">
            <a:extLst>
              <a:ext uri="{FF2B5EF4-FFF2-40B4-BE49-F238E27FC236}">
                <a16:creationId xmlns:a16="http://schemas.microsoft.com/office/drawing/2014/main" id="{4280CCFA-C604-BFD8-BDDE-4EADE1068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675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067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DF9DA-93E6-14BF-7C7D-AFDA02A9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Harold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Abrahams的奮鬥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DFF4-9C07-5DC7-E50C-D2A7704F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1899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年出生于一个犹太银行家家庭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1919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进入剑桥。史上第一个完成三一庭院赛跑。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英国最佳短跑选手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，但输给了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Liddell</a:t>
            </a: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聘请职业教练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胜利是一种反抗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, 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一個證明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group of men running in a crowd&#10;&#10;Description automatically generated">
            <a:extLst>
              <a:ext uri="{FF2B5EF4-FFF2-40B4-BE49-F238E27FC236}">
                <a16:creationId xmlns:a16="http://schemas.microsoft.com/office/drawing/2014/main" id="{2A9DFBC9-83A9-EBB4-33C2-E95052297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1" r="2001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862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1E53-4451-E2EC-BAF6-1E208104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altLang="zh-CN" sz="4000">
                <a:latin typeface="Kaiti TC" panose="02010600040101010101" pitchFamily="2" charset="-120"/>
                <a:ea typeface="Kaiti TC" panose="02010600040101010101" pitchFamily="2" charset="-120"/>
              </a:rPr>
              <a:t>1924</a:t>
            </a:r>
            <a:r>
              <a:rPr lang="zh-CN" altLang="en-US" sz="4000">
                <a:latin typeface="Kaiti TC" panose="02010600040101010101" pitchFamily="2" charset="-120"/>
                <a:ea typeface="Kaiti TC" panose="02010600040101010101" pitchFamily="2" charset="-120"/>
              </a:rPr>
              <a:t>巴黎奥运会</a:t>
            </a:r>
            <a:endParaRPr lang="en-US" sz="400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035A-9CC5-98EC-100D-B6A0ADBA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974716"/>
            <a:ext cx="5037232" cy="4381633"/>
          </a:xfrm>
        </p:spPr>
        <p:txBody>
          <a:bodyPr anchor="ctr">
            <a:no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Liddell弃赛百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米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“参赛违反了神的律法。我没有选择”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Abrahams百米夺冠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“发令枪响，我有</a:t>
            </a:r>
            <a:r>
              <a:rPr lang="en-US" altLang="zh-CN" sz="2800" dirty="0">
                <a:latin typeface="Kaiti TC" panose="02010600040101010101" pitchFamily="2" charset="-120"/>
                <a:ea typeface="Kaiti TC" panose="02010600040101010101" pitchFamily="2" charset="-120"/>
              </a:rPr>
              <a:t>10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秒钟证明自己存在的意义”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Liddell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四百米取胜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“那尊崇神的人，神亦尊崇他”</a:t>
            </a:r>
            <a:r>
              <a:rPr lang="en-US" altLang="zh-CN" sz="28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altLang="zh-TW" sz="2800" dirty="0">
                <a:latin typeface="Kaiti TC" panose="02010600040101010101" pitchFamily="2" charset="-120"/>
                <a:ea typeface="Kaiti TC" panose="02010600040101010101" pitchFamily="2" charset="-120"/>
              </a:rPr>
              <a:t>--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撒上</a:t>
            </a:r>
            <a:r>
              <a:rPr lang="en-US" altLang="zh-TW" sz="2800" dirty="0">
                <a:latin typeface="Kaiti TC" panose="02010600040101010101" pitchFamily="2" charset="-120"/>
                <a:ea typeface="Kaiti TC" panose="02010600040101010101" pitchFamily="2" charset="-120"/>
              </a:rPr>
              <a:t>2:30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7" name="Picture 6" descr="A couple of men smiling&#10;&#10;Description automatically generated">
            <a:extLst>
              <a:ext uri="{FF2B5EF4-FFF2-40B4-BE49-F238E27FC236}">
                <a16:creationId xmlns:a16="http://schemas.microsoft.com/office/drawing/2014/main" id="{AB232AE9-6F6B-699F-01AA-F4A1662A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3" r="3085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FD38C-2AA3-43B6-3F61-3AAC70B9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50196"/>
            <a:ext cx="5457825" cy="1624520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宣教士Liddell</a:t>
            </a:r>
            <a:r>
              <a:rPr lang="zh-TW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（李愛銳）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1D9B-C82E-267E-F097-E06CBEA74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1925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年來到中國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1932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年按立為牧師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1934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年結婚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1941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年轉去鄉村宣教，服務窮人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1943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年被關進日本集中營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1945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2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月去世。最後遺言“完全順服”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erson and person in wedding attire&#10;&#10;Description automatically generated">
            <a:extLst>
              <a:ext uri="{FF2B5EF4-FFF2-40B4-BE49-F238E27FC236}">
                <a16:creationId xmlns:a16="http://schemas.microsoft.com/office/drawing/2014/main" id="{6A924333-B8F4-7C49-3162-738995F00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80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1A1F-D562-E529-9A22-C7ADDF2C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奮鬥與安息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9B3573-6B98-083F-6640-C7D06D075726}"/>
              </a:ext>
            </a:extLst>
          </p:cNvPr>
          <p:cNvSpPr txBox="1">
            <a:spLocks/>
          </p:cNvSpPr>
          <p:nvPr/>
        </p:nvSpPr>
        <p:spPr>
          <a:xfrm>
            <a:off x="964760" y="800391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rgbClr val="FE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重担得脱，心得释放</a:t>
            </a:r>
            <a:endParaRPr lang="en-US" sz="4000" dirty="0">
              <a:solidFill>
                <a:srgbClr val="FEFFFF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EFF417-B0CB-A50E-C519-B6CC415F32BF}"/>
              </a:ext>
            </a:extLst>
          </p:cNvPr>
          <p:cNvSpPr txBox="1">
            <a:spLocks/>
          </p:cNvSpPr>
          <p:nvPr/>
        </p:nvSpPr>
        <p:spPr>
          <a:xfrm>
            <a:off x="838200" y="2006212"/>
            <a:ext cx="5773883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耶稣说：我的担子是轻省的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工作背后的工作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神的儿女的身份是神赐予的，不是赢得的；人的价值无关于天赋，能力，成就，而只取决于我们的创造主在我们身上倾注了多少的爱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6" name="Picture 4" descr="Writer of Chariots of Fire dies">
            <a:extLst>
              <a:ext uri="{FF2B5EF4-FFF2-40B4-BE49-F238E27FC236}">
                <a16:creationId xmlns:a16="http://schemas.microsoft.com/office/drawing/2014/main" id="{3316DFF9-C8EA-7BE2-478C-AD4943B4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2683" y="3230087"/>
            <a:ext cx="4013861" cy="2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BC62E4-F082-4C81-4DCC-E9F44D5D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0017" y="639477"/>
            <a:ext cx="4102577" cy="22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1161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Kaiti TC</vt:lpstr>
      <vt:lpstr>等线</vt:lpstr>
      <vt:lpstr>Arial</vt:lpstr>
      <vt:lpstr>Calibri</vt:lpstr>
      <vt:lpstr>Calibri Light</vt:lpstr>
      <vt:lpstr>Merriweather</vt:lpstr>
      <vt:lpstr>Office Theme</vt:lpstr>
      <vt:lpstr>火的戰車</vt:lpstr>
      <vt:lpstr>Eric Liddell為神奔跑</vt:lpstr>
      <vt:lpstr>Harold Abrahams的奮鬥</vt:lpstr>
      <vt:lpstr>1924巴黎奥运会</vt:lpstr>
      <vt:lpstr>宣教士Liddell（李愛銳）</vt:lpstr>
      <vt:lpstr>奮鬥與安息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火的戰車</dc:title>
  <dc:creator>office365</dc:creator>
  <cp:lastModifiedBy>Jiao, Nelson Dongjun</cp:lastModifiedBy>
  <cp:revision>7</cp:revision>
  <dcterms:created xsi:type="dcterms:W3CDTF">2023-10-03T22:31:09Z</dcterms:created>
  <dcterms:modified xsi:type="dcterms:W3CDTF">2023-10-09T01:34:46Z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2023-10-09T01:15:19Z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b9f55842-7c0d-4bc8-acfe-ca6564a1983b</vt:lpwstr>
  </property>
  <property fmtid="{D5CDD505-2E9C-101B-9397-08002B2CF9AE}" pid="8" name="MSIP_Label_dad3be33-4108-4738-9e07-d8656a181486_ContentBits">
    <vt:lpwstr>0</vt:lpwstr>
  </property>
</Properties>
</file>