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5" r:id="rId4"/>
    <p:sldId id="267" r:id="rId5"/>
    <p:sldId id="266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310"/>
  </p:normalViewPr>
  <p:slideViewPr>
    <p:cSldViewPr snapToGrid="0">
      <p:cViewPr varScale="1">
        <p:scale>
          <a:sx n="63" d="100"/>
          <a:sy n="63" d="100"/>
        </p:scale>
        <p:origin x="7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66397D03-B89C-456F-9BB4-8D2489463F4A}"/>
    <pc:docChg chg="delSld">
      <pc:chgData name="Jiao, Nelson Dongjun" userId="650d7c4a-3d5a-4d85-bd05-5c9ce1a6ab3a" providerId="ADAL" clId="{66397D03-B89C-456F-9BB4-8D2489463F4A}" dt="2023-10-17T02:48:22.664" v="0" actId="47"/>
      <pc:docMkLst>
        <pc:docMk/>
      </pc:docMkLst>
      <pc:sldChg chg="del">
        <pc:chgData name="Jiao, Nelson Dongjun" userId="650d7c4a-3d5a-4d85-bd05-5c9ce1a6ab3a" providerId="ADAL" clId="{66397D03-B89C-456F-9BB4-8D2489463F4A}" dt="2023-10-17T02:48:22.664" v="0" actId="47"/>
        <pc:sldMkLst>
          <pc:docMk/>
          <pc:sldMk cId="3510285620" sldId="256"/>
        </pc:sldMkLst>
      </pc:sldChg>
      <pc:sldChg chg="del">
        <pc:chgData name="Jiao, Nelson Dongjun" userId="650d7c4a-3d5a-4d85-bd05-5c9ce1a6ab3a" providerId="ADAL" clId="{66397D03-B89C-456F-9BB4-8D2489463F4A}" dt="2023-10-17T02:48:22.664" v="0" actId="47"/>
        <pc:sldMkLst>
          <pc:docMk/>
          <pc:sldMk cId="889329225" sldId="257"/>
        </pc:sldMkLst>
      </pc:sldChg>
      <pc:sldChg chg="del">
        <pc:chgData name="Jiao, Nelson Dongjun" userId="650d7c4a-3d5a-4d85-bd05-5c9ce1a6ab3a" providerId="ADAL" clId="{66397D03-B89C-456F-9BB4-8D2489463F4A}" dt="2023-10-17T02:48:22.664" v="0" actId="47"/>
        <pc:sldMkLst>
          <pc:docMk/>
          <pc:sldMk cId="1595456179" sldId="258"/>
        </pc:sldMkLst>
      </pc:sldChg>
      <pc:sldChg chg="del">
        <pc:chgData name="Jiao, Nelson Dongjun" userId="650d7c4a-3d5a-4d85-bd05-5c9ce1a6ab3a" providerId="ADAL" clId="{66397D03-B89C-456F-9BB4-8D2489463F4A}" dt="2023-10-17T02:48:22.664" v="0" actId="47"/>
        <pc:sldMkLst>
          <pc:docMk/>
          <pc:sldMk cId="2830899069" sldId="259"/>
        </pc:sldMkLst>
      </pc:sldChg>
      <pc:sldChg chg="del">
        <pc:chgData name="Jiao, Nelson Dongjun" userId="650d7c4a-3d5a-4d85-bd05-5c9ce1a6ab3a" providerId="ADAL" clId="{66397D03-B89C-456F-9BB4-8D2489463F4A}" dt="2023-10-17T02:48:22.664" v="0" actId="47"/>
        <pc:sldMkLst>
          <pc:docMk/>
          <pc:sldMk cId="295535306" sldId="260"/>
        </pc:sldMkLst>
      </pc:sldChg>
      <pc:sldChg chg="del">
        <pc:chgData name="Jiao, Nelson Dongjun" userId="650d7c4a-3d5a-4d85-bd05-5c9ce1a6ab3a" providerId="ADAL" clId="{66397D03-B89C-456F-9BB4-8D2489463F4A}" dt="2023-10-17T02:48:22.664" v="0" actId="47"/>
        <pc:sldMkLst>
          <pc:docMk/>
          <pc:sldMk cId="4100201534" sldId="261"/>
        </pc:sldMkLst>
      </pc:sldChg>
      <pc:sldChg chg="del">
        <pc:chgData name="Jiao, Nelson Dongjun" userId="650d7c4a-3d5a-4d85-bd05-5c9ce1a6ab3a" providerId="ADAL" clId="{66397D03-B89C-456F-9BB4-8D2489463F4A}" dt="2023-10-17T02:48:22.664" v="0" actId="47"/>
        <pc:sldMkLst>
          <pc:docMk/>
          <pc:sldMk cId="3021350992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C038-08AB-9145-8579-53F20410DA7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1460-4C6A-9C47-A8D2-E7205482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父亲和祖父都是牧师。学画，对流行的画失去兴趣。追求过一个女孩被拒绝。二十出头，对宗教越来越感兴趣。做牧师助手，翻译圣经，花大量时间学习圣经。（做什么都全力以赴）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24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岁准备神学院考试，无法应付希腊文，拉丁文和数学。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去比利时贫困的煤矿做宣教士。放弃了宣教机构给他的住房，食物，与矿工吃住在一起。矿工受伤了，他撕了自己的床单做绷带。在他写给家人的信里，反复讲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跟随耶稣，彼此相爱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很快他被机构驱逐了（他们觉得梵高应当引导矿工认识上帝，而不是成为矿工的一分子，他们觉得梵高这种邋遢、不成人样的外表会使人不愿意信仰上帝。过于狂热，不善讲道）。这对他的信仰是个打击。他继续住在矿工间一年，为他们画像。重燃对艺术的热爱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Potato eater: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表现他对贫穷农夫的亲近。他没有把他们的贫穷浪漫化。他在他们的日常中看到神圣的人性。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3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开始</a:t>
            </a:r>
            <a:r>
              <a:rPr lang="zh-TW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远离教会。因拒绝去教会和父亲大吵一架。但是并没有离开信仰。他把作画看成一种为神作见证，把人引向神的方式。但他和教会的距离确实越来越远。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圣经太狭隘，太</a:t>
            </a:r>
            <a:r>
              <a:rPr 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depressing</a:t>
            </a:r>
            <a:r>
              <a:rPr 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但仍提供了一个安慰</a:t>
            </a:r>
            <a:r>
              <a:rPr lang="en-US" altLang="zh-TW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—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耶稣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”</a:t>
            </a:r>
            <a:endParaRPr lang="en-US" dirty="0">
              <a:effectLst/>
              <a:latin typeface="Helvetica Neue" panose="02000503000000020004" pitchFamily="2" charset="0"/>
              <a:ea typeface="PingFang TC" panose="020B04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Still life with Bible: </a:t>
            </a:r>
            <a:r>
              <a:rPr lang="en-US" dirty="0" err="1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父亲的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巨大的圣经和小小的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生活的乐趣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（左拉。没有乐趣，非常黑暗）圣经已经打开可以研读，小说是合上的但看起来被读的次数更多。这代表他和父亲的关系吗？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 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是他信仰的转变吗（越来越多从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“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俗</a:t>
            </a:r>
            <a:r>
              <a:rPr lang="zh-TW" altLang="en-US" dirty="0">
                <a:effectLst/>
                <a:latin typeface="Helvetica Neue" panose="02000503000000020004" pitchFamily="2" charset="0"/>
                <a:ea typeface="PingFang TC" panose="020B0400000000000000" pitchFamily="34" charset="-120"/>
              </a:rPr>
              <a:t>”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事中看到神性</a:t>
            </a:r>
            <a:r>
              <a:rPr lang="zh-CN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，按世界的本相看待它</a:t>
            </a: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</a:p>
          <a:p>
            <a:r>
              <a:rPr lang="en-US" dirty="0" err="1"/>
              <a:t>撒种者</a:t>
            </a:r>
            <a:r>
              <a:rPr lang="zh-CN" altLang="en-US" dirty="0"/>
              <a:t>：共</a:t>
            </a:r>
            <a:r>
              <a:rPr lang="en-US" altLang="zh-CN" dirty="0"/>
              <a:t>30</a:t>
            </a:r>
            <a:r>
              <a:rPr lang="zh-CN" altLang="en-US" dirty="0"/>
              <a:t>多幅。喜欢米勒，但加上了强烈的色彩和反差。颜色不是现实的一部分，代表内在的情感。凡高曾用撒种的比喻讲过道。生生不息，远处玉米，一粒种子，他把自己的生命投入到画中，让画把神的信息传递下去。天国的奥秘不在于成功，讲一篇道让一万人信主；天国有很卑微的开始，需要时间，需要等待，缓慢但稳健的成长，成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2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酗酒</a:t>
            </a:r>
            <a:r>
              <a:rPr lang="zh-CN" altLang="en-US" dirty="0"/>
              <a:t>，精神问题，这幅画从精神病院病房的窗户里看出去的。小镇上还有微弱的灯光但教堂是黑暗的。天上却是璀璨的，动人心魄的。热闹非凡的。不是现实是</a:t>
            </a:r>
            <a:r>
              <a:rPr lang="en-US" altLang="zh-CN" dirty="0"/>
              <a:t>vision</a:t>
            </a:r>
            <a:r>
              <a:rPr lang="zh-CN" altLang="en-US" dirty="0"/>
              <a:t>，心中眼睛看到的景象。</a:t>
            </a:r>
            <a:endParaRPr lang="en-US" dirty="0"/>
          </a:p>
          <a:p>
            <a:r>
              <a:rPr lang="en-US" dirty="0"/>
              <a:t>创</a:t>
            </a:r>
            <a:r>
              <a:rPr lang="en-US" altLang="zh-CN" dirty="0"/>
              <a:t>37:9</a:t>
            </a:r>
            <a:r>
              <a:rPr lang="zh-CN" altLang="en-US" dirty="0"/>
              <a:t> 约瑟梦到十一颗星向他下拜。盼望接纳</a:t>
            </a:r>
            <a:r>
              <a:rPr lang="en-US" altLang="zh-CN" dirty="0"/>
              <a:t>.</a:t>
            </a:r>
            <a:r>
              <a:rPr lang="zh-CN" altLang="en-US" dirty="0"/>
              <a:t>给妹妹信中推崇惠特曼的诗：一个充满健康强烈坦率的爱的世界，一个友爱的世界，在星光灿烂的苍穹下，一种永恒，我们只能称其为神，处于这个世界之上。</a:t>
            </a:r>
            <a:endParaRPr lang="en-US" altLang="zh-CN" dirty="0"/>
          </a:p>
          <a:p>
            <a:r>
              <a:rPr lang="zh-CN" altLang="en-US" dirty="0"/>
              <a:t>在星空里，他找到希望和安慰</a:t>
            </a:r>
            <a:endParaRPr lang="en-US" altLang="zh-CN" dirty="0"/>
          </a:p>
          <a:p>
            <a:r>
              <a:rPr lang="zh-CN" altLang="en-US" dirty="0"/>
              <a:t>罗纳河上的星夜：感到一种强烈的需要</a:t>
            </a:r>
            <a:r>
              <a:rPr lang="en-US" altLang="zh-CN" dirty="0"/>
              <a:t>—</a:t>
            </a:r>
            <a:r>
              <a:rPr lang="zh-CN" altLang="en-US" dirty="0"/>
              <a:t>对宗教的需要</a:t>
            </a:r>
            <a:r>
              <a:rPr lang="en-US" altLang="zh-CN" dirty="0"/>
              <a:t>—</a:t>
            </a:r>
            <a:r>
              <a:rPr lang="zh-CN" altLang="en-US" dirty="0"/>
              <a:t>所以我晚上出门去画星星。星星是最直观的另一个世界。他谈到死后的世界，把夜晚的星空和那个世界联系起来。希望在星空里。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凡高很少画宗教题材的作品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dirty="0" err="1"/>
              <a:t>耶稣不在画中</a:t>
            </a:r>
            <a:r>
              <a:rPr lang="zh-CN" altLang="en-US" dirty="0"/>
              <a:t>。用太阳代替。主题是苦难。拉撒路就是他自己（红胡子）自己也在疯狂和清醒的边缘。</a:t>
            </a:r>
            <a:endParaRPr lang="en-US" altLang="zh-CN" dirty="0"/>
          </a:p>
          <a:p>
            <a:r>
              <a:rPr lang="zh-CN" altLang="en-US" dirty="0"/>
              <a:t>玛丽亚注定要经受苦难，常常被世人拒绝 （给妹妹的信）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他现在享有同情和尊敬，这些他生前迫切渴望的东西，但太</a:t>
            </a:r>
            <a:r>
              <a:rPr lang="zh-TW" altLang="en-US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迟了。只有他自己知道信心的火焰是否还在他心底燃烧。</a:t>
            </a:r>
            <a:endParaRPr lang="zh-TW" altLang="en-US" dirty="0"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我们，教会，基督徒的社区需要理解人性的脆弱，人心和人的身体一样可能破碎，如果梵高活在一个更有爱心和接纳的时代或环境，他会有一个不同的人生。我们也要能接纳那些璞玉。穿着打扮不像基督徒，说话不像基督徒（不用我们的语言），我们的冷遇甚至打击可能造成很大的伤害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1460-4C6A-9C47-A8D2-E72054825F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9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3D00-C808-C47C-6051-DEF7A051E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CFB7C-CA09-B720-3E1C-E73B3E3AF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943F1-8587-6535-D6F4-07931F36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9A53-FAE5-B9C4-4906-D727300F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14FD7-B95C-C19B-E47A-DF99FE3E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7BEF-A3DE-8A75-77E9-C5581519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C316F-772D-AEEA-38F2-6108A616A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5E541-96FD-967F-4C59-D49E93FB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8ED9-E843-4335-2365-0826EADC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5817-34BF-7F97-FECD-7D735793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9D657-C8D7-BBA7-926D-40AA3A4AC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7240A-9006-B189-7E19-474758CC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DBD2-1C7C-756E-4839-9B80C5F5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7409-4EA5-0E3E-11B7-C719389F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A29F-13AA-7CAD-75A0-8CFF0049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44B0-4F60-0364-1E72-70C1EC0E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949D-44A6-277C-93B9-183DA2EA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C0C3-88E6-4432-7732-097C7574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0BD5-0DB3-8652-E8B5-EE8AC326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3D80-A08B-C4E2-9A50-3572ADBB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AECE-E0FA-9E8A-DE6A-901A0A10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D5396-E4CE-A593-F234-A6B296E5A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E79D-7254-B9A4-6BA8-8C688F8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66B5-A125-8EE8-69A6-8599F3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605E2-26D4-1390-4729-8A0F39A5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1A18-A2CA-1009-7261-DEF9EF61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6574-D511-9BEA-9D17-E255552C5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3C6B3-CD82-5721-61D2-A7E6BEF3E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6CB3F-F5AA-226E-DE24-B51776AF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923F9-FAE7-1F0A-315C-C24ADAE3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E3375-A331-ADD5-C50D-F4C71CC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9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AF66-2BFF-4678-82B6-DEE91A96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62693-BAE1-AD15-7DED-5F8E926FF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52533-6A7E-E5CD-2AE8-DEF624E96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7A609-C7F7-2CFA-D8BC-FBF8F0FE3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897E9-4434-FFED-5C95-9F30BF862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8847F-BD88-53EE-37E9-E9CC984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F5618-4E8B-AF53-2C69-0442259F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1E29-44B7-40D4-D8DE-CEBC6D75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ABCD-7DD0-E2AC-0E59-B26628A9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46A84-6EB8-756B-0DB5-A1D80BF7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49416-1B1E-B958-C4AB-B4B303F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A97C-4008-B794-2BCA-C78978C0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08B5D-957D-77C2-C4CE-AB566DE9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C1C78-9B63-C9C3-A3BC-154D7709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0FBB-F348-0C12-1CE0-350C9BEE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B78-D26F-FAB3-9876-BA20A8E8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A9CD-5C6D-7F11-6A66-112AAFB7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6FF07-D90F-4B0D-4CC9-268E61333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51AF8-A722-F527-159C-64A82319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D4E6B-F2C1-8B24-408B-10B2AFF3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D0AA-3C8C-2260-5726-A4F4E215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5C53-4D1B-DD90-624B-1EF73FA3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A570C-F973-AAAA-B73C-14E17E523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96001-8585-153E-FAD3-705047E42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CE040-00E7-1086-DE97-3EA92300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BF032-A501-B6DF-6426-51EDAC92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9DCD4-E223-28A0-7CFA-0BDD0FA7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0FDD5-847C-9565-E618-827E36F4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264AD-4827-B8A3-AFD3-838BD2D8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6632-BEEB-965D-2049-0BE63466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F598-9370-EE49-A2A8-B02C618B700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A81C-DD26-A654-AC72-95692E573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38C98-CD4E-EAD3-1450-598BF2D47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3111-4DA1-4A4E-83C6-4C1136E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4AF55-1990-6281-871E-D57A008E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凡高</a:t>
            </a:r>
            <a:endParaRPr lang="en-US" sz="66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E51B-B565-B7E8-404A-43A5C315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接納和包容</a:t>
            </a:r>
            <a:endParaRPr lang="en-US" sz="40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7" name="Picture 6" descr="A painting of a person with a beard&#10;&#10;Description automatically generated">
            <a:extLst>
              <a:ext uri="{FF2B5EF4-FFF2-40B4-BE49-F238E27FC236}">
                <a16:creationId xmlns:a16="http://schemas.microsoft.com/office/drawing/2014/main" id="{B86D54AD-2F46-BB18-9EFF-41ACA7920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77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40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nting of a family playing chess&#10;&#10;Description automatically generated">
            <a:extLst>
              <a:ext uri="{FF2B5EF4-FFF2-40B4-BE49-F238E27FC236}">
                <a16:creationId xmlns:a16="http://schemas.microsoft.com/office/drawing/2014/main" id="{4BD0D834-BC14-C9CB-2695-9EF280D8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4" y="3371850"/>
            <a:ext cx="3273425" cy="2382838"/>
          </a:xfrm>
          <a:prstGeom prst="rect">
            <a:avLst/>
          </a:prstGeom>
        </p:spPr>
      </p:pic>
      <p:pic>
        <p:nvPicPr>
          <p:cNvPr id="7" name="Picture 6" descr="A drawing of a village&#10;&#10;Description automatically generated">
            <a:extLst>
              <a:ext uri="{FF2B5EF4-FFF2-40B4-BE49-F238E27FC236}">
                <a16:creationId xmlns:a16="http://schemas.microsoft.com/office/drawing/2014/main" id="{EDCCAAFF-CA46-B883-3EEC-625B4C0B1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4" y="1096963"/>
            <a:ext cx="3273425" cy="2217738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001571DA-CF06-CCF2-29B4-0899E3F11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175" y="1096963"/>
            <a:ext cx="3856038" cy="465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A6C6F4-107A-0425-FF95-CAA53150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1839687"/>
            <a:ext cx="3098520" cy="29439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激情和拒絕</a:t>
            </a:r>
            <a:endParaRPr lang="en-US" kern="1200" dirty="0">
              <a:solidFill>
                <a:schemeClr val="bg1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05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E3E7-442C-29D6-3B22-3438E24A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掙扎和發現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close-up of an open book&#10;&#10;Description automatically generated">
            <a:extLst>
              <a:ext uri="{FF2B5EF4-FFF2-40B4-BE49-F238E27FC236}">
                <a16:creationId xmlns:a16="http://schemas.microsoft.com/office/drawing/2014/main" id="{2018E362-DCBA-65F3-F796-92A79CD9E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" y="1975644"/>
            <a:ext cx="6045200" cy="4051300"/>
          </a:xfrm>
        </p:spPr>
      </p:pic>
      <p:pic>
        <p:nvPicPr>
          <p:cNvPr id="7" name="Picture 6" descr="A person walking in a field&#10;&#10;Description automatically generated">
            <a:extLst>
              <a:ext uri="{FF2B5EF4-FFF2-40B4-BE49-F238E27FC236}">
                <a16:creationId xmlns:a16="http://schemas.microsoft.com/office/drawing/2014/main" id="{AF9E7E82-512E-8C05-9A0B-4EFB9F5CF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512" y="1989930"/>
            <a:ext cx="5094288" cy="40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AC22-3AD1-95FD-100D-41BCF038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ainting of a starry night&#10;&#10;Description automatically generated">
            <a:extLst>
              <a:ext uri="{FF2B5EF4-FFF2-40B4-BE49-F238E27FC236}">
                <a16:creationId xmlns:a16="http://schemas.microsoft.com/office/drawing/2014/main" id="{36B17765-2474-CF8F-325F-571C4E127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2691"/>
            <a:ext cx="5775025" cy="4351338"/>
          </a:xfrm>
          <a:prstGeom prst="rect">
            <a:avLst/>
          </a:prstGeom>
        </p:spPr>
      </p:pic>
      <p:pic>
        <p:nvPicPr>
          <p:cNvPr id="12" name="Content Placeholder 11" descr="A painting of a city at night&#10;&#10;Description automatically generated">
            <a:extLst>
              <a:ext uri="{FF2B5EF4-FFF2-40B4-BE49-F238E27FC236}">
                <a16:creationId xmlns:a16="http://schemas.microsoft.com/office/drawing/2014/main" id="{5DBEA800-1A83-6895-3777-83E8ED29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002"/>
          <a:stretch/>
        </p:blipFill>
        <p:spPr>
          <a:xfrm>
            <a:off x="6253339" y="123485"/>
            <a:ext cx="5829123" cy="435054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8AE9A7-238B-AEDD-49A5-818F05ACB2D4}"/>
              </a:ext>
            </a:extLst>
          </p:cNvPr>
          <p:cNvSpPr txBox="1"/>
          <p:nvPr/>
        </p:nvSpPr>
        <p:spPr>
          <a:xfrm>
            <a:off x="2516981" y="5661878"/>
            <a:ext cx="715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星空的渴望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443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44424-DA8C-4D56-5A09-C40E321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454"/>
            <a:ext cx="5372099" cy="210185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最後的日子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ainting of women in green&#10;&#10;Description automatically generated">
            <a:extLst>
              <a:ext uri="{FF2B5EF4-FFF2-40B4-BE49-F238E27FC236}">
                <a16:creationId xmlns:a16="http://schemas.microsoft.com/office/drawing/2014/main" id="{98F9032D-B5E3-E35A-B2AC-74554ABFA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10" b="5716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7" name="Picture 6" descr="A painting of a person holding a person&#10;&#10;Description automatically generated">
            <a:extLst>
              <a:ext uri="{FF2B5EF4-FFF2-40B4-BE49-F238E27FC236}">
                <a16:creationId xmlns:a16="http://schemas.microsoft.com/office/drawing/2014/main" id="{A1E122A1-A68F-89FF-4F94-D5D714A51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0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2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0872B-ACBB-C0F4-2BCC-1DF3743E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640080"/>
            <a:ext cx="57150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不被時代理解的天才</a:t>
            </a:r>
            <a:br>
              <a:rPr lang="en-US" sz="4800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渴望接納的脆弱心靈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a person smoking a pipe&#10;&#10;Description automatically generated">
            <a:extLst>
              <a:ext uri="{FF2B5EF4-FFF2-40B4-BE49-F238E27FC236}">
                <a16:creationId xmlns:a16="http://schemas.microsoft.com/office/drawing/2014/main" id="{63A32444-D2B6-47B6-AE25-9D1ECA6A7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389" r="-2" b="1888"/>
          <a:stretch/>
        </p:blipFill>
        <p:spPr>
          <a:xfrm>
            <a:off x="5915816" y="0"/>
            <a:ext cx="6276184" cy="62572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955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688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Helvetica Neue</vt:lpstr>
      <vt:lpstr>Kaiti TC</vt:lpstr>
      <vt:lpstr>PingFang SC</vt:lpstr>
      <vt:lpstr>PingFang TC</vt:lpstr>
      <vt:lpstr>Arial</vt:lpstr>
      <vt:lpstr>Calibri</vt:lpstr>
      <vt:lpstr>Calibri Light</vt:lpstr>
      <vt:lpstr>Office Theme</vt:lpstr>
      <vt:lpstr>凡高</vt:lpstr>
      <vt:lpstr>激情和拒絕</vt:lpstr>
      <vt:lpstr>掙扎和發現</vt:lpstr>
      <vt:lpstr>PowerPoint Presentation</vt:lpstr>
      <vt:lpstr>最後的日子</vt:lpstr>
      <vt:lpstr>不被時代理解的天才 渴望接納的脆弱心靈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伦勃朗/林布蘭</dc:title>
  <dc:creator>office365</dc:creator>
  <cp:lastModifiedBy>Jiao, Nelson Dongjun</cp:lastModifiedBy>
  <cp:revision>7</cp:revision>
  <dcterms:created xsi:type="dcterms:W3CDTF">2023-10-10T14:51:25Z</dcterms:created>
  <dcterms:modified xsi:type="dcterms:W3CDTF">2023-10-17T02:48:32Z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2023-10-17T01:39:01Z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e6fbfe29-2dbb-4aa9-8449-ecacc7d7e387</vt:lpwstr>
  </property>
  <property fmtid="{D5CDD505-2E9C-101B-9397-08002B2CF9AE}" pid="8" name="MSIP_Label_dad3be33-4108-4738-9e07-d8656a181486_ContentBits">
    <vt:lpwstr>0</vt:lpwstr>
  </property>
</Properties>
</file>