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76" r:id="rId7"/>
    <p:sldId id="277" r:id="rId8"/>
    <p:sldId id="279" r:id="rId9"/>
    <p:sldId id="278" r:id="rId10"/>
    <p:sldId id="280" r:id="rId11"/>
    <p:sldId id="282" r:id="rId12"/>
    <p:sldId id="281" r:id="rId13"/>
    <p:sldId id="284" r:id="rId14"/>
    <p:sldId id="290" r:id="rId15"/>
    <p:sldId id="291" r:id="rId16"/>
    <p:sldId id="292" r:id="rId17"/>
    <p:sldId id="283" r:id="rId18"/>
    <p:sldId id="294" r:id="rId19"/>
    <p:sldId id="298" r:id="rId20"/>
    <p:sldId id="302" r:id="rId21"/>
    <p:sldId id="301" r:id="rId22"/>
    <p:sldId id="293" r:id="rId23"/>
    <p:sldId id="300" r:id="rId24"/>
  </p:sldIdLst>
  <p:sldSz cx="12192000" cy="6858000"/>
  <p:notesSz cx="6858000" cy="9144000"/>
  <p:embeddedFontLst>
    <p:embeddedFont>
      <p:font typeface="新細明體" panose="02020500000000000000" pitchFamily="18" charset="-120"/>
      <p:regular r:id="rId26"/>
    </p:embeddedFont>
    <p:embeddedFont>
      <p:font typeface="宋体" panose="02010600030101010101" pitchFamily="2" charset="-122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loudLiBianGBK" panose="02010604000000000000" pitchFamily="2" charset="-122"/>
      <p:regular r:id="rId32"/>
    </p:embeddedFont>
    <p:embeddedFont>
      <p:font typeface="CloudLiSuGBK" panose="02010604000000000000" pitchFamily="2" charset="-122"/>
      <p:regular r:id="rId33"/>
    </p:embeddedFont>
    <p:embeddedFont>
      <p:font typeface="FZJLiShu-S01" panose="03000509000000000000" pitchFamily="66" charset="-120"/>
      <p:regular r:id="rId34"/>
    </p:embeddedFont>
    <p:embeddedFont>
      <p:font typeface="TogebaraBold" panose="02000700000000000000" pitchFamily="2" charset="-128"/>
      <p:regular r:id="rId35"/>
    </p:embeddedFont>
    <p:embeddedFont>
      <p:font typeface="TW-Kai" panose="02010604000101010101" pitchFamily="2" charset="-128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jkwfgNE7TXJPqOwQzWKB/yA2BAE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34B13E1-E95A-434B-8D07-BBF9A7161020}">
  <a:tblStyle styleId="{434B13E1-E95A-434B-8D07-BBF9A716102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65"/>
    <p:restoredTop sz="93625"/>
  </p:normalViewPr>
  <p:slideViewPr>
    <p:cSldViewPr snapToGrid="0">
      <p:cViewPr varScale="1">
        <p:scale>
          <a:sx n="83" d="100"/>
          <a:sy n="83" d="100"/>
        </p:scale>
        <p:origin x="4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7" name="Google Shape;12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19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7" name="Google Shape;12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869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7" name="Google Shape;12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4291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7" name="Google Shape;12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6343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7" name="Google Shape;12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6397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7" name="Google Shape;12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56222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7" name="Google Shape;12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43706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7" name="Google Shape;12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2471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7" name="Google Shape;12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3833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7" name="Google Shape;12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3524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7" name="Google Shape;12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7366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7" name="Google Shape;12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308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7" name="Google Shape;12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81546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7" name="Google Shape;12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3532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5" name="Google Shape;11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1" name="Google Shape;12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7" name="Google Shape;12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7" name="Google Shape;12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3420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7" name="Google Shape;12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6108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7" name="Google Shape;12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6863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7" name="Google Shape;12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9124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" name="Google Shape;21;p22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3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D33E49-CB2B-C647-EB74-B8708649476A}"/>
              </a:ext>
            </a:extLst>
          </p:cNvPr>
          <p:cNvSpPr txBox="1"/>
          <p:nvPr/>
        </p:nvSpPr>
        <p:spPr>
          <a:xfrm>
            <a:off x="1281956" y="1120676"/>
            <a:ext cx="790853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>
                <a:solidFill>
                  <a:schemeClr val="bg1"/>
                </a:solidFill>
                <a:latin typeface="CloudLiSuGBK" panose="02010604000000000000" pitchFamily="2" charset="-122"/>
                <a:ea typeface="CloudLiSuGBK" panose="02010604000000000000" pitchFamily="2" charset="-122"/>
              </a:rPr>
              <a:t>對待神話語的態度</a:t>
            </a:r>
            <a:endParaRPr lang="en-US" sz="6000">
              <a:solidFill>
                <a:schemeClr val="bg1"/>
              </a:solidFill>
              <a:latin typeface="CloudLiSuGBK" panose="02010604000000000000" pitchFamily="2" charset="-122"/>
              <a:ea typeface="CloudLiSuGBK" panose="02010604000000000000" pitchFamily="2" charset="-122"/>
            </a:endParaRPr>
          </a:p>
          <a:p>
            <a:pPr algn="r"/>
            <a:endParaRPr lang="en-US" sz="3600">
              <a:solidFill>
                <a:schemeClr val="bg1"/>
              </a:solidFill>
              <a:latin typeface="Corporate Logo Rounded" panose="02000600000000000000" pitchFamily="2" charset="-128"/>
              <a:ea typeface="Corporate Logo Rounded" panose="02000600000000000000" pitchFamily="2" charset="-128"/>
            </a:endParaRPr>
          </a:p>
          <a:p>
            <a:pPr algn="ctr"/>
            <a:r>
              <a:rPr lang="en-US" sz="3600">
                <a:solidFill>
                  <a:schemeClr val="bg1"/>
                </a:solidFill>
                <a:latin typeface="CloudLiSuGBK" panose="02010604000000000000" pitchFamily="2" charset="-122"/>
                <a:ea typeface="CloudLiSuGBK" panose="02010604000000000000" pitchFamily="2" charset="-122"/>
              </a:rPr>
              <a:t>撒母耳記上</a:t>
            </a:r>
            <a:r>
              <a:rPr lang="en-US" altLang="zh-TW" sz="3600">
                <a:solidFill>
                  <a:schemeClr val="bg1"/>
                </a:solidFill>
                <a:latin typeface="CloudLiSuGBK" panose="02010604000000000000" pitchFamily="2" charset="-122"/>
                <a:ea typeface="CloudLiSuGBK" panose="02010604000000000000" pitchFamily="2" charset="-122"/>
              </a:rPr>
              <a:t>15</a:t>
            </a:r>
            <a:r>
              <a:rPr lang="zh-TW" altLang="en-US" sz="3600">
                <a:solidFill>
                  <a:schemeClr val="bg1"/>
                </a:solidFill>
                <a:latin typeface="CloudLiSuGBK" panose="02010604000000000000" pitchFamily="2" charset="-122"/>
                <a:ea typeface="CloudLiSuGBK" panose="02010604000000000000" pitchFamily="2" charset="-122"/>
              </a:rPr>
              <a:t>章</a:t>
            </a:r>
            <a:endParaRPr lang="en-US" sz="3600">
              <a:solidFill>
                <a:schemeClr val="bg1"/>
              </a:solidFill>
              <a:latin typeface="CloudLiSuGBK" panose="02010604000000000000" pitchFamily="2" charset="-122"/>
              <a:ea typeface="CloudLiSuGBK" panose="02010604000000000000" pitchFamily="2" charset="-12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CC327C-3136-F336-BEA1-562D80ED94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lang="en-US"/>
          </a:p>
        </p:txBody>
      </p:sp>
      <p:pic>
        <p:nvPicPr>
          <p:cNvPr id="9" name="Picture 8" descr="A hand holding a bible&#10;&#10;Description automatically generated">
            <a:extLst>
              <a:ext uri="{FF2B5EF4-FFF2-40B4-BE49-F238E27FC236}">
                <a16:creationId xmlns:a16="http://schemas.microsoft.com/office/drawing/2014/main" id="{3B29F24B-A201-E03C-0BED-181AD61D95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98" t="14253" r="17105" b="15043"/>
          <a:stretch/>
        </p:blipFill>
        <p:spPr>
          <a:xfrm>
            <a:off x="8480322" y="4369646"/>
            <a:ext cx="3711677" cy="248835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/>
        </p:nvSpPr>
        <p:spPr>
          <a:xfrm>
            <a:off x="383078" y="413420"/>
            <a:ext cx="1142584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4400" b="1" i="0" u="none" strike="noStrike">
                <a:solidFill>
                  <a:schemeClr val="bg1"/>
                </a:solidFill>
                <a:effectLst/>
                <a:latin typeface="+mn-ea"/>
                <a:ea typeface="+mn-ea"/>
              </a:rPr>
              <a:t>掃羅沒有看重神的話語</a:t>
            </a:r>
            <a:endParaRPr lang="zh-CN" altLang="en-US" sz="13800" b="1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E627FA-B4EE-DA69-0FEC-4E8810BB0E24}"/>
              </a:ext>
            </a:extLst>
          </p:cNvPr>
          <p:cNvSpPr txBox="1"/>
          <p:nvPr/>
        </p:nvSpPr>
        <p:spPr>
          <a:xfrm>
            <a:off x="483438" y="1490008"/>
            <a:ext cx="1112498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撒母耳記上</a:t>
            </a:r>
            <a:r>
              <a:rPr lang="en-US" altLang="zh-CN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15</a:t>
            </a:r>
          </a:p>
          <a:p>
            <a:pPr algn="l"/>
            <a:r>
              <a:rPr lang="en-US" altLang="zh-CN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23</a:t>
            </a:r>
            <a:r>
              <a:rPr lang="zh-CN" altLang="en-US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悖逆的罪與行邪術的罪相等；</a:t>
            </a:r>
          </a:p>
          <a:p>
            <a:pPr algn="l"/>
            <a:r>
              <a:rPr lang="zh-CN" altLang="en-US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頑梗的罪與拜虛神和偶像的罪相同。</a:t>
            </a:r>
          </a:p>
          <a:p>
            <a:pPr algn="l"/>
            <a:r>
              <a:rPr lang="zh-CN" altLang="en-US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你既厭棄耶和華的命令，</a:t>
            </a:r>
          </a:p>
          <a:p>
            <a:pPr algn="l"/>
            <a:r>
              <a:rPr lang="zh-CN" altLang="en-US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耶和華也厭棄你作王。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1353E-C86A-8A70-E41A-39E8DC78AA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600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/>
        </p:nvSpPr>
        <p:spPr>
          <a:xfrm>
            <a:off x="383078" y="413420"/>
            <a:ext cx="1142584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4400" b="1" i="0" u="none" strike="noStrike">
                <a:solidFill>
                  <a:schemeClr val="bg1"/>
                </a:solidFill>
                <a:effectLst/>
                <a:latin typeface="+mn-ea"/>
                <a:ea typeface="+mn-ea"/>
              </a:rPr>
              <a:t>掃羅沒有看重神的話語</a:t>
            </a:r>
            <a:endParaRPr lang="zh-CN" altLang="en-US" sz="13800" b="1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E627FA-B4EE-DA69-0FEC-4E8810BB0E24}"/>
              </a:ext>
            </a:extLst>
          </p:cNvPr>
          <p:cNvSpPr txBox="1"/>
          <p:nvPr/>
        </p:nvSpPr>
        <p:spPr>
          <a:xfrm>
            <a:off x="483438" y="1490008"/>
            <a:ext cx="1112498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撒母耳記上</a:t>
            </a:r>
            <a:r>
              <a:rPr lang="en-US" altLang="zh-CN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15</a:t>
            </a:r>
          </a:p>
          <a:p>
            <a:pPr algn="l"/>
            <a:r>
              <a:rPr lang="en-US" altLang="zh-CN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23</a:t>
            </a:r>
            <a:r>
              <a:rPr lang="zh-CN" altLang="en-US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悖逆的罪與行邪術的罪相等；</a:t>
            </a:r>
          </a:p>
          <a:p>
            <a:pPr algn="l"/>
            <a:r>
              <a:rPr lang="zh-CN" altLang="en-US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頑梗的罪與拜虛神和偶像的罪相同。</a:t>
            </a:r>
          </a:p>
          <a:p>
            <a:pPr algn="l"/>
            <a:r>
              <a:rPr lang="zh-CN" altLang="en-US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你既厭棄耶和華的命令，</a:t>
            </a:r>
          </a:p>
          <a:p>
            <a:pPr algn="l"/>
            <a:r>
              <a:rPr lang="zh-CN" altLang="en-US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耶和華也厭棄你作王。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86DF1E-7DBC-F748-B281-80A82E56662F}"/>
              </a:ext>
            </a:extLst>
          </p:cNvPr>
          <p:cNvSpPr txBox="1"/>
          <p:nvPr/>
        </p:nvSpPr>
        <p:spPr>
          <a:xfrm>
            <a:off x="483438" y="5346233"/>
            <a:ext cx="1132548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5000" b="0" i="0">
                <a:solidFill>
                  <a:srgbClr val="FFFF00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「</a:t>
            </a:r>
            <a:r>
              <a:rPr lang="zh-CN" altLang="en-US" sz="5000" b="0" i="0">
                <a:solidFill>
                  <a:srgbClr val="FFFF00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悖逆</a:t>
            </a:r>
            <a:r>
              <a:rPr lang="zh-TW" altLang="en-US" sz="5000" b="0" i="0">
                <a:solidFill>
                  <a:srgbClr val="FFFF00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」「</a:t>
            </a:r>
            <a:r>
              <a:rPr lang="zh-CN" altLang="en-US" sz="5000" b="0" i="0">
                <a:solidFill>
                  <a:srgbClr val="FFFF00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頑梗</a:t>
            </a:r>
            <a:r>
              <a:rPr lang="zh-TW" altLang="en-US" sz="5000" b="0" i="0">
                <a:solidFill>
                  <a:srgbClr val="FFFF00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」</a:t>
            </a:r>
            <a:r>
              <a:rPr lang="en-US" altLang="zh-TW" sz="5000" b="0" i="0">
                <a:solidFill>
                  <a:srgbClr val="FFFF00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==</a:t>
            </a:r>
            <a:r>
              <a:rPr lang="zh-TW" altLang="en-US" sz="5000" b="0" i="0">
                <a:solidFill>
                  <a:srgbClr val="FFFF00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 「</a:t>
            </a:r>
            <a:r>
              <a:rPr lang="zh-CN" altLang="en-US" sz="5000" b="0" i="0">
                <a:solidFill>
                  <a:srgbClr val="FFFF00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拜虛神和偶像</a:t>
            </a:r>
            <a:r>
              <a:rPr lang="zh-TW" altLang="en-US" sz="5000" b="0" i="0">
                <a:solidFill>
                  <a:srgbClr val="FFFF00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」</a:t>
            </a:r>
            <a:endParaRPr lang="zh-CN" altLang="en-US" sz="5000" b="0" i="0">
              <a:solidFill>
                <a:srgbClr val="FFFF00"/>
              </a:solidFill>
              <a:effectLst/>
              <a:latin typeface="CloudLiBianGBK" panose="02010604000000000000" pitchFamily="2" charset="-122"/>
              <a:ea typeface="CloudLiBianGBK" panose="02010604000000000000" pitchFamily="2" charset="-12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CC3B7C-AF5E-39A3-A6B7-A8CAE9A924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07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/>
        </p:nvSpPr>
        <p:spPr>
          <a:xfrm>
            <a:off x="383078" y="413420"/>
            <a:ext cx="1142584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4400" b="1" i="0" u="none" strike="noStrike">
                <a:solidFill>
                  <a:schemeClr val="bg1"/>
                </a:solidFill>
                <a:effectLst/>
                <a:latin typeface="+mn-ea"/>
                <a:ea typeface="+mn-ea"/>
              </a:rPr>
              <a:t>掃羅沒有看重神的話語</a:t>
            </a:r>
            <a:endParaRPr lang="zh-CN" altLang="en-US" sz="13800" b="1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56D5AF-5561-E7A6-29EC-86AD5062B8CE}"/>
              </a:ext>
            </a:extLst>
          </p:cNvPr>
          <p:cNvSpPr txBox="1"/>
          <p:nvPr/>
        </p:nvSpPr>
        <p:spPr>
          <a:xfrm>
            <a:off x="483438" y="1490008"/>
            <a:ext cx="1112498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撒母耳記上</a:t>
            </a:r>
            <a:r>
              <a:rPr lang="en-US" altLang="zh-CN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15</a:t>
            </a:r>
          </a:p>
          <a:p>
            <a:pPr algn="l"/>
            <a:r>
              <a:rPr lang="en-US" altLang="zh-CN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23</a:t>
            </a:r>
            <a:r>
              <a:rPr lang="zh-CN" altLang="en-US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悖逆的罪與行邪術的罪相等；</a:t>
            </a:r>
          </a:p>
          <a:p>
            <a:pPr algn="l"/>
            <a:r>
              <a:rPr lang="zh-CN" altLang="en-US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頑梗的罪與拜虛神和偶像的罪相同。</a:t>
            </a:r>
          </a:p>
          <a:p>
            <a:pPr algn="l"/>
            <a:r>
              <a:rPr lang="zh-CN" altLang="en-US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你既</a:t>
            </a:r>
            <a:r>
              <a:rPr lang="zh-CN" altLang="en-US" sz="4400" b="0" i="0">
                <a:solidFill>
                  <a:srgbClr val="FFFF00"/>
                </a:solidFill>
                <a:effectLst/>
                <a:latin typeface="TogebaraBold" panose="02000700000000000000" pitchFamily="2" charset="-128"/>
                <a:ea typeface="TogebaraBold" panose="02000700000000000000" pitchFamily="2" charset="-128"/>
              </a:rPr>
              <a:t>厭棄</a:t>
            </a:r>
            <a:r>
              <a:rPr lang="zh-CN" altLang="en-US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耶和華的命令，</a:t>
            </a:r>
          </a:p>
          <a:p>
            <a:pPr algn="l"/>
            <a:r>
              <a:rPr lang="zh-CN" altLang="en-US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耶和華也</a:t>
            </a:r>
            <a:r>
              <a:rPr lang="zh-CN" altLang="en-US" sz="4400" b="0" i="0">
                <a:solidFill>
                  <a:srgbClr val="FFFF00"/>
                </a:solidFill>
                <a:effectLst/>
                <a:latin typeface="TogebaraBold" panose="02000700000000000000" pitchFamily="2" charset="-128"/>
                <a:ea typeface="TogebaraBold" panose="02000700000000000000" pitchFamily="2" charset="-128"/>
              </a:rPr>
              <a:t>厭棄</a:t>
            </a:r>
            <a:r>
              <a:rPr lang="zh-CN" altLang="en-US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你作王。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55F4DB-61B7-FF46-4224-506738FAC0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11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E627FA-B4EE-DA69-0FEC-4E8810BB0E24}"/>
              </a:ext>
            </a:extLst>
          </p:cNvPr>
          <p:cNvSpPr txBox="1"/>
          <p:nvPr/>
        </p:nvSpPr>
        <p:spPr>
          <a:xfrm>
            <a:off x="6705282" y="1484050"/>
            <a:ext cx="504861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000" b="1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做王之后</a:t>
            </a:r>
            <a:endParaRPr lang="en-US" altLang="zh-CN" sz="4000" b="1" i="0">
              <a:solidFill>
                <a:schemeClr val="bg1"/>
              </a:solidFill>
              <a:effectLst/>
              <a:latin typeface="CloudLiSuGBK" panose="02010604000000000000" pitchFamily="2" charset="-122"/>
              <a:ea typeface="CloudLiSuGBK" panose="02010604000000000000" pitchFamily="2" charset="-122"/>
            </a:endParaRPr>
          </a:p>
          <a:p>
            <a:r>
              <a:rPr lang="zh-CN" altLang="en-US" sz="4000" b="1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撒母耳記上</a:t>
            </a:r>
            <a:r>
              <a:rPr lang="en-US" altLang="zh-CN" sz="4000" b="1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15:</a:t>
            </a:r>
            <a:r>
              <a:rPr lang="en-US" altLang="zh-CN" sz="40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24</a:t>
            </a:r>
            <a:r>
              <a:rPr lang="zh-CN" altLang="en-US" sz="40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掃羅對撒母耳說：「我有罪了，</a:t>
            </a:r>
            <a:r>
              <a:rPr lang="zh-CN" altLang="en-US" sz="4000" b="0" i="0">
                <a:solidFill>
                  <a:srgbClr val="FFFF00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我因懼怕百姓，聽從他們的話</a:t>
            </a:r>
            <a:r>
              <a:rPr lang="zh-CN" altLang="en-US" sz="40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，就違背了耶和華的命令和你的言語。</a:t>
            </a:r>
            <a:endParaRPr lang="en-US" sz="4000">
              <a:solidFill>
                <a:schemeClr val="bg1"/>
              </a:solidFill>
              <a:latin typeface="CloudLiSuGBK" panose="02010604000000000000" pitchFamily="2" charset="-122"/>
              <a:ea typeface="CloudLiSuGBK" panose="02010604000000000000" pitchFamily="2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433C8D-D813-98B6-3A3E-FCFF5A4FAFED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zh-CN" altLang="en-US" sz="4400" b="0" i="0">
              <a:solidFill>
                <a:schemeClr val="tx1"/>
              </a:solidFill>
              <a:effectLst/>
              <a:latin typeface="CloudLiSuGBK" panose="02010604000000000000" pitchFamily="2" charset="-122"/>
              <a:ea typeface="CloudLiSuGBK" panose="02010604000000000000" pitchFamily="2" charset="-122"/>
            </a:endParaRPr>
          </a:p>
        </p:txBody>
      </p:sp>
      <p:sp>
        <p:nvSpPr>
          <p:cNvPr id="129" name="Google Shape;129;p5"/>
          <p:cNvSpPr txBox="1"/>
          <p:nvPr/>
        </p:nvSpPr>
        <p:spPr>
          <a:xfrm>
            <a:off x="3762390" y="243554"/>
            <a:ext cx="1142584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4400" b="0" i="0" u="none" strike="noStrike"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</a:schemeClr>
                  </a:glow>
                </a:effectLst>
                <a:latin typeface="+mn-ea"/>
                <a:ea typeface="+mn-ea"/>
              </a:rPr>
              <a:t>掃羅看重王位</a:t>
            </a:r>
            <a:r>
              <a:rPr lang="en-US" altLang="zh-TW" sz="4400" b="0" i="0" u="none" strike="noStrike"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</a:schemeClr>
                  </a:glow>
                </a:effectLst>
                <a:latin typeface="+mn-ea"/>
                <a:ea typeface="+mn-ea"/>
              </a:rPr>
              <a:t>&amp;</a:t>
            </a:r>
            <a:r>
              <a:rPr lang="zh-TW" altLang="en-US" sz="4400" b="0" i="0" u="none" strike="noStrike"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</a:schemeClr>
                  </a:glow>
                </a:effectLst>
                <a:latin typeface="+mn-ea"/>
                <a:ea typeface="+mn-ea"/>
              </a:rPr>
              <a:t>面子</a:t>
            </a:r>
            <a:endParaRPr lang="zh-CN" altLang="en-US" sz="13800" b="1">
              <a:solidFill>
                <a:schemeClr val="bg1"/>
              </a:solidFill>
              <a:effectLst>
                <a:glow rad="101600">
                  <a:schemeClr val="tx1">
                    <a:lumMod val="95000"/>
                    <a:lumOff val="5000"/>
                  </a:schemeClr>
                </a:glow>
              </a:effectLst>
              <a:latin typeface="+mn-ea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CF514D-2768-D6FE-BD1D-3196BC85D2AB}"/>
              </a:ext>
            </a:extLst>
          </p:cNvPr>
          <p:cNvSpPr txBox="1"/>
          <p:nvPr/>
        </p:nvSpPr>
        <p:spPr>
          <a:xfrm>
            <a:off x="438106" y="1321351"/>
            <a:ext cx="546853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i="0">
                <a:solidFill>
                  <a:srgbClr val="000000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做王之前</a:t>
            </a:r>
            <a:endParaRPr lang="en-US" altLang="zh-CN" sz="4400" b="1" i="0">
              <a:solidFill>
                <a:srgbClr val="000000"/>
              </a:solidFill>
              <a:effectLst/>
              <a:latin typeface="CloudLiSuGBK" panose="02010604000000000000" pitchFamily="2" charset="-122"/>
              <a:ea typeface="CloudLiSuGBK" panose="02010604000000000000" pitchFamily="2" charset="-122"/>
            </a:endParaRPr>
          </a:p>
          <a:p>
            <a:pPr algn="l"/>
            <a:r>
              <a:rPr lang="zh-CN" altLang="en-US" sz="4400" b="1" i="0">
                <a:solidFill>
                  <a:srgbClr val="000000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撒母耳記上</a:t>
            </a:r>
            <a:r>
              <a:rPr lang="en-US" altLang="zh-CN" sz="4400" b="1" i="0">
                <a:solidFill>
                  <a:srgbClr val="000000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9:21</a:t>
            </a:r>
          </a:p>
          <a:p>
            <a:pPr algn="l"/>
            <a:r>
              <a:rPr lang="zh-CN" altLang="en-US" sz="4400" b="0" i="0">
                <a:solidFill>
                  <a:srgbClr val="000000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掃羅說：</a:t>
            </a:r>
            <a:r>
              <a:rPr lang="zh-CN" altLang="en-US" sz="4400" b="0" i="0">
                <a:solidFill>
                  <a:schemeClr val="tx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「我不是以色列支派中</a:t>
            </a:r>
            <a:r>
              <a:rPr lang="zh-CN" altLang="en-US" sz="4400" b="0" i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CloudLiSuGBK" panose="02010604000000000000" pitchFamily="2" charset="-122"/>
                <a:ea typeface="CloudLiSuGBK" panose="02010604000000000000" pitchFamily="2" charset="-122"/>
              </a:rPr>
              <a:t>至小的</a:t>
            </a:r>
            <a:r>
              <a:rPr lang="zh-CN" altLang="en-US" sz="4400" b="0" i="0">
                <a:solidFill>
                  <a:schemeClr val="tx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便雅憫人嗎？我家不是便雅憫支派中</a:t>
            </a:r>
            <a:r>
              <a:rPr lang="zh-CN" altLang="en-US" sz="4400" b="0" i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CloudLiSuGBK" panose="02010604000000000000" pitchFamily="2" charset="-122"/>
                <a:ea typeface="CloudLiSuGBK" panose="02010604000000000000" pitchFamily="2" charset="-122"/>
              </a:rPr>
              <a:t>至小的</a:t>
            </a:r>
            <a:r>
              <a:rPr lang="zh-CN" altLang="en-US" sz="4400" b="0" i="0">
                <a:solidFill>
                  <a:schemeClr val="tx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家嗎？</a:t>
            </a:r>
            <a:r>
              <a:rPr lang="zh-TW" altLang="en-US" sz="4400" b="0" i="0">
                <a:solidFill>
                  <a:schemeClr val="tx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」</a:t>
            </a:r>
            <a:endParaRPr lang="zh-CN" altLang="en-US" sz="4400" b="0" i="0">
              <a:solidFill>
                <a:schemeClr val="tx1"/>
              </a:solidFill>
              <a:effectLst/>
              <a:latin typeface="CloudLiSuGBK" panose="02010604000000000000" pitchFamily="2" charset="-122"/>
              <a:ea typeface="CloudLiSuGBK" panose="02010604000000000000" pitchFamily="2" charset="-12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FAF59-DF0A-65BB-011F-F507620F0B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11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/>
        </p:nvSpPr>
        <p:spPr>
          <a:xfrm>
            <a:off x="2705285" y="309085"/>
            <a:ext cx="6480566" cy="897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rtl="0">
              <a:spcBef>
                <a:spcPts val="0"/>
              </a:spcBef>
              <a:spcAft>
                <a:spcPts val="1000"/>
              </a:spcAft>
            </a:pPr>
            <a:r>
              <a:rPr lang="zh-CN" altLang="en-US" sz="4400" b="1" i="0" u="none" strike="noStrike">
                <a:solidFill>
                  <a:schemeClr val="bg1"/>
                </a:solidFill>
                <a:effectLst/>
                <a:latin typeface="+mn-ea"/>
                <a:ea typeface="+mn-ea"/>
              </a:rPr>
              <a:t>二、認真看重神的話語</a:t>
            </a:r>
            <a:endParaRPr lang="zh-CN" altLang="en-US" sz="4400" b="1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E627FA-B4EE-DA69-0FEC-4E8810BB0E24}"/>
              </a:ext>
            </a:extLst>
          </p:cNvPr>
          <p:cNvSpPr txBox="1"/>
          <p:nvPr/>
        </p:nvSpPr>
        <p:spPr>
          <a:xfrm>
            <a:off x="2524662" y="1206726"/>
            <a:ext cx="79062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問題</a:t>
            </a:r>
            <a:r>
              <a:rPr lang="zh-TW" altLang="en-US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：</a:t>
            </a:r>
            <a:r>
              <a:rPr lang="zh-CN" altLang="en-US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我们今天看重的是什么？</a:t>
            </a:r>
            <a:endParaRPr lang="en-US" altLang="zh-CN" sz="4000" b="0" i="0" u="none" strike="noStrike">
              <a:solidFill>
                <a:schemeClr val="bg1"/>
              </a:solidFill>
              <a:effectLst/>
              <a:latin typeface="CloudLiSuGBK" panose="02010604000000000000" pitchFamily="2" charset="-122"/>
              <a:ea typeface="CloudLiSuGBK" panose="02010604000000000000" pitchFamily="2" charset="-12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77185-F314-8DA3-690D-7D6810AE63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32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/>
        </p:nvSpPr>
        <p:spPr>
          <a:xfrm>
            <a:off x="2705285" y="309085"/>
            <a:ext cx="6480566" cy="897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rtl="0">
              <a:spcBef>
                <a:spcPts val="0"/>
              </a:spcBef>
              <a:spcAft>
                <a:spcPts val="1000"/>
              </a:spcAft>
            </a:pPr>
            <a:r>
              <a:rPr lang="zh-CN" altLang="en-US" sz="4400" b="1" i="0" u="none" strike="noStrike">
                <a:solidFill>
                  <a:schemeClr val="bg1"/>
                </a:solidFill>
                <a:effectLst/>
                <a:latin typeface="+mn-ea"/>
                <a:ea typeface="+mn-ea"/>
              </a:rPr>
              <a:t>二、認真看重神的話語</a:t>
            </a:r>
            <a:endParaRPr lang="zh-CN" altLang="en-US" sz="4400" b="1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E627FA-B4EE-DA69-0FEC-4E8810BB0E24}"/>
              </a:ext>
            </a:extLst>
          </p:cNvPr>
          <p:cNvSpPr txBox="1"/>
          <p:nvPr/>
        </p:nvSpPr>
        <p:spPr>
          <a:xfrm>
            <a:off x="2524662" y="1206726"/>
            <a:ext cx="79062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問題</a:t>
            </a:r>
            <a:r>
              <a:rPr lang="zh-TW" altLang="en-US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：</a:t>
            </a:r>
            <a:r>
              <a:rPr lang="zh-CN" altLang="en-US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我们今天看重的是什么？</a:t>
            </a:r>
            <a:endParaRPr lang="en-US" altLang="zh-CN" sz="4000" b="0" i="0" u="none" strike="noStrike">
              <a:solidFill>
                <a:schemeClr val="bg1"/>
              </a:solidFill>
              <a:effectLst/>
              <a:latin typeface="CloudLiSuGBK" panose="02010604000000000000" pitchFamily="2" charset="-122"/>
              <a:ea typeface="CloudLiSuGBK" panose="02010604000000000000" pitchFamily="2" charset="-122"/>
            </a:endParaRPr>
          </a:p>
        </p:txBody>
      </p:sp>
      <p:pic>
        <p:nvPicPr>
          <p:cNvPr id="6150" name="Picture 6" descr="什么的草坪长着什么的小草-江苏长景种业有限公司">
            <a:extLst>
              <a:ext uri="{FF2B5EF4-FFF2-40B4-BE49-F238E27FC236}">
                <a16:creationId xmlns:a16="http://schemas.microsoft.com/office/drawing/2014/main" id="{B9B42B91-0544-BACE-4AF3-6B33D6264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49100"/>
          <a:stretch/>
        </p:blipFill>
        <p:spPr bwMode="auto">
          <a:xfrm>
            <a:off x="6095998" y="3367298"/>
            <a:ext cx="6096001" cy="34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24740B-8C05-9CA8-9342-24024FF0B250}"/>
              </a:ext>
            </a:extLst>
          </p:cNvPr>
          <p:cNvSpPr txBox="1"/>
          <p:nvPr/>
        </p:nvSpPr>
        <p:spPr>
          <a:xfrm>
            <a:off x="2705285" y="1896668"/>
            <a:ext cx="67289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雜草</a:t>
            </a:r>
            <a:r>
              <a:rPr lang="zh-TW" altLang="en-US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 </a:t>
            </a:r>
            <a:r>
              <a:rPr lang="en-US" altLang="zh-TW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vs</a:t>
            </a:r>
            <a:r>
              <a:rPr lang="zh-TW" altLang="en-US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 好草</a:t>
            </a:r>
            <a:endParaRPr lang="en-US" altLang="zh-CN" sz="4000" b="0" i="0" u="none" strike="noStrike">
              <a:solidFill>
                <a:schemeClr val="bg1"/>
              </a:solidFill>
              <a:effectLst/>
              <a:latin typeface="CloudLiSuGBK" panose="02010604000000000000" pitchFamily="2" charset="-122"/>
              <a:ea typeface="CloudLiSuGBK" panose="02010604000000000000" pitchFamily="2" charset="-122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64C7B9-6702-9625-2BDB-A0ED38A81F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 lang="en-US"/>
          </a:p>
        </p:txBody>
      </p:sp>
      <p:pic>
        <p:nvPicPr>
          <p:cNvPr id="1026" name="Picture 2" descr="Pin on Flower">
            <a:extLst>
              <a:ext uri="{FF2B5EF4-FFF2-40B4-BE49-F238E27FC236}">
                <a16:creationId xmlns:a16="http://schemas.microsoft.com/office/drawing/2014/main" id="{DF0BF7F9-BADD-FB47-54B8-0B7990F1AA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1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5784" r="99"/>
          <a:stretch/>
        </p:blipFill>
        <p:spPr bwMode="auto">
          <a:xfrm>
            <a:off x="0" y="3367298"/>
            <a:ext cx="6095998" cy="349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340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/>
        </p:nvSpPr>
        <p:spPr>
          <a:xfrm>
            <a:off x="2705285" y="309085"/>
            <a:ext cx="6480566" cy="897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rtl="0">
              <a:spcBef>
                <a:spcPts val="0"/>
              </a:spcBef>
              <a:spcAft>
                <a:spcPts val="1000"/>
              </a:spcAft>
            </a:pPr>
            <a:r>
              <a:rPr lang="zh-CN" altLang="en-US" sz="4400" b="1" i="0" u="none" strike="noStrike">
                <a:solidFill>
                  <a:schemeClr val="bg1"/>
                </a:solidFill>
                <a:effectLst/>
                <a:latin typeface="+mn-ea"/>
                <a:ea typeface="+mn-ea"/>
              </a:rPr>
              <a:t>二、認真看重神的話語</a:t>
            </a:r>
            <a:endParaRPr lang="zh-CN" altLang="en-US" sz="4400" b="1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E627FA-B4EE-DA69-0FEC-4E8810BB0E24}"/>
              </a:ext>
            </a:extLst>
          </p:cNvPr>
          <p:cNvSpPr txBox="1"/>
          <p:nvPr/>
        </p:nvSpPr>
        <p:spPr>
          <a:xfrm>
            <a:off x="2524662" y="1206726"/>
            <a:ext cx="79062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問題</a:t>
            </a:r>
            <a:r>
              <a:rPr lang="zh-TW" altLang="en-US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：</a:t>
            </a:r>
            <a:r>
              <a:rPr lang="zh-CN" altLang="en-US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我们今天看重的是什么？</a:t>
            </a:r>
            <a:endParaRPr lang="en-US" altLang="zh-CN" sz="4000" b="0" i="0" u="none" strike="noStrike">
              <a:solidFill>
                <a:schemeClr val="bg1"/>
              </a:solidFill>
              <a:effectLst/>
              <a:latin typeface="CloudLiSuGBK" panose="02010604000000000000" pitchFamily="2" charset="-122"/>
              <a:ea typeface="CloudLiSuGBK" panose="02010604000000000000" pitchFamily="2" charset="-122"/>
            </a:endParaRPr>
          </a:p>
        </p:txBody>
      </p:sp>
      <p:pic>
        <p:nvPicPr>
          <p:cNvPr id="6150" name="Picture 6" descr="什么的草坪长着什么的小草-江苏长景种业有限公司">
            <a:extLst>
              <a:ext uri="{FF2B5EF4-FFF2-40B4-BE49-F238E27FC236}">
                <a16:creationId xmlns:a16="http://schemas.microsoft.com/office/drawing/2014/main" id="{B9B42B91-0544-BACE-4AF3-6B33D6264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49100"/>
          <a:stretch/>
        </p:blipFill>
        <p:spPr bwMode="auto">
          <a:xfrm>
            <a:off x="6095998" y="3367298"/>
            <a:ext cx="6096001" cy="34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24740B-8C05-9CA8-9342-24024FF0B250}"/>
              </a:ext>
            </a:extLst>
          </p:cNvPr>
          <p:cNvSpPr txBox="1"/>
          <p:nvPr/>
        </p:nvSpPr>
        <p:spPr>
          <a:xfrm>
            <a:off x="2705285" y="1896668"/>
            <a:ext cx="67289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雜草</a:t>
            </a:r>
            <a:r>
              <a:rPr lang="zh-TW" altLang="en-US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 </a:t>
            </a:r>
            <a:r>
              <a:rPr lang="en-US" altLang="zh-TW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vs</a:t>
            </a:r>
            <a:r>
              <a:rPr lang="zh-TW" altLang="en-US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 好草</a:t>
            </a:r>
            <a:endParaRPr lang="en-US" altLang="zh-CN" sz="4000" b="0" i="0" u="none" strike="noStrike">
              <a:solidFill>
                <a:schemeClr val="bg1"/>
              </a:solidFill>
              <a:effectLst/>
              <a:latin typeface="CloudLiSuGBK" panose="02010604000000000000" pitchFamily="2" charset="-122"/>
              <a:ea typeface="CloudLiSuGBK" panose="02010604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65B66D-76FE-DC9D-7117-010E2E085E94}"/>
              </a:ext>
            </a:extLst>
          </p:cNvPr>
          <p:cNvSpPr txBox="1"/>
          <p:nvPr/>
        </p:nvSpPr>
        <p:spPr>
          <a:xfrm>
            <a:off x="3429797" y="2586610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CloudLiSuGBK" panose="02010604000000000000" pitchFamily="2" charset="-122"/>
                <a:ea typeface="CloudLiSuGBK" panose="02010604000000000000" pitchFamily="2" charset="-122"/>
              </a:rPr>
              <a:t>讓神的話語充滿我們的心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44A5B7-04C3-D8B6-2E40-1D3C4EE977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  <p:pic>
        <p:nvPicPr>
          <p:cNvPr id="6" name="Picture 2" descr="Pin on Flower">
            <a:extLst>
              <a:ext uri="{FF2B5EF4-FFF2-40B4-BE49-F238E27FC236}">
                <a16:creationId xmlns:a16="http://schemas.microsoft.com/office/drawing/2014/main" id="{61110C0F-8350-5085-E68F-F54C53B6C8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1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5784" r="99"/>
          <a:stretch/>
        </p:blipFill>
        <p:spPr bwMode="auto">
          <a:xfrm>
            <a:off x="0" y="3367298"/>
            <a:ext cx="6095998" cy="349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314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/>
        </p:nvSpPr>
        <p:spPr>
          <a:xfrm>
            <a:off x="383078" y="413420"/>
            <a:ext cx="11425844" cy="897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1000"/>
              </a:spcAft>
            </a:pPr>
            <a:r>
              <a:rPr lang="zh-CN" altLang="en-US" sz="4400" b="1" i="0" u="none" strike="noStrike">
                <a:solidFill>
                  <a:schemeClr val="bg1"/>
                </a:solidFill>
                <a:effectLst/>
                <a:latin typeface="+mn-ea"/>
                <a:ea typeface="+mn-ea"/>
              </a:rPr>
              <a:t>掃羅的問題是長期積累的</a:t>
            </a:r>
            <a:endParaRPr lang="zh-CN" altLang="en-US" sz="4400" b="1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B103C2-9F85-E962-3FF8-945633C226EA}"/>
              </a:ext>
            </a:extLst>
          </p:cNvPr>
          <p:cNvSpPr txBox="1"/>
          <p:nvPr/>
        </p:nvSpPr>
        <p:spPr>
          <a:xfrm>
            <a:off x="626533" y="1672890"/>
            <a:ext cx="10718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對比</a:t>
            </a:r>
            <a:r>
              <a:rPr lang="zh-TW" altLang="en-US" sz="360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：</a:t>
            </a:r>
            <a:r>
              <a:rPr lang="en-US" sz="360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好開端</a:t>
            </a:r>
            <a:r>
              <a:rPr lang="zh-TW" altLang="en-US" sz="360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 </a:t>
            </a:r>
            <a:r>
              <a:rPr lang="en-US" altLang="zh-TW" sz="360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-</a:t>
            </a:r>
            <a:r>
              <a:rPr lang="zh-TW" altLang="en-US" sz="360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 </a:t>
            </a:r>
            <a:r>
              <a:rPr lang="en-US" sz="360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被神揀選</a:t>
            </a:r>
            <a:endParaRPr lang="en-US" altLang="zh-TW" sz="3600">
              <a:solidFill>
                <a:schemeClr val="bg1"/>
              </a:solidFill>
              <a:latin typeface="CloudLiBianGBK" panose="02010604000000000000" pitchFamily="2" charset="-122"/>
              <a:ea typeface="CloudLiBianGBK" panose="02010604000000000000" pitchFamily="2" charset="-122"/>
            </a:endParaRPr>
          </a:p>
          <a:p>
            <a:r>
              <a:rPr lang="en-US" sz="360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      壞結尾</a:t>
            </a:r>
            <a:r>
              <a:rPr lang="zh-TW" altLang="en-US" sz="360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 </a:t>
            </a:r>
            <a:r>
              <a:rPr lang="en-US" altLang="zh-TW" sz="360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-</a:t>
            </a:r>
            <a:r>
              <a:rPr lang="zh-TW" altLang="en-US" sz="360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 被神</a:t>
            </a:r>
            <a:r>
              <a:rPr lang="zh-CN" altLang="en-US" sz="3600" b="0" i="0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厭棄</a:t>
            </a:r>
            <a:endParaRPr lang="en-US" altLang="zh-CN" sz="3600" b="0" i="0">
              <a:solidFill>
                <a:schemeClr val="bg1"/>
              </a:solidFill>
              <a:effectLst/>
              <a:latin typeface="CloudLiBianGBK" panose="02010604000000000000" pitchFamily="2" charset="-122"/>
              <a:ea typeface="CloudLiBianGBK" panose="02010604000000000000" pitchFamily="2" charset="-122"/>
            </a:endParaRPr>
          </a:p>
          <a:p>
            <a:r>
              <a:rPr lang="en-US" altLang="zh-CN" sz="360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	</a:t>
            </a:r>
            <a:r>
              <a:rPr lang="zh-TW" altLang="en-US" sz="360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  </a:t>
            </a:r>
            <a:r>
              <a:rPr lang="zh-CN" altLang="en-US" sz="360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大衛、</a:t>
            </a:r>
            <a:r>
              <a:rPr lang="zh-CN" altLang="en-US" sz="3600" b="0" i="0" u="none" strike="noStrike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約拿單</a:t>
            </a:r>
            <a:endParaRPr lang="en-US" altLang="zh-CN" sz="3600" b="0" i="0">
              <a:solidFill>
                <a:schemeClr val="bg1"/>
              </a:solidFill>
              <a:effectLst/>
              <a:latin typeface="CloudLiBianGBK" panose="02010604000000000000" pitchFamily="2" charset="-122"/>
              <a:ea typeface="CloudLiBianGBK" panose="02010604000000000000" pitchFamily="2" charset="-122"/>
            </a:endParaRPr>
          </a:p>
          <a:p>
            <a:endParaRPr lang="en-US" sz="3600">
              <a:solidFill>
                <a:schemeClr val="bg1"/>
              </a:solidFill>
              <a:latin typeface="CloudLiBianGBK" panose="02010604000000000000" pitchFamily="2" charset="-122"/>
              <a:ea typeface="CloudLiBianGBK" panose="02010604000000000000" pitchFamily="2" charset="-122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59ABB06-D23F-FAE0-1FAE-3C1559AA79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879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/>
        </p:nvSpPr>
        <p:spPr>
          <a:xfrm>
            <a:off x="383078" y="413420"/>
            <a:ext cx="11425844" cy="897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1000"/>
              </a:spcAft>
            </a:pPr>
            <a:r>
              <a:rPr lang="zh-CN" altLang="en-US" sz="4400" b="1" i="0" u="none" strike="noStrike">
                <a:solidFill>
                  <a:schemeClr val="bg1"/>
                </a:solidFill>
                <a:effectLst/>
                <a:latin typeface="+mn-ea"/>
                <a:ea typeface="+mn-ea"/>
              </a:rPr>
              <a:t>掃羅的問題是長期積累的</a:t>
            </a:r>
            <a:endParaRPr lang="zh-CN" altLang="en-US" sz="4400" b="1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B103C2-9F85-E962-3FF8-945633C226EA}"/>
              </a:ext>
            </a:extLst>
          </p:cNvPr>
          <p:cNvSpPr txBox="1"/>
          <p:nvPr/>
        </p:nvSpPr>
        <p:spPr>
          <a:xfrm>
            <a:off x="626533" y="1672890"/>
            <a:ext cx="10718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對比</a:t>
            </a:r>
            <a:r>
              <a:rPr lang="zh-TW" altLang="en-US" sz="360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：</a:t>
            </a:r>
            <a:r>
              <a:rPr lang="en-US" sz="360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好開端</a:t>
            </a:r>
            <a:r>
              <a:rPr lang="zh-TW" altLang="en-US" sz="360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 </a:t>
            </a:r>
            <a:r>
              <a:rPr lang="en-US" altLang="zh-TW" sz="360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-</a:t>
            </a:r>
            <a:r>
              <a:rPr lang="zh-TW" altLang="en-US" sz="360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 </a:t>
            </a:r>
            <a:r>
              <a:rPr lang="en-US" sz="360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被神揀選</a:t>
            </a:r>
            <a:endParaRPr lang="en-US" altLang="zh-TW" sz="3600">
              <a:solidFill>
                <a:schemeClr val="bg1"/>
              </a:solidFill>
              <a:latin typeface="CloudLiBianGBK" panose="02010604000000000000" pitchFamily="2" charset="-122"/>
              <a:ea typeface="CloudLiBianGBK" panose="02010604000000000000" pitchFamily="2" charset="-122"/>
            </a:endParaRPr>
          </a:p>
          <a:p>
            <a:r>
              <a:rPr lang="zh-CN" altLang="en-US" sz="360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      </a:t>
            </a:r>
            <a:r>
              <a:rPr lang="en-US" sz="360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壞結尾</a:t>
            </a:r>
            <a:r>
              <a:rPr lang="zh-TW" altLang="en-US" sz="360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 </a:t>
            </a:r>
            <a:r>
              <a:rPr lang="en-US" altLang="zh-TW" sz="360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-</a:t>
            </a:r>
            <a:r>
              <a:rPr lang="zh-TW" altLang="en-US" sz="360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 被神</a:t>
            </a:r>
            <a:r>
              <a:rPr lang="zh-CN" altLang="en-US" sz="3600" b="0" i="0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厭棄</a:t>
            </a:r>
            <a:endParaRPr lang="en-US" altLang="zh-CN" sz="3600" b="0" i="0">
              <a:solidFill>
                <a:schemeClr val="bg1"/>
              </a:solidFill>
              <a:effectLst/>
              <a:latin typeface="CloudLiBianGBK" panose="02010604000000000000" pitchFamily="2" charset="-122"/>
              <a:ea typeface="CloudLiBianGBK" panose="02010604000000000000" pitchFamily="2" charset="-122"/>
            </a:endParaRPr>
          </a:p>
          <a:p>
            <a:r>
              <a:rPr lang="en-US" altLang="zh-CN" sz="360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	</a:t>
            </a:r>
            <a:r>
              <a:rPr lang="zh-TW" altLang="en-US" sz="360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  </a:t>
            </a:r>
            <a:r>
              <a:rPr lang="zh-CN" altLang="en-US" sz="360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大衛、</a:t>
            </a:r>
            <a:r>
              <a:rPr lang="zh-CN" altLang="en-US" sz="3600" b="0" i="0" u="none" strike="noStrike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約拿單</a:t>
            </a:r>
            <a:endParaRPr lang="en-US" altLang="zh-CN" sz="3600" b="0" i="0">
              <a:solidFill>
                <a:schemeClr val="bg1"/>
              </a:solidFill>
              <a:effectLst/>
              <a:latin typeface="CloudLiBianGBK" panose="02010604000000000000" pitchFamily="2" charset="-122"/>
              <a:ea typeface="CloudLiBianGBK" panose="02010604000000000000" pitchFamily="2" charset="-122"/>
            </a:endParaRPr>
          </a:p>
          <a:p>
            <a:endParaRPr lang="en-US" sz="3600">
              <a:solidFill>
                <a:schemeClr val="bg1"/>
              </a:solidFill>
              <a:latin typeface="CloudLiBianGBK" panose="02010604000000000000" pitchFamily="2" charset="-122"/>
              <a:ea typeface="CloudLiBianGBK" panose="02010604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B2D655-43BB-7500-4723-9AA1E47D0728}"/>
              </a:ext>
            </a:extLst>
          </p:cNvPr>
          <p:cNvSpPr txBox="1"/>
          <p:nvPr/>
        </p:nvSpPr>
        <p:spPr>
          <a:xfrm>
            <a:off x="1071033" y="4461835"/>
            <a:ext cx="1004993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400" b="0" i="0" u="none" strike="noStrike">
                <a:solidFill>
                  <a:srgbClr val="FFFF00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希伯來書</a:t>
            </a:r>
            <a:r>
              <a:rPr lang="en-US" altLang="zh-CN" sz="4400" b="0" i="0" u="none" strike="noStrike">
                <a:solidFill>
                  <a:srgbClr val="FFFF00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3</a:t>
            </a:r>
            <a:r>
              <a:rPr lang="en-US" altLang="zh-CN" sz="4400">
                <a:solidFill>
                  <a:srgbClr val="FFFF00"/>
                </a:solidFill>
                <a:latin typeface="CloudLiSuGBK" panose="02010604000000000000" pitchFamily="2" charset="-122"/>
                <a:ea typeface="CloudLiSuGBK" panose="02010604000000000000" pitchFamily="2" charset="-122"/>
              </a:rPr>
              <a:t>:</a:t>
            </a:r>
            <a:r>
              <a:rPr lang="en-US" altLang="zh-CN" sz="4400" b="0" i="0" u="none" strike="noStrike">
                <a:solidFill>
                  <a:srgbClr val="FFFF00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14</a:t>
            </a:r>
            <a:r>
              <a:rPr lang="zh-CN" altLang="en-US" sz="4400" b="0" i="0" u="none" strike="noStrike">
                <a:solidFill>
                  <a:srgbClr val="FFFF00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「我們若將起初確實的信心堅持到底，就在基督裏有分了。」</a:t>
            </a:r>
            <a:endParaRPr lang="en-US" sz="4400">
              <a:solidFill>
                <a:srgbClr val="FFFF00"/>
              </a:solidFill>
              <a:latin typeface="CloudLiSuGBK" panose="02010604000000000000" pitchFamily="2" charset="-122"/>
              <a:ea typeface="CloudLiSuGBK" panose="02010604000000000000" pitchFamily="2" charset="-12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3F9C15-DD7F-4BD9-A3D8-A10AF84176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26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/>
        </p:nvSpPr>
        <p:spPr>
          <a:xfrm>
            <a:off x="383078" y="413420"/>
            <a:ext cx="11425844" cy="897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1000"/>
              </a:spcAft>
            </a:pPr>
            <a:r>
              <a:rPr lang="zh-CN" altLang="en-US" sz="4400" b="1" i="0" u="none" strike="noStrike">
                <a:solidFill>
                  <a:schemeClr val="bg1"/>
                </a:solidFill>
                <a:effectLst/>
                <a:latin typeface="+mn-ea"/>
                <a:ea typeface="+mn-ea"/>
              </a:rPr>
              <a:t>三</a:t>
            </a:r>
            <a:r>
              <a:rPr lang="zh-CN" altLang="en-US" sz="4400" b="1">
                <a:solidFill>
                  <a:schemeClr val="bg1"/>
                </a:solidFill>
                <a:latin typeface="+mn-ea"/>
                <a:ea typeface="+mn-ea"/>
              </a:rPr>
              <a:t>、</a:t>
            </a:r>
            <a:r>
              <a:rPr lang="zh-CN" altLang="en-US" sz="4400" b="1" i="0" u="none" strike="noStrike">
                <a:solidFill>
                  <a:schemeClr val="bg1"/>
                </a:solidFill>
                <a:effectLst/>
                <a:latin typeface="+mn-ea"/>
                <a:ea typeface="+mn-ea"/>
              </a:rPr>
              <a:t>持續尋求神的話語</a:t>
            </a:r>
            <a:endParaRPr lang="zh-CN" altLang="en-US" sz="4400" b="1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B103C2-9F85-E962-3FF8-945633C226EA}"/>
              </a:ext>
            </a:extLst>
          </p:cNvPr>
          <p:cNvSpPr txBox="1"/>
          <p:nvPr/>
        </p:nvSpPr>
        <p:spPr>
          <a:xfrm>
            <a:off x="626533" y="1672890"/>
            <a:ext cx="10718800" cy="3112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5400">
                <a:solidFill>
                  <a:schemeClr val="bg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1</a:t>
            </a:r>
            <a:r>
              <a:rPr lang="zh-TW" altLang="en-US" sz="5400">
                <a:solidFill>
                  <a:schemeClr val="bg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、</a:t>
            </a:r>
            <a:r>
              <a:rPr lang="zh-CN" altLang="en-US" sz="5400" b="0" i="0" u="none" strike="noStrike">
                <a:solidFill>
                  <a:schemeClr val="bg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持續讀經和禱告</a:t>
            </a:r>
            <a:endParaRPr lang="en-US" altLang="zh-CN" sz="5400" b="0" i="0" u="none" strike="noStrike">
              <a:solidFill>
                <a:schemeClr val="bg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br>
              <a:rPr lang="zh-CN" altLang="en-US" sz="4400">
                <a:solidFill>
                  <a:schemeClr val="bg1"/>
                </a:solidFill>
              </a:rPr>
            </a:br>
            <a:endParaRPr lang="en-US" sz="3600">
              <a:solidFill>
                <a:schemeClr val="bg1"/>
              </a:solidFill>
              <a:latin typeface="CloudLiBianGBK" panose="02010604000000000000" pitchFamily="2" charset="-122"/>
              <a:ea typeface="CloudLiBianGBK" panose="02010604000000000000" pitchFamily="2" charset="-12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3051A4-B97C-2358-98D8-8B61F498E2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08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 txBox="1"/>
          <p:nvPr/>
        </p:nvSpPr>
        <p:spPr>
          <a:xfrm>
            <a:off x="2182999" y="1997859"/>
            <a:ext cx="7826001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>
                <a:solidFill>
                  <a:schemeClr val="bg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我們認識神的話語嗎</a:t>
            </a:r>
            <a:r>
              <a:rPr lang="zh-TW" altLang="en-US" sz="6000">
                <a:solidFill>
                  <a:schemeClr val="bg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？我們理解神的心意嗎？</a:t>
            </a:r>
            <a:endParaRPr lang="en-US" sz="6000">
              <a:solidFill>
                <a:schemeClr val="bg1"/>
              </a:solidFill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</p:txBody>
      </p:sp>
      <p:pic>
        <p:nvPicPr>
          <p:cNvPr id="3" name="Picture 2" descr="A yellow emoji with a finger on it&#10;&#10;Description automatically generated">
            <a:extLst>
              <a:ext uri="{FF2B5EF4-FFF2-40B4-BE49-F238E27FC236}">
                <a16:creationId xmlns:a16="http://schemas.microsoft.com/office/drawing/2014/main" id="{BC4FF909-E9D4-EB49-8690-A3D34A572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6329" y="-117987"/>
            <a:ext cx="2626676" cy="262667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166F0-A109-A924-977A-F1CD48B7AE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/>
        </p:nvSpPr>
        <p:spPr>
          <a:xfrm>
            <a:off x="383078" y="413420"/>
            <a:ext cx="11425844" cy="897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1000"/>
              </a:spcAft>
            </a:pPr>
            <a:r>
              <a:rPr lang="zh-CN" altLang="en-US" sz="4400" b="1" i="0" u="none" strike="noStrike">
                <a:solidFill>
                  <a:schemeClr val="bg1"/>
                </a:solidFill>
                <a:effectLst/>
                <a:latin typeface="+mn-ea"/>
                <a:ea typeface="+mn-ea"/>
              </a:rPr>
              <a:t>三</a:t>
            </a:r>
            <a:r>
              <a:rPr lang="zh-CN" altLang="en-US" sz="4400" b="1">
                <a:solidFill>
                  <a:schemeClr val="bg1"/>
                </a:solidFill>
                <a:latin typeface="+mn-ea"/>
                <a:ea typeface="+mn-ea"/>
              </a:rPr>
              <a:t>、</a:t>
            </a:r>
            <a:r>
              <a:rPr lang="zh-CN" altLang="en-US" sz="4400" b="1" i="0" u="none" strike="noStrike">
                <a:solidFill>
                  <a:schemeClr val="bg1"/>
                </a:solidFill>
                <a:effectLst/>
                <a:latin typeface="+mn-ea"/>
                <a:ea typeface="+mn-ea"/>
              </a:rPr>
              <a:t>持續尋求神的話語</a:t>
            </a:r>
            <a:endParaRPr lang="zh-CN" altLang="en-US" sz="4400" b="1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B103C2-9F85-E962-3FF8-945633C226EA}"/>
              </a:ext>
            </a:extLst>
          </p:cNvPr>
          <p:cNvSpPr txBox="1"/>
          <p:nvPr/>
        </p:nvSpPr>
        <p:spPr>
          <a:xfrm>
            <a:off x="626533" y="1672890"/>
            <a:ext cx="10718800" cy="4359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5400">
                <a:solidFill>
                  <a:schemeClr val="bg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1</a:t>
            </a:r>
            <a:r>
              <a:rPr lang="zh-TW" altLang="en-US" sz="5400">
                <a:solidFill>
                  <a:schemeClr val="bg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、</a:t>
            </a:r>
            <a:r>
              <a:rPr lang="zh-CN" altLang="en-US" sz="5400" b="0" i="0" u="none" strike="noStrike">
                <a:solidFill>
                  <a:schemeClr val="bg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持續讀經和禱告</a:t>
            </a:r>
            <a:endParaRPr lang="en-US" altLang="zh-CN" sz="5400" b="0" i="0" u="none" strike="noStrike">
              <a:solidFill>
                <a:schemeClr val="bg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5400">
                <a:solidFill>
                  <a:schemeClr val="bg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2</a:t>
            </a:r>
            <a:r>
              <a:rPr lang="zh-TW" altLang="en-US" sz="5400">
                <a:solidFill>
                  <a:schemeClr val="bg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、</a:t>
            </a:r>
            <a:r>
              <a:rPr lang="zh-TW" altLang="en-US" sz="5400" b="0" i="0" u="none" strike="noStrike">
                <a:solidFill>
                  <a:schemeClr val="bg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順服神的帶領做生活中的決定</a:t>
            </a:r>
            <a:endParaRPr lang="en-US" altLang="zh-TW" sz="5400" b="0" i="0" u="none" strike="noStrike">
              <a:solidFill>
                <a:schemeClr val="bg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br>
              <a:rPr lang="zh-CN" altLang="en-US" sz="4400">
                <a:solidFill>
                  <a:schemeClr val="bg1"/>
                </a:solidFill>
              </a:rPr>
            </a:br>
            <a:endParaRPr lang="en-US" sz="3600">
              <a:solidFill>
                <a:schemeClr val="bg1"/>
              </a:solidFill>
              <a:latin typeface="CloudLiBianGBK" panose="02010604000000000000" pitchFamily="2" charset="-122"/>
              <a:ea typeface="CloudLiBianGBK" panose="02010604000000000000" pitchFamily="2" charset="-12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3051A4-B97C-2358-98D8-8B61F498E2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74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/>
        </p:nvSpPr>
        <p:spPr>
          <a:xfrm>
            <a:off x="383078" y="413420"/>
            <a:ext cx="11425844" cy="897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1000"/>
              </a:spcAft>
            </a:pPr>
            <a:r>
              <a:rPr lang="zh-CN" altLang="en-US" sz="4400" b="1" i="0" u="none" strike="noStrike">
                <a:solidFill>
                  <a:schemeClr val="bg1"/>
                </a:solidFill>
                <a:effectLst/>
                <a:latin typeface="+mn-ea"/>
                <a:ea typeface="+mn-ea"/>
              </a:rPr>
              <a:t>三</a:t>
            </a:r>
            <a:r>
              <a:rPr lang="zh-CN" altLang="en-US" sz="4400" b="1">
                <a:solidFill>
                  <a:schemeClr val="bg1"/>
                </a:solidFill>
                <a:latin typeface="+mn-ea"/>
                <a:ea typeface="+mn-ea"/>
              </a:rPr>
              <a:t>、</a:t>
            </a:r>
            <a:r>
              <a:rPr lang="zh-CN" altLang="en-US" sz="4400" b="1" i="0" u="none" strike="noStrike">
                <a:solidFill>
                  <a:schemeClr val="bg1"/>
                </a:solidFill>
                <a:effectLst/>
                <a:latin typeface="+mn-ea"/>
                <a:ea typeface="+mn-ea"/>
              </a:rPr>
              <a:t>持續尋求神的話語</a:t>
            </a:r>
            <a:endParaRPr lang="zh-CN" altLang="en-US" sz="4400" b="1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B103C2-9F85-E962-3FF8-945633C226EA}"/>
              </a:ext>
            </a:extLst>
          </p:cNvPr>
          <p:cNvSpPr txBox="1"/>
          <p:nvPr/>
        </p:nvSpPr>
        <p:spPr>
          <a:xfrm>
            <a:off x="626533" y="1672890"/>
            <a:ext cx="10718800" cy="4590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5400">
                <a:solidFill>
                  <a:schemeClr val="bg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1</a:t>
            </a:r>
            <a:r>
              <a:rPr lang="zh-TW" altLang="en-US" sz="5400">
                <a:solidFill>
                  <a:schemeClr val="bg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、</a:t>
            </a:r>
            <a:r>
              <a:rPr lang="zh-CN" altLang="en-US" sz="5400" b="0" i="0" u="none" strike="noStrike">
                <a:solidFill>
                  <a:schemeClr val="bg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持續讀經和禱告</a:t>
            </a:r>
            <a:endParaRPr lang="en-US" altLang="zh-CN" sz="5400" b="0" i="0" u="none" strike="noStrike">
              <a:solidFill>
                <a:schemeClr val="bg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5400">
                <a:solidFill>
                  <a:schemeClr val="bg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2</a:t>
            </a:r>
            <a:r>
              <a:rPr lang="zh-TW" altLang="en-US" sz="5400">
                <a:solidFill>
                  <a:schemeClr val="bg1"/>
                </a:solidFill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、</a:t>
            </a:r>
            <a:r>
              <a:rPr lang="zh-TW" altLang="en-US" sz="5400" b="0" i="0" u="none" strike="noStrike">
                <a:solidFill>
                  <a:schemeClr val="bg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順服神的帶領做生活中的決定</a:t>
            </a:r>
            <a:endParaRPr lang="en-US" altLang="zh-TW" sz="5400" b="0" i="0" u="none" strike="noStrike">
              <a:solidFill>
                <a:schemeClr val="bg1"/>
              </a:solidFill>
              <a:effectLst/>
              <a:latin typeface="TW-Kai" panose="02010604000101010101" pitchFamily="2" charset="-128"/>
              <a:ea typeface="TW-Kai" panose="02010604000101010101" pitchFamily="2" charset="-128"/>
              <a:cs typeface="TW-Kai" panose="02010604000101010101" pitchFamily="2" charset="-128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5400" b="0">
                <a:solidFill>
                  <a:schemeClr val="bg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3</a:t>
            </a:r>
            <a:r>
              <a:rPr lang="zh-TW" altLang="en-US" sz="5400" b="0">
                <a:solidFill>
                  <a:schemeClr val="bg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、</a:t>
            </a:r>
            <a:r>
              <a:rPr lang="zh-CN" altLang="en-US" sz="5400" b="0">
                <a:solidFill>
                  <a:schemeClr val="bg1"/>
                </a:solidFill>
                <a:effectLst/>
                <a:latin typeface="TW-Kai" panose="02010604000101010101" pitchFamily="2" charset="-128"/>
                <a:ea typeface="TW-Kai" panose="02010604000101010101" pitchFamily="2" charset="-128"/>
                <a:cs typeface="TW-Kai" panose="02010604000101010101" pitchFamily="2" charset="-128"/>
              </a:rPr>
              <a:t>紀錄神帶領的個人經歷</a:t>
            </a:r>
            <a:br>
              <a:rPr lang="zh-CN" altLang="en-US" sz="4400">
                <a:solidFill>
                  <a:schemeClr val="bg1"/>
                </a:solidFill>
              </a:rPr>
            </a:br>
            <a:endParaRPr lang="en-US" sz="3600">
              <a:solidFill>
                <a:schemeClr val="bg1"/>
              </a:solidFill>
              <a:latin typeface="CloudLiBianGBK" panose="02010604000000000000" pitchFamily="2" charset="-122"/>
              <a:ea typeface="CloudLiBianGBK" panose="02010604000000000000" pitchFamily="2" charset="-12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3051A4-B97C-2358-98D8-8B61F498E2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23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955AFB82-5529-7400-7990-7521F2E25346}"/>
              </a:ext>
            </a:extLst>
          </p:cNvPr>
          <p:cNvSpPr/>
          <p:nvPr/>
        </p:nvSpPr>
        <p:spPr>
          <a:xfrm>
            <a:off x="5192889" y="0"/>
            <a:ext cx="5712178" cy="6858000"/>
          </a:xfrm>
          <a:prstGeom prst="parallelogram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9CF3D0-DC93-6B82-5CEA-3F3D9EE6C635}"/>
              </a:ext>
            </a:extLst>
          </p:cNvPr>
          <p:cNvSpPr/>
          <p:nvPr/>
        </p:nvSpPr>
        <p:spPr>
          <a:xfrm>
            <a:off x="7574844" y="0"/>
            <a:ext cx="4617156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702B42-9C88-231A-9F99-772952CF3387}"/>
              </a:ext>
            </a:extLst>
          </p:cNvPr>
          <p:cNvSpPr txBox="1"/>
          <p:nvPr/>
        </p:nvSpPr>
        <p:spPr>
          <a:xfrm>
            <a:off x="6423660" y="2148840"/>
            <a:ext cx="5250604" cy="3704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>
                <a:solidFill>
                  <a:schemeClr val="bg1"/>
                </a:solidFill>
                <a:latin typeface="+mn-ea"/>
                <a:ea typeface="+mn-ea"/>
              </a:rPr>
              <a:t>對待神話語的態度</a:t>
            </a:r>
            <a:r>
              <a:rPr lang="en-US" altLang="zh-CN" sz="4000" b="1">
                <a:solidFill>
                  <a:schemeClr val="bg1"/>
                </a:solidFill>
                <a:latin typeface="+mn-ea"/>
                <a:ea typeface="+mn-ea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altLang="zh-TW" sz="4000">
                <a:solidFill>
                  <a:schemeClr val="bg1"/>
                </a:solidFill>
                <a:latin typeface="CloudLiSuGBK" panose="02010604000000000000" pitchFamily="2" charset="-122"/>
                <a:ea typeface="CloudLiSuGBK" panose="02010604000000000000" pitchFamily="2" charset="-122"/>
              </a:rPr>
              <a:t>1</a:t>
            </a:r>
            <a:r>
              <a:rPr lang="zh-TW" altLang="en-US" sz="4000">
                <a:solidFill>
                  <a:schemeClr val="bg1"/>
                </a:solidFill>
                <a:latin typeface="CloudLiSuGBK" panose="02010604000000000000" pitchFamily="2" charset="-122"/>
                <a:ea typeface="CloudLiSuGBK" panose="02010604000000000000" pitchFamily="2" charset="-122"/>
              </a:rPr>
              <a:t>、</a:t>
            </a:r>
            <a:r>
              <a:rPr lang="zh-CN" altLang="en-US" sz="4000">
                <a:solidFill>
                  <a:schemeClr val="bg1"/>
                </a:solidFill>
                <a:latin typeface="CloudLiSuGBK" panose="02010604000000000000" pitchFamily="2" charset="-122"/>
                <a:ea typeface="CloudLiSuGBK" panose="02010604000000000000" pitchFamily="2" charset="-122"/>
              </a:rPr>
              <a:t>留心聆聽神的話語</a:t>
            </a:r>
          </a:p>
          <a:p>
            <a:pPr algn="ctr">
              <a:lnSpc>
                <a:spcPct val="150000"/>
              </a:lnSpc>
            </a:pPr>
            <a:r>
              <a:rPr lang="en-US" altLang="zh-TW" sz="4000">
                <a:solidFill>
                  <a:schemeClr val="bg1"/>
                </a:solidFill>
                <a:latin typeface="CloudLiSuGBK" panose="02010604000000000000" pitchFamily="2" charset="-122"/>
                <a:ea typeface="CloudLiSuGBK" panose="02010604000000000000" pitchFamily="2" charset="-122"/>
              </a:rPr>
              <a:t>2</a:t>
            </a:r>
            <a:r>
              <a:rPr lang="zh-TW" altLang="en-US" sz="4000">
                <a:solidFill>
                  <a:schemeClr val="bg1"/>
                </a:solidFill>
                <a:latin typeface="CloudLiSuGBK" panose="02010604000000000000" pitchFamily="2" charset="-122"/>
                <a:ea typeface="CloudLiSuGBK" panose="02010604000000000000" pitchFamily="2" charset="-122"/>
              </a:rPr>
              <a:t>、</a:t>
            </a:r>
            <a:r>
              <a:rPr lang="zh-CN" altLang="en-US" sz="4000">
                <a:solidFill>
                  <a:schemeClr val="bg1"/>
                </a:solidFill>
                <a:latin typeface="CloudLiSuGBK" panose="02010604000000000000" pitchFamily="2" charset="-122"/>
                <a:ea typeface="CloudLiSuGBK" panose="02010604000000000000" pitchFamily="2" charset="-122"/>
              </a:rPr>
              <a:t>認真看重神的話語</a:t>
            </a:r>
          </a:p>
          <a:p>
            <a:pPr algn="ctr">
              <a:lnSpc>
                <a:spcPct val="150000"/>
              </a:lnSpc>
            </a:pPr>
            <a:r>
              <a:rPr lang="en-US" altLang="zh-TW" sz="4000">
                <a:solidFill>
                  <a:schemeClr val="bg1"/>
                </a:solidFill>
                <a:latin typeface="CloudLiSuGBK" panose="02010604000000000000" pitchFamily="2" charset="-122"/>
                <a:ea typeface="CloudLiSuGBK" panose="02010604000000000000" pitchFamily="2" charset="-122"/>
              </a:rPr>
              <a:t>3</a:t>
            </a:r>
            <a:r>
              <a:rPr lang="zh-TW" altLang="en-US" sz="4000">
                <a:solidFill>
                  <a:schemeClr val="bg1"/>
                </a:solidFill>
                <a:latin typeface="CloudLiSuGBK" panose="02010604000000000000" pitchFamily="2" charset="-122"/>
                <a:ea typeface="CloudLiSuGBK" panose="02010604000000000000" pitchFamily="2" charset="-122"/>
              </a:rPr>
              <a:t>、</a:t>
            </a:r>
            <a:r>
              <a:rPr lang="zh-CN" altLang="en-US" sz="4000">
                <a:solidFill>
                  <a:schemeClr val="bg1"/>
                </a:solidFill>
                <a:latin typeface="CloudLiSuGBK" panose="02010604000000000000" pitchFamily="2" charset="-122"/>
                <a:ea typeface="CloudLiSuGBK" panose="02010604000000000000" pitchFamily="2" charset="-122"/>
              </a:rPr>
              <a:t>持續尋求神的話語</a:t>
            </a:r>
            <a:endParaRPr lang="en-US" sz="4000">
              <a:solidFill>
                <a:schemeClr val="bg1"/>
              </a:solidFill>
              <a:latin typeface="CloudLiSuGBK" panose="02010604000000000000" pitchFamily="2" charset="-122"/>
              <a:ea typeface="CloudLiSuGBK" panose="02010604000000000000" pitchFamily="2" charset="-12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F6762-189A-9B6B-A5FD-657E454EA6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05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Atlanta's Airport Is Still a Nightmare After a Brutal Power Outage">
            <a:extLst>
              <a:ext uri="{FF2B5EF4-FFF2-40B4-BE49-F238E27FC236}">
                <a16:creationId xmlns:a16="http://schemas.microsoft.com/office/drawing/2014/main" id="{96AEE270-B956-AC6F-49FD-4070AA7FD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arallelogram 1">
            <a:extLst>
              <a:ext uri="{FF2B5EF4-FFF2-40B4-BE49-F238E27FC236}">
                <a16:creationId xmlns:a16="http://schemas.microsoft.com/office/drawing/2014/main" id="{955AFB82-5529-7400-7990-7521F2E25346}"/>
              </a:ext>
            </a:extLst>
          </p:cNvPr>
          <p:cNvSpPr/>
          <p:nvPr/>
        </p:nvSpPr>
        <p:spPr>
          <a:xfrm>
            <a:off x="5192889" y="0"/>
            <a:ext cx="5712178" cy="6858000"/>
          </a:xfrm>
          <a:prstGeom prst="parallelogram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9CF3D0-DC93-6B82-5CEA-3F3D9EE6C635}"/>
              </a:ext>
            </a:extLst>
          </p:cNvPr>
          <p:cNvSpPr/>
          <p:nvPr/>
        </p:nvSpPr>
        <p:spPr>
          <a:xfrm>
            <a:off x="7574844" y="0"/>
            <a:ext cx="4617156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702B42-9C88-231A-9F99-772952CF3387}"/>
              </a:ext>
            </a:extLst>
          </p:cNvPr>
          <p:cNvSpPr txBox="1"/>
          <p:nvPr/>
        </p:nvSpPr>
        <p:spPr>
          <a:xfrm>
            <a:off x="6423660" y="2148840"/>
            <a:ext cx="5250604" cy="3704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>
                <a:solidFill>
                  <a:schemeClr val="bg1"/>
                </a:solidFill>
                <a:latin typeface="+mn-ea"/>
                <a:ea typeface="+mn-ea"/>
                <a:cs typeface="TW-Kai" panose="02010604000101010101" pitchFamily="2" charset="-128"/>
              </a:rPr>
              <a:t>對待神話語的態度</a:t>
            </a:r>
            <a:r>
              <a:rPr lang="en-US" altLang="zh-CN" sz="4000" b="1">
                <a:solidFill>
                  <a:schemeClr val="bg1"/>
                </a:solidFill>
                <a:latin typeface="+mn-ea"/>
                <a:ea typeface="+mn-ea"/>
                <a:cs typeface="TW-Kai" panose="02010604000101010101" pitchFamily="2" charset="-128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altLang="zh-TW" sz="4000">
                <a:solidFill>
                  <a:schemeClr val="bg1"/>
                </a:solidFill>
                <a:latin typeface="CloudLiSuGBK" panose="02010604000000000000" pitchFamily="2" charset="-122"/>
                <a:ea typeface="CloudLiSuGBK" panose="02010604000000000000" pitchFamily="2" charset="-122"/>
              </a:rPr>
              <a:t>1</a:t>
            </a:r>
            <a:r>
              <a:rPr lang="zh-TW" altLang="en-US" sz="4000">
                <a:solidFill>
                  <a:schemeClr val="bg1"/>
                </a:solidFill>
                <a:latin typeface="CloudLiSuGBK" panose="02010604000000000000" pitchFamily="2" charset="-122"/>
                <a:ea typeface="CloudLiSuGBK" panose="02010604000000000000" pitchFamily="2" charset="-122"/>
              </a:rPr>
              <a:t>、</a:t>
            </a:r>
            <a:r>
              <a:rPr lang="zh-CN" altLang="en-US" sz="4000">
                <a:solidFill>
                  <a:schemeClr val="bg1"/>
                </a:solidFill>
                <a:latin typeface="CloudLiSuGBK" panose="02010604000000000000" pitchFamily="2" charset="-122"/>
                <a:ea typeface="CloudLiSuGBK" panose="02010604000000000000" pitchFamily="2" charset="-122"/>
              </a:rPr>
              <a:t>留心聆聽神的話語</a:t>
            </a:r>
          </a:p>
          <a:p>
            <a:pPr algn="ctr">
              <a:lnSpc>
                <a:spcPct val="150000"/>
              </a:lnSpc>
            </a:pPr>
            <a:r>
              <a:rPr lang="en-US" altLang="zh-TW" sz="4000">
                <a:solidFill>
                  <a:schemeClr val="bg1"/>
                </a:solidFill>
                <a:latin typeface="CloudLiSuGBK" panose="02010604000000000000" pitchFamily="2" charset="-122"/>
                <a:ea typeface="CloudLiSuGBK" panose="02010604000000000000" pitchFamily="2" charset="-122"/>
              </a:rPr>
              <a:t>2</a:t>
            </a:r>
            <a:r>
              <a:rPr lang="zh-TW" altLang="en-US" sz="4000">
                <a:solidFill>
                  <a:schemeClr val="bg1"/>
                </a:solidFill>
                <a:latin typeface="CloudLiSuGBK" panose="02010604000000000000" pitchFamily="2" charset="-122"/>
                <a:ea typeface="CloudLiSuGBK" panose="02010604000000000000" pitchFamily="2" charset="-122"/>
              </a:rPr>
              <a:t>、</a:t>
            </a:r>
            <a:r>
              <a:rPr lang="zh-CN" altLang="en-US" sz="4000">
                <a:solidFill>
                  <a:schemeClr val="bg1"/>
                </a:solidFill>
                <a:latin typeface="CloudLiSuGBK" panose="02010604000000000000" pitchFamily="2" charset="-122"/>
                <a:ea typeface="CloudLiSuGBK" panose="02010604000000000000" pitchFamily="2" charset="-122"/>
              </a:rPr>
              <a:t>認真看重神的話語</a:t>
            </a:r>
          </a:p>
          <a:p>
            <a:pPr algn="ctr">
              <a:lnSpc>
                <a:spcPct val="150000"/>
              </a:lnSpc>
            </a:pPr>
            <a:r>
              <a:rPr lang="en-US" altLang="zh-TW" sz="4000">
                <a:solidFill>
                  <a:schemeClr val="bg1"/>
                </a:solidFill>
                <a:latin typeface="CloudLiSuGBK" panose="02010604000000000000" pitchFamily="2" charset="-122"/>
                <a:ea typeface="CloudLiSuGBK" panose="02010604000000000000" pitchFamily="2" charset="-122"/>
              </a:rPr>
              <a:t>3</a:t>
            </a:r>
            <a:r>
              <a:rPr lang="zh-TW" altLang="en-US" sz="4000">
                <a:solidFill>
                  <a:schemeClr val="bg1"/>
                </a:solidFill>
                <a:latin typeface="CloudLiSuGBK" panose="02010604000000000000" pitchFamily="2" charset="-122"/>
                <a:ea typeface="CloudLiSuGBK" panose="02010604000000000000" pitchFamily="2" charset="-122"/>
              </a:rPr>
              <a:t>、</a:t>
            </a:r>
            <a:r>
              <a:rPr lang="zh-CN" altLang="en-US" sz="4000">
                <a:solidFill>
                  <a:schemeClr val="bg1"/>
                </a:solidFill>
                <a:latin typeface="CloudLiSuGBK" panose="02010604000000000000" pitchFamily="2" charset="-122"/>
                <a:ea typeface="CloudLiSuGBK" panose="02010604000000000000" pitchFamily="2" charset="-122"/>
              </a:rPr>
              <a:t>持續尋求神的話語</a:t>
            </a:r>
            <a:endParaRPr lang="en-US" sz="4000">
              <a:solidFill>
                <a:schemeClr val="bg1"/>
              </a:solidFill>
              <a:latin typeface="CloudLiSuGBK" panose="02010604000000000000" pitchFamily="2" charset="-122"/>
              <a:ea typeface="CloudLiSuGBK" panose="02010604000000000000" pitchFamily="2" charset="-12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F6762-189A-9B6B-A5FD-657E454EA6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25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"/>
          <p:cNvSpPr txBox="1"/>
          <p:nvPr/>
        </p:nvSpPr>
        <p:spPr>
          <a:xfrm>
            <a:off x="436238" y="258921"/>
            <a:ext cx="11319523" cy="6340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zh-CN" altLang="en-US" sz="48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撒母耳記上</a:t>
            </a:r>
            <a:r>
              <a:rPr lang="en-US" altLang="zh-CN" sz="48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15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1</a:t>
            </a:r>
            <a:r>
              <a:rPr lang="zh-CN" altLang="en-US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撒母耳對掃羅說：「耶和華差遣我膏你為王，治理他的百姓以色列；所以你當聽從耶和華的話。</a:t>
            </a:r>
            <a:r>
              <a:rPr lang="en-US" altLang="zh-CN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2</a:t>
            </a:r>
            <a:r>
              <a:rPr lang="zh-CN" altLang="en-US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萬軍之耶和華如此說：</a:t>
            </a:r>
            <a:r>
              <a:rPr lang="en-US" altLang="zh-CN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『</a:t>
            </a:r>
            <a:r>
              <a:rPr lang="zh-CN" altLang="en-US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以色列人出埃及的時候，在路上亞瑪力人怎樣待他們，怎樣抵擋他們，我都沒忘。</a:t>
            </a:r>
            <a:r>
              <a:rPr lang="en-US" altLang="zh-CN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3</a:t>
            </a:r>
            <a:r>
              <a:rPr lang="zh-CN" altLang="en-US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現在你要去擊打亞瑪力人，滅盡他們所有的，不可憐惜他們，將男女、孩童、吃奶的，並牛、羊、駱駝，和驢盡行殺死。</a:t>
            </a:r>
            <a:r>
              <a:rPr lang="en-US" altLang="zh-CN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』</a:t>
            </a:r>
            <a:r>
              <a:rPr lang="zh-CN" altLang="en-US" sz="44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」</a:t>
            </a:r>
            <a:endParaRPr sz="4400" b="1">
              <a:solidFill>
                <a:schemeClr val="bg1"/>
              </a:solidFill>
              <a:latin typeface="CloudLiSuGBK" panose="02010604000000000000" pitchFamily="2" charset="-122"/>
              <a:ea typeface="CloudLiSuGBK" panose="02010604000000000000" pitchFamily="2" charset="-122"/>
              <a:sym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67C128-6B53-6528-D916-8BE46203B3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"/>
          <p:cNvSpPr txBox="1"/>
          <p:nvPr/>
        </p:nvSpPr>
        <p:spPr>
          <a:xfrm>
            <a:off x="487215" y="595050"/>
            <a:ext cx="11490960" cy="5386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zh-CN" altLang="en-US" sz="4800" b="1">
                <a:solidFill>
                  <a:srgbClr val="FFFF00"/>
                </a:solidFill>
                <a:latin typeface="+mn-ea"/>
                <a:ea typeface="+mn-ea"/>
                <a:cs typeface="Gen Jyuu Gothic Monospace Regular" panose="020B0309020203020207" pitchFamily="49" charset="-128"/>
              </a:rPr>
              <a:t>為什麼要</a:t>
            </a:r>
            <a:r>
              <a:rPr lang="zh-CN" altLang="en-US" sz="4800" b="1" u="none" strike="noStrike">
                <a:solidFill>
                  <a:srgbClr val="FFFF00"/>
                </a:solidFill>
                <a:effectLst/>
                <a:latin typeface="+mn-ea"/>
                <a:ea typeface="+mn-ea"/>
                <a:cs typeface="Gen Jyuu Gothic Monospace Regular" panose="020B0309020203020207" pitchFamily="49" charset="-128"/>
              </a:rPr>
              <a:t>滅盡</a:t>
            </a:r>
            <a:r>
              <a:rPr lang="zh-CN" altLang="en-US" sz="4800" b="1">
                <a:solidFill>
                  <a:srgbClr val="FFFF00"/>
                </a:solidFill>
                <a:latin typeface="+mn-ea"/>
                <a:ea typeface="+mn-ea"/>
                <a:cs typeface="Gen Jyuu Gothic Monospace Regular" panose="020B0309020203020207" pitchFamily="49" charset="-128"/>
              </a:rPr>
              <a:t>亞瑪力人</a:t>
            </a:r>
            <a:r>
              <a:rPr lang="zh-TW" altLang="en-US" sz="4800" b="1">
                <a:solidFill>
                  <a:srgbClr val="FFFF00"/>
                </a:solidFill>
                <a:latin typeface="+mn-ea"/>
                <a:ea typeface="+mn-ea"/>
                <a:cs typeface="Gen Jyuu Gothic Monospace Regular" panose="020B0309020203020207" pitchFamily="49" charset="-128"/>
              </a:rPr>
              <a:t>？</a:t>
            </a:r>
            <a:endParaRPr lang="en-US" altLang="zh-TW" sz="4800" b="1">
              <a:solidFill>
                <a:srgbClr val="FFFF00"/>
              </a:solidFill>
              <a:latin typeface="+mn-ea"/>
              <a:ea typeface="+mn-ea"/>
              <a:cs typeface="Gen Jyuu Gothic Monospace Regular" panose="020B0309020203020207" pitchFamily="49" charset="-128"/>
            </a:endParaRPr>
          </a:p>
          <a:p>
            <a:pPr algn="ctr"/>
            <a:endParaRPr lang="en-US" altLang="zh-CN" sz="4800" b="0" i="0">
              <a:solidFill>
                <a:schemeClr val="bg1"/>
              </a:solidFill>
              <a:effectLst/>
              <a:latin typeface="CloudLiSuGBK" panose="02010604000000000000" pitchFamily="2" charset="-122"/>
              <a:ea typeface="CloudLiSuGBK" panose="02010604000000000000" pitchFamily="2" charset="-122"/>
            </a:endParaRPr>
          </a:p>
          <a:p>
            <a:r>
              <a:rPr lang="zh-CN" altLang="en-US" sz="40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申命記</a:t>
            </a:r>
            <a:r>
              <a:rPr lang="en-US" altLang="zh-CN" sz="40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25</a:t>
            </a:r>
            <a:r>
              <a:rPr lang="en-US" altLang="zh-CN" sz="4000" b="1">
                <a:solidFill>
                  <a:schemeClr val="bg1"/>
                </a:solidFill>
                <a:latin typeface="CloudLiSuGBK" panose="02010604000000000000" pitchFamily="2" charset="-122"/>
                <a:ea typeface="CloudLiSuGBK" panose="02010604000000000000" pitchFamily="2" charset="-122"/>
              </a:rPr>
              <a:t>:</a:t>
            </a:r>
            <a:r>
              <a:rPr lang="en-US" altLang="zh-CN" sz="40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17</a:t>
            </a:r>
            <a:r>
              <a:rPr lang="zh-CN" altLang="en-US" sz="40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「你要記念你們出埃及的時候，亞瑪力人在路上怎樣待你。</a:t>
            </a:r>
            <a:r>
              <a:rPr lang="en-US" altLang="zh-CN" sz="40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18</a:t>
            </a:r>
            <a:r>
              <a:rPr lang="zh-CN" altLang="en-US" sz="40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他們在路上遇見你，趁你疲乏困倦擊殺你儘後邊軟弱的人，並不敬畏神。</a:t>
            </a:r>
            <a:r>
              <a:rPr lang="en-US" altLang="zh-CN" sz="40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… </a:t>
            </a:r>
            <a:r>
              <a:rPr lang="zh-CN" altLang="en-US" sz="40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那時，你要將亞瑪力的名號從天下塗抹了，不可忘記。」</a:t>
            </a:r>
            <a:endParaRPr lang="zh-CN" altLang="en-US" sz="4800" b="0" i="0">
              <a:solidFill>
                <a:schemeClr val="bg1"/>
              </a:solidFill>
              <a:effectLst/>
              <a:latin typeface="CloudLiSuGBK" panose="02010604000000000000" pitchFamily="2" charset="-122"/>
              <a:ea typeface="CloudLiSuGBK" panose="02010604000000000000" pitchFamily="2" charset="-122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bg1"/>
              </a:solidFill>
              <a:latin typeface="CloudLiSuGBK" panose="02010604000000000000" pitchFamily="2" charset="-122"/>
              <a:ea typeface="CloudLiSuGBK" panose="02010604000000000000" pitchFamily="2" charset="-122"/>
              <a:sym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FD23C9-16D0-F9A4-5004-3B839B8DAD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/>
        </p:nvSpPr>
        <p:spPr>
          <a:xfrm>
            <a:off x="383078" y="413420"/>
            <a:ext cx="1142584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4400" b="1">
                <a:solidFill>
                  <a:srgbClr val="FFFF00"/>
                </a:solidFill>
                <a:latin typeface="+mn-ea"/>
                <a:ea typeface="+mn-ea"/>
              </a:rPr>
              <a:t>掃羅違背神的話</a:t>
            </a:r>
            <a:endParaRPr lang="zh-CN" altLang="en-US" sz="13800" b="1">
              <a:solidFill>
                <a:srgbClr val="FFFF00"/>
              </a:solidFill>
              <a:effectLst/>
              <a:latin typeface="+mn-ea"/>
              <a:ea typeface="+mn-e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7D5F800-6B47-665C-7ACB-E29BD2806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78" y="2011680"/>
            <a:ext cx="5439730" cy="395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98793E-50B0-40BD-E924-84F5B39F8803}"/>
              </a:ext>
            </a:extLst>
          </p:cNvPr>
          <p:cNvSpPr txBox="1"/>
          <p:nvPr/>
        </p:nvSpPr>
        <p:spPr>
          <a:xfrm>
            <a:off x="6369194" y="2011680"/>
            <a:ext cx="531683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撒母耳記上</a:t>
            </a:r>
            <a:r>
              <a:rPr lang="en-US" altLang="zh-CN" sz="36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15:22</a:t>
            </a:r>
          </a:p>
          <a:p>
            <a:r>
              <a:rPr lang="zh-CN" altLang="en-US" sz="36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撒母耳說：</a:t>
            </a:r>
          </a:p>
          <a:p>
            <a:r>
              <a:rPr lang="zh-CN" altLang="en-US" sz="36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耶和華喜悅燔祭和平安祭，</a:t>
            </a:r>
          </a:p>
          <a:p>
            <a:r>
              <a:rPr lang="zh-CN" altLang="en-US" sz="36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豈如喜悅人聽從他的話呢？</a:t>
            </a:r>
          </a:p>
          <a:p>
            <a:r>
              <a:rPr lang="zh-CN" altLang="en-US" sz="36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聽命勝於獻祭；</a:t>
            </a:r>
          </a:p>
          <a:p>
            <a:r>
              <a:rPr lang="zh-CN" altLang="en-US" sz="36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順從勝於公羊的脂油。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zh-CN" altLang="en-US" sz="3600">
                <a:solidFill>
                  <a:schemeClr val="bg1"/>
                </a:solidFill>
                <a:latin typeface="FZJLiShu-S01" panose="03000509000000000000" pitchFamily="66" charset="-120"/>
                <a:ea typeface="FZJLiShu-S01" panose="03000509000000000000" pitchFamily="66" charset="-120"/>
              </a:rPr>
            </a:br>
            <a:endParaRPr lang="en-US" sz="3600">
              <a:solidFill>
                <a:schemeClr val="bg1"/>
              </a:solidFill>
              <a:latin typeface="FZJLiShu-S01" panose="03000509000000000000" pitchFamily="66" charset="-120"/>
              <a:ea typeface="FZJLiShu-S01" panose="03000509000000000000" pitchFamily="66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32B7D-5023-0357-DD61-D797A156CF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/>
        </p:nvSpPr>
        <p:spPr>
          <a:xfrm>
            <a:off x="383078" y="413420"/>
            <a:ext cx="1142584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4400" b="1" i="0" u="none" strike="noStrike">
                <a:solidFill>
                  <a:schemeClr val="bg1"/>
                </a:solidFill>
                <a:effectLst/>
                <a:latin typeface="+mn-ea"/>
                <a:ea typeface="+mn-ea"/>
              </a:rPr>
              <a:t>一</a:t>
            </a:r>
            <a:r>
              <a:rPr lang="zh-TW" altLang="en-US" sz="4400" b="1" i="0" u="none" strike="noStrike">
                <a:solidFill>
                  <a:schemeClr val="bg1"/>
                </a:solidFill>
                <a:effectLst/>
                <a:latin typeface="+mn-ea"/>
                <a:ea typeface="+mn-ea"/>
              </a:rPr>
              <a:t>、</a:t>
            </a:r>
            <a:r>
              <a:rPr lang="zh-CN" altLang="en-US" sz="4400" b="1" i="0" u="none" strike="noStrike">
                <a:solidFill>
                  <a:schemeClr val="bg1"/>
                </a:solidFill>
                <a:effectLst/>
                <a:latin typeface="+mn-ea"/>
                <a:ea typeface="+mn-ea"/>
              </a:rPr>
              <a:t>留心聆聽神的話語</a:t>
            </a:r>
            <a:endParaRPr lang="zh-CN" altLang="en-US" sz="13800" b="1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98793E-50B0-40BD-E924-84F5B39F8803}"/>
              </a:ext>
            </a:extLst>
          </p:cNvPr>
          <p:cNvSpPr txBox="1"/>
          <p:nvPr/>
        </p:nvSpPr>
        <p:spPr>
          <a:xfrm>
            <a:off x="383078" y="1666494"/>
            <a:ext cx="531683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撒母耳記上</a:t>
            </a:r>
            <a:r>
              <a:rPr lang="en-US" altLang="zh-CN" sz="36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15:22</a:t>
            </a:r>
          </a:p>
          <a:p>
            <a:r>
              <a:rPr lang="zh-CN" altLang="en-US" sz="36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撒母耳說：</a:t>
            </a:r>
          </a:p>
          <a:p>
            <a:r>
              <a:rPr lang="zh-CN" altLang="en-US" sz="36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耶和華喜悅燔祭和平安祭，</a:t>
            </a:r>
          </a:p>
          <a:p>
            <a:r>
              <a:rPr lang="zh-CN" altLang="en-US" sz="36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豈如喜悅人聽從他的話呢？</a:t>
            </a:r>
          </a:p>
          <a:p>
            <a:r>
              <a:rPr lang="zh-CN" altLang="en-US" sz="3600" b="0" i="0">
                <a:solidFill>
                  <a:srgbClr val="FFFF00"/>
                </a:solidFill>
                <a:effectLst/>
                <a:latin typeface="TogebaraBold" panose="02000700000000000000" pitchFamily="2" charset="-128"/>
                <a:ea typeface="TogebaraBold" panose="02000700000000000000" pitchFamily="2" charset="-128"/>
              </a:rPr>
              <a:t>聽命</a:t>
            </a:r>
            <a:r>
              <a:rPr lang="zh-CN" altLang="en-US" sz="36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勝於獻祭；</a:t>
            </a:r>
          </a:p>
          <a:p>
            <a:r>
              <a:rPr lang="zh-CN" altLang="en-US" sz="3600" b="0" i="0">
                <a:solidFill>
                  <a:srgbClr val="FFFF00"/>
                </a:solidFill>
                <a:effectLst/>
                <a:latin typeface="TogebaraBold" panose="02000700000000000000" pitchFamily="2" charset="-128"/>
                <a:ea typeface="TogebaraBold" panose="02000700000000000000" pitchFamily="2" charset="-128"/>
              </a:rPr>
              <a:t>順從</a:t>
            </a:r>
            <a:r>
              <a:rPr lang="zh-CN" altLang="en-US" sz="36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勝於公羊的脂油。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zh-CN" altLang="en-US" sz="3600">
                <a:solidFill>
                  <a:schemeClr val="bg1"/>
                </a:solidFill>
                <a:latin typeface="FZJLiShu-S01" panose="03000509000000000000" pitchFamily="66" charset="-120"/>
                <a:ea typeface="FZJLiShu-S01" panose="03000509000000000000" pitchFamily="66" charset="-120"/>
              </a:rPr>
            </a:br>
            <a:endParaRPr lang="en-US" sz="3600">
              <a:solidFill>
                <a:schemeClr val="bg1"/>
              </a:solidFill>
              <a:latin typeface="FZJLiShu-S01" panose="03000509000000000000" pitchFamily="66" charset="-120"/>
              <a:ea typeface="FZJLiShu-S01" panose="03000509000000000000" pitchFamily="66" charset="-12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E627FA-B4EE-DA69-0FEC-4E8810BB0E24}"/>
              </a:ext>
            </a:extLst>
          </p:cNvPr>
          <p:cNvSpPr txBox="1"/>
          <p:nvPr/>
        </p:nvSpPr>
        <p:spPr>
          <a:xfrm>
            <a:off x="6708856" y="2274838"/>
            <a:ext cx="51732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箴言</a:t>
            </a:r>
            <a:r>
              <a:rPr lang="en-US" altLang="zh-CN" sz="36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22:17</a:t>
            </a:r>
          </a:p>
          <a:p>
            <a:r>
              <a:rPr lang="zh-CN" altLang="en-US" sz="36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你須</a:t>
            </a:r>
            <a:r>
              <a:rPr lang="zh-CN" altLang="en-US" sz="3600" b="0" i="0">
                <a:solidFill>
                  <a:srgbClr val="FFFF00"/>
                </a:solidFill>
                <a:effectLst/>
                <a:latin typeface="TogebaraBold" panose="02000700000000000000" pitchFamily="2" charset="-128"/>
                <a:ea typeface="TogebaraBold" panose="02000700000000000000" pitchFamily="2" charset="-128"/>
              </a:rPr>
              <a:t>側耳聽</a:t>
            </a:r>
            <a:r>
              <a:rPr lang="zh-CN" altLang="en-US" sz="36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受智慧人的言語，</a:t>
            </a:r>
          </a:p>
          <a:p>
            <a:r>
              <a:rPr lang="zh-CN" altLang="en-US" sz="3600" b="0" i="0">
                <a:solidFill>
                  <a:srgbClr val="FFFF00"/>
                </a:solidFill>
                <a:effectLst/>
                <a:latin typeface="TogebaraBold" panose="02000700000000000000" pitchFamily="2" charset="-128"/>
                <a:ea typeface="TogebaraBold" panose="02000700000000000000" pitchFamily="2" charset="-128"/>
              </a:rPr>
              <a:t>留心領會</a:t>
            </a:r>
            <a:r>
              <a:rPr lang="zh-CN" altLang="en-US" sz="3600" b="0" i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我的知識。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D4C1FF-9D27-587F-4F67-98BF6B44A2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81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滨海步行道(青岛市) - 旅游景点点评- Tripadvisor">
            <a:extLst>
              <a:ext uri="{FF2B5EF4-FFF2-40B4-BE49-F238E27FC236}">
                <a16:creationId xmlns:a16="http://schemas.microsoft.com/office/drawing/2014/main" id="{FAAC9E2F-DCEC-0AF8-C6F0-6D7984306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Google Shape;129;p5"/>
          <p:cNvSpPr txBox="1"/>
          <p:nvPr/>
        </p:nvSpPr>
        <p:spPr>
          <a:xfrm>
            <a:off x="383078" y="413420"/>
            <a:ext cx="1142584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TW" altLang="en-US" sz="6000">
                <a:solidFill>
                  <a:srgbClr val="FFFF00"/>
                </a:solidFill>
                <a:effectLst>
                  <a:glow rad="76200">
                    <a:schemeClr val="tx1">
                      <a:lumMod val="95000"/>
                      <a:lumOff val="5000"/>
                      <a:alpha val="63000"/>
                    </a:schemeClr>
                  </a:glow>
                </a:effectLst>
                <a:latin typeface="CloudLiBianGBK" panose="02010604000000000000" pitchFamily="2" charset="-122"/>
                <a:ea typeface="CloudLiBianGBK" panose="02010604000000000000" pitchFamily="2" charset="-122"/>
              </a:rPr>
              <a:t>聽</a:t>
            </a:r>
            <a:r>
              <a:rPr lang="en-US" altLang="zh-CN" sz="6000">
                <a:solidFill>
                  <a:srgbClr val="FFFF00"/>
                </a:solidFill>
                <a:effectLst>
                  <a:glow rad="76200">
                    <a:schemeClr val="tx1">
                      <a:lumMod val="95000"/>
                      <a:lumOff val="5000"/>
                      <a:alpha val="63000"/>
                    </a:schemeClr>
                  </a:glow>
                </a:effectLst>
                <a:latin typeface="CloudLiBianGBK" panose="02010604000000000000" pitchFamily="2" charset="-122"/>
                <a:ea typeface="CloudLiBianGBK" panose="02010604000000000000" pitchFamily="2" charset="-122"/>
              </a:rPr>
              <a:t> </a:t>
            </a:r>
            <a:r>
              <a:rPr lang="zh-CN" altLang="en-US" sz="4000">
                <a:solidFill>
                  <a:srgbClr val="FFFF00"/>
                </a:solidFill>
                <a:effectLst>
                  <a:glow rad="76200">
                    <a:schemeClr val="tx1">
                      <a:lumMod val="95000"/>
                      <a:lumOff val="5000"/>
                      <a:alpha val="63000"/>
                    </a:schemeClr>
                  </a:glow>
                </a:effectLst>
                <a:latin typeface="CloudLiBianGBK" panose="02010604000000000000" pitchFamily="2" charset="-122"/>
                <a:ea typeface="CloudLiBianGBK" panose="02010604000000000000" pitchFamily="2" charset="-122"/>
              </a:rPr>
              <a:t>對比</a:t>
            </a:r>
            <a:r>
              <a:rPr lang="zh-TW" altLang="en-US" sz="6000">
                <a:solidFill>
                  <a:srgbClr val="FFFF00"/>
                </a:solidFill>
                <a:effectLst>
                  <a:glow rad="76200">
                    <a:schemeClr val="tx1">
                      <a:lumMod val="95000"/>
                      <a:lumOff val="5000"/>
                      <a:alpha val="63000"/>
                    </a:schemeClr>
                  </a:glow>
                </a:effectLst>
                <a:latin typeface="CloudLiBianGBK" panose="02010604000000000000" pitchFamily="2" charset="-122"/>
                <a:ea typeface="CloudLiBianGBK" panose="02010604000000000000" pitchFamily="2" charset="-122"/>
              </a:rPr>
              <a:t> </a:t>
            </a:r>
            <a:r>
              <a:rPr lang="zh-CN" altLang="en-US" sz="6000" b="0" i="0">
                <a:solidFill>
                  <a:srgbClr val="FFFF00"/>
                </a:solidFill>
                <a:effectLst>
                  <a:glow rad="76200">
                    <a:schemeClr val="tx1">
                      <a:lumMod val="95000"/>
                      <a:lumOff val="5000"/>
                      <a:alpha val="63000"/>
                    </a:schemeClr>
                  </a:glow>
                </a:effectLst>
                <a:latin typeface="CloudLiBianGBK" panose="02010604000000000000" pitchFamily="2" charset="-122"/>
                <a:ea typeface="CloudLiBianGBK" panose="02010604000000000000" pitchFamily="2" charset="-122"/>
              </a:rPr>
              <a:t>側耳聽</a:t>
            </a:r>
            <a:endParaRPr lang="en-US" altLang="zh-CN" sz="6000">
              <a:solidFill>
                <a:srgbClr val="FFFF00"/>
              </a:solidFill>
              <a:effectLst>
                <a:glow rad="76200">
                  <a:schemeClr val="tx1">
                    <a:lumMod val="95000"/>
                    <a:lumOff val="5000"/>
                    <a:alpha val="63000"/>
                  </a:schemeClr>
                </a:glow>
              </a:effectLst>
              <a:latin typeface="CloudLiBianGBK" panose="02010604000000000000" pitchFamily="2" charset="-122"/>
              <a:ea typeface="CloudLiBianGBK" panose="02010604000000000000" pitchFamily="2" charset="-12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AFCB-F480-F8A2-2989-C4279E763A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11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/>
        </p:nvSpPr>
        <p:spPr>
          <a:xfrm>
            <a:off x="383078" y="413420"/>
            <a:ext cx="1142584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4400" b="1" i="0" u="none" strike="noStrike">
                <a:solidFill>
                  <a:schemeClr val="bg1"/>
                </a:solidFill>
                <a:effectLst/>
                <a:latin typeface="+mn-ea"/>
                <a:ea typeface="+mn-ea"/>
              </a:rPr>
              <a:t>一</a:t>
            </a:r>
            <a:r>
              <a:rPr lang="zh-TW" altLang="en-US" sz="4400" b="1" i="0" u="none" strike="noStrike">
                <a:solidFill>
                  <a:schemeClr val="bg1"/>
                </a:solidFill>
                <a:effectLst/>
                <a:latin typeface="+mn-ea"/>
                <a:ea typeface="+mn-ea"/>
              </a:rPr>
              <a:t>、</a:t>
            </a:r>
            <a:r>
              <a:rPr lang="zh-CN" altLang="en-US" sz="4400" b="1" i="0" u="none" strike="noStrike">
                <a:solidFill>
                  <a:schemeClr val="bg1"/>
                </a:solidFill>
                <a:effectLst/>
                <a:latin typeface="+mn-ea"/>
                <a:ea typeface="+mn-ea"/>
              </a:rPr>
              <a:t>留心聆聽神的話語</a:t>
            </a:r>
            <a:endParaRPr lang="zh-CN" altLang="en-US" sz="13800" b="1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E627FA-B4EE-DA69-0FEC-4E8810BB0E24}"/>
              </a:ext>
            </a:extLst>
          </p:cNvPr>
          <p:cNvSpPr txBox="1"/>
          <p:nvPr/>
        </p:nvSpPr>
        <p:spPr>
          <a:xfrm>
            <a:off x="271272" y="1490008"/>
            <a:ext cx="109301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「聽命」 和 「順從」</a:t>
            </a:r>
            <a:r>
              <a:rPr lang="zh-TW" altLang="en-US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 </a:t>
            </a:r>
            <a:r>
              <a:rPr lang="en-US" altLang="zh-TW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==</a:t>
            </a:r>
            <a:r>
              <a:rPr lang="zh-TW" altLang="en-US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「</a:t>
            </a:r>
            <a:r>
              <a:rPr lang="zh-CN" altLang="en-US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留心領會</a:t>
            </a:r>
            <a:r>
              <a:rPr lang="zh-TW" altLang="en-US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」</a:t>
            </a:r>
            <a:endParaRPr lang="en-US" altLang="zh-CN" sz="4000" b="0" i="0" u="none" strike="noStrike">
              <a:solidFill>
                <a:schemeClr val="bg1"/>
              </a:solidFill>
              <a:effectLst/>
              <a:latin typeface="CloudLiSuGBK" panose="02010604000000000000" pitchFamily="2" charset="-122"/>
              <a:ea typeface="CloudLiSuGBK" panose="02010604000000000000" pitchFamily="2" charset="-122"/>
            </a:endParaRPr>
          </a:p>
          <a:p>
            <a:pPr lvl="2" indent="917575"/>
            <a:r>
              <a:rPr lang="zh-CN" altLang="en-US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用你的心去聽我的命令 </a:t>
            </a:r>
            <a:endParaRPr lang="en-US" altLang="zh-CN" sz="4000" b="0" i="0" u="none" strike="noStrike">
              <a:solidFill>
                <a:schemeClr val="bg1"/>
              </a:solidFill>
              <a:effectLst/>
              <a:latin typeface="CloudLiSuGBK" panose="02010604000000000000" pitchFamily="2" charset="-122"/>
              <a:ea typeface="CloudLiSuGBK" panose="02010604000000000000" pitchFamily="2" charset="-122"/>
            </a:endParaRPr>
          </a:p>
          <a:p>
            <a:pPr lvl="2" indent="917575"/>
            <a:r>
              <a:rPr lang="en-US" altLang="zh-CN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Apply your heart to my commands</a:t>
            </a:r>
            <a:endParaRPr lang="zh-CN" altLang="en-US" sz="4000" b="0" i="0">
              <a:solidFill>
                <a:schemeClr val="bg1"/>
              </a:solidFill>
              <a:effectLst/>
              <a:latin typeface="CloudLiSuGBK" panose="02010604000000000000" pitchFamily="2" charset="-122"/>
              <a:ea typeface="CloudLiSuGBK" panose="02010604000000000000" pitchFamily="2" charset="-12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FCCE35-55E4-EFE9-C773-FA6EF3D44B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49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/>
        </p:nvSpPr>
        <p:spPr>
          <a:xfrm>
            <a:off x="383078" y="413420"/>
            <a:ext cx="1142584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CN" altLang="en-US" sz="4400" b="1" i="0" u="none" strike="noStrike">
                <a:solidFill>
                  <a:schemeClr val="bg1"/>
                </a:solidFill>
                <a:effectLst/>
                <a:latin typeface="+mn-ea"/>
                <a:ea typeface="+mn-ea"/>
              </a:rPr>
              <a:t>一</a:t>
            </a:r>
            <a:r>
              <a:rPr lang="zh-TW" altLang="en-US" sz="4400" b="1" i="0" u="none" strike="noStrike">
                <a:solidFill>
                  <a:schemeClr val="bg1"/>
                </a:solidFill>
                <a:effectLst/>
                <a:latin typeface="+mn-ea"/>
                <a:ea typeface="+mn-ea"/>
              </a:rPr>
              <a:t>、</a:t>
            </a:r>
            <a:r>
              <a:rPr lang="zh-CN" altLang="en-US" sz="4400" b="1" i="0" u="none" strike="noStrike">
                <a:solidFill>
                  <a:schemeClr val="bg1"/>
                </a:solidFill>
                <a:effectLst/>
                <a:latin typeface="+mn-ea"/>
                <a:ea typeface="+mn-ea"/>
              </a:rPr>
              <a:t>留心聆聽神的話語</a:t>
            </a:r>
            <a:endParaRPr lang="zh-CN" altLang="en-US" sz="13800" b="1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98793E-50B0-40BD-E924-84F5B39F8803}"/>
              </a:ext>
            </a:extLst>
          </p:cNvPr>
          <p:cNvSpPr txBox="1"/>
          <p:nvPr/>
        </p:nvSpPr>
        <p:spPr>
          <a:xfrm>
            <a:off x="573578" y="4369816"/>
            <a:ext cx="1161842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altLang="zh-CN" sz="4400" b="0" i="0" u="none" strike="noStrike">
                <a:solidFill>
                  <a:srgbClr val="FFFF00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  <a:cs typeface="TW-Kai" panose="02010604000101010101" pitchFamily="2" charset="-128"/>
              </a:rPr>
              <a:t>1. </a:t>
            </a:r>
            <a:r>
              <a:rPr lang="zh-CN" altLang="en-US" sz="4400" b="0" i="0" u="none" strike="noStrike">
                <a:solidFill>
                  <a:srgbClr val="FFFF00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  <a:cs typeface="TW-Kai" panose="02010604000101010101" pitchFamily="2" charset="-128"/>
              </a:rPr>
              <a:t>有強烈的願望來聽，專心聽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altLang="zh-CN" sz="4400" b="0" i="0" u="none" strike="noStrike">
                <a:solidFill>
                  <a:srgbClr val="FFFF00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  <a:cs typeface="TW-Kai" panose="02010604000101010101" pitchFamily="2" charset="-128"/>
              </a:rPr>
              <a:t>2. </a:t>
            </a:r>
            <a:r>
              <a:rPr lang="zh-CN" altLang="en-US" sz="4400" b="0" i="0" u="none" strike="noStrike">
                <a:solidFill>
                  <a:srgbClr val="FFFF00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  <a:cs typeface="TW-Kai" panose="02010604000101010101" pitchFamily="2" charset="-128"/>
              </a:rPr>
              <a:t>放下自己的已有想法，照著神的命令去做。</a:t>
            </a:r>
            <a:endParaRPr lang="en-US" sz="4400">
              <a:solidFill>
                <a:srgbClr val="FFFF00"/>
              </a:solidFill>
              <a:latin typeface="CloudLiSuGBK" panose="02010604000000000000" pitchFamily="2" charset="-122"/>
              <a:ea typeface="CloudLiSuGBK" panose="02010604000000000000" pitchFamily="2" charset="-122"/>
              <a:cs typeface="TW-Kai" panose="02010604000101010101" pitchFamily="2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E627FA-B4EE-DA69-0FEC-4E8810BB0E24}"/>
              </a:ext>
            </a:extLst>
          </p:cNvPr>
          <p:cNvSpPr txBox="1"/>
          <p:nvPr/>
        </p:nvSpPr>
        <p:spPr>
          <a:xfrm>
            <a:off x="271272" y="1490008"/>
            <a:ext cx="109301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「聽命」 和 「順從」</a:t>
            </a:r>
            <a:r>
              <a:rPr lang="zh-TW" altLang="en-US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 </a:t>
            </a:r>
            <a:r>
              <a:rPr lang="en-US" altLang="zh-TW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==</a:t>
            </a:r>
            <a:r>
              <a:rPr lang="zh-TW" altLang="en-US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「</a:t>
            </a:r>
            <a:r>
              <a:rPr lang="zh-CN" altLang="en-US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留心領會</a:t>
            </a:r>
            <a:r>
              <a:rPr lang="zh-TW" altLang="en-US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」</a:t>
            </a:r>
            <a:endParaRPr lang="en-US" altLang="zh-CN" sz="4000" b="0" i="0" u="none" strike="noStrike">
              <a:solidFill>
                <a:schemeClr val="bg1"/>
              </a:solidFill>
              <a:effectLst/>
              <a:latin typeface="CloudLiSuGBK" panose="02010604000000000000" pitchFamily="2" charset="-122"/>
              <a:ea typeface="CloudLiSuGBK" panose="02010604000000000000" pitchFamily="2" charset="-122"/>
            </a:endParaRPr>
          </a:p>
          <a:p>
            <a:pPr lvl="2" indent="917575"/>
            <a:r>
              <a:rPr lang="zh-CN" altLang="en-US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用你的心去聽我的命令 </a:t>
            </a:r>
            <a:endParaRPr lang="en-US" altLang="zh-CN" sz="4000" b="0" i="0" u="none" strike="noStrike">
              <a:solidFill>
                <a:schemeClr val="bg1"/>
              </a:solidFill>
              <a:effectLst/>
              <a:latin typeface="CloudLiSuGBK" panose="02010604000000000000" pitchFamily="2" charset="-122"/>
              <a:ea typeface="CloudLiSuGBK" panose="02010604000000000000" pitchFamily="2" charset="-122"/>
            </a:endParaRPr>
          </a:p>
          <a:p>
            <a:pPr lvl="2" indent="917575"/>
            <a:r>
              <a:rPr lang="en-US" altLang="zh-CN" sz="4000" b="0" i="0" u="none" strike="noStrike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Apply your heart to my commands</a:t>
            </a:r>
            <a:endParaRPr lang="zh-CN" altLang="en-US" sz="4000" b="0" i="0">
              <a:solidFill>
                <a:schemeClr val="bg1"/>
              </a:solidFill>
              <a:effectLst/>
              <a:latin typeface="CloudLiSuGBK" panose="02010604000000000000" pitchFamily="2" charset="-122"/>
              <a:ea typeface="CloudLiSuGBK" panose="02010604000000000000" pitchFamily="2" charset="-12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AD4CC7-8722-897B-928D-D047821A16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67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1020</Words>
  <Application>Microsoft Macintosh PowerPoint</Application>
  <PresentationFormat>Widescreen</PresentationFormat>
  <Paragraphs>147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TogebaraBold</vt:lpstr>
      <vt:lpstr>Calibri</vt:lpstr>
      <vt:lpstr>TW-Kai</vt:lpstr>
      <vt:lpstr>宋体</vt:lpstr>
      <vt:lpstr>Corporate Logo Rounded</vt:lpstr>
      <vt:lpstr>CloudLiSuGBK</vt:lpstr>
      <vt:lpstr>新細明體</vt:lpstr>
      <vt:lpstr>Arial</vt:lpstr>
      <vt:lpstr>CloudLiBianGBK</vt:lpstr>
      <vt:lpstr>FZJLiShu-S01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X</dc:creator>
  <cp:lastModifiedBy>Michael</cp:lastModifiedBy>
  <cp:revision>19</cp:revision>
  <dcterms:created xsi:type="dcterms:W3CDTF">2022-05-27T00:23:24Z</dcterms:created>
  <dcterms:modified xsi:type="dcterms:W3CDTF">2023-09-24T02:33:11Z</dcterms:modified>
</cp:coreProperties>
</file>