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418B4D-93C7-4E25-8D6B-FDCD411F4E11}" v="2" dt="2023-10-09T01:32:16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55" autoAdjust="0"/>
  </p:normalViewPr>
  <p:slideViewPr>
    <p:cSldViewPr snapToGrid="0">
      <p:cViewPr varScale="1">
        <p:scale>
          <a:sx n="81" d="100"/>
          <a:sy n="81" d="100"/>
        </p:scale>
        <p:origin x="13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0B418B4D-93C7-4E25-8D6B-FDCD411F4E11}"/>
    <pc:docChg chg="delSld modSld">
      <pc:chgData name="Jiao, Nelson Dongjun" userId="650d7c4a-3d5a-4d85-bd05-5c9ce1a6ab3a" providerId="ADAL" clId="{0B418B4D-93C7-4E25-8D6B-FDCD411F4E11}" dt="2023-10-09T01:33:40.686" v="4" actId="255"/>
      <pc:docMkLst>
        <pc:docMk/>
      </pc:docMkLst>
      <pc:sldChg chg="del">
        <pc:chgData name="Jiao, Nelson Dongjun" userId="650d7c4a-3d5a-4d85-bd05-5c9ce1a6ab3a" providerId="ADAL" clId="{0B418B4D-93C7-4E25-8D6B-FDCD411F4E11}" dt="2023-10-09T01:23:40.917" v="0" actId="47"/>
        <pc:sldMkLst>
          <pc:docMk/>
          <pc:sldMk cId="1251159692" sldId="256"/>
        </pc:sldMkLst>
      </pc:sldChg>
      <pc:sldChg chg="del">
        <pc:chgData name="Jiao, Nelson Dongjun" userId="650d7c4a-3d5a-4d85-bd05-5c9ce1a6ab3a" providerId="ADAL" clId="{0B418B4D-93C7-4E25-8D6B-FDCD411F4E11}" dt="2023-10-09T01:23:40.917" v="0" actId="47"/>
        <pc:sldMkLst>
          <pc:docMk/>
          <pc:sldMk cId="670670905" sldId="257"/>
        </pc:sldMkLst>
      </pc:sldChg>
      <pc:sldChg chg="del">
        <pc:chgData name="Jiao, Nelson Dongjun" userId="650d7c4a-3d5a-4d85-bd05-5c9ce1a6ab3a" providerId="ADAL" clId="{0B418B4D-93C7-4E25-8D6B-FDCD411F4E11}" dt="2023-10-09T01:23:40.917" v="0" actId="47"/>
        <pc:sldMkLst>
          <pc:docMk/>
          <pc:sldMk cId="1498624070" sldId="258"/>
        </pc:sldMkLst>
      </pc:sldChg>
      <pc:sldChg chg="del">
        <pc:chgData name="Jiao, Nelson Dongjun" userId="650d7c4a-3d5a-4d85-bd05-5c9ce1a6ab3a" providerId="ADAL" clId="{0B418B4D-93C7-4E25-8D6B-FDCD411F4E11}" dt="2023-10-09T01:23:40.917" v="0" actId="47"/>
        <pc:sldMkLst>
          <pc:docMk/>
          <pc:sldMk cId="3289642377" sldId="259"/>
        </pc:sldMkLst>
      </pc:sldChg>
      <pc:sldChg chg="del">
        <pc:chgData name="Jiao, Nelson Dongjun" userId="650d7c4a-3d5a-4d85-bd05-5c9ce1a6ab3a" providerId="ADAL" clId="{0B418B4D-93C7-4E25-8D6B-FDCD411F4E11}" dt="2023-10-09T01:23:40.917" v="0" actId="47"/>
        <pc:sldMkLst>
          <pc:docMk/>
          <pc:sldMk cId="2648793271" sldId="260"/>
        </pc:sldMkLst>
      </pc:sldChg>
      <pc:sldChg chg="del">
        <pc:chgData name="Jiao, Nelson Dongjun" userId="650d7c4a-3d5a-4d85-bd05-5c9ce1a6ab3a" providerId="ADAL" clId="{0B418B4D-93C7-4E25-8D6B-FDCD411F4E11}" dt="2023-10-09T01:23:40.917" v="0" actId="47"/>
        <pc:sldMkLst>
          <pc:docMk/>
          <pc:sldMk cId="4044549816" sldId="261"/>
        </pc:sldMkLst>
      </pc:sldChg>
      <pc:sldChg chg="modSp mod">
        <pc:chgData name="Jiao, Nelson Dongjun" userId="650d7c4a-3d5a-4d85-bd05-5c9ce1a6ab3a" providerId="ADAL" clId="{0B418B4D-93C7-4E25-8D6B-FDCD411F4E11}" dt="2023-10-09T01:33:40.686" v="4" actId="255"/>
        <pc:sldMkLst>
          <pc:docMk/>
          <pc:sldMk cId="3883230453" sldId="262"/>
        </pc:sldMkLst>
        <pc:spChg chg="mod">
          <ac:chgData name="Jiao, Nelson Dongjun" userId="650d7c4a-3d5a-4d85-bd05-5c9ce1a6ab3a" providerId="ADAL" clId="{0B418B4D-93C7-4E25-8D6B-FDCD411F4E11}" dt="2023-10-09T01:32:16.587" v="2" actId="255"/>
          <ac:spMkLst>
            <pc:docMk/>
            <pc:sldMk cId="3883230453" sldId="262"/>
            <ac:spMk id="2" creationId="{E3DCD8C4-4EEC-E8EF-213E-33EB866F0984}"/>
          </ac:spMkLst>
        </pc:spChg>
        <pc:spChg chg="mod">
          <ac:chgData name="Jiao, Nelson Dongjun" userId="650d7c4a-3d5a-4d85-bd05-5c9ce1a6ab3a" providerId="ADAL" clId="{0B418B4D-93C7-4E25-8D6B-FDCD411F4E11}" dt="2023-10-09T01:33:40.686" v="4" actId="255"/>
          <ac:spMkLst>
            <pc:docMk/>
            <pc:sldMk cId="3883230453" sldId="262"/>
            <ac:spMk id="3" creationId="{65014900-8C5D-A502-8081-E1C5AC0E56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0790C-1A4B-1B46-94F0-3325C12F541D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8DEBF-626C-814E-A59B-4DCBB42D4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800" dirty="0">
                <a:effectLst/>
                <a:ea typeface="AppleExternalUIFontSimplifiedCh"/>
              </a:rPr>
              <a:t>主人公路易成长在一个基督教家庭，但他从小就是一个问题少年，打架，偷东西，每次被警察送回家，他爸就把他打一顿，但这对他没有帮助。他有跑步的天赋，</a:t>
            </a:r>
            <a:r>
              <a:rPr lang="zh-CN" altLang="en-US" sz="1800" dirty="0">
                <a:effectLst/>
                <a:ea typeface="AppleExternalUIFontSimplifiedCh"/>
              </a:rPr>
              <a:t>他哥哥鼓勵他</a:t>
            </a:r>
            <a:r>
              <a:rPr lang="zh-TW" altLang="en-US" sz="1800" dirty="0">
                <a:effectLst/>
                <a:ea typeface="AppleExternalUIFontSimplifiedCh"/>
              </a:rPr>
              <a:t>，每天騎車領他跑，鼓勵他。</a:t>
            </a:r>
            <a:r>
              <a:rPr lang="zh-CN" sz="1800" dirty="0">
                <a:effectLst/>
                <a:ea typeface="AppleExternalUIFontSimplifiedCh"/>
              </a:rPr>
              <a:t>练了一年就取得了代表美国参加奥运会的资格，</a:t>
            </a:r>
            <a:r>
              <a:rPr lang="zh-CN" altLang="en-US" sz="1800" dirty="0">
                <a:effectLst/>
                <a:ea typeface="AppleExternalUIFontSimplifiedCh"/>
              </a:rPr>
              <a:t>四年後我要去東京</a:t>
            </a:r>
            <a:r>
              <a:rPr lang="zh-TW" altLang="en-US" sz="1800" dirty="0">
                <a:effectLst/>
                <a:ea typeface="AppleExternalUIFontSimplifiedCh"/>
              </a:rPr>
              <a:t>。</a:t>
            </a:r>
            <a:r>
              <a:rPr lang="zh-CN" sz="1800" dirty="0">
                <a:effectLst/>
                <a:ea typeface="AppleExternalUIFontSimplifiedCh"/>
              </a:rPr>
              <a:t>当时人们认为他有希望成为历史上第一个在</a:t>
            </a:r>
            <a:r>
              <a:rPr lang="en-US" sz="1800" dirty="0">
                <a:effectLst/>
                <a:latin typeface="AppleExternalUIFontSimplifiedCh"/>
              </a:rPr>
              <a:t>4</a:t>
            </a:r>
            <a:r>
              <a:rPr lang="zh-CN" sz="1800" dirty="0">
                <a:effectLst/>
                <a:latin typeface="AppleExternalUIFontSimplifiedCh"/>
              </a:rPr>
              <a:t>分钟以内跑完</a:t>
            </a:r>
            <a:r>
              <a:rPr lang="en-US" sz="1800" dirty="0">
                <a:effectLst/>
                <a:latin typeface="AppleExternalUIFontSimplifiedCh"/>
              </a:rPr>
              <a:t>1</a:t>
            </a:r>
            <a:r>
              <a:rPr lang="zh-CN" sz="1800" dirty="0">
                <a:effectLst/>
                <a:latin typeface="AppleExternalUIFontSimplifiedCh"/>
              </a:rPr>
              <a:t>英里的选手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8DEBF-626C-814E-A59B-4DCBB42D4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5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800" dirty="0">
                <a:effectLst/>
                <a:ea typeface="AppleExternalUIFontSimplifiedCh"/>
              </a:rPr>
              <a:t>战争开始了。路易参了军，去太平洋与日本人作战。有一天他们的轰炸机因机械故障坠毁，只有</a:t>
            </a:r>
            <a:r>
              <a:rPr lang="en-US" sz="1800" dirty="0">
                <a:effectLst/>
                <a:latin typeface="AppleExternalUIFontSimplifiedCh"/>
              </a:rPr>
              <a:t>3</a:t>
            </a:r>
            <a:r>
              <a:rPr lang="zh-CN" sz="1800" dirty="0">
                <a:effectLst/>
                <a:latin typeface="AppleExternalUIFontSimplifiedCh"/>
              </a:rPr>
              <a:t>个人爬上了救生筏，</a:t>
            </a:r>
            <a:r>
              <a:rPr lang="zh-CN" altLang="en-US" sz="1800" dirty="0">
                <a:effectLst/>
                <a:latin typeface="AppleExternalUIFontSimplifiedCh"/>
              </a:rPr>
              <a:t>奇蹟獲救</a:t>
            </a:r>
            <a:r>
              <a:rPr lang="zh-TW" altLang="en-US" sz="1800" dirty="0">
                <a:effectLst/>
                <a:latin typeface="AppleExternalUIFontSimplifiedCh"/>
              </a:rPr>
              <a:t>。</a:t>
            </a:r>
            <a:r>
              <a:rPr lang="zh-CN" sz="1800" b="1" dirty="0">
                <a:effectLst/>
                <a:latin typeface="AppleExternalUIFontSimplifiedCh"/>
              </a:rPr>
              <a:t>他们靠雨水和徒手抓鱼在海上漂泊了</a:t>
            </a:r>
            <a:r>
              <a:rPr lang="en-US" sz="1800" b="1" dirty="0">
                <a:effectLst/>
                <a:latin typeface="AppleExternalUIFontSimplifiedCh"/>
              </a:rPr>
              <a:t>47</a:t>
            </a:r>
            <a:r>
              <a:rPr lang="zh-CN" sz="1800" b="1" dirty="0">
                <a:effectLst/>
                <a:latin typeface="AppleExternalUIFontSimplifiedCh"/>
              </a:rPr>
              <a:t>天，中间经历了风暴，鲨鱼袭击，日本飞机的扫射</a:t>
            </a:r>
            <a:r>
              <a:rPr lang="zh-CN" sz="1800" dirty="0">
                <a:effectLst/>
                <a:latin typeface="AppleExternalUIFontSimplifiedCh"/>
              </a:rPr>
              <a:t>。有一天傍晚，他们多日没有食物和水，三个人都快死了，夕阳悬在海上，晚霞在空中变幻着颜色，大海像镜子一样平静，映出无与伦比美丽的色彩，路易忽然感受到神的存在，那种宏大又美丽，神秘又亲切的感觉，</a:t>
            </a:r>
            <a:r>
              <a:rPr lang="zh-CN" sz="1800" b="1" dirty="0">
                <a:effectLst/>
                <a:latin typeface="AppleExternalUIFontSimplifiedCh"/>
              </a:rPr>
              <a:t>他向神祷告说如果你救了我，我就把一生奉献出来事奉你</a:t>
            </a:r>
            <a:r>
              <a:rPr lang="zh-CN" sz="1800" dirty="0">
                <a:effectLst/>
                <a:latin typeface="AppleExternalUIFontSimplifiedCh"/>
              </a:rPr>
              <a:t>。接着就下了雨，他们抓到了鱼，又过了几天他们飘到了一个日军占领的小岛。神是不是很厉害，很灵？不那么简单，路易不会想到得救才是他噩梦的开始。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8DEBF-626C-814E-A59B-4DCBB42D4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8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sz="1800" dirty="0">
                <a:effectLst/>
                <a:ea typeface="AppleExternalUIFontSimplifiedCh"/>
              </a:rPr>
              <a:t>接下来的两年半，他在战俘营中身心受尽了折磨，尤其有一个狱卒外号叫小鸟，他特别和路易过不去，下定决心要</a:t>
            </a:r>
            <a:r>
              <a:rPr lang="en-US" sz="1800" dirty="0">
                <a:effectLst/>
                <a:latin typeface="AppleExternalUIFontSimplifiedCh"/>
              </a:rPr>
              <a:t>break</a:t>
            </a:r>
            <a:r>
              <a:rPr lang="zh-CN" sz="1800" dirty="0">
                <a:effectLst/>
                <a:latin typeface="AppleExternalUIFontSimplifiedCh"/>
              </a:rPr>
              <a:t>路易，而路易极为倔强，绝不向之屈服，</a:t>
            </a:r>
            <a:r>
              <a:rPr lang="zh-CN" altLang="en-US" sz="1800" dirty="0">
                <a:effectLst/>
                <a:latin typeface="AppleExternalUIFontSimplifiedCh"/>
              </a:rPr>
              <a:t>舉木頭</a:t>
            </a:r>
            <a:r>
              <a:rPr lang="zh-CN" sz="1800" dirty="0">
                <a:effectLst/>
                <a:latin typeface="AppleExternalUIFontSimplifiedCh"/>
              </a:rPr>
              <a:t>。路易的意志始终没有被小鸟</a:t>
            </a:r>
            <a:r>
              <a:rPr lang="en-US" sz="1800" dirty="0">
                <a:effectLst/>
                <a:latin typeface="AppleExternalUIFontSimplifiedCh"/>
              </a:rPr>
              <a:t>broken</a:t>
            </a:r>
            <a:r>
              <a:rPr lang="zh-CN" sz="1800" dirty="0">
                <a:effectLst/>
                <a:latin typeface="AppleExternalUIFontSimplifiedCh"/>
              </a:rPr>
              <a:t>，坚持到了日本投降，小鸟逃走了，路易作为英雄回到美国与家人团聚。</a:t>
            </a:r>
            <a:r>
              <a:rPr lang="zh-CN" sz="1800" b="1" dirty="0">
                <a:effectLst/>
                <a:latin typeface="AppleExternalUIFontSimplifiedCh"/>
              </a:rPr>
              <a:t>听上去是不是一个完美的自我救赎的故事？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8DEBF-626C-814E-A59B-4DCBB42D4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9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b="1" dirty="0">
                <a:effectLst/>
                <a:latin typeface="Calibri" panose="020F0502020204030204" pitchFamily="34" charset="0"/>
                <a:ea typeface="AppleExternalUIFontSimplifiedCh"/>
                <a:cs typeface="Times New Roman" panose="02020603050405020304" pitchFamily="18" charset="0"/>
              </a:rPr>
              <a:t>不是的</a:t>
            </a:r>
            <a:r>
              <a:rPr lang="zh-CN" sz="1800" dirty="0">
                <a:effectLst/>
                <a:latin typeface="Calibri" panose="020F0502020204030204" pitchFamily="34" charset="0"/>
                <a:ea typeface="AppleExternalUIFontSimplifiedCh"/>
                <a:cs typeface="Times New Roman" panose="02020603050405020304" pitchFamily="18" charset="0"/>
              </a:rPr>
              <a:t>，因为这时路易发现自己成了一个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broken man. 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他患上了严重的创伤后应激症，有时候吃着饭听到街上的响声就会惊吓的掀了桌子，他有时半夜醒来，会发现自己骑在妻子的身上紧紧掐着她的脖子，因为每天晚上小鸟都会回到他的梦中折磨他，而他清醒时想的最多的事就是将来抓到小鸟以后如何报复他。他找不到工作，开始酗酒，家庭也到了破裂边缘。这时候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Billy 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来到洛杉矶。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Billy 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世纪最伟大的布道家，他带领信主的人数可能超过历史上任何一个人。但那时他还是个小年轻和路易差不多大。路易的妻子拉着他去参加了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Billy 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的布道会，那天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讲到罪，路易听了非常愤怒，我是个好人，小鸟才是坏人，可就在他的愤怒中，</a:t>
            </a:r>
            <a:r>
              <a:rPr lang="zh-CN" sz="1800" b="1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他感到自己辩驳中的谎言，他知道自己现在变成了什么样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。他越听越愤怒也越听越不安，等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叫大家低头做决志祷告时，路易拉起妻子走了出去。第二天，妻子劝他再去听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讲道，路易坚决拒绝，两人争了一天，路易屈服了，但有个条件，等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一开始做决志祷告，他们就离开。那天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讲为什么神允许苦难发生，他请会众看窗外美丽的加州天空，路易突然想到了那天在海上令他沉醉的美景，和他当时心中的平静与感恩，他想到在海上在战俘营里他无辜遭受的种种苦难，但他也想到当他的飞机沉向海底而他被电线缠住无法脱身，而那电线突然松开了，想到他们在海上遭遇敌机扫射筏子上布满弹孔，可没有一发子弹击中他们，他想到在战俘营中他受到这么多的折磨居然活了下来。这些想法让路易感到非常不安，想要逃走，这时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开始做决志祷告，路易拉上妻子就往外逃，突然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在身后说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Stop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no one leave now, you can leave when I am preaching, you can</a:t>
            </a:r>
            <a:r>
              <a:rPr lang="en-US" sz="1800" dirty="0">
                <a:effectLst/>
                <a:latin typeface="AppleSystemUIFont"/>
                <a:ea typeface="AppleExternalUIFontSimplifiedCh"/>
                <a:cs typeface="AppleExternalUIFontSimplifiedCh"/>
              </a:rPr>
              <a:t>’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t leave now. 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然后他邀请刚才决志的人上台来，路易推开这些往前走的人向屋外挤，可突然间他停了下来，</a:t>
            </a:r>
            <a:r>
              <a:rPr lang="zh-CN" sz="1800" b="1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一个他遗忘很久的记忆浮现出来，是他那天对神做的承诺，如果你救了我，我就一生事奉你。一个他还没有兑现的承诺。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他松开妻子的手，转身走向</a:t>
            </a:r>
            <a:r>
              <a:rPr lang="en-US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Graham</a:t>
            </a:r>
            <a:r>
              <a:rPr lang="zh-CN" sz="1800" dirty="0">
                <a:effectLst/>
                <a:latin typeface="AppleExternalUIFontSimplifiedCh"/>
                <a:ea typeface="DengXian" panose="02010600030101010101" pitchFamily="2" charset="-122"/>
                <a:cs typeface="Times New Roman" panose="02020603050405020304" pitchFamily="18" charset="0"/>
              </a:rPr>
              <a:t>。那天晚上，路易回到家把所有的酒倒进下水道，他的婚姻被拯救了。接下来的那些年，他慢慢的宽恕了那些虐待他的日本人。宽恕了小鸟，也把自己从苦毒的监狱中释放了出来。他回到日本去和那些折磨他的人和解。他们当中的不少人因此信了耶稣。</a:t>
            </a:r>
            <a:endParaRPr lang="en-US" sz="180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8DEBF-626C-814E-A59B-4DCBB42D4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99F4E-5D5E-41D3-4DF8-4FDD81E7D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52B91-F2E6-BBDD-B3E3-350B94D9A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7AE10-6303-C796-A2CD-6D5BD532E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EB316-8362-3E01-3319-0486A76D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70C94-854C-9C3F-0784-793567474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6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F244E-4A16-A432-1849-164C3201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686D9-F381-CED7-3038-9CD59C8A1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2CCC6-9B01-F7B2-DDC7-FAE9B894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75D47-87D2-47B0-CFD7-B6AD04374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0C848-BE38-93C2-80C4-EB21D331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0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7B64F-8FDD-148C-FF89-1E01B9080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B7D15-04A4-198C-4F54-308BDC6B9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28F9F-FE18-1BA2-A14C-DADCD99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DDDB1-645A-0C36-2C2C-FF57DE3A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9AC14-FF25-DBA1-7089-C5780CE0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5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8CB7A-DC5A-C667-FF74-C904AFC9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C0621-9385-E9F7-7937-F3DB33F64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48A95-5CFA-6C04-7FB0-F79026A7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381DF-9E18-B54E-BDA0-E99B52D4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C13A2-5CF0-F582-B26F-65872A15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A338-EEF2-F5AC-C86F-87DBC549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D4EBC-9297-DFC6-0914-A1DCEEE11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907A-79EF-F358-0F7D-DAA044DB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23785-996B-DB2C-B6BF-31FE43C4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5DA3-209C-63EE-0D85-2284ADB4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8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6735-51D7-35F8-9783-5A380BEE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DF12-6BB2-A8B5-5FA3-76BCB8EAE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064A0-B3D3-DFDE-E51F-4AF1B0761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9FC9B-BE8F-6539-1A2D-A60F2B2B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0DA4F-008C-494A-3B32-69497C5F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7D0B3-ADBF-43A7-B5ED-57BE6AB8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29BC-4DFB-AB91-0B8C-98C07EBF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50959-89A0-C63C-DDF4-E8435FDB3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68694-9001-A2F8-746B-515906997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93D02-AE9E-2F02-0A8A-343028C90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1236C-3328-C35E-1F25-95F6BEA05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4F010-1382-977B-76DC-4522736F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86AF5-211F-E272-8B81-0CFF28E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C1AEE-96A7-518F-4531-084346F1E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EEBF-B9DB-7A2B-EAF7-3D4176BC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62149-F6B4-46CC-62B8-E840B188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E824E-B58A-6B6F-3298-EC9C63F7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74AF5-5717-6EB1-149C-00572375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7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A9F3E1-893A-C08D-FDF7-08D87535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681D1-6FBE-A603-7B80-A47684AE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667AB-7D61-81E9-DAB3-248E5FF9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C1D9-DC7E-5A44-413B-A563FD6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F37DA-C921-9C30-4659-812A2F993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9CCEA-46B2-ADE9-7401-92FA079BB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61B5E-D5A9-BF0C-5D46-C183A6F1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D4707-8859-3BEF-BA44-4C34A0D9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C24E6-29D6-91AA-1C99-ACF3ABC7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9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534E-42C3-4FC2-1996-1456152A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8B83CD-6C2E-527D-AE2C-B9B7A322E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66E66-68AE-42FA-EC3E-677753B15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97862-47C2-EB59-18CB-739F3A8C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170CC-F211-A548-4017-2B1C4D43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855C7-2C19-D941-09DB-345ADF7D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3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97A96-FFA2-1DC5-A13F-1AFA32CD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0E19B-8BCC-5630-E84A-25C5F83C6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C2B5E-C6CD-0D80-14FB-C3755BFBF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2059-80AD-7A4D-805A-6E9C5E16A531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899CD-2F33-59BF-80C8-BE1CDC98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5F812-BDC0-19F6-5EBB-9C32B60FA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141A-34C6-844B-B1A5-E2C9A1785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518BCE60-EB58-4019-B93A-1094BA89F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239C5D7-3A83-4B28-BA16-9364DA5F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385538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E4BDC5-1DF0-B758-02E4-0AA24AB72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8087"/>
            <a:ext cx="6103704" cy="5125412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CD8C4-4EEC-E8EF-213E-33EB866F0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77" y="2208680"/>
            <a:ext cx="4502683" cy="3792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b="1" dirty="0" err="1">
                <a:latin typeface="Kaiti TC" panose="02010600040101010101" pitchFamily="2" charset="-120"/>
                <a:ea typeface="Kaiti TC" panose="02010600040101010101" pitchFamily="2" charset="-120"/>
              </a:rPr>
              <a:t>堅不可摧</a:t>
            </a:r>
            <a:endParaRPr lang="en-US" sz="7200" b="1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4900-8C5D-A502-8081-E1C5AC0E5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529" y="3282780"/>
            <a:ext cx="4711046" cy="9439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Kaiti TC" panose="02010600040101010101" pitchFamily="2" charset="-120"/>
                <a:ea typeface="Kaiti TC" panose="02010600040101010101" pitchFamily="2" charset="-120"/>
              </a:rPr>
              <a:t>救贖與寬恕</a:t>
            </a:r>
            <a:endParaRPr lang="en-US" sz="40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4" name="Picture 3" descr="A person in a white shirt&#10;&#10;Description automatically generated">
            <a:extLst>
              <a:ext uri="{FF2B5EF4-FFF2-40B4-BE49-F238E27FC236}">
                <a16:creationId xmlns:a16="http://schemas.microsoft.com/office/drawing/2014/main" id="{95A94870-C668-E927-4A25-9A406810C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341"/>
          <a:stretch/>
        </p:blipFill>
        <p:spPr>
          <a:xfrm>
            <a:off x="6103705" y="10"/>
            <a:ext cx="5385539" cy="6857990"/>
          </a:xfrm>
          <a:prstGeom prst="rect">
            <a:avLst/>
          </a:prstGeom>
        </p:spPr>
      </p:pic>
      <p:sp>
        <p:nvSpPr>
          <p:cNvPr id="20" name="tint">
            <a:extLst>
              <a:ext uri="{FF2B5EF4-FFF2-40B4-BE49-F238E27FC236}">
                <a16:creationId xmlns:a16="http://schemas.microsoft.com/office/drawing/2014/main" id="{49109861-B852-BC17-33D7-416D00A3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92294" y="0"/>
            <a:ext cx="69665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3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ouple of men smiling&#10;&#10;Description automatically generated">
            <a:extLst>
              <a:ext uri="{FF2B5EF4-FFF2-40B4-BE49-F238E27FC236}">
                <a16:creationId xmlns:a16="http://schemas.microsoft.com/office/drawing/2014/main" id="{98D5B886-816C-9820-05A3-21CEB0233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2" r="-2" b="7881"/>
          <a:stretch/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58696-7387-3C2E-CAFE-D4D13EF3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從壞小子到奧運選手</a:t>
            </a:r>
            <a:endParaRPr lang="en-US" sz="4000" kern="1200" dirty="0">
              <a:solidFill>
                <a:srgbClr val="FFFFFF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erson in a starting block&#10;&#10;Description automatically generated">
            <a:extLst>
              <a:ext uri="{FF2B5EF4-FFF2-40B4-BE49-F238E27FC236}">
                <a16:creationId xmlns:a16="http://schemas.microsoft.com/office/drawing/2014/main" id="{0235DD3F-C833-4B24-C600-E333FC1E7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3" r="-3" b="-3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CC97F-2EBA-FD1B-24EA-A4EAD49E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海上奧德賽</a:t>
            </a:r>
            <a:endParaRPr lang="en-US" sz="5200" kern="1200" dirty="0">
              <a:solidFill>
                <a:schemeClr val="tx1"/>
              </a:solidFill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pic>
        <p:nvPicPr>
          <p:cNvPr id="5" name="Content Placeholder 4" descr="A group of men on a boat&#10;&#10;Description automatically generated">
            <a:extLst>
              <a:ext uri="{FF2B5EF4-FFF2-40B4-BE49-F238E27FC236}">
                <a16:creationId xmlns:a16="http://schemas.microsoft.com/office/drawing/2014/main" id="{A96C0CAD-53FF-4890-109F-B7C3431A8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653" r="9795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Picture 6" descr="A group of people on a raft in the water&#10;&#10;Description automatically generated">
            <a:extLst>
              <a:ext uri="{FF2B5EF4-FFF2-40B4-BE49-F238E27FC236}">
                <a16:creationId xmlns:a16="http://schemas.microsoft.com/office/drawing/2014/main" id="{07992907-4EC4-A66C-4E04-4915314EAB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344" b="-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9EC67F8-3C1E-A3E2-A742-A4B667F7C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7343"/>
            <a:ext cx="4567238" cy="3294242"/>
          </a:xfr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0228EC0-5F53-BFB3-53B2-501BD11CA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49" y="3676558"/>
            <a:ext cx="4414529" cy="3063965"/>
          </a:xfrm>
          <a:prstGeom prst="rect">
            <a:avLst/>
          </a:prstGeom>
        </p:spPr>
      </p:pic>
      <p:pic>
        <p:nvPicPr>
          <p:cNvPr id="8" name="Picture 7" descr="A group of men in military uniforms&#10;&#10;Description automatically generated">
            <a:extLst>
              <a:ext uri="{FF2B5EF4-FFF2-40B4-BE49-F238E27FC236}">
                <a16:creationId xmlns:a16="http://schemas.microsoft.com/office/drawing/2014/main" id="{C36BC22A-8140-A938-EACC-730D224B0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638" y="117475"/>
            <a:ext cx="6154162" cy="3184110"/>
          </a:xfrm>
          <a:prstGeom prst="rect">
            <a:avLst/>
          </a:prstGeom>
        </p:spPr>
      </p:pic>
      <p:pic>
        <p:nvPicPr>
          <p:cNvPr id="10" name="Picture 9" descr="A group of men with dirty faces&#10;&#10;Description automatically generated">
            <a:extLst>
              <a:ext uri="{FF2B5EF4-FFF2-40B4-BE49-F238E27FC236}">
                <a16:creationId xmlns:a16="http://schemas.microsoft.com/office/drawing/2014/main" id="{BCD0A8DD-5570-699A-F9C6-6668669FF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188" y="3676559"/>
            <a:ext cx="4614862" cy="3063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9125CA-5A21-FA43-AE01-6812B0CB97BC}"/>
              </a:ext>
            </a:extLst>
          </p:cNvPr>
          <p:cNvSpPr txBox="1"/>
          <p:nvPr/>
        </p:nvSpPr>
        <p:spPr>
          <a:xfrm>
            <a:off x="4700277" y="4086226"/>
            <a:ext cx="264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Kaiti TC" panose="02010600040101010101" pitchFamily="2" charset="-120"/>
                <a:ea typeface="Kaiti TC" panose="02010600040101010101" pitchFamily="2" charset="-120"/>
              </a:rPr>
              <a:t>戰俘生涯</a:t>
            </a:r>
            <a:endParaRPr lang="en-US" sz="4800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416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FB279-EB92-34EA-E270-62C75A59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2454"/>
            <a:ext cx="4586287" cy="210185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Kaiti TC" panose="02010600040101010101" pitchFamily="2" charset="-120"/>
                <a:ea typeface="Kaiti TC" panose="02010600040101010101" pitchFamily="2" charset="-120"/>
              </a:rPr>
              <a:t>被寬恕與寬恕人</a:t>
            </a:r>
            <a:endParaRPr lang="en-US" dirty="0">
              <a:latin typeface="Kaiti TC" panose="02010600040101010101" pitchFamily="2" charset="-120"/>
              <a:ea typeface="Kaiti TC" panose="02010600040101010101" pitchFamily="2" charset="-12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64D8D8C5-EBB4-07E2-0E20-F2FB48EFB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5961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</p:spPr>
      </p:pic>
      <p:pic>
        <p:nvPicPr>
          <p:cNvPr id="4" name="Picture 3" descr="A couple of men in suits&#10;&#10;Description automatically generated with medium confidence">
            <a:extLst>
              <a:ext uri="{FF2B5EF4-FFF2-40B4-BE49-F238E27FC236}">
                <a16:creationId xmlns:a16="http://schemas.microsoft.com/office/drawing/2014/main" id="{DC3BB7DD-A473-DD2E-1D8C-3D9D5E9393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26" r="27644" b="-1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2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999</Words>
  <Application>Microsoft Office PowerPoint</Application>
  <PresentationFormat>Widescreen</PresentationFormat>
  <Paragraphs>14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AppleExternalUIFontSimplifiedCh</vt:lpstr>
      <vt:lpstr>AppleSystemUIFont</vt:lpstr>
      <vt:lpstr>Kaiti TC</vt:lpstr>
      <vt:lpstr>Arial</vt:lpstr>
      <vt:lpstr>Calibri</vt:lpstr>
      <vt:lpstr>Calibri Light</vt:lpstr>
      <vt:lpstr>Office Theme</vt:lpstr>
      <vt:lpstr>堅不可摧</vt:lpstr>
      <vt:lpstr>從壞小子到奧運選手</vt:lpstr>
      <vt:lpstr>海上奧德賽</vt:lpstr>
      <vt:lpstr>PowerPoint Presentation</vt:lpstr>
      <vt:lpstr>被寬恕與寬恕人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火的戰車</dc:title>
  <dc:creator>office365</dc:creator>
  <cp:lastModifiedBy>Jiao, Nelson Dongjun</cp:lastModifiedBy>
  <cp:revision>8</cp:revision>
  <dcterms:created xsi:type="dcterms:W3CDTF">2023-10-03T22:31:09Z</dcterms:created>
  <dcterms:modified xsi:type="dcterms:W3CDTF">2023-10-09T01:33:45Z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2023-10-09T01:15:19Z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b9f55842-7c0d-4bc8-acfe-ca6564a1983b</vt:lpwstr>
  </property>
  <property fmtid="{D5CDD505-2E9C-101B-9397-08002B2CF9AE}" pid="8" name="MSIP_Label_dad3be33-4108-4738-9e07-d8656a181486_ContentBits">
    <vt:lpwstr>0</vt:lpwstr>
  </property>
</Properties>
</file>