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71" r:id="rId6"/>
    <p:sldId id="327" r:id="rId7"/>
    <p:sldId id="328" r:id="rId8"/>
    <p:sldId id="329" r:id="rId9"/>
    <p:sldId id="330" r:id="rId10"/>
    <p:sldId id="334" r:id="rId11"/>
    <p:sldId id="333" r:id="rId12"/>
    <p:sldId id="335" r:id="rId13"/>
    <p:sldId id="336" r:id="rId14"/>
    <p:sldId id="337" r:id="rId15"/>
    <p:sldId id="338" r:id="rId16"/>
    <p:sldId id="339" r:id="rId17"/>
    <p:sldId id="340" r:id="rId18"/>
    <p:sldId id="343" r:id="rId19"/>
    <p:sldId id="341" r:id="rId20"/>
    <p:sldId id="342" r:id="rId21"/>
    <p:sldId id="344" r:id="rId22"/>
    <p:sldId id="345" r:id="rId23"/>
    <p:sldId id="346" r:id="rId24"/>
    <p:sldId id="347" r:id="rId25"/>
    <p:sldId id="349" r:id="rId26"/>
    <p:sldId id="350" r:id="rId27"/>
    <p:sldId id="348" r:id="rId28"/>
    <p:sldId id="351" r:id="rId29"/>
    <p:sldId id="35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9509" autoAdjust="0"/>
    <p:restoredTop sz="90809" autoAdjust="0"/>
  </p:normalViewPr>
  <p:slideViewPr>
    <p:cSldViewPr snapToGrid="0">
      <p:cViewPr varScale="1">
        <p:scale>
          <a:sx n="99" d="100"/>
          <a:sy n="99" d="100"/>
        </p:scale>
        <p:origin x="134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591339"/>
            <a:ext cx="4941771" cy="1965703"/>
          </a:xfrm>
        </p:spPr>
        <p:txBody>
          <a:bodyPr/>
          <a:lstStyle/>
          <a:p>
            <a:pPr algn="ctr"/>
            <a:r>
              <a:rPr lang="zh-CN" altLang="en-US" sz="4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为什么我们不爱</a:t>
            </a:r>
            <a:r>
              <a:rPr lang="en-US" altLang="zh-CN" sz="4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4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不怎么爱耶稣  </a:t>
            </a:r>
            <a:br>
              <a:rPr lang="en-US" altLang="zh-CN" sz="44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</a:br>
            <a:endParaRPr lang="en-US" sz="4400" b="1" dirty="0"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9/9/2023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妇人的</a:t>
            </a:r>
            <a:r>
              <a:rPr lang="zh-CN" altLang="en-US" sz="36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亮点？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5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妇人的</a:t>
            </a:r>
            <a:r>
              <a:rPr lang="zh-CN" altLang="en-US" sz="36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亮点？</a:t>
            </a:r>
            <a:endParaRPr lang="en-US" altLang="zh-CN" sz="3600" spc="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	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神是怎么样的神？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5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路加福音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36-39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36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有一個法利賽人請耶穌和他吃飯，耶穌就到法利賽人家裡去坐席。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37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那城裡有一個女人，是個罪人，知道耶穌在法利賽人家裡坐席，就拿著盛香膏的玉瓶，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38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站在耶穌背後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挨著他的腳哭，眼淚濕了耶穌的腳，就用自己的頭髮擦乾，又用嘴連連親他的腳，把香膏抹上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39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請耶穌的法利賽人看見這事，心裡說：「這人若是先知，必知道摸他的是誰，是個怎樣的女人，乃是個罪人！」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7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妇人的</a:t>
            </a:r>
            <a:r>
              <a:rPr lang="zh-CN" altLang="en-US" sz="36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亮点？</a:t>
            </a:r>
            <a:endParaRPr lang="en-US" altLang="zh-CN" sz="3600" spc="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	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神是怎么样的神？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8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529389"/>
            <a:ext cx="8635166" cy="600952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神啊，求你按你的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慈愛憐恤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我，按你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豐盛的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慈悲塗抹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我的過犯！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en-US" altLang="zh-TW" sz="30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zh-TW" altLang="en-US" sz="30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求你</a:t>
            </a:r>
            <a:r>
              <a:rPr lang="zh-TW" altLang="en-US" sz="30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掩面不看</a:t>
            </a:r>
            <a:r>
              <a:rPr lang="zh-TW" altLang="en-US" sz="30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我的罪，</a:t>
            </a:r>
            <a:r>
              <a:rPr lang="zh-TW" altLang="en-US" sz="30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塗抹</a:t>
            </a:r>
            <a:r>
              <a:rPr lang="zh-TW" altLang="en-US" sz="30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我一切的罪孽。</a:t>
            </a:r>
          </a:p>
          <a:p>
            <a:pPr>
              <a:defRPr/>
            </a:pPr>
            <a:r>
              <a:rPr lang="en-US" altLang="zh-TW" sz="30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zh-TW" altLang="en-US" sz="30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神啊，求你為我</a:t>
            </a:r>
            <a:r>
              <a:rPr lang="zh-TW" altLang="en-US" sz="30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造清潔的心</a:t>
            </a:r>
            <a:r>
              <a:rPr lang="zh-TW" altLang="en-US" sz="30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，使我裡面</a:t>
            </a:r>
            <a:r>
              <a:rPr lang="zh-TW" altLang="en-US" sz="30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重新有正</a:t>
            </a:r>
            <a:r>
              <a:rPr lang="en-US" altLang="zh-TW" sz="30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zh-TW" altLang="en-US" sz="30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直的靈</a:t>
            </a:r>
            <a:r>
              <a:rPr lang="zh-TW" altLang="en-US" sz="30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0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神所要的祭就是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憂傷的靈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，神啊，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憂傷痛悔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的心，你必不輕看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		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（诗篇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51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：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9-10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17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en-US" altLang="zh-TW" sz="30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3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529389"/>
            <a:ext cx="8635166" cy="60095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21 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「惡人若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回頭離開所做的一切罪惡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，謹守我一切的律例，行正直與合理的事，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他必定存活，不致死亡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 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22 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他所犯的一切罪過都不被記念，因所行的義，他必存活。 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23 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主耶和華說：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惡人死亡，豈是我喜悅的嗎？不是喜悅他回頭離開所行的道存活嗎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		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（以西结书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18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：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21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en-US" altLang="zh-TW" sz="30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1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9924" y="1790299"/>
            <a:ext cx="9938189" cy="4748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 妇人的</a:t>
            </a:r>
            <a:r>
              <a:rPr lang="zh-CN" altLang="en-US" sz="36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亮点？</a:t>
            </a:r>
            <a:endParaRPr lang="en-US" altLang="zh-CN" sz="3600" spc="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	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神是怎么样的神？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		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并不轻看忧伤痛悔的罪人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en-US" altLang="zh-TW" sz="36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		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憂傷痛悔的心，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必不輕看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8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路加福音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40-43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40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耶穌對他說：「西門，我有句話要對你說。」西門說：「夫子，請說。」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41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耶穌說：「一個債主有兩個人欠他的債，一個欠五十兩銀子，一個欠五兩銀子。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42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因為他們無力償還，債主就開恩免了他們兩個人的債。這兩個人哪一個更愛他呢？」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43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西門回答說：「我想是那多得恩免的人。」耶穌說：「你斷的不錯。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」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48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路加福音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44-47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44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於是轉過來向著那女人，便對西門說：「你看見這女人嗎？我進了你的家，你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沒有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給我水洗腳，但這女人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用眼淚濕了我的腳，用頭髮擦乾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；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45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沒有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與我親嘴，但這女人從我進來的時候就不住地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用嘴親我的腳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；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46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沒有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用油抹我的頭，但這女人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用香膏抹我的腳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47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所以我告訴你：她許多的罪都赦免了，因為她的愛多；但那赦免少的，他的愛就少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。」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6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为什么法利赛人和妇人对耶稣的爱如此不同？</a:t>
            </a:r>
            <a:endParaRPr lang="en-US" sz="28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endParaRPr lang="en-US" sz="24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0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路加福音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36-39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36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有一個法利賽人請耶穌和他吃飯，耶穌就到法利賽人家裡去坐席。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37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那城裡有一個女人，是個罪人，知道耶穌在法利賽人家裡坐席，就拿著盛香膏的玉瓶，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38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站在耶穌背後，挨著他的腳哭，眼淚濕了耶穌的腳，就用自己的頭髮擦乾，又用嘴連連親他的腳，把香膏抹上。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39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請耶穌的法利賽人看見這事，心裡說：「這人若是先知，必知道摸他的是誰，是個怎樣的女人，乃是個罪人！」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567891"/>
            <a:ext cx="8635166" cy="597102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zh-CN" altLang="en-US" sz="30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为什么法利赛人和妇人对耶稣的爱如此不同？</a:t>
            </a:r>
            <a:endParaRPr lang="en-US" altLang="zh-CN" sz="30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lang="en-US" sz="28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            </a:t>
            </a:r>
            <a:r>
              <a:rPr lang="zh-CN" altLang="en-US" sz="48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</a:t>
            </a:r>
            <a:r>
              <a:rPr lang="zh-CN" altLang="en-US" sz="4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</a:t>
            </a:r>
            <a:r>
              <a:rPr lang="zh-CN" altLang="en-US" sz="4800" spc="0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</a:t>
            </a:r>
            <a:endParaRPr lang="en-US" altLang="zh-CN" sz="4800" spc="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lang="en-US" sz="4800" spc="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kumimoji="0" lang="en-US" altLang="zh-TW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她許多的罪都赦免了，因為她的愛多；但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那赦免少的，他的愛就少</a:t>
            </a:r>
            <a:endParaRPr lang="en-US" sz="3000" spc="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endParaRPr lang="en-US" sz="24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6B8CDCA9-64C9-4E45-A128-4C1200690B8B}"/>
              </a:ext>
            </a:extLst>
          </p:cNvPr>
          <p:cNvSpPr/>
          <p:nvPr/>
        </p:nvSpPr>
        <p:spPr>
          <a:xfrm>
            <a:off x="6204378" y="273429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5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241659"/>
            <a:ext cx="8635166" cy="5297253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zh-CN" altLang="en-US" sz="32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最大的罪是什么？（法利赛人）</a:t>
            </a:r>
            <a:endParaRPr lang="en-US" altLang="zh-CN" sz="32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lang="en-US" altLang="zh-CN" sz="32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看不到自己是罪人（不认识神的圣洁和公义）</a:t>
            </a:r>
            <a:endParaRPr lang="en-US" altLang="zh-CN" sz="28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觉得自己可以成为义人（不认识耶稣的宝血才可</a:t>
            </a: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以让我们成为义人）</a:t>
            </a:r>
            <a:endParaRPr lang="en-US" sz="28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      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endParaRPr lang="en-US" sz="24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65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241659"/>
            <a:ext cx="8635166" cy="5297253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zh-CN" altLang="en-US" sz="32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最大的福分是什么？（妇人）</a:t>
            </a:r>
            <a:endParaRPr lang="en-US" altLang="zh-CN" sz="32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lang="en-US" altLang="zh-CN" sz="32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看到自己是罪人（不认识神的圣洁和公义）</a:t>
            </a:r>
            <a:endParaRPr lang="en-US" altLang="zh-CN" sz="28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觉得自己需要耶稣的拯救 （耶稣才可以让我成</a:t>
            </a: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为义人）</a:t>
            </a:r>
            <a:endParaRPr lang="en-US" sz="28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      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endParaRPr lang="en-US" sz="24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6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567891"/>
            <a:ext cx="8635166" cy="597102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zh-CN" altLang="en-US" sz="30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30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我们看到我们的罪吗？              </a:t>
            </a:r>
            <a:r>
              <a:rPr lang="zh-CN" altLang="en-US" sz="3000" spc="0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我们爱耶稣？</a:t>
            </a:r>
            <a:endParaRPr lang="en-US" altLang="zh-CN" sz="3000" spc="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lang="en-US" altLang="zh-CN" sz="3000" spc="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            </a:t>
            </a:r>
            <a:r>
              <a:rPr lang="zh-CN" altLang="en-US" sz="48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</a:t>
            </a:r>
            <a:r>
              <a:rPr lang="zh-CN" altLang="en-US" sz="4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</a:t>
            </a:r>
            <a:r>
              <a:rPr lang="zh-CN" altLang="en-US" sz="4800" spc="0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</a:t>
            </a:r>
            <a:endParaRPr lang="en-US" altLang="zh-CN" sz="4800" spc="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lang="en-US" sz="4800" spc="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kumimoji="0" lang="en-US" altLang="zh-TW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她許多的罪都赦免了，因為她的愛多；但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那赦免少的，他的愛就少</a:t>
            </a:r>
            <a:endParaRPr lang="en-US" sz="3000" spc="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endParaRPr lang="en-US" sz="24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6B8CDCA9-64C9-4E45-A128-4C1200690B8B}"/>
              </a:ext>
            </a:extLst>
          </p:cNvPr>
          <p:cNvSpPr/>
          <p:nvPr/>
        </p:nvSpPr>
        <p:spPr>
          <a:xfrm>
            <a:off x="6589388" y="269579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7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241660"/>
            <a:ext cx="8635166" cy="4523874"/>
          </a:xfrm>
        </p:spPr>
        <p:txBody>
          <a:bodyPr>
            <a:normAutofit/>
          </a:bodyPr>
          <a:lstStyle/>
          <a:p>
            <a:pPr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zh-TW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「</a:t>
            </a:r>
            <a:r>
              <a:rPr lang="zh-TW" altLang="en-US" sz="28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基督耶穌降世，為要拯救罪人</a:t>
            </a:r>
            <a:r>
              <a:rPr lang="zh-TW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。」這話是可信的，是十分可佩服的。</a:t>
            </a:r>
            <a:r>
              <a:rPr lang="zh-TW" altLang="en-US" sz="28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在罪人中我是個罪魁</a:t>
            </a:r>
            <a:r>
              <a:rPr lang="zh-TW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en-US" altLang="zh-TW" sz="28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				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（提摩太前书</a:t>
            </a: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      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endParaRPr lang="en-US" sz="24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12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241660"/>
            <a:ext cx="8635166" cy="4523874"/>
          </a:xfrm>
        </p:spPr>
        <p:txBody>
          <a:bodyPr>
            <a:normAutofit/>
          </a:bodyPr>
          <a:lstStyle/>
          <a:p>
            <a:pPr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zh-TW" altLang="en-US" sz="28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唯有基督在我們還做罪人的時候為我們死，神的愛就在此向我們顯明了。</a:t>
            </a:r>
            <a:endParaRPr lang="en-US" altLang="zh-TW" sz="28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				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（罗马书</a:t>
            </a: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      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endParaRPr lang="en-US" sz="24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58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241660"/>
            <a:ext cx="8635166" cy="4523874"/>
          </a:xfrm>
        </p:spPr>
        <p:txBody>
          <a:bodyPr>
            <a:normAutofit/>
          </a:bodyPr>
          <a:lstStyle/>
          <a:p>
            <a:pPr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en-US" altLang="zh-TW" sz="28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en-US" altLang="zh-TW" sz="32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zh-TW" altLang="en-US" sz="3200" spc="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我們愛，因為神先愛我們。</a:t>
            </a:r>
            <a:endParaRPr lang="en-US" altLang="zh-TW" sz="3200" spc="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lang="en-US" altLang="zh-CN" sz="2800" spc="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				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（约翰一书</a:t>
            </a: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  <a:r>
              <a:rPr lang="zh-CN" alt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altLang="zh-CN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en-US" sz="28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      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endParaRPr lang="en-US" sz="24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4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路加福音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40-43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40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耶穌對他說：「西門，我有句話要對你說。」西門說：「夫子，請說。」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41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耶穌說：「一個債主有兩個人欠他的債，一個欠五十兩銀子，一個欠五兩銀子。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42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因為他們無力償還，債主就開恩免了他們兩個人的債。這兩個人哪一個更愛他呢？」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43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西門回答說：「我想是那多得恩免的人。」耶穌說：「你斷的不錯。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」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3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路加福音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44-47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44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於是轉過來向著那女人，便對西門說：「你看見這女人嗎？我進了你的家，你沒有給我水洗腳，但這女人用眼淚濕了我的腳，用頭髮擦乾；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45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你沒有與我親嘴，但這女人從我進來的時候就不住地用嘴親我的腳；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46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你沒有用油抹我的頭，但這女人用香膏抹我的腳。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47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所以我告訴你：她許多的罪都赦免了，因為她的愛多；但那赦免少的，他的愛就少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。」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4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路加福音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48-50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 48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於是對那女人說：「你的罪赦免了！」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49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同席的人心裡說：「這是什麼人，竟赦免人的罪呢？」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50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耶穌對那女人說：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「你的信救了你，平平安安地回去吧！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」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法利赛人的盲点？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7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法利赛人的盲点？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		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神是怎么样的神？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路加福音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36-50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36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有一個法利賽人請耶穌和他吃飯，耶穌就到法利賽人家裡去坐席。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37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那城裡有一個女人，是個罪人，知道耶穌在法利賽人家裡坐席，就拿著盛香膏的玉瓶，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38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站在耶穌背後，挨著他的腳哭，眼淚濕了耶穌的腳，就用自己的頭髮擦乾，又用嘴連連親他的腳，把香膏抹上。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39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請耶穌的法利賽人看見這事，心裡說：「這人若是先知，必知道摸他的是誰，是個怎樣的女人，乃是個罪人！」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4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947" y="1944609"/>
            <a:ext cx="8635166" cy="45943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法利赛人的盲点？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		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神是怎么样的神？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			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喜欢义人、拒绝罪人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F83A1-3494-4151-85DC-8260F8170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zh-C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神是喜欢义人、拒绝罪人的神</a:t>
            </a:r>
            <a:r>
              <a:rPr kumimoji="0" lang="zh-C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zh-CN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2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3229</TotalTime>
  <Words>1682</Words>
  <Application>Microsoft Office PowerPoint</Application>
  <PresentationFormat>Widescreen</PresentationFormat>
  <Paragraphs>107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Microsoft YaHei UI</vt:lpstr>
      <vt:lpstr>SimSun</vt:lpstr>
      <vt:lpstr>Arial</vt:lpstr>
      <vt:lpstr>Calibri</vt:lpstr>
      <vt:lpstr>Tenorite</vt:lpstr>
      <vt:lpstr>Office Theme</vt:lpstr>
      <vt:lpstr>为什么我们不爱/不怎么爱耶稣   </vt:lpstr>
      <vt:lpstr>路加福音7章36-39</vt:lpstr>
      <vt:lpstr>路加福音7章40-43</vt:lpstr>
      <vt:lpstr>路加福音7章44-47</vt:lpstr>
      <vt:lpstr>路加福音7章48-50</vt:lpstr>
      <vt:lpstr>PowerPoint Presentation</vt:lpstr>
      <vt:lpstr>PowerPoint Presentation</vt:lpstr>
      <vt:lpstr>路加福音7章36-50</vt:lpstr>
      <vt:lpstr>PowerPoint Presentation</vt:lpstr>
      <vt:lpstr>PowerPoint Presentation</vt:lpstr>
      <vt:lpstr>PowerPoint Presentation</vt:lpstr>
      <vt:lpstr>路加福音7章36-39</vt:lpstr>
      <vt:lpstr>PowerPoint Presentation</vt:lpstr>
      <vt:lpstr>PowerPoint Presentation</vt:lpstr>
      <vt:lpstr>PowerPoint Presentation</vt:lpstr>
      <vt:lpstr>PowerPoint Presentation</vt:lpstr>
      <vt:lpstr>路加福音7章40-43</vt:lpstr>
      <vt:lpstr>路加福音7章44-47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犹太人为什么不信  罗马书10-11章</dc:title>
  <dc:creator>Joe Xu</dc:creator>
  <cp:lastModifiedBy>Wang, GangQiao (John)</cp:lastModifiedBy>
  <cp:revision>43</cp:revision>
  <dcterms:created xsi:type="dcterms:W3CDTF">2023-04-13T02:20:38Z</dcterms:created>
  <dcterms:modified xsi:type="dcterms:W3CDTF">2023-09-10T00:52:57Z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DocID">
    <vt:lpwstr>False</vt:lpwstr>
  </property>
</Properties>
</file>