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60" r:id="rId6"/>
    <p:sldId id="268" r:id="rId7"/>
    <p:sldId id="263" r:id="rId8"/>
    <p:sldId id="265" r:id="rId9"/>
    <p:sldId id="266" r:id="rId10"/>
    <p:sldId id="267" r:id="rId11"/>
    <p:sldId id="261" r:id="rId12"/>
    <p:sldId id="269" r:id="rId13"/>
    <p:sldId id="271" r:id="rId14"/>
    <p:sldId id="283" r:id="rId15"/>
    <p:sldId id="270" r:id="rId16"/>
    <p:sldId id="272" r:id="rId17"/>
    <p:sldId id="276" r:id="rId18"/>
    <p:sldId id="280" r:id="rId19"/>
    <p:sldId id="279" r:id="rId20"/>
    <p:sldId id="282" r:id="rId21"/>
  </p:sldIdLst>
  <p:sldSz cx="12192000" cy="6858000"/>
  <p:notesSz cx="6858000" cy="9144000"/>
  <p:embeddedFontLst>
    <p:embeddedFont>
      <p:font typeface="FZLiShu-S01" panose="02010600030101010101" charset="-122"/>
      <p:regular r:id="rId23"/>
    </p:embeddedFont>
    <p:embeddedFont>
      <p:font typeface="TW-Kai" panose="02010600030101010101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43"/>
    <p:restoredTop sz="93443"/>
  </p:normalViewPr>
  <p:slideViewPr>
    <p:cSldViewPr snapToGrid="0">
      <p:cViewPr varScale="1">
        <p:scale>
          <a:sx n="71" d="100"/>
          <a:sy n="71" d="100"/>
        </p:scale>
        <p:origin x="30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ao, Nelson Dongjun" userId="650d7c4a-3d5a-4d85-bd05-5c9ce1a6ab3a" providerId="ADAL" clId="{D17CABB2-C48F-4852-975D-4738B7FF7B3D}"/>
    <pc:docChg chg="custSel modSld">
      <pc:chgData name="Jiao, Nelson Dongjun" userId="650d7c4a-3d5a-4d85-bd05-5c9ce1a6ab3a" providerId="ADAL" clId="{D17CABB2-C48F-4852-975D-4738B7FF7B3D}" dt="2023-07-09T00:50:52.607" v="30" actId="20577"/>
      <pc:docMkLst>
        <pc:docMk/>
      </pc:docMkLst>
      <pc:sldChg chg="modSp mod">
        <pc:chgData name="Jiao, Nelson Dongjun" userId="650d7c4a-3d5a-4d85-bd05-5c9ce1a6ab3a" providerId="ADAL" clId="{D17CABB2-C48F-4852-975D-4738B7FF7B3D}" dt="2023-07-09T00:50:52.543" v="0" actId="20577"/>
        <pc:sldMkLst>
          <pc:docMk/>
          <pc:sldMk cId="1911894455" sldId="256"/>
        </pc:sldMkLst>
        <pc:spChg chg="mod">
          <ac:chgData name="Jiao, Nelson Dongjun" userId="650d7c4a-3d5a-4d85-bd05-5c9ce1a6ab3a" providerId="ADAL" clId="{D17CABB2-C48F-4852-975D-4738B7FF7B3D}" dt="2023-07-09T00:50:52.543" v="0" actId="20577"/>
          <ac:spMkLst>
            <pc:docMk/>
            <pc:sldMk cId="1911894455" sldId="256"/>
            <ac:spMk id="4" creationId="{0EB6FE7D-398B-23C2-DB11-4FB730F35FBF}"/>
          </ac:spMkLst>
        </pc:spChg>
      </pc:sldChg>
      <pc:sldChg chg="modSp mod">
        <pc:chgData name="Jiao, Nelson Dongjun" userId="650d7c4a-3d5a-4d85-bd05-5c9ce1a6ab3a" providerId="ADAL" clId="{D17CABB2-C48F-4852-975D-4738B7FF7B3D}" dt="2023-07-09T00:50:52.554" v="2" actId="20577"/>
        <pc:sldMkLst>
          <pc:docMk/>
          <pc:sldMk cId="390649146" sldId="257"/>
        </pc:sldMkLst>
        <pc:spChg chg="mod">
          <ac:chgData name="Jiao, Nelson Dongjun" userId="650d7c4a-3d5a-4d85-bd05-5c9ce1a6ab3a" providerId="ADAL" clId="{D17CABB2-C48F-4852-975D-4738B7FF7B3D}" dt="2023-07-09T00:50:52.554" v="2" actId="20577"/>
          <ac:spMkLst>
            <pc:docMk/>
            <pc:sldMk cId="390649146" sldId="257"/>
            <ac:spMk id="10" creationId="{DBB739C5-BD8A-E418-8CB2-166D0F35A7B1}"/>
          </ac:spMkLst>
        </pc:spChg>
      </pc:sldChg>
      <pc:sldChg chg="modSp mod">
        <pc:chgData name="Jiao, Nelson Dongjun" userId="650d7c4a-3d5a-4d85-bd05-5c9ce1a6ab3a" providerId="ADAL" clId="{D17CABB2-C48F-4852-975D-4738B7FF7B3D}" dt="2023-07-09T00:50:52.551" v="1" actId="20577"/>
        <pc:sldMkLst>
          <pc:docMk/>
          <pc:sldMk cId="2647755128" sldId="258"/>
        </pc:sldMkLst>
        <pc:spChg chg="mod">
          <ac:chgData name="Jiao, Nelson Dongjun" userId="650d7c4a-3d5a-4d85-bd05-5c9ce1a6ab3a" providerId="ADAL" clId="{D17CABB2-C48F-4852-975D-4738B7FF7B3D}" dt="2023-07-09T00:50:52.551" v="1" actId="20577"/>
          <ac:spMkLst>
            <pc:docMk/>
            <pc:sldMk cId="2647755128" sldId="258"/>
            <ac:spMk id="15" creationId="{C3A272B7-006F-97A7-E711-F0519890C649}"/>
          </ac:spMkLst>
        </pc:spChg>
      </pc:sldChg>
      <pc:sldChg chg="modSp mod">
        <pc:chgData name="Jiao, Nelson Dongjun" userId="650d7c4a-3d5a-4d85-bd05-5c9ce1a6ab3a" providerId="ADAL" clId="{D17CABB2-C48F-4852-975D-4738B7FF7B3D}" dt="2023-07-09T00:50:52.556" v="3" actId="20577"/>
        <pc:sldMkLst>
          <pc:docMk/>
          <pc:sldMk cId="1509199324" sldId="259"/>
        </pc:sldMkLst>
        <pc:spChg chg="mod">
          <ac:chgData name="Jiao, Nelson Dongjun" userId="650d7c4a-3d5a-4d85-bd05-5c9ce1a6ab3a" providerId="ADAL" clId="{D17CABB2-C48F-4852-975D-4738B7FF7B3D}" dt="2023-07-09T00:50:52.556" v="3" actId="20577"/>
          <ac:spMkLst>
            <pc:docMk/>
            <pc:sldMk cId="1509199324" sldId="259"/>
            <ac:spMk id="4" creationId="{9F174435-D094-50FF-A6F7-2361B34EBFA1}"/>
          </ac:spMkLst>
        </pc:spChg>
      </pc:sldChg>
      <pc:sldChg chg="modSp mod">
        <pc:chgData name="Jiao, Nelson Dongjun" userId="650d7c4a-3d5a-4d85-bd05-5c9ce1a6ab3a" providerId="ADAL" clId="{D17CABB2-C48F-4852-975D-4738B7FF7B3D}" dt="2023-07-09T00:50:52.558" v="4" actId="20577"/>
        <pc:sldMkLst>
          <pc:docMk/>
          <pc:sldMk cId="1892108990" sldId="260"/>
        </pc:sldMkLst>
        <pc:spChg chg="mod">
          <ac:chgData name="Jiao, Nelson Dongjun" userId="650d7c4a-3d5a-4d85-bd05-5c9ce1a6ab3a" providerId="ADAL" clId="{D17CABB2-C48F-4852-975D-4738B7FF7B3D}" dt="2023-07-09T00:50:52.558" v="4" actId="20577"/>
          <ac:spMkLst>
            <pc:docMk/>
            <pc:sldMk cId="1892108990" sldId="260"/>
            <ac:spMk id="5" creationId="{67509CCC-2423-EA8B-E464-50056309068C}"/>
          </ac:spMkLst>
        </pc:spChg>
      </pc:sldChg>
      <pc:sldChg chg="modSp mod">
        <pc:chgData name="Jiao, Nelson Dongjun" userId="650d7c4a-3d5a-4d85-bd05-5c9ce1a6ab3a" providerId="ADAL" clId="{D17CABB2-C48F-4852-975D-4738B7FF7B3D}" dt="2023-07-09T00:50:52.575" v="12" actId="20577"/>
        <pc:sldMkLst>
          <pc:docMk/>
          <pc:sldMk cId="532369384" sldId="261"/>
        </pc:sldMkLst>
        <pc:spChg chg="mod">
          <ac:chgData name="Jiao, Nelson Dongjun" userId="650d7c4a-3d5a-4d85-bd05-5c9ce1a6ab3a" providerId="ADAL" clId="{D17CABB2-C48F-4852-975D-4738B7FF7B3D}" dt="2023-07-09T00:50:52.575" v="12" actId="20577"/>
          <ac:spMkLst>
            <pc:docMk/>
            <pc:sldMk cId="532369384" sldId="261"/>
            <ac:spMk id="5" creationId="{F485EDFC-D207-501B-7C08-E28534997C2A}"/>
          </ac:spMkLst>
        </pc:spChg>
      </pc:sldChg>
      <pc:sldChg chg="modSp mod">
        <pc:chgData name="Jiao, Nelson Dongjun" userId="650d7c4a-3d5a-4d85-bd05-5c9ce1a6ab3a" providerId="ADAL" clId="{D17CABB2-C48F-4852-975D-4738B7FF7B3D}" dt="2023-07-09T00:50:52.563" v="6" actId="20577"/>
        <pc:sldMkLst>
          <pc:docMk/>
          <pc:sldMk cId="3556469715" sldId="263"/>
        </pc:sldMkLst>
        <pc:spChg chg="mod">
          <ac:chgData name="Jiao, Nelson Dongjun" userId="650d7c4a-3d5a-4d85-bd05-5c9ce1a6ab3a" providerId="ADAL" clId="{D17CABB2-C48F-4852-975D-4738B7FF7B3D}" dt="2023-07-09T00:50:52.563" v="6" actId="20577"/>
          <ac:spMkLst>
            <pc:docMk/>
            <pc:sldMk cId="3556469715" sldId="263"/>
            <ac:spMk id="5" creationId="{F485EDFC-D207-501B-7C08-E28534997C2A}"/>
          </ac:spMkLst>
        </pc:spChg>
      </pc:sldChg>
      <pc:sldChg chg="modSp mod">
        <pc:chgData name="Jiao, Nelson Dongjun" userId="650d7c4a-3d5a-4d85-bd05-5c9ce1a6ab3a" providerId="ADAL" clId="{D17CABB2-C48F-4852-975D-4738B7FF7B3D}" dt="2023-07-09T00:50:52.565" v="7" actId="20577"/>
        <pc:sldMkLst>
          <pc:docMk/>
          <pc:sldMk cId="1036893343" sldId="265"/>
        </pc:sldMkLst>
        <pc:spChg chg="mod">
          <ac:chgData name="Jiao, Nelson Dongjun" userId="650d7c4a-3d5a-4d85-bd05-5c9ce1a6ab3a" providerId="ADAL" clId="{D17CABB2-C48F-4852-975D-4738B7FF7B3D}" dt="2023-07-09T00:50:52.565" v="7" actId="20577"/>
          <ac:spMkLst>
            <pc:docMk/>
            <pc:sldMk cId="1036893343" sldId="265"/>
            <ac:spMk id="5" creationId="{F485EDFC-D207-501B-7C08-E28534997C2A}"/>
          </ac:spMkLst>
        </pc:spChg>
      </pc:sldChg>
      <pc:sldChg chg="modSp mod">
        <pc:chgData name="Jiao, Nelson Dongjun" userId="650d7c4a-3d5a-4d85-bd05-5c9ce1a6ab3a" providerId="ADAL" clId="{D17CABB2-C48F-4852-975D-4738B7FF7B3D}" dt="2023-07-09T00:50:52.567" v="8" actId="20577"/>
        <pc:sldMkLst>
          <pc:docMk/>
          <pc:sldMk cId="753670771" sldId="266"/>
        </pc:sldMkLst>
        <pc:spChg chg="mod">
          <ac:chgData name="Jiao, Nelson Dongjun" userId="650d7c4a-3d5a-4d85-bd05-5c9ce1a6ab3a" providerId="ADAL" clId="{D17CABB2-C48F-4852-975D-4738B7FF7B3D}" dt="2023-07-09T00:50:52.567" v="8" actId="20577"/>
          <ac:spMkLst>
            <pc:docMk/>
            <pc:sldMk cId="753670771" sldId="266"/>
            <ac:spMk id="5" creationId="{F485EDFC-D207-501B-7C08-E28534997C2A}"/>
          </ac:spMkLst>
        </pc:spChg>
      </pc:sldChg>
      <pc:sldChg chg="modSp mod">
        <pc:chgData name="Jiao, Nelson Dongjun" userId="650d7c4a-3d5a-4d85-bd05-5c9ce1a6ab3a" providerId="ADAL" clId="{D17CABB2-C48F-4852-975D-4738B7FF7B3D}" dt="2023-07-09T00:50:52.571" v="10" actId="20577"/>
        <pc:sldMkLst>
          <pc:docMk/>
          <pc:sldMk cId="3360982560" sldId="267"/>
        </pc:sldMkLst>
        <pc:spChg chg="mod">
          <ac:chgData name="Jiao, Nelson Dongjun" userId="650d7c4a-3d5a-4d85-bd05-5c9ce1a6ab3a" providerId="ADAL" clId="{D17CABB2-C48F-4852-975D-4738B7FF7B3D}" dt="2023-07-09T00:50:52.571" v="10" actId="20577"/>
          <ac:spMkLst>
            <pc:docMk/>
            <pc:sldMk cId="3360982560" sldId="267"/>
            <ac:spMk id="5" creationId="{F485EDFC-D207-501B-7C08-E28534997C2A}"/>
          </ac:spMkLst>
        </pc:spChg>
      </pc:sldChg>
      <pc:sldChg chg="modSp mod">
        <pc:chgData name="Jiao, Nelson Dongjun" userId="650d7c4a-3d5a-4d85-bd05-5c9ce1a6ab3a" providerId="ADAL" clId="{D17CABB2-C48F-4852-975D-4738B7FF7B3D}" dt="2023-07-09T00:50:52.561" v="5" actId="20577"/>
        <pc:sldMkLst>
          <pc:docMk/>
          <pc:sldMk cId="2673237634" sldId="268"/>
        </pc:sldMkLst>
        <pc:spChg chg="mod">
          <ac:chgData name="Jiao, Nelson Dongjun" userId="650d7c4a-3d5a-4d85-bd05-5c9ce1a6ab3a" providerId="ADAL" clId="{D17CABB2-C48F-4852-975D-4738B7FF7B3D}" dt="2023-07-09T00:50:52.561" v="5" actId="20577"/>
          <ac:spMkLst>
            <pc:docMk/>
            <pc:sldMk cId="2673237634" sldId="268"/>
            <ac:spMk id="5" creationId="{F485EDFC-D207-501B-7C08-E28534997C2A}"/>
          </ac:spMkLst>
        </pc:spChg>
      </pc:sldChg>
      <pc:sldChg chg="modSp mod">
        <pc:chgData name="Jiao, Nelson Dongjun" userId="650d7c4a-3d5a-4d85-bd05-5c9ce1a6ab3a" providerId="ADAL" clId="{D17CABB2-C48F-4852-975D-4738B7FF7B3D}" dt="2023-07-09T00:50:52.580" v="14" actId="20577"/>
        <pc:sldMkLst>
          <pc:docMk/>
          <pc:sldMk cId="2520925155" sldId="269"/>
        </pc:sldMkLst>
        <pc:spChg chg="mod">
          <ac:chgData name="Jiao, Nelson Dongjun" userId="650d7c4a-3d5a-4d85-bd05-5c9ce1a6ab3a" providerId="ADAL" clId="{D17CABB2-C48F-4852-975D-4738B7FF7B3D}" dt="2023-07-09T00:50:52.580" v="14" actId="20577"/>
          <ac:spMkLst>
            <pc:docMk/>
            <pc:sldMk cId="2520925155" sldId="269"/>
            <ac:spMk id="5" creationId="{F485EDFC-D207-501B-7C08-E28534997C2A}"/>
          </ac:spMkLst>
        </pc:spChg>
      </pc:sldChg>
      <pc:sldChg chg="modSp mod">
        <pc:chgData name="Jiao, Nelson Dongjun" userId="650d7c4a-3d5a-4d85-bd05-5c9ce1a6ab3a" providerId="ADAL" clId="{D17CABB2-C48F-4852-975D-4738B7FF7B3D}" dt="2023-07-09T00:50:52.590" v="20" actId="20577"/>
        <pc:sldMkLst>
          <pc:docMk/>
          <pc:sldMk cId="3322163079" sldId="270"/>
        </pc:sldMkLst>
        <pc:spChg chg="mod">
          <ac:chgData name="Jiao, Nelson Dongjun" userId="650d7c4a-3d5a-4d85-bd05-5c9ce1a6ab3a" providerId="ADAL" clId="{D17CABB2-C48F-4852-975D-4738B7FF7B3D}" dt="2023-07-09T00:50:52.590" v="20" actId="20577"/>
          <ac:spMkLst>
            <pc:docMk/>
            <pc:sldMk cId="3322163079" sldId="270"/>
            <ac:spMk id="5" creationId="{F485EDFC-D207-501B-7C08-E28534997C2A}"/>
          </ac:spMkLst>
        </pc:spChg>
      </pc:sldChg>
      <pc:sldChg chg="modSp mod">
        <pc:chgData name="Jiao, Nelson Dongjun" userId="650d7c4a-3d5a-4d85-bd05-5c9ce1a6ab3a" providerId="ADAL" clId="{D17CABB2-C48F-4852-975D-4738B7FF7B3D}" dt="2023-07-09T00:50:52.583" v="16" actId="20577"/>
        <pc:sldMkLst>
          <pc:docMk/>
          <pc:sldMk cId="584437543" sldId="271"/>
        </pc:sldMkLst>
        <pc:spChg chg="mod">
          <ac:chgData name="Jiao, Nelson Dongjun" userId="650d7c4a-3d5a-4d85-bd05-5c9ce1a6ab3a" providerId="ADAL" clId="{D17CABB2-C48F-4852-975D-4738B7FF7B3D}" dt="2023-07-09T00:50:52.583" v="16" actId="20577"/>
          <ac:spMkLst>
            <pc:docMk/>
            <pc:sldMk cId="584437543" sldId="271"/>
            <ac:spMk id="5" creationId="{F485EDFC-D207-501B-7C08-E28534997C2A}"/>
          </ac:spMkLst>
        </pc:spChg>
      </pc:sldChg>
      <pc:sldChg chg="modSp mod">
        <pc:chgData name="Jiao, Nelson Dongjun" userId="650d7c4a-3d5a-4d85-bd05-5c9ce1a6ab3a" providerId="ADAL" clId="{D17CABB2-C48F-4852-975D-4738B7FF7B3D}" dt="2023-07-09T00:50:52.594" v="22" actId="20577"/>
        <pc:sldMkLst>
          <pc:docMk/>
          <pc:sldMk cId="4213211346" sldId="272"/>
        </pc:sldMkLst>
        <pc:spChg chg="mod">
          <ac:chgData name="Jiao, Nelson Dongjun" userId="650d7c4a-3d5a-4d85-bd05-5c9ce1a6ab3a" providerId="ADAL" clId="{D17CABB2-C48F-4852-975D-4738B7FF7B3D}" dt="2023-07-09T00:50:52.594" v="22" actId="20577"/>
          <ac:spMkLst>
            <pc:docMk/>
            <pc:sldMk cId="4213211346" sldId="272"/>
            <ac:spMk id="5" creationId="{F485EDFC-D207-501B-7C08-E28534997C2A}"/>
          </ac:spMkLst>
        </pc:spChg>
      </pc:sldChg>
      <pc:sldChg chg="modSp mod">
        <pc:chgData name="Jiao, Nelson Dongjun" userId="650d7c4a-3d5a-4d85-bd05-5c9ce1a6ab3a" providerId="ADAL" clId="{D17CABB2-C48F-4852-975D-4738B7FF7B3D}" dt="2023-07-09T00:50:52.597" v="24" actId="20577"/>
        <pc:sldMkLst>
          <pc:docMk/>
          <pc:sldMk cId="1593577819" sldId="276"/>
        </pc:sldMkLst>
        <pc:spChg chg="mod">
          <ac:chgData name="Jiao, Nelson Dongjun" userId="650d7c4a-3d5a-4d85-bd05-5c9ce1a6ab3a" providerId="ADAL" clId="{D17CABB2-C48F-4852-975D-4738B7FF7B3D}" dt="2023-07-09T00:50:52.597" v="24" actId="20577"/>
          <ac:spMkLst>
            <pc:docMk/>
            <pc:sldMk cId="1593577819" sldId="276"/>
            <ac:spMk id="5" creationId="{F485EDFC-D207-501B-7C08-E28534997C2A}"/>
          </ac:spMkLst>
        </pc:spChg>
      </pc:sldChg>
      <pc:sldChg chg="modSp mod">
        <pc:chgData name="Jiao, Nelson Dongjun" userId="650d7c4a-3d5a-4d85-bd05-5c9ce1a6ab3a" providerId="ADAL" clId="{D17CABB2-C48F-4852-975D-4738B7FF7B3D}" dt="2023-07-09T00:50:52.604" v="28" actId="20577"/>
        <pc:sldMkLst>
          <pc:docMk/>
          <pc:sldMk cId="180500293" sldId="279"/>
        </pc:sldMkLst>
        <pc:spChg chg="mod">
          <ac:chgData name="Jiao, Nelson Dongjun" userId="650d7c4a-3d5a-4d85-bd05-5c9ce1a6ab3a" providerId="ADAL" clId="{D17CABB2-C48F-4852-975D-4738B7FF7B3D}" dt="2023-07-09T00:50:52.604" v="28" actId="20577"/>
          <ac:spMkLst>
            <pc:docMk/>
            <pc:sldMk cId="180500293" sldId="279"/>
            <ac:spMk id="5" creationId="{F485EDFC-D207-501B-7C08-E28534997C2A}"/>
          </ac:spMkLst>
        </pc:spChg>
      </pc:sldChg>
      <pc:sldChg chg="modSp mod">
        <pc:chgData name="Jiao, Nelson Dongjun" userId="650d7c4a-3d5a-4d85-bd05-5c9ce1a6ab3a" providerId="ADAL" clId="{D17CABB2-C48F-4852-975D-4738B7FF7B3D}" dt="2023-07-09T00:50:52.600" v="26" actId="20577"/>
        <pc:sldMkLst>
          <pc:docMk/>
          <pc:sldMk cId="3931811616" sldId="280"/>
        </pc:sldMkLst>
        <pc:spChg chg="mod">
          <ac:chgData name="Jiao, Nelson Dongjun" userId="650d7c4a-3d5a-4d85-bd05-5c9ce1a6ab3a" providerId="ADAL" clId="{D17CABB2-C48F-4852-975D-4738B7FF7B3D}" dt="2023-07-09T00:50:52.600" v="26" actId="20577"/>
          <ac:spMkLst>
            <pc:docMk/>
            <pc:sldMk cId="3931811616" sldId="280"/>
            <ac:spMk id="5" creationId="{F485EDFC-D207-501B-7C08-E28534997C2A}"/>
          </ac:spMkLst>
        </pc:spChg>
      </pc:sldChg>
      <pc:sldChg chg="modSp mod">
        <pc:chgData name="Jiao, Nelson Dongjun" userId="650d7c4a-3d5a-4d85-bd05-5c9ce1a6ab3a" providerId="ADAL" clId="{D17CABB2-C48F-4852-975D-4738B7FF7B3D}" dt="2023-07-09T00:50:52.607" v="30" actId="20577"/>
        <pc:sldMkLst>
          <pc:docMk/>
          <pc:sldMk cId="1824520885" sldId="282"/>
        </pc:sldMkLst>
        <pc:spChg chg="mod">
          <ac:chgData name="Jiao, Nelson Dongjun" userId="650d7c4a-3d5a-4d85-bd05-5c9ce1a6ab3a" providerId="ADAL" clId="{D17CABB2-C48F-4852-975D-4738B7FF7B3D}" dt="2023-07-09T00:50:52.607" v="30" actId="20577"/>
          <ac:spMkLst>
            <pc:docMk/>
            <pc:sldMk cId="1824520885" sldId="282"/>
            <ac:spMk id="5" creationId="{F485EDFC-D207-501B-7C08-E28534997C2A}"/>
          </ac:spMkLst>
        </pc:spChg>
      </pc:sldChg>
      <pc:sldChg chg="modSp mod">
        <pc:chgData name="Jiao, Nelson Dongjun" userId="650d7c4a-3d5a-4d85-bd05-5c9ce1a6ab3a" providerId="ADAL" clId="{D17CABB2-C48F-4852-975D-4738B7FF7B3D}" dt="2023-07-09T00:50:52.586" v="18" actId="20577"/>
        <pc:sldMkLst>
          <pc:docMk/>
          <pc:sldMk cId="3093046587" sldId="283"/>
        </pc:sldMkLst>
        <pc:spChg chg="mod">
          <ac:chgData name="Jiao, Nelson Dongjun" userId="650d7c4a-3d5a-4d85-bd05-5c9ce1a6ab3a" providerId="ADAL" clId="{D17CABB2-C48F-4852-975D-4738B7FF7B3D}" dt="2023-07-09T00:50:52.586" v="18" actId="20577"/>
          <ac:spMkLst>
            <pc:docMk/>
            <pc:sldMk cId="3093046587" sldId="283"/>
            <ac:spMk id="5" creationId="{F485EDFC-D207-501B-7C08-E28534997C2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624271-D33A-5D4D-BA0F-E56B575FFD5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73AE7E-D6C0-DA49-9484-59CABAF63910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3600" b="0" i="0" u="none" strike="noStrike">
              <a:solidFill>
                <a:schemeClr val="bg1"/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rPr>
            <a:t>靠自己</a:t>
          </a:r>
          <a:endParaRPr lang="en-US" altLang="zh-CN" sz="3600" b="0" i="0" u="none" strike="noStrike">
            <a:solidFill>
              <a:schemeClr val="bg1"/>
            </a:solidFill>
            <a:effectLst/>
            <a:latin typeface="TW-Kai" panose="02010604000101010101" pitchFamily="2" charset="-128"/>
            <a:ea typeface="TW-Kai" panose="02010604000101010101" pitchFamily="2" charset="-128"/>
            <a:cs typeface="TW-Kai" panose="02010604000101010101" pitchFamily="2" charset="-128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800" b="0" i="0" u="none" strike="noStrike">
              <a:solidFill>
                <a:schemeClr val="bg1"/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rPr>
            <a:t>約櫃被擄</a:t>
          </a:r>
          <a:endParaRPr lang="en-US" altLang="zh-CN" sz="2400" b="0" i="0" u="none" strike="noStrike">
            <a:solidFill>
              <a:schemeClr val="bg1"/>
            </a:solidFill>
            <a:effectLst/>
            <a:latin typeface="TW-Kai" panose="02010604000101010101" pitchFamily="2" charset="-128"/>
            <a:ea typeface="TW-Kai" panose="02010604000101010101" pitchFamily="2" charset="-128"/>
            <a:cs typeface="TW-Kai" panose="02010604000101010101" pitchFamily="2" charset="-128"/>
          </a:endParaRPr>
        </a:p>
      </dgm:t>
    </dgm:pt>
    <dgm:pt modelId="{4238FD30-22A1-FE48-AECF-72441BF8A111}" type="parTrans" cxnId="{FEF70B2F-06D3-174E-8E79-B15E9F239EBD}">
      <dgm:prSet/>
      <dgm:spPr/>
      <dgm:t>
        <a:bodyPr/>
        <a:lstStyle/>
        <a:p>
          <a:endParaRPr lang="en-US"/>
        </a:p>
      </dgm:t>
    </dgm:pt>
    <dgm:pt modelId="{ECC34DFE-68A3-0943-85CD-CEED6EA24BD3}" type="sibTrans" cxnId="{FEF70B2F-06D3-174E-8E79-B15E9F239EBD}">
      <dgm:prSet/>
      <dgm:spPr/>
      <dgm:t>
        <a:bodyPr/>
        <a:lstStyle/>
        <a:p>
          <a:endParaRPr lang="en-US"/>
        </a:p>
      </dgm:t>
    </dgm:pt>
    <dgm:pt modelId="{175A68A8-5ABB-CC44-AFA0-0A4043246EA8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zh-CN" altLang="en-US" sz="3600" b="0" i="0" u="none" strike="noStrike">
              <a:solidFill>
                <a:schemeClr val="bg1"/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rPr>
            <a:t>神的</a:t>
          </a:r>
          <a:r>
            <a:rPr lang="zh-CN" altLang="zh-CN" sz="3600" b="0" i="0" u="none" strike="noStrike">
              <a:solidFill>
                <a:schemeClr val="bg1"/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rPr>
            <a:t>管教</a:t>
          </a:r>
          <a:endParaRPr lang="en-US" altLang="zh-CN" sz="3600" b="0" i="0" u="none" strike="noStrike">
            <a:solidFill>
              <a:schemeClr val="bg1"/>
            </a:solidFill>
            <a:effectLst/>
            <a:latin typeface="TW-Kai" panose="02010604000101010101" pitchFamily="2" charset="-128"/>
            <a:ea typeface="TW-Kai" panose="02010604000101010101" pitchFamily="2" charset="-128"/>
            <a:cs typeface="TW-Kai" panose="02010604000101010101" pitchFamily="2" charset="-128"/>
          </a:endParaRPr>
        </a:p>
        <a:p>
          <a:pPr algn="ctr">
            <a:spcAft>
              <a:spcPts val="0"/>
            </a:spcAft>
          </a:pPr>
          <a:r>
            <a:rPr lang="zh-CN" altLang="en-US" sz="2800" b="0" i="0" u="none" strike="noStrike">
              <a:solidFill>
                <a:schemeClr val="bg1"/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rPr>
            <a:t>约柜使非利士人遭难</a:t>
          </a:r>
          <a:endParaRPr lang="en-US" altLang="zh-CN" sz="2400" b="0" i="0" u="none" strike="noStrike">
            <a:solidFill>
              <a:schemeClr val="bg1"/>
            </a:solidFill>
            <a:effectLst/>
            <a:latin typeface="TW-Kai" panose="02010604000101010101" pitchFamily="2" charset="-128"/>
            <a:ea typeface="TW-Kai" panose="02010604000101010101" pitchFamily="2" charset="-128"/>
            <a:cs typeface="TW-Kai" panose="02010604000101010101" pitchFamily="2" charset="-128"/>
          </a:endParaRPr>
        </a:p>
      </dgm:t>
    </dgm:pt>
    <dgm:pt modelId="{7042F952-EF38-334C-8709-5D13194A3062}" type="parTrans" cxnId="{6E0B7E18-AE0D-3041-9D37-73FDD9276AB1}">
      <dgm:prSet/>
      <dgm:spPr/>
      <dgm:t>
        <a:bodyPr/>
        <a:lstStyle/>
        <a:p>
          <a:endParaRPr lang="en-US"/>
        </a:p>
      </dgm:t>
    </dgm:pt>
    <dgm:pt modelId="{E7941B14-E86B-9A4B-A09F-F87C753106CF}" type="sibTrans" cxnId="{6E0B7E18-AE0D-3041-9D37-73FDD9276AB1}">
      <dgm:prSet/>
      <dgm:spPr/>
      <dgm:t>
        <a:bodyPr/>
        <a:lstStyle/>
        <a:p>
          <a:endParaRPr lang="en-US"/>
        </a:p>
      </dgm:t>
    </dgm:pt>
    <dgm:pt modelId="{83C53227-8B05-7444-8751-9FED3724874E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zh-CN" altLang="en-US" sz="3600" b="0" i="0" u="none" strike="noStrike">
              <a:solidFill>
                <a:schemeClr val="bg1"/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rPr>
            <a:t>信靠神</a:t>
          </a:r>
          <a:endParaRPr lang="en-US" altLang="zh-CN" sz="3600" b="0" i="0" u="none" strike="noStrike">
            <a:solidFill>
              <a:schemeClr val="bg1"/>
            </a:solidFill>
            <a:effectLst/>
            <a:latin typeface="TW-Kai" panose="02010604000101010101" pitchFamily="2" charset="-128"/>
            <a:ea typeface="TW-Kai" panose="02010604000101010101" pitchFamily="2" charset="-128"/>
            <a:cs typeface="TW-Kai" panose="02010604000101010101" pitchFamily="2" charset="-128"/>
          </a:endParaRPr>
        </a:p>
        <a:p>
          <a:pPr algn="ctr">
            <a:spcAft>
              <a:spcPts val="0"/>
            </a:spcAft>
          </a:pPr>
          <a:r>
            <a:rPr lang="zh-CN" altLang="en-US" sz="2800" b="0" i="0" u="none" strike="noStrike">
              <a:solidFill>
                <a:schemeClr val="bg1"/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rPr>
            <a:t>約櫃歸回</a:t>
          </a:r>
          <a:r>
            <a:rPr lang="zh-CN" altLang="en-US" sz="2800" b="0" i="1" u="none" strike="noStrike">
              <a:solidFill>
                <a:schemeClr val="bg1"/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rPr>
            <a:t> </a:t>
          </a:r>
          <a:endParaRPr lang="en-US" altLang="zh-CN" sz="2800" b="0" i="1" u="none" strike="noStrike">
            <a:solidFill>
              <a:schemeClr val="bg1"/>
            </a:solidFill>
            <a:effectLst/>
            <a:latin typeface="TW-Kai" panose="02010604000101010101" pitchFamily="2" charset="-128"/>
            <a:ea typeface="TW-Kai" panose="02010604000101010101" pitchFamily="2" charset="-128"/>
            <a:cs typeface="TW-Kai" panose="02010604000101010101" pitchFamily="2" charset="-128"/>
          </a:endParaRPr>
        </a:p>
      </dgm:t>
    </dgm:pt>
    <dgm:pt modelId="{4CBB6E87-8786-3D43-865B-619E35443CC4}" type="parTrans" cxnId="{92613755-59E7-354F-868B-DE72CB1FD6C9}">
      <dgm:prSet/>
      <dgm:spPr/>
      <dgm:t>
        <a:bodyPr/>
        <a:lstStyle/>
        <a:p>
          <a:endParaRPr lang="en-US"/>
        </a:p>
      </dgm:t>
    </dgm:pt>
    <dgm:pt modelId="{43D8CF3F-6A06-8E40-A0A4-E21EA61FDDBD}" type="sibTrans" cxnId="{92613755-59E7-354F-868B-DE72CB1FD6C9}">
      <dgm:prSet/>
      <dgm:spPr/>
      <dgm:t>
        <a:bodyPr/>
        <a:lstStyle/>
        <a:p>
          <a:endParaRPr lang="en-US"/>
        </a:p>
      </dgm:t>
    </dgm:pt>
    <dgm:pt modelId="{E76DEE6D-671F-4349-B013-2D894B57AFD6}" type="pres">
      <dgm:prSet presAssocID="{65624271-D33A-5D4D-BA0F-E56B575FFD55}" presName="Name0" presStyleCnt="0">
        <dgm:presLayoutVars>
          <dgm:dir/>
          <dgm:resizeHandles val="exact"/>
        </dgm:presLayoutVars>
      </dgm:prSet>
      <dgm:spPr/>
    </dgm:pt>
    <dgm:pt modelId="{07E4CD5A-FF20-854A-B172-631275341C10}" type="pres">
      <dgm:prSet presAssocID="{1373AE7E-D6C0-DA49-9484-59CABAF63910}" presName="node" presStyleLbl="node1" presStyleIdx="0" presStyleCnt="3" custScaleX="113204" custScaleY="87757" custLinFactNeighborX="26060" custLinFactNeighborY="-49378">
        <dgm:presLayoutVars>
          <dgm:bulletEnabled val="1"/>
        </dgm:presLayoutVars>
      </dgm:prSet>
      <dgm:spPr/>
    </dgm:pt>
    <dgm:pt modelId="{A58077F0-C1FF-8C42-9003-DA2705C1C29D}" type="pres">
      <dgm:prSet presAssocID="{ECC34DFE-68A3-0943-85CD-CEED6EA24BD3}" presName="sibTrans" presStyleLbl="sibTrans2D1" presStyleIdx="0" presStyleCnt="2"/>
      <dgm:spPr/>
    </dgm:pt>
    <dgm:pt modelId="{98D16642-67AB-0C4B-8EF7-AFE05C7D0674}" type="pres">
      <dgm:prSet presAssocID="{ECC34DFE-68A3-0943-85CD-CEED6EA24BD3}" presName="connectorText" presStyleLbl="sibTrans2D1" presStyleIdx="0" presStyleCnt="2"/>
      <dgm:spPr/>
    </dgm:pt>
    <dgm:pt modelId="{F6F0071E-D0EB-CC41-ABC0-893278AD2FB9}" type="pres">
      <dgm:prSet presAssocID="{175A68A8-5ABB-CC44-AFA0-0A4043246EA8}" presName="node" presStyleLbl="node1" presStyleIdx="1" presStyleCnt="3" custScaleX="192615" custScaleY="84309" custLinFactNeighborX="-17549" custLinFactNeighborY="88460">
        <dgm:presLayoutVars>
          <dgm:bulletEnabled val="1"/>
        </dgm:presLayoutVars>
      </dgm:prSet>
      <dgm:spPr/>
    </dgm:pt>
    <dgm:pt modelId="{F30B382A-5C97-B04B-9DC7-064BD7BB8E13}" type="pres">
      <dgm:prSet presAssocID="{E7941B14-E86B-9A4B-A09F-F87C753106CF}" presName="sibTrans" presStyleLbl="sibTrans2D1" presStyleIdx="1" presStyleCnt="2"/>
      <dgm:spPr/>
    </dgm:pt>
    <dgm:pt modelId="{5C265AA0-A489-9945-8D68-A6341F8F9084}" type="pres">
      <dgm:prSet presAssocID="{E7941B14-E86B-9A4B-A09F-F87C753106CF}" presName="connectorText" presStyleLbl="sibTrans2D1" presStyleIdx="1" presStyleCnt="2"/>
      <dgm:spPr/>
    </dgm:pt>
    <dgm:pt modelId="{D3319600-E768-FB41-995E-D3111ADE6B02}" type="pres">
      <dgm:prSet presAssocID="{83C53227-8B05-7444-8751-9FED3724874E}" presName="node" presStyleLbl="node1" presStyleIdx="2" presStyleCnt="3" custScaleX="105338" custScaleY="83036" custLinFactNeighborX="-43128" custLinFactNeighborY="-49300">
        <dgm:presLayoutVars>
          <dgm:bulletEnabled val="1"/>
        </dgm:presLayoutVars>
      </dgm:prSet>
      <dgm:spPr/>
    </dgm:pt>
  </dgm:ptLst>
  <dgm:cxnLst>
    <dgm:cxn modelId="{0425890A-8F9B-EE41-BD55-6DE24BDF3A0A}" type="presOf" srcId="{65624271-D33A-5D4D-BA0F-E56B575FFD55}" destId="{E76DEE6D-671F-4349-B013-2D894B57AFD6}" srcOrd="0" destOrd="0" presId="urn:microsoft.com/office/officeart/2005/8/layout/process1"/>
    <dgm:cxn modelId="{6E0B7E18-AE0D-3041-9D37-73FDD9276AB1}" srcId="{65624271-D33A-5D4D-BA0F-E56B575FFD55}" destId="{175A68A8-5ABB-CC44-AFA0-0A4043246EA8}" srcOrd="1" destOrd="0" parTransId="{7042F952-EF38-334C-8709-5D13194A3062}" sibTransId="{E7941B14-E86B-9A4B-A09F-F87C753106CF}"/>
    <dgm:cxn modelId="{C81E2622-8AAD-924B-8C10-C0B36308BB92}" type="presOf" srcId="{175A68A8-5ABB-CC44-AFA0-0A4043246EA8}" destId="{F6F0071E-D0EB-CC41-ABC0-893278AD2FB9}" srcOrd="0" destOrd="0" presId="urn:microsoft.com/office/officeart/2005/8/layout/process1"/>
    <dgm:cxn modelId="{FEF70B2F-06D3-174E-8E79-B15E9F239EBD}" srcId="{65624271-D33A-5D4D-BA0F-E56B575FFD55}" destId="{1373AE7E-D6C0-DA49-9484-59CABAF63910}" srcOrd="0" destOrd="0" parTransId="{4238FD30-22A1-FE48-AECF-72441BF8A111}" sibTransId="{ECC34DFE-68A3-0943-85CD-CEED6EA24BD3}"/>
    <dgm:cxn modelId="{0DD9C25F-BAC2-9E41-8363-C4A8D81D49B7}" type="presOf" srcId="{ECC34DFE-68A3-0943-85CD-CEED6EA24BD3}" destId="{A58077F0-C1FF-8C42-9003-DA2705C1C29D}" srcOrd="0" destOrd="0" presId="urn:microsoft.com/office/officeart/2005/8/layout/process1"/>
    <dgm:cxn modelId="{92613755-59E7-354F-868B-DE72CB1FD6C9}" srcId="{65624271-D33A-5D4D-BA0F-E56B575FFD55}" destId="{83C53227-8B05-7444-8751-9FED3724874E}" srcOrd="2" destOrd="0" parTransId="{4CBB6E87-8786-3D43-865B-619E35443CC4}" sibTransId="{43D8CF3F-6A06-8E40-A0A4-E21EA61FDDBD}"/>
    <dgm:cxn modelId="{EAB5287F-E067-A242-B37A-2CE90B315793}" type="presOf" srcId="{1373AE7E-D6C0-DA49-9484-59CABAF63910}" destId="{07E4CD5A-FF20-854A-B172-631275341C10}" srcOrd="0" destOrd="0" presId="urn:microsoft.com/office/officeart/2005/8/layout/process1"/>
    <dgm:cxn modelId="{BCFEDE94-F467-4346-A2AE-D5B3319E5850}" type="presOf" srcId="{E7941B14-E86B-9A4B-A09F-F87C753106CF}" destId="{F30B382A-5C97-B04B-9DC7-064BD7BB8E13}" srcOrd="0" destOrd="0" presId="urn:microsoft.com/office/officeart/2005/8/layout/process1"/>
    <dgm:cxn modelId="{DCA7DBAA-F73A-9F4C-B9BC-0A75E1306A2F}" type="presOf" srcId="{ECC34DFE-68A3-0943-85CD-CEED6EA24BD3}" destId="{98D16642-67AB-0C4B-8EF7-AFE05C7D0674}" srcOrd="1" destOrd="0" presId="urn:microsoft.com/office/officeart/2005/8/layout/process1"/>
    <dgm:cxn modelId="{7D6D94E0-154F-A74C-8509-70DE7652EED3}" type="presOf" srcId="{83C53227-8B05-7444-8751-9FED3724874E}" destId="{D3319600-E768-FB41-995E-D3111ADE6B02}" srcOrd="0" destOrd="0" presId="urn:microsoft.com/office/officeart/2005/8/layout/process1"/>
    <dgm:cxn modelId="{1F5561FC-AE56-C045-9F4B-08B358E7F67A}" type="presOf" srcId="{E7941B14-E86B-9A4B-A09F-F87C753106CF}" destId="{5C265AA0-A489-9945-8D68-A6341F8F9084}" srcOrd="1" destOrd="0" presId="urn:microsoft.com/office/officeart/2005/8/layout/process1"/>
    <dgm:cxn modelId="{A17DC798-9236-894C-A0F7-AFA2224A699B}" type="presParOf" srcId="{E76DEE6D-671F-4349-B013-2D894B57AFD6}" destId="{07E4CD5A-FF20-854A-B172-631275341C10}" srcOrd="0" destOrd="0" presId="urn:microsoft.com/office/officeart/2005/8/layout/process1"/>
    <dgm:cxn modelId="{047C9A3F-4FA2-9940-A323-88BCF85828A6}" type="presParOf" srcId="{E76DEE6D-671F-4349-B013-2D894B57AFD6}" destId="{A58077F0-C1FF-8C42-9003-DA2705C1C29D}" srcOrd="1" destOrd="0" presId="urn:microsoft.com/office/officeart/2005/8/layout/process1"/>
    <dgm:cxn modelId="{BD62C4BF-023C-C84F-99FB-B5EC84DC8B59}" type="presParOf" srcId="{A58077F0-C1FF-8C42-9003-DA2705C1C29D}" destId="{98D16642-67AB-0C4B-8EF7-AFE05C7D0674}" srcOrd="0" destOrd="0" presId="urn:microsoft.com/office/officeart/2005/8/layout/process1"/>
    <dgm:cxn modelId="{E25FE995-26D4-504E-BBE5-60697B20E41D}" type="presParOf" srcId="{E76DEE6D-671F-4349-B013-2D894B57AFD6}" destId="{F6F0071E-D0EB-CC41-ABC0-893278AD2FB9}" srcOrd="2" destOrd="0" presId="urn:microsoft.com/office/officeart/2005/8/layout/process1"/>
    <dgm:cxn modelId="{11115A16-90FD-1447-BB48-56B2904F6F4F}" type="presParOf" srcId="{E76DEE6D-671F-4349-B013-2D894B57AFD6}" destId="{F30B382A-5C97-B04B-9DC7-064BD7BB8E13}" srcOrd="3" destOrd="0" presId="urn:microsoft.com/office/officeart/2005/8/layout/process1"/>
    <dgm:cxn modelId="{553B4F25-B517-2D46-A4F2-BC13ECC35362}" type="presParOf" srcId="{F30B382A-5C97-B04B-9DC7-064BD7BB8E13}" destId="{5C265AA0-A489-9945-8D68-A6341F8F9084}" srcOrd="0" destOrd="0" presId="urn:microsoft.com/office/officeart/2005/8/layout/process1"/>
    <dgm:cxn modelId="{EE49A112-856B-ED44-AB0B-111400A89344}" type="presParOf" srcId="{E76DEE6D-671F-4349-B013-2D894B57AFD6}" destId="{D3319600-E768-FB41-995E-D3111ADE6B0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80C39C-029C-5748-97BB-92A7CA94CC6D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D4A6FA9-6AD2-0F4D-AAA5-D39447C06720}">
      <dgm:prSet phldrT="[Text]" custT="1"/>
      <dgm:spPr/>
      <dgm:t>
        <a:bodyPr/>
        <a:lstStyle/>
        <a:p>
          <a:r>
            <a:rPr lang="zh-CN" altLang="en-US" sz="3600">
              <a:solidFill>
                <a:schemeClr val="bg1"/>
              </a:solidFill>
              <a:effectLst>
                <a:glow rad="63500">
                  <a:schemeClr val="tx1"/>
                </a:glow>
              </a:effectLst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rPr>
            <a:t>人的決定
神的名被羞辱
以色列人悖逆</a:t>
          </a:r>
          <a:endParaRPr lang="en-US" sz="3600">
            <a:solidFill>
              <a:schemeClr val="bg1"/>
            </a:solidFill>
            <a:effectLst>
              <a:glow rad="63500">
                <a:schemeClr val="tx1"/>
              </a:glow>
            </a:effectLst>
            <a:latin typeface="TW-Kai" panose="02010604000101010101" pitchFamily="2" charset="-128"/>
            <a:ea typeface="TW-Kai" panose="02010604000101010101" pitchFamily="2" charset="-128"/>
            <a:cs typeface="TW-Kai" panose="02010604000101010101" pitchFamily="2" charset="-128"/>
          </a:endParaRPr>
        </a:p>
      </dgm:t>
    </dgm:pt>
    <dgm:pt modelId="{0720D965-F170-DD45-A9D2-6F5B5221435E}" type="parTrans" cxnId="{3EA81310-421E-5C40-A391-E43C80DD8420}">
      <dgm:prSet/>
      <dgm:spPr/>
      <dgm:t>
        <a:bodyPr/>
        <a:lstStyle/>
        <a:p>
          <a:endParaRPr lang="en-US"/>
        </a:p>
      </dgm:t>
    </dgm:pt>
    <dgm:pt modelId="{407F9C56-A7CF-5643-AAEA-A12D60A65F3E}" type="sibTrans" cxnId="{3EA81310-421E-5C40-A391-E43C80DD8420}">
      <dgm:prSet/>
      <dgm:spPr/>
      <dgm:t>
        <a:bodyPr/>
        <a:lstStyle/>
        <a:p>
          <a:pPr rtl="0"/>
          <a:endParaRPr lang="en-US"/>
        </a:p>
      </dgm:t>
    </dgm:pt>
    <dgm:pt modelId="{B50B03DD-8441-C540-8705-5C18A250F497}">
      <dgm:prSet phldrT="[Text]" custT="1"/>
      <dgm:spPr/>
      <dgm:t>
        <a:bodyPr/>
        <a:lstStyle/>
        <a:p>
          <a:r>
            <a:rPr lang="zh-CN" altLang="en-US" sz="3600">
              <a:solidFill>
                <a:schemeClr val="bg1"/>
              </a:solidFill>
              <a:effectLst>
                <a:glow rad="50800">
                  <a:schemeClr val="tx1"/>
                </a:glow>
              </a:effectLst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rPr>
            <a:t>神實現計劃
沒有人敢輕看神的名
以色列人重新敬畏神</a:t>
          </a:r>
          <a:endParaRPr lang="en-US" sz="3600">
            <a:solidFill>
              <a:schemeClr val="bg1"/>
            </a:solidFill>
            <a:effectLst>
              <a:glow rad="50800">
                <a:schemeClr val="tx1"/>
              </a:glow>
            </a:effectLst>
            <a:latin typeface="TW-Kai" panose="02010604000101010101" pitchFamily="2" charset="-128"/>
            <a:ea typeface="TW-Kai" panose="02010604000101010101" pitchFamily="2" charset="-128"/>
            <a:cs typeface="TW-Kai" panose="02010604000101010101" pitchFamily="2" charset="-128"/>
          </a:endParaRPr>
        </a:p>
      </dgm:t>
    </dgm:pt>
    <dgm:pt modelId="{4E890EBE-2E08-5F4E-A0EE-588C1EB7EA13}" type="parTrans" cxnId="{C8DD4E7D-7F39-1B42-ACCD-FC1C96646BED}">
      <dgm:prSet/>
      <dgm:spPr/>
      <dgm:t>
        <a:bodyPr/>
        <a:lstStyle/>
        <a:p>
          <a:endParaRPr lang="en-US"/>
        </a:p>
      </dgm:t>
    </dgm:pt>
    <dgm:pt modelId="{1D5211FC-680F-DF48-9C46-46FD3FB377DD}" type="sibTrans" cxnId="{C8DD4E7D-7F39-1B42-ACCD-FC1C96646BED}">
      <dgm:prSet/>
      <dgm:spPr/>
      <dgm:t>
        <a:bodyPr/>
        <a:lstStyle/>
        <a:p>
          <a:endParaRPr lang="en-US"/>
        </a:p>
      </dgm:t>
    </dgm:pt>
    <dgm:pt modelId="{9B61822E-1CBC-D34F-AB8D-515C5071804A}" type="pres">
      <dgm:prSet presAssocID="{D480C39C-029C-5748-97BB-92A7CA94CC6D}" presName="Name0" presStyleCnt="0">
        <dgm:presLayoutVars>
          <dgm:dir/>
          <dgm:animLvl val="lvl"/>
          <dgm:resizeHandles val="exact"/>
        </dgm:presLayoutVars>
      </dgm:prSet>
      <dgm:spPr/>
    </dgm:pt>
    <dgm:pt modelId="{4DD8E262-A19B-374C-8BF3-68A98AB9B37C}" type="pres">
      <dgm:prSet presAssocID="{1D4A6FA9-6AD2-0F4D-AAA5-D39447C06720}" presName="parTxOnly" presStyleLbl="node1" presStyleIdx="0" presStyleCnt="2" custScaleX="94085">
        <dgm:presLayoutVars>
          <dgm:chMax val="0"/>
          <dgm:chPref val="0"/>
          <dgm:bulletEnabled val="1"/>
        </dgm:presLayoutVars>
      </dgm:prSet>
      <dgm:spPr/>
    </dgm:pt>
    <dgm:pt modelId="{41237E04-C9A3-704B-9FFA-B9FD2024882A}" type="pres">
      <dgm:prSet presAssocID="{407F9C56-A7CF-5643-AAEA-A12D60A65F3E}" presName="parTxOnlySpace" presStyleCnt="0"/>
      <dgm:spPr/>
    </dgm:pt>
    <dgm:pt modelId="{980CBF27-385C-B042-B6CF-60CAFFF9F871}" type="pres">
      <dgm:prSet presAssocID="{B50B03DD-8441-C540-8705-5C18A250F497}" presName="parTxOnly" presStyleLbl="node1" presStyleIdx="1" presStyleCnt="2" custScaleX="121325">
        <dgm:presLayoutVars>
          <dgm:chMax val="0"/>
          <dgm:chPref val="0"/>
          <dgm:bulletEnabled val="1"/>
        </dgm:presLayoutVars>
      </dgm:prSet>
      <dgm:spPr/>
    </dgm:pt>
  </dgm:ptLst>
  <dgm:cxnLst>
    <dgm:cxn modelId="{3EA81310-421E-5C40-A391-E43C80DD8420}" srcId="{D480C39C-029C-5748-97BB-92A7CA94CC6D}" destId="{1D4A6FA9-6AD2-0F4D-AAA5-D39447C06720}" srcOrd="0" destOrd="0" parTransId="{0720D965-F170-DD45-A9D2-6F5B5221435E}" sibTransId="{407F9C56-A7CF-5643-AAEA-A12D60A65F3E}"/>
    <dgm:cxn modelId="{48BCE12D-8543-7B43-ACCF-740749A9BCF2}" type="presOf" srcId="{B50B03DD-8441-C540-8705-5C18A250F497}" destId="{980CBF27-385C-B042-B6CF-60CAFFF9F871}" srcOrd="0" destOrd="0" presId="urn:microsoft.com/office/officeart/2005/8/layout/chevron1"/>
    <dgm:cxn modelId="{B9B4337C-448F-FC45-B0AD-0C862422C191}" type="presOf" srcId="{D480C39C-029C-5748-97BB-92A7CA94CC6D}" destId="{9B61822E-1CBC-D34F-AB8D-515C5071804A}" srcOrd="0" destOrd="0" presId="urn:microsoft.com/office/officeart/2005/8/layout/chevron1"/>
    <dgm:cxn modelId="{C8DD4E7D-7F39-1B42-ACCD-FC1C96646BED}" srcId="{D480C39C-029C-5748-97BB-92A7CA94CC6D}" destId="{B50B03DD-8441-C540-8705-5C18A250F497}" srcOrd="1" destOrd="0" parTransId="{4E890EBE-2E08-5F4E-A0EE-588C1EB7EA13}" sibTransId="{1D5211FC-680F-DF48-9C46-46FD3FB377DD}"/>
    <dgm:cxn modelId="{46AF3786-9EDA-354D-B7E6-CE7CE8A02E12}" type="presOf" srcId="{1D4A6FA9-6AD2-0F4D-AAA5-D39447C06720}" destId="{4DD8E262-A19B-374C-8BF3-68A98AB9B37C}" srcOrd="0" destOrd="0" presId="urn:microsoft.com/office/officeart/2005/8/layout/chevron1"/>
    <dgm:cxn modelId="{4AA7DFA6-28B4-7245-BADF-8E18EE14CC31}" type="presParOf" srcId="{9B61822E-1CBC-D34F-AB8D-515C5071804A}" destId="{4DD8E262-A19B-374C-8BF3-68A98AB9B37C}" srcOrd="0" destOrd="0" presId="urn:microsoft.com/office/officeart/2005/8/layout/chevron1"/>
    <dgm:cxn modelId="{EE58DDFF-DE43-C64F-BB63-9E8F0D990F9E}" type="presParOf" srcId="{9B61822E-1CBC-D34F-AB8D-515C5071804A}" destId="{41237E04-C9A3-704B-9FFA-B9FD2024882A}" srcOrd="1" destOrd="0" presId="urn:microsoft.com/office/officeart/2005/8/layout/chevron1"/>
    <dgm:cxn modelId="{4E6A70D2-6B51-7043-9B17-1DD88473D306}" type="presParOf" srcId="{9B61822E-1CBC-D34F-AB8D-515C5071804A}" destId="{980CBF27-385C-B042-B6CF-60CAFFF9F871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4CD5A-FF20-854A-B172-631275341C10}">
      <dsp:nvSpPr>
        <dsp:cNvPr id="0" name=""/>
        <dsp:cNvSpPr/>
      </dsp:nvSpPr>
      <dsp:spPr>
        <a:xfrm>
          <a:off x="260531" y="1086200"/>
          <a:ext cx="2694880" cy="1373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3600" b="0" i="0" u="none" strike="noStrike" kern="1200">
              <a:solidFill>
                <a:schemeClr val="bg1"/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rPr>
            <a:t>靠自己</a:t>
          </a:r>
          <a:endParaRPr lang="en-US" altLang="zh-CN" sz="3600" b="0" i="0" u="none" strike="noStrike" kern="1200">
            <a:solidFill>
              <a:schemeClr val="bg1"/>
            </a:solidFill>
            <a:effectLst/>
            <a:latin typeface="TW-Kai" panose="02010604000101010101" pitchFamily="2" charset="-128"/>
            <a:ea typeface="TW-Kai" panose="02010604000101010101" pitchFamily="2" charset="-128"/>
            <a:cs typeface="TW-Kai" panose="02010604000101010101" pitchFamily="2" charset="-128"/>
          </a:endParaRPr>
        </a:p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800" b="0" i="0" u="none" strike="noStrike" kern="1200">
              <a:solidFill>
                <a:schemeClr val="bg1"/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rPr>
            <a:t>約櫃被擄</a:t>
          </a:r>
          <a:endParaRPr lang="en-US" altLang="zh-CN" sz="2400" b="0" i="0" u="none" strike="noStrike" kern="1200">
            <a:solidFill>
              <a:schemeClr val="bg1"/>
            </a:solidFill>
            <a:effectLst/>
            <a:latin typeface="TW-Kai" panose="02010604000101010101" pitchFamily="2" charset="-128"/>
            <a:ea typeface="TW-Kai" panose="02010604000101010101" pitchFamily="2" charset="-128"/>
            <a:cs typeface="TW-Kai" panose="02010604000101010101" pitchFamily="2" charset="-128"/>
          </a:endParaRPr>
        </a:p>
      </dsp:txBody>
      <dsp:txXfrm>
        <a:off x="300749" y="1126418"/>
        <a:ext cx="2614444" cy="1292714"/>
      </dsp:txXfrm>
    </dsp:sp>
    <dsp:sp modelId="{A58077F0-C1FF-8C42-9003-DA2705C1C29D}">
      <dsp:nvSpPr>
        <dsp:cNvPr id="0" name=""/>
        <dsp:cNvSpPr/>
      </dsp:nvSpPr>
      <dsp:spPr>
        <a:xfrm rot="1638544">
          <a:off x="3277962" y="2581622"/>
          <a:ext cx="936418" cy="5903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3287832" y="2659068"/>
        <a:ext cx="759305" cy="354226"/>
      </dsp:txXfrm>
    </dsp:sp>
    <dsp:sp modelId="{F6F0071E-D0EB-CC41-ABC0-893278AD2FB9}">
      <dsp:nvSpPr>
        <dsp:cNvPr id="0" name=""/>
        <dsp:cNvSpPr/>
      </dsp:nvSpPr>
      <dsp:spPr>
        <a:xfrm>
          <a:off x="3492379" y="3269953"/>
          <a:ext cx="4585300" cy="131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3600" b="0" i="0" u="none" strike="noStrike" kern="1200">
              <a:solidFill>
                <a:schemeClr val="bg1"/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rPr>
            <a:t>神的</a:t>
          </a:r>
          <a:r>
            <a:rPr lang="zh-CN" altLang="zh-CN" sz="3600" b="0" i="0" u="none" strike="noStrike" kern="1200">
              <a:solidFill>
                <a:schemeClr val="bg1"/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rPr>
            <a:t>管教</a:t>
          </a:r>
          <a:endParaRPr lang="en-US" altLang="zh-CN" sz="3600" b="0" i="0" u="none" strike="noStrike" kern="1200">
            <a:solidFill>
              <a:schemeClr val="bg1"/>
            </a:solidFill>
            <a:effectLst/>
            <a:latin typeface="TW-Kai" panose="02010604000101010101" pitchFamily="2" charset="-128"/>
            <a:ea typeface="TW-Kai" panose="02010604000101010101" pitchFamily="2" charset="-128"/>
            <a:cs typeface="TW-Kai" panose="02010604000101010101" pitchFamily="2" charset="-128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800" b="0" i="0" u="none" strike="noStrike" kern="1200">
              <a:solidFill>
                <a:schemeClr val="bg1"/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rPr>
            <a:t>约柜使非利士人遭难</a:t>
          </a:r>
          <a:endParaRPr lang="en-US" altLang="zh-CN" sz="2400" b="0" i="0" u="none" strike="noStrike" kern="1200">
            <a:solidFill>
              <a:schemeClr val="bg1"/>
            </a:solidFill>
            <a:effectLst/>
            <a:latin typeface="TW-Kai" panose="02010604000101010101" pitchFamily="2" charset="-128"/>
            <a:ea typeface="TW-Kai" panose="02010604000101010101" pitchFamily="2" charset="-128"/>
            <a:cs typeface="TW-Kai" panose="02010604000101010101" pitchFamily="2" charset="-128"/>
          </a:endParaRPr>
        </a:p>
      </dsp:txBody>
      <dsp:txXfrm>
        <a:off x="3531017" y="3308591"/>
        <a:ext cx="4508024" cy="1241923"/>
      </dsp:txXfrm>
    </dsp:sp>
    <dsp:sp modelId="{F30B382A-5C97-B04B-9DC7-064BD7BB8E13}">
      <dsp:nvSpPr>
        <dsp:cNvPr id="0" name=""/>
        <dsp:cNvSpPr/>
      </dsp:nvSpPr>
      <dsp:spPr>
        <a:xfrm rot="19987527">
          <a:off x="7456998" y="2531158"/>
          <a:ext cx="1009930" cy="5903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466562" y="2689264"/>
        <a:ext cx="832817" cy="354226"/>
      </dsp:txXfrm>
    </dsp:sp>
    <dsp:sp modelId="{D3319600-E768-FB41-995E-D3111ADE6B02}">
      <dsp:nvSpPr>
        <dsp:cNvPr id="0" name=""/>
        <dsp:cNvSpPr/>
      </dsp:nvSpPr>
      <dsp:spPr>
        <a:xfrm>
          <a:off x="8786332" y="1122861"/>
          <a:ext cx="2507626" cy="1300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3600" b="0" i="0" u="none" strike="noStrike" kern="1200">
              <a:solidFill>
                <a:schemeClr val="bg1"/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rPr>
            <a:t>信靠神</a:t>
          </a:r>
          <a:endParaRPr lang="en-US" altLang="zh-CN" sz="3600" b="0" i="0" u="none" strike="noStrike" kern="1200">
            <a:solidFill>
              <a:schemeClr val="bg1"/>
            </a:solidFill>
            <a:effectLst/>
            <a:latin typeface="TW-Kai" panose="02010604000101010101" pitchFamily="2" charset="-128"/>
            <a:ea typeface="TW-Kai" panose="02010604000101010101" pitchFamily="2" charset="-128"/>
            <a:cs typeface="TW-Kai" panose="02010604000101010101" pitchFamily="2" charset="-128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800" b="0" i="0" u="none" strike="noStrike" kern="1200">
              <a:solidFill>
                <a:schemeClr val="bg1"/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rPr>
            <a:t>約櫃歸回</a:t>
          </a:r>
          <a:r>
            <a:rPr lang="zh-CN" altLang="en-US" sz="2800" b="0" i="1" u="none" strike="noStrike" kern="1200">
              <a:solidFill>
                <a:schemeClr val="bg1"/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rPr>
            <a:t> </a:t>
          </a:r>
          <a:endParaRPr lang="en-US" altLang="zh-CN" sz="2800" b="0" i="1" u="none" strike="noStrike" kern="1200">
            <a:solidFill>
              <a:schemeClr val="bg1"/>
            </a:solidFill>
            <a:effectLst/>
            <a:latin typeface="TW-Kai" panose="02010604000101010101" pitchFamily="2" charset="-128"/>
            <a:ea typeface="TW-Kai" panose="02010604000101010101" pitchFamily="2" charset="-128"/>
            <a:cs typeface="TW-Kai" panose="02010604000101010101" pitchFamily="2" charset="-128"/>
          </a:endParaRPr>
        </a:p>
      </dsp:txBody>
      <dsp:txXfrm>
        <a:off x="8824427" y="1160956"/>
        <a:ext cx="2431436" cy="12244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8E262-A19B-374C-8BF3-68A98AB9B37C}">
      <dsp:nvSpPr>
        <dsp:cNvPr id="0" name=""/>
        <dsp:cNvSpPr/>
      </dsp:nvSpPr>
      <dsp:spPr>
        <a:xfrm>
          <a:off x="175" y="1090220"/>
          <a:ext cx="5281540" cy="224543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>
              <a:solidFill>
                <a:schemeClr val="bg1"/>
              </a:solidFill>
              <a:effectLst>
                <a:glow rad="63500">
                  <a:schemeClr val="tx1"/>
                </a:glow>
              </a:effectLst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rPr>
            <a:t>人的決定
神的名被羞辱
以色列人悖逆</a:t>
          </a:r>
          <a:endParaRPr lang="en-US" sz="3600" kern="1200">
            <a:solidFill>
              <a:schemeClr val="bg1"/>
            </a:solidFill>
            <a:effectLst>
              <a:glow rad="63500">
                <a:schemeClr val="tx1"/>
              </a:glow>
            </a:effectLst>
            <a:latin typeface="TW-Kai" panose="02010604000101010101" pitchFamily="2" charset="-128"/>
            <a:ea typeface="TW-Kai" panose="02010604000101010101" pitchFamily="2" charset="-128"/>
            <a:cs typeface="TW-Kai" panose="02010604000101010101" pitchFamily="2" charset="-128"/>
          </a:endParaRPr>
        </a:p>
      </dsp:txBody>
      <dsp:txXfrm>
        <a:off x="1122892" y="1090220"/>
        <a:ext cx="3036107" cy="2245433"/>
      </dsp:txXfrm>
    </dsp:sp>
    <dsp:sp modelId="{980CBF27-385C-B042-B6CF-60CAFFF9F871}">
      <dsp:nvSpPr>
        <dsp:cNvPr id="0" name=""/>
        <dsp:cNvSpPr/>
      </dsp:nvSpPr>
      <dsp:spPr>
        <a:xfrm>
          <a:off x="4720357" y="1090220"/>
          <a:ext cx="6810680" cy="2245433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>
              <a:solidFill>
                <a:schemeClr val="bg1"/>
              </a:solidFill>
              <a:effectLst>
                <a:glow rad="50800">
                  <a:schemeClr val="tx1"/>
                </a:glow>
              </a:effectLst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rPr>
            <a:t>神實現計劃
沒有人敢輕看神的名
以色列人重新敬畏神</a:t>
          </a:r>
          <a:endParaRPr lang="en-US" sz="3600" kern="1200">
            <a:solidFill>
              <a:schemeClr val="bg1"/>
            </a:solidFill>
            <a:effectLst>
              <a:glow rad="50800">
                <a:schemeClr val="tx1"/>
              </a:glow>
            </a:effectLst>
            <a:latin typeface="TW-Kai" panose="02010604000101010101" pitchFamily="2" charset="-128"/>
            <a:ea typeface="TW-Kai" panose="02010604000101010101" pitchFamily="2" charset="-128"/>
            <a:cs typeface="TW-Kai" panose="02010604000101010101" pitchFamily="2" charset="-128"/>
          </a:endParaRPr>
        </a:p>
      </dsp:txBody>
      <dsp:txXfrm>
        <a:off x="5843074" y="1090220"/>
        <a:ext cx="4565247" cy="2245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FAF20-2D27-954C-AE8B-75B3055916C8}" type="datetimeFigureOut">
              <a:t>7/8/2023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00C36-7F36-9343-978F-E71F2F5A249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6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00C36-7F36-9343-978F-E71F2F5A2490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90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00C36-7F36-9343-978F-E71F2F5A2490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19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49C8A-8D4D-5343-E508-BB1302E1E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632F0D-B5B7-2ECF-6391-CDB3EB226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92CA9-3F3A-6412-A896-1CFE0DF7D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7FC3-D80A-794A-B7A6-2B44F68438FA}" type="datetime1">
              <a:t>7/8/2023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79913-7980-73AB-5F49-1C234FDA4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DB832-12F0-C785-629F-F041CBB4F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F188-5E40-1C41-83F4-A9CEB07210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6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A1DAC-52E6-178A-2E52-EB35EC696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486F3-7FDC-501C-EE90-BF0104C87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B8DC7-93DE-4D7B-A366-173D9085B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8C43-DC8E-3149-8D1F-649EE18F5CA9}" type="datetime1">
              <a:t>7/8/2023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BB4B1-46F4-7A20-62CC-B452F35F1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DACCF-E1B4-6557-E4F3-6F2968EE3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F188-5E40-1C41-83F4-A9CEB07210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44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098646-B534-455D-49F3-D7B20D33D7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5158CD-A0E7-C3D7-A629-7E991053C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B310B-C770-9DED-F30B-898BE449B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2708-F031-3B4D-859A-4BCBD398FA30}" type="datetime1">
              <a:t>7/8/2023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3B122-878D-F8D7-51A1-09D2FFF17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548D1-8B7B-3DAE-C09F-E001FD321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F188-5E40-1C41-83F4-A9CEB07210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1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530A-F58E-68E3-E7C9-11373AB86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135AD-BE73-9968-527F-B1F67C0B1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09D82-6ED8-89C8-F960-E497A5B35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44E4-9A2D-BC40-B723-39D148BAD3E6}" type="datetime1">
              <a:t>7/8/2023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65F35-E3FC-2A48-CFED-7DF340BE6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F7438-7E56-1303-5756-EB58C4828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F188-5E40-1C41-83F4-A9CEB0721007}" type="slidenum"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053B0C-37F1-7870-4070-837EE32A7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90560" y="0"/>
            <a:ext cx="3901440" cy="68435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92C3D7-6207-E83F-D383-320C1DF950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09360" y="-1"/>
            <a:ext cx="1981200" cy="68383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98475F-5C45-E390-E8F2-A7F877910C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28160" y="19665"/>
            <a:ext cx="1981200" cy="68383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4985B8-2DC5-5CCA-E69A-D924B9A2B1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46960" y="19664"/>
            <a:ext cx="1981200" cy="68383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EF192C-B29D-57D9-FF0B-BC0E05B939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240" y="19664"/>
            <a:ext cx="2485310" cy="68186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5064C43-24CF-53CD-C4F7-B24B1A3352EF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1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8143-4D3E-1CF0-8EE4-FAF04F147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34C44-8A0C-94B9-45A7-C04EE4804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D0B6F-DF9A-C9AB-F3FB-7242C732B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6328-6C40-0E48-91E3-9DA3F0216E9A}" type="datetime1">
              <a:t>7/8/2023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A425F-4F4D-3BAB-2838-D2FA3493C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63E5E-584A-DDF3-4498-54E0032F3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F188-5E40-1C41-83F4-A9CEB07210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4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18002-072A-9106-0DA0-672C9C4A0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75C0F-8406-2CB9-FE11-DD31AB0AF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628F36-E16A-B43E-80F1-877A108B1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BD248-1EC5-5C87-CFF0-8F1873307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A586-28AD-4247-967C-4AB1C7ADA0FF}" type="datetime1">
              <a:t>7/8/2023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3FBDD5-25DC-2F0D-EAFB-F86A0D291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14815D-5AC5-BD3B-D05E-D2FE519E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F188-5E40-1C41-83F4-A9CEB07210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4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0D632-429B-F715-0BAE-5682AE8D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FF7BD-9A5D-7874-AC44-9ED986AB9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7A748-932A-EFA8-B14E-CD8359C8A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F34448-C7AA-7832-1502-C13AC01C9F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673EC-FD60-8B50-64B3-B24D23E148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18CDE6-5D89-0897-DFEE-FE5CB12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081B-7194-604A-82A7-488D9CAD2918}" type="datetime1">
              <a:t>7/8/2023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3788E-2780-2338-C557-D04B3D290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409CC2-4EAB-BA09-1271-9C92847FA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F188-5E40-1C41-83F4-A9CEB07210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9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F424B-4609-FF7D-B2D8-E063CDBF8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A0916-83D8-F24D-4A21-15112471D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B691-E304-DD49-92AA-C829B3EFB671}" type="datetime1">
              <a:t>7/8/2023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1CE791-9BFC-CA0C-B2AA-9DEA1C6F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5D1717-7646-BB8C-3A4C-1DBBD2753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F188-5E40-1C41-83F4-A9CEB07210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1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32B017-5A48-BF54-912D-5A3A0E3F5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0EAF-E895-124E-9FF8-458C71371C42}" type="datetime1">
              <a:t>7/8/2023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7BB453-5FC2-86E0-96A6-F6CFEBAC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C069B-685E-1AFA-5FDC-509D08FC9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F188-5E40-1C41-83F4-A9CEB07210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66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EB2E9-70D9-2F17-6E8E-88895688C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DED96-040B-8089-D7B5-BC8264560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B43EDB-8DF1-74C7-10E4-398F0D569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AC0DC-9DAB-6302-C21B-D8CF24D8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3FCD-1856-E340-9789-B7CD957C6B59}" type="datetime1">
              <a:t>7/8/2023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0F4723-9C20-1D85-9015-7646BB7B1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5DB9C-9B91-CC80-8D47-F991DC99B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F188-5E40-1C41-83F4-A9CEB07210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4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13FD8-03B6-369B-E696-6F1C835F4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5C2081-ADE6-4FB5-2320-605611F43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6FA02F-4E28-FF7B-8B9C-69FF0F904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EA81B-FF25-008C-2B4A-12F6C9ECC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BCB0-C442-6B4F-9A3C-D9BAAC9E84F5}" type="datetime1">
              <a:t>7/8/2023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145CC-7EF9-9377-BD23-1DABEE275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6B8002-1100-A555-7AC1-779DFAFAF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F188-5E40-1C41-83F4-A9CEB07210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74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CB80AB-628D-E2ED-13FA-71E13EE67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A36EC-F772-5E28-FD20-60861C558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6AFAB-F357-A824-DD5E-92BA7D8B4F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B0B90-4125-C147-82D4-FBC9B1D2E739}" type="datetime1">
              <a:t>7/8/2023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DE207-1343-164B-E7AB-F36BB1A57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9C89A-E3F2-FA18-C505-55556C144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7F188-5E40-1C41-83F4-A9CEB07210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7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2023-01-29, 倚靠真實神的同在不是抬出約櫃~ Rogery 的禱告日記">
            <a:extLst>
              <a:ext uri="{FF2B5EF4-FFF2-40B4-BE49-F238E27FC236}">
                <a16:creationId xmlns:a16="http://schemas.microsoft.com/office/drawing/2014/main" id="{358CB9D1-1715-E9F9-D358-F88E135F36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r="27467" b="1302"/>
          <a:stretch/>
        </p:blipFill>
        <p:spPr bwMode="auto">
          <a:xfrm>
            <a:off x="20" y="10"/>
            <a:ext cx="86684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0E28AA-CE47-FC1C-2217-C3EE072AB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6432" y="1057386"/>
            <a:ext cx="4925568" cy="3204134"/>
          </a:xfrm>
        </p:spPr>
        <p:txBody>
          <a:bodyPr anchor="b">
            <a:normAutofit/>
          </a:bodyPr>
          <a:lstStyle/>
          <a:p>
            <a:pPr algn="l" rtl="0">
              <a:spcBef>
                <a:spcPts val="0"/>
              </a:spcBef>
              <a:spcAft>
                <a:spcPts val="600"/>
              </a:spcAft>
            </a:pPr>
            <a:r>
              <a:rPr lang="en-US" sz="8000" b="1">
                <a:latin typeface="FZLiShu-S01" panose="02000500000000000000" pitchFamily="2" charset="-122"/>
                <a:ea typeface="FZLiShu-S01" panose="02000500000000000000" pitchFamily="2" charset="-122"/>
              </a:rPr>
              <a:t>神的奇妙</a:t>
            </a:r>
            <a:endParaRPr lang="en-US" sz="8000" b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1CED92-CACC-758C-A600-2D53EDA37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807090"/>
            <a:ext cx="5916228" cy="1208141"/>
          </a:xfrm>
        </p:spPr>
        <p:txBody>
          <a:bodyPr>
            <a:normAutofit fontScale="92500"/>
          </a:bodyPr>
          <a:lstStyle/>
          <a:p>
            <a:r>
              <a:rPr lang="zh-CN" altLang="en-US" sz="4000" i="0" u="none" strike="noStrike">
                <a:effectLst/>
                <a:latin typeface="FZLiShu-S01" panose="02000500000000000000" pitchFamily="2" charset="-122"/>
                <a:ea typeface="FZLiShu-S01" panose="02000500000000000000" pitchFamily="2" charset="-122"/>
              </a:rPr>
              <a:t>從約櫃的被擄归回中認識神</a:t>
            </a:r>
            <a:br>
              <a:rPr lang="en-US" altLang="zh-CN" sz="4000" i="0" u="none" strike="noStrike">
                <a:latin typeface="FZLiShu-S01" panose="02000500000000000000" pitchFamily="2" charset="-122"/>
                <a:ea typeface="FZLiShu-S01" panose="02000500000000000000" pitchFamily="2" charset="-122"/>
              </a:rPr>
            </a:br>
            <a:r>
              <a:rPr lang="zh-CN" altLang="en-US" sz="4000" i="0" u="none" strike="noStrike">
                <a:effectLst/>
                <a:latin typeface="FZLiShu-S01" panose="02000500000000000000" pitchFamily="2" charset="-122"/>
                <a:ea typeface="FZLiShu-S01" panose="02000500000000000000" pitchFamily="2" charset="-122"/>
              </a:rPr>
              <a:t>撒上</a:t>
            </a:r>
            <a:r>
              <a:rPr lang="en-US" altLang="zh-CN" sz="4000" i="0" u="none" strike="noStrike">
                <a:effectLst/>
                <a:latin typeface="FZLiShu-S01" panose="02000500000000000000" pitchFamily="2" charset="-122"/>
                <a:ea typeface="FZLiShu-S01" panose="02000500000000000000" pitchFamily="2" charset="-122"/>
              </a:rPr>
              <a:t>4:1-7:2</a:t>
            </a:r>
            <a:r>
              <a:rPr lang="zh-CN" altLang="en-US" sz="4000" i="0" u="none" strike="noStrike">
                <a:effectLst/>
                <a:latin typeface="FZLiShu-S01" panose="02000500000000000000" pitchFamily="2" charset="-122"/>
                <a:ea typeface="FZLiShu-S01" panose="02000500000000000000" pitchFamily="2" charset="-122"/>
              </a:rPr>
              <a:t>；詩</a:t>
            </a:r>
            <a:r>
              <a:rPr lang="en-US" altLang="zh-CN" sz="4000" i="0" u="none" strike="noStrike">
                <a:effectLst/>
                <a:latin typeface="FZLiShu-S01" panose="02000500000000000000" pitchFamily="2" charset="-122"/>
                <a:ea typeface="FZLiShu-S01" panose="02000500000000000000" pitchFamily="2" charset="-122"/>
              </a:rPr>
              <a:t>89:14</a:t>
            </a:r>
            <a:endParaRPr lang="en-US" sz="4000">
              <a:latin typeface="FZLiShu-S01" panose="02000500000000000000" pitchFamily="2" charset="-122"/>
              <a:ea typeface="FZLiShu-S01" panose="02000500000000000000" pitchFamily="2" charset="-122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6FE7D-398B-23C2-DB11-4FB730F35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0138" y="6356350"/>
            <a:ext cx="72182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11894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5EDFC-D207-501B-7C08-E2853499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A288C5-F8A7-6AA7-D50B-8F0385ED2B8A}"/>
              </a:ext>
            </a:extLst>
          </p:cNvPr>
          <p:cNvSpPr txBox="1"/>
          <p:nvPr/>
        </p:nvSpPr>
        <p:spPr>
          <a:xfrm>
            <a:off x="424545" y="136525"/>
            <a:ext cx="114564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b="0" i="0"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約櫃在亞實突、迦特、以革倫</a:t>
            </a:r>
            <a:endParaRPr lang="en-US" sz="4800"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14345D-4F54-587B-E1E1-DC69C10FCB15}"/>
              </a:ext>
            </a:extLst>
          </p:cNvPr>
          <p:cNvSpPr txBox="1"/>
          <p:nvPr/>
        </p:nvSpPr>
        <p:spPr>
          <a:xfrm>
            <a:off x="367757" y="1122779"/>
            <a:ext cx="1145648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6</a:t>
            </a:r>
            <a:r>
              <a:rPr lang="zh-CN" altLang="en-US" sz="36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耶和華的手重重加在亞實突人身上，敗壞他們，</a:t>
            </a:r>
            <a:r>
              <a:rPr lang="zh-CN" altLang="en-US" sz="3600" u="sng">
                <a:solidFill>
                  <a:schemeClr val="accent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使他們生痔瘡</a:t>
            </a:r>
            <a:r>
              <a:rPr lang="zh-CN" altLang="en-US" sz="3600">
                <a:solidFill>
                  <a:schemeClr val="accent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。</a:t>
            </a:r>
            <a:endParaRPr lang="en-US" altLang="zh-CN" sz="3600">
              <a:solidFill>
                <a:schemeClr val="accent1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endParaRPr lang="zh-CN" altLang="en-US" sz="3600"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r>
              <a:rPr lang="en-US" altLang="zh-CN" sz="36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9</a:t>
            </a:r>
            <a:r>
              <a:rPr lang="zh-CN" altLang="en-US" sz="36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運到之後，耶和華的手攻擊那城</a:t>
            </a:r>
            <a:r>
              <a:rPr lang="en-US" altLang="zh-CN" sz="36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(</a:t>
            </a:r>
            <a:r>
              <a:rPr lang="zh-CN" altLang="en-US" sz="36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迦特</a:t>
            </a:r>
            <a:r>
              <a:rPr lang="en-US" altLang="zh-TW" sz="36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)</a:t>
            </a:r>
            <a:r>
              <a:rPr lang="zh-CN" altLang="en-US" sz="36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，使那城的人</a:t>
            </a:r>
            <a:r>
              <a:rPr lang="zh-CN" altLang="en-US" sz="3600" u="sng">
                <a:solidFill>
                  <a:schemeClr val="accent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大大驚慌，無論大小都生痔瘡</a:t>
            </a:r>
            <a:r>
              <a:rPr lang="zh-CN" altLang="en-US" sz="36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。</a:t>
            </a:r>
          </a:p>
          <a:p>
            <a:endParaRPr lang="zh-CN" altLang="en-US" sz="3600"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r>
              <a:rPr lang="en-US" altLang="zh-CN" sz="36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10</a:t>
            </a:r>
            <a:r>
              <a:rPr lang="zh-CN" altLang="en-US" sz="36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他們就把神的約櫃送到以革倫。</a:t>
            </a:r>
            <a:r>
              <a:rPr lang="en-US" altLang="zh-CN" sz="36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… </a:t>
            </a:r>
            <a:r>
              <a:rPr lang="zh-CN" altLang="en-US" sz="36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原來神的手重重攻擊那城，</a:t>
            </a:r>
            <a:r>
              <a:rPr lang="zh-CN" altLang="en-US" sz="3600" u="sng">
                <a:solidFill>
                  <a:schemeClr val="accent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城中的人有因驚慌而死的；</a:t>
            </a:r>
            <a:r>
              <a:rPr lang="en-US" altLang="zh-CN" sz="3600" u="sng">
                <a:solidFill>
                  <a:schemeClr val="accent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12</a:t>
            </a:r>
            <a:r>
              <a:rPr lang="zh-CN" altLang="en-US" sz="3600" u="sng">
                <a:solidFill>
                  <a:schemeClr val="accent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未曾死的人都生了痔瘡</a:t>
            </a:r>
            <a:r>
              <a:rPr lang="zh-CN" altLang="en-US" sz="36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。合城呼號，聲音上達於天。</a:t>
            </a:r>
            <a:endParaRPr lang="en-US" sz="3600"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0982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bible&#10;&#10;Description automatically generated with low confidence">
            <a:extLst>
              <a:ext uri="{FF2B5EF4-FFF2-40B4-BE49-F238E27FC236}">
                <a16:creationId xmlns:a16="http://schemas.microsoft.com/office/drawing/2014/main" id="{BCB2D7A8-2EF4-95BD-0D82-723C22492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011" y="0"/>
            <a:ext cx="8899989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5EDFC-D207-501B-7C08-E2853499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532369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5EDFC-D207-501B-7C08-E2853499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BAFAA4-AB05-412C-AEB4-86A943A33DC6}"/>
              </a:ext>
            </a:extLst>
          </p:cNvPr>
          <p:cNvSpPr txBox="1"/>
          <p:nvPr/>
        </p:nvSpPr>
        <p:spPr>
          <a:xfrm>
            <a:off x="7093743" y="2474654"/>
            <a:ext cx="452278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6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新車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6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剛生產的母牛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6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從未拉過車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6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一路直行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B7753F-7A79-4803-DC0C-11C0132CB5E6}"/>
              </a:ext>
            </a:extLst>
          </p:cNvPr>
          <p:cNvSpPr txBox="1"/>
          <p:nvPr/>
        </p:nvSpPr>
        <p:spPr>
          <a:xfrm>
            <a:off x="6940631" y="579973"/>
            <a:ext cx="5108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送回約櫃回以色列</a:t>
            </a:r>
            <a:r>
              <a:rPr lang="zh-TW" altLang="en-US" sz="48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</a:t>
            </a:r>
            <a:r>
              <a:rPr lang="en-US" altLang="zh-TW" sz="48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-</a:t>
            </a:r>
            <a:r>
              <a:rPr lang="zh-TW" altLang="en-US" sz="48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</a:t>
            </a:r>
            <a:r>
              <a:rPr lang="en-US" sz="48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不可能的任務</a:t>
            </a:r>
          </a:p>
        </p:txBody>
      </p:sp>
      <p:pic>
        <p:nvPicPr>
          <p:cNvPr id="2" name="Picture 2" descr="Pin on ebd">
            <a:extLst>
              <a:ext uri="{FF2B5EF4-FFF2-40B4-BE49-F238E27FC236}">
                <a16:creationId xmlns:a16="http://schemas.microsoft.com/office/drawing/2014/main" id="{8AD37A95-9244-0187-AA8C-31EF0A59A3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" t="4167" r="15996"/>
          <a:stretch/>
        </p:blipFill>
        <p:spPr bwMode="auto">
          <a:xfrm>
            <a:off x="575476" y="833984"/>
            <a:ext cx="6090153" cy="476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925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5EDFC-D207-501B-7C08-E2853499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A288C5-F8A7-6AA7-D50B-8F0385ED2B8A}"/>
              </a:ext>
            </a:extLst>
          </p:cNvPr>
          <p:cNvSpPr txBox="1"/>
          <p:nvPr/>
        </p:nvSpPr>
        <p:spPr>
          <a:xfrm>
            <a:off x="571499" y="208697"/>
            <a:ext cx="114564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CN" altLang="en-US" sz="48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一、从约柜的輾轉看神奇妙的作為</a:t>
            </a:r>
            <a:endParaRPr lang="zh-CN" altLang="en-US" sz="4800" b="1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2E3C34-F083-C825-9E6E-263CF9FD1D54}"/>
              </a:ext>
            </a:extLst>
          </p:cNvPr>
          <p:cNvSpPr txBox="1"/>
          <p:nvPr/>
        </p:nvSpPr>
        <p:spPr>
          <a:xfrm>
            <a:off x="668594" y="1071716"/>
            <a:ext cx="5775940" cy="907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40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神的能力超越人的想象</a:t>
            </a:r>
            <a:endParaRPr lang="en-US" altLang="zh-CN" sz="4000"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4437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5EDFC-D207-501B-7C08-E2853499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A288C5-F8A7-6AA7-D50B-8F0385ED2B8A}"/>
              </a:ext>
            </a:extLst>
          </p:cNvPr>
          <p:cNvSpPr txBox="1"/>
          <p:nvPr/>
        </p:nvSpPr>
        <p:spPr>
          <a:xfrm>
            <a:off x="571499" y="208697"/>
            <a:ext cx="114564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CN" altLang="en-US" sz="48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一、从约柜的輾轉看神奇妙的作為</a:t>
            </a:r>
            <a:endParaRPr lang="zh-CN" altLang="en-US" sz="4800" b="1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2E3C34-F083-C825-9E6E-263CF9FD1D54}"/>
              </a:ext>
            </a:extLst>
          </p:cNvPr>
          <p:cNvSpPr txBox="1"/>
          <p:nvPr/>
        </p:nvSpPr>
        <p:spPr>
          <a:xfrm>
            <a:off x="668594" y="1071716"/>
            <a:ext cx="5775940" cy="18310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40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神的能力超越人的想象</a:t>
            </a:r>
            <a:endParaRPr lang="en-US" altLang="zh-CN" sz="4000"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40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神的公義體現</a:t>
            </a:r>
            <a:r>
              <a:rPr lang="zh-TW" altLang="en-US" sz="40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神的慈愛</a:t>
            </a:r>
            <a:endParaRPr lang="en-US" sz="3200"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3046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5EDFC-D207-501B-7C08-E2853499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A288C5-F8A7-6AA7-D50B-8F0385ED2B8A}"/>
              </a:ext>
            </a:extLst>
          </p:cNvPr>
          <p:cNvSpPr txBox="1"/>
          <p:nvPr/>
        </p:nvSpPr>
        <p:spPr>
          <a:xfrm>
            <a:off x="571499" y="208697"/>
            <a:ext cx="114564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神的</a:t>
            </a:r>
            <a:r>
              <a:rPr lang="zh-CN" altLang="en-US" sz="4800" b="0" i="0"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約櫃</a:t>
            </a:r>
            <a:r>
              <a:rPr lang="zh-TW" altLang="en-US" sz="48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？阿拉丁神燈？</a:t>
            </a:r>
            <a:endParaRPr lang="en-US" sz="4800"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  <p:pic>
        <p:nvPicPr>
          <p:cNvPr id="3076" name="Picture 4" descr="以色列、約旦之旅(二十七)外一章: 約櫃的傳說、與大祭司的服飾(上) @ 跟著幸慧去旅遊喔! :: 痞客邦::">
            <a:extLst>
              <a:ext uri="{FF2B5EF4-FFF2-40B4-BE49-F238E27FC236}">
                <a16:creationId xmlns:a16="http://schemas.microsoft.com/office/drawing/2014/main" id="{1AFE6E71-135A-4BAB-2EC2-ABF8F6FB5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90" y="1318217"/>
            <a:ext cx="5748351" cy="412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white background with lines&#10;&#10;Description automatically generated">
            <a:extLst>
              <a:ext uri="{FF2B5EF4-FFF2-40B4-BE49-F238E27FC236}">
                <a16:creationId xmlns:a16="http://schemas.microsoft.com/office/drawing/2014/main" id="{A0F8332C-2EB3-05A8-C7B8-21097AA36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018" y="4501775"/>
            <a:ext cx="2619982" cy="23562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728F6B-B9E8-89C8-E81A-EB42ABD91C34}"/>
              </a:ext>
            </a:extLst>
          </p:cNvPr>
          <p:cNvSpPr txBox="1"/>
          <p:nvPr/>
        </p:nvSpPr>
        <p:spPr>
          <a:xfrm>
            <a:off x="810490" y="5587435"/>
            <a:ext cx="110044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CN" altLang="en-US" sz="2600" b="0" i="1" u="none" strike="noStrike">
                <a:solidFill>
                  <a:srgbClr val="000000"/>
                </a:solidFill>
                <a:effectLst/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撒上 </a:t>
            </a:r>
            <a:r>
              <a:rPr lang="en-US" altLang="zh-CN" sz="2600" b="0" i="1" u="none" strike="noStrike">
                <a:solidFill>
                  <a:srgbClr val="000000"/>
                </a:solidFill>
                <a:effectLst/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4:3</a:t>
            </a:r>
            <a:r>
              <a:rPr lang="zh-CN" altLang="en-US" sz="2600" b="0" i="1" u="none" strike="noStrike">
                <a:solidFill>
                  <a:srgbClr val="000000"/>
                </a:solidFill>
                <a:effectLst/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「耶和華今日為何使我們敗在非利士人面前呢？我們不如將耶和華的約櫃從示羅抬到我們這裏來，好在我們中間救我們脫離敵人的手。」</a:t>
            </a:r>
            <a:endParaRPr lang="zh-CN" altLang="en-US" sz="2600" b="0">
              <a:effectLst/>
              <a:latin typeface="FZLiShu-S01" panose="02000500000000000000" pitchFamily="2" charset="-122"/>
              <a:ea typeface="FZLiShu-S01" panose="02000500000000000000" pitchFamily="2" charset="-122"/>
              <a:cs typeface="TW-Kai" panose="02010604000101010101" pitchFamily="2" charset="-128"/>
            </a:endParaRPr>
          </a:p>
        </p:txBody>
      </p:sp>
      <p:pic>
        <p:nvPicPr>
          <p:cNvPr id="3074" name="Picture 2" descr="阿拉丁神灯图片_阿拉丁神灯素材_阿拉丁神灯模板免费下载-六图网">
            <a:extLst>
              <a:ext uri="{FF2B5EF4-FFF2-40B4-BE49-F238E27FC236}">
                <a16:creationId xmlns:a16="http://schemas.microsoft.com/office/drawing/2014/main" id="{5C3B2841-7E49-7F0F-6F2E-A1B4E10A5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118" y="1302487"/>
            <a:ext cx="3365500" cy="394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163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5EDFC-D207-501B-7C08-E2853499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A288C5-F8A7-6AA7-D50B-8F0385ED2B8A}"/>
              </a:ext>
            </a:extLst>
          </p:cNvPr>
          <p:cNvSpPr txBox="1"/>
          <p:nvPr/>
        </p:nvSpPr>
        <p:spPr>
          <a:xfrm>
            <a:off x="697959" y="372752"/>
            <a:ext cx="60530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800" b="0" i="0"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二、從約櫃的歸回</a:t>
            </a:r>
            <a:endParaRPr lang="en-US" altLang="zh-CN" sz="4800" b="0" i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r>
              <a:rPr lang="zh-CN" altLang="en-US" sz="48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  </a:t>
            </a:r>
            <a:r>
              <a:rPr lang="zh-CN" altLang="en-US" sz="4800" b="0" i="0"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看神奇妙的帶領</a:t>
            </a:r>
            <a:endParaRPr lang="en-US" sz="4800"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E194EA9-68BC-D8D8-A79B-18B8B1F814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990282"/>
              </p:ext>
            </p:extLst>
          </p:nvPr>
        </p:nvGraphicFramePr>
        <p:xfrm>
          <a:off x="310970" y="1448107"/>
          <a:ext cx="11717015" cy="5090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32F3EBC-A031-D693-30F3-E74A6B5EB80D}"/>
              </a:ext>
            </a:extLst>
          </p:cNvPr>
          <p:cNvSpPr txBox="1"/>
          <p:nvPr/>
        </p:nvSpPr>
        <p:spPr>
          <a:xfrm>
            <a:off x="8321334" y="540166"/>
            <a:ext cx="332173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0" i="1" u="none" strike="noStrike">
                <a:solidFill>
                  <a:srgbClr val="000000"/>
                </a:solidFill>
                <a:effectLst/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撒上</a:t>
            </a:r>
            <a:r>
              <a:rPr lang="en-US" altLang="zh-TW" sz="2800" b="0" i="1" u="none" strike="noStrike">
                <a:solidFill>
                  <a:srgbClr val="000000"/>
                </a:solidFill>
                <a:effectLst/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7:2</a:t>
            </a:r>
            <a:r>
              <a:rPr lang="zh-CN" altLang="en-US" sz="2800" b="0" i="1" u="none" strike="noStrike">
                <a:solidFill>
                  <a:srgbClr val="000000"/>
                </a:solidFill>
                <a:effectLst/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「約櫃在基列</a:t>
            </a:r>
            <a:r>
              <a:rPr lang="en-US" altLang="zh-CN" sz="2800" b="0" i="1" u="none" strike="noStrike">
                <a:solidFill>
                  <a:srgbClr val="000000"/>
                </a:solidFill>
                <a:effectLst/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‧</a:t>
            </a:r>
            <a:r>
              <a:rPr lang="zh-CN" altLang="en-US" sz="2800" b="0" i="1" u="none" strike="noStrike">
                <a:solidFill>
                  <a:srgbClr val="000000"/>
                </a:solidFill>
                <a:effectLst/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耶琳許久。過了二十年，以色列全家都傾向耶和華。」</a:t>
            </a:r>
            <a:endParaRPr lang="en-US" sz="2800" i="1">
              <a:latin typeface="FZLiShu-S01" panose="02000500000000000000" pitchFamily="2" charset="-122"/>
              <a:ea typeface="FZLiShu-S01" panose="02000500000000000000" pitchFamily="2" charset="-122"/>
              <a:cs typeface="TW-Kai" panose="02010604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3211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0A288C5-F8A7-6AA7-D50B-8F0385ED2B8A}"/>
              </a:ext>
            </a:extLst>
          </p:cNvPr>
          <p:cNvSpPr txBox="1"/>
          <p:nvPr/>
        </p:nvSpPr>
        <p:spPr>
          <a:xfrm>
            <a:off x="311286" y="1141711"/>
            <a:ext cx="4309352" cy="34743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4000" b="0" i="0"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三、从约柜的被擄看神奇妙的恩典</a:t>
            </a:r>
            <a:endParaRPr lang="en-US" sz="4000"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  <p:cxnSp>
        <p:nvCxnSpPr>
          <p:cNvPr id="4118" name="Straight Connector 4107">
            <a:extLst>
              <a:ext uri="{FF2B5EF4-FFF2-40B4-BE49-F238E27FC236}">
                <a16:creationId xmlns:a16="http://schemas.microsoft.com/office/drawing/2014/main" id="{192712F8-36FA-35DF-0CE8-4098D9332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5EDFC-D207-501B-7C08-E2853499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17</a:t>
            </a:r>
          </a:p>
        </p:txBody>
      </p:sp>
      <p:pic>
        <p:nvPicPr>
          <p:cNvPr id="3" name="Picture 2" descr="Pin on ebd">
            <a:extLst>
              <a:ext uri="{FF2B5EF4-FFF2-40B4-BE49-F238E27FC236}">
                <a16:creationId xmlns:a16="http://schemas.microsoft.com/office/drawing/2014/main" id="{76F515C4-4BA8-E73D-E697-9887CE47F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" t="4167" r="15996"/>
          <a:stretch/>
        </p:blipFill>
        <p:spPr bwMode="auto">
          <a:xfrm>
            <a:off x="4357689" y="3677196"/>
            <a:ext cx="3834682" cy="300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577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0A288C5-F8A7-6AA7-D50B-8F0385ED2B8A}"/>
              </a:ext>
            </a:extLst>
          </p:cNvPr>
          <p:cNvSpPr txBox="1"/>
          <p:nvPr/>
        </p:nvSpPr>
        <p:spPr>
          <a:xfrm>
            <a:off x="311286" y="1141711"/>
            <a:ext cx="4309352" cy="34743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4000" b="0" i="0"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三、从约柜的被擄看神奇妙的恩典</a:t>
            </a:r>
            <a:endParaRPr lang="en-US" sz="4000"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  <p:cxnSp>
        <p:nvCxnSpPr>
          <p:cNvPr id="4118" name="Straight Connector 4107">
            <a:extLst>
              <a:ext uri="{FF2B5EF4-FFF2-40B4-BE49-F238E27FC236}">
                <a16:creationId xmlns:a16="http://schemas.microsoft.com/office/drawing/2014/main" id="{192712F8-36FA-35DF-0CE8-4098D9332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Timeline of Jesus' Death and Crucifixion">
            <a:extLst>
              <a:ext uri="{FF2B5EF4-FFF2-40B4-BE49-F238E27FC236}">
                <a16:creationId xmlns:a16="http://schemas.microsoft.com/office/drawing/2014/main" id="{73525A6B-2290-EE66-3783-942738C0FB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8" r="2282" b="-3"/>
          <a:stretch/>
        </p:blipFill>
        <p:spPr bwMode="auto">
          <a:xfrm>
            <a:off x="5126566" y="280073"/>
            <a:ext cx="3065804" cy="314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5EDFC-D207-501B-7C08-E2853499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18</a:t>
            </a:r>
          </a:p>
        </p:txBody>
      </p:sp>
      <p:pic>
        <p:nvPicPr>
          <p:cNvPr id="3" name="Picture 2" descr="Pin on ebd">
            <a:extLst>
              <a:ext uri="{FF2B5EF4-FFF2-40B4-BE49-F238E27FC236}">
                <a16:creationId xmlns:a16="http://schemas.microsoft.com/office/drawing/2014/main" id="{CD059D32-8247-9CB5-5FB6-6B3A3951B9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" t="4167" r="15996"/>
          <a:stretch/>
        </p:blipFill>
        <p:spPr bwMode="auto">
          <a:xfrm>
            <a:off x="4357689" y="3677196"/>
            <a:ext cx="3834682" cy="300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811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0A288C5-F8A7-6AA7-D50B-8F0385ED2B8A}"/>
              </a:ext>
            </a:extLst>
          </p:cNvPr>
          <p:cNvSpPr txBox="1"/>
          <p:nvPr/>
        </p:nvSpPr>
        <p:spPr>
          <a:xfrm>
            <a:off x="311286" y="1141711"/>
            <a:ext cx="4309352" cy="34743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4000" b="0" i="0"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三、从约柜的被擄看神奇妙的恩典</a:t>
            </a:r>
            <a:endParaRPr lang="en-US" sz="4000"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  <p:cxnSp>
        <p:nvCxnSpPr>
          <p:cNvPr id="4118" name="Straight Connector 4107">
            <a:extLst>
              <a:ext uri="{FF2B5EF4-FFF2-40B4-BE49-F238E27FC236}">
                <a16:creationId xmlns:a16="http://schemas.microsoft.com/office/drawing/2014/main" id="{192712F8-36FA-35DF-0CE8-4098D9332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Pin on ebd">
            <a:extLst>
              <a:ext uri="{FF2B5EF4-FFF2-40B4-BE49-F238E27FC236}">
                <a16:creationId xmlns:a16="http://schemas.microsoft.com/office/drawing/2014/main" id="{B10CFD46-87C6-AA4A-5068-7F764F2F3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" t="4167" r="15996"/>
          <a:stretch/>
        </p:blipFill>
        <p:spPr bwMode="auto">
          <a:xfrm>
            <a:off x="4357689" y="3677196"/>
            <a:ext cx="3834682" cy="300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imeline of Jesus' Death and Crucifixion">
            <a:extLst>
              <a:ext uri="{FF2B5EF4-FFF2-40B4-BE49-F238E27FC236}">
                <a16:creationId xmlns:a16="http://schemas.microsoft.com/office/drawing/2014/main" id="{73525A6B-2290-EE66-3783-942738C0FB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8" r="2282" b="-3"/>
          <a:stretch/>
        </p:blipFill>
        <p:spPr bwMode="auto">
          <a:xfrm>
            <a:off x="5126566" y="280073"/>
            <a:ext cx="3065804" cy="314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Jesus Holding Hand be Not Afraid Christian Art - Etsy New Zealand">
            <a:extLst>
              <a:ext uri="{FF2B5EF4-FFF2-40B4-BE49-F238E27FC236}">
                <a16:creationId xmlns:a16="http://schemas.microsoft.com/office/drawing/2014/main" id="{95F2BF8E-1F17-CECD-094A-F6BBB1DA5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1" t="15073" r="21787" b="15797"/>
          <a:stretch/>
        </p:blipFill>
        <p:spPr bwMode="auto">
          <a:xfrm>
            <a:off x="8520540" y="1201890"/>
            <a:ext cx="3360174" cy="41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5EDFC-D207-501B-7C08-E2853499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8050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2C1EE1F-FF3C-65E1-A21A-4F73C3C006E3}"/>
              </a:ext>
            </a:extLst>
          </p:cNvPr>
          <p:cNvSpPr txBox="1"/>
          <p:nvPr/>
        </p:nvSpPr>
        <p:spPr>
          <a:xfrm>
            <a:off x="621506" y="367575"/>
            <a:ext cx="1094898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撒母耳記上 </a:t>
            </a:r>
            <a:r>
              <a:rPr lang="en-US" altLang="zh-CN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4:1</a:t>
            </a:r>
            <a:r>
              <a:rPr lang="zh-CN" altLang="en-US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以色列人出去與非利士人打仗，安營在</a:t>
            </a:r>
            <a:r>
              <a:rPr lang="zh-CN" altLang="en-US" sz="3600" b="0" i="0" u="sng" strike="noStrike">
                <a:solidFill>
                  <a:schemeClr val="accent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以便以謝</a:t>
            </a:r>
            <a:r>
              <a:rPr lang="zh-CN" altLang="en-US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；非利士人安營在</a:t>
            </a:r>
            <a:r>
              <a:rPr lang="zh-CN" altLang="en-US" sz="3600" b="0" i="0" u="sng" strike="noStrike">
                <a:solidFill>
                  <a:schemeClr val="accent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亞弗</a:t>
            </a:r>
            <a:r>
              <a:rPr lang="zh-CN" altLang="en-US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。</a:t>
            </a:r>
            <a:r>
              <a:rPr lang="en-US" altLang="zh-CN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2</a:t>
            </a:r>
            <a:r>
              <a:rPr lang="zh-CN" altLang="en-US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非利士人向以色列人擺陣。兩軍交戰的時候，以色列人敗在非利士人面前；非利士人在戰場上殺了他們的軍兵約有四千人。</a:t>
            </a:r>
            <a:r>
              <a:rPr lang="en-US" altLang="zh-CN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3</a:t>
            </a:r>
            <a:r>
              <a:rPr lang="zh-CN" altLang="en-US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百姓回到營裏，以色列的長老說：「耶和華今日為何使我們敗在非利士人面前呢？我們不如將耶和華的約櫃從示羅抬到我們這裏來，好在我們中間救我們脫離敵人的手。」</a:t>
            </a:r>
            <a:r>
              <a:rPr lang="en-US" altLang="zh-CN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4</a:t>
            </a:r>
            <a:r>
              <a:rPr lang="zh-CN" altLang="en-US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於是百姓打發人到</a:t>
            </a:r>
            <a:r>
              <a:rPr lang="zh-CN" altLang="en-US" sz="3600" b="0" i="0" u="sng" strike="noStrike">
                <a:solidFill>
                  <a:schemeClr val="accent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示羅</a:t>
            </a:r>
            <a:r>
              <a:rPr lang="zh-CN" altLang="en-US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，從那裏將坐在二基路伯上萬軍之耶和華的約櫃抬來。以利的兩個兒子何弗尼、非尼哈與神的約櫃同來。</a:t>
            </a:r>
            <a:endParaRPr lang="en-US" sz="3600"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3A272B7-006F-97A7-E711-F0519890C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47755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5EDFC-D207-501B-7C08-E2853499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20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3BFA78B-7DFB-9D97-7BFB-66971A84F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3254882"/>
              </p:ext>
            </p:extLst>
          </p:nvPr>
        </p:nvGraphicFramePr>
        <p:xfrm>
          <a:off x="375329" y="477675"/>
          <a:ext cx="11531214" cy="4425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DABE193-C99F-6778-CD4E-2F8A62EB444E}"/>
              </a:ext>
            </a:extLst>
          </p:cNvPr>
          <p:cNvSpPr txBox="1"/>
          <p:nvPr/>
        </p:nvSpPr>
        <p:spPr>
          <a:xfrm>
            <a:off x="630936" y="4812460"/>
            <a:ext cx="10722864" cy="157809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6600" i="0" u="none" strike="noStrike" kern="1200">
                <a:solidFill>
                  <a:schemeClr val="tx1"/>
                </a:solidFill>
                <a:effectLst/>
                <a:latin typeface="FZLiShu-S01" panose="02000500000000000000" pitchFamily="2" charset="-122"/>
                <a:ea typeface="FZLiShu-S01" panose="02000500000000000000" pitchFamily="2" charset="-122"/>
                <a:cs typeface="+mj-cs"/>
              </a:rPr>
              <a:t>神奇妙的作為</a:t>
            </a:r>
            <a:r>
              <a:rPr lang="zh-CN" altLang="en-US" sz="6600" u="none" strike="noStrike" kern="1200">
                <a:solidFill>
                  <a:schemeClr val="tx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+mj-cs"/>
              </a:rPr>
              <a:t>、</a:t>
            </a:r>
            <a:r>
              <a:rPr lang="zh-CN" altLang="en-US" sz="6600" i="0" kern="1200">
                <a:solidFill>
                  <a:schemeClr val="tx1"/>
                </a:solidFill>
                <a:effectLst/>
                <a:latin typeface="FZLiShu-S01" panose="02000500000000000000" pitchFamily="2" charset="-122"/>
                <a:ea typeface="FZLiShu-S01" panose="02000500000000000000" pitchFamily="2" charset="-122"/>
                <a:cs typeface="+mj-cs"/>
              </a:rPr>
              <a:t>帶領、恩典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4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24520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the bible&#10;&#10;Description automatically generated with low confidence">
            <a:extLst>
              <a:ext uri="{FF2B5EF4-FFF2-40B4-BE49-F238E27FC236}">
                <a16:creationId xmlns:a16="http://schemas.microsoft.com/office/drawing/2014/main" id="{05B66FCB-03D7-2791-7A86-202BC7985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011" y="0"/>
            <a:ext cx="8899989" cy="68580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BB739C5-BD8A-E418-8CB2-166D0F35A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0649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bible&#10;&#10;Description automatically generated with low confidence">
            <a:extLst>
              <a:ext uri="{FF2B5EF4-FFF2-40B4-BE49-F238E27FC236}">
                <a16:creationId xmlns:a16="http://schemas.microsoft.com/office/drawing/2014/main" id="{402F45D1-524E-AA2D-0123-378487D56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-11875"/>
            <a:ext cx="8915400" cy="68698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74435-D094-50FF-A6F7-2361B34E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09199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bible&#10;&#10;Description automatically generated with low confidence">
            <a:extLst>
              <a:ext uri="{FF2B5EF4-FFF2-40B4-BE49-F238E27FC236}">
                <a16:creationId xmlns:a16="http://schemas.microsoft.com/office/drawing/2014/main" id="{0A112F0F-84CA-CA97-81D8-835761657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7483"/>
            <a:ext cx="8877300" cy="684051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509CCC-2423-EA8B-E464-500563090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92108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5EDFC-D207-501B-7C08-E2853499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</a:t>
            </a:r>
          </a:p>
        </p:txBody>
      </p:sp>
      <p:pic>
        <p:nvPicPr>
          <p:cNvPr id="2052" name="Picture 4" descr="undefined">
            <a:extLst>
              <a:ext uri="{FF2B5EF4-FFF2-40B4-BE49-F238E27FC236}">
                <a16:creationId xmlns:a16="http://schemas.microsoft.com/office/drawing/2014/main" id="{2751E40E-0AF4-7485-EEC4-30D8B5BEF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14" y="2591049"/>
            <a:ext cx="4454186" cy="426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A288C5-F8A7-6AA7-D50B-8F0385ED2B8A}"/>
              </a:ext>
            </a:extLst>
          </p:cNvPr>
          <p:cNvSpPr txBox="1"/>
          <p:nvPr/>
        </p:nvSpPr>
        <p:spPr>
          <a:xfrm>
            <a:off x="221163" y="-57150"/>
            <a:ext cx="117496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約櫃在</a:t>
            </a:r>
            <a:r>
              <a:rPr lang="zh-CN" altLang="en-US" sz="4000" b="0" i="0"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亞實突</a:t>
            </a:r>
            <a:endParaRPr lang="en-US" altLang="zh-CN" sz="4000" b="0" i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3237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5EDFC-D207-501B-7C08-E2853499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7</a:t>
            </a:r>
          </a:p>
        </p:txBody>
      </p:sp>
      <p:pic>
        <p:nvPicPr>
          <p:cNvPr id="2050" name="Picture 2" descr="PPT - 西番雅書PowerPoint Presentation - ID:4956001">
            <a:extLst>
              <a:ext uri="{FF2B5EF4-FFF2-40B4-BE49-F238E27FC236}">
                <a16:creationId xmlns:a16="http://schemas.microsoft.com/office/drawing/2014/main" id="{2DF29812-C09A-AB18-C4AD-474B4EA03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2" r="8333" b="28889"/>
          <a:stretch/>
        </p:blipFill>
        <p:spPr bwMode="auto">
          <a:xfrm>
            <a:off x="5320394" y="2591049"/>
            <a:ext cx="6650443" cy="4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defined">
            <a:extLst>
              <a:ext uri="{FF2B5EF4-FFF2-40B4-BE49-F238E27FC236}">
                <a16:creationId xmlns:a16="http://schemas.microsoft.com/office/drawing/2014/main" id="{2751E40E-0AF4-7485-EEC4-30D8B5BEF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14" y="2591049"/>
            <a:ext cx="4454186" cy="426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A288C5-F8A7-6AA7-D50B-8F0385ED2B8A}"/>
              </a:ext>
            </a:extLst>
          </p:cNvPr>
          <p:cNvSpPr txBox="1"/>
          <p:nvPr/>
        </p:nvSpPr>
        <p:spPr>
          <a:xfrm>
            <a:off x="221163" y="-57150"/>
            <a:ext cx="1174967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約櫃在</a:t>
            </a:r>
            <a:r>
              <a:rPr lang="zh-CN" altLang="en-US" sz="4000" b="0" i="0"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亞實突</a:t>
            </a:r>
            <a:endParaRPr lang="en-US" altLang="zh-CN" sz="4000" b="0" i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r>
              <a:rPr lang="en-US" altLang="zh-CN" sz="3200" b="0" i="0"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5:3</a:t>
            </a:r>
            <a:r>
              <a:rPr lang="zh-CN" altLang="en-US" sz="3200" b="0" i="0"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次日清早，亞實突人起來，見大袞仆倒在耶和華的約櫃前，臉伏於地，就把大袞仍立在原處。</a:t>
            </a:r>
            <a:r>
              <a:rPr lang="en-US" altLang="zh-CN" sz="3200" b="0" i="0"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4</a:t>
            </a:r>
            <a:r>
              <a:rPr lang="zh-CN" altLang="en-US" sz="3200" b="0" i="0"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又次日清早起來，見大袞仆倒在耶和華的約櫃前，臉伏於地，並且大袞的頭和兩手都在門檻上折斷，只剩下大袞的殘體。</a:t>
            </a:r>
            <a:endParaRPr lang="en-US" sz="3200"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6469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5EDFC-D207-501B-7C08-E2853499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A288C5-F8A7-6AA7-D50B-8F0385ED2B8A}"/>
              </a:ext>
            </a:extLst>
          </p:cNvPr>
          <p:cNvSpPr txBox="1"/>
          <p:nvPr/>
        </p:nvSpPr>
        <p:spPr>
          <a:xfrm>
            <a:off x="424545" y="136525"/>
            <a:ext cx="114564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b="0" i="0"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約櫃在亞實突、迦特、以革倫</a:t>
            </a:r>
            <a:endParaRPr lang="en-US" sz="4800"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14345D-4F54-587B-E1E1-DC69C10FCB15}"/>
              </a:ext>
            </a:extLst>
          </p:cNvPr>
          <p:cNvSpPr txBox="1"/>
          <p:nvPr/>
        </p:nvSpPr>
        <p:spPr>
          <a:xfrm>
            <a:off x="367757" y="1122779"/>
            <a:ext cx="11456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6</a:t>
            </a:r>
            <a:r>
              <a:rPr lang="zh-CN" altLang="en-US" sz="36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耶和華的手重重加在亞實突人身上，敗壞他們，</a:t>
            </a:r>
            <a:r>
              <a:rPr lang="zh-CN" altLang="en-US" sz="3600" u="sng">
                <a:solidFill>
                  <a:schemeClr val="accent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使他們生痔瘡</a:t>
            </a:r>
            <a:r>
              <a:rPr lang="zh-CN" altLang="en-US" sz="3600">
                <a:solidFill>
                  <a:schemeClr val="accent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。</a:t>
            </a:r>
            <a:endParaRPr lang="en-US" altLang="zh-CN" sz="3600">
              <a:solidFill>
                <a:schemeClr val="accent1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endParaRPr lang="zh-CN" altLang="en-US" sz="3600"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6893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5EDFC-D207-501B-7C08-E2853499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A288C5-F8A7-6AA7-D50B-8F0385ED2B8A}"/>
              </a:ext>
            </a:extLst>
          </p:cNvPr>
          <p:cNvSpPr txBox="1"/>
          <p:nvPr/>
        </p:nvSpPr>
        <p:spPr>
          <a:xfrm>
            <a:off x="424545" y="136525"/>
            <a:ext cx="114564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b="0" i="0"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約櫃在亞實突、迦特、以革倫</a:t>
            </a:r>
            <a:endParaRPr lang="en-US" sz="4800"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14345D-4F54-587B-E1E1-DC69C10FCB15}"/>
              </a:ext>
            </a:extLst>
          </p:cNvPr>
          <p:cNvSpPr txBox="1"/>
          <p:nvPr/>
        </p:nvSpPr>
        <p:spPr>
          <a:xfrm>
            <a:off x="367757" y="1122779"/>
            <a:ext cx="114564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6</a:t>
            </a:r>
            <a:r>
              <a:rPr lang="zh-CN" altLang="en-US" sz="36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耶和華的手重重加在亞實突人身上，敗壞他們，</a:t>
            </a:r>
            <a:r>
              <a:rPr lang="zh-CN" altLang="en-US" sz="3600" u="sng">
                <a:solidFill>
                  <a:schemeClr val="accent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使他們生痔瘡</a:t>
            </a:r>
            <a:r>
              <a:rPr lang="zh-CN" altLang="en-US" sz="3600">
                <a:solidFill>
                  <a:schemeClr val="accent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。</a:t>
            </a:r>
            <a:endParaRPr lang="en-US" altLang="zh-CN" sz="3600">
              <a:solidFill>
                <a:schemeClr val="accent1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endParaRPr lang="zh-CN" altLang="en-US" sz="3600"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r>
              <a:rPr lang="en-US" altLang="zh-CN" sz="36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9</a:t>
            </a:r>
            <a:r>
              <a:rPr lang="zh-CN" altLang="en-US" sz="36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運到之後，耶和華的手攻擊那城</a:t>
            </a:r>
            <a:r>
              <a:rPr lang="en-US" altLang="zh-CN" sz="36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(</a:t>
            </a:r>
            <a:r>
              <a:rPr lang="zh-CN" altLang="en-US" sz="36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迦特</a:t>
            </a:r>
            <a:r>
              <a:rPr lang="en-US" altLang="zh-TW" sz="36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)</a:t>
            </a:r>
            <a:r>
              <a:rPr lang="zh-CN" altLang="en-US" sz="36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，使那城的人</a:t>
            </a:r>
            <a:r>
              <a:rPr lang="zh-CN" altLang="en-US" sz="3600" u="sng">
                <a:solidFill>
                  <a:schemeClr val="accent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大大驚慌，無論大小都生痔瘡</a:t>
            </a:r>
            <a:r>
              <a:rPr lang="zh-CN" altLang="en-US" sz="36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。</a:t>
            </a:r>
          </a:p>
          <a:p>
            <a:endParaRPr lang="zh-CN" altLang="en-US" sz="3600"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3670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3365</TotalTime>
  <Words>881</Words>
  <Application>Microsoft Office PowerPoint</Application>
  <PresentationFormat>Widescreen</PresentationFormat>
  <Paragraphs>67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Calibri Light</vt:lpstr>
      <vt:lpstr>Arial</vt:lpstr>
      <vt:lpstr>TW-Kai</vt:lpstr>
      <vt:lpstr>FZLiShu-S01</vt:lpstr>
      <vt:lpstr>Office Theme</vt:lpstr>
      <vt:lpstr>神的奇妙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</dc:creator>
  <cp:lastModifiedBy>Jiao, Nelson Dongjun</cp:lastModifiedBy>
  <cp:revision>26</cp:revision>
  <dcterms:created xsi:type="dcterms:W3CDTF">2023-07-02T23:05:44Z</dcterms:created>
  <dcterms:modified xsi:type="dcterms:W3CDTF">2023-07-09T00:51:04Z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ad3be33-4108-4738-9e07-d8656a181486_Enabled">
    <vt:lpwstr>true</vt:lpwstr>
  </property>
  <property fmtid="{D5CDD505-2E9C-101B-9397-08002B2CF9AE}" pid="3" name="MSIP_Label_dad3be33-4108-4738-9e07-d8656a181486_SetDate">
    <vt:lpwstr>2023-07-09T00:51:02Z</vt:lpwstr>
  </property>
  <property fmtid="{D5CDD505-2E9C-101B-9397-08002B2CF9AE}" pid="4" name="MSIP_Label_dad3be33-4108-4738-9e07-d8656a181486_Method">
    <vt:lpwstr>Privileged</vt:lpwstr>
  </property>
  <property fmtid="{D5CDD505-2E9C-101B-9397-08002B2CF9AE}" pid="5" name="MSIP_Label_dad3be33-4108-4738-9e07-d8656a181486_Name">
    <vt:lpwstr>Public No Visual Label</vt:lpwstr>
  </property>
  <property fmtid="{D5CDD505-2E9C-101B-9397-08002B2CF9AE}" pid="6" name="MSIP_Label_dad3be33-4108-4738-9e07-d8656a181486_SiteId">
    <vt:lpwstr>945c199a-83a2-4e80-9f8c-5a91be5752dd</vt:lpwstr>
  </property>
  <property fmtid="{D5CDD505-2E9C-101B-9397-08002B2CF9AE}" pid="7" name="MSIP_Label_dad3be33-4108-4738-9e07-d8656a181486_ActionId">
    <vt:lpwstr>3ee5e6a1-8748-4108-9773-b83abb909ac6</vt:lpwstr>
  </property>
  <property fmtid="{D5CDD505-2E9C-101B-9397-08002B2CF9AE}" pid="8" name="MSIP_Label_dad3be33-4108-4738-9e07-d8656a181486_ContentBits">
    <vt:lpwstr>0</vt:lpwstr>
  </property>
</Properties>
</file>