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B517-302E-BD46-7E12-C58060713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4FE7F-3B5E-309C-7651-E79DD8F2D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C8C8-3934-FF77-7A2D-0F9CBDD4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B045-C693-2A5B-3992-8797F06C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F8920-0A22-245D-032A-7D399A8A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7FA8-FDA3-A899-5C5F-8D93FFBE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55010-3B10-A269-0D21-1D337B98A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372-E9EC-980E-BD46-4948ECD2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13BF-2DD1-E812-C5E1-CECF5C53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AAA0-9E37-4834-180B-7847D001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7D19C-54CA-F2F4-4FF5-E76EC81A9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0D687-4743-A1B4-BAF9-C48335B00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864E8-F45D-9661-0C34-C290BFF9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601A-DB69-C866-92B0-50AD9608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4DC9F-799F-E9A7-822B-0B765817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879B-6A92-4954-FF97-FD0693C8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C5DD-046F-F338-6822-41349D70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FE00-8768-8DE6-929D-D2E594FD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2699A-D42A-4BDD-E1E7-6719D2FB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6C4A1-D043-B7D3-3977-8D6D3FB3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56A2-6064-9E3A-66EC-6DA2629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6D84-D045-7CCC-3B2E-52340D08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7CCFC-E44C-69F8-5A96-2999044E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98BA-9341-02D0-F401-D899EC57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D9FF-F51F-5DD7-02AD-EAA0DA9B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0388-A0CC-C620-EB32-77EBA4AC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505-2C03-3EE6-30E5-282D022C4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535E-0A9D-3C2D-A581-3300BCC8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09689-0943-67FC-5DCA-D7A2605C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D9F2-57CC-3EE8-CEF2-2AD90EA4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87C02-2DDF-4C2D-2489-51386B37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4834-F20A-1F06-9C23-82143460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E310-D7DB-E03E-454E-2E35951F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6CB43-684D-D0CE-1B4C-3BF50980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9B538-ADF9-CEFC-5CAF-4453170C5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6AF97-BA87-830F-48F1-DE766BBF5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1C0D8-850C-38AE-89AE-9169C082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B2CD2-433A-6F04-457E-F7E1975A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13D97-204F-E352-A31F-B44EC5A0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3086-A9C3-E857-4CB6-33A134DA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B1D20-8972-7FB8-22CA-59675B8C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3AE9B-D1AC-73BF-9892-E5BAE1A8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02D5-A50C-8B93-3E5A-5AA05BF3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4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8E399-8EC9-B2ED-DF47-50B1E7B3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1F505-112F-BFE2-0486-5C139F51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4D365-56D9-0F62-0D24-9D2D34B7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B71E-7EED-F03C-34F1-BCFF3FC1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B247-7EA7-EF59-24D3-FDBFCC57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E9C84-1212-CA32-8D0A-0C588287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E3EB-C98A-AE56-89DE-CBA04455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6D6F1-EDF4-6513-799C-F9564126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AA09-1A4C-8B2B-8BD6-9CFBCFD1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4D87-63B2-5467-095A-657E6031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CAEAD-6821-B1AA-7E50-6F847F748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2F7A2-E10B-1ADE-90F1-4E75B4A39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4507-D0DD-5694-D769-3DC5679C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9C27C-BED2-F2E4-8F54-480798E0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B8759-531E-214F-685E-50AE149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E9F82-AF21-BF97-887F-7AEA1931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17CDF-E962-F24D-D011-E54C0318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4CDB8-2083-F291-82A3-DA2B23F8F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885B-FA81-46F7-BDAF-901F1C5A09AF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8C77-AABA-5125-2DC2-53349449E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A43E-1B9B-35F8-3360-E3B911F66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0D9C-A715-46B0-B021-F20590B1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colorfulness, graphic design&#10;&#10;Description automatically generated">
            <a:extLst>
              <a:ext uri="{FF2B5EF4-FFF2-40B4-BE49-F238E27FC236}">
                <a16:creationId xmlns:a16="http://schemas.microsoft.com/office/drawing/2014/main" id="{D3878CE7-CC02-350A-3BCA-298B834A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9E327014-73F3-C37F-A01B-38751FA9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andwriting, font, calligraphy&#10;&#10;Description automatically generated">
            <a:extLst>
              <a:ext uri="{FF2B5EF4-FFF2-40B4-BE49-F238E27FC236}">
                <a16:creationId xmlns:a16="http://schemas.microsoft.com/office/drawing/2014/main" id="{E0ED75A2-6ECF-DCBE-3CCA-1A9FF1E5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F60AC7F1-75DC-0A7B-EB6D-91949902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9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4E09CFE2-5023-CCAC-2553-E5DBC1037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8C66D661-5A47-C81A-07B7-896A11A4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1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B1F985D3-A15E-57F1-3BD6-B9099368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45467C76-55D2-2DB4-BCFD-06A3ECBA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5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F76C6E51-548E-3033-0836-51D2062F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5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8C8070B6-6002-8E6D-404E-C151F44A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E7B86885-5820-5DDD-A65D-11867F2D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927994B0-6CD2-C619-2DB6-EAF265E2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9A390B56-C769-093B-106A-78E2EAD5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C08D6251-E907-2D5D-FE9F-B0509A32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ADE47556-4578-B177-7728-9073CA69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404B83CF-B433-8E57-4AA9-042EE334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67910EFA-A4D4-7368-9477-42A0B8D2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7C72AC2A-3F93-D475-3274-0D7593D0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handwriting, calligraphy&#10;&#10;Description automatically generated">
            <a:extLst>
              <a:ext uri="{FF2B5EF4-FFF2-40B4-BE49-F238E27FC236}">
                <a16:creationId xmlns:a16="http://schemas.microsoft.com/office/drawing/2014/main" id="{A7A01E7E-89CB-0A68-791B-A90213D89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54E23AC-DCE7-1A63-D891-57FFEDA6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8758F58D-52F2-866E-DCC7-1D4B230E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7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35C4A475-7219-9F15-A5C5-AC5DC7AB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handwriting, calligraphy&#10;&#10;Description automatically generated">
            <a:extLst>
              <a:ext uri="{FF2B5EF4-FFF2-40B4-BE49-F238E27FC236}">
                <a16:creationId xmlns:a16="http://schemas.microsoft.com/office/drawing/2014/main" id="{767FCB1F-5070-CE84-A446-73F174DC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 with low confidence">
            <a:extLst>
              <a:ext uri="{FF2B5EF4-FFF2-40B4-BE49-F238E27FC236}">
                <a16:creationId xmlns:a16="http://schemas.microsoft.com/office/drawing/2014/main" id="{458B0002-B614-E35E-4CF5-515766AF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handwriting, screenshot&#10;&#10;Description automatically generated">
            <a:extLst>
              <a:ext uri="{FF2B5EF4-FFF2-40B4-BE49-F238E27FC236}">
                <a16:creationId xmlns:a16="http://schemas.microsoft.com/office/drawing/2014/main" id="{731FBB2B-6ED8-5FCC-5C17-394F9B6D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rjames Ho</dc:creator>
  <cp:lastModifiedBy>rjames Ho</cp:lastModifiedBy>
  <cp:revision>2</cp:revision>
  <dcterms:created xsi:type="dcterms:W3CDTF">2023-07-02T03:13:49Z</dcterms:created>
  <dcterms:modified xsi:type="dcterms:W3CDTF">2023-07-02T03:29:01Z</dcterms:modified>
</cp:coreProperties>
</file>