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29"/>
  </p:notesMasterIdLst>
  <p:sldIdLst>
    <p:sldId id="269" r:id="rId2"/>
    <p:sldId id="398" r:id="rId3"/>
    <p:sldId id="428" r:id="rId4"/>
    <p:sldId id="406" r:id="rId5"/>
    <p:sldId id="429" r:id="rId6"/>
    <p:sldId id="436" r:id="rId7"/>
    <p:sldId id="437" r:id="rId8"/>
    <p:sldId id="441" r:id="rId9"/>
    <p:sldId id="472" r:id="rId10"/>
    <p:sldId id="473" r:id="rId11"/>
    <p:sldId id="474" r:id="rId12"/>
    <p:sldId id="438" r:id="rId13"/>
    <p:sldId id="442" r:id="rId14"/>
    <p:sldId id="450" r:id="rId15"/>
    <p:sldId id="445" r:id="rId16"/>
    <p:sldId id="470" r:id="rId17"/>
    <p:sldId id="475" r:id="rId18"/>
    <p:sldId id="471" r:id="rId19"/>
    <p:sldId id="460" r:id="rId20"/>
    <p:sldId id="465" r:id="rId21"/>
    <p:sldId id="466" r:id="rId22"/>
    <p:sldId id="467" r:id="rId23"/>
    <p:sldId id="468" r:id="rId24"/>
    <p:sldId id="451" r:id="rId25"/>
    <p:sldId id="447" r:id="rId26"/>
    <p:sldId id="448" r:id="rId27"/>
    <p:sldId id="449" r:id="rId28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E2B"/>
    <a:srgbClr val="8E004E"/>
    <a:srgbClr val="BF1F1F"/>
    <a:srgbClr val="7B0B23"/>
    <a:srgbClr val="A60643"/>
    <a:srgbClr val="960052"/>
    <a:srgbClr val="D00000"/>
    <a:srgbClr val="F6A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0350" autoAdjust="0"/>
  </p:normalViewPr>
  <p:slideViewPr>
    <p:cSldViewPr>
      <p:cViewPr varScale="1">
        <p:scale>
          <a:sx n="151" d="100"/>
          <a:sy n="151" d="100"/>
        </p:scale>
        <p:origin x="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09F893-D5C4-47F0-BD12-4E868B004D0A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DE9276-EB7F-4896-9C0B-AA419659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84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5246-265D-4B0C-95A5-94610321BA89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pPr>
              <a:defRPr/>
            </a:pPr>
            <a:fld id="{C6452E2D-0787-4CE4-81B4-78E38BF10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34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E54F-E1F4-4072-A0E8-038F22766154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2B3D-B1D3-433E-B351-44C4DB621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4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1EF6-B05F-4B6E-B4AF-6AF9A9FFD7BF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BB55-DABB-4BA4-967A-E9876A4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0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7A516-B258-452A-A3C7-CCF991AFED51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A3F9-A18B-4BDE-9134-FC805DF07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0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EC4E-9DB6-4FF2-97A0-63AC038FBAF7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8C8C8"/>
                </a:solidFill>
              </a:defRPr>
            </a:lvl1pPr>
          </a:lstStyle>
          <a:p>
            <a:pPr>
              <a:defRPr/>
            </a:pPr>
            <a:fld id="{EC41D305-B76F-46E1-BD35-D5D1D9286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42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2FC5-B417-43AB-960A-69AC85106575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DC29-1E2C-44C1-A629-0874C42CE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F44-914C-4C9F-AF14-AEC643AA3AD3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2B05-F7E6-4BCB-BBEA-82C4B575A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8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A8AD-3B75-433E-A7A6-36E59FCADB96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8916-6977-43E9-A950-BF84ACB35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0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8AB0-F0F4-469E-88E9-223F7C279D1E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6F01-E953-4756-BCA5-54D3044BB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F896-B2E5-4291-9716-CFBEC0C73098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1A12-77F4-4F59-9016-19DEE0829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6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EE40-D0CC-4F86-9CBE-E88740C01961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DF70-1A68-484A-9FC9-C11383D79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4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0B5EA-E3D2-4C29-AF12-21C6D5AAB710}" type="datetimeFigureOut">
              <a:rPr lang="en-US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616161"/>
                </a:solidFill>
              </a:defRPr>
            </a:lvl1pPr>
          </a:lstStyle>
          <a:p>
            <a:pPr>
              <a:defRPr/>
            </a:pPr>
            <a:fld id="{61E2E585-886F-4033-877E-31193BAD2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85" r:id="rId2"/>
    <p:sldLayoutId id="2147484694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5" r:id="rId9"/>
    <p:sldLayoutId id="2147484691" r:id="rId10"/>
    <p:sldLayoutId id="2147484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410200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48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信徒身體的復</a:t>
            </a:r>
            <a:r>
              <a:rPr lang="zh-TW" altLang="en-US" sz="4800" b="1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活</a:t>
            </a:r>
            <a:endParaRPr lang="en-US" altLang="zh-TW" sz="48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3600" b="1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帖撒羅尼迦前書</a:t>
            </a:r>
            <a:r>
              <a:rPr lang="en-US" sz="3600" b="1" dirty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4:13-18</a:t>
            </a:r>
            <a:endParaRPr lang="en-US" sz="3600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2400" dirty="0" smtClean="0">
                <a:solidFill>
                  <a:srgbClr val="7030A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杜書萃</a:t>
            </a:r>
            <a:endParaRPr lang="en-US" altLang="zh-CN" sz="2400" dirty="0" smtClean="0">
              <a:solidFill>
                <a:srgbClr val="7030A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徒要清楚聖經的教導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耶弗他的悲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剧故事  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（士师记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10:6-12:7)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他是个大能的勇士，但出身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卑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微，母亲是妓女，被家人赶走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拣选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他作以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色列的士师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，带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领以色列人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与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亚扪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作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战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神的灵也降在他的身上，应许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神必与他同在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在他与亚扪人交战之前，他发誓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他得胜，他将献上回家时第一个出来迎接他的人作为</a:t>
            </a: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燔</a:t>
            </a:r>
            <a:r>
              <a:rPr lang="zh-CN" alt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祭</a:t>
            </a:r>
            <a:endParaRPr lang="en-US" altLang="zh-CN" sz="2400" dirty="0" smtClean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徒要清楚聖經的教導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耶弗他的悲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剧故事  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（士师记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10:6-12:7)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他是个大能的勇士，但出身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卑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微，母亲是妓女，被家人赶走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拣选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他作以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色列的士师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，带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领以色列人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与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亚扪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作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战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神的灵也降在他的身上，应许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神必与他同在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在他与亚扪人交战之前，他发誓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他得胜，他将献上回家时第一个出来迎接他的人作为</a:t>
            </a: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燔祭</a:t>
            </a:r>
            <a:endParaRPr lang="en-US" altLang="zh-CN" sz="2400" dirty="0" smtClean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当耶弗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他战胜回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家时，他的女儿正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好是第一个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出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来，欢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欣鼓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舞，迎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接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他。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耶弗他被他自己的誓言束缚住，深感痛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苦。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是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他还是履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行了他的誓言，将他的女儿献为</a:t>
            </a: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燔</a:t>
            </a:r>
            <a:r>
              <a:rPr lang="zh-CN" alt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祭</a:t>
            </a:r>
            <a:endParaRPr lang="en-US" altLang="zh-CN" sz="2400" dirty="0" smtClean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</a:t>
            </a:r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徒要清楚聖經的教導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耶弗他的悲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剧故事 </a:t>
            </a:r>
            <a:r>
              <a:rPr lang="en-US" altLang="zh-CN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– 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对神的诫命不了解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这悲剧就是因为耶弗他对神的诫命不了解所造成的。他可以不需要向神发这誓言，因为神的灵已经与他同在了。更不可以发这种誓言。</a:t>
            </a: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你不可向耶和華你</a:t>
            </a:r>
            <a:r>
              <a:rPr lang="zh-TW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的神</a:t>
            </a:r>
            <a:r>
              <a:rPr lang="zh-TW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這樣行，因為他們向他們的神行了耶和華所憎嫌所</a:t>
            </a:r>
            <a:r>
              <a:rPr lang="zh-TW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恨惡</a:t>
            </a:r>
            <a:r>
              <a:rPr lang="zh-TW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的一切事，甚至將自己的兒女用火焚燒，獻與他們的神</a:t>
            </a:r>
            <a:r>
              <a:rPr lang="zh-TW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。凡</a:t>
            </a:r>
            <a:r>
              <a:rPr lang="zh-TW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我所吩咐的，你們都要謹守遵行，不可加添，也不可刪減</a:t>
            </a:r>
            <a:r>
              <a:rPr lang="zh-TW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CN" altLang="en-US" sz="2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申</a:t>
            </a:r>
            <a:r>
              <a:rPr lang="en-US" sz="2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12:31-31</a:t>
            </a:r>
            <a:endParaRPr lang="en-US" sz="20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</a:t>
            </a:r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徒身体的复活次序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15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我們現在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以主的道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告訴你們，我們這活着還存留到主降臨的人，斷不能比那已經睡了的人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先去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5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因為主必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親自從天降臨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，那時有發令的聲音，有天使長的聲音， 又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有神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的號吹響，那些在基督裏死了的人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必先復活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5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以後我們這活着還存留的人， 必一時之間和他們一同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被提到雲裏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，在空中與主相見。從此，我們就要和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主永遠同在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5"/>
            </a:pPr>
            <a:endParaRPr lang="en-US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</a:t>
            </a:r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徒身体的复活次序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15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我們現在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以主的道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告訴你們，我們這活着還存留到主降臨的人，斷不能比那已經睡了的人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先去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5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因為主必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親自從天降臨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，那時有發令的聲音，有天使長的聲音， 又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有神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的號吹響，那些在基督裏死了的人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必先復活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5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以後我們這活着還存留的人， 必一時之間和他們一同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被提到雲裏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，在空中與主相見。從此，我們就要和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主永遠同在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5"/>
            </a:pPr>
            <a:endParaRPr lang="en-US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保羅在這段經文用了四個事件 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en-US" altLang="zh-CN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the 4 R's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來简单地描述了主耶穌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再來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Second Coming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的情景。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5"/>
            </a:pPr>
            <a:endParaRPr lang="en-US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徒身体的复活次序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419600" cy="467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Return</a:t>
            </a:r>
            <a:r>
              <a:rPr 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	   </a:t>
            </a:r>
            <a:r>
              <a:rPr lang="zh-CN" altLang="en-US" sz="2800" b="1" dirty="0" smtClean="0">
                <a:solidFill>
                  <a:srgbClr val="8E004E"/>
                </a:solidFill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主</a:t>
            </a:r>
            <a:r>
              <a:rPr lang="zh-CN" altLang="en-US" sz="2800" b="1" dirty="0" smtClean="0">
                <a:solidFill>
                  <a:srgbClr val="8E004E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從</a:t>
            </a:r>
            <a:r>
              <a:rPr lang="zh-CN" altLang="en-US" sz="2800" b="1" dirty="0">
                <a:solidFill>
                  <a:srgbClr val="8E004E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天降</a:t>
            </a:r>
            <a:r>
              <a:rPr lang="zh-CN" altLang="en-US" sz="2800" b="1" dirty="0" smtClean="0">
                <a:solidFill>
                  <a:srgbClr val="8E004E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臨</a:t>
            </a:r>
            <a:endParaRPr lang="en-US" altLang="zh-CN" sz="2800" b="1" dirty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85924"/>
            <a:ext cx="4267200" cy="463867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因為主必親自從天降臨，那時有發令的聲音，有天使長的聲音， 又有神的號吹響</a:t>
            </a:r>
            <a:r>
              <a:rPr lang="en-US" altLang="zh-CN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en-US" altLang="zh-CN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v4:15</a:t>
            </a:r>
            <a:endParaRPr lang="en-US" altLang="zh-CN" sz="2400" b="1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rgbClr val="8E004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solidFill>
                <a:srgbClr val="8E004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主耶稣親</a:t>
            </a:r>
            <a:r>
              <a:rPr lang="zh-CN" altLang="en-US" sz="28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自從天降</a:t>
            </a:r>
            <a:r>
              <a:rPr lang="zh-CN" altLang="en-US" sz="28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臨</a:t>
            </a: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那神发命令的声音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天使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長呼喊的声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音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又有天上号筒的响声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5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徒身体的复活次序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343400" cy="467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Return</a:t>
            </a:r>
            <a:r>
              <a:rPr 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	       </a:t>
            </a:r>
            <a:r>
              <a:rPr lang="zh-CN" altLang="en-US" sz="2400" dirty="0" smtClean="0">
                <a:solidFill>
                  <a:srgbClr val="8E004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主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從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天降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臨</a:t>
            </a:r>
            <a:endParaRPr lang="en-US" altLang="zh-CN" sz="2400" dirty="0">
              <a:solidFill>
                <a:srgbClr val="8E004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Resurrection  </a:t>
            </a:r>
            <a:r>
              <a:rPr lang="zh-CN" altLang="en-US" sz="2800" b="1" dirty="0" smtClean="0">
                <a:solidFill>
                  <a:srgbClr val="960E2B"/>
                </a:solidFill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复活</a:t>
            </a:r>
            <a:endParaRPr lang="en-US" altLang="zh-CN" sz="2800" b="1" dirty="0" smtClean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752600"/>
            <a:ext cx="4572000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又有神的號吹響，那些在基督裏死了的人必先復活。</a:t>
            </a: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v4:16</a:t>
            </a:r>
            <a:endParaRPr lang="en-US" altLang="zh-CN" sz="2000" b="1" dirty="0">
              <a:solidFill>
                <a:srgbClr val="960E2B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TW" sz="22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9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徒身体的复活次序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343400" cy="467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Return</a:t>
            </a:r>
            <a:r>
              <a:rPr 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	       </a:t>
            </a:r>
            <a:r>
              <a:rPr lang="zh-CN" altLang="en-US" sz="2400" dirty="0" smtClean="0">
                <a:solidFill>
                  <a:srgbClr val="8E004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主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從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天降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臨</a:t>
            </a:r>
            <a:endParaRPr lang="en-US" altLang="zh-CN" sz="2400" dirty="0">
              <a:solidFill>
                <a:srgbClr val="8E004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Resurrection  </a:t>
            </a:r>
            <a:r>
              <a:rPr lang="zh-CN" altLang="en-US" sz="2800" b="1" dirty="0" smtClean="0">
                <a:solidFill>
                  <a:srgbClr val="960E2B"/>
                </a:solidFill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复活</a:t>
            </a:r>
            <a:endParaRPr lang="en-US" altLang="zh-CN" sz="2800" b="1" dirty="0" smtClean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752600"/>
            <a:ext cx="4572000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又有神的號吹響，那些在基督裏死了的人必先復活。</a:t>
            </a: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v4:16</a:t>
            </a:r>
            <a:endParaRPr lang="en-US" altLang="zh-CN" sz="2000" b="1" dirty="0">
              <a:solidFill>
                <a:srgbClr val="960E2B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复活是信徒身体的复活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我們既信耶穌死後復活，也信 神必將那已經睡了的基督徒與耶穌</a:t>
            </a:r>
            <a:r>
              <a:rPr lang="zh-CN" altLang="en-US" sz="2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一同</a:t>
            </a:r>
            <a:r>
              <a:rPr lang="zh-CN" altLang="en-US" sz="2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帶來</a:t>
            </a:r>
            <a:r>
              <a:rPr lang="zh-CN" altLang="en-US" sz="2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CN" sz="20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V4:14</a:t>
            </a:r>
            <a:endParaRPr lang="en-US" sz="20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TW" sz="22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16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徒身体的复活次序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343400" cy="467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Return</a:t>
            </a:r>
            <a:r>
              <a:rPr 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	       </a:t>
            </a:r>
            <a:r>
              <a:rPr lang="zh-CN" altLang="en-US" sz="2400" dirty="0" smtClean="0">
                <a:solidFill>
                  <a:srgbClr val="8E004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主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從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天降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臨</a:t>
            </a:r>
            <a:endParaRPr lang="en-US" altLang="zh-CN" sz="2400" dirty="0">
              <a:solidFill>
                <a:srgbClr val="8E004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Resurrection  </a:t>
            </a:r>
            <a:r>
              <a:rPr lang="zh-CN" altLang="en-US" sz="2800" b="1" dirty="0" smtClean="0">
                <a:solidFill>
                  <a:srgbClr val="960E2B"/>
                </a:solidFill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复活</a:t>
            </a:r>
            <a:endParaRPr lang="en-US" altLang="zh-CN" sz="2800" b="1" dirty="0" smtClean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960E2B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 smtClean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752600"/>
            <a:ext cx="4572000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又有神的號吹響，那些在基督裏死了的人必先復活。</a:t>
            </a:r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v4:16</a:t>
            </a:r>
            <a:endParaRPr lang="en-US" altLang="zh-CN" sz="2000" b="1" dirty="0">
              <a:solidFill>
                <a:srgbClr val="960E2B"/>
              </a:solidFill>
              <a:latin typeface="Arial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复活是信徒身体的复活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我們既信耶穌死後復活，也信 神必將那已經睡了的基督徒與耶穌</a:t>
            </a:r>
            <a:r>
              <a:rPr lang="zh-CN" altLang="en-US" sz="2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一同</a:t>
            </a:r>
            <a:r>
              <a:rPr lang="zh-CN" altLang="en-US" sz="2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帶來</a:t>
            </a:r>
            <a:r>
              <a:rPr lang="zh-CN" altLang="en-US" sz="22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CN" sz="20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V4:14</a:t>
            </a:r>
            <a:endParaRPr lang="en-US" sz="20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既傳基督是從死裡復活了，怎麼在你們中間有人說沒有死人復活的事呢？ 若沒有死人復活的事，基督也就沒有復活了。 若基督沒有復活，我們所傳的便是枉然，你們所信的也是枉然</a:t>
            </a:r>
            <a:r>
              <a:rPr lang="zh-TW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！    </a:t>
            </a:r>
            <a:r>
              <a:rPr lang="zh-CN" altLang="en-US" sz="20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林</a:t>
            </a:r>
            <a:r>
              <a:rPr lang="zh-TW" altLang="en-US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前</a:t>
            </a:r>
            <a:r>
              <a:rPr lang="zh-CN" altLang="en-US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15:12-14</a:t>
            </a:r>
            <a:endParaRPr lang="en-US" sz="20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TW" sz="22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2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信徒身体复活的重要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信徒身体的复活是基督教信仰的核心：</a:t>
            </a: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8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帖撒羅尼迦前書</a:t>
            </a:r>
            <a:r>
              <a:rPr lang="zh-TW" altLang="en-US" sz="4000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4:13-18  </a:t>
            </a:r>
            <a:r>
              <a:rPr lang="zh-CN" altLang="en-US" sz="28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新譯本</a:t>
            </a:r>
            <a:endParaRPr lang="en-US" altLang="en-US" sz="2800" b="1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marL="514350" indent="-514350">
              <a:buFont typeface="+mj-lt"/>
              <a:buAutoNum type="arabicPeriod" startAt="13"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到睡了的人，我們不願意弟兄姐妹們不知道，恐怕你們憂傷，像那些沒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有指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望的人一樣。</a:t>
            </a: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們既信耶穌死後復活，也信 神必將那已經睡了的基督徒與耶穌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一同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帶來。</a:t>
            </a: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們現在以主的道告訴你們，我們這活着還存留到主降臨的人，斷不能比那已經睡了的人先去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為主必親自從天降臨，那時有發令的聲音，有天使長的聲音， 又有 神的號吹響，那些在基督裏死了的人必先復活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6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信徒身体复活的重要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信徒身体的复活是基督教信仰的核心：</a:t>
            </a: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让神的救赎的工作得以完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善</a:t>
            </a:r>
            <a:endParaRPr lang="en-US" altLang="zh-CN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但灵魂得以救赎，我们的身体也得以救赎，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灵魂与复活的身体再次合而为</a:t>
            </a:r>
            <a:r>
              <a:rPr lang="zh-CN" altLang="en-US" sz="2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endParaRPr lang="en-US" altLang="zh-CN" sz="22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恢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复到起初神创造人的圣洁美好本</a:t>
            </a: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质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2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信徒身体复活的重要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信徒身体的复活是基督教信仰的核心：</a:t>
            </a: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让神的救赎的工作得以完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善</a:t>
            </a:r>
            <a:endParaRPr lang="en-US" altLang="zh-CN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但灵魂得以救赎，我们的身体也得以救赎，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灵魂与复活的身体再次合而为</a:t>
            </a:r>
            <a:r>
              <a:rPr lang="zh-CN" altLang="en-US" sz="2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endParaRPr lang="en-US" altLang="zh-CN" sz="22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恢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复到起初神创造人的圣洁美好本</a:t>
            </a: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质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主耶稣的复活是身体的复活</a:t>
            </a:r>
            <a:endParaRPr lang="en-US" altLang="zh-CN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不单单是灵魂的复活，也是身体上的复活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从此以后，我们不再被罪所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辖</a:t>
            </a: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制捆绑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75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信徒身体复活的重要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信徒身体的复活是基督教信仰的核心：</a:t>
            </a: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让神的救赎的工作得以完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善</a:t>
            </a:r>
            <a:endParaRPr lang="en-US" altLang="zh-CN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但灵魂得以救赎，我们的身体也得以救赎，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灵魂与复活的身体再次合而为</a:t>
            </a:r>
            <a:r>
              <a:rPr lang="zh-CN" altLang="en-US" sz="2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endParaRPr lang="en-US" altLang="zh-CN" sz="22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恢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复到起初神创造人的圣洁美好本</a:t>
            </a: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质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主耶稣的复活是身体的复活</a:t>
            </a:r>
            <a:endParaRPr lang="en-US" altLang="zh-CN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不单单是灵魂的复活，也是身体上的复活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从此以后，我们不再被罪所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辖</a:t>
            </a: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制捆绑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我们的身体会改变：朽坏的变成</a:t>
            </a:r>
            <a:r>
              <a:rPr lang="zh-CN" altLang="en-US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朽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坏身体</a:t>
            </a:r>
            <a:endParaRPr lang="en-US" altLang="zh-CN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68337" lvl="2" indent="0">
              <a:buNone/>
            </a:pPr>
            <a:r>
              <a:rPr lang="zh-TW" altLang="en-US" sz="18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我如今把一件奧秘的事告訴你們</a:t>
            </a:r>
            <a:r>
              <a:rPr lang="en-US" altLang="zh-TW" sz="18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sz="18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就在一霎時，眨眼之間，號筒末次吹響的時候。因號筒要響，死人要復活，成為不朽壞的，我們也要改變。 這必朽壞的總要變成不朽壞的，這必死的總要變成不死的。</a:t>
            </a:r>
            <a:r>
              <a:rPr lang="zh-TW" altLang="en-US" sz="16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林前</a:t>
            </a:r>
            <a:r>
              <a:rPr lang="en-US" altLang="zh-TW" sz="16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15:51-53</a:t>
            </a:r>
          </a:p>
        </p:txBody>
      </p:sp>
    </p:spTree>
    <p:extLst>
      <p:ext uri="{BB962C8B-B14F-4D97-AF65-F5344CB8AC3E}">
        <p14:creationId xmlns:p14="http://schemas.microsoft.com/office/powerpoint/2010/main" val="16050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信徒身体复活的重要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信徒身体的复活是基督教信仰的核心：</a:t>
            </a: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让神的救赎的工作得以完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善</a:t>
            </a:r>
            <a:endParaRPr lang="en-US" altLang="zh-CN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但灵魂得以救赎，我们的身体也得以救赎，</a:t>
            </a:r>
            <a:r>
              <a:rPr lang="zh-CN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灵魂与复活的身体再次合而为</a:t>
            </a:r>
            <a:r>
              <a:rPr lang="zh-CN" altLang="en-US" sz="2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endParaRPr lang="en-US" altLang="zh-CN" sz="22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恢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复到起初神创造人的圣洁美好本</a:t>
            </a: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质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主耶稣的复活是身体的复活</a:t>
            </a:r>
            <a:endParaRPr lang="en-US" altLang="zh-CN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不单单是灵魂的复活，也是身体上的复活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从此以后，我们不再被罪所</a:t>
            </a:r>
            <a:r>
              <a:rPr lang="zh-CN" altLang="en-US" sz="2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辖</a:t>
            </a:r>
            <a:r>
              <a:rPr lang="zh-CN" altLang="en-US" sz="2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制捆绑</a:t>
            </a:r>
            <a:endParaRPr lang="en-US" altLang="zh-CN" sz="2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我们的身体会改变：朽坏的变成</a:t>
            </a:r>
            <a:r>
              <a:rPr lang="zh-CN" altLang="en-US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不朽坏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身体</a:t>
            </a:r>
            <a:endParaRPr lang="en-US" altLang="zh-CN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668337" lvl="2" indent="0">
              <a:buNone/>
            </a:pPr>
            <a:r>
              <a:rPr lang="zh-TW" altLang="en-US" sz="18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我如今把一件奧秘的事告訴你們</a:t>
            </a:r>
            <a:r>
              <a:rPr lang="en-US" altLang="zh-TW" sz="18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sz="18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就在一霎時，眨眼之間，號筒末次吹響的時候。因號筒要響，死人要復活，成為不朽壞的，我們也要改變。 這必朽壞的總要變成不朽壞的，這必死的總要變成不死的。</a:t>
            </a:r>
            <a:r>
              <a:rPr lang="zh-TW" altLang="en-US" sz="16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林前</a:t>
            </a:r>
            <a:r>
              <a:rPr lang="en-US" altLang="zh-TW" sz="16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15:51-53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信徒身</a:t>
            </a:r>
            <a:r>
              <a:rPr lang="zh-CN" altLang="en-US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体的复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活</a:t>
            </a:r>
            <a:r>
              <a:rPr lang="zh-CN" altLang="en-US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列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</a:t>
            </a:r>
            <a:r>
              <a:rPr lang="zh-CN" altLang="en-US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使徒信经</a:t>
            </a:r>
            <a:r>
              <a:rPr lang="zh-CN" altLang="en-US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的教义里</a:t>
            </a:r>
            <a:endParaRPr lang="en-US" b="1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使徒信经 </a:t>
            </a:r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-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我</a:t>
            </a:r>
            <a:r>
              <a:rPr lang="zh-CN" altLang="en-US" sz="28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们信仰的宣言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695950" cy="518523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我信上帝，</a:t>
            </a:r>
            <a:r>
              <a:rPr 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全能的父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创造天地的主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lang="en-US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信我主耶稣基督，上帝的独生子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；因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着圣灵感孕，从童贞女马利亚所生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；在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本丢彼拉多手下受难，被钉在十字架上，受死，埋葬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；降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在阴间；第三天从死里复活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；升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天，坐在全能父上帝的右边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；将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来必从那里降临，审判活人，死人</a:t>
            </a:r>
            <a:r>
              <a:rPr 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我信圣灵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；我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信圣而公之教会；我信圣徒相通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；我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信罪得赦免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CN" alt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信身体复活</a:t>
            </a:r>
            <a:r>
              <a:rPr 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信永生。阿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们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！</a:t>
            </a:r>
            <a:endParaRPr lang="en-US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400" b="1" dirty="0" smtClean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600200"/>
            <a:ext cx="3352800" cy="5109030"/>
          </a:xfrm>
        </p:spPr>
      </p:pic>
    </p:spTree>
    <p:extLst>
      <p:ext uri="{BB962C8B-B14F-4D97-AF65-F5344CB8AC3E}">
        <p14:creationId xmlns:p14="http://schemas.microsoft.com/office/powerpoint/2010/main" val="3798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徒身体的复活次序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191000" cy="467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Return</a:t>
            </a:r>
            <a:r>
              <a:rPr 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	      </a:t>
            </a:r>
            <a:r>
              <a:rPr lang="zh-CN" altLang="en-US" sz="2400" dirty="0" smtClean="0">
                <a:solidFill>
                  <a:srgbClr val="8E004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主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從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天降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臨</a:t>
            </a:r>
            <a:endParaRPr lang="en-US" altLang="zh-CN" sz="2400" dirty="0">
              <a:solidFill>
                <a:srgbClr val="8E004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Resurrection 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400" dirty="0" smtClean="0">
                <a:solidFill>
                  <a:srgbClr val="960E2B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身体复活</a:t>
            </a:r>
            <a:endParaRPr lang="en-US" altLang="zh-CN" sz="2400" dirty="0" smtClean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Rapture         </a:t>
            </a:r>
            <a:r>
              <a:rPr lang="zh-CN" altLang="en-US" sz="2800" b="1" dirty="0" smtClean="0">
                <a:solidFill>
                  <a:srgbClr val="8E004E"/>
                </a:solidFill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被提</a:t>
            </a:r>
            <a:endParaRPr lang="en-US" altLang="zh-CN" sz="2800" b="1" dirty="0" smtClean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sz="2400" b="1" dirty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6785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以後我們這活着還存留的人， 必一時之間和他們一同</a:t>
            </a:r>
            <a:r>
              <a:rPr lang="zh-CN" altLang="en-US" sz="24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被提</a:t>
            </a: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到雲裏 </a:t>
            </a:r>
            <a:r>
              <a:rPr lang="en-US" altLang="zh-CN" sz="20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v4:17a</a:t>
            </a:r>
            <a:endParaRPr lang="en-US" altLang="zh-CN" sz="2000" b="1" dirty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2.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徒身体的复活次序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4191000" cy="467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Return</a:t>
            </a:r>
            <a:r>
              <a:rPr 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	      </a:t>
            </a:r>
            <a:r>
              <a:rPr lang="zh-CN" altLang="en-US" sz="2400" dirty="0" smtClean="0">
                <a:solidFill>
                  <a:srgbClr val="8E004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主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從</a:t>
            </a:r>
            <a:r>
              <a:rPr lang="zh-CN" altLang="en-US" sz="2400" dirty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天降</a:t>
            </a:r>
            <a:r>
              <a:rPr lang="zh-CN" altLang="en-US" sz="2400" dirty="0" smtClean="0">
                <a:solidFill>
                  <a:srgbClr val="8E004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臨</a:t>
            </a:r>
            <a:endParaRPr lang="en-US" altLang="zh-CN" sz="2400" dirty="0">
              <a:solidFill>
                <a:srgbClr val="8E004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Resurrection  </a:t>
            </a:r>
            <a:r>
              <a:rPr lang="zh-CN" altLang="en-US" sz="2400" dirty="0" smtClean="0">
                <a:solidFill>
                  <a:srgbClr val="960E2B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身体复活</a:t>
            </a:r>
            <a:endParaRPr lang="en-US" altLang="zh-CN" sz="2400" dirty="0" smtClean="0">
              <a:solidFill>
                <a:srgbClr val="960E2B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Rapture          </a:t>
            </a:r>
            <a:r>
              <a:rPr lang="zh-CN" altLang="en-US" sz="2400" dirty="0" smtClean="0">
                <a:solidFill>
                  <a:srgbClr val="8E004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被提</a:t>
            </a:r>
            <a:endParaRPr lang="en-US" altLang="zh-CN" sz="2400" dirty="0" smtClean="0">
              <a:solidFill>
                <a:srgbClr val="8E004E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Reunion        </a:t>
            </a:r>
            <a:r>
              <a:rPr lang="zh-CN" altLang="en-US" sz="2800" b="1" dirty="0" smtClean="0">
                <a:solidFill>
                  <a:srgbClr val="8E004E"/>
                </a:solidFill>
                <a:latin typeface="SimSun-ExtB" panose="02010609060101010101" pitchFamily="49" charset="-122"/>
                <a:ea typeface="SimSun-ExtB" panose="02010609060101010101" pitchFamily="49" charset="-122"/>
                <a:cs typeface="Arial" panose="020B0604020202020204" pitchFamily="34" charset="0"/>
              </a:rPr>
              <a:t>与主联合</a:t>
            </a:r>
            <a:endParaRPr lang="en-US" sz="2800" b="1" dirty="0">
              <a:solidFill>
                <a:srgbClr val="8E004E"/>
              </a:solidFill>
              <a:latin typeface="SimSun-ExtB" panose="02010609060101010101" pitchFamily="49" charset="-122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76400"/>
            <a:ext cx="4343400" cy="46785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以後我們這活着還存留的人， 必一時之間和他們一同</a:t>
            </a:r>
            <a:r>
              <a:rPr lang="zh-CN" altLang="en-US" sz="24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被提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到雲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裏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</a:t>
            </a: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空中與主相見。從此，我們就要和主永遠同在</a:t>
            </a:r>
            <a:r>
              <a:rPr lang="zh-CN" alt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3</a:t>
            </a:r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徒身体的复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活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盼望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763000" cy="46785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所以你們當用這些話彼此鼓勵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 </a:t>
            </a:r>
            <a:r>
              <a:rPr lang="en-US" altLang="zh-CN" sz="20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V4:18</a:t>
            </a:r>
            <a:endParaRPr lang="en-US" sz="20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zh-CN" sz="2400" b="1" dirty="0" smtClean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盼望是在於我們的生命是永恆的</a:t>
            </a:r>
            <a:endParaRPr lang="en-US" altLang="zh-CN" sz="2400" b="1" dirty="0" smtClean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zh-CN" sz="2400" b="1" smtClean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b="1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盼</a:t>
            </a:r>
            <a:r>
              <a:rPr lang="zh-CN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望是開始於我們認識了基督  </a:t>
            </a:r>
            <a:r>
              <a:rPr lang="en-US" altLang="zh-C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-- </a:t>
            </a:r>
            <a:r>
              <a:rPr lang="zh-CN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是个生命改变的开始</a:t>
            </a:r>
            <a:endParaRPr lang="en-US" altLang="zh-CN" sz="2400" b="1" dirty="0" smtClean="0">
              <a:solidFill>
                <a:srgbClr val="00206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366713" lvl="1" indent="0">
              <a:buNone/>
            </a:pPr>
            <a:r>
              <a:rPr lang="zh-TW" altLang="en-US" sz="22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豈</a:t>
            </a:r>
            <a:r>
              <a:rPr lang="zh-TW" altLang="en-US" sz="22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不知我們這受洗歸入基督的人是受洗歸入他的死嗎</a:t>
            </a:r>
            <a:r>
              <a:rPr lang="zh-TW" altLang="en-US" sz="22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？所以</a:t>
            </a:r>
            <a:r>
              <a:rPr lang="zh-TW" altLang="en-US" sz="22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我們藉着洗禮歸入死，和他一同埋葬，原是叫我們活出新的生</a:t>
            </a:r>
            <a:r>
              <a:rPr lang="zh-TW" altLang="en-US" sz="22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命，</a:t>
            </a:r>
            <a:r>
              <a:rPr lang="zh-TW" altLang="en-US" sz="22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像基督藉着父的</a:t>
            </a:r>
            <a:r>
              <a:rPr lang="zh-TW" altLang="en-US" sz="22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榮耀</a:t>
            </a:r>
            <a:r>
              <a:rPr lang="zh-TW" altLang="en-US" sz="22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，從死裏復活一樣</a:t>
            </a:r>
            <a:r>
              <a:rPr lang="zh-TW" altLang="en-US" sz="2200" dirty="0" smtClean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18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羅 </a:t>
            </a:r>
            <a:r>
              <a:rPr lang="en-US" altLang="zh-TW" sz="18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6:3</a:t>
            </a:r>
            <a:r>
              <a:rPr lang="en-US" altLang="zh-CN" sz="1800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-4</a:t>
            </a:r>
            <a:endParaRPr lang="en-US" sz="1800" b="1" dirty="0">
              <a:solidFill>
                <a:srgbClr val="002060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sz="40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帖撒羅尼迦前書</a:t>
            </a:r>
            <a:r>
              <a:rPr lang="zh-TW" altLang="en-US" sz="4000" b="1" dirty="0" smtClean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28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4:13-18  </a:t>
            </a:r>
            <a:r>
              <a:rPr lang="zh-CN" altLang="en-US" sz="28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新譯本</a:t>
            </a:r>
            <a:endParaRPr lang="en-US" altLang="en-US" sz="2800" b="1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marL="514350" indent="-514350">
              <a:buFont typeface="+mj-lt"/>
              <a:buAutoNum type="arabicPeriod" startAt="17"/>
            </a:pP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以後我們這活着還存留的人， 必一時之間和他們一同被提到雲裏，在空中與主相見。從此，我們就要和主永遠同在。</a:t>
            </a: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7"/>
            </a:pP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所以你們當用這些話彼此鼓勵。</a:t>
            </a: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07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信徒身体的复活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信徒要清楚圣经的教</a:t>
            </a:r>
            <a:r>
              <a:rPr lang="zh-CN" altLang="en-US" sz="32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导</a:t>
            </a:r>
            <a:r>
              <a:rPr lang="en-US" altLang="zh-CN" sz="3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	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4:13-14 </a:t>
            </a: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</a:t>
            </a:r>
            <a:r>
              <a:rPr lang="zh-CN" altLang="en-US" sz="32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徒身体的复活次</a:t>
            </a:r>
            <a:r>
              <a:rPr lang="zh-CN" altLang="en-US" sz="32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序</a:t>
            </a:r>
            <a:r>
              <a:rPr lang="en-US" altLang="zh-CN" sz="32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		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4:15-17</a:t>
            </a:r>
            <a:r>
              <a:rPr lang="en-US" altLang="zh-CN" sz="3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en-US" altLang="zh-CN" sz="32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lvl="0" indent="-5143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</a:t>
            </a:r>
            <a:r>
              <a:rPr lang="zh-CN" altLang="en-US" sz="32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徒复</a:t>
            </a:r>
            <a:r>
              <a:rPr lang="zh-CN" altLang="en-US" sz="32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活带来的</a:t>
            </a:r>
            <a:r>
              <a:rPr lang="zh-CN" altLang="en-US" sz="3200" b="1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盼</a:t>
            </a:r>
            <a:r>
              <a:rPr lang="zh-CN" altLang="en-US" sz="32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望</a:t>
            </a:r>
            <a:r>
              <a:rPr lang="en-US" altLang="zh-CN" sz="3200" b="1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	</a:t>
            </a:r>
            <a:r>
              <a:rPr lang="en-US" altLang="zh-CN" sz="3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	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4:18 </a:t>
            </a:r>
            <a:endParaRPr lang="en-US" altLang="zh-CN" sz="24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9100"/>
            <a:ext cx="9278442" cy="68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徒要清楚聖經的教導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13"/>
            </a:pPr>
            <a:r>
              <a:rPr lang="zh-CN" altLang="en-US" sz="2800" dirty="0" smtClean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论</a:t>
            </a:r>
            <a:r>
              <a:rPr lang="zh-CN" altLang="en-US" sz="2800" dirty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</a:t>
            </a:r>
            <a:r>
              <a:rPr lang="zh-CN" altLang="en-US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睡了的人</a:t>
            </a:r>
            <a:r>
              <a:rPr lang="zh-CN" altLang="en-US" sz="2800" dirty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，我们不愿意弟兄姐妹们不知道，恐怕你们</a:t>
            </a:r>
            <a:r>
              <a:rPr lang="zh-CN" altLang="en-US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忧伤</a:t>
            </a:r>
            <a:r>
              <a:rPr lang="zh-CN" altLang="en-US" sz="2800" dirty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，像那些</a:t>
            </a:r>
            <a:r>
              <a:rPr lang="zh-CN" altLang="en-US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没有指望</a:t>
            </a:r>
            <a:r>
              <a:rPr lang="zh-CN" altLang="en-US" sz="2800" dirty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的人一样</a:t>
            </a:r>
            <a:r>
              <a:rPr lang="zh-CN" altLang="en-US" sz="2800" dirty="0" smtClean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202124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們既信耶穌死後復活，</a:t>
            </a:r>
            <a:r>
              <a:rPr lang="zh-CN" altLang="en-US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也信神必將那已經睡了的基督徒與耶穌一同帶來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</a:p>
          <a:p>
            <a:pPr marL="514350" indent="-514350">
              <a:buFont typeface="+mj-lt"/>
              <a:buAutoNum type="arabicPeriod" startAt="13"/>
            </a:pPr>
            <a:endParaRPr lang="en-US" altLang="zh-CN" sz="2800" dirty="0" smtClean="0">
              <a:solidFill>
                <a:srgbClr val="202124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徒要清楚聖經的教導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13"/>
            </a:pPr>
            <a:r>
              <a:rPr lang="zh-CN" altLang="en-US" sz="2800" dirty="0" smtClean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论</a:t>
            </a:r>
            <a:r>
              <a:rPr lang="zh-CN" altLang="en-US" sz="2800" dirty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</a:t>
            </a:r>
            <a:r>
              <a:rPr lang="zh-CN" altLang="en-US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睡了的人</a:t>
            </a:r>
            <a:r>
              <a:rPr lang="zh-CN" altLang="en-US" sz="2800" dirty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，我们不愿意弟兄姐妹们不知道，恐怕你们</a:t>
            </a:r>
            <a:r>
              <a:rPr lang="zh-CN" altLang="en-US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忧伤</a:t>
            </a:r>
            <a:r>
              <a:rPr lang="zh-CN" altLang="en-US" sz="2800" dirty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，像那些</a:t>
            </a:r>
            <a:r>
              <a:rPr lang="zh-CN" altLang="en-US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没有指望</a:t>
            </a:r>
            <a:r>
              <a:rPr lang="zh-CN" altLang="en-US" sz="2800" dirty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的人一样</a:t>
            </a:r>
            <a:r>
              <a:rPr lang="zh-CN" altLang="en-US" sz="2800" dirty="0" smtClean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202124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們既信耶穌死後復活，</a:t>
            </a:r>
            <a:r>
              <a:rPr lang="zh-CN" altLang="en-US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也信神必將那已經睡了的基督徒與耶穌一同帶來</a:t>
            </a: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sz="2800" dirty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 smtClean="0">
                <a:solidFill>
                  <a:srgbClr val="202124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</a:p>
          <a:p>
            <a:pPr marL="366713" lvl="1" indent="0">
              <a:buNone/>
            </a:pPr>
            <a:r>
              <a:rPr lang="zh-CN" altLang="en-US" sz="26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</a:t>
            </a:r>
            <a:r>
              <a:rPr lang="zh-CN" altLang="en-US" sz="2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們</a:t>
            </a:r>
            <a:r>
              <a:rPr lang="zh-CN" altLang="en-US" sz="26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信神</a:t>
            </a:r>
            <a:r>
              <a:rPr lang="zh-CN" altLang="en-US" sz="2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，也當信我。 在我父的家裏，有許</a:t>
            </a:r>
            <a:r>
              <a:rPr lang="zh-CN" altLang="en-US" sz="26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多住</a:t>
            </a:r>
            <a:r>
              <a:rPr lang="zh-CN" altLang="en-US" sz="2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處；不然，我就早已告訴你們了；我去原是為你們預備地方。我若去為你們備好了地方，就必再來接你們到我那裏去；我在那裏，叫你們也在那裏。  </a:t>
            </a:r>
            <a:r>
              <a:rPr lang="zh-CN" altLang="en-US" sz="26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約翰福音</a:t>
            </a:r>
            <a:r>
              <a:rPr lang="en-US" sz="26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14:1-3</a:t>
            </a:r>
          </a:p>
          <a:p>
            <a:pPr marL="514350" indent="-514350">
              <a:buFont typeface="+mj-lt"/>
              <a:buAutoNum type="arabicPeriod" startAt="13"/>
            </a:pPr>
            <a:endParaRPr lang="en-US" altLang="zh-CN" sz="2800" dirty="0" smtClean="0">
              <a:solidFill>
                <a:srgbClr val="202124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徒要清楚聖經的教導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耶弗他的悲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剧故事  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（士师记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10:6-12:7)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他是个大能的勇士，但出身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卑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微，母亲是妓女，被家人赶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走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zh-CN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1. </a:t>
            </a:r>
            <a:r>
              <a:rPr lang="zh-CN" altLang="en-US" sz="4000" b="1" dirty="0" smtClean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信</a:t>
            </a:r>
            <a:r>
              <a:rPr lang="zh-CN" altLang="en-US" sz="4000" b="1" dirty="0">
                <a:solidFill>
                  <a:srgbClr val="002060"/>
                </a:solidFill>
                <a:latin typeface="SimSun-ExtB" panose="02010609060101010101" pitchFamily="49" charset="-122"/>
                <a:ea typeface="SimSun-ExtB" panose="02010609060101010101" pitchFamily="49" charset="-122"/>
              </a:rPr>
              <a:t>徒要清楚聖經的教導</a:t>
            </a:r>
            <a:endParaRPr lang="en-US" altLang="en-US" sz="2800" b="1" dirty="0" smtClean="0">
              <a:solidFill>
                <a:srgbClr val="002060"/>
              </a:solidFill>
              <a:latin typeface="SimSun-ExtB" panose="02010609060101010101" pitchFamily="49" charset="-122"/>
              <a:ea typeface="SimSun-ExtB" panose="02010609060101010101" pitchFamily="49" charset="-122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耶弗他的悲</a:t>
            </a:r>
            <a:r>
              <a:rPr lang="zh-CN" altLang="en-US" sz="28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剧故事  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（士师记</a:t>
            </a:r>
            <a:r>
              <a:rPr lang="en-US" altLang="zh-CN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10:6-12:7)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他是个大能的勇士，但出身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卑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微，母亲是妓女，被家人赶走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拣选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弗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他作以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色列的士师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，带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领以色列人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与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亚扪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作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战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神的灵也降在他的身上，应许</a:t>
            </a:r>
            <a:r>
              <a:rPr lang="zh-CN" altLang="en-US" sz="24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耶弗他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神必与他同</a:t>
            </a:r>
            <a:r>
              <a:rPr lang="zh-CN" altLang="en-US" sz="24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</a:t>
            </a:r>
            <a:endParaRPr lang="en-US" altLang="zh-CN" sz="2400" dirty="0" smtClean="0">
              <a:solidFill>
                <a:srgbClr val="00206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68007F"/>
      </a:accent1>
      <a:accent2>
        <a:srgbClr val="9C007F"/>
      </a:accent2>
      <a:accent3>
        <a:srgbClr val="68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000000"/>
      </a:hlink>
      <a:folHlink>
        <a:srgbClr val="68007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68007F"/>
    </a:accent1>
    <a:accent2>
      <a:srgbClr val="9C007F"/>
    </a:accent2>
    <a:accent3>
      <a:srgbClr val="68007F"/>
    </a:accent3>
    <a:accent4>
      <a:srgbClr val="68007F"/>
    </a:accent4>
    <a:accent5>
      <a:srgbClr val="005BD3"/>
    </a:accent5>
    <a:accent6>
      <a:srgbClr val="00349E"/>
    </a:accent6>
    <a:hlink>
      <a:srgbClr val="000000"/>
    </a:hlink>
    <a:folHlink>
      <a:srgbClr val="68007F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68007F"/>
    </a:accent1>
    <a:accent2>
      <a:srgbClr val="9C007F"/>
    </a:accent2>
    <a:accent3>
      <a:srgbClr val="68007F"/>
    </a:accent3>
    <a:accent4>
      <a:srgbClr val="68007F"/>
    </a:accent4>
    <a:accent5>
      <a:srgbClr val="005BD3"/>
    </a:accent5>
    <a:accent6>
      <a:srgbClr val="00349E"/>
    </a:accent6>
    <a:hlink>
      <a:srgbClr val="000000"/>
    </a:hlink>
    <a:folHlink>
      <a:srgbClr val="6800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25645</TotalTime>
  <Words>2978</Words>
  <Application>Microsoft Office PowerPoint</Application>
  <PresentationFormat>On-screen Show (4:3)</PresentationFormat>
  <Paragraphs>180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SimHei</vt:lpstr>
      <vt:lpstr>SimSun</vt:lpstr>
      <vt:lpstr>SimSun</vt:lpstr>
      <vt:lpstr>SimSun-ExtB</vt:lpstr>
      <vt:lpstr>Arial</vt:lpstr>
      <vt:lpstr>Calibri</vt:lpstr>
      <vt:lpstr>Constantia</vt:lpstr>
      <vt:lpstr>Courier New</vt:lpstr>
      <vt:lpstr>Wingdings</vt:lpstr>
      <vt:lpstr>Wingdings 2</vt:lpstr>
      <vt:lpstr>Flow</vt:lpstr>
      <vt:lpstr>PowerPoint Presentation</vt:lpstr>
      <vt:lpstr>帖撒羅尼迦前書 4:13-18  新譯本</vt:lpstr>
      <vt:lpstr>帖撒羅尼迦前書 4:13-18  新譯本</vt:lpstr>
      <vt:lpstr>信徒身体的复活</vt:lpstr>
      <vt:lpstr>PowerPoint Presentation</vt:lpstr>
      <vt:lpstr>1. 信徒要清楚聖經的教導</vt:lpstr>
      <vt:lpstr>1. 信徒要清楚聖經的教導</vt:lpstr>
      <vt:lpstr>1. 信徒要清楚聖經的教導</vt:lpstr>
      <vt:lpstr>1. 信徒要清楚聖經的教導</vt:lpstr>
      <vt:lpstr>1. 信徒要清楚聖經的教導</vt:lpstr>
      <vt:lpstr>1. 信徒要清楚聖經的教導</vt:lpstr>
      <vt:lpstr>1. 信徒要清楚聖經的教導</vt:lpstr>
      <vt:lpstr>2. 信徒身体的复活次序</vt:lpstr>
      <vt:lpstr>2. 信徒身体的复活次序</vt:lpstr>
      <vt:lpstr>2. 信徒身体的复活次序</vt:lpstr>
      <vt:lpstr>2. 信徒身体的复活次序</vt:lpstr>
      <vt:lpstr>2. 信徒身体的复活次序</vt:lpstr>
      <vt:lpstr>2. 信徒身体的复活次序</vt:lpstr>
      <vt:lpstr>信徒身体复活的重要</vt:lpstr>
      <vt:lpstr>信徒身体复活的重要</vt:lpstr>
      <vt:lpstr>信徒身体复活的重要</vt:lpstr>
      <vt:lpstr>信徒身体复活的重要</vt:lpstr>
      <vt:lpstr>信徒身体复活的重要</vt:lpstr>
      <vt:lpstr>使徒信经 - 我们信仰的宣言</vt:lpstr>
      <vt:lpstr>2. 信徒身体的复活次序</vt:lpstr>
      <vt:lpstr>2. 信徒身体的复活次序</vt:lpstr>
      <vt:lpstr>3. 信徒身体的复活盼望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奔那有盼望的路程 希伯來書 12:1-13</dc:title>
  <dc:creator>stu</dc:creator>
  <cp:lastModifiedBy>ShuTsui Tu</cp:lastModifiedBy>
  <cp:revision>1408</cp:revision>
  <cp:lastPrinted>2016-05-01T02:09:01Z</cp:lastPrinted>
  <dcterms:created xsi:type="dcterms:W3CDTF">2010-08-28T21:19:40Z</dcterms:created>
  <dcterms:modified xsi:type="dcterms:W3CDTF">2023-06-24T22:54:56Z</dcterms:modified>
</cp:coreProperties>
</file>