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20"/>
  </p:notesMasterIdLst>
  <p:sldIdLst>
    <p:sldId id="259" r:id="rId2"/>
    <p:sldId id="258" r:id="rId3"/>
    <p:sldId id="257" r:id="rId4"/>
    <p:sldId id="261" r:id="rId5"/>
    <p:sldId id="265" r:id="rId6"/>
    <p:sldId id="264" r:id="rId7"/>
    <p:sldId id="267" r:id="rId8"/>
    <p:sldId id="268" r:id="rId9"/>
    <p:sldId id="269" r:id="rId10"/>
    <p:sldId id="271" r:id="rId11"/>
    <p:sldId id="272" r:id="rId12"/>
    <p:sldId id="273" r:id="rId13"/>
    <p:sldId id="278" r:id="rId14"/>
    <p:sldId id="274" r:id="rId15"/>
    <p:sldId id="275" r:id="rId16"/>
    <p:sldId id="276" r:id="rId17"/>
    <p:sldId id="280" r:id="rId18"/>
    <p:sldId id="277" r:id="rId19"/>
  </p:sldIdLst>
  <p:sldSz cx="12192000" cy="6858000"/>
  <p:notesSz cx="6858000" cy="9144000"/>
  <p:embeddedFontLst>
    <p:embeddedFont>
      <p:font typeface="FZLiShu-S01" panose="02010600030101010101" charset="-122"/>
      <p:regular r:id="rId21"/>
    </p:embeddedFont>
    <p:embeddedFont>
      <p:font typeface="TW-Kai" panose="02010600030101010101" charset="-122"/>
      <p:regular r:id="rId22"/>
    </p:embeddedFont>
    <p:embeddedFont>
      <p:font typeface="Microsoft YaHei" panose="020B0503020204020204" pitchFamily="34" charset="-122"/>
      <p:regular r:id="rId23"/>
      <p:bold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Calibri Light" panose="020F0302020204030204" pitchFamily="34" charset="0"/>
      <p:regular r:id="rId29"/>
      <p:italic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0D2"/>
    <a:srgbClr val="F3F3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750"/>
    <p:restoredTop sz="95082"/>
  </p:normalViewPr>
  <p:slideViewPr>
    <p:cSldViewPr snapToGrid="0">
      <p:cViewPr varScale="1">
        <p:scale>
          <a:sx n="76" d="100"/>
          <a:sy n="76" d="100"/>
        </p:scale>
        <p:origin x="15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iao, Nelson Dongjun" userId="650d7c4a-3d5a-4d85-bd05-5c9ce1a6ab3a" providerId="ADAL" clId="{BA41BA9F-3BC6-4967-AB33-E104E88918CD}"/>
    <pc:docChg chg="custSel modSld">
      <pc:chgData name="Jiao, Nelson Dongjun" userId="650d7c4a-3d5a-4d85-bd05-5c9ce1a6ab3a" providerId="ADAL" clId="{BA41BA9F-3BC6-4967-AB33-E104E88918CD}" dt="2023-06-10T23:52:28.035" v="26" actId="20577"/>
      <pc:docMkLst>
        <pc:docMk/>
      </pc:docMkLst>
      <pc:sldChg chg="modSp mod">
        <pc:chgData name="Jiao, Nelson Dongjun" userId="650d7c4a-3d5a-4d85-bd05-5c9ce1a6ab3a" providerId="ADAL" clId="{BA41BA9F-3BC6-4967-AB33-E104E88918CD}" dt="2023-06-10T23:52:27.936" v="2" actId="20577"/>
        <pc:sldMkLst>
          <pc:docMk/>
          <pc:sldMk cId="3529201734" sldId="257"/>
        </pc:sldMkLst>
        <pc:spChg chg="mod">
          <ac:chgData name="Jiao, Nelson Dongjun" userId="650d7c4a-3d5a-4d85-bd05-5c9ce1a6ab3a" providerId="ADAL" clId="{BA41BA9F-3BC6-4967-AB33-E104E88918CD}" dt="2023-06-10T23:52:27.936" v="2" actId="20577"/>
          <ac:spMkLst>
            <pc:docMk/>
            <pc:sldMk cId="3529201734" sldId="257"/>
            <ac:spMk id="10" creationId="{FB3BECDD-388F-B294-42D0-AD56C0301EBB}"/>
          </ac:spMkLst>
        </pc:spChg>
      </pc:sldChg>
      <pc:sldChg chg="modSp mod">
        <pc:chgData name="Jiao, Nelson Dongjun" userId="650d7c4a-3d5a-4d85-bd05-5c9ce1a6ab3a" providerId="ADAL" clId="{BA41BA9F-3BC6-4967-AB33-E104E88918CD}" dt="2023-06-10T23:52:27.931" v="1" actId="20577"/>
        <pc:sldMkLst>
          <pc:docMk/>
          <pc:sldMk cId="1923198122" sldId="258"/>
        </pc:sldMkLst>
        <pc:spChg chg="mod">
          <ac:chgData name="Jiao, Nelson Dongjun" userId="650d7c4a-3d5a-4d85-bd05-5c9ce1a6ab3a" providerId="ADAL" clId="{BA41BA9F-3BC6-4967-AB33-E104E88918CD}" dt="2023-06-10T23:52:27.931" v="1" actId="20577"/>
          <ac:spMkLst>
            <pc:docMk/>
            <pc:sldMk cId="1923198122" sldId="258"/>
            <ac:spMk id="10" creationId="{2A071900-79E9-2B9A-AA13-FC4B909C9EAD}"/>
          </ac:spMkLst>
        </pc:spChg>
      </pc:sldChg>
      <pc:sldChg chg="modSp mod">
        <pc:chgData name="Jiao, Nelson Dongjun" userId="650d7c4a-3d5a-4d85-bd05-5c9ce1a6ab3a" providerId="ADAL" clId="{BA41BA9F-3BC6-4967-AB33-E104E88918CD}" dt="2023-06-10T23:52:27.924" v="0" actId="20577"/>
        <pc:sldMkLst>
          <pc:docMk/>
          <pc:sldMk cId="3357562470" sldId="259"/>
        </pc:sldMkLst>
        <pc:spChg chg="mod">
          <ac:chgData name="Jiao, Nelson Dongjun" userId="650d7c4a-3d5a-4d85-bd05-5c9ce1a6ab3a" providerId="ADAL" clId="{BA41BA9F-3BC6-4967-AB33-E104E88918CD}" dt="2023-06-10T23:52:27.924" v="0" actId="20577"/>
          <ac:spMkLst>
            <pc:docMk/>
            <pc:sldMk cId="3357562470" sldId="259"/>
            <ac:spMk id="5" creationId="{FE535383-160B-EF15-9569-D65FEDB94A0F}"/>
          </ac:spMkLst>
        </pc:spChg>
      </pc:sldChg>
      <pc:sldChg chg="modSp mod">
        <pc:chgData name="Jiao, Nelson Dongjun" userId="650d7c4a-3d5a-4d85-bd05-5c9ce1a6ab3a" providerId="ADAL" clId="{BA41BA9F-3BC6-4967-AB33-E104E88918CD}" dt="2023-06-10T23:52:27.942" v="3" actId="20577"/>
        <pc:sldMkLst>
          <pc:docMk/>
          <pc:sldMk cId="825285052" sldId="261"/>
        </pc:sldMkLst>
        <pc:spChg chg="mod">
          <ac:chgData name="Jiao, Nelson Dongjun" userId="650d7c4a-3d5a-4d85-bd05-5c9ce1a6ab3a" providerId="ADAL" clId="{BA41BA9F-3BC6-4967-AB33-E104E88918CD}" dt="2023-06-10T23:52:27.942" v="3" actId="20577"/>
          <ac:spMkLst>
            <pc:docMk/>
            <pc:sldMk cId="825285052" sldId="261"/>
            <ac:spMk id="5" creationId="{CA999018-1A28-1F5F-B191-3BE3EF439099}"/>
          </ac:spMkLst>
        </pc:spChg>
      </pc:sldChg>
      <pc:sldChg chg="modSp mod">
        <pc:chgData name="Jiao, Nelson Dongjun" userId="650d7c4a-3d5a-4d85-bd05-5c9ce1a6ab3a" providerId="ADAL" clId="{BA41BA9F-3BC6-4967-AB33-E104E88918CD}" dt="2023-06-10T23:52:27.952" v="5" actId="20577"/>
        <pc:sldMkLst>
          <pc:docMk/>
          <pc:sldMk cId="337186370" sldId="264"/>
        </pc:sldMkLst>
        <pc:spChg chg="mod">
          <ac:chgData name="Jiao, Nelson Dongjun" userId="650d7c4a-3d5a-4d85-bd05-5c9ce1a6ab3a" providerId="ADAL" clId="{BA41BA9F-3BC6-4967-AB33-E104E88918CD}" dt="2023-06-10T23:52:27.952" v="5" actId="20577"/>
          <ac:spMkLst>
            <pc:docMk/>
            <pc:sldMk cId="337186370" sldId="264"/>
            <ac:spMk id="7" creationId="{9651786E-8A47-0A18-DB5B-76B9259B4068}"/>
          </ac:spMkLst>
        </pc:spChg>
      </pc:sldChg>
      <pc:sldChg chg="modSp mod">
        <pc:chgData name="Jiao, Nelson Dongjun" userId="650d7c4a-3d5a-4d85-bd05-5c9ce1a6ab3a" providerId="ADAL" clId="{BA41BA9F-3BC6-4967-AB33-E104E88918CD}" dt="2023-06-10T23:52:27.947" v="4" actId="20577"/>
        <pc:sldMkLst>
          <pc:docMk/>
          <pc:sldMk cId="1606338611" sldId="265"/>
        </pc:sldMkLst>
        <pc:spChg chg="mod">
          <ac:chgData name="Jiao, Nelson Dongjun" userId="650d7c4a-3d5a-4d85-bd05-5c9ce1a6ab3a" providerId="ADAL" clId="{BA41BA9F-3BC6-4967-AB33-E104E88918CD}" dt="2023-06-10T23:52:27.947" v="4" actId="20577"/>
          <ac:spMkLst>
            <pc:docMk/>
            <pc:sldMk cId="1606338611" sldId="265"/>
            <ac:spMk id="5" creationId="{FE254B98-E8ED-EDF5-19B5-03468F7FBB0A}"/>
          </ac:spMkLst>
        </pc:spChg>
      </pc:sldChg>
      <pc:sldChg chg="modSp mod">
        <pc:chgData name="Jiao, Nelson Dongjun" userId="650d7c4a-3d5a-4d85-bd05-5c9ce1a6ab3a" providerId="ADAL" clId="{BA41BA9F-3BC6-4967-AB33-E104E88918CD}" dt="2023-06-10T23:52:27.957" v="6" actId="20577"/>
        <pc:sldMkLst>
          <pc:docMk/>
          <pc:sldMk cId="3768046350" sldId="267"/>
        </pc:sldMkLst>
        <pc:spChg chg="mod">
          <ac:chgData name="Jiao, Nelson Dongjun" userId="650d7c4a-3d5a-4d85-bd05-5c9ce1a6ab3a" providerId="ADAL" clId="{BA41BA9F-3BC6-4967-AB33-E104E88918CD}" dt="2023-06-10T23:52:27.957" v="6" actId="20577"/>
          <ac:spMkLst>
            <pc:docMk/>
            <pc:sldMk cId="3768046350" sldId="267"/>
            <ac:spMk id="16" creationId="{0C03DCB0-43EB-6BD7-FB9C-5712F908B932}"/>
          </ac:spMkLst>
        </pc:spChg>
      </pc:sldChg>
      <pc:sldChg chg="modSp mod">
        <pc:chgData name="Jiao, Nelson Dongjun" userId="650d7c4a-3d5a-4d85-bd05-5c9ce1a6ab3a" providerId="ADAL" clId="{BA41BA9F-3BC6-4967-AB33-E104E88918CD}" dt="2023-06-10T23:52:27.962" v="7" actId="20577"/>
        <pc:sldMkLst>
          <pc:docMk/>
          <pc:sldMk cId="3386419816" sldId="268"/>
        </pc:sldMkLst>
        <pc:spChg chg="mod">
          <ac:chgData name="Jiao, Nelson Dongjun" userId="650d7c4a-3d5a-4d85-bd05-5c9ce1a6ab3a" providerId="ADAL" clId="{BA41BA9F-3BC6-4967-AB33-E104E88918CD}" dt="2023-06-10T23:52:27.962" v="7" actId="20577"/>
          <ac:spMkLst>
            <pc:docMk/>
            <pc:sldMk cId="3386419816" sldId="268"/>
            <ac:spMk id="3" creationId="{4B9C21A7-B3BB-4243-141F-43B1DF66057C}"/>
          </ac:spMkLst>
        </pc:spChg>
      </pc:sldChg>
      <pc:sldChg chg="modSp mod">
        <pc:chgData name="Jiao, Nelson Dongjun" userId="650d7c4a-3d5a-4d85-bd05-5c9ce1a6ab3a" providerId="ADAL" clId="{BA41BA9F-3BC6-4967-AB33-E104E88918CD}" dt="2023-06-10T23:52:27.967" v="8" actId="20577"/>
        <pc:sldMkLst>
          <pc:docMk/>
          <pc:sldMk cId="3256329999" sldId="269"/>
        </pc:sldMkLst>
        <pc:spChg chg="mod">
          <ac:chgData name="Jiao, Nelson Dongjun" userId="650d7c4a-3d5a-4d85-bd05-5c9ce1a6ab3a" providerId="ADAL" clId="{BA41BA9F-3BC6-4967-AB33-E104E88918CD}" dt="2023-06-10T23:52:27.967" v="8" actId="20577"/>
          <ac:spMkLst>
            <pc:docMk/>
            <pc:sldMk cId="3256329999" sldId="269"/>
            <ac:spMk id="3" creationId="{1CD17C92-9C47-2285-D013-C25FEB6588E6}"/>
          </ac:spMkLst>
        </pc:spChg>
      </pc:sldChg>
      <pc:sldChg chg="modSp mod">
        <pc:chgData name="Jiao, Nelson Dongjun" userId="650d7c4a-3d5a-4d85-bd05-5c9ce1a6ab3a" providerId="ADAL" clId="{BA41BA9F-3BC6-4967-AB33-E104E88918CD}" dt="2023-06-10T23:52:27.979" v="10" actId="20577"/>
        <pc:sldMkLst>
          <pc:docMk/>
          <pc:sldMk cId="1567510620" sldId="271"/>
        </pc:sldMkLst>
        <pc:spChg chg="mod">
          <ac:chgData name="Jiao, Nelson Dongjun" userId="650d7c4a-3d5a-4d85-bd05-5c9ce1a6ab3a" providerId="ADAL" clId="{BA41BA9F-3BC6-4967-AB33-E104E88918CD}" dt="2023-06-10T23:52:27.979" v="10" actId="20577"/>
          <ac:spMkLst>
            <pc:docMk/>
            <pc:sldMk cId="1567510620" sldId="271"/>
            <ac:spMk id="3" creationId="{4B9C21A7-B3BB-4243-141F-43B1DF66057C}"/>
          </ac:spMkLst>
        </pc:spChg>
      </pc:sldChg>
      <pc:sldChg chg="modSp mod">
        <pc:chgData name="Jiao, Nelson Dongjun" userId="650d7c4a-3d5a-4d85-bd05-5c9ce1a6ab3a" providerId="ADAL" clId="{BA41BA9F-3BC6-4967-AB33-E104E88918CD}" dt="2023-06-10T23:52:27.985" v="12" actId="20577"/>
        <pc:sldMkLst>
          <pc:docMk/>
          <pc:sldMk cId="3240023732" sldId="272"/>
        </pc:sldMkLst>
        <pc:spChg chg="mod">
          <ac:chgData name="Jiao, Nelson Dongjun" userId="650d7c4a-3d5a-4d85-bd05-5c9ce1a6ab3a" providerId="ADAL" clId="{BA41BA9F-3BC6-4967-AB33-E104E88918CD}" dt="2023-06-10T23:52:27.985" v="12" actId="20577"/>
          <ac:spMkLst>
            <pc:docMk/>
            <pc:sldMk cId="3240023732" sldId="272"/>
            <ac:spMk id="3" creationId="{1CD17C92-9C47-2285-D013-C25FEB6588E6}"/>
          </ac:spMkLst>
        </pc:spChg>
      </pc:sldChg>
      <pc:sldChg chg="modSp mod">
        <pc:chgData name="Jiao, Nelson Dongjun" userId="650d7c4a-3d5a-4d85-bd05-5c9ce1a6ab3a" providerId="ADAL" clId="{BA41BA9F-3BC6-4967-AB33-E104E88918CD}" dt="2023-06-10T23:52:27.993" v="14" actId="20577"/>
        <pc:sldMkLst>
          <pc:docMk/>
          <pc:sldMk cId="2433108677" sldId="273"/>
        </pc:sldMkLst>
        <pc:spChg chg="mod">
          <ac:chgData name="Jiao, Nelson Dongjun" userId="650d7c4a-3d5a-4d85-bd05-5c9ce1a6ab3a" providerId="ADAL" clId="{BA41BA9F-3BC6-4967-AB33-E104E88918CD}" dt="2023-06-10T23:52:27.993" v="14" actId="20577"/>
          <ac:spMkLst>
            <pc:docMk/>
            <pc:sldMk cId="2433108677" sldId="273"/>
            <ac:spMk id="3" creationId="{1CD17C92-9C47-2285-D013-C25FEB6588E6}"/>
          </ac:spMkLst>
        </pc:spChg>
      </pc:sldChg>
      <pc:sldChg chg="modSp mod">
        <pc:chgData name="Jiao, Nelson Dongjun" userId="650d7c4a-3d5a-4d85-bd05-5c9ce1a6ab3a" providerId="ADAL" clId="{BA41BA9F-3BC6-4967-AB33-E104E88918CD}" dt="2023-06-10T23:52:28.007" v="18" actId="20577"/>
        <pc:sldMkLst>
          <pc:docMk/>
          <pc:sldMk cId="2276948392" sldId="274"/>
        </pc:sldMkLst>
        <pc:spChg chg="mod">
          <ac:chgData name="Jiao, Nelson Dongjun" userId="650d7c4a-3d5a-4d85-bd05-5c9ce1a6ab3a" providerId="ADAL" clId="{BA41BA9F-3BC6-4967-AB33-E104E88918CD}" dt="2023-06-10T23:52:28.007" v="18" actId="20577"/>
          <ac:spMkLst>
            <pc:docMk/>
            <pc:sldMk cId="2276948392" sldId="274"/>
            <ac:spMk id="3" creationId="{1CD17C92-9C47-2285-D013-C25FEB6588E6}"/>
          </ac:spMkLst>
        </pc:spChg>
      </pc:sldChg>
      <pc:sldChg chg="modSp mod">
        <pc:chgData name="Jiao, Nelson Dongjun" userId="650d7c4a-3d5a-4d85-bd05-5c9ce1a6ab3a" providerId="ADAL" clId="{BA41BA9F-3BC6-4967-AB33-E104E88918CD}" dt="2023-06-10T23:52:28.013" v="20" actId="20577"/>
        <pc:sldMkLst>
          <pc:docMk/>
          <pc:sldMk cId="873095854" sldId="275"/>
        </pc:sldMkLst>
        <pc:spChg chg="mod">
          <ac:chgData name="Jiao, Nelson Dongjun" userId="650d7c4a-3d5a-4d85-bd05-5c9ce1a6ab3a" providerId="ADAL" clId="{BA41BA9F-3BC6-4967-AB33-E104E88918CD}" dt="2023-06-10T23:52:28.013" v="20" actId="20577"/>
          <ac:spMkLst>
            <pc:docMk/>
            <pc:sldMk cId="873095854" sldId="275"/>
            <ac:spMk id="3" creationId="{1CD17C92-9C47-2285-D013-C25FEB6588E6}"/>
          </ac:spMkLst>
        </pc:spChg>
      </pc:sldChg>
      <pc:sldChg chg="modSp mod">
        <pc:chgData name="Jiao, Nelson Dongjun" userId="650d7c4a-3d5a-4d85-bd05-5c9ce1a6ab3a" providerId="ADAL" clId="{BA41BA9F-3BC6-4967-AB33-E104E88918CD}" dt="2023-06-10T23:52:28.021" v="22" actId="20577"/>
        <pc:sldMkLst>
          <pc:docMk/>
          <pc:sldMk cId="2042251710" sldId="276"/>
        </pc:sldMkLst>
        <pc:spChg chg="mod">
          <ac:chgData name="Jiao, Nelson Dongjun" userId="650d7c4a-3d5a-4d85-bd05-5c9ce1a6ab3a" providerId="ADAL" clId="{BA41BA9F-3BC6-4967-AB33-E104E88918CD}" dt="2023-06-10T23:52:28.021" v="22" actId="20577"/>
          <ac:spMkLst>
            <pc:docMk/>
            <pc:sldMk cId="2042251710" sldId="276"/>
            <ac:spMk id="3" creationId="{1CD17C92-9C47-2285-D013-C25FEB6588E6}"/>
          </ac:spMkLst>
        </pc:spChg>
      </pc:sldChg>
      <pc:sldChg chg="modSp mod">
        <pc:chgData name="Jiao, Nelson Dongjun" userId="650d7c4a-3d5a-4d85-bd05-5c9ce1a6ab3a" providerId="ADAL" clId="{BA41BA9F-3BC6-4967-AB33-E104E88918CD}" dt="2023-06-10T23:52:28.035" v="26" actId="20577"/>
        <pc:sldMkLst>
          <pc:docMk/>
          <pc:sldMk cId="2905100900" sldId="277"/>
        </pc:sldMkLst>
        <pc:spChg chg="mod">
          <ac:chgData name="Jiao, Nelson Dongjun" userId="650d7c4a-3d5a-4d85-bd05-5c9ce1a6ab3a" providerId="ADAL" clId="{BA41BA9F-3BC6-4967-AB33-E104E88918CD}" dt="2023-06-10T23:52:28.035" v="26" actId="20577"/>
          <ac:spMkLst>
            <pc:docMk/>
            <pc:sldMk cId="2905100900" sldId="277"/>
            <ac:spMk id="5" creationId="{FE535383-160B-EF15-9569-D65FEDB94A0F}"/>
          </ac:spMkLst>
        </pc:spChg>
      </pc:sldChg>
      <pc:sldChg chg="modSp mod">
        <pc:chgData name="Jiao, Nelson Dongjun" userId="650d7c4a-3d5a-4d85-bd05-5c9ce1a6ab3a" providerId="ADAL" clId="{BA41BA9F-3BC6-4967-AB33-E104E88918CD}" dt="2023-06-10T23:52:28" v="16" actId="20577"/>
        <pc:sldMkLst>
          <pc:docMk/>
          <pc:sldMk cId="2898041260" sldId="278"/>
        </pc:sldMkLst>
        <pc:spChg chg="mod">
          <ac:chgData name="Jiao, Nelson Dongjun" userId="650d7c4a-3d5a-4d85-bd05-5c9ce1a6ab3a" providerId="ADAL" clId="{BA41BA9F-3BC6-4967-AB33-E104E88918CD}" dt="2023-06-10T23:52:28" v="16" actId="20577"/>
          <ac:spMkLst>
            <pc:docMk/>
            <pc:sldMk cId="2898041260" sldId="278"/>
            <ac:spMk id="3" creationId="{1CD17C92-9C47-2285-D013-C25FEB6588E6}"/>
          </ac:spMkLst>
        </pc:spChg>
      </pc:sldChg>
      <pc:sldChg chg="modSp mod">
        <pc:chgData name="Jiao, Nelson Dongjun" userId="650d7c4a-3d5a-4d85-bd05-5c9ce1a6ab3a" providerId="ADAL" clId="{BA41BA9F-3BC6-4967-AB33-E104E88918CD}" dt="2023-06-10T23:52:28.029" v="24" actId="20577"/>
        <pc:sldMkLst>
          <pc:docMk/>
          <pc:sldMk cId="3899742267" sldId="280"/>
        </pc:sldMkLst>
        <pc:spChg chg="mod">
          <ac:chgData name="Jiao, Nelson Dongjun" userId="650d7c4a-3d5a-4d85-bd05-5c9ce1a6ab3a" providerId="ADAL" clId="{BA41BA9F-3BC6-4967-AB33-E104E88918CD}" dt="2023-06-10T23:52:28.029" v="24" actId="20577"/>
          <ac:spMkLst>
            <pc:docMk/>
            <pc:sldMk cId="3899742267" sldId="280"/>
            <ac:spMk id="3" creationId="{4B9C21A7-B3BB-4243-141F-43B1DF66057C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017B6B-87D1-4880-A0B9-76E4AA6F5B94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F07A339-47B7-4ABF-BD90-873B95B59D27}">
      <dgm:prSet custT="1"/>
      <dgm:spPr/>
      <dgm:t>
        <a:bodyPr/>
        <a:lstStyle/>
        <a:p>
          <a:r>
            <a:rPr lang="zh-CN" sz="8800" b="1">
              <a:latin typeface="TW-Kai" panose="02010604000101010101" pitchFamily="2" charset="-128"/>
              <a:ea typeface="TW-Kai" panose="02010604000101010101" pitchFamily="2" charset="-128"/>
              <a:cs typeface="TW-Kai" panose="02010604000101010101" pitchFamily="2" charset="-128"/>
            </a:rPr>
            <a:t>信仰</a:t>
          </a:r>
          <a:endParaRPr lang="en-US" sz="8800">
            <a:latin typeface="TW-Kai" panose="02010604000101010101" pitchFamily="2" charset="-128"/>
            <a:ea typeface="TW-Kai" panose="02010604000101010101" pitchFamily="2" charset="-128"/>
            <a:cs typeface="TW-Kai" panose="02010604000101010101" pitchFamily="2" charset="-128"/>
          </a:endParaRPr>
        </a:p>
      </dgm:t>
    </dgm:pt>
    <dgm:pt modelId="{3C0E6203-8275-4AA4-9469-FA564666CEC6}" type="parTrans" cxnId="{01384762-4702-4A02-9016-65CF3C9853E0}">
      <dgm:prSet/>
      <dgm:spPr/>
      <dgm:t>
        <a:bodyPr/>
        <a:lstStyle/>
        <a:p>
          <a:endParaRPr lang="en-US"/>
        </a:p>
      </dgm:t>
    </dgm:pt>
    <dgm:pt modelId="{E5D834FD-C80F-4EB8-80F6-B9469B3ECE86}" type="sibTrans" cxnId="{01384762-4702-4A02-9016-65CF3C9853E0}">
      <dgm:prSet/>
      <dgm:spPr/>
      <dgm:t>
        <a:bodyPr/>
        <a:lstStyle/>
        <a:p>
          <a:endParaRPr lang="en-US"/>
        </a:p>
      </dgm:t>
    </dgm:pt>
    <dgm:pt modelId="{E450ADE8-619D-467C-8266-28A3477FB60C}">
      <dgm:prSet/>
      <dgm:spPr/>
      <dgm:t>
        <a:bodyPr/>
        <a:lstStyle/>
        <a:p>
          <a:r>
            <a:rPr lang="zh-CN">
              <a:latin typeface="TW-Kai" panose="02010604000101010101" pitchFamily="2" charset="-128"/>
              <a:ea typeface="TW-Kai" panose="02010604000101010101" pitchFamily="2" charset="-128"/>
              <a:cs typeface="TW-Kai" panose="02010604000101010101" pitchFamily="2" charset="-128"/>
            </a:rPr>
            <a:t>幫助我們超越人的本性</a:t>
          </a:r>
          <a:endParaRPr lang="en-US">
            <a:latin typeface="TW-Kai" panose="02010604000101010101" pitchFamily="2" charset="-128"/>
            <a:ea typeface="TW-Kai" panose="02010604000101010101" pitchFamily="2" charset="-128"/>
            <a:cs typeface="TW-Kai" panose="02010604000101010101" pitchFamily="2" charset="-128"/>
          </a:endParaRPr>
        </a:p>
      </dgm:t>
    </dgm:pt>
    <dgm:pt modelId="{EB8F9F93-F689-4103-95F5-393DA4354A1C}" type="parTrans" cxnId="{71E56DA2-4BEC-4440-8BC1-FE2D433FC67E}">
      <dgm:prSet/>
      <dgm:spPr/>
      <dgm:t>
        <a:bodyPr/>
        <a:lstStyle/>
        <a:p>
          <a:endParaRPr lang="en-US"/>
        </a:p>
      </dgm:t>
    </dgm:pt>
    <dgm:pt modelId="{D141DDE0-2A15-42EE-A691-5E597FB270E0}" type="sibTrans" cxnId="{71E56DA2-4BEC-4440-8BC1-FE2D433FC67E}">
      <dgm:prSet/>
      <dgm:spPr/>
      <dgm:t>
        <a:bodyPr/>
        <a:lstStyle/>
        <a:p>
          <a:endParaRPr lang="en-US"/>
        </a:p>
      </dgm:t>
    </dgm:pt>
    <dgm:pt modelId="{86F53563-829E-D642-949F-053245C18213}" type="pres">
      <dgm:prSet presAssocID="{90017B6B-87D1-4880-A0B9-76E4AA6F5B94}" presName="diagram" presStyleCnt="0">
        <dgm:presLayoutVars>
          <dgm:dir/>
          <dgm:resizeHandles val="exact"/>
        </dgm:presLayoutVars>
      </dgm:prSet>
      <dgm:spPr/>
    </dgm:pt>
    <dgm:pt modelId="{3B9C2AD1-746B-2548-8033-EDDCDE0FDBC0}" type="pres">
      <dgm:prSet presAssocID="{AF07A339-47B7-4ABF-BD90-873B95B59D27}" presName="node" presStyleLbl="node1" presStyleIdx="0" presStyleCnt="2">
        <dgm:presLayoutVars>
          <dgm:bulletEnabled val="1"/>
        </dgm:presLayoutVars>
      </dgm:prSet>
      <dgm:spPr/>
    </dgm:pt>
    <dgm:pt modelId="{58DAC3B5-FD67-DD4E-AEB3-7B322A3400B5}" type="pres">
      <dgm:prSet presAssocID="{E5D834FD-C80F-4EB8-80F6-B9469B3ECE86}" presName="sibTrans" presStyleLbl="sibTrans2D1" presStyleIdx="0" presStyleCnt="1"/>
      <dgm:spPr/>
    </dgm:pt>
    <dgm:pt modelId="{6C829CA1-8D04-154A-BFF3-1EFBEB78B663}" type="pres">
      <dgm:prSet presAssocID="{E5D834FD-C80F-4EB8-80F6-B9469B3ECE86}" presName="connectorText" presStyleLbl="sibTrans2D1" presStyleIdx="0" presStyleCnt="1"/>
      <dgm:spPr/>
    </dgm:pt>
    <dgm:pt modelId="{F6A723A6-8342-5749-93D4-6BBFD37F93B1}" type="pres">
      <dgm:prSet presAssocID="{E450ADE8-619D-467C-8266-28A3477FB60C}" presName="node" presStyleLbl="node1" presStyleIdx="1" presStyleCnt="2">
        <dgm:presLayoutVars>
          <dgm:bulletEnabled val="1"/>
        </dgm:presLayoutVars>
      </dgm:prSet>
      <dgm:spPr/>
    </dgm:pt>
  </dgm:ptLst>
  <dgm:cxnLst>
    <dgm:cxn modelId="{5091EE01-73B4-E446-925C-B80D1D88033A}" type="presOf" srcId="{E5D834FD-C80F-4EB8-80F6-B9469B3ECE86}" destId="{58DAC3B5-FD67-DD4E-AEB3-7B322A3400B5}" srcOrd="0" destOrd="0" presId="urn:microsoft.com/office/officeart/2005/8/layout/process5"/>
    <dgm:cxn modelId="{5996EA2C-0305-E649-AF46-307723312C76}" type="presOf" srcId="{AF07A339-47B7-4ABF-BD90-873B95B59D27}" destId="{3B9C2AD1-746B-2548-8033-EDDCDE0FDBC0}" srcOrd="0" destOrd="0" presId="urn:microsoft.com/office/officeart/2005/8/layout/process5"/>
    <dgm:cxn modelId="{01384762-4702-4A02-9016-65CF3C9853E0}" srcId="{90017B6B-87D1-4880-A0B9-76E4AA6F5B94}" destId="{AF07A339-47B7-4ABF-BD90-873B95B59D27}" srcOrd="0" destOrd="0" parTransId="{3C0E6203-8275-4AA4-9469-FA564666CEC6}" sibTransId="{E5D834FD-C80F-4EB8-80F6-B9469B3ECE86}"/>
    <dgm:cxn modelId="{71E56DA2-4BEC-4440-8BC1-FE2D433FC67E}" srcId="{90017B6B-87D1-4880-A0B9-76E4AA6F5B94}" destId="{E450ADE8-619D-467C-8266-28A3477FB60C}" srcOrd="1" destOrd="0" parTransId="{EB8F9F93-F689-4103-95F5-393DA4354A1C}" sibTransId="{D141DDE0-2A15-42EE-A691-5E597FB270E0}"/>
    <dgm:cxn modelId="{BAEECBA8-17AE-354A-94A4-1F035B8C9BF2}" type="presOf" srcId="{90017B6B-87D1-4880-A0B9-76E4AA6F5B94}" destId="{86F53563-829E-D642-949F-053245C18213}" srcOrd="0" destOrd="0" presId="urn:microsoft.com/office/officeart/2005/8/layout/process5"/>
    <dgm:cxn modelId="{72B88AB0-83A7-114A-B5CC-846007B6C1C9}" type="presOf" srcId="{E450ADE8-619D-467C-8266-28A3477FB60C}" destId="{F6A723A6-8342-5749-93D4-6BBFD37F93B1}" srcOrd="0" destOrd="0" presId="urn:microsoft.com/office/officeart/2005/8/layout/process5"/>
    <dgm:cxn modelId="{55EB01E7-22E3-6340-87F4-C73632D3FBF2}" type="presOf" srcId="{E5D834FD-C80F-4EB8-80F6-B9469B3ECE86}" destId="{6C829CA1-8D04-154A-BFF3-1EFBEB78B663}" srcOrd="1" destOrd="0" presId="urn:microsoft.com/office/officeart/2005/8/layout/process5"/>
    <dgm:cxn modelId="{7A807BAA-46F5-DA4E-B026-84CD397D86DB}" type="presParOf" srcId="{86F53563-829E-D642-949F-053245C18213}" destId="{3B9C2AD1-746B-2548-8033-EDDCDE0FDBC0}" srcOrd="0" destOrd="0" presId="urn:microsoft.com/office/officeart/2005/8/layout/process5"/>
    <dgm:cxn modelId="{86041A0F-9BB6-4E48-8928-7428D1522241}" type="presParOf" srcId="{86F53563-829E-D642-949F-053245C18213}" destId="{58DAC3B5-FD67-DD4E-AEB3-7B322A3400B5}" srcOrd="1" destOrd="0" presId="urn:microsoft.com/office/officeart/2005/8/layout/process5"/>
    <dgm:cxn modelId="{A6A71189-8DC0-4444-B238-4248F779E42D}" type="presParOf" srcId="{58DAC3B5-FD67-DD4E-AEB3-7B322A3400B5}" destId="{6C829CA1-8D04-154A-BFF3-1EFBEB78B663}" srcOrd="0" destOrd="0" presId="urn:microsoft.com/office/officeart/2005/8/layout/process5"/>
    <dgm:cxn modelId="{A054C794-2C53-DB4E-A7C7-356722F5F928}" type="presParOf" srcId="{86F53563-829E-D642-949F-053245C18213}" destId="{F6A723A6-8342-5749-93D4-6BBFD37F93B1}" srcOrd="2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0017B6B-87D1-4880-A0B9-76E4AA6F5B94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F07A339-47B7-4ABF-BD90-873B95B59D27}">
      <dgm:prSet custT="1"/>
      <dgm:spPr/>
      <dgm:t>
        <a:bodyPr/>
        <a:lstStyle/>
        <a:p>
          <a:r>
            <a:rPr lang="zh-CN" altLang="en-US" sz="4400" b="1">
              <a:latin typeface="TW-Kai" panose="02010604000101010101" pitchFamily="2" charset="-128"/>
              <a:ea typeface="TW-Kai" panose="02010604000101010101" pitchFamily="2" charset="-128"/>
              <a:cs typeface="TW-Kai" panose="02010604000101010101" pitchFamily="2" charset="-128"/>
            </a:rPr>
            <a:t>尋求</a:t>
          </a:r>
          <a:endParaRPr lang="en-US" sz="4400">
            <a:latin typeface="TW-Kai" panose="02010604000101010101" pitchFamily="2" charset="-128"/>
            <a:ea typeface="TW-Kai" panose="02010604000101010101" pitchFamily="2" charset="-128"/>
            <a:cs typeface="TW-Kai" panose="02010604000101010101" pitchFamily="2" charset="-128"/>
          </a:endParaRPr>
        </a:p>
      </dgm:t>
    </dgm:pt>
    <dgm:pt modelId="{3C0E6203-8275-4AA4-9469-FA564666CEC6}" type="parTrans" cxnId="{01384762-4702-4A02-9016-65CF3C9853E0}">
      <dgm:prSet/>
      <dgm:spPr/>
      <dgm:t>
        <a:bodyPr/>
        <a:lstStyle/>
        <a:p>
          <a:endParaRPr lang="en-US"/>
        </a:p>
      </dgm:t>
    </dgm:pt>
    <dgm:pt modelId="{E5D834FD-C80F-4EB8-80F6-B9469B3ECE86}" type="sibTrans" cxnId="{01384762-4702-4A02-9016-65CF3C9853E0}">
      <dgm:prSet/>
      <dgm:spPr/>
      <dgm:t>
        <a:bodyPr/>
        <a:lstStyle/>
        <a:p>
          <a:endParaRPr lang="en-US"/>
        </a:p>
      </dgm:t>
    </dgm:pt>
    <dgm:pt modelId="{E450ADE8-619D-467C-8266-28A3477FB60C}">
      <dgm:prSet/>
      <dgm:spPr/>
      <dgm:t>
        <a:bodyPr/>
        <a:lstStyle/>
        <a:p>
          <a:r>
            <a:rPr lang="zh-CN" altLang="en-US">
              <a:latin typeface="TW-Kai" panose="02010604000101010101" pitchFamily="2" charset="-128"/>
              <a:ea typeface="TW-Kai" panose="02010604000101010101" pitchFamily="2" charset="-128"/>
              <a:cs typeface="TW-Kai" panose="02010604000101010101" pitchFamily="2" charset="-128"/>
            </a:rPr>
            <a:t>救</a:t>
          </a:r>
          <a:endParaRPr lang="en-US">
            <a:latin typeface="TW-Kai" panose="02010604000101010101" pitchFamily="2" charset="-128"/>
            <a:ea typeface="TW-Kai" panose="02010604000101010101" pitchFamily="2" charset="-128"/>
            <a:cs typeface="TW-Kai" panose="02010604000101010101" pitchFamily="2" charset="-128"/>
          </a:endParaRPr>
        </a:p>
      </dgm:t>
    </dgm:pt>
    <dgm:pt modelId="{EB8F9F93-F689-4103-95F5-393DA4354A1C}" type="parTrans" cxnId="{71E56DA2-4BEC-4440-8BC1-FE2D433FC67E}">
      <dgm:prSet/>
      <dgm:spPr/>
      <dgm:t>
        <a:bodyPr/>
        <a:lstStyle/>
        <a:p>
          <a:endParaRPr lang="en-US"/>
        </a:p>
      </dgm:t>
    </dgm:pt>
    <dgm:pt modelId="{D141DDE0-2A15-42EE-A691-5E597FB270E0}" type="sibTrans" cxnId="{71E56DA2-4BEC-4440-8BC1-FE2D433FC67E}">
      <dgm:prSet/>
      <dgm:spPr/>
      <dgm:t>
        <a:bodyPr/>
        <a:lstStyle/>
        <a:p>
          <a:endParaRPr lang="en-US"/>
        </a:p>
      </dgm:t>
    </dgm:pt>
    <dgm:pt modelId="{0814EAD9-3491-064E-AFD0-6BCD9F0EC510}">
      <dgm:prSet/>
      <dgm:spPr/>
      <dgm:t>
        <a:bodyPr/>
        <a:lstStyle/>
        <a:p>
          <a:r>
            <a:rPr lang="en-US">
              <a:latin typeface="TW-Kai" panose="02010604000101010101" pitchFamily="2" charset="-128"/>
              <a:ea typeface="TW-Kai" panose="02010604000101010101" pitchFamily="2" charset="-128"/>
              <a:cs typeface="TW-Kai" panose="02010604000101010101" pitchFamily="2" charset="-128"/>
            </a:rPr>
            <a:t>應允</a:t>
          </a:r>
        </a:p>
      </dgm:t>
    </dgm:pt>
    <dgm:pt modelId="{D72B09E9-0231-7E46-AFAF-3014F607CBB7}" type="parTrans" cxnId="{0640AF85-6955-7F4B-B113-DEB1CD925A05}">
      <dgm:prSet/>
      <dgm:spPr/>
      <dgm:t>
        <a:bodyPr/>
        <a:lstStyle/>
        <a:p>
          <a:endParaRPr lang="en-US"/>
        </a:p>
      </dgm:t>
    </dgm:pt>
    <dgm:pt modelId="{D7C0DFEB-8927-A147-B69E-FEFCDB7E4B56}" type="sibTrans" cxnId="{0640AF85-6955-7F4B-B113-DEB1CD925A05}">
      <dgm:prSet/>
      <dgm:spPr/>
      <dgm:t>
        <a:bodyPr/>
        <a:lstStyle/>
        <a:p>
          <a:endParaRPr lang="en-US"/>
        </a:p>
      </dgm:t>
    </dgm:pt>
    <dgm:pt modelId="{86F53563-829E-D642-949F-053245C18213}" type="pres">
      <dgm:prSet presAssocID="{90017B6B-87D1-4880-A0B9-76E4AA6F5B94}" presName="diagram" presStyleCnt="0">
        <dgm:presLayoutVars>
          <dgm:dir/>
          <dgm:resizeHandles val="exact"/>
        </dgm:presLayoutVars>
      </dgm:prSet>
      <dgm:spPr/>
    </dgm:pt>
    <dgm:pt modelId="{3B9C2AD1-746B-2548-8033-EDDCDE0FDBC0}" type="pres">
      <dgm:prSet presAssocID="{AF07A339-47B7-4ABF-BD90-873B95B59D27}" presName="node" presStyleLbl="node1" presStyleIdx="0" presStyleCnt="3">
        <dgm:presLayoutVars>
          <dgm:bulletEnabled val="1"/>
        </dgm:presLayoutVars>
      </dgm:prSet>
      <dgm:spPr/>
    </dgm:pt>
    <dgm:pt modelId="{58DAC3B5-FD67-DD4E-AEB3-7B322A3400B5}" type="pres">
      <dgm:prSet presAssocID="{E5D834FD-C80F-4EB8-80F6-B9469B3ECE86}" presName="sibTrans" presStyleLbl="sibTrans2D1" presStyleIdx="0" presStyleCnt="2"/>
      <dgm:spPr/>
    </dgm:pt>
    <dgm:pt modelId="{6C829CA1-8D04-154A-BFF3-1EFBEB78B663}" type="pres">
      <dgm:prSet presAssocID="{E5D834FD-C80F-4EB8-80F6-B9469B3ECE86}" presName="connectorText" presStyleLbl="sibTrans2D1" presStyleIdx="0" presStyleCnt="2"/>
      <dgm:spPr/>
    </dgm:pt>
    <dgm:pt modelId="{8D76F7D1-99C3-4C4E-B3A9-7037B4C8C5E2}" type="pres">
      <dgm:prSet presAssocID="{0814EAD9-3491-064E-AFD0-6BCD9F0EC510}" presName="node" presStyleLbl="node1" presStyleIdx="1" presStyleCnt="3">
        <dgm:presLayoutVars>
          <dgm:bulletEnabled val="1"/>
        </dgm:presLayoutVars>
      </dgm:prSet>
      <dgm:spPr/>
    </dgm:pt>
    <dgm:pt modelId="{201FE3AA-4B66-4D4F-A043-E8ED9F13FA2F}" type="pres">
      <dgm:prSet presAssocID="{D7C0DFEB-8927-A147-B69E-FEFCDB7E4B56}" presName="sibTrans" presStyleLbl="sibTrans2D1" presStyleIdx="1" presStyleCnt="2"/>
      <dgm:spPr/>
    </dgm:pt>
    <dgm:pt modelId="{2FF9AC01-38DB-9843-BC5F-9E12F550EEE9}" type="pres">
      <dgm:prSet presAssocID="{D7C0DFEB-8927-A147-B69E-FEFCDB7E4B56}" presName="connectorText" presStyleLbl="sibTrans2D1" presStyleIdx="1" presStyleCnt="2"/>
      <dgm:spPr/>
    </dgm:pt>
    <dgm:pt modelId="{F6A723A6-8342-5749-93D4-6BBFD37F93B1}" type="pres">
      <dgm:prSet presAssocID="{E450ADE8-619D-467C-8266-28A3477FB60C}" presName="node" presStyleLbl="node1" presStyleIdx="2" presStyleCnt="3">
        <dgm:presLayoutVars>
          <dgm:bulletEnabled val="1"/>
        </dgm:presLayoutVars>
      </dgm:prSet>
      <dgm:spPr/>
    </dgm:pt>
  </dgm:ptLst>
  <dgm:cxnLst>
    <dgm:cxn modelId="{5091EE01-73B4-E446-925C-B80D1D88033A}" type="presOf" srcId="{E5D834FD-C80F-4EB8-80F6-B9469B3ECE86}" destId="{58DAC3B5-FD67-DD4E-AEB3-7B322A3400B5}" srcOrd="0" destOrd="0" presId="urn:microsoft.com/office/officeart/2005/8/layout/process5"/>
    <dgm:cxn modelId="{4612BF26-EBE7-6744-BD0C-E625C15A3B0F}" type="presOf" srcId="{D7C0DFEB-8927-A147-B69E-FEFCDB7E4B56}" destId="{201FE3AA-4B66-4D4F-A043-E8ED9F13FA2F}" srcOrd="0" destOrd="0" presId="urn:microsoft.com/office/officeart/2005/8/layout/process5"/>
    <dgm:cxn modelId="{5996EA2C-0305-E649-AF46-307723312C76}" type="presOf" srcId="{AF07A339-47B7-4ABF-BD90-873B95B59D27}" destId="{3B9C2AD1-746B-2548-8033-EDDCDE0FDBC0}" srcOrd="0" destOrd="0" presId="urn:microsoft.com/office/officeart/2005/8/layout/process5"/>
    <dgm:cxn modelId="{F94FE25D-EB8B-1949-B615-53CAA29F641C}" type="presOf" srcId="{0814EAD9-3491-064E-AFD0-6BCD9F0EC510}" destId="{8D76F7D1-99C3-4C4E-B3A9-7037B4C8C5E2}" srcOrd="0" destOrd="0" presId="urn:microsoft.com/office/officeart/2005/8/layout/process5"/>
    <dgm:cxn modelId="{01384762-4702-4A02-9016-65CF3C9853E0}" srcId="{90017B6B-87D1-4880-A0B9-76E4AA6F5B94}" destId="{AF07A339-47B7-4ABF-BD90-873B95B59D27}" srcOrd="0" destOrd="0" parTransId="{3C0E6203-8275-4AA4-9469-FA564666CEC6}" sibTransId="{E5D834FD-C80F-4EB8-80F6-B9469B3ECE86}"/>
    <dgm:cxn modelId="{0640AF85-6955-7F4B-B113-DEB1CD925A05}" srcId="{90017B6B-87D1-4880-A0B9-76E4AA6F5B94}" destId="{0814EAD9-3491-064E-AFD0-6BCD9F0EC510}" srcOrd="1" destOrd="0" parTransId="{D72B09E9-0231-7E46-AFAF-3014F607CBB7}" sibTransId="{D7C0DFEB-8927-A147-B69E-FEFCDB7E4B56}"/>
    <dgm:cxn modelId="{D814CAA1-218F-0441-9B42-6EACD8F90249}" type="presOf" srcId="{D7C0DFEB-8927-A147-B69E-FEFCDB7E4B56}" destId="{2FF9AC01-38DB-9843-BC5F-9E12F550EEE9}" srcOrd="1" destOrd="0" presId="urn:microsoft.com/office/officeart/2005/8/layout/process5"/>
    <dgm:cxn modelId="{71E56DA2-4BEC-4440-8BC1-FE2D433FC67E}" srcId="{90017B6B-87D1-4880-A0B9-76E4AA6F5B94}" destId="{E450ADE8-619D-467C-8266-28A3477FB60C}" srcOrd="2" destOrd="0" parTransId="{EB8F9F93-F689-4103-95F5-393DA4354A1C}" sibTransId="{D141DDE0-2A15-42EE-A691-5E597FB270E0}"/>
    <dgm:cxn modelId="{BAEECBA8-17AE-354A-94A4-1F035B8C9BF2}" type="presOf" srcId="{90017B6B-87D1-4880-A0B9-76E4AA6F5B94}" destId="{86F53563-829E-D642-949F-053245C18213}" srcOrd="0" destOrd="0" presId="urn:microsoft.com/office/officeart/2005/8/layout/process5"/>
    <dgm:cxn modelId="{72B88AB0-83A7-114A-B5CC-846007B6C1C9}" type="presOf" srcId="{E450ADE8-619D-467C-8266-28A3477FB60C}" destId="{F6A723A6-8342-5749-93D4-6BBFD37F93B1}" srcOrd="0" destOrd="0" presId="urn:microsoft.com/office/officeart/2005/8/layout/process5"/>
    <dgm:cxn modelId="{55EB01E7-22E3-6340-87F4-C73632D3FBF2}" type="presOf" srcId="{E5D834FD-C80F-4EB8-80F6-B9469B3ECE86}" destId="{6C829CA1-8D04-154A-BFF3-1EFBEB78B663}" srcOrd="1" destOrd="0" presId="urn:microsoft.com/office/officeart/2005/8/layout/process5"/>
    <dgm:cxn modelId="{7A807BAA-46F5-DA4E-B026-84CD397D86DB}" type="presParOf" srcId="{86F53563-829E-D642-949F-053245C18213}" destId="{3B9C2AD1-746B-2548-8033-EDDCDE0FDBC0}" srcOrd="0" destOrd="0" presId="urn:microsoft.com/office/officeart/2005/8/layout/process5"/>
    <dgm:cxn modelId="{86041A0F-9BB6-4E48-8928-7428D1522241}" type="presParOf" srcId="{86F53563-829E-D642-949F-053245C18213}" destId="{58DAC3B5-FD67-DD4E-AEB3-7B322A3400B5}" srcOrd="1" destOrd="0" presId="urn:microsoft.com/office/officeart/2005/8/layout/process5"/>
    <dgm:cxn modelId="{A6A71189-8DC0-4444-B238-4248F779E42D}" type="presParOf" srcId="{58DAC3B5-FD67-DD4E-AEB3-7B322A3400B5}" destId="{6C829CA1-8D04-154A-BFF3-1EFBEB78B663}" srcOrd="0" destOrd="0" presId="urn:microsoft.com/office/officeart/2005/8/layout/process5"/>
    <dgm:cxn modelId="{5240F98C-E9F2-454F-8FF8-7634E0C20068}" type="presParOf" srcId="{86F53563-829E-D642-949F-053245C18213}" destId="{8D76F7D1-99C3-4C4E-B3A9-7037B4C8C5E2}" srcOrd="2" destOrd="0" presId="urn:microsoft.com/office/officeart/2005/8/layout/process5"/>
    <dgm:cxn modelId="{AC37695F-4791-3446-A828-85B408EB8E60}" type="presParOf" srcId="{86F53563-829E-D642-949F-053245C18213}" destId="{201FE3AA-4B66-4D4F-A043-E8ED9F13FA2F}" srcOrd="3" destOrd="0" presId="urn:microsoft.com/office/officeart/2005/8/layout/process5"/>
    <dgm:cxn modelId="{57625860-81C1-6E4D-9722-9982D1DD2019}" type="presParOf" srcId="{201FE3AA-4B66-4D4F-A043-E8ED9F13FA2F}" destId="{2FF9AC01-38DB-9843-BC5F-9E12F550EEE9}" srcOrd="0" destOrd="0" presId="urn:microsoft.com/office/officeart/2005/8/layout/process5"/>
    <dgm:cxn modelId="{A054C794-2C53-DB4E-A7C7-356722F5F928}" type="presParOf" srcId="{86F53563-829E-D642-949F-053245C18213}" destId="{F6A723A6-8342-5749-93D4-6BBFD37F93B1}" srcOrd="4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9C2AD1-746B-2548-8033-EDDCDE0FDBC0}">
      <dsp:nvSpPr>
        <dsp:cNvPr id="0" name=""/>
        <dsp:cNvSpPr/>
      </dsp:nvSpPr>
      <dsp:spPr>
        <a:xfrm>
          <a:off x="966966" y="1592"/>
          <a:ext cx="3893194" cy="23359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5280" tIns="335280" rIns="335280" bIns="335280" numCol="1" spcCol="1270" anchor="ctr" anchorCtr="0">
          <a:noAutofit/>
        </a:bodyPr>
        <a:lstStyle/>
        <a:p>
          <a:pPr marL="0" lvl="0" indent="0" algn="ctr" defTabSz="3911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8800" b="1" kern="1200">
              <a:latin typeface="TW-Kai" panose="02010604000101010101" pitchFamily="2" charset="-128"/>
              <a:ea typeface="TW-Kai" panose="02010604000101010101" pitchFamily="2" charset="-128"/>
              <a:cs typeface="TW-Kai" panose="02010604000101010101" pitchFamily="2" charset="-128"/>
            </a:rPr>
            <a:t>信仰</a:t>
          </a:r>
          <a:endParaRPr lang="en-US" sz="8800" kern="1200">
            <a:latin typeface="TW-Kai" panose="02010604000101010101" pitchFamily="2" charset="-128"/>
            <a:ea typeface="TW-Kai" panose="02010604000101010101" pitchFamily="2" charset="-128"/>
            <a:cs typeface="TW-Kai" panose="02010604000101010101" pitchFamily="2" charset="-128"/>
          </a:endParaRPr>
        </a:p>
      </dsp:txBody>
      <dsp:txXfrm>
        <a:off x="1035383" y="70009"/>
        <a:ext cx="3756360" cy="2199082"/>
      </dsp:txXfrm>
    </dsp:sp>
    <dsp:sp modelId="{58DAC3B5-FD67-DD4E-AEB3-7B322A3400B5}">
      <dsp:nvSpPr>
        <dsp:cNvPr id="0" name=""/>
        <dsp:cNvSpPr/>
      </dsp:nvSpPr>
      <dsp:spPr>
        <a:xfrm>
          <a:off x="5202762" y="686794"/>
          <a:ext cx="825357" cy="9655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100" kern="1200"/>
        </a:p>
      </dsp:txBody>
      <dsp:txXfrm>
        <a:off x="5202762" y="879896"/>
        <a:ext cx="577750" cy="579308"/>
      </dsp:txXfrm>
    </dsp:sp>
    <dsp:sp modelId="{F6A723A6-8342-5749-93D4-6BBFD37F93B1}">
      <dsp:nvSpPr>
        <dsp:cNvPr id="0" name=""/>
        <dsp:cNvSpPr/>
      </dsp:nvSpPr>
      <dsp:spPr>
        <a:xfrm>
          <a:off x="6417438" y="1592"/>
          <a:ext cx="3893194" cy="23359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5200" kern="1200">
              <a:latin typeface="TW-Kai" panose="02010604000101010101" pitchFamily="2" charset="-128"/>
              <a:ea typeface="TW-Kai" panose="02010604000101010101" pitchFamily="2" charset="-128"/>
              <a:cs typeface="TW-Kai" panose="02010604000101010101" pitchFamily="2" charset="-128"/>
            </a:rPr>
            <a:t>幫助我們超越人的本性</a:t>
          </a:r>
          <a:endParaRPr lang="en-US" sz="5200" kern="1200">
            <a:latin typeface="TW-Kai" panose="02010604000101010101" pitchFamily="2" charset="-128"/>
            <a:ea typeface="TW-Kai" panose="02010604000101010101" pitchFamily="2" charset="-128"/>
            <a:cs typeface="TW-Kai" panose="02010604000101010101" pitchFamily="2" charset="-128"/>
          </a:endParaRPr>
        </a:p>
      </dsp:txBody>
      <dsp:txXfrm>
        <a:off x="6485855" y="70009"/>
        <a:ext cx="3756360" cy="21990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9C2AD1-746B-2548-8033-EDDCDE0FDBC0}">
      <dsp:nvSpPr>
        <dsp:cNvPr id="0" name=""/>
        <dsp:cNvSpPr/>
      </dsp:nvSpPr>
      <dsp:spPr>
        <a:xfrm>
          <a:off x="673077" y="333"/>
          <a:ext cx="1975569" cy="11853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4400" b="1" kern="1200">
              <a:latin typeface="TW-Kai" panose="02010604000101010101" pitchFamily="2" charset="-128"/>
              <a:ea typeface="TW-Kai" panose="02010604000101010101" pitchFamily="2" charset="-128"/>
              <a:cs typeface="TW-Kai" panose="02010604000101010101" pitchFamily="2" charset="-128"/>
            </a:rPr>
            <a:t>尋求</a:t>
          </a:r>
          <a:endParaRPr lang="en-US" sz="4400" kern="1200">
            <a:latin typeface="TW-Kai" panose="02010604000101010101" pitchFamily="2" charset="-128"/>
            <a:ea typeface="TW-Kai" panose="02010604000101010101" pitchFamily="2" charset="-128"/>
            <a:cs typeface="TW-Kai" panose="02010604000101010101" pitchFamily="2" charset="-128"/>
          </a:endParaRPr>
        </a:p>
      </dsp:txBody>
      <dsp:txXfrm>
        <a:off x="707794" y="35050"/>
        <a:ext cx="1906135" cy="1115907"/>
      </dsp:txXfrm>
    </dsp:sp>
    <dsp:sp modelId="{58DAC3B5-FD67-DD4E-AEB3-7B322A3400B5}">
      <dsp:nvSpPr>
        <dsp:cNvPr id="0" name=""/>
        <dsp:cNvSpPr/>
      </dsp:nvSpPr>
      <dsp:spPr>
        <a:xfrm>
          <a:off x="2822496" y="348033"/>
          <a:ext cx="418820" cy="4899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>
        <a:off x="2822496" y="446021"/>
        <a:ext cx="293174" cy="293965"/>
      </dsp:txXfrm>
    </dsp:sp>
    <dsp:sp modelId="{8D76F7D1-99C3-4C4E-B3A9-7037B4C8C5E2}">
      <dsp:nvSpPr>
        <dsp:cNvPr id="0" name=""/>
        <dsp:cNvSpPr/>
      </dsp:nvSpPr>
      <dsp:spPr>
        <a:xfrm>
          <a:off x="3438874" y="333"/>
          <a:ext cx="1975569" cy="11853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>
              <a:latin typeface="TW-Kai" panose="02010604000101010101" pitchFamily="2" charset="-128"/>
              <a:ea typeface="TW-Kai" panose="02010604000101010101" pitchFamily="2" charset="-128"/>
              <a:cs typeface="TW-Kai" panose="02010604000101010101" pitchFamily="2" charset="-128"/>
            </a:rPr>
            <a:t>應允</a:t>
          </a:r>
        </a:p>
      </dsp:txBody>
      <dsp:txXfrm>
        <a:off x="3473591" y="35050"/>
        <a:ext cx="1906135" cy="1115907"/>
      </dsp:txXfrm>
    </dsp:sp>
    <dsp:sp modelId="{201FE3AA-4B66-4D4F-A043-E8ED9F13FA2F}">
      <dsp:nvSpPr>
        <dsp:cNvPr id="0" name=""/>
        <dsp:cNvSpPr/>
      </dsp:nvSpPr>
      <dsp:spPr>
        <a:xfrm>
          <a:off x="5588294" y="348033"/>
          <a:ext cx="418820" cy="4899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>
        <a:off x="5588294" y="446021"/>
        <a:ext cx="293174" cy="293965"/>
      </dsp:txXfrm>
    </dsp:sp>
    <dsp:sp modelId="{F6A723A6-8342-5749-93D4-6BBFD37F93B1}">
      <dsp:nvSpPr>
        <dsp:cNvPr id="0" name=""/>
        <dsp:cNvSpPr/>
      </dsp:nvSpPr>
      <dsp:spPr>
        <a:xfrm>
          <a:off x="6204672" y="333"/>
          <a:ext cx="1975569" cy="11853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4800" kern="1200">
              <a:latin typeface="TW-Kai" panose="02010604000101010101" pitchFamily="2" charset="-128"/>
              <a:ea typeface="TW-Kai" panose="02010604000101010101" pitchFamily="2" charset="-128"/>
              <a:cs typeface="TW-Kai" panose="02010604000101010101" pitchFamily="2" charset="-128"/>
            </a:rPr>
            <a:t>救</a:t>
          </a:r>
          <a:endParaRPr lang="en-US" sz="4800" kern="1200">
            <a:latin typeface="TW-Kai" panose="02010604000101010101" pitchFamily="2" charset="-128"/>
            <a:ea typeface="TW-Kai" panose="02010604000101010101" pitchFamily="2" charset="-128"/>
            <a:cs typeface="TW-Kai" panose="02010604000101010101" pitchFamily="2" charset="-128"/>
          </a:endParaRPr>
        </a:p>
      </dsp:txBody>
      <dsp:txXfrm>
        <a:off x="6239389" y="35050"/>
        <a:ext cx="1906135" cy="11159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4CDDBD-2A80-BC4D-8111-BCA284FC58CE}" type="datetimeFigureOut">
              <a:t>6/10/2023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6985EA-0704-D347-9003-B583B982E06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792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E4F2A-22A4-5A43-F245-5EA53533CF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6D9AF0-5FB2-94D4-DD68-CF411DA5C5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2A0945-3818-7337-E77D-2BC4338CB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2C236-115F-834E-9D6D-427325C695DB}" type="datetime1">
              <a:t>6/10/2023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3E45D2-5AA6-F2E9-D664-580B9955E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3AEBEB-0F08-0EC2-8875-7CFF45726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F374F-A348-E841-A11F-ABA564F4120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64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C7AAC-C88D-A0FA-C7FC-26F0D800E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4C69C7-FAF7-A942-8B32-9D9FF1E870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E60345-F69E-24C2-869B-E3FDC4F5F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584A6-772E-6A40-B92B-A3EFE9F536FC}" type="datetime1">
              <a:t>6/10/2023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70A13D-E809-F25F-4F35-1DF5548CE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0EE33A-98E0-518A-54F2-5BC947EFD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F374F-A348-E841-A11F-ABA564F4120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99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F506B92-0BB8-E9EE-3081-35C0D4D261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4AD2C0-76C2-E824-F1DF-052347C815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1CD393-BF11-479C-D684-88DB4271A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62707-B7BB-6940-8746-81A456623652}" type="datetime1">
              <a:t>6/10/2023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1A0BD9-40B9-FD0F-2042-62E8A6129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D99B99-1BF5-6CF0-8D6F-78BE118FB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F374F-A348-E841-A11F-ABA564F4120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004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A98E2-8FAB-F2F4-C1CF-A2B167C2A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FC0EC0-34D4-A66C-5FE9-1F7A184BE8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06C110-5C48-5676-13F2-061622241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CCEA2-3781-8E42-8C14-271675257ACE}" type="datetime1">
              <a:t>6/10/2023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26D793-7A38-246B-A4FC-ADED8E0D1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3250F0-CFF0-B8CE-52AD-D9CC2A5F4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F374F-A348-E841-A11F-ABA564F4120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106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0A7F6-2F51-0DA8-9FA1-A55143D53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495CE6-F00F-B418-9A04-3FE8478D78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BC5BD7-09FD-9B7D-42A5-1E9840FEB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B965A-51CA-4849-9987-09CA499E6FE3}" type="datetime1">
              <a:t>6/10/2023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A1254D-A020-8C1A-A792-72B13F8DF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15DE90-18C4-3084-C039-1CB5E0D16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F374F-A348-E841-A11F-ABA564F4120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804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68F9D-9E70-46F9-A34A-1ECA08BA5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220448-3455-62BB-1998-EFCE22715E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778751-7922-258F-8BD7-2E997E4B0B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900166-12A8-8B9A-14E2-B4ED1765B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BEB8D-9E32-B14B-AD6D-62547F90E41A}" type="datetime1">
              <a:t>6/10/2023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E40528-CBA5-61E6-7F62-184A1C554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6BFF8E-CF5C-A6D5-3C65-BBC7C31D3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F374F-A348-E841-A11F-ABA564F4120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767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31EEF-7286-D814-78B5-F9D061893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2B17F6-75A2-B554-1EA9-F84664F71D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C40B55-7330-F998-769A-B002139E61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F9DF59-D2EB-500D-F94A-507F2D6BF5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1B3C15-431F-1AD0-7954-CAD9B473FB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7B4149-1B90-B5DA-B61E-4718C0C3E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74666-9D7A-CA42-8E1E-C52ECB4C38DB}" type="datetime1">
              <a:t>6/10/2023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1C406B-6767-73A4-2150-DA6496928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0A2C65B-9D42-99D8-E60E-13B6643DF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F374F-A348-E841-A11F-ABA564F4120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36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91892-E614-3F6C-837B-68384C59B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1B50A2-183E-4A2B-50BC-17712AA66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57DB7-90FA-3842-830C-F34B21C0DBDF}" type="datetime1">
              <a:t>6/10/2023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21A087-AB27-1D91-878B-6B7BD3405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99BE97-C8F2-56A2-901C-5B398AC12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F374F-A348-E841-A11F-ABA564F4120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123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34D0F2-8FD3-00C0-BBDA-0C485AEFF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FECC8-3A03-DD4F-A73F-3D94C21CCE8A}" type="datetime1">
              <a:t>6/10/2023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396F21-921B-A6FF-940A-8DFA357B4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0CA87C-E048-3BA9-E7FA-BE76782C9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F374F-A348-E841-A11F-ABA564F4120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583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90B64-08DF-B0F7-4823-C86F229F4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E3911F-B122-8388-D52D-F2C4714931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B0D2F1-D9B1-77C0-1D00-D8F8C004FD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3B028C-24A8-207C-C480-D15E5A251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DBFFB-4199-BA4A-9303-0602E5BB057F}" type="datetime1">
              <a:t>6/10/2023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DDEB11-B71E-5110-D820-BAABF3228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FC495B-FE8B-48E3-5626-AD0A78E97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F374F-A348-E841-A11F-ABA564F4120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035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2E654-0F06-F369-D23B-805D927C7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7148647-D479-31C6-E75B-B9CEFF9B4B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0E3490-86FD-54AC-0D71-0C99351980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E211A0-3CF9-CA75-9160-B6EB1036A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2A9CC-FF2A-9143-B6BB-378FC2075BD7}" type="datetime1">
              <a:t>6/10/2023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EDF56D-7A96-650D-E9C2-707F08EE3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7A5506-D4EF-F641-002D-C636DCE08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F374F-A348-E841-A11F-ABA564F4120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15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0AA3A17-48EA-2D41-A82A-49C4F6505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5D6138-9304-180E-6A5E-050C1AD06E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57B6C1-6364-1F72-E652-9F46452FA8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9DF1E-F129-0A4C-B612-1BF791B69842}" type="datetime1">
              <a:t>6/10/2023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8B86E9-82DF-2779-451C-10813AD6FB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34C710-5AC1-E4F6-0285-CAAAF58AC6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3F374F-A348-E841-A11F-ABA564F4120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369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32" name="Rectangle 5131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34" name="Rectangle 5133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122" name="Picture 2" descr="Inspirational Stones Home Canvas Wall Art Picture | Ubuy India">
            <a:extLst>
              <a:ext uri="{FF2B5EF4-FFF2-40B4-BE49-F238E27FC236}">
                <a16:creationId xmlns:a16="http://schemas.microsoft.com/office/drawing/2014/main" id="{5133C970-B3A8-5D75-0BAC-79928D57E2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7"/>
          <a:stretch/>
        </p:blipFill>
        <p:spPr bwMode="auto">
          <a:xfrm>
            <a:off x="2522358" y="0"/>
            <a:ext cx="9669642" cy="6857990"/>
          </a:xfrm>
          <a:prstGeom prst="rect">
            <a:avLst/>
          </a:prstGeom>
          <a:noFill/>
          <a:effectLst>
            <a:softEdge rad="743582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9A89EF5-6FCC-2E71-3BF6-2A1E2CB63F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5665" y="636264"/>
            <a:ext cx="3973386" cy="4005184"/>
          </a:xfrm>
          <a:noFill/>
        </p:spPr>
        <p:txBody>
          <a:bodyPr anchor="t">
            <a:normAutofit/>
          </a:bodyPr>
          <a:lstStyle/>
          <a:p>
            <a:pPr algn="l"/>
            <a:r>
              <a:rPr lang="zh-CN" altLang="en-US" sz="6600">
                <a:latin typeface="FZLiShu-S01" panose="02000500000000000000" pitchFamily="2" charset="-122"/>
                <a:ea typeface="FZLiShu-S01" panose="02000500000000000000" pitchFamily="2" charset="-122"/>
                <a:cs typeface="TW-Kai" panose="02010604000101010101" pitchFamily="2" charset="-128"/>
              </a:rPr>
              <a:t>合神心意的關係</a:t>
            </a:r>
            <a:br>
              <a:rPr lang="en-US" altLang="zh-CN" sz="6600">
                <a:latin typeface="FZLiShu-S01" panose="02000500000000000000" pitchFamily="2" charset="-122"/>
                <a:ea typeface="FZLiShu-S01" panose="02000500000000000000" pitchFamily="2" charset="-122"/>
                <a:cs typeface="TW-Kai" panose="02010604000101010101" pitchFamily="2" charset="-128"/>
              </a:rPr>
            </a:br>
            <a:r>
              <a:rPr lang="zh-CN" altLang="en-US" sz="4000" i="0" u="none" strike="noStrike">
                <a:effectLst/>
                <a:latin typeface="FZLiShu-S01" panose="02000500000000000000" pitchFamily="2" charset="-122"/>
                <a:ea typeface="FZLiShu-S01" panose="02000500000000000000" pitchFamily="2" charset="-122"/>
                <a:cs typeface="TW-Kai" panose="02010604000101010101" pitchFamily="2" charset="-128"/>
              </a:rPr>
              <a:t>詩篇</a:t>
            </a:r>
            <a:r>
              <a:rPr lang="en-US" altLang="zh-CN" sz="4000" i="0" u="none" strike="noStrike">
                <a:effectLst/>
                <a:latin typeface="FZLiShu-S01" panose="02000500000000000000" pitchFamily="2" charset="-122"/>
                <a:ea typeface="FZLiShu-S01" panose="02000500000000000000" pitchFamily="2" charset="-122"/>
                <a:cs typeface="TW-Kai" panose="02010604000101010101" pitchFamily="2" charset="-128"/>
              </a:rPr>
              <a:t>34:1-14</a:t>
            </a:r>
            <a:r>
              <a:rPr lang="zh-CN" altLang="en-US" sz="4000" i="0" u="none" strike="noStrike">
                <a:effectLst/>
                <a:latin typeface="FZLiShu-S01" panose="02000500000000000000" pitchFamily="2" charset="-122"/>
                <a:ea typeface="FZLiShu-S01" panose="02000500000000000000" pitchFamily="2" charset="-122"/>
                <a:cs typeface="TW-Kai" panose="02010604000101010101" pitchFamily="2" charset="-128"/>
              </a:rPr>
              <a:t>；</a:t>
            </a:r>
            <a:br>
              <a:rPr lang="en-US" altLang="zh-CN" sz="4000" i="0" u="none" strike="noStrike">
                <a:effectLst/>
                <a:latin typeface="FZLiShu-S01" panose="02000500000000000000" pitchFamily="2" charset="-122"/>
                <a:ea typeface="FZLiShu-S01" panose="02000500000000000000" pitchFamily="2" charset="-122"/>
                <a:cs typeface="TW-Kai" panose="02010604000101010101" pitchFamily="2" charset="-128"/>
              </a:rPr>
            </a:br>
            <a:r>
              <a:rPr lang="zh-CN" altLang="en-US" sz="4000" i="0" u="none" strike="noStrike">
                <a:effectLst/>
                <a:latin typeface="FZLiShu-S01" panose="02000500000000000000" pitchFamily="2" charset="-122"/>
                <a:ea typeface="FZLiShu-S01" panose="02000500000000000000" pitchFamily="2" charset="-122"/>
                <a:cs typeface="TW-Kai" panose="02010604000101010101" pitchFamily="2" charset="-128"/>
              </a:rPr>
              <a:t>撒母耳記上 </a:t>
            </a:r>
            <a:r>
              <a:rPr lang="en-US" altLang="zh-CN" sz="4000" i="0" u="none" strike="noStrike">
                <a:effectLst/>
                <a:latin typeface="FZLiShu-S01" panose="02000500000000000000" pitchFamily="2" charset="-122"/>
                <a:ea typeface="FZLiShu-S01" panose="02000500000000000000" pitchFamily="2" charset="-122"/>
                <a:cs typeface="TW-Kai" panose="02010604000101010101" pitchFamily="2" charset="-128"/>
              </a:rPr>
              <a:t>30</a:t>
            </a:r>
            <a:endParaRPr lang="en-US" sz="6600">
              <a:latin typeface="FZLiShu-S01" panose="02000500000000000000" pitchFamily="2" charset="-122"/>
              <a:ea typeface="FZLiShu-S01" panose="02000500000000000000" pitchFamily="2" charset="-122"/>
              <a:cs typeface="TW-Kai" panose="02010604000101010101" pitchFamily="2" charset="-128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535383-160B-EF15-9569-D65FEDB94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3575624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nspirational Stones Home Canvas Wall Art Picture | Ubuy India">
            <a:extLst>
              <a:ext uri="{FF2B5EF4-FFF2-40B4-BE49-F238E27FC236}">
                <a16:creationId xmlns:a16="http://schemas.microsoft.com/office/drawing/2014/main" id="{F18509F5-10AC-6C28-6802-BC0DDD6AA5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2" t="40844" r="988" b="13418"/>
          <a:stretch/>
        </p:blipFill>
        <p:spPr bwMode="auto">
          <a:xfrm>
            <a:off x="9410218" y="0"/>
            <a:ext cx="2781782" cy="980316"/>
          </a:xfrm>
          <a:prstGeom prst="rect">
            <a:avLst/>
          </a:prstGeom>
          <a:noFill/>
          <a:effectLst>
            <a:softEdge rad="75329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70709EA-BD71-FC44-B1E7-FF9EF559E202}"/>
              </a:ext>
            </a:extLst>
          </p:cNvPr>
          <p:cNvSpPr/>
          <p:nvPr/>
        </p:nvSpPr>
        <p:spPr>
          <a:xfrm>
            <a:off x="0" y="-15107"/>
            <a:ext cx="12192000" cy="995423"/>
          </a:xfrm>
          <a:prstGeom prst="rect">
            <a:avLst/>
          </a:prstGeom>
          <a:solidFill>
            <a:srgbClr val="EAE0D2">
              <a:alpha val="3098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71FC9E-51CC-921E-CBCA-FFBB94CCB0BE}"/>
              </a:ext>
            </a:extLst>
          </p:cNvPr>
          <p:cNvSpPr txBox="1"/>
          <p:nvPr/>
        </p:nvSpPr>
        <p:spPr>
          <a:xfrm>
            <a:off x="6903142" y="1178240"/>
            <a:ext cx="4680031" cy="501675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CN" altLang="en-US" sz="3200">
                <a:solidFill>
                  <a:srgbClr val="000000"/>
                </a:solidFill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大衛</a:t>
            </a:r>
            <a:r>
              <a:rPr lang="zh-CN" altLang="en-US" sz="3200" b="0" i="0" u="none" strike="noStrike">
                <a:solidFill>
                  <a:srgbClr val="000000"/>
                </a:solidFill>
                <a:effectLst/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说「我算甚麼，我的民算甚麼，竟能如此樂意奉獻？因為萬物都從你而來，我們把從你而得的獻給你。</a:t>
            </a:r>
            <a:r>
              <a:rPr lang="en-US" altLang="zh-CN" sz="3200" b="0" i="0" u="none" strike="noStrike">
                <a:solidFill>
                  <a:srgbClr val="000000"/>
                </a:solidFill>
                <a:effectLst/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... </a:t>
            </a:r>
            <a:r>
              <a:rPr lang="zh-CN" altLang="en-US" sz="3200" b="0" i="0" u="none" strike="noStrike">
                <a:solidFill>
                  <a:srgbClr val="000000"/>
                </a:solidFill>
                <a:effectLst/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耶和華－我們的神啊，我們預備這許多材料，要為你的聖名建造殿宇，都是從你而來，都是屬你的。」</a:t>
            </a:r>
            <a:endParaRPr lang="en-US" altLang="zh-CN" sz="3200" b="0" i="0" u="none" strike="noStrike">
              <a:solidFill>
                <a:srgbClr val="000000"/>
              </a:solidFill>
              <a:effectLst/>
              <a:latin typeface="TW-Kai" panose="02010604000101010101" pitchFamily="2" charset="-128"/>
              <a:ea typeface="TW-Kai" panose="02010604000101010101" pitchFamily="2" charset="-128"/>
              <a:cs typeface="TW-Kai" panose="02010604000101010101" pitchFamily="2" charset="-128"/>
            </a:endParaRPr>
          </a:p>
          <a:p>
            <a:r>
              <a:rPr lang="zh-CN" altLang="en-US" sz="3200">
                <a:solidFill>
                  <a:srgbClr val="000000"/>
                </a:solidFill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（</a:t>
            </a:r>
            <a:r>
              <a:rPr lang="zh-CN" altLang="en-US" sz="3200" b="0" i="0" u="none" strike="noStrike">
                <a:solidFill>
                  <a:srgbClr val="000000"/>
                </a:solidFill>
                <a:effectLst/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歷代志上</a:t>
            </a:r>
            <a:r>
              <a:rPr lang="en-US" altLang="zh-CN" sz="3200" b="0" i="0" u="none" strike="noStrike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W-Kai" panose="02010604000101010101" pitchFamily="2" charset="-128"/>
                <a:cs typeface="Times New Roman" panose="02020603050405020304" pitchFamily="18" charset="0"/>
              </a:rPr>
              <a:t>29:14-16</a:t>
            </a:r>
            <a:r>
              <a:rPr lang="zh-CN" altLang="en-US" sz="3200">
                <a:solidFill>
                  <a:srgbClr val="000000"/>
                </a:solidFill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）</a:t>
            </a:r>
            <a:endParaRPr lang="zh-CN" altLang="en-US" sz="2800" b="0" i="0">
              <a:solidFill>
                <a:srgbClr val="000000"/>
              </a:solidFill>
              <a:effectLst/>
              <a:latin typeface="TW-Kai" panose="02010604000101010101" pitchFamily="2" charset="-128"/>
              <a:ea typeface="TW-Kai" panose="02010604000101010101" pitchFamily="2" charset="-128"/>
              <a:cs typeface="TW-Kai" panose="02010604000101010101" pitchFamily="2" charset="-12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473A051-B214-1651-61D3-D77FFFE08189}"/>
              </a:ext>
            </a:extLst>
          </p:cNvPr>
          <p:cNvSpPr txBox="1"/>
          <p:nvPr/>
        </p:nvSpPr>
        <p:spPr>
          <a:xfrm>
            <a:off x="243066" y="214571"/>
            <a:ext cx="471781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zh-CN" altLang="en-US" sz="3200" b="0" i="0" u="none" strike="noStrike">
                <a:solidFill>
                  <a:srgbClr val="000000"/>
                </a:solidFill>
                <a:effectLst/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望：在恐懼中仰望恩典</a:t>
            </a:r>
            <a:endParaRPr lang="zh-CN" altLang="en-US" sz="3200" b="0">
              <a:effectLst/>
              <a:latin typeface="TW-Kai" panose="02010604000101010101" pitchFamily="2" charset="-128"/>
              <a:ea typeface="TW-Kai" panose="02010604000101010101" pitchFamily="2" charset="-128"/>
              <a:cs typeface="TW-Kai" panose="02010604000101010101" pitchFamily="2" charset="-128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B9C21A7-B3BB-4243-141F-43B1DF660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2923"/>
            <a:ext cx="2743200" cy="365125"/>
          </a:xfrm>
        </p:spPr>
        <p:txBody>
          <a:bodyPr/>
          <a:lstStyle/>
          <a:p>
            <a:r>
              <a:rPr lang="en-US"/>
              <a:t>10</a:t>
            </a:r>
          </a:p>
        </p:txBody>
      </p:sp>
      <p:pic>
        <p:nvPicPr>
          <p:cNvPr id="18436" name="Picture 4" descr="How King David ascended to the throne of Israel">
            <a:extLst>
              <a:ext uri="{FF2B5EF4-FFF2-40B4-BE49-F238E27FC236}">
                <a16:creationId xmlns:a16="http://schemas.microsoft.com/office/drawing/2014/main" id="{0385FCA0-E648-978A-59B6-47AA886520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66" y="1242975"/>
            <a:ext cx="6296500" cy="472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2DB7BB9-4FEE-F583-EAD1-F95D709BBEF0}"/>
              </a:ext>
            </a:extLst>
          </p:cNvPr>
          <p:cNvSpPr txBox="1"/>
          <p:nvPr/>
        </p:nvSpPr>
        <p:spPr>
          <a:xfrm>
            <a:off x="4490051" y="5657573"/>
            <a:ext cx="204951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>
                <a:solidFill>
                  <a:schemeClr val="bg1">
                    <a:lumMod val="85000"/>
                  </a:schemeClr>
                </a:solidFill>
              </a:rPr>
              <a:t>nationalgeographic.com/</a:t>
            </a:r>
          </a:p>
        </p:txBody>
      </p:sp>
    </p:spTree>
    <p:extLst>
      <p:ext uri="{BB962C8B-B14F-4D97-AF65-F5344CB8AC3E}">
        <p14:creationId xmlns:p14="http://schemas.microsoft.com/office/powerpoint/2010/main" val="15675106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465 Faith Stones Love Stock Photos - Free &amp; Royalty-Free Stock Photos from  Dreamstime">
            <a:extLst>
              <a:ext uri="{FF2B5EF4-FFF2-40B4-BE49-F238E27FC236}">
                <a16:creationId xmlns:a16="http://schemas.microsoft.com/office/drawing/2014/main" id="{41C5B228-8263-075A-224D-6D5EF86FBC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00" r="16210" b="5208"/>
          <a:stretch/>
        </p:blipFill>
        <p:spPr bwMode="auto">
          <a:xfrm>
            <a:off x="0" y="0"/>
            <a:ext cx="158591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69E8E44-50E1-FDC0-8BD4-3AD1B9FF5A38}"/>
              </a:ext>
            </a:extLst>
          </p:cNvPr>
          <p:cNvSpPr/>
          <p:nvPr/>
        </p:nvSpPr>
        <p:spPr>
          <a:xfrm>
            <a:off x="0" y="0"/>
            <a:ext cx="1585914" cy="6858000"/>
          </a:xfrm>
          <a:prstGeom prst="rect">
            <a:avLst/>
          </a:prstGeom>
          <a:solidFill>
            <a:schemeClr val="accent1">
              <a:alpha val="32725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5E58C0-A8A2-BC69-F9B0-D10C76AF8E9A}"/>
              </a:ext>
            </a:extLst>
          </p:cNvPr>
          <p:cNvSpPr txBox="1"/>
          <p:nvPr/>
        </p:nvSpPr>
        <p:spPr>
          <a:xfrm>
            <a:off x="1959014" y="136525"/>
            <a:ext cx="922212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zh-CN" altLang="en-US" sz="5400" b="0" i="0" u="none" strike="noStrike">
                <a:solidFill>
                  <a:srgbClr val="000000"/>
                </a:solidFill>
                <a:effectLst/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愛：在壓力下尋求和睦</a:t>
            </a:r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76810CB-A910-855C-29AF-F0A443472919}"/>
              </a:ext>
            </a:extLst>
          </p:cNvPr>
          <p:cNvSpPr txBox="1"/>
          <p:nvPr/>
        </p:nvSpPr>
        <p:spPr>
          <a:xfrm>
            <a:off x="2222859" y="1216481"/>
            <a:ext cx="9710639" cy="5139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zh-CN" altLang="en-US" sz="4000" b="0" i="0" u="none" strike="noStrike">
                <a:solidFill>
                  <a:srgbClr val="000000"/>
                </a:solidFill>
                <a:effectLst/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詩篇 </a:t>
            </a:r>
            <a:r>
              <a:rPr lang="en-US" altLang="zh-CN" sz="4000" b="0" i="0" u="none" strike="noStrike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W-Kai" panose="02010604000101010101" pitchFamily="2" charset="-128"/>
                <a:cs typeface="Times New Roman" panose="02020603050405020304" pitchFamily="18" charset="0"/>
              </a:rPr>
              <a:t>34</a:t>
            </a:r>
            <a:endParaRPr lang="zh-CN" altLang="en-US" sz="4000" b="0">
              <a:effectLst/>
              <a:latin typeface="Times New Roman" panose="02020603050405020304" pitchFamily="18" charset="0"/>
              <a:ea typeface="TW-Kai" panose="02010604000101010101" pitchFamily="2" charset="-128"/>
              <a:cs typeface="Times New Roman" panose="02020603050405020304" pitchFamily="18" charset="0"/>
            </a:endParaRP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en-US" altLang="zh-CN" sz="3600" b="0" i="0" u="none" strike="noStrike">
                <a:solidFill>
                  <a:srgbClr val="000000"/>
                </a:solidFill>
                <a:effectLst/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11</a:t>
            </a:r>
            <a:r>
              <a:rPr lang="zh-CN" altLang="en-US" sz="3600" b="0" i="0" u="none" strike="noStrike">
                <a:solidFill>
                  <a:srgbClr val="000000"/>
                </a:solidFill>
                <a:effectLst/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眾弟子啊，你們當來聽我的話！</a:t>
            </a:r>
            <a:endParaRPr lang="zh-CN" altLang="en-US" sz="3600" b="0">
              <a:effectLst/>
              <a:latin typeface="TW-Kai" panose="02010604000101010101" pitchFamily="2" charset="-128"/>
              <a:ea typeface="TW-Kai" panose="02010604000101010101" pitchFamily="2" charset="-128"/>
              <a:cs typeface="TW-Kai" panose="02010604000101010101" pitchFamily="2" charset="-128"/>
            </a:endParaRP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zh-CN" altLang="en-US" sz="3600" b="0" i="0" u="none" strike="noStrike">
                <a:solidFill>
                  <a:srgbClr val="000000"/>
                </a:solidFill>
                <a:effectLst/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我要將敬畏耶和華的道教訓你們。</a:t>
            </a:r>
            <a:endParaRPr lang="zh-CN" altLang="en-US" sz="3600" b="0">
              <a:effectLst/>
              <a:latin typeface="TW-Kai" panose="02010604000101010101" pitchFamily="2" charset="-128"/>
              <a:ea typeface="TW-Kai" panose="02010604000101010101" pitchFamily="2" charset="-128"/>
              <a:cs typeface="TW-Kai" panose="02010604000101010101" pitchFamily="2" charset="-128"/>
            </a:endParaRP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en-US" altLang="zh-CN" sz="3600" b="0" i="0" u="none" strike="noStrike">
                <a:solidFill>
                  <a:srgbClr val="000000"/>
                </a:solidFill>
                <a:effectLst/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12</a:t>
            </a:r>
            <a:r>
              <a:rPr lang="zh-CN" altLang="en-US" sz="3600" b="0" i="0" u="none" strike="noStrike">
                <a:solidFill>
                  <a:srgbClr val="000000"/>
                </a:solidFill>
                <a:effectLst/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有何人喜好存活，</a:t>
            </a:r>
            <a:endParaRPr lang="zh-CN" altLang="en-US" sz="3600" b="0">
              <a:effectLst/>
              <a:latin typeface="TW-Kai" panose="02010604000101010101" pitchFamily="2" charset="-128"/>
              <a:ea typeface="TW-Kai" panose="02010604000101010101" pitchFamily="2" charset="-128"/>
              <a:cs typeface="TW-Kai" panose="02010604000101010101" pitchFamily="2" charset="-128"/>
            </a:endParaRP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zh-CN" altLang="en-US" sz="3600" b="0" i="0" u="none" strike="noStrike">
                <a:solidFill>
                  <a:srgbClr val="000000"/>
                </a:solidFill>
                <a:effectLst/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愛慕長壽，得享美福，</a:t>
            </a:r>
            <a:endParaRPr lang="zh-CN" altLang="en-US" sz="3600" b="0">
              <a:effectLst/>
              <a:latin typeface="TW-Kai" panose="02010604000101010101" pitchFamily="2" charset="-128"/>
              <a:ea typeface="TW-Kai" panose="02010604000101010101" pitchFamily="2" charset="-128"/>
              <a:cs typeface="TW-Kai" panose="02010604000101010101" pitchFamily="2" charset="-128"/>
            </a:endParaRP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en-US" altLang="zh-CN" sz="3600" b="0" i="0" u="none" strike="noStrike">
                <a:solidFill>
                  <a:srgbClr val="000000"/>
                </a:solidFill>
                <a:effectLst/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13</a:t>
            </a:r>
            <a:r>
              <a:rPr lang="zh-CN" altLang="en-US" sz="3600" b="0" i="0" u="none" strike="noStrike">
                <a:solidFill>
                  <a:srgbClr val="000000"/>
                </a:solidFill>
                <a:effectLst/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就要</a:t>
            </a:r>
            <a:r>
              <a:rPr lang="zh-CN" altLang="en-US" sz="3600" b="0" i="0">
                <a:solidFill>
                  <a:srgbClr val="000000"/>
                </a:solidFill>
                <a:effectLst/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禁止舌頭不出惡言，</a:t>
            </a:r>
            <a:endParaRPr lang="zh-CN" altLang="en-US" sz="3600" b="0">
              <a:effectLst/>
              <a:latin typeface="TW-Kai" panose="02010604000101010101" pitchFamily="2" charset="-128"/>
              <a:ea typeface="TW-Kai" panose="02010604000101010101" pitchFamily="2" charset="-128"/>
              <a:cs typeface="TW-Kai" panose="02010604000101010101" pitchFamily="2" charset="-128"/>
            </a:endParaRP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zh-CN" altLang="en-US" sz="3600" b="0" i="0">
                <a:solidFill>
                  <a:srgbClr val="000000"/>
                </a:solidFill>
                <a:effectLst/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嘴唇不說詭詐的話。</a:t>
            </a:r>
            <a:endParaRPr lang="zh-CN" altLang="en-US" sz="3600" b="0">
              <a:effectLst/>
              <a:latin typeface="TW-Kai" panose="02010604000101010101" pitchFamily="2" charset="-128"/>
              <a:ea typeface="TW-Kai" panose="02010604000101010101" pitchFamily="2" charset="-128"/>
              <a:cs typeface="TW-Kai" panose="02010604000101010101" pitchFamily="2" charset="-128"/>
            </a:endParaRP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en-US" altLang="zh-CN" sz="3600" b="0" i="0" u="none" strike="noStrike">
                <a:solidFill>
                  <a:srgbClr val="000000"/>
                </a:solidFill>
                <a:effectLst/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14</a:t>
            </a:r>
            <a:r>
              <a:rPr lang="zh-CN" altLang="en-US" sz="3600" b="0" i="0" u="none" strike="noStrike">
                <a:solidFill>
                  <a:srgbClr val="000000"/>
                </a:solidFill>
                <a:effectLst/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要離惡行善，</a:t>
            </a:r>
            <a:endParaRPr lang="zh-CN" altLang="en-US" sz="3600" b="0">
              <a:effectLst/>
              <a:latin typeface="TW-Kai" panose="02010604000101010101" pitchFamily="2" charset="-128"/>
              <a:ea typeface="TW-Kai" panose="02010604000101010101" pitchFamily="2" charset="-128"/>
              <a:cs typeface="TW-Kai" panose="02010604000101010101" pitchFamily="2" charset="-128"/>
            </a:endParaRP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zh-CN" altLang="en-US" sz="3600" b="0" i="0" u="none" strike="noStrike">
                <a:solidFill>
                  <a:srgbClr val="000000"/>
                </a:solidFill>
                <a:effectLst/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尋求和睦，一心追趕。</a:t>
            </a:r>
            <a:endParaRPr lang="zh-CN" altLang="en-US" sz="3600" b="0">
              <a:effectLst/>
              <a:latin typeface="TW-Kai" panose="02010604000101010101" pitchFamily="2" charset="-128"/>
              <a:ea typeface="TW-Kai" panose="02010604000101010101" pitchFamily="2" charset="-128"/>
              <a:cs typeface="TW-Kai" panose="02010604000101010101" pitchFamily="2" charset="-128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D17C92-9C47-2285-D013-C25FEB658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32400237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465 Faith Stones Love Stock Photos - Free &amp; Royalty-Free Stock Photos from  Dreamstime">
            <a:extLst>
              <a:ext uri="{FF2B5EF4-FFF2-40B4-BE49-F238E27FC236}">
                <a16:creationId xmlns:a16="http://schemas.microsoft.com/office/drawing/2014/main" id="{41C5B228-8263-075A-224D-6D5EF86FBC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00" r="16210" b="5208"/>
          <a:stretch/>
        </p:blipFill>
        <p:spPr bwMode="auto">
          <a:xfrm>
            <a:off x="0" y="0"/>
            <a:ext cx="158591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69E8E44-50E1-FDC0-8BD4-3AD1B9FF5A38}"/>
              </a:ext>
            </a:extLst>
          </p:cNvPr>
          <p:cNvSpPr/>
          <p:nvPr/>
        </p:nvSpPr>
        <p:spPr>
          <a:xfrm>
            <a:off x="0" y="0"/>
            <a:ext cx="1585914" cy="6858000"/>
          </a:xfrm>
          <a:prstGeom prst="rect">
            <a:avLst/>
          </a:prstGeom>
          <a:solidFill>
            <a:schemeClr val="accent1">
              <a:alpha val="32725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5E58C0-A8A2-BC69-F9B0-D10C76AF8E9A}"/>
              </a:ext>
            </a:extLst>
          </p:cNvPr>
          <p:cNvSpPr txBox="1"/>
          <p:nvPr/>
        </p:nvSpPr>
        <p:spPr>
          <a:xfrm>
            <a:off x="1959014" y="136525"/>
            <a:ext cx="922212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zh-CN" altLang="en-US" sz="3600" b="0" i="0" u="none" strike="noStrike">
                <a:solidFill>
                  <a:srgbClr val="000000"/>
                </a:solidFill>
                <a:effectLst/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愛：在壓力下尋求和睦</a:t>
            </a:r>
            <a:endParaRPr lang="en-US" sz="11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76810CB-A910-855C-29AF-F0A443472919}"/>
              </a:ext>
            </a:extLst>
          </p:cNvPr>
          <p:cNvSpPr txBox="1"/>
          <p:nvPr/>
        </p:nvSpPr>
        <p:spPr>
          <a:xfrm>
            <a:off x="1959014" y="782856"/>
            <a:ext cx="9710639" cy="22386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en-US" altLang="zh-CN" sz="6000">
                <a:solidFill>
                  <a:srgbClr val="000000"/>
                </a:solidFill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1.</a:t>
            </a:r>
            <a:r>
              <a:rPr lang="zh-CN" altLang="en-US" sz="6000">
                <a:solidFill>
                  <a:srgbClr val="000000"/>
                </a:solidFill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 </a:t>
            </a:r>
            <a:r>
              <a:rPr lang="zh-CN" altLang="en-US" sz="6000" b="0" i="0">
                <a:solidFill>
                  <a:srgbClr val="000000"/>
                </a:solidFill>
                <a:effectLst/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禁止舌頭不出惡言</a:t>
            </a:r>
            <a:endParaRPr lang="zh-CN" altLang="en-US" sz="6000" b="0">
              <a:effectLst/>
              <a:latin typeface="TW-Kai" panose="02010604000101010101" pitchFamily="2" charset="-128"/>
              <a:ea typeface="TW-Kai" panose="02010604000101010101" pitchFamily="2" charset="-128"/>
              <a:cs typeface="TW-Kai" panose="02010604000101010101" pitchFamily="2" charset="-128"/>
            </a:endParaRPr>
          </a:p>
          <a:p>
            <a:pPr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6000" b="0">
              <a:effectLst/>
              <a:latin typeface="TW-Kai" panose="02010604000101010101" pitchFamily="2" charset="-128"/>
              <a:ea typeface="TW-Kai" panose="02010604000101010101" pitchFamily="2" charset="-128"/>
              <a:cs typeface="TW-Kai" panose="02010604000101010101" pitchFamily="2" charset="-128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D17C92-9C47-2285-D013-C25FEB658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24331086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465 Faith Stones Love Stock Photos - Free &amp; Royalty-Free Stock Photos from  Dreamstime">
            <a:extLst>
              <a:ext uri="{FF2B5EF4-FFF2-40B4-BE49-F238E27FC236}">
                <a16:creationId xmlns:a16="http://schemas.microsoft.com/office/drawing/2014/main" id="{41C5B228-8263-075A-224D-6D5EF86FBC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00" r="16210" b="5208"/>
          <a:stretch/>
        </p:blipFill>
        <p:spPr bwMode="auto">
          <a:xfrm>
            <a:off x="0" y="0"/>
            <a:ext cx="158591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69E8E44-50E1-FDC0-8BD4-3AD1B9FF5A38}"/>
              </a:ext>
            </a:extLst>
          </p:cNvPr>
          <p:cNvSpPr/>
          <p:nvPr/>
        </p:nvSpPr>
        <p:spPr>
          <a:xfrm>
            <a:off x="0" y="0"/>
            <a:ext cx="1585914" cy="6858000"/>
          </a:xfrm>
          <a:prstGeom prst="rect">
            <a:avLst/>
          </a:prstGeom>
          <a:solidFill>
            <a:schemeClr val="accent1">
              <a:alpha val="32725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5E58C0-A8A2-BC69-F9B0-D10C76AF8E9A}"/>
              </a:ext>
            </a:extLst>
          </p:cNvPr>
          <p:cNvSpPr txBox="1"/>
          <p:nvPr/>
        </p:nvSpPr>
        <p:spPr>
          <a:xfrm>
            <a:off x="1959014" y="136525"/>
            <a:ext cx="922212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zh-CN" altLang="en-US" sz="3600" b="0" i="0" u="none" strike="noStrike">
                <a:solidFill>
                  <a:srgbClr val="000000"/>
                </a:solidFill>
                <a:effectLst/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愛：在壓力下尋求和睦</a:t>
            </a:r>
            <a:endParaRPr lang="en-US" sz="11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76810CB-A910-855C-29AF-F0A443472919}"/>
              </a:ext>
            </a:extLst>
          </p:cNvPr>
          <p:cNvSpPr txBox="1"/>
          <p:nvPr/>
        </p:nvSpPr>
        <p:spPr>
          <a:xfrm>
            <a:off x="1959014" y="782856"/>
            <a:ext cx="9710639" cy="22386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en-US" altLang="zh-CN" sz="6000">
                <a:solidFill>
                  <a:srgbClr val="000000"/>
                </a:solidFill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1.</a:t>
            </a:r>
            <a:r>
              <a:rPr lang="zh-CN" altLang="en-US" sz="6000">
                <a:solidFill>
                  <a:srgbClr val="000000"/>
                </a:solidFill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 </a:t>
            </a:r>
            <a:r>
              <a:rPr lang="zh-CN" altLang="en-US" sz="6000" b="0" i="0">
                <a:solidFill>
                  <a:srgbClr val="000000"/>
                </a:solidFill>
                <a:effectLst/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禁止舌頭不出惡言</a:t>
            </a:r>
            <a:endParaRPr lang="zh-CN" altLang="en-US" sz="6000" b="0">
              <a:effectLst/>
              <a:latin typeface="TW-Kai" panose="02010604000101010101" pitchFamily="2" charset="-128"/>
              <a:ea typeface="TW-Kai" panose="02010604000101010101" pitchFamily="2" charset="-128"/>
              <a:cs typeface="TW-Kai" panose="02010604000101010101" pitchFamily="2" charset="-128"/>
            </a:endParaRPr>
          </a:p>
          <a:p>
            <a:pPr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6000" b="0">
              <a:effectLst/>
              <a:latin typeface="TW-Kai" panose="02010604000101010101" pitchFamily="2" charset="-128"/>
              <a:ea typeface="TW-Kai" panose="02010604000101010101" pitchFamily="2" charset="-128"/>
              <a:cs typeface="TW-Kai" panose="02010604000101010101" pitchFamily="2" charset="-128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D17C92-9C47-2285-D013-C25FEB658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13</a:t>
            </a:r>
          </a:p>
        </p:txBody>
      </p:sp>
      <p:pic>
        <p:nvPicPr>
          <p:cNvPr id="7" name="Picture 6" descr="A person sitting in a chair&#10;&#10;Description automatically generated with medium confidence">
            <a:extLst>
              <a:ext uri="{FF2B5EF4-FFF2-40B4-BE49-F238E27FC236}">
                <a16:creationId xmlns:a16="http://schemas.microsoft.com/office/drawing/2014/main" id="{B701F307-6D1D-069A-3870-62EFB599F5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1" y="1806305"/>
            <a:ext cx="9161842" cy="4732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0412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465 Faith Stones Love Stock Photos - Free &amp; Royalty-Free Stock Photos from  Dreamstime">
            <a:extLst>
              <a:ext uri="{FF2B5EF4-FFF2-40B4-BE49-F238E27FC236}">
                <a16:creationId xmlns:a16="http://schemas.microsoft.com/office/drawing/2014/main" id="{41C5B228-8263-075A-224D-6D5EF86FBC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00" r="16210" b="5208"/>
          <a:stretch/>
        </p:blipFill>
        <p:spPr bwMode="auto">
          <a:xfrm>
            <a:off x="0" y="0"/>
            <a:ext cx="158591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69E8E44-50E1-FDC0-8BD4-3AD1B9FF5A38}"/>
              </a:ext>
            </a:extLst>
          </p:cNvPr>
          <p:cNvSpPr/>
          <p:nvPr/>
        </p:nvSpPr>
        <p:spPr>
          <a:xfrm>
            <a:off x="0" y="0"/>
            <a:ext cx="1585914" cy="6858000"/>
          </a:xfrm>
          <a:prstGeom prst="rect">
            <a:avLst/>
          </a:prstGeom>
          <a:solidFill>
            <a:schemeClr val="accent1">
              <a:alpha val="32725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5E58C0-A8A2-BC69-F9B0-D10C76AF8E9A}"/>
              </a:ext>
            </a:extLst>
          </p:cNvPr>
          <p:cNvSpPr txBox="1"/>
          <p:nvPr/>
        </p:nvSpPr>
        <p:spPr>
          <a:xfrm>
            <a:off x="1959014" y="136525"/>
            <a:ext cx="922212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zh-CN" altLang="en-US" sz="3600" b="0" i="0" u="none" strike="noStrike">
                <a:solidFill>
                  <a:srgbClr val="000000"/>
                </a:solidFill>
                <a:effectLst/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愛：在壓力下尋求和睦</a:t>
            </a:r>
            <a:endParaRPr lang="en-US" sz="11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76810CB-A910-855C-29AF-F0A443472919}"/>
              </a:ext>
            </a:extLst>
          </p:cNvPr>
          <p:cNvSpPr txBox="1"/>
          <p:nvPr/>
        </p:nvSpPr>
        <p:spPr>
          <a:xfrm>
            <a:off x="1959014" y="782856"/>
            <a:ext cx="971063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zh-CN" sz="6000">
                <a:solidFill>
                  <a:srgbClr val="000000"/>
                </a:solidFill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1.</a:t>
            </a:r>
            <a:r>
              <a:rPr lang="zh-CN" altLang="en-US" sz="6000">
                <a:solidFill>
                  <a:srgbClr val="000000"/>
                </a:solidFill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 </a:t>
            </a:r>
            <a:r>
              <a:rPr lang="zh-CN" altLang="en-US" sz="6000" b="0" i="0">
                <a:solidFill>
                  <a:srgbClr val="000000"/>
                </a:solidFill>
                <a:effectLst/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禁止舌頭不出惡言</a:t>
            </a:r>
            <a:endParaRPr lang="zh-CN" altLang="en-US" sz="6000" b="0">
              <a:effectLst/>
              <a:latin typeface="TW-Kai" panose="02010604000101010101" pitchFamily="2" charset="-128"/>
              <a:ea typeface="TW-Kai" panose="02010604000101010101" pitchFamily="2" charset="-128"/>
              <a:cs typeface="TW-Kai" panose="02010604000101010101" pitchFamily="2" charset="-128"/>
            </a:endParaRP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en-US" altLang="zh-CN" sz="6000" b="0" i="0" u="none" strike="noStrike">
                <a:solidFill>
                  <a:srgbClr val="000000"/>
                </a:solidFill>
                <a:effectLst/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2.</a:t>
            </a:r>
            <a:r>
              <a:rPr lang="zh-CN" altLang="en-US" sz="6000" b="0" i="0" u="none" strike="noStrike">
                <a:solidFill>
                  <a:srgbClr val="000000"/>
                </a:solidFill>
                <a:effectLst/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 離惡行善，尋求和睦</a:t>
            </a:r>
            <a:endParaRPr lang="en-US" altLang="zh-CN" sz="6000" b="0" i="0" u="none" strike="noStrike">
              <a:solidFill>
                <a:srgbClr val="000000"/>
              </a:solidFill>
              <a:effectLst/>
              <a:latin typeface="TW-Kai" panose="02010604000101010101" pitchFamily="2" charset="-128"/>
              <a:ea typeface="TW-Kai" panose="02010604000101010101" pitchFamily="2" charset="-128"/>
              <a:cs typeface="TW-Kai" panose="02010604000101010101" pitchFamily="2" charset="-128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D17C92-9C47-2285-D013-C25FEB658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22769483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465 Faith Stones Love Stock Photos - Free &amp; Royalty-Free Stock Photos from  Dreamstime">
            <a:extLst>
              <a:ext uri="{FF2B5EF4-FFF2-40B4-BE49-F238E27FC236}">
                <a16:creationId xmlns:a16="http://schemas.microsoft.com/office/drawing/2014/main" id="{41C5B228-8263-075A-224D-6D5EF86FBC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00" r="16210" b="5208"/>
          <a:stretch/>
        </p:blipFill>
        <p:spPr bwMode="auto">
          <a:xfrm>
            <a:off x="0" y="0"/>
            <a:ext cx="158591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69E8E44-50E1-FDC0-8BD4-3AD1B9FF5A38}"/>
              </a:ext>
            </a:extLst>
          </p:cNvPr>
          <p:cNvSpPr/>
          <p:nvPr/>
        </p:nvSpPr>
        <p:spPr>
          <a:xfrm>
            <a:off x="0" y="0"/>
            <a:ext cx="1585914" cy="6858000"/>
          </a:xfrm>
          <a:prstGeom prst="rect">
            <a:avLst/>
          </a:prstGeom>
          <a:solidFill>
            <a:schemeClr val="accent1">
              <a:alpha val="32725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5E58C0-A8A2-BC69-F9B0-D10C76AF8E9A}"/>
              </a:ext>
            </a:extLst>
          </p:cNvPr>
          <p:cNvSpPr txBox="1"/>
          <p:nvPr/>
        </p:nvSpPr>
        <p:spPr>
          <a:xfrm>
            <a:off x="1959014" y="136525"/>
            <a:ext cx="922212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zh-CN" altLang="en-US" sz="3600" b="0" i="0" u="none" strike="noStrike">
                <a:solidFill>
                  <a:srgbClr val="000000"/>
                </a:solidFill>
                <a:effectLst/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愛：在壓力下尋求和睦</a:t>
            </a:r>
            <a:endParaRPr lang="en-US" sz="11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76810CB-A910-855C-29AF-F0A443472919}"/>
              </a:ext>
            </a:extLst>
          </p:cNvPr>
          <p:cNvSpPr txBox="1"/>
          <p:nvPr/>
        </p:nvSpPr>
        <p:spPr>
          <a:xfrm>
            <a:off x="1959014" y="782856"/>
            <a:ext cx="971063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zh-CN" sz="6000">
                <a:solidFill>
                  <a:srgbClr val="000000"/>
                </a:solidFill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1.</a:t>
            </a:r>
            <a:r>
              <a:rPr lang="zh-CN" altLang="en-US" sz="6000">
                <a:solidFill>
                  <a:srgbClr val="000000"/>
                </a:solidFill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 </a:t>
            </a:r>
            <a:r>
              <a:rPr lang="zh-CN" altLang="en-US" sz="6000" b="0" i="0">
                <a:solidFill>
                  <a:srgbClr val="000000"/>
                </a:solidFill>
                <a:effectLst/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禁止舌頭不出惡言</a:t>
            </a:r>
            <a:endParaRPr lang="zh-CN" altLang="en-US" sz="6000" b="0">
              <a:effectLst/>
              <a:latin typeface="TW-Kai" panose="02010604000101010101" pitchFamily="2" charset="-128"/>
              <a:ea typeface="TW-Kai" panose="02010604000101010101" pitchFamily="2" charset="-128"/>
              <a:cs typeface="TW-Kai" panose="02010604000101010101" pitchFamily="2" charset="-128"/>
            </a:endParaRP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en-US" altLang="zh-CN" sz="6000" b="0" i="0" u="none" strike="noStrike">
                <a:solidFill>
                  <a:srgbClr val="000000"/>
                </a:solidFill>
                <a:effectLst/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2.</a:t>
            </a:r>
            <a:r>
              <a:rPr lang="zh-CN" altLang="en-US" sz="6000" b="0" i="0" u="none" strike="noStrike">
                <a:solidFill>
                  <a:srgbClr val="000000"/>
                </a:solidFill>
                <a:effectLst/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 離惡行善，尋求和睦</a:t>
            </a:r>
            <a:endParaRPr lang="en-US" altLang="zh-CN" sz="6000" b="0" i="0" u="none" strike="noStrike">
              <a:solidFill>
                <a:srgbClr val="000000"/>
              </a:solidFill>
              <a:effectLst/>
              <a:latin typeface="TW-Kai" panose="02010604000101010101" pitchFamily="2" charset="-128"/>
              <a:ea typeface="TW-Kai" panose="02010604000101010101" pitchFamily="2" charset="-128"/>
              <a:cs typeface="TW-Kai" panose="02010604000101010101" pitchFamily="2" charset="-128"/>
            </a:endParaRP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en-US" altLang="zh-CN" sz="6000">
                <a:solidFill>
                  <a:srgbClr val="000000"/>
                </a:solidFill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3.</a:t>
            </a:r>
            <a:r>
              <a:rPr lang="zh-CN" altLang="en-US" sz="6000">
                <a:solidFill>
                  <a:srgbClr val="000000"/>
                </a:solidFill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 </a:t>
            </a:r>
            <a:r>
              <a:rPr lang="zh-CN" altLang="en-US" sz="6000" b="0" i="0" u="none" strike="noStrike">
                <a:solidFill>
                  <a:srgbClr val="000000"/>
                </a:solidFill>
                <a:effectLst/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一心追趕</a:t>
            </a:r>
            <a:endParaRPr lang="zh-CN" altLang="en-US" sz="6000" b="0">
              <a:effectLst/>
              <a:latin typeface="TW-Kai" panose="02010604000101010101" pitchFamily="2" charset="-128"/>
              <a:ea typeface="TW-Kai" panose="02010604000101010101" pitchFamily="2" charset="-128"/>
              <a:cs typeface="TW-Kai" panose="02010604000101010101" pitchFamily="2" charset="-128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D17C92-9C47-2285-D013-C25FEB658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8730958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465 Faith Stones Love Stock Photos - Free &amp; Royalty-Free Stock Photos from  Dreamstime">
            <a:extLst>
              <a:ext uri="{FF2B5EF4-FFF2-40B4-BE49-F238E27FC236}">
                <a16:creationId xmlns:a16="http://schemas.microsoft.com/office/drawing/2014/main" id="{41C5B228-8263-075A-224D-6D5EF86FBC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00" r="16210" b="5208"/>
          <a:stretch/>
        </p:blipFill>
        <p:spPr bwMode="auto">
          <a:xfrm>
            <a:off x="0" y="0"/>
            <a:ext cx="158591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69E8E44-50E1-FDC0-8BD4-3AD1B9FF5A38}"/>
              </a:ext>
            </a:extLst>
          </p:cNvPr>
          <p:cNvSpPr/>
          <p:nvPr/>
        </p:nvSpPr>
        <p:spPr>
          <a:xfrm>
            <a:off x="0" y="0"/>
            <a:ext cx="1585914" cy="6858000"/>
          </a:xfrm>
          <a:prstGeom prst="rect">
            <a:avLst/>
          </a:prstGeom>
          <a:solidFill>
            <a:schemeClr val="accent1">
              <a:alpha val="32725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5E58C0-A8A2-BC69-F9B0-D10C76AF8E9A}"/>
              </a:ext>
            </a:extLst>
          </p:cNvPr>
          <p:cNvSpPr txBox="1"/>
          <p:nvPr/>
        </p:nvSpPr>
        <p:spPr>
          <a:xfrm>
            <a:off x="1959014" y="136525"/>
            <a:ext cx="922212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zh-CN" altLang="en-US" sz="3600" b="0" i="0" u="none" strike="noStrike">
                <a:solidFill>
                  <a:srgbClr val="000000"/>
                </a:solidFill>
                <a:effectLst/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愛：在壓力下尋求和睦</a:t>
            </a:r>
            <a:r>
              <a:rPr lang="zh-TW" altLang="en-US" sz="3600">
                <a:solidFill>
                  <a:srgbClr val="000000"/>
                </a:solidFill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，</a:t>
            </a:r>
            <a:r>
              <a:rPr lang="zh-CN" altLang="en-US" sz="3600" b="0" i="0" u="none" strike="noStrike">
                <a:solidFill>
                  <a:srgbClr val="000000"/>
                </a:solidFill>
                <a:effectLst/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一心追趕</a:t>
            </a:r>
            <a:endParaRPr lang="en-US" sz="110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D17C92-9C47-2285-D013-C25FEB658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16</a:t>
            </a:r>
          </a:p>
        </p:txBody>
      </p:sp>
      <p:pic>
        <p:nvPicPr>
          <p:cNvPr id="19458" name="Picture 2" descr="Surgeon general warns of mental health challenges confronting youth | The  Hill">
            <a:extLst>
              <a:ext uri="{FF2B5EF4-FFF2-40B4-BE49-F238E27FC236}">
                <a16:creationId xmlns:a16="http://schemas.microsoft.com/office/drawing/2014/main" id="{2916BB10-F978-019C-1831-E10F503E57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33" r="12202"/>
          <a:stretch/>
        </p:blipFill>
        <p:spPr bwMode="auto">
          <a:xfrm>
            <a:off x="8094125" y="888890"/>
            <a:ext cx="3776149" cy="2809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9475A38-C66C-4626-E673-7282FA3247F5}"/>
              </a:ext>
            </a:extLst>
          </p:cNvPr>
          <p:cNvSpPr txBox="1"/>
          <p:nvPr/>
        </p:nvSpPr>
        <p:spPr>
          <a:xfrm>
            <a:off x="1959014" y="4133850"/>
            <a:ext cx="9947236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3200" b="0" i="0">
                <a:effectLst/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在</a:t>
            </a:r>
            <a:r>
              <a:rPr lang="en-US" altLang="zh-CN" sz="3200" b="0" i="0">
                <a:effectLst/>
                <a:latin typeface="Times New Roman" panose="02020603050405020304" pitchFamily="18" charset="0"/>
                <a:ea typeface="TW-Kai" panose="02010604000101010101" pitchFamily="2" charset="-128"/>
                <a:cs typeface="Times New Roman" panose="02020603050405020304" pitchFamily="18" charset="0"/>
              </a:rPr>
              <a:t>13</a:t>
            </a:r>
            <a:r>
              <a:rPr lang="zh-CN" altLang="en-US" sz="3200" b="0" i="0">
                <a:effectLst/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歲至</a:t>
            </a:r>
            <a:r>
              <a:rPr lang="en-US" altLang="zh-CN" sz="3200" b="0" i="0">
                <a:effectLst/>
                <a:latin typeface="Times New Roman" panose="02020603050405020304" pitchFamily="18" charset="0"/>
                <a:ea typeface="TW-Kai" panose="02010604000101010101" pitchFamily="2" charset="-128"/>
                <a:cs typeface="Times New Roman" panose="02020603050405020304" pitchFamily="18" charset="0"/>
              </a:rPr>
              <a:t>17</a:t>
            </a:r>
            <a:r>
              <a:rPr lang="zh-CN" altLang="en-US" sz="3200" b="0" i="0">
                <a:effectLst/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歲的美國青少年中，有高達</a:t>
            </a:r>
            <a:r>
              <a:rPr lang="en-US" altLang="zh-CN" sz="3200" b="0" i="0">
                <a:effectLst/>
                <a:latin typeface="Times New Roman" panose="02020603050405020304" pitchFamily="18" charset="0"/>
                <a:ea typeface="TW-Kai" panose="02010604000101010101" pitchFamily="2" charset="-128"/>
                <a:cs typeface="Times New Roman" panose="02020603050405020304" pitchFamily="18" charset="0"/>
              </a:rPr>
              <a:t>95%</a:t>
            </a:r>
            <a:r>
              <a:rPr lang="zh-CN" altLang="en-US" sz="3200" b="0" i="0">
                <a:effectLst/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的人使用社群媒體平台，其中三分之一是上癮的狀態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3200" b="0" i="0">
                <a:effectLst/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孩子平均使用社交媒體每天</a:t>
            </a:r>
            <a:r>
              <a:rPr lang="en-US" altLang="zh-CN" sz="3200" b="0" i="0">
                <a:effectLst/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3</a:t>
            </a:r>
            <a:r>
              <a:rPr lang="zh-CN" altLang="en-US" sz="3200" b="0" i="0">
                <a:effectLst/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個半小時，患抑鬱和焦慮症狀的風險是正常使用時間的兩倍</a:t>
            </a:r>
            <a:endParaRPr lang="en-US">
              <a:latin typeface="TW-Kai" panose="02010604000101010101" pitchFamily="2" charset="-128"/>
              <a:ea typeface="TW-Kai" panose="02010604000101010101" pitchFamily="2" charset="-128"/>
              <a:cs typeface="TW-Kai" panose="02010604000101010101" pitchFamily="2" charset="-12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B398E2-FC2B-561C-D15B-E768D15537FB}"/>
              </a:ext>
            </a:extLst>
          </p:cNvPr>
          <p:cNvSpPr txBox="1"/>
          <p:nvPr/>
        </p:nvSpPr>
        <p:spPr>
          <a:xfrm>
            <a:off x="1879256" y="1324213"/>
            <a:ext cx="580038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4000" b="0" i="0">
                <a:effectLst/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美國衛生部長警告稱，社交媒體可能使年輕人處於危險之中</a:t>
            </a:r>
            <a:endParaRPr lang="en-US" sz="2400">
              <a:latin typeface="TW-Kai" panose="02010604000101010101" pitchFamily="2" charset="-128"/>
              <a:ea typeface="TW-Kai" panose="02010604000101010101" pitchFamily="2" charset="-128"/>
              <a:cs typeface="TW-Kai" panose="02010604000101010101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422517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nspirational Stones Home Canvas Wall Art Picture | Ubuy India">
            <a:extLst>
              <a:ext uri="{FF2B5EF4-FFF2-40B4-BE49-F238E27FC236}">
                <a16:creationId xmlns:a16="http://schemas.microsoft.com/office/drawing/2014/main" id="{F18509F5-10AC-6C28-6802-BC0DDD6AA5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2" t="40844" r="988" b="13418"/>
          <a:stretch/>
        </p:blipFill>
        <p:spPr bwMode="auto">
          <a:xfrm>
            <a:off x="9410218" y="0"/>
            <a:ext cx="2781782" cy="980316"/>
          </a:xfrm>
          <a:prstGeom prst="rect">
            <a:avLst/>
          </a:prstGeom>
          <a:noFill/>
          <a:effectLst>
            <a:softEdge rad="75329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70709EA-BD71-FC44-B1E7-FF9EF559E202}"/>
              </a:ext>
            </a:extLst>
          </p:cNvPr>
          <p:cNvSpPr/>
          <p:nvPr/>
        </p:nvSpPr>
        <p:spPr>
          <a:xfrm>
            <a:off x="0" y="-15107"/>
            <a:ext cx="12192000" cy="995423"/>
          </a:xfrm>
          <a:prstGeom prst="rect">
            <a:avLst/>
          </a:prstGeom>
          <a:solidFill>
            <a:srgbClr val="EAE0D2">
              <a:alpha val="3098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473A051-B214-1651-61D3-D77FFFE08189}"/>
              </a:ext>
            </a:extLst>
          </p:cNvPr>
          <p:cNvSpPr txBox="1"/>
          <p:nvPr/>
        </p:nvSpPr>
        <p:spPr>
          <a:xfrm>
            <a:off x="528816" y="282515"/>
            <a:ext cx="7834134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600">
                <a:solidFill>
                  <a:srgbClr val="000000"/>
                </a:solidFill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大衛</a:t>
            </a:r>
            <a:r>
              <a:rPr lang="zh-TW" altLang="en-US" sz="3600">
                <a:solidFill>
                  <a:srgbClr val="000000"/>
                </a:solidFill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“</a:t>
            </a:r>
            <a:r>
              <a:rPr lang="zh-CN" altLang="en-US" sz="3600" b="0" i="0" u="none" strike="noStrike">
                <a:solidFill>
                  <a:srgbClr val="000000"/>
                </a:solidFill>
                <a:effectLst/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尋求和睦</a:t>
            </a:r>
            <a:r>
              <a:rPr lang="zh-TW" altLang="en-US" sz="3600">
                <a:solidFill>
                  <a:srgbClr val="000000"/>
                </a:solidFill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，</a:t>
            </a:r>
            <a:r>
              <a:rPr lang="zh-CN" altLang="en-US" sz="3600" b="0" i="0" u="none" strike="noStrike">
                <a:solidFill>
                  <a:srgbClr val="000000"/>
                </a:solidFill>
                <a:effectLst/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一心追趕</a:t>
            </a:r>
            <a:r>
              <a:rPr lang="zh-TW" altLang="en-US" sz="3600" b="0" i="0" u="none" strike="noStrike">
                <a:solidFill>
                  <a:srgbClr val="000000"/>
                </a:solidFill>
                <a:effectLst/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”</a:t>
            </a:r>
            <a:r>
              <a:rPr lang="zh-CN" altLang="en-US" sz="3600" b="0" i="0" u="none" strike="noStrike">
                <a:solidFill>
                  <a:srgbClr val="000000"/>
                </a:solidFill>
                <a:effectLst/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的回報</a:t>
            </a:r>
            <a:endParaRPr lang="en-US" sz="3600"/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zh-CN" altLang="en-US" sz="3200" b="0">
              <a:effectLst/>
              <a:latin typeface="TW-Kai" panose="02010604000101010101" pitchFamily="2" charset="-128"/>
              <a:ea typeface="TW-Kai" panose="02010604000101010101" pitchFamily="2" charset="-128"/>
              <a:cs typeface="TW-Kai" panose="02010604000101010101" pitchFamily="2" charset="-128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B9C21A7-B3BB-4243-141F-43B1DF660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2923"/>
            <a:ext cx="2743200" cy="365125"/>
          </a:xfrm>
        </p:spPr>
        <p:txBody>
          <a:bodyPr/>
          <a:lstStyle/>
          <a:p>
            <a:r>
              <a:rPr lang="en-US"/>
              <a:t>17</a:t>
            </a:r>
          </a:p>
        </p:txBody>
      </p:sp>
      <p:pic>
        <p:nvPicPr>
          <p:cNvPr id="23560" name="Picture 8" descr="1 Chronicles 12:8–18, 2 Samuel 23: ppt download">
            <a:extLst>
              <a:ext uri="{FF2B5EF4-FFF2-40B4-BE49-F238E27FC236}">
                <a16:creationId xmlns:a16="http://schemas.microsoft.com/office/drawing/2014/main" id="{1E5323AA-B060-699B-4AA6-337C4FC80D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77" b="19289"/>
          <a:stretch/>
        </p:blipFill>
        <p:spPr bwMode="auto">
          <a:xfrm>
            <a:off x="215001" y="1718910"/>
            <a:ext cx="7553630" cy="3655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82D6646-1E93-1EF8-24EF-DDDA9DACEBB8}"/>
              </a:ext>
            </a:extLst>
          </p:cNvPr>
          <p:cNvSpPr txBox="1"/>
          <p:nvPr/>
        </p:nvSpPr>
        <p:spPr>
          <a:xfrm>
            <a:off x="7894062" y="2035994"/>
            <a:ext cx="4176276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CN" altLang="en-US" sz="3200" b="0" i="0">
                <a:effectLst/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耶西的兒子啊，</a:t>
            </a:r>
            <a:endParaRPr lang="en-US" altLang="zh-CN" sz="3200" b="0" i="0">
              <a:effectLst/>
              <a:latin typeface="TW-Kai" panose="02010604000101010101" pitchFamily="2" charset="-128"/>
              <a:ea typeface="TW-Kai" panose="02010604000101010101" pitchFamily="2" charset="-128"/>
              <a:cs typeface="TW-Kai" panose="02010604000101010101" pitchFamily="2" charset="-128"/>
            </a:endParaRPr>
          </a:p>
          <a:p>
            <a:pPr algn="l"/>
            <a:r>
              <a:rPr lang="zh-CN" altLang="en-US" sz="3200" b="0" i="0">
                <a:effectLst/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我們是幫助你的！</a:t>
            </a:r>
            <a:endParaRPr lang="en-US" altLang="zh-CN" sz="3200" b="0" i="0">
              <a:effectLst/>
              <a:latin typeface="TW-Kai" panose="02010604000101010101" pitchFamily="2" charset="-128"/>
              <a:ea typeface="TW-Kai" panose="02010604000101010101" pitchFamily="2" charset="-128"/>
              <a:cs typeface="TW-Kai" panose="02010604000101010101" pitchFamily="2" charset="-128"/>
            </a:endParaRPr>
          </a:p>
          <a:p>
            <a:pPr algn="l"/>
            <a:r>
              <a:rPr lang="zh-CN" altLang="en-US" sz="3200" b="0" i="0">
                <a:effectLst/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願你平平安安，</a:t>
            </a:r>
          </a:p>
          <a:p>
            <a:pPr algn="l"/>
            <a:r>
              <a:rPr lang="zh-CN" altLang="en-US" sz="3200" b="0" i="0">
                <a:effectLst/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願幫助你的也都平安！</a:t>
            </a:r>
            <a:endParaRPr lang="en-US" altLang="zh-CN" sz="3200" b="0" i="0">
              <a:effectLst/>
              <a:latin typeface="TW-Kai" panose="02010604000101010101" pitchFamily="2" charset="-128"/>
              <a:ea typeface="TW-Kai" panose="02010604000101010101" pitchFamily="2" charset="-128"/>
              <a:cs typeface="TW-Kai" panose="02010604000101010101" pitchFamily="2" charset="-128"/>
            </a:endParaRPr>
          </a:p>
          <a:p>
            <a:pPr algn="l"/>
            <a:r>
              <a:rPr lang="zh-CN" altLang="en-US" sz="3200" b="0" i="0">
                <a:effectLst/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因為你的神幫助你。</a:t>
            </a:r>
            <a:endParaRPr lang="en-US" altLang="zh-CN" sz="3200" b="0" i="0">
              <a:effectLst/>
              <a:latin typeface="TW-Kai" panose="02010604000101010101" pitchFamily="2" charset="-128"/>
              <a:ea typeface="TW-Kai" panose="02010604000101010101" pitchFamily="2" charset="-128"/>
              <a:cs typeface="TW-Kai" panose="02010604000101010101" pitchFamily="2" charset="-128"/>
            </a:endParaRPr>
          </a:p>
          <a:p>
            <a:r>
              <a:rPr lang="en-US" altLang="zh-CN" sz="2800"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(</a:t>
            </a:r>
            <a:r>
              <a:rPr lang="zh-CN" altLang="en-US" sz="2800" b="0" i="0">
                <a:effectLst/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歷代志上</a:t>
            </a:r>
            <a:r>
              <a:rPr lang="en-US" altLang="zh-CN" sz="2800" b="0" i="0">
                <a:effectLst/>
                <a:latin typeface="Times New Roman" panose="02020603050405020304" pitchFamily="18" charset="0"/>
                <a:ea typeface="TW-Kai" panose="02010604000101010101" pitchFamily="2" charset="-128"/>
                <a:cs typeface="Times New Roman" panose="02020603050405020304" pitchFamily="18" charset="0"/>
              </a:rPr>
              <a:t>12</a:t>
            </a:r>
            <a:r>
              <a:rPr lang="en-US" altLang="zh-CN" sz="2800">
                <a:latin typeface="Times New Roman" panose="02020603050405020304" pitchFamily="18" charset="0"/>
                <a:ea typeface="TW-Kai" panose="02010604000101010101" pitchFamily="2" charset="-128"/>
                <a:cs typeface="Times New Roman" panose="02020603050405020304" pitchFamily="18" charset="0"/>
              </a:rPr>
              <a:t>:</a:t>
            </a:r>
            <a:r>
              <a:rPr lang="en-US" altLang="zh-TW" sz="2800" b="0" i="0">
                <a:effectLst/>
                <a:latin typeface="Times New Roman" panose="02020603050405020304" pitchFamily="18" charset="0"/>
                <a:ea typeface="TW-Kai" panose="02010604000101010101" pitchFamily="2" charset="-128"/>
                <a:cs typeface="Times New Roman" panose="02020603050405020304" pitchFamily="18" charset="0"/>
              </a:rPr>
              <a:t>18</a:t>
            </a:r>
            <a:r>
              <a:rPr lang="en-US" altLang="zh-CN" sz="2800"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)</a:t>
            </a:r>
            <a:endParaRPr lang="zh-CN" altLang="en-US" sz="2400" b="0" i="0">
              <a:effectLst/>
              <a:latin typeface="TW-Kai" panose="02010604000101010101" pitchFamily="2" charset="-128"/>
              <a:ea typeface="TW-Kai" panose="02010604000101010101" pitchFamily="2" charset="-128"/>
              <a:cs typeface="TW-Kai" panose="02010604000101010101" pitchFamily="2" charset="-128"/>
            </a:endParaRPr>
          </a:p>
          <a:p>
            <a:pPr algn="ctr"/>
            <a:endParaRPr lang="en-US" sz="3200">
              <a:latin typeface="TW-Kai" panose="02010604000101010101" pitchFamily="2" charset="-128"/>
              <a:ea typeface="TW-Kai" panose="02010604000101010101" pitchFamily="2" charset="-128"/>
              <a:cs typeface="TW-Kai" panose="02010604000101010101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997422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39" name="Rectangle 5138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Inspirational Stones Home Canvas Wall Art Picture | Ubuy India">
            <a:extLst>
              <a:ext uri="{FF2B5EF4-FFF2-40B4-BE49-F238E27FC236}">
                <a16:creationId xmlns:a16="http://schemas.microsoft.com/office/drawing/2014/main" id="{5133C970-B3A8-5D75-0BAC-79928D57E2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4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15830" b="1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41" name="Rectangle 5140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A89EF5-6FCC-2E71-3BF6-2A1E2CB63F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0579" y="1049727"/>
            <a:ext cx="8668511" cy="3449636"/>
          </a:xfrm>
        </p:spPr>
        <p:txBody>
          <a:bodyPr anchor="t">
            <a:normAutofit/>
          </a:bodyPr>
          <a:lstStyle/>
          <a:p>
            <a:pPr algn="l" rtl="0">
              <a:lnSpc>
                <a:spcPct val="125000"/>
              </a:lnSpc>
              <a:spcBef>
                <a:spcPts val="600"/>
              </a:spcBef>
              <a:spcAft>
                <a:spcPts val="1200"/>
              </a:spcAft>
            </a:pPr>
            <a:r>
              <a:rPr lang="zh-CN" altLang="en-US" sz="5400" i="0" u="none" strike="noStrike">
                <a:effectLst/>
                <a:latin typeface="FZLiShu-S01" panose="02000500000000000000" pitchFamily="2" charset="-122"/>
                <a:ea typeface="FZLiShu-S01" panose="02000500000000000000" pitchFamily="2" charset="-122"/>
                <a:cs typeface="TW-Kai" panose="02010604000101010101" pitchFamily="2" charset="-128"/>
              </a:rPr>
              <a:t>信</a:t>
            </a:r>
            <a:r>
              <a:rPr lang="zh-CN" altLang="en-US" sz="4800" i="0" u="none" strike="noStrike">
                <a:effectLst/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：在患難時稱頌讚美</a:t>
            </a:r>
            <a:br>
              <a:rPr lang="zh-CN" altLang="en-US" sz="4800">
                <a:effectLst/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</a:br>
            <a:r>
              <a:rPr lang="zh-CN" altLang="en-US" sz="5400" i="0" u="none" strike="noStrike">
                <a:effectLst/>
                <a:latin typeface="FZLiShu-S01" panose="02000500000000000000" pitchFamily="2" charset="-122"/>
                <a:ea typeface="FZLiShu-S01" panose="02000500000000000000" pitchFamily="2" charset="-122"/>
                <a:cs typeface="TW-Kai" panose="02010604000101010101" pitchFamily="2" charset="-128"/>
              </a:rPr>
              <a:t>望</a:t>
            </a:r>
            <a:r>
              <a:rPr lang="zh-CN" altLang="en-US" sz="4800" i="0" u="none" strike="noStrike">
                <a:effectLst/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：在恐懼中仰望恩典</a:t>
            </a:r>
            <a:br>
              <a:rPr lang="zh-CN" altLang="en-US" sz="4800">
                <a:effectLst/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</a:br>
            <a:r>
              <a:rPr lang="zh-CN" altLang="en-US" sz="5400" i="0" u="none" strike="noStrike">
                <a:effectLst/>
                <a:latin typeface="FZLiShu-S01" panose="02000500000000000000" pitchFamily="2" charset="-122"/>
                <a:ea typeface="FZLiShu-S01" panose="02000500000000000000" pitchFamily="2" charset="-122"/>
                <a:cs typeface="TW-Kai" panose="02010604000101010101" pitchFamily="2" charset="-128"/>
              </a:rPr>
              <a:t>愛</a:t>
            </a:r>
            <a:r>
              <a:rPr lang="zh-CN" altLang="en-US" sz="4800" i="0" u="none" strike="noStrike">
                <a:effectLst/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：在壓力下尋求和睦</a:t>
            </a:r>
            <a:endParaRPr lang="en-US" sz="4800">
              <a:latin typeface="TW-Kai" panose="02010604000101010101" pitchFamily="2" charset="-128"/>
              <a:ea typeface="TW-Kai" panose="02010604000101010101" pitchFamily="2" charset="-128"/>
              <a:cs typeface="TW-Kai" panose="02010604000101010101" pitchFamily="2" charset="-128"/>
            </a:endParaRPr>
          </a:p>
        </p:txBody>
      </p:sp>
      <p:sp>
        <p:nvSpPr>
          <p:cNvPr id="5143" name="Rectangle 514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145" name="Rectangle 514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535383-160B-EF15-9569-D65FEDB94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70819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chemeClr val="bg1"/>
                </a:solidFill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2905100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断亲”现象为何越来越严重？_年轻人_亲戚_关系">
            <a:extLst>
              <a:ext uri="{FF2B5EF4-FFF2-40B4-BE49-F238E27FC236}">
                <a16:creationId xmlns:a16="http://schemas.microsoft.com/office/drawing/2014/main" id="{18CC8BE3-7CBA-F383-0BBF-EC60439A7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335" y="1101318"/>
            <a:ext cx="5238757" cy="3241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F691735A-8CCB-3862-87AC-977F1337AF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07" y="2989052"/>
            <a:ext cx="6692212" cy="3670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271FC9E-51CC-921E-CBCA-FFBB94CCB0BE}"/>
              </a:ext>
            </a:extLst>
          </p:cNvPr>
          <p:cNvSpPr txBox="1"/>
          <p:nvPr/>
        </p:nvSpPr>
        <p:spPr>
          <a:xfrm>
            <a:off x="477552" y="198688"/>
            <a:ext cx="5727850" cy="240065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zh-CN" sz="6000" b="1" i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W-Kai" panose="02010604000101010101" pitchFamily="2" charset="-128"/>
                <a:cs typeface="Times New Roman" panose="02020603050405020304" pitchFamily="18" charset="0"/>
              </a:rPr>
              <a:t>90</a:t>
            </a:r>
            <a:r>
              <a:rPr lang="zh-CN" altLang="en-US" sz="6000" b="1" i="0">
                <a:solidFill>
                  <a:srgbClr val="333333"/>
                </a:solidFill>
                <a:effectLst/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後</a:t>
            </a:r>
            <a:r>
              <a:rPr lang="zh-CN" altLang="en-US" sz="9600" b="1" i="0">
                <a:solidFill>
                  <a:srgbClr val="333333"/>
                </a:solidFill>
                <a:effectLst/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斷親</a:t>
            </a:r>
            <a:r>
              <a:rPr lang="zh-CN" altLang="en-US" sz="6000" b="1" i="0">
                <a:solidFill>
                  <a:srgbClr val="333333"/>
                </a:solidFill>
                <a:effectLst/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現象</a:t>
            </a:r>
            <a:endParaRPr lang="en-US" altLang="zh-CN" sz="3600" b="1" i="0">
              <a:solidFill>
                <a:srgbClr val="333333"/>
              </a:solidFill>
              <a:effectLst/>
              <a:latin typeface="TW-Kai" panose="02010604000101010101" pitchFamily="2" charset="-128"/>
              <a:ea typeface="TW-Kai" panose="02010604000101010101" pitchFamily="2" charset="-128"/>
              <a:cs typeface="TW-Kai" panose="02010604000101010101" pitchFamily="2" charset="-128"/>
            </a:endParaRPr>
          </a:p>
          <a:p>
            <a:pPr algn="ctr"/>
            <a:r>
              <a:rPr lang="zh-CN" altLang="en-US" sz="5400" b="1" i="0">
                <a:solidFill>
                  <a:srgbClr val="333333"/>
                </a:solidFill>
                <a:effectLst/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家不再</a:t>
            </a:r>
            <a:r>
              <a:rPr lang="zh-CN" altLang="en-US" sz="5400" b="1">
                <a:solidFill>
                  <a:srgbClr val="333333"/>
                </a:solidFill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是</a:t>
            </a:r>
            <a:r>
              <a:rPr lang="zh-CN" altLang="en-US" sz="5400" b="1" i="0">
                <a:solidFill>
                  <a:srgbClr val="333333"/>
                </a:solidFill>
                <a:effectLst/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避風港</a:t>
            </a:r>
            <a:endParaRPr lang="en-US" sz="5400">
              <a:latin typeface="TW-Kai" panose="02010604000101010101" pitchFamily="2" charset="-128"/>
              <a:ea typeface="TW-Kai" panose="02010604000101010101" pitchFamily="2" charset="-128"/>
              <a:cs typeface="TW-Kai" panose="02010604000101010101" pitchFamily="2" charset="-12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DB7BB9-4FEE-F583-EAD1-F95D709BBEF0}"/>
              </a:ext>
            </a:extLst>
          </p:cNvPr>
          <p:cNvSpPr txBox="1"/>
          <p:nvPr/>
        </p:nvSpPr>
        <p:spPr>
          <a:xfrm>
            <a:off x="6011775" y="6351535"/>
            <a:ext cx="147866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>
                <a:solidFill>
                  <a:schemeClr val="bg1">
                    <a:lumMod val="85000"/>
                  </a:schemeClr>
                </a:solidFill>
              </a:rPr>
              <a:t>sohu.com/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0950A0-038F-A33A-373B-3D9E91389259}"/>
              </a:ext>
            </a:extLst>
          </p:cNvPr>
          <p:cNvSpPr txBox="1"/>
          <p:nvPr/>
        </p:nvSpPr>
        <p:spPr>
          <a:xfrm>
            <a:off x="11139360" y="4035022"/>
            <a:ext cx="147866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>
                <a:solidFill>
                  <a:schemeClr val="bg1">
                    <a:lumMod val="85000"/>
                  </a:schemeClr>
                </a:solidFill>
              </a:rPr>
              <a:t>sohu.com/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071900-79E9-2B9A-AA13-FC4B909C9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9231981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如何改善夫妻關係？專家分享三關鍵，讓冷淡關係回溫">
            <a:extLst>
              <a:ext uri="{FF2B5EF4-FFF2-40B4-BE49-F238E27FC236}">
                <a16:creationId xmlns:a16="http://schemas.microsoft.com/office/drawing/2014/main" id="{7C63EE83-7304-429B-C409-F621F06795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45E58C0-A8A2-BC69-F9B0-D10C76AF8E9A}"/>
              </a:ext>
            </a:extLst>
          </p:cNvPr>
          <p:cNvSpPr txBox="1"/>
          <p:nvPr/>
        </p:nvSpPr>
        <p:spPr>
          <a:xfrm>
            <a:off x="3715473" y="325216"/>
            <a:ext cx="575261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4800">
                <a:solidFill>
                  <a:schemeClr val="bg1"/>
                </a:solidFill>
                <a:effectLst>
                  <a:glow rad="50800">
                    <a:schemeClr val="tx1">
                      <a:lumMod val="95000"/>
                      <a:lumOff val="5000"/>
                    </a:schemeClr>
                  </a:glow>
                </a:effectLst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在壓力下，如何建立合神心意的關係？</a:t>
            </a:r>
            <a:endParaRPr lang="en-US" sz="4800">
              <a:solidFill>
                <a:schemeClr val="bg1"/>
              </a:solidFill>
              <a:effectLst>
                <a:glow rad="50800">
                  <a:schemeClr val="tx1">
                    <a:lumMod val="95000"/>
                    <a:lumOff val="5000"/>
                  </a:schemeClr>
                </a:glow>
              </a:effectLst>
              <a:latin typeface="TW-Kai" panose="02010604000101010101" pitchFamily="2" charset="-128"/>
              <a:ea typeface="TW-Kai" panose="02010604000101010101" pitchFamily="2" charset="-128"/>
              <a:cs typeface="TW-Kai" panose="02010604000101010101" pitchFamily="2" charset="-12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41FC37-58E6-4FD2-620B-1D78D019AAFD}"/>
              </a:ext>
            </a:extLst>
          </p:cNvPr>
          <p:cNvSpPr txBox="1"/>
          <p:nvPr/>
        </p:nvSpPr>
        <p:spPr>
          <a:xfrm>
            <a:off x="9788324" y="6581001"/>
            <a:ext cx="309140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>
                <a:solidFill>
                  <a:schemeClr val="tx1">
                    <a:lumMod val="75000"/>
                    <a:lumOff val="25000"/>
                  </a:schemeClr>
                </a:solidFill>
              </a:rPr>
              <a:t>https://club.commonhealth.com.tw/</a:t>
            </a:r>
          </a:p>
        </p:txBody>
      </p:sp>
      <p:graphicFrame>
        <p:nvGraphicFramePr>
          <p:cNvPr id="2058" name="TextBox 8">
            <a:extLst>
              <a:ext uri="{FF2B5EF4-FFF2-40B4-BE49-F238E27FC236}">
                <a16:creationId xmlns:a16="http://schemas.microsoft.com/office/drawing/2014/main" id="{6118C1E3-D5F5-20ED-D531-60181A0D35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24278015"/>
              </p:ext>
            </p:extLst>
          </p:nvPr>
        </p:nvGraphicFramePr>
        <p:xfrm>
          <a:off x="354958" y="3891968"/>
          <a:ext cx="11277600" cy="23391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B3BECDD-388F-B294-42D0-AD56C0301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529201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465 Faith Stones Love Stock Photos - Free &amp; Royalty-Free Stock Photos from  Dreamstime">
            <a:extLst>
              <a:ext uri="{FF2B5EF4-FFF2-40B4-BE49-F238E27FC236}">
                <a16:creationId xmlns:a16="http://schemas.microsoft.com/office/drawing/2014/main" id="{41C5B228-8263-075A-224D-6D5EF86FBC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00" r="16210" b="5208"/>
          <a:stretch/>
        </p:blipFill>
        <p:spPr bwMode="auto">
          <a:xfrm>
            <a:off x="0" y="0"/>
            <a:ext cx="158591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69E8E44-50E1-FDC0-8BD4-3AD1B9FF5A38}"/>
              </a:ext>
            </a:extLst>
          </p:cNvPr>
          <p:cNvSpPr/>
          <p:nvPr/>
        </p:nvSpPr>
        <p:spPr>
          <a:xfrm>
            <a:off x="0" y="0"/>
            <a:ext cx="1585914" cy="6858000"/>
          </a:xfrm>
          <a:prstGeom prst="rect">
            <a:avLst/>
          </a:prstGeom>
          <a:solidFill>
            <a:schemeClr val="accent1">
              <a:alpha val="32725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5E58C0-A8A2-BC69-F9B0-D10C76AF8E9A}"/>
              </a:ext>
            </a:extLst>
          </p:cNvPr>
          <p:cNvSpPr txBox="1"/>
          <p:nvPr/>
        </p:nvSpPr>
        <p:spPr>
          <a:xfrm>
            <a:off x="2884989" y="185724"/>
            <a:ext cx="922212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zh-CN" altLang="en-US" sz="6000" b="0" i="0" u="none" strike="noStrike">
                <a:solidFill>
                  <a:srgbClr val="000000"/>
                </a:solidFill>
                <a:effectLst/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信：在患難時稱頌讚美</a:t>
            </a:r>
            <a:endParaRPr lang="zh-CN" altLang="en-US" sz="6000" b="0">
              <a:effectLst/>
              <a:latin typeface="TW-Kai" panose="02010604000101010101" pitchFamily="2" charset="-128"/>
              <a:ea typeface="TW-Kai" panose="02010604000101010101" pitchFamily="2" charset="-128"/>
              <a:cs typeface="TW-Kai" panose="02010604000101010101" pitchFamily="2" charset="-128"/>
            </a:endParaRPr>
          </a:p>
          <a:p>
            <a:br>
              <a:rPr lang="zh-CN" altLang="en-US"/>
            </a:b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999018-1A28-1F5F-B191-3BE3EF439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825285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465 Faith Stones Love Stock Photos - Free &amp; Royalty-Free Stock Photos from  Dreamstime">
            <a:extLst>
              <a:ext uri="{FF2B5EF4-FFF2-40B4-BE49-F238E27FC236}">
                <a16:creationId xmlns:a16="http://schemas.microsoft.com/office/drawing/2014/main" id="{41C5B228-8263-075A-224D-6D5EF86FBC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00" r="16210" b="5208"/>
          <a:stretch/>
        </p:blipFill>
        <p:spPr bwMode="auto">
          <a:xfrm>
            <a:off x="0" y="0"/>
            <a:ext cx="158591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69E8E44-50E1-FDC0-8BD4-3AD1B9FF5A38}"/>
              </a:ext>
            </a:extLst>
          </p:cNvPr>
          <p:cNvSpPr/>
          <p:nvPr/>
        </p:nvSpPr>
        <p:spPr>
          <a:xfrm>
            <a:off x="0" y="0"/>
            <a:ext cx="1585914" cy="6858000"/>
          </a:xfrm>
          <a:prstGeom prst="rect">
            <a:avLst/>
          </a:prstGeom>
          <a:solidFill>
            <a:schemeClr val="accent1">
              <a:alpha val="32725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5E58C0-A8A2-BC69-F9B0-D10C76AF8E9A}"/>
              </a:ext>
            </a:extLst>
          </p:cNvPr>
          <p:cNvSpPr txBox="1"/>
          <p:nvPr/>
        </p:nvSpPr>
        <p:spPr>
          <a:xfrm>
            <a:off x="2884989" y="185724"/>
            <a:ext cx="922212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zh-CN" altLang="en-US" sz="6000" b="0" i="0" u="none" strike="noStrike">
                <a:solidFill>
                  <a:srgbClr val="000000"/>
                </a:solidFill>
                <a:effectLst/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信：在患難時稱頌讚美</a:t>
            </a:r>
            <a:endParaRPr lang="zh-CN" altLang="en-US" sz="6000" b="0">
              <a:effectLst/>
              <a:latin typeface="TW-Kai" panose="02010604000101010101" pitchFamily="2" charset="-128"/>
              <a:ea typeface="TW-Kai" panose="02010604000101010101" pitchFamily="2" charset="-128"/>
              <a:cs typeface="TW-Kai" panose="02010604000101010101" pitchFamily="2" charset="-128"/>
            </a:endParaRPr>
          </a:p>
          <a:p>
            <a:br>
              <a:rPr lang="zh-CN" altLang="en-US"/>
            </a:br>
            <a:endParaRPr lang="en-US"/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A18557F5-7FB8-A09B-8FE9-E02DA3C687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0511" y="1191530"/>
            <a:ext cx="5016500" cy="501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76810CB-A910-855C-29AF-F0A443472919}"/>
              </a:ext>
            </a:extLst>
          </p:cNvPr>
          <p:cNvSpPr txBox="1"/>
          <p:nvPr/>
        </p:nvSpPr>
        <p:spPr>
          <a:xfrm>
            <a:off x="5570880" y="6302944"/>
            <a:ext cx="245576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zh-CN" altLang="en-US" sz="2000" b="0" i="0" u="none" strike="noStrike">
                <a:solidFill>
                  <a:srgbClr val="000000"/>
                </a:solidFill>
                <a:effectLst/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大衛的逃亡路線</a:t>
            </a:r>
            <a:endParaRPr lang="en-US" sz="200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5391142-5B5C-EB8C-0ACB-D5C5E8524071}"/>
              </a:ext>
            </a:extLst>
          </p:cNvPr>
          <p:cNvSpPr/>
          <p:nvPr/>
        </p:nvSpPr>
        <p:spPr>
          <a:xfrm>
            <a:off x="4919240" y="3283091"/>
            <a:ext cx="833377" cy="833377"/>
          </a:xfrm>
          <a:prstGeom prst="ellipse">
            <a:avLst/>
          </a:prstGeom>
          <a:solidFill>
            <a:schemeClr val="accent1">
              <a:alpha val="0"/>
            </a:schemeClr>
          </a:solidFill>
          <a:ln w="698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254B98-E8ED-EDF5-19B5-03468F7FB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6063386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465 Faith Stones Love Stock Photos - Free &amp; Royalty-Free Stock Photos from  Dreamstime">
            <a:extLst>
              <a:ext uri="{FF2B5EF4-FFF2-40B4-BE49-F238E27FC236}">
                <a16:creationId xmlns:a16="http://schemas.microsoft.com/office/drawing/2014/main" id="{41C5B228-8263-075A-224D-6D5EF86FBC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00" r="16210" b="5208"/>
          <a:stretch/>
        </p:blipFill>
        <p:spPr bwMode="auto">
          <a:xfrm>
            <a:off x="0" y="0"/>
            <a:ext cx="158591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69E8E44-50E1-FDC0-8BD4-3AD1B9FF5A38}"/>
              </a:ext>
            </a:extLst>
          </p:cNvPr>
          <p:cNvSpPr/>
          <p:nvPr/>
        </p:nvSpPr>
        <p:spPr>
          <a:xfrm>
            <a:off x="0" y="0"/>
            <a:ext cx="1585914" cy="6858000"/>
          </a:xfrm>
          <a:prstGeom prst="rect">
            <a:avLst/>
          </a:prstGeom>
          <a:solidFill>
            <a:schemeClr val="accent1">
              <a:alpha val="32725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76810CB-A910-855C-29AF-F0A443472919}"/>
              </a:ext>
            </a:extLst>
          </p:cNvPr>
          <p:cNvSpPr txBox="1"/>
          <p:nvPr/>
        </p:nvSpPr>
        <p:spPr>
          <a:xfrm>
            <a:off x="2405927" y="618927"/>
            <a:ext cx="9271723" cy="55399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zh-CN" altLang="en-US" sz="4800" b="0" i="0" u="none" strike="noStrike">
                <a:solidFill>
                  <a:srgbClr val="000000"/>
                </a:solidFill>
                <a:effectLst/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詩篇 </a:t>
            </a:r>
            <a:r>
              <a:rPr lang="en-US" altLang="zh-CN" sz="4800" b="0" i="0" u="none" strike="noStrike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W-Kai" panose="02010604000101010101" pitchFamily="2" charset="-128"/>
                <a:cs typeface="Times New Roman" panose="02020603050405020304" pitchFamily="18" charset="0"/>
              </a:rPr>
              <a:t>34</a:t>
            </a:r>
            <a:endParaRPr lang="zh-CN" altLang="en-US" sz="4800" b="0">
              <a:effectLst/>
              <a:latin typeface="Times New Roman" panose="02020603050405020304" pitchFamily="18" charset="0"/>
              <a:ea typeface="TW-Kai" panose="02010604000101010101" pitchFamily="2" charset="-128"/>
              <a:cs typeface="Times New Roman" panose="02020603050405020304" pitchFamily="18" charset="0"/>
            </a:endParaRPr>
          </a:p>
          <a:p>
            <a:pPr rtl="0">
              <a:spcBef>
                <a:spcPts val="1200"/>
              </a:spcBef>
              <a:spcAft>
                <a:spcPts val="0"/>
              </a:spcAft>
            </a:pPr>
            <a:r>
              <a:rPr lang="zh-CN" altLang="en-US" sz="3200" b="0" i="0" u="none" strike="noStrike">
                <a:solidFill>
                  <a:srgbClr val="000000"/>
                </a:solidFill>
                <a:effectLst/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大衛在亞比米勒面前裝瘋，被他趕出去，就作這詩。</a:t>
            </a:r>
            <a:br>
              <a:rPr lang="zh-CN" altLang="en-US" sz="3200" b="0">
                <a:effectLst/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</a:br>
            <a:r>
              <a:rPr lang="en-US" altLang="zh-CN" sz="3600" b="0" i="0" u="none" strike="noStrike">
                <a:solidFill>
                  <a:srgbClr val="000000"/>
                </a:solidFill>
                <a:effectLst/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1</a:t>
            </a:r>
            <a:r>
              <a:rPr lang="zh-CN" altLang="en-US" sz="3600" b="0" i="0" u="none" strike="noStrike">
                <a:solidFill>
                  <a:srgbClr val="000000"/>
                </a:solidFill>
                <a:effectLst/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我要時時</a:t>
            </a:r>
            <a:r>
              <a:rPr lang="zh-CN" altLang="en-US" sz="4400" b="0" i="0" u="sng" strike="noStrike">
                <a:solidFill>
                  <a:srgbClr val="002060"/>
                </a:solidFill>
                <a:effectLst/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稱頌</a:t>
            </a:r>
            <a:r>
              <a:rPr lang="zh-CN" altLang="en-US" sz="3600" b="0" i="0" u="none" strike="noStrike">
                <a:solidFill>
                  <a:srgbClr val="000000"/>
                </a:solidFill>
                <a:effectLst/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耶和華；</a:t>
            </a:r>
            <a:endParaRPr lang="zh-CN" altLang="en-US" sz="3600" b="0">
              <a:effectLst/>
              <a:latin typeface="TW-Kai" panose="02010604000101010101" pitchFamily="2" charset="-128"/>
              <a:ea typeface="TW-Kai" panose="02010604000101010101" pitchFamily="2" charset="-128"/>
              <a:cs typeface="TW-Kai" panose="02010604000101010101" pitchFamily="2" charset="-128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zh-CN" altLang="en-US" sz="4400" b="0" i="0" u="sng" strike="noStrike">
                <a:solidFill>
                  <a:srgbClr val="002060"/>
                </a:solidFill>
                <a:effectLst/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讚美</a:t>
            </a:r>
            <a:r>
              <a:rPr lang="zh-CN" altLang="en-US" sz="3600" b="0" i="0" u="none" strike="noStrike">
                <a:solidFill>
                  <a:srgbClr val="000000"/>
                </a:solidFill>
                <a:effectLst/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他的話必常在我口中。</a:t>
            </a:r>
            <a:endParaRPr lang="zh-CN" altLang="en-US" sz="3600" b="0">
              <a:effectLst/>
              <a:latin typeface="TW-Kai" panose="02010604000101010101" pitchFamily="2" charset="-128"/>
              <a:ea typeface="TW-Kai" panose="02010604000101010101" pitchFamily="2" charset="-128"/>
              <a:cs typeface="TW-Kai" panose="02010604000101010101" pitchFamily="2" charset="-128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altLang="zh-CN" sz="3600" b="0" i="0" u="none" strike="noStrike">
                <a:solidFill>
                  <a:srgbClr val="000000"/>
                </a:solidFill>
                <a:effectLst/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2</a:t>
            </a:r>
            <a:r>
              <a:rPr lang="zh-CN" altLang="en-US" sz="3600" b="0" i="0" u="none" strike="noStrike">
                <a:solidFill>
                  <a:srgbClr val="000000"/>
                </a:solidFill>
                <a:effectLst/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我的心必因耶和華</a:t>
            </a:r>
            <a:r>
              <a:rPr lang="zh-CN" altLang="en-US" sz="4400" b="0" i="0" u="sng" strike="noStrike">
                <a:solidFill>
                  <a:srgbClr val="002060"/>
                </a:solidFill>
                <a:effectLst/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誇耀</a:t>
            </a:r>
            <a:r>
              <a:rPr lang="zh-CN" altLang="en-US" sz="3600" b="0" i="0" u="none" strike="noStrike">
                <a:solidFill>
                  <a:srgbClr val="000000"/>
                </a:solidFill>
                <a:effectLst/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；</a:t>
            </a:r>
            <a:endParaRPr lang="zh-CN" altLang="en-US" sz="3600" b="0">
              <a:effectLst/>
              <a:latin typeface="TW-Kai" panose="02010604000101010101" pitchFamily="2" charset="-128"/>
              <a:ea typeface="TW-Kai" panose="02010604000101010101" pitchFamily="2" charset="-128"/>
              <a:cs typeface="TW-Kai" panose="02010604000101010101" pitchFamily="2" charset="-128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zh-CN" altLang="en-US" sz="3600" b="0" i="0" u="none" strike="noStrike">
                <a:solidFill>
                  <a:srgbClr val="000000"/>
                </a:solidFill>
                <a:effectLst/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謙卑人聽見就要</a:t>
            </a:r>
            <a:r>
              <a:rPr lang="zh-CN" altLang="en-US" sz="4400" b="0" i="0" u="sng" strike="noStrike">
                <a:solidFill>
                  <a:srgbClr val="002060"/>
                </a:solidFill>
                <a:effectLst/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喜樂</a:t>
            </a:r>
            <a:r>
              <a:rPr lang="zh-CN" altLang="en-US" sz="3600" b="0" i="0" u="none" strike="noStrike">
                <a:solidFill>
                  <a:srgbClr val="000000"/>
                </a:solidFill>
                <a:effectLst/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。</a:t>
            </a:r>
            <a:endParaRPr lang="zh-CN" altLang="en-US" sz="3600" b="0">
              <a:effectLst/>
              <a:latin typeface="TW-Kai" panose="02010604000101010101" pitchFamily="2" charset="-128"/>
              <a:ea typeface="TW-Kai" panose="02010604000101010101" pitchFamily="2" charset="-128"/>
              <a:cs typeface="TW-Kai" panose="02010604000101010101" pitchFamily="2" charset="-128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altLang="zh-CN" sz="3600" b="0" i="0" u="none" strike="noStrike">
                <a:solidFill>
                  <a:srgbClr val="000000"/>
                </a:solidFill>
                <a:effectLst/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3</a:t>
            </a:r>
            <a:r>
              <a:rPr lang="zh-CN" altLang="en-US" sz="3600" b="0" i="0" u="none" strike="noStrike">
                <a:solidFill>
                  <a:srgbClr val="000000"/>
                </a:solidFill>
                <a:effectLst/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你們和我當</a:t>
            </a:r>
            <a:r>
              <a:rPr lang="zh-CN" altLang="en-US" sz="4400" b="0" i="0" u="sng" strike="noStrike">
                <a:solidFill>
                  <a:srgbClr val="002060"/>
                </a:solidFill>
                <a:effectLst/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稱耶和華為大</a:t>
            </a:r>
            <a:r>
              <a:rPr lang="zh-CN" altLang="en-US" sz="3600" b="0" i="0" u="none" strike="noStrike">
                <a:solidFill>
                  <a:srgbClr val="000000"/>
                </a:solidFill>
                <a:effectLst/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，</a:t>
            </a:r>
            <a:endParaRPr lang="zh-CN" altLang="en-US" sz="3600" b="0">
              <a:effectLst/>
              <a:latin typeface="TW-Kai" panose="02010604000101010101" pitchFamily="2" charset="-128"/>
              <a:ea typeface="TW-Kai" panose="02010604000101010101" pitchFamily="2" charset="-128"/>
              <a:cs typeface="TW-Kai" panose="02010604000101010101" pitchFamily="2" charset="-128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zh-CN" altLang="en-US" sz="3600" b="0" i="0" u="none" strike="noStrike">
                <a:solidFill>
                  <a:srgbClr val="000000"/>
                </a:solidFill>
                <a:effectLst/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一同</a:t>
            </a:r>
            <a:r>
              <a:rPr lang="zh-CN" altLang="en-US" sz="4400" b="0" i="0" u="sng" strike="noStrike">
                <a:solidFill>
                  <a:srgbClr val="002060"/>
                </a:solidFill>
                <a:effectLst/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高舉他的名</a:t>
            </a:r>
            <a:r>
              <a:rPr lang="zh-CN" altLang="en-US" sz="3600" b="0" i="0" u="none" strike="noStrike">
                <a:solidFill>
                  <a:srgbClr val="000000"/>
                </a:solidFill>
                <a:effectLst/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。</a:t>
            </a:r>
            <a:endParaRPr lang="en-US" sz="32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0C19AB-A3F3-7528-13AC-A225FC7B8C0F}"/>
              </a:ext>
            </a:extLst>
          </p:cNvPr>
          <p:cNvSpPr txBox="1"/>
          <p:nvPr/>
        </p:nvSpPr>
        <p:spPr>
          <a:xfrm>
            <a:off x="8351668" y="95707"/>
            <a:ext cx="40511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zh-CN" altLang="en-US" sz="2800" b="0" i="0" u="none" strike="noStrike">
                <a:solidFill>
                  <a:srgbClr val="000000"/>
                </a:solidFill>
                <a:effectLst/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信：在患難時稱頌讚美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51786E-8A47-0A18-DB5B-76B9259B4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37186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465 Faith Stones Love Stock Photos - Free &amp; Royalty-Free Stock Photos from  Dreamstime">
            <a:extLst>
              <a:ext uri="{FF2B5EF4-FFF2-40B4-BE49-F238E27FC236}">
                <a16:creationId xmlns:a16="http://schemas.microsoft.com/office/drawing/2014/main" id="{41C5B228-8263-075A-224D-6D5EF86FBC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00" r="16210" b="5208"/>
          <a:stretch/>
        </p:blipFill>
        <p:spPr bwMode="auto">
          <a:xfrm>
            <a:off x="0" y="0"/>
            <a:ext cx="158591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69E8E44-50E1-FDC0-8BD4-3AD1B9FF5A38}"/>
              </a:ext>
            </a:extLst>
          </p:cNvPr>
          <p:cNvSpPr/>
          <p:nvPr/>
        </p:nvSpPr>
        <p:spPr>
          <a:xfrm>
            <a:off x="0" y="0"/>
            <a:ext cx="1585914" cy="6858000"/>
          </a:xfrm>
          <a:prstGeom prst="rect">
            <a:avLst/>
          </a:prstGeom>
          <a:solidFill>
            <a:schemeClr val="accent1">
              <a:alpha val="32725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5E58C0-A8A2-BC69-F9B0-D10C76AF8E9A}"/>
              </a:ext>
            </a:extLst>
          </p:cNvPr>
          <p:cNvSpPr txBox="1"/>
          <p:nvPr/>
        </p:nvSpPr>
        <p:spPr>
          <a:xfrm>
            <a:off x="8351668" y="95707"/>
            <a:ext cx="40511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zh-CN" altLang="en-US" sz="2800" b="0" i="0" u="none" strike="noStrike">
                <a:solidFill>
                  <a:srgbClr val="000000"/>
                </a:solidFill>
                <a:effectLst/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信：在患難時稱頌讚美</a:t>
            </a:r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76810CB-A910-855C-29AF-F0A443472919}"/>
              </a:ext>
            </a:extLst>
          </p:cNvPr>
          <p:cNvSpPr txBox="1"/>
          <p:nvPr/>
        </p:nvSpPr>
        <p:spPr>
          <a:xfrm>
            <a:off x="2390410" y="319217"/>
            <a:ext cx="8624023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zh-CN" altLang="en-US" sz="3600" b="0" i="0" u="none" strike="noStrike">
                <a:solidFill>
                  <a:srgbClr val="000000"/>
                </a:solidFill>
                <a:effectLst/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詩篇 </a:t>
            </a:r>
            <a:r>
              <a:rPr lang="en-US" altLang="zh-CN" sz="3600" b="0" i="0" u="none" strike="noStrike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W-Kai" panose="02010604000101010101" pitchFamily="2" charset="-128"/>
                <a:cs typeface="Times New Roman" panose="02020603050405020304" pitchFamily="18" charset="0"/>
              </a:rPr>
              <a:t>34</a:t>
            </a:r>
            <a:endParaRPr lang="zh-CN" altLang="en-US" sz="3600" b="0">
              <a:effectLst/>
              <a:latin typeface="Times New Roman" panose="02020603050405020304" pitchFamily="18" charset="0"/>
              <a:ea typeface="TW-Kai" panose="02010604000101010101" pitchFamily="2" charset="-128"/>
              <a:cs typeface="Times New Roman" panose="02020603050405020304" pitchFamily="18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altLang="zh-CN" sz="3200" b="0" i="0" u="none" strike="noStrike">
                <a:solidFill>
                  <a:srgbClr val="000000"/>
                </a:solidFill>
                <a:effectLst/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4</a:t>
            </a:r>
            <a:r>
              <a:rPr lang="zh-CN" altLang="en-US" sz="3200" b="0" i="0" u="none" strike="noStrike">
                <a:solidFill>
                  <a:srgbClr val="000000"/>
                </a:solidFill>
                <a:effectLst/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我曾</a:t>
            </a:r>
            <a:r>
              <a:rPr lang="zh-CN" altLang="en-US" sz="4000" b="0" i="0" u="sng" strike="noStrike">
                <a:solidFill>
                  <a:srgbClr val="002060"/>
                </a:solidFill>
                <a:effectLst/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尋求</a:t>
            </a:r>
            <a:r>
              <a:rPr lang="zh-CN" altLang="en-US" sz="3200" b="0" i="0" u="none" strike="noStrike">
                <a:solidFill>
                  <a:srgbClr val="000000"/>
                </a:solidFill>
                <a:effectLst/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耶和華，他就</a:t>
            </a:r>
            <a:r>
              <a:rPr lang="zh-CN" altLang="en-US" sz="4000" b="0" i="0" u="sng" strike="noStrike">
                <a:solidFill>
                  <a:srgbClr val="002060"/>
                </a:solidFill>
                <a:effectLst/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應允</a:t>
            </a:r>
            <a:r>
              <a:rPr lang="zh-CN" altLang="en-US" sz="3200" b="0" i="0" u="none" strike="noStrike">
                <a:solidFill>
                  <a:srgbClr val="000000"/>
                </a:solidFill>
                <a:effectLst/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我，</a:t>
            </a:r>
            <a:endParaRPr lang="zh-CN" altLang="en-US" sz="3200" b="0">
              <a:effectLst/>
              <a:latin typeface="TW-Kai" panose="02010604000101010101" pitchFamily="2" charset="-128"/>
              <a:ea typeface="TW-Kai" panose="02010604000101010101" pitchFamily="2" charset="-128"/>
              <a:cs typeface="TW-Kai" panose="02010604000101010101" pitchFamily="2" charset="-128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zh-CN" altLang="en-US" sz="4000" b="0" i="0" u="sng" strike="noStrike">
                <a:solidFill>
                  <a:srgbClr val="002060"/>
                </a:solidFill>
                <a:effectLst/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救</a:t>
            </a:r>
            <a:r>
              <a:rPr lang="zh-CN" altLang="en-US" sz="3200" b="0" i="0" u="none" strike="noStrike">
                <a:solidFill>
                  <a:srgbClr val="000000"/>
                </a:solidFill>
                <a:effectLst/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我</a:t>
            </a:r>
            <a:r>
              <a:rPr lang="zh-CN" altLang="en-US" sz="3200" b="0" i="0" strike="noStrike">
                <a:solidFill>
                  <a:srgbClr val="000000"/>
                </a:solidFill>
                <a:effectLst/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脫離</a:t>
            </a:r>
            <a:r>
              <a:rPr lang="zh-CN" altLang="en-US" sz="3200" b="0" i="0" u="none" strike="noStrike">
                <a:solidFill>
                  <a:srgbClr val="000000"/>
                </a:solidFill>
                <a:effectLst/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了一切的恐懼。</a:t>
            </a:r>
            <a:endParaRPr lang="zh-CN" altLang="en-US" sz="3200" b="0">
              <a:effectLst/>
              <a:latin typeface="TW-Kai" panose="02010604000101010101" pitchFamily="2" charset="-128"/>
              <a:ea typeface="TW-Kai" panose="02010604000101010101" pitchFamily="2" charset="-128"/>
              <a:cs typeface="TW-Kai" panose="02010604000101010101" pitchFamily="2" charset="-128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altLang="zh-CN" sz="3200" b="0" i="0" u="none" strike="noStrike">
                <a:solidFill>
                  <a:srgbClr val="000000"/>
                </a:solidFill>
                <a:effectLst/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5</a:t>
            </a:r>
            <a:r>
              <a:rPr lang="zh-CN" altLang="en-US" sz="3200" b="0" i="0" u="none" strike="noStrike">
                <a:solidFill>
                  <a:srgbClr val="000000"/>
                </a:solidFill>
                <a:effectLst/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凡仰望他的，便有光榮；</a:t>
            </a:r>
            <a:endParaRPr lang="zh-CN" altLang="en-US" sz="3200" b="0">
              <a:effectLst/>
              <a:latin typeface="TW-Kai" panose="02010604000101010101" pitchFamily="2" charset="-128"/>
              <a:ea typeface="TW-Kai" panose="02010604000101010101" pitchFamily="2" charset="-128"/>
              <a:cs typeface="TW-Kai" panose="02010604000101010101" pitchFamily="2" charset="-128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zh-CN" altLang="en-US" sz="3200" b="0" i="0" u="none" strike="noStrike">
                <a:solidFill>
                  <a:srgbClr val="000000"/>
                </a:solidFill>
                <a:effectLst/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他們的臉必不蒙羞。</a:t>
            </a:r>
            <a:endParaRPr lang="zh-CN" altLang="en-US" sz="3200" b="0">
              <a:effectLst/>
              <a:latin typeface="TW-Kai" panose="02010604000101010101" pitchFamily="2" charset="-128"/>
              <a:ea typeface="TW-Kai" panose="02010604000101010101" pitchFamily="2" charset="-128"/>
              <a:cs typeface="TW-Kai" panose="02010604000101010101" pitchFamily="2" charset="-128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altLang="zh-CN" sz="3200" b="0" i="0" u="none" strike="noStrike">
                <a:solidFill>
                  <a:srgbClr val="000000"/>
                </a:solidFill>
                <a:effectLst/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6</a:t>
            </a:r>
            <a:r>
              <a:rPr lang="zh-CN" altLang="en-US" sz="3200" b="0" i="0" u="none" strike="noStrike">
                <a:solidFill>
                  <a:srgbClr val="000000"/>
                </a:solidFill>
                <a:effectLst/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我這困苦人</a:t>
            </a:r>
            <a:r>
              <a:rPr lang="zh-CN" altLang="en-US" sz="4000" b="0" i="0" u="sng" strike="noStrike">
                <a:solidFill>
                  <a:srgbClr val="002060"/>
                </a:solidFill>
                <a:effectLst/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呼求</a:t>
            </a:r>
            <a:r>
              <a:rPr lang="zh-CN" altLang="en-US" sz="3200" b="0" i="0" u="none" strike="noStrike">
                <a:solidFill>
                  <a:srgbClr val="000000"/>
                </a:solidFill>
                <a:effectLst/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，耶和華便</a:t>
            </a:r>
            <a:r>
              <a:rPr lang="zh-CN" altLang="en-US" sz="4000" b="0" i="0" u="sng" strike="noStrike">
                <a:solidFill>
                  <a:srgbClr val="002060"/>
                </a:solidFill>
                <a:effectLst/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垂聽</a:t>
            </a:r>
            <a:r>
              <a:rPr lang="zh-CN" altLang="en-US" sz="3200" b="0" i="0" u="none" strike="noStrike">
                <a:solidFill>
                  <a:srgbClr val="000000"/>
                </a:solidFill>
                <a:effectLst/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，</a:t>
            </a:r>
            <a:endParaRPr lang="zh-CN" altLang="en-US" sz="3200" b="0">
              <a:effectLst/>
              <a:latin typeface="TW-Kai" panose="02010604000101010101" pitchFamily="2" charset="-128"/>
              <a:ea typeface="TW-Kai" panose="02010604000101010101" pitchFamily="2" charset="-128"/>
              <a:cs typeface="TW-Kai" panose="02010604000101010101" pitchFamily="2" charset="-128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zh-CN" altLang="en-US" sz="4000" b="0" i="0" u="sng" strike="noStrike">
                <a:solidFill>
                  <a:srgbClr val="002060"/>
                </a:solidFill>
                <a:effectLst/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救</a:t>
            </a:r>
            <a:r>
              <a:rPr lang="zh-CN" altLang="en-US" sz="3200" b="0" i="0" u="none" strike="noStrike">
                <a:solidFill>
                  <a:srgbClr val="000000"/>
                </a:solidFill>
                <a:effectLst/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我</a:t>
            </a:r>
            <a:r>
              <a:rPr lang="zh-CN" altLang="en-US" sz="3200" b="0" i="0" strike="noStrike">
                <a:solidFill>
                  <a:srgbClr val="000000"/>
                </a:solidFill>
                <a:effectLst/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脫離</a:t>
            </a:r>
            <a:r>
              <a:rPr lang="zh-CN" altLang="en-US" sz="3200" b="0" i="0" u="none" strike="noStrike">
                <a:solidFill>
                  <a:srgbClr val="000000"/>
                </a:solidFill>
                <a:effectLst/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一切患難。</a:t>
            </a:r>
            <a:endParaRPr lang="zh-CN" altLang="en-US" sz="3200" b="0">
              <a:effectLst/>
              <a:latin typeface="TW-Kai" panose="02010604000101010101" pitchFamily="2" charset="-128"/>
              <a:ea typeface="TW-Kai" panose="02010604000101010101" pitchFamily="2" charset="-128"/>
              <a:cs typeface="TW-Kai" panose="02010604000101010101" pitchFamily="2" charset="-128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altLang="zh-CN" sz="3200" b="0" i="0" u="none" strike="noStrike">
                <a:solidFill>
                  <a:srgbClr val="000000"/>
                </a:solidFill>
                <a:effectLst/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7</a:t>
            </a:r>
            <a:r>
              <a:rPr lang="zh-CN" altLang="en-US" sz="3200" b="0" i="0" u="none" strike="noStrike">
                <a:solidFill>
                  <a:srgbClr val="000000"/>
                </a:solidFill>
                <a:effectLst/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耶和華的使者在敬畏他的人四圍安營，</a:t>
            </a:r>
            <a:endParaRPr lang="zh-CN" altLang="en-US" sz="3200" b="0">
              <a:effectLst/>
              <a:latin typeface="TW-Kai" panose="02010604000101010101" pitchFamily="2" charset="-128"/>
              <a:ea typeface="TW-Kai" panose="02010604000101010101" pitchFamily="2" charset="-128"/>
              <a:cs typeface="TW-Kai" panose="02010604000101010101" pitchFamily="2" charset="-128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zh-CN" altLang="en-US" sz="3200" b="0" i="0" u="none" strike="noStrike">
                <a:solidFill>
                  <a:srgbClr val="000000"/>
                </a:solidFill>
                <a:effectLst/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搭救他們。</a:t>
            </a:r>
            <a:endParaRPr lang="zh-CN" altLang="en-US" sz="3200" b="0">
              <a:effectLst/>
              <a:latin typeface="TW-Kai" panose="02010604000101010101" pitchFamily="2" charset="-128"/>
              <a:ea typeface="TW-Kai" panose="02010604000101010101" pitchFamily="2" charset="-128"/>
              <a:cs typeface="TW-Kai" panose="02010604000101010101" pitchFamily="2" charset="-128"/>
            </a:endParaRPr>
          </a:p>
        </p:txBody>
      </p:sp>
      <p:graphicFrame>
        <p:nvGraphicFramePr>
          <p:cNvPr id="15" name="TextBox 8">
            <a:extLst>
              <a:ext uri="{FF2B5EF4-FFF2-40B4-BE49-F238E27FC236}">
                <a16:creationId xmlns:a16="http://schemas.microsoft.com/office/drawing/2014/main" id="{022BD889-70DE-ABF9-432D-204F49E911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76372671"/>
              </p:ext>
            </p:extLst>
          </p:nvPr>
        </p:nvGraphicFramePr>
        <p:xfrm>
          <a:off x="2599264" y="5428524"/>
          <a:ext cx="8853319" cy="11860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0C03DCB0-43EB-6BD7-FB9C-5712F908B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7680463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istory Crash Course #17: David: Shepherd &amp; Warrior - Aish.com">
            <a:extLst>
              <a:ext uri="{FF2B5EF4-FFF2-40B4-BE49-F238E27FC236}">
                <a16:creationId xmlns:a16="http://schemas.microsoft.com/office/drawing/2014/main" id="{4CFDAD07-9788-9782-6868-713E1DD8FA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67" y="980316"/>
            <a:ext cx="7056869" cy="5290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Inspirational Stones Home Canvas Wall Art Picture | Ubuy India">
            <a:extLst>
              <a:ext uri="{FF2B5EF4-FFF2-40B4-BE49-F238E27FC236}">
                <a16:creationId xmlns:a16="http://schemas.microsoft.com/office/drawing/2014/main" id="{F18509F5-10AC-6C28-6802-BC0DDD6AA5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2" t="40844" r="988" b="13418"/>
          <a:stretch/>
        </p:blipFill>
        <p:spPr bwMode="auto">
          <a:xfrm>
            <a:off x="9410218" y="0"/>
            <a:ext cx="2781782" cy="980316"/>
          </a:xfrm>
          <a:prstGeom prst="rect">
            <a:avLst/>
          </a:prstGeom>
          <a:noFill/>
          <a:effectLst>
            <a:softEdge rad="75329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70709EA-BD71-FC44-B1E7-FF9EF559E202}"/>
              </a:ext>
            </a:extLst>
          </p:cNvPr>
          <p:cNvSpPr/>
          <p:nvPr/>
        </p:nvSpPr>
        <p:spPr>
          <a:xfrm>
            <a:off x="0" y="-15107"/>
            <a:ext cx="12192000" cy="995423"/>
          </a:xfrm>
          <a:prstGeom prst="rect">
            <a:avLst/>
          </a:prstGeom>
          <a:solidFill>
            <a:srgbClr val="EAE0D2">
              <a:alpha val="3098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71FC9E-51CC-921E-CBCA-FFBB94CCB0BE}"/>
              </a:ext>
            </a:extLst>
          </p:cNvPr>
          <p:cNvSpPr txBox="1"/>
          <p:nvPr/>
        </p:nvSpPr>
        <p:spPr>
          <a:xfrm>
            <a:off x="7543003" y="1711337"/>
            <a:ext cx="4309474" cy="378565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endParaRPr lang="en-US" altLang="zh-CN" sz="2800" b="1" i="0">
              <a:solidFill>
                <a:srgbClr val="333333"/>
              </a:solidFill>
              <a:effectLst/>
              <a:latin typeface="TW-Kai" panose="02010604000101010101" pitchFamily="2" charset="-128"/>
              <a:ea typeface="TW-Kai" panose="02010604000101010101" pitchFamily="2" charset="-128"/>
              <a:cs typeface="TW-Kai" panose="02010604000101010101" pitchFamily="2" charset="-128"/>
            </a:endParaRPr>
          </a:p>
          <a:p>
            <a:r>
              <a:rPr lang="zh-CN" altLang="en-US" sz="3600" i="0">
                <a:effectLst/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大衛又說：「耶和華救我脫離獅子和熊的爪，也必救我脫離這非利士人的手。」</a:t>
            </a:r>
            <a:r>
              <a:rPr lang="zh-TW" altLang="en-US" sz="3600" i="0">
                <a:effectLst/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（</a:t>
            </a:r>
            <a:r>
              <a:rPr lang="zh-CN" altLang="en-US" sz="3600" i="0">
                <a:effectLst/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撒上 </a:t>
            </a:r>
            <a:r>
              <a:rPr lang="en-US" altLang="zh-CN" sz="3600" i="0">
                <a:effectLst/>
                <a:latin typeface="Times New Roman" panose="02020603050405020304" pitchFamily="18" charset="0"/>
                <a:ea typeface="TW-Kai" panose="02010604000101010101" pitchFamily="2" charset="-128"/>
                <a:cs typeface="Times New Roman" panose="02020603050405020304" pitchFamily="18" charset="0"/>
              </a:rPr>
              <a:t>17:37</a:t>
            </a:r>
            <a:r>
              <a:rPr lang="zh-TW" altLang="en-US" sz="3600" i="0">
                <a:effectLst/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）</a:t>
            </a:r>
            <a:endParaRPr lang="en-US" altLang="zh-CN" sz="3600" i="0">
              <a:effectLst/>
              <a:latin typeface="TW-Kai" panose="02010604000101010101" pitchFamily="2" charset="-128"/>
              <a:ea typeface="TW-Kai" panose="02010604000101010101" pitchFamily="2" charset="-128"/>
              <a:cs typeface="TW-Kai" panose="02010604000101010101" pitchFamily="2" charset="-128"/>
            </a:endParaRPr>
          </a:p>
          <a:p>
            <a:pPr algn="l"/>
            <a:endParaRPr lang="zh-CN" altLang="en-US" sz="3200" b="0" i="0">
              <a:solidFill>
                <a:srgbClr val="000000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DB7BB9-4FEE-F583-EAD1-F95D709BBEF0}"/>
              </a:ext>
            </a:extLst>
          </p:cNvPr>
          <p:cNvSpPr txBox="1"/>
          <p:nvPr/>
        </p:nvSpPr>
        <p:spPr>
          <a:xfrm>
            <a:off x="6434728" y="5962608"/>
            <a:ext cx="147866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>
                <a:solidFill>
                  <a:schemeClr val="bg1">
                    <a:lumMod val="65000"/>
                  </a:schemeClr>
                </a:solidFill>
              </a:rPr>
              <a:t>Aish.com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473A051-B214-1651-61D3-D77FFFE08189}"/>
              </a:ext>
            </a:extLst>
          </p:cNvPr>
          <p:cNvSpPr txBox="1"/>
          <p:nvPr/>
        </p:nvSpPr>
        <p:spPr>
          <a:xfrm>
            <a:off x="243066" y="214571"/>
            <a:ext cx="490043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zh-CN" altLang="en-US" sz="3200" b="0" i="0" u="none" strike="noStrike">
                <a:solidFill>
                  <a:srgbClr val="000000"/>
                </a:solidFill>
                <a:effectLst/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信：在患難時稱頌讚美</a:t>
            </a:r>
            <a:endParaRPr lang="en-US" sz="200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B9C21A7-B3BB-4243-141F-43B1DF660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3864198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465 Faith Stones Love Stock Photos - Free &amp; Royalty-Free Stock Photos from  Dreamstime">
            <a:extLst>
              <a:ext uri="{FF2B5EF4-FFF2-40B4-BE49-F238E27FC236}">
                <a16:creationId xmlns:a16="http://schemas.microsoft.com/office/drawing/2014/main" id="{41C5B228-8263-075A-224D-6D5EF86FBC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00" r="16210" b="5208"/>
          <a:stretch/>
        </p:blipFill>
        <p:spPr bwMode="auto">
          <a:xfrm>
            <a:off x="0" y="0"/>
            <a:ext cx="158591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69E8E44-50E1-FDC0-8BD4-3AD1B9FF5A38}"/>
              </a:ext>
            </a:extLst>
          </p:cNvPr>
          <p:cNvSpPr/>
          <p:nvPr/>
        </p:nvSpPr>
        <p:spPr>
          <a:xfrm>
            <a:off x="0" y="0"/>
            <a:ext cx="1585914" cy="6858000"/>
          </a:xfrm>
          <a:prstGeom prst="rect">
            <a:avLst/>
          </a:prstGeom>
          <a:solidFill>
            <a:schemeClr val="accent1">
              <a:alpha val="32725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5E58C0-A8A2-BC69-F9B0-D10C76AF8E9A}"/>
              </a:ext>
            </a:extLst>
          </p:cNvPr>
          <p:cNvSpPr txBox="1"/>
          <p:nvPr/>
        </p:nvSpPr>
        <p:spPr>
          <a:xfrm>
            <a:off x="1959014" y="136525"/>
            <a:ext cx="922212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zh-CN" altLang="en-US" sz="5400" b="0" i="0" u="none" strike="noStrike">
                <a:solidFill>
                  <a:srgbClr val="000000"/>
                </a:solidFill>
                <a:effectLst/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望：在恐懼中仰望恩典</a:t>
            </a:r>
            <a:endParaRPr lang="zh-CN" altLang="en-US" sz="5400" b="0">
              <a:effectLst/>
              <a:latin typeface="TW-Kai" panose="02010604000101010101" pitchFamily="2" charset="-128"/>
              <a:ea typeface="TW-Kai" panose="02010604000101010101" pitchFamily="2" charset="-128"/>
              <a:cs typeface="TW-Kai" panose="02010604000101010101" pitchFamily="2" charset="-128"/>
            </a:endParaRPr>
          </a:p>
          <a:p>
            <a:br>
              <a:rPr lang="zh-CN" altLang="en-US"/>
            </a:br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76810CB-A910-855C-29AF-F0A443472919}"/>
              </a:ext>
            </a:extLst>
          </p:cNvPr>
          <p:cNvSpPr txBox="1"/>
          <p:nvPr/>
        </p:nvSpPr>
        <p:spPr>
          <a:xfrm>
            <a:off x="2141837" y="1613853"/>
            <a:ext cx="9710639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zh-CN" altLang="en-US" sz="4000" b="0" i="0" u="none" strike="noStrike">
                <a:solidFill>
                  <a:srgbClr val="000000"/>
                </a:solidFill>
                <a:effectLst/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詩篇 </a:t>
            </a:r>
            <a:r>
              <a:rPr lang="en-US" altLang="zh-CN" sz="4000" b="0" i="0" u="none" strike="noStrike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W-Kai" panose="02010604000101010101" pitchFamily="2" charset="-128"/>
                <a:cs typeface="Times New Roman" panose="02020603050405020304" pitchFamily="18" charset="0"/>
              </a:rPr>
              <a:t>34</a:t>
            </a:r>
            <a:endParaRPr lang="zh-CN" altLang="en-US" sz="4000" b="0">
              <a:effectLst/>
              <a:latin typeface="Times New Roman" panose="02020603050405020304" pitchFamily="18" charset="0"/>
              <a:ea typeface="TW-Kai" panose="02010604000101010101" pitchFamily="2" charset="-128"/>
              <a:cs typeface="Times New Roman" panose="02020603050405020304" pitchFamily="18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altLang="zh-CN" sz="4000" b="0" i="0" u="none" strike="noStrike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W-Kai" panose="02010604000101010101" pitchFamily="2" charset="-128"/>
                <a:cs typeface="Times New Roman" panose="02020603050405020304" pitchFamily="18" charset="0"/>
              </a:rPr>
              <a:t>8</a:t>
            </a:r>
            <a:r>
              <a:rPr lang="zh-CN" altLang="en-US" sz="4000" b="0" i="0" u="none" strike="noStrike">
                <a:solidFill>
                  <a:srgbClr val="000000"/>
                </a:solidFill>
                <a:effectLst/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你們要嘗嘗主恩的滋味，便知道他是美善；</a:t>
            </a:r>
            <a:endParaRPr lang="zh-CN" altLang="en-US" sz="4000" b="0">
              <a:effectLst/>
              <a:latin typeface="TW-Kai" panose="02010604000101010101" pitchFamily="2" charset="-128"/>
              <a:ea typeface="TW-Kai" panose="02010604000101010101" pitchFamily="2" charset="-128"/>
              <a:cs typeface="TW-Kai" panose="02010604000101010101" pitchFamily="2" charset="-128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zh-CN" altLang="en-US" sz="4000" b="0" i="0" u="none" strike="noStrike">
                <a:solidFill>
                  <a:srgbClr val="000000"/>
                </a:solidFill>
                <a:effectLst/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投靠他的人有福了！</a:t>
            </a:r>
            <a:endParaRPr lang="zh-CN" altLang="en-US" sz="4000" b="0">
              <a:effectLst/>
              <a:latin typeface="TW-Kai" panose="02010604000101010101" pitchFamily="2" charset="-128"/>
              <a:ea typeface="TW-Kai" panose="02010604000101010101" pitchFamily="2" charset="-128"/>
              <a:cs typeface="TW-Kai" panose="02010604000101010101" pitchFamily="2" charset="-128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altLang="zh-CN" sz="4000" b="0" i="0" u="none" strike="noStrike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W-Kai" panose="02010604000101010101" pitchFamily="2" charset="-128"/>
                <a:cs typeface="Times New Roman" panose="02020603050405020304" pitchFamily="18" charset="0"/>
              </a:rPr>
              <a:t>9</a:t>
            </a:r>
            <a:r>
              <a:rPr lang="zh-CN" altLang="en-US" sz="4000" b="0" i="0" u="none" strike="noStrike">
                <a:solidFill>
                  <a:srgbClr val="000000"/>
                </a:solidFill>
                <a:effectLst/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耶和華的聖民哪，你們當敬畏他，</a:t>
            </a:r>
            <a:endParaRPr lang="zh-CN" altLang="en-US" sz="4000" b="0">
              <a:effectLst/>
              <a:latin typeface="TW-Kai" panose="02010604000101010101" pitchFamily="2" charset="-128"/>
              <a:ea typeface="TW-Kai" panose="02010604000101010101" pitchFamily="2" charset="-128"/>
              <a:cs typeface="TW-Kai" panose="02010604000101010101" pitchFamily="2" charset="-128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zh-CN" altLang="en-US" sz="4000" b="0" i="0" u="none" strike="noStrike">
                <a:solidFill>
                  <a:srgbClr val="000000"/>
                </a:solidFill>
                <a:effectLst/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因敬畏他的一無所缺。</a:t>
            </a:r>
            <a:endParaRPr lang="zh-CN" altLang="en-US" sz="4000" b="0">
              <a:effectLst/>
              <a:latin typeface="TW-Kai" panose="02010604000101010101" pitchFamily="2" charset="-128"/>
              <a:ea typeface="TW-Kai" panose="02010604000101010101" pitchFamily="2" charset="-128"/>
              <a:cs typeface="TW-Kai" panose="02010604000101010101" pitchFamily="2" charset="-128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altLang="zh-CN" sz="4000" b="0" i="0" u="none" strike="noStrike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W-Kai" panose="02010604000101010101" pitchFamily="2" charset="-128"/>
                <a:cs typeface="Times New Roman" panose="02020603050405020304" pitchFamily="18" charset="0"/>
              </a:rPr>
              <a:t>10</a:t>
            </a:r>
            <a:r>
              <a:rPr lang="zh-CN" altLang="en-US" sz="4000" b="0" i="0" u="none" strike="noStrike">
                <a:solidFill>
                  <a:srgbClr val="000000"/>
                </a:solidFill>
                <a:effectLst/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少壯獅子還缺食忍餓，</a:t>
            </a:r>
            <a:endParaRPr lang="zh-CN" altLang="en-US" sz="4000" b="0">
              <a:effectLst/>
              <a:latin typeface="TW-Kai" panose="02010604000101010101" pitchFamily="2" charset="-128"/>
              <a:ea typeface="TW-Kai" panose="02010604000101010101" pitchFamily="2" charset="-128"/>
              <a:cs typeface="TW-Kai" panose="02010604000101010101" pitchFamily="2" charset="-128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zh-CN" altLang="en-US" sz="4000" b="0" i="0" u="none" strike="noStrike">
                <a:solidFill>
                  <a:srgbClr val="000000"/>
                </a:solidFill>
                <a:effectLst/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但尋求耶和華的甚麼好處都不缺。</a:t>
            </a:r>
            <a:endParaRPr lang="zh-CN" altLang="en-US" sz="3600" b="0">
              <a:effectLst/>
              <a:latin typeface="TW-Kai" panose="02010604000101010101" pitchFamily="2" charset="-128"/>
              <a:ea typeface="TW-Kai" panose="02010604000101010101" pitchFamily="2" charset="-128"/>
              <a:cs typeface="TW-Kai" panose="02010604000101010101" pitchFamily="2" charset="-128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D17C92-9C47-2285-D013-C25FEB658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2563299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</TotalTime>
  <Words>934</Words>
  <Application>Microsoft Office PowerPoint</Application>
  <PresentationFormat>Widescreen</PresentationFormat>
  <Paragraphs>103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Calibri</vt:lpstr>
      <vt:lpstr>Calibri Light</vt:lpstr>
      <vt:lpstr>FZLiShu-S01</vt:lpstr>
      <vt:lpstr>TW-Kai</vt:lpstr>
      <vt:lpstr>Times New Roman</vt:lpstr>
      <vt:lpstr>Arial</vt:lpstr>
      <vt:lpstr>Microsoft YaHei</vt:lpstr>
      <vt:lpstr>Office Theme</vt:lpstr>
      <vt:lpstr>合神心意的關係 詩篇34:1-14； 撒母耳記上 30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信：在患難時稱頌讚美 望：在恐懼中仰望恩典 愛：在壓力下尋求和睦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</dc:creator>
  <cp:lastModifiedBy>Jiao, Nelson Dongjun</cp:lastModifiedBy>
  <cp:revision>26</cp:revision>
  <dcterms:created xsi:type="dcterms:W3CDTF">2023-06-10T13:51:24Z</dcterms:created>
  <dcterms:modified xsi:type="dcterms:W3CDTF">2023-06-10T23:53:05Z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ad3be33-4108-4738-9e07-d8656a181486_Enabled">
    <vt:lpwstr>true</vt:lpwstr>
  </property>
  <property fmtid="{D5CDD505-2E9C-101B-9397-08002B2CF9AE}" pid="3" name="MSIP_Label_dad3be33-4108-4738-9e07-d8656a181486_SetDate">
    <vt:lpwstr>2023-06-10T23:52:40Z</vt:lpwstr>
  </property>
  <property fmtid="{D5CDD505-2E9C-101B-9397-08002B2CF9AE}" pid="4" name="MSIP_Label_dad3be33-4108-4738-9e07-d8656a181486_Method">
    <vt:lpwstr>Privileged</vt:lpwstr>
  </property>
  <property fmtid="{D5CDD505-2E9C-101B-9397-08002B2CF9AE}" pid="5" name="MSIP_Label_dad3be33-4108-4738-9e07-d8656a181486_Name">
    <vt:lpwstr>Public No Visual Label</vt:lpwstr>
  </property>
  <property fmtid="{D5CDD505-2E9C-101B-9397-08002B2CF9AE}" pid="6" name="MSIP_Label_dad3be33-4108-4738-9e07-d8656a181486_SiteId">
    <vt:lpwstr>945c199a-83a2-4e80-9f8c-5a91be5752dd</vt:lpwstr>
  </property>
  <property fmtid="{D5CDD505-2E9C-101B-9397-08002B2CF9AE}" pid="7" name="MSIP_Label_dad3be33-4108-4738-9e07-d8656a181486_ActionId">
    <vt:lpwstr>0c6e56dc-462a-469b-a230-6eeda8e00381</vt:lpwstr>
  </property>
  <property fmtid="{D5CDD505-2E9C-101B-9397-08002B2CF9AE}" pid="8" name="MSIP_Label_dad3be33-4108-4738-9e07-d8656a181486_ContentBits">
    <vt:lpwstr>0</vt:lpwstr>
  </property>
</Properties>
</file>