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</p:sldMasterIdLst>
  <p:notesMasterIdLst>
    <p:notesMasterId r:id="rId40"/>
  </p:notesMasterIdLst>
  <p:sldIdLst>
    <p:sldId id="294" r:id="rId6"/>
    <p:sldId id="257" r:id="rId7"/>
    <p:sldId id="505" r:id="rId8"/>
    <p:sldId id="476" r:id="rId9"/>
    <p:sldId id="258" r:id="rId10"/>
    <p:sldId id="268" r:id="rId11"/>
    <p:sldId id="502" r:id="rId12"/>
    <p:sldId id="269" r:id="rId13"/>
    <p:sldId id="316" r:id="rId14"/>
    <p:sldId id="317" r:id="rId15"/>
    <p:sldId id="261" r:id="rId16"/>
    <p:sldId id="262" r:id="rId17"/>
    <p:sldId id="497" r:id="rId18"/>
    <p:sldId id="499" r:id="rId19"/>
    <p:sldId id="498" r:id="rId20"/>
    <p:sldId id="280" r:id="rId21"/>
    <p:sldId id="265" r:id="rId22"/>
    <p:sldId id="485" r:id="rId23"/>
    <p:sldId id="486" r:id="rId24"/>
    <p:sldId id="487" r:id="rId25"/>
    <p:sldId id="488" r:id="rId26"/>
    <p:sldId id="494" r:id="rId27"/>
    <p:sldId id="260" r:id="rId28"/>
    <p:sldId id="266" r:id="rId29"/>
    <p:sldId id="267" r:id="rId30"/>
    <p:sldId id="259" r:id="rId31"/>
    <p:sldId id="500" r:id="rId32"/>
    <p:sldId id="503" r:id="rId33"/>
    <p:sldId id="270" r:id="rId34"/>
    <p:sldId id="271" r:id="rId35"/>
    <p:sldId id="272" r:id="rId36"/>
    <p:sldId id="273" r:id="rId37"/>
    <p:sldId id="501" r:id="rId38"/>
    <p:sldId id="5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3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62E3-EF03-4640-83BB-A179C6E29DC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7805-1BC2-42F5-8023-A9EE53B8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C75ACF-B77C-45BE-9E54-E7792EDD8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ED902-2369-4E36-A7FE-340C30BA9DC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107" name="Slide Image Placeholder 1">
            <a:extLst>
              <a:ext uri="{FF2B5EF4-FFF2-40B4-BE49-F238E27FC236}">
                <a16:creationId xmlns:a16="http://schemas.microsoft.com/office/drawing/2014/main" id="{4CB351DB-56EC-4BE0-8A07-A2EFF5A06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>
            <a:extLst>
              <a:ext uri="{FF2B5EF4-FFF2-40B4-BE49-F238E27FC236}">
                <a16:creationId xmlns:a16="http://schemas.microsoft.com/office/drawing/2014/main" id="{CDBD897E-32C8-43E9-A37F-EF3147163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5" tIns="45718" rIns="91435" bIns="45718"/>
          <a:lstStyle/>
          <a:p>
            <a:pPr eaLnBrk="1" hangingPunct="1"/>
            <a:endParaRPr lang="en-DE" altLang="en-DE"/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FF953424-8305-4CC5-BB3A-B8C18BC190B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E931E-FC8E-4200-8E59-B8467EE1BAA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749DD-0A09-4CA5-98C0-59D907780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323F32-7A7D-41D8-A42D-3E165A44A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698AD-355E-4DBB-AB69-34CA8462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987FF2-D568-4491-9B48-63D51EF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B3226-EA7B-4CA2-B1E6-D1BC8905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114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58C3C-D482-44A8-995C-1DE0DA08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DCA1F7-5C2A-4A1C-9C56-90E627706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F3CDE3-2099-4B1B-B288-DBC8836D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70E89-2C4A-42FD-8D32-90EA5002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753F09-3614-4FED-9ABB-3ACBF0A8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845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375036-CB6A-4255-A676-F6EFE8616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40A0E1-B209-44B1-99DB-AF9EF5E3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259F87-C5C3-4354-BFD8-0AB5B544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F92C8-C979-40A3-BA5F-A1A57C85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30B6E-DCAC-4B56-A723-B0B611C2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360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60BA2-79B5-495E-B653-B30EE2E0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51BA4B-E9B0-45CE-9BD9-49C1151D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953FD-AB56-4A27-8D04-B164B76A2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BCB4E-775C-48E5-81DB-0AEDCFF11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949B51-F572-4D64-A25E-EDE32C842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1D82-3249-4483-8BB8-51CF3E622E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882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860E8-FC75-4253-BE73-34296CD9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4D63CE-F183-4B9E-BB41-0EDEB119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11891-8945-425B-8E35-F1A189C10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3041D-9684-446A-AB8A-2FE69EA4A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31FEF-A331-468B-B9F4-089E0E8E3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D92A-9D50-4D45-BCCE-4AE29D1EFB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132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C001B-3626-4A5B-AB44-49EC5D42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D55634-A967-4D58-96AC-02930DA1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FA5F7D-3B80-453F-915A-1C76A352F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889490-0EEB-4987-9ED2-4D883DA50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D39246-06F9-4906-8821-A98402746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7B5E-77B5-4050-8A0E-634BA6A40D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202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8A7DB-E900-41FB-AC56-9907EEAD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6A36B-EDB1-4273-AB83-27BA8908D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E7F4AF-16C4-4823-B309-1C48AD847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D97A4-253D-4FBB-B603-AE83F2346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66FE3-3725-425A-A435-0E1950B93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8B48D-66F9-4C23-8558-C9FC5324D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3E49-386F-4912-9D54-A2E450D98F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35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A5E36-C175-4707-BEBB-B40EAD23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A2E84-BA56-47C7-8801-8F0AA002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916DBE-F59E-4ED5-A3AC-AF485444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80C75-8FD4-44FB-9701-92D1856B2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7A13F6-0F53-40D8-8F3E-F4BA14AC6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66F659-990A-499F-8156-91F9B6FD7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7A63E2-F049-45A0-8E82-A2D5F028C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B99C7D-B5E2-4925-837B-0ACADC4AC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7594-8AC1-4EC0-A055-53327F3690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5994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A7A93-04F4-4073-894D-AEAE79B9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39202E-E8C9-4029-9C62-DE20C0E5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C01B-860B-4349-B6D6-E8E19699D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60B5E0-749E-498F-911E-E04C3B600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EB84-FEDC-400E-8BEB-92FB37E72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586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5B25A0-4D5A-49F9-A727-3D65F438A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F8C6B9-8177-44E6-9F51-A6B732392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EFE873-A7FD-48AC-A9EC-4CF232CFF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A9F9-11DA-4D89-80B9-580D3A31C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48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8D134-9065-417C-A1C5-D6FF2605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119402-9CA6-4B2F-B138-F421DD3E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4C892F-6773-4CC7-B945-135100EF2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B235C-FDC8-425C-A284-33EDA75B4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22C29B-AC3A-409A-B9A9-FA778E3DD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0A025-C952-4CAC-825B-E288E3E7F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5CE3-ECBA-4CBB-B111-D56550E0BF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46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F1F18-7B7A-45F6-90DF-92F3E24C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1D393E-F27D-4200-8BC2-2C1ABF75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D4358C-F58A-44E3-91EE-9015AF4A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FBCC8-BA5D-4752-8F40-4753A4A8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18C44A-C893-47E9-9A6B-88FC29A3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0593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AD998-3A77-4C68-BFCC-EDF0D47C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8306B4-F46F-414E-A39E-F280892C5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63001C-0F6A-48CF-8845-4AF0CF1B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6D0C6-A9E8-4089-9C3E-B8B04CEA0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31978-3BA7-496E-BA14-B6417CC8F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6DE95E-93BB-4537-B156-223A80B47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9EF1-2B4A-48BB-B2F7-F05FCC8E3C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47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54AD5-7F8E-48C6-BE0F-088C0ACD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A1344D-E3D7-4280-8F5A-5783AC3DE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1B603-64C4-421B-81DE-23E0F77EC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6559A-6E45-4E9D-BB69-3E3AB9D73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A053F-9925-4B95-A1EE-D50166C3D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F781-0027-422F-ACDF-C2B03A9A6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389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F182A4-3A94-4582-9F14-BE8538470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C8D80B-80E2-4786-B776-8B7916F2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55B57-7604-49D2-A972-948B20DAD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E379ED-DF05-4F67-B976-E1DCCA8C6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0FC7B0-84BF-4409-8A89-48320DDF6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D4F2-CCE0-482C-BA68-B7F3A2075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9170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2134-7260-49D7-998A-58879126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00E2-0095-4D90-9990-316771242406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515A-6FB2-4DFC-A50B-6EE6B03A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46046-BD77-4C8A-8957-E8F6B8B9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17D0-50D0-4358-8D7B-8318AB0E139E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596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6BB5-1D68-4AF1-8634-4ED62C2C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4857-35BB-434A-97D4-5DC219EAC8EF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0804A-F02E-438D-A55B-21E80CF0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CEDF3-5406-4633-A611-2F55038D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0683-C06D-4773-9984-D44FEA6A4D97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00793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8267-EF1B-4F8E-97DE-C783F963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ABA5-4283-4069-AB7A-8B4E4532DBF1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3E4D-022A-4FA3-80B8-95AE0CD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5B34-E62C-4335-8717-40E81C6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FCE6-67C5-4F32-8514-3AC6ADF1B654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737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5E818D-F865-4FB9-B0A0-F50CB8AD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0285-05CF-4BC0-BEBB-42E3C4C08FA6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607C63-37DE-4937-91E8-10CA0F30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6352E-7790-4436-9609-898913E7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9517-F383-486B-B24B-041AB3A2DEEF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1977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7F0EDC-32EB-4AD3-9E1B-5857DDD1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B352-28BE-4542-9EEB-525631EF8050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CC98F8-0C01-4CBF-8105-AE1FBDD4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36377-66C1-4A24-83CA-8F568BF4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3A1B-0818-47D1-B83B-5010486D3D59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467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790C28-13E4-4031-B8A1-5045599D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CE1D-CA50-43CF-9CB5-28095C670AC0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488506-45D0-4B8B-B654-9F1D0E0A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682671-3D9E-48BE-A451-383CED04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105D-85AB-4232-BC49-DCCAA44D4FB6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039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A8DC73-7DA4-4A5E-9997-39F7E1DB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46CF-3827-4498-97CD-C985BD523572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6D49D2-73B8-4023-B82F-7A0EF752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BA5F31-A1BB-479F-959E-F9489AB9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F6F7-24D4-403C-9127-5BD31B796F42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05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B83BA-2B19-4B9C-A492-5AB507A2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CD22DB-ADC0-4CCC-8BF1-00EDE205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42B4F8-CC72-4275-A0D0-77A3B780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89F16-0A39-46A4-95C5-E057DC8A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19F28-8AE6-4CA3-BC70-EDE7ACDD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5593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1B7A97-BF91-4383-9F83-6C870B74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50A0-3F08-4E5E-849A-F1ECFC6304E1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4D148-B106-4E34-8CA2-65701837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7C821-99A4-463B-95AF-9181071A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545-E3C7-4F14-B5A5-414BB9956DE6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2135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2E7ED4-8ACD-442F-BD7A-E87C660F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AB8B-269A-4107-825E-DE6027C366B4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27C4A5-3467-497F-A4A5-CAB6E07A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F95EF5-2DFE-4292-863D-58980E6F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9361-726F-4B98-A8C4-7D8159CA4A63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551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A04B-9336-448D-8D68-2ABD737D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1593-4281-4B39-BC20-0B15101828EF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68C4-46A5-4F72-A086-E4634103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2D55-B5D4-438D-8A38-A81C56A2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935E-A2B6-457E-B255-0B2003E319CC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4704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EC1A-94C5-4F74-8F81-6F093128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A200-C6DC-4289-A7AC-59FC5C20BB0C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A5D5-AB71-4E9D-BBDE-89A20D46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935F-5EF7-4362-95ED-9D342660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0D62-0E63-4350-8C47-D99DC7961DA5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9908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71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2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11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199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66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4E6C5-261B-4FA7-BCFB-4B5D07FA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6B571F-5DEE-4B79-8296-A87CF8486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9B7F50-2986-4D45-8EE0-6A1302341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9C937B-2CBC-427F-9B38-F9244F6F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38049-A2AA-4DA8-80A8-FCC3D569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4D9B2C-B838-4D63-AF8F-C2435004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0241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24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84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219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87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0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9572CB-1441-4144-A0F7-DCD2AE600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EC53A1-A55D-40DE-B3C5-DE27DB06E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D44007-1577-4B5E-8633-667F9B9E0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0536-D2BE-4BAD-B903-DE2951261E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0521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97B2DC-F434-439F-9B8B-1687ECD13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1EB59-E0D1-456F-8598-6ED947CA5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F22CEE-747D-47C3-AEAB-53A1DA768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147E-7F34-42A0-91AC-EB2079DBB7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6386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751C42-9A57-4784-8159-47BB839F3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40170-2639-45F1-9CCB-D46DA14A1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137B0-899E-4D21-8146-9E4388CB3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569B-7407-4472-AD51-2D88DDBB38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0054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0CDB6-E328-4DA5-8CDD-199F31AED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DA308-C8CB-4F2C-AAB9-7F9BA30A2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D2723-6C40-444D-9E6C-13025B10E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A60F-9F1A-4E5B-BB3A-A1B4E94FF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2552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882069-7A7B-47BA-B0F0-3975A02B8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766D80-2B83-4B54-900A-3F39A1167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D2E4AB-3C5A-49DD-B170-661F4409E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F1D2-1326-41E0-9AA9-E397D41AD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12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21BD4-F74E-4FD7-A3C9-A6955472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F1A9C9-F4F7-40B4-9A82-D23E7B869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5822D7-76D6-484D-99D6-A41652F35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185211-73D2-470F-B844-B2048960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7A7176-85E4-4067-8359-67DFA5A08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242238-5A2A-46D9-9DC2-E0FD0CC2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96276A-567D-4E28-992B-40913B62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85507C-851E-4EB0-82BC-8B762EE3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84855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61632C-6FA0-4F8B-BAFA-7D3CD871A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585391-8769-4142-8818-A15D2EB3F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5A0BC-2154-44A5-A685-BD92EF4AF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D8A4-DEAD-4114-A646-FBB4449B21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75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883044-0013-4E2A-80D2-1D5A536A6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D7619A-3CDB-4CB1-8341-CC30152F5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5ACD3-5919-423B-BAEB-95A7C9644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7431-F726-4B35-B42E-0CDB198DCD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3520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FB729-870E-498A-A122-D9FD11F64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08102-059A-4ECF-B57F-C62E786C0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A60D8-ECAB-4B5D-B8F3-97BE24141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A7C9-92D0-4292-B745-77D2DA595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018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D50BF-B4EA-4DDF-8B6D-F25F33D57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EE671-1BD2-45A4-B80F-D4457E7DB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808E8-DE8C-4C67-8EBD-33F32C6D9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1F75-0CFD-43D9-B792-D88F10ED11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157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32F1F-8B30-4974-B2F1-A9EFBB654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B19EEA-F7D3-4DAA-AF5B-4E60B914F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D66073-905F-433C-84BC-EFC5AB9C2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85AE-B132-4659-89F1-A5D823E6EF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467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C365C-AA38-4369-9052-9A9263C5A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3831A-4566-4DCE-91B0-4E5E4DEBA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CA042-8DD4-4173-B524-E7A5B1562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E236-3F64-4F9B-875A-AB711A5386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365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68007-5C4C-41FA-A210-DE03C5B6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553711-DB0E-4E67-AAB5-4344A548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73DC17-CD7B-42D7-9F10-1A098A53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F287DB-DEF2-40BA-B80E-43E359C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272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2CCC5B-1E8A-48BA-A89F-B6200590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3E802D-05B7-4948-8C30-7854098E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AADAD0-820B-414B-AE07-90F62DA5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434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BBE38-6F7B-4472-AA35-62EBF4D2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D4AA0-D4C4-49DA-B3AD-404B753F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9A78C9-0CD8-4CAE-A634-5B6ED8EFC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E80722-CB9A-4281-8FB1-14025A9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5C3724-D5AF-446C-958C-4C3273CF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741FA-269B-4C63-8814-05628044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878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17171-0AE2-4685-AC1F-0761DE86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FF6B5B-3FD4-485C-A558-C3C2814AB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5E7DF0-3F4C-4C78-8B71-8A04B8BF1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1B76F9-727F-4779-8AC1-80C3E704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EA3A14-728A-467A-9F9A-CC3FB16C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01BDA-DEFC-416D-91CB-F6A12011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04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585FC00-D405-40E8-AC7E-0CB420B7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5D3736-FE02-49A8-857B-3ADA3E2B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269E6-5D5B-4897-81F2-8C24AE689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D754-B1D5-41FE-86CF-F86B2C18FCA7}" type="datetimeFigureOut">
              <a:rPr lang="en-DE" smtClean="0"/>
              <a:t>03/05/2023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849FA-D751-49BF-8D93-4157B49E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945699-AF67-4BE5-8DC0-93B799B2B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D236-7CA7-49BE-98FB-A0DECE2BE14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28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82B8F1-B7F5-49C1-A826-07D41F8EA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B343E6-BB99-4A1D-839B-B0203E9DC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3B3AC27-1BE9-4F12-8F87-978AEEDF34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DC9B4FDD-5C6E-4C36-8499-FAFA6F2BB9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A7866886-3F00-49D4-975E-A010C3EB4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B47514-DA2F-4241-BA8D-B11DCFEFAF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06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9D0B5B29-4564-493F-9E14-B9CE849C4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Mastertitelformat bearbeiten</a:t>
            </a:r>
            <a:endParaRPr lang="en-US" altLang="en-DE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8884F1B3-6542-42CE-829C-1F14B69D8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Mastertextformat bearbeiten</a:t>
            </a:r>
          </a:p>
          <a:p>
            <a:pPr lvl="1"/>
            <a:r>
              <a:rPr lang="de-DE" altLang="en-DE"/>
              <a:t>Zweite Ebene</a:t>
            </a:r>
          </a:p>
          <a:p>
            <a:pPr lvl="2"/>
            <a:r>
              <a:rPr lang="de-DE" altLang="en-DE"/>
              <a:t>Dritte Ebene</a:t>
            </a:r>
          </a:p>
          <a:p>
            <a:pPr lvl="3"/>
            <a:r>
              <a:rPr lang="de-DE" altLang="en-DE"/>
              <a:t>Vierte Ebene</a:t>
            </a:r>
          </a:p>
          <a:p>
            <a:pPr lvl="4"/>
            <a:r>
              <a:rPr lang="de-DE" altLang="en-DE"/>
              <a:t>Fünfte Ebene</a:t>
            </a:r>
            <a:endParaRPr lang="en-US" alt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3833-9EED-4B55-84DF-316E175B1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B167F4-FC74-4482-A47E-9C67A14CE882}" type="datetimeFigureOut">
              <a:rPr lang="en-DE"/>
              <a:pPr>
                <a:defRPr/>
              </a:pPr>
              <a:t>03/05/2023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6A4E-069C-45AE-8B46-0C0496F28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1688D-4021-4A7E-B1EB-16C8BF401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57229-74F0-4713-BE12-18C54DF81F04}" type="slidenum">
              <a:rPr lang="en-DE"/>
              <a:pPr>
                <a:defRPr/>
              </a:pPr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6503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1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10397FE-3932-4CF0-8D4B-14732839D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C82281-45C7-4865-AFA9-96C8CC05D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29D6D232-6508-4A1D-85B4-7873E770C5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993458D1-29F6-4F85-AF20-49C014388A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0FB94283-5E8E-4A5A-8226-189EB48DE4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CB4D4F76-1233-45AB-94F7-173BB8309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5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4A4812-B8E2-4939-AD7A-48A7F54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070" y="4331677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第一堂：爱中拓宽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第二堂：灵里扎根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第三堂：光中提升</a:t>
            </a:r>
            <a:endParaRPr lang="en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A11C6-3B8D-4F0D-86FC-E90FC8C601FD}"/>
              </a:ext>
            </a:extLst>
          </p:cNvPr>
          <p:cNvSpPr txBox="1"/>
          <p:nvPr/>
        </p:nvSpPr>
        <p:spPr>
          <a:xfrm>
            <a:off x="2279576" y="110180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CGCM</a:t>
            </a:r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培灵特会</a:t>
            </a:r>
            <a:endParaRPr lang="en-US" altLang="zh-C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“如鹰展翅上腾”</a:t>
            </a:r>
            <a:endParaRPr lang="en-D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5669C32-8122-463A-9940-11FFE2DD8A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22860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</a:t>
            </a:r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何</a:t>
            </a:r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苍</a:t>
            </a: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白？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3E747-6619-4C2B-B8C7-82B0F0CC72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05000" y="2057400"/>
            <a:ext cx="8382000" cy="3810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Char char="§"/>
              <a:defRPr/>
            </a:pPr>
            <a:r>
              <a:rPr lang="zh-CN" altLang="en-US" sz="4400" b="1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生，容易；活，容易；</a:t>
            </a:r>
          </a:p>
          <a:p>
            <a:pPr marL="0" indent="0" algn="ctr" eaLnBrk="1" hangingPunct="1">
              <a:buNone/>
              <a:defRPr/>
            </a:pPr>
            <a:r>
              <a:rPr lang="zh-CN" altLang="en-US" sz="4400" b="1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生活：不容易</a:t>
            </a:r>
            <a:r>
              <a:rPr lang="zh-CN" altLang="en-US" sz="4400" b="1" dirty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宋体" panose="02010600030101010101" pitchFamily="2" charset="-122"/>
              </a:rPr>
              <a:t>！</a:t>
            </a:r>
            <a:endParaRPr lang="en-US" altLang="zh-CN" sz="4400" b="1" dirty="0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宋体" panose="02010600030101010101" pitchFamily="2" charset="-122"/>
            </a:endParaRPr>
          </a:p>
          <a:p>
            <a:pPr marL="0" indent="0" algn="ctr" eaLnBrk="1" hangingPunct="1">
              <a:buFont typeface="Wingdings" panose="05000000000000000000" pitchFamily="2" charset="2"/>
              <a:buChar char="§"/>
              <a:defRPr/>
            </a:pP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我像一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趴在玻璃窗上的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苍蝇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marL="0" indent="0" algn="ctr" eaLnBrk="1" hangingPunct="1">
              <a:buNone/>
              <a:defRPr/>
            </a:pP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觉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亮光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marL="0" indent="0" algn="ctr" eaLnBrk="1" hangingPunct="1">
              <a:buNone/>
              <a:defRPr/>
            </a:pP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总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找不到出路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宋体" panose="02010600030101010101" pitchFamily="2" charset="-122"/>
              </a:rPr>
              <a:t>！</a:t>
            </a:r>
            <a:endParaRPr lang="en-US" altLang="zh-CN" sz="4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宋体" panose="02010600030101010101" pitchFamily="2" charset="-122"/>
            </a:endParaRPr>
          </a:p>
          <a:p>
            <a:pPr marL="0" indent="0" algn="ctr" eaLnBrk="1" hangingPunct="1">
              <a:buNone/>
              <a:defRPr/>
            </a:pPr>
            <a:endParaRPr lang="zh-TW" altLang="en-US" sz="4400" dirty="0">
              <a:solidFill>
                <a:srgbClr val="FFFF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4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BADB-7369-495C-8081-0D5592A6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160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与家的隔离</a:t>
            </a:r>
            <a:endParaRPr lang="en-DE" sz="8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AF4F1A-606A-46A4-8CDB-499B5645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6200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LiSu" pitchFamily="49" charset="-122"/>
                <a:cs typeface="+mj-cs"/>
              </a:rPr>
              <a:t>没有父</a:t>
            </a:r>
            <a:endParaRPr lang="en-DE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58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50A1DBFA-30C5-486C-AA65-D75C10363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DE" altLang="en-DE"/>
          </a:p>
        </p:txBody>
      </p:sp>
      <p:pic>
        <p:nvPicPr>
          <p:cNvPr id="62468" name="Grafik 6">
            <a:extLst>
              <a:ext uri="{FF2B5EF4-FFF2-40B4-BE49-F238E27FC236}">
                <a16:creationId xmlns:a16="http://schemas.microsoft.com/office/drawing/2014/main" id="{AB805CFE-BFCB-4F5F-8656-F8E85DBB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35814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Inhaltsplatzhalter 4">
            <a:extLst>
              <a:ext uri="{FF2B5EF4-FFF2-40B4-BE49-F238E27FC236}">
                <a16:creationId xmlns:a16="http://schemas.microsoft.com/office/drawing/2014/main" id="{CE356093-8DE0-46E6-BDC6-D7362C595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3029" y="274638"/>
            <a:ext cx="4607441" cy="2604028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E1B902D-921A-49FE-8D34-C0A002C6C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274638"/>
            <a:ext cx="4000500" cy="29182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B1F992-23BE-4733-B45C-07226816F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31" y="3537158"/>
            <a:ext cx="4592472" cy="27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8D5A9-177C-4843-86E1-4CD7752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1042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与人的隔离</a:t>
            </a:r>
            <a:endParaRPr lang="en-DE" sz="7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230D4-94F5-4C2F-A80E-C6B9FB44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6067"/>
            <a:ext cx="10515600" cy="1240896"/>
          </a:xfrm>
        </p:spPr>
        <p:txBody>
          <a:bodyPr/>
          <a:lstStyle/>
          <a:p>
            <a:pPr marL="0" lvl="0" indent="0" algn="ctr">
              <a:buNone/>
            </a:pPr>
            <a:r>
              <a:rPr kumimoji="1"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LiSu" pitchFamily="49" charset="-122"/>
              </a:rPr>
              <a:t>没有爱</a:t>
            </a:r>
            <a:endParaRPr lang="en-DE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9327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0ADA4E-2D24-44B7-8C46-47BBA8D1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1" y="1063331"/>
            <a:ext cx="5569722" cy="417300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28DE88-C480-400C-9D4C-CD633A21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90" y="365125"/>
            <a:ext cx="4185786" cy="55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0AB892D-F145-4F04-827B-0D2729DD8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910667"/>
            <a:ext cx="7772400" cy="149013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sz="8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iSu" pitchFamily="49" charset="-122"/>
              </a:rPr>
              <a:t>没有灵</a:t>
            </a:r>
            <a:br>
              <a:rPr lang="zh-TW" altLang="en-US" sz="10100" b="1" dirty="0">
                <a:solidFill>
                  <a:srgbClr val="FFFF66"/>
                </a:solidFill>
                <a:latin typeface="文新字海-中楷" pitchFamily="2" charset="-120"/>
                <a:ea typeface="LiSu" pitchFamily="49" charset="-122"/>
              </a:rPr>
            </a:br>
            <a:endParaRPr lang="zh-TW" altLang="en-US" sz="10100" b="1" dirty="0">
              <a:solidFill>
                <a:srgbClr val="FFFF66"/>
              </a:solidFill>
              <a:latin typeface="文新字海-中楷" pitchFamily="2" charset="-120"/>
              <a:ea typeface="LiSu" pitchFamily="49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840F11-2A5F-46A1-8193-768E487E2F85}"/>
              </a:ext>
            </a:extLst>
          </p:cNvPr>
          <p:cNvSpPr txBox="1"/>
          <p:nvPr/>
        </p:nvSpPr>
        <p:spPr>
          <a:xfrm>
            <a:off x="2624666" y="939799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与己的隔离</a:t>
            </a:r>
            <a:endParaRPr kumimoji="0" lang="en-DE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3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51361-7B18-42C9-A02E-117481A3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我是谁？谁是我？</a:t>
            </a:r>
            <a:endParaRPr lang="en-DE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937333-F948-4F16-BEC2-FE20A1C2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331471"/>
            <a:ext cx="8696960" cy="5314809"/>
          </a:xfrm>
        </p:spPr>
      </p:pic>
    </p:spTree>
    <p:extLst>
      <p:ext uri="{BB962C8B-B14F-4D97-AF65-F5344CB8AC3E}">
        <p14:creationId xmlns:p14="http://schemas.microsoft.com/office/powerpoint/2010/main" val="423790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AA437E-D4A6-4D8C-BDEA-D94DF539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Words moments before he died</a:t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(Steve Jobs)</a:t>
            </a:r>
            <a:endParaRPr lang="en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5" name="Inhaltsplatzhalter 7">
            <a:extLst>
              <a:ext uri="{FF2B5EF4-FFF2-40B4-BE49-F238E27FC236}">
                <a16:creationId xmlns:a16="http://schemas.microsoft.com/office/drawing/2014/main" id="{540F54D8-CA77-4E74-91D8-E587021B53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734" y="1690689"/>
            <a:ext cx="4520671" cy="3881720"/>
          </a:xfrm>
        </p:spPr>
      </p:pic>
      <p:pic>
        <p:nvPicPr>
          <p:cNvPr id="49156" name="Inhaltsplatzhalter 9">
            <a:extLst>
              <a:ext uri="{FF2B5EF4-FFF2-40B4-BE49-F238E27FC236}">
                <a16:creationId xmlns:a16="http://schemas.microsoft.com/office/drawing/2014/main" id="{CBD607D6-296E-4608-8B51-57CD037CF4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4404" y="1690690"/>
            <a:ext cx="4799519" cy="3881720"/>
          </a:xfrm>
        </p:spPr>
      </p:pic>
      <p:sp>
        <p:nvSpPr>
          <p:cNvPr id="49157" name="Textfeld 10">
            <a:extLst>
              <a:ext uri="{FF2B5EF4-FFF2-40B4-BE49-F238E27FC236}">
                <a16:creationId xmlns:a16="http://schemas.microsoft.com/office/drawing/2014/main" id="{6637FCD2-90FA-450A-8D2C-95566BD9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133" y="5908099"/>
            <a:ext cx="4153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除了工作，没有乐趣</a:t>
            </a:r>
            <a:endParaRPr kumimoji="0" lang="en-DE" altLang="en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nhaltsplatzhalter 5">
            <a:extLst>
              <a:ext uri="{FF2B5EF4-FFF2-40B4-BE49-F238E27FC236}">
                <a16:creationId xmlns:a16="http://schemas.microsoft.com/office/drawing/2014/main" id="{4AA14145-2FFE-4BE1-8D64-B8CA121A6D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1" y="910167"/>
            <a:ext cx="4836583" cy="3842792"/>
          </a:xfrm>
        </p:spPr>
      </p:pic>
      <p:pic>
        <p:nvPicPr>
          <p:cNvPr id="50179" name="Inhaltsplatzhalter 13">
            <a:extLst>
              <a:ext uri="{FF2B5EF4-FFF2-40B4-BE49-F238E27FC236}">
                <a16:creationId xmlns:a16="http://schemas.microsoft.com/office/drawing/2014/main" id="{5C109DCA-DDA6-4801-B656-7B7682650F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184" y="910167"/>
            <a:ext cx="5381884" cy="3842792"/>
          </a:xfrm>
        </p:spPr>
      </p:pic>
      <p:sp>
        <p:nvSpPr>
          <p:cNvPr id="50180" name="Textfeld 14">
            <a:extLst>
              <a:ext uri="{FF2B5EF4-FFF2-40B4-BE49-F238E27FC236}">
                <a16:creationId xmlns:a16="http://schemas.microsoft.com/office/drawing/2014/main" id="{46C74B62-627E-4434-8099-3DFFB72D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309" y="5349347"/>
            <a:ext cx="5111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终点回看，人生无奈</a:t>
            </a:r>
            <a:endParaRPr kumimoji="0" lang="en-DE" altLang="en-D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27A0-07A0-4807-9D61-C70021D29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739" y="1553782"/>
            <a:ext cx="9144000" cy="1655762"/>
          </a:xfrm>
        </p:spPr>
        <p:txBody>
          <a:bodyPr>
            <a:noAutofit/>
          </a:bodyPr>
          <a:lstStyle/>
          <a:p>
            <a:b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光中提升</a:t>
            </a:r>
            <a:endParaRPr lang="en-DE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96314F-7BB1-42F3-A214-F40AA455C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917"/>
            <a:ext cx="9144000" cy="186944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马可福音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10:46-52</a:t>
            </a:r>
          </a:p>
          <a:p>
            <a:r>
              <a:rPr lang="zh-CN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张路加牧师</a:t>
            </a:r>
            <a:endParaRPr lang="en-DE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67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nhaltsplatzhalter 5">
            <a:extLst>
              <a:ext uri="{FF2B5EF4-FFF2-40B4-BE49-F238E27FC236}">
                <a16:creationId xmlns:a16="http://schemas.microsoft.com/office/drawing/2014/main" id="{A344BEF6-B063-4184-BC8C-94287BAE24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875" y="708111"/>
            <a:ext cx="5095125" cy="3980879"/>
          </a:xfrm>
        </p:spPr>
      </p:pic>
      <p:pic>
        <p:nvPicPr>
          <p:cNvPr id="51203" name="Inhaltsplatzhalter 7">
            <a:extLst>
              <a:ext uri="{FF2B5EF4-FFF2-40B4-BE49-F238E27FC236}">
                <a16:creationId xmlns:a16="http://schemas.microsoft.com/office/drawing/2014/main" id="{578304A7-29B5-438C-AE65-3168D5AE60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1414" y="779464"/>
            <a:ext cx="5086012" cy="3980879"/>
          </a:xfrm>
        </p:spPr>
      </p:pic>
      <p:sp>
        <p:nvSpPr>
          <p:cNvPr id="51204" name="Textfeld 8">
            <a:extLst>
              <a:ext uri="{FF2B5EF4-FFF2-40B4-BE49-F238E27FC236}">
                <a16:creationId xmlns:a16="http://schemas.microsoft.com/office/drawing/2014/main" id="{6191A24A-E4CF-4D6C-AA8E-CC90082C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6" y="4824413"/>
            <a:ext cx="5948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身外之物，皆可重寻</a:t>
            </a:r>
            <a:endParaRPr kumimoji="0" lang="en-DE" altLang="en-D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nhaltsplatzhalter 7">
            <a:extLst>
              <a:ext uri="{FF2B5EF4-FFF2-40B4-BE49-F238E27FC236}">
                <a16:creationId xmlns:a16="http://schemas.microsoft.com/office/drawing/2014/main" id="{65427E5F-949F-41D9-BF38-0F31F3007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63" y="-423863"/>
            <a:ext cx="7761262" cy="5994930"/>
          </a:xfrm>
        </p:spPr>
      </p:pic>
      <p:sp>
        <p:nvSpPr>
          <p:cNvPr id="52227" name="Textfeld 8">
            <a:extLst>
              <a:ext uri="{FF2B5EF4-FFF2-40B4-BE49-F238E27FC236}">
                <a16:creationId xmlns:a16="http://schemas.microsoft.com/office/drawing/2014/main" id="{BEE4D171-4594-47A4-AEC8-8C7E34743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5571067"/>
            <a:ext cx="4894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唯独一样，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……</a:t>
            </a:r>
            <a:endParaRPr kumimoji="0" lang="en-DE" altLang="en-D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EA1DD3FC-0F6B-4AE5-AB82-270FF69F8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没有神，人生就是一场</a:t>
            </a:r>
            <a:br>
              <a:rPr lang="en-US" altLang="zh-CN" b="1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“没有目的地”的航行</a:t>
            </a:r>
            <a:endParaRPr lang="en-DE" altLang="en-DE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3251" name="Inhaltsplatzhalter 4">
            <a:extLst>
              <a:ext uri="{FF2B5EF4-FFF2-40B4-BE49-F238E27FC236}">
                <a16:creationId xmlns:a16="http://schemas.microsoft.com/office/drawing/2014/main" id="{9A2EBD95-001A-4144-854A-B545A7FB0A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1825625"/>
            <a:ext cx="7734300" cy="4351338"/>
          </a:xfrm>
        </p:spPr>
      </p:pic>
    </p:spTree>
    <p:extLst>
      <p:ext uri="{BB962C8B-B14F-4D97-AF65-F5344CB8AC3E}">
        <p14:creationId xmlns:p14="http://schemas.microsoft.com/office/powerpoint/2010/main" val="280295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63F58-989D-44CA-9F9D-0A747BEC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巴底买的呐喊</a:t>
            </a:r>
            <a:endParaRPr lang="en-DE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671EA5-5CC1-4944-B0F4-23C46DDE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7467"/>
            <a:ext cx="10769600" cy="1604962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大卫的子孙阿，可怜我吧！</a:t>
            </a:r>
            <a:endParaRPr lang="en-US" altLang="zh-CN" sz="5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夫子，我要能看见！</a:t>
            </a:r>
            <a:endParaRPr lang="en-US" altLang="zh-CN" sz="5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56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4D358-8558-48FC-8807-94CFFC32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对拯救的呼唤</a:t>
            </a:r>
            <a:endParaRPr lang="en-DE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2E4F93-F707-4B3C-849B-8D0F2B85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9933"/>
            <a:ext cx="10515600" cy="1207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大卫的子孙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弥赛亚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基督</a:t>
            </a:r>
            <a:endParaRPr lang="en-US" altLang="zh-C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6081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11EC4-E773-476A-9E1F-5F59CEE5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对光明的渴望</a:t>
            </a:r>
            <a:endParaRPr lang="en-DE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3760F-A1B3-4B68-AC75-418889A2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8533"/>
            <a:ext cx="10515600" cy="9784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我要能看见！</a:t>
            </a:r>
            <a:endParaRPr lang="en-D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573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F43F7-88EE-44C7-B932-C6D8CD75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神对人：始终不渝的呼唤</a:t>
            </a:r>
            <a:endParaRPr lang="en-DE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C04B95-A18D-48B8-B390-D7EE14F4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267" y="3720570"/>
            <a:ext cx="8957733" cy="2743199"/>
          </a:xfrm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叫他过来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要我为你做什么？</a:t>
            </a:r>
            <a:endParaRPr lang="en-US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你去吧，你的信救了你了。</a:t>
            </a:r>
            <a:endParaRPr lang="en-D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45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09ACF-CE45-4DBD-A546-E7D753C2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人生如何能够真正</a:t>
            </a:r>
            <a:endParaRPr lang="en-DE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C30F4-898C-40B5-BE8D-0B39F7C2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933"/>
            <a:ext cx="10515600" cy="400103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得着路</a:t>
            </a:r>
            <a:endParaRPr lang="en-US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得着家</a:t>
            </a:r>
            <a:endParaRPr lang="en-US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得着爱</a:t>
            </a:r>
            <a:endParaRPr lang="en-US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得着灵</a:t>
            </a:r>
            <a:endParaRPr lang="en-DE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26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5ECE6-0321-4538-918D-E2E1A192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主日崇拜预告】4/26/20信耶稣蒙“光”照—耶稣是世界的光– 北橙十架华人教会">
            <a:extLst>
              <a:ext uri="{FF2B5EF4-FFF2-40B4-BE49-F238E27FC236}">
                <a16:creationId xmlns:a16="http://schemas.microsoft.com/office/drawing/2014/main" id="{381CB4DB-8150-4BB5-8F64-87BFA644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1" y="1169761"/>
            <a:ext cx="6859571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每日灵粮- 30/12【每日灵粮】世界的光“我是世界的光。跟从我的，就不在黑暗里走，必要得着生命的光。” -... | Facebook">
            <a:extLst>
              <a:ext uri="{FF2B5EF4-FFF2-40B4-BE49-F238E27FC236}">
                <a16:creationId xmlns:a16="http://schemas.microsoft.com/office/drawing/2014/main" id="{D50981C6-2A49-4825-B580-CE21DF60BC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41" y="1169761"/>
            <a:ext cx="5138057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D4A87-D390-445A-B580-860D5CF4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到主跟前</a:t>
            </a:r>
            <a:endParaRPr lang="en-DE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53C93B-D3CD-4219-857C-6A9EC579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10933"/>
            <a:ext cx="5257800" cy="3366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人把他推开，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主把他接纳</a:t>
            </a:r>
            <a:endParaRPr lang="en-DE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988364-AA53-4417-95EE-3756BF7D8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91" y="2111869"/>
            <a:ext cx="3326342" cy="39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683C6-28D7-4797-978C-1A37CF87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头条问答- 有没有不动土就可以让树根死掉的方法？(大乡的回答，0赞）">
            <a:extLst>
              <a:ext uri="{FF2B5EF4-FFF2-40B4-BE49-F238E27FC236}">
                <a16:creationId xmlns:a16="http://schemas.microsoft.com/office/drawing/2014/main" id="{88140F3C-2978-454D-A7C7-839E2BB12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511"/>
            <a:ext cx="4731475" cy="52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7F1DE0D-7678-4242-B7D1-4E23FEC07477}"/>
              </a:ext>
            </a:extLst>
          </p:cNvPr>
          <p:cNvSpPr/>
          <p:nvPr/>
        </p:nvSpPr>
        <p:spPr>
          <a:xfrm>
            <a:off x="6386794" y="513511"/>
            <a:ext cx="5173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犹大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家所逃脱余剩的，仍要往下扎根，向上结果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以赛亚书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37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748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3A4BE-1253-40DD-9E87-9524D07D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464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向主述说</a:t>
            </a:r>
            <a:endParaRPr lang="en-DE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FC307-31E0-4E79-BC47-1604F191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3067"/>
            <a:ext cx="6282267" cy="3653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人要他闭嘴，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主要他开口</a:t>
            </a:r>
            <a:endParaRPr lang="en-DE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巴底买的呼声_旷野呼声基督教网站">
            <a:extLst>
              <a:ext uri="{FF2B5EF4-FFF2-40B4-BE49-F238E27FC236}">
                <a16:creationId xmlns:a16="http://schemas.microsoft.com/office/drawing/2014/main" id="{CD9BC3B9-6471-4FC8-87AF-0614ABEB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95" y="1898550"/>
            <a:ext cx="2882371" cy="39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37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BAFF1-D7A6-4277-947E-A4A05B3A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3735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跟主前行</a:t>
            </a:r>
            <a:endParaRPr lang="en-DE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B10BE-E451-4FF0-A4A0-1D8CFCF8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67" y="2584979"/>
            <a:ext cx="4445000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从前自我挣扎，如今随主前行</a:t>
            </a:r>
            <a:endParaRPr lang="en-US" altLang="zh-CN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“你去吧，你的信救了你了！”</a:t>
            </a:r>
            <a:endParaRPr lang="en-DE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C5B1F3-3D62-4CAE-AAAA-EE66CB6CD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44" y="1828799"/>
            <a:ext cx="3161441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9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A52F0-F299-48CC-AC7C-94B6D69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585259"/>
            <a:ext cx="66548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真正的与神相遇</a:t>
            </a:r>
            <a:endParaRPr lang="en-DE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44BD2-5951-4C43-B535-9FB048ED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32" y="3852333"/>
            <a:ext cx="6256867" cy="2324629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放心</a:t>
            </a:r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丢掉包袱</a:t>
            </a:r>
            <a:endParaRPr lang="en-US" altLang="zh-C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信心</a:t>
            </a:r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到主面前</a:t>
            </a:r>
            <a:endParaRPr lang="en-US" altLang="zh-C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新心</a:t>
            </a:r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跟主前行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09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D9D52B-E6D0-447C-A450-3219C939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FC8081C-B290-4370-B4BE-F066B3634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01" y="365124"/>
            <a:ext cx="5131480" cy="5899963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CB7ECD-89D4-473A-B3BE-6171F54B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3" y="365124"/>
            <a:ext cx="5208070" cy="58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7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E574A0-D3F2-4D03-972A-316659D9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你愿意让主牵你的手前行吗？</a:t>
            </a: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8" name="Picture 2" descr="伴你走過憂傷路- 主牽我手 繼續走文/昱潔一開始來參加伴你走過憂傷路支持小組其實有點害怕，害怕訴說這一切，想把它忘記的事。但先生驟世的哀傷一直放在內心，藏在最深處，我只是把他壓抑住。  記得一開始，我從一進來聽到敬拜音樂就開始哭，直到最後。沒想到先生去世已經一 ...">
            <a:extLst>
              <a:ext uri="{FF2B5EF4-FFF2-40B4-BE49-F238E27FC236}">
                <a16:creationId xmlns:a16="http://schemas.microsoft.com/office/drawing/2014/main" id="{327225F2-4C18-4088-8D21-E9BB0C92AF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98" y="1690688"/>
            <a:ext cx="6607074" cy="49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1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15012-108C-49F5-820A-8A7C80D0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更新的人有更</a:t>
            </a:r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新的视野</a:t>
            </a:r>
            <a:endParaRPr lang="en-DE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63" name="Inhaltsplatzhalter 4">
            <a:extLst>
              <a:ext uri="{FF2B5EF4-FFF2-40B4-BE49-F238E27FC236}">
                <a16:creationId xmlns:a16="http://schemas.microsoft.com/office/drawing/2014/main" id="{8E14A97C-F4FC-4110-86E2-09346B5D1F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417638"/>
            <a:ext cx="6629400" cy="5073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3EA3C-F48C-4342-A616-BC0774B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马可福音</a:t>
            </a:r>
            <a:r>
              <a:rPr lang="en-US" altLang="zh-CN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10:46-52</a:t>
            </a:r>
            <a:endParaRPr lang="en-DE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4AD325-9984-432D-9707-A9EC5486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528"/>
            <a:ext cx="10515600" cy="512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耶利哥。耶稣同门徒并许多人出耶利哥的时候，有一个讨饭的瞎子，是底买的儿子巴底买，坐在路旁。他听见是拿撒勒的耶稣，就喊着说，大卫的子孙耶稣阿，可怜我吧。有许多人责备他，不许他作声，他却越发大声喊着说，大卫的子孙哪，可怜我吧。耶稣就站住，说，叫过他来。他们就叫那瞎子，对他说，放心，起来，祂叫你啦。瞎子就丢下衣服，跳起来，走到耶稣那里。耶稣说，要我为你作什么。瞎子说，拉波尼，我要能看见。（拉波尼就是夫子）耶稣说，你去吧。你的信救了你了。瞎子立刻看见了，就在路上跟随耶稣。 </a:t>
            </a:r>
            <a:endParaRPr lang="en-DE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16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B72E4-E81B-41E9-B3D8-D770604B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城门口的相遇</a:t>
            </a:r>
            <a:endParaRPr lang="en-DE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4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AD1EB-8441-4B66-B07A-5A797616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5" y="214112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人们热切期待走出新冠疫情造成的“隔离”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2021春节：新冠隔离与检测下的艰难回家路- BBC News 中文">
            <a:extLst>
              <a:ext uri="{FF2B5EF4-FFF2-40B4-BE49-F238E27FC236}">
                <a16:creationId xmlns:a16="http://schemas.microsoft.com/office/drawing/2014/main" id="{8F0BEC79-4CCC-4F83-B518-7B06DA4140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85" y="1539675"/>
            <a:ext cx="8467830" cy="47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9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6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95964-9E90-4796-9546-0FC2255D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人类：难以言述的孤独</a:t>
            </a:r>
            <a:endParaRPr lang="en-DE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F0C18-D806-4980-8AA4-02F29D66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479"/>
            <a:ext cx="10515600" cy="411448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与光的隔离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瞎眼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与家的隔离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无父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与人的隔离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边缘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与己的隔离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无名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89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9CEDDC5-20F9-4CBB-A433-606AF2D6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143500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838200" indent="-838200" eaLnBrk="1" hangingPunct="1">
              <a:defRPr/>
            </a:pPr>
            <a:r>
              <a:rPr lang="zh-TW" altLang="zh-CN" sz="5400" b="1" dirty="0">
                <a:solidFill>
                  <a:schemeClr val="tx1"/>
                </a:solidFill>
                <a:ea typeface="標楷體" panose="03000509000000000000" pitchFamily="65" charset="-120"/>
              </a:rPr>
              <a:t>	</a:t>
            </a:r>
            <a:br>
              <a:rPr lang="en-US" altLang="zh-CN" sz="8000" b="1" dirty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zh-CN" altLang="en-US" sz="9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iSu" pitchFamily="49" charset="-122"/>
              </a:rPr>
              <a:t>没有路</a:t>
            </a:r>
            <a:br>
              <a:rPr lang="zh-TW" altLang="zh-CN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iSu" pitchFamily="49" charset="-122"/>
              </a:rPr>
            </a:br>
            <a:endParaRPr lang="zh-TW" altLang="en-US" sz="9600" b="1" dirty="0">
              <a:solidFill>
                <a:schemeClr val="tx1"/>
              </a:solidFill>
              <a:latin typeface="文新字海-中楷" pitchFamily="2" charset="-120"/>
              <a:ea typeface="LiSu" pitchFamily="49" charset="-122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88C711-AB20-4AB0-9B30-4C2A4D17B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458200" cy="106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sz="115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正顏楷體W5(P)" pitchFamily="66" charset="-120"/>
              </a:rPr>
              <a:t>与光的隔离</a:t>
            </a:r>
            <a:endParaRPr lang="zh-TW" altLang="en-US" sz="115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正顏楷體W7(P)" pitchFamily="66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782</Words>
  <Application>Microsoft Office PowerPoint</Application>
  <PresentationFormat>Widescreen</PresentationFormat>
  <Paragraphs>72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等线 Light</vt:lpstr>
      <vt:lpstr>標楷體</vt:lpstr>
      <vt:lpstr>微軟正黑體</vt:lpstr>
      <vt:lpstr>Microsoft YaHei</vt:lpstr>
      <vt:lpstr>新細明體</vt:lpstr>
      <vt:lpstr>宋体</vt:lpstr>
      <vt:lpstr>Arial</vt:lpstr>
      <vt:lpstr>Calibri</vt:lpstr>
      <vt:lpstr>Calibri Light</vt:lpstr>
      <vt:lpstr>LiSu</vt:lpstr>
      <vt:lpstr>Wingdings</vt:lpstr>
      <vt:lpstr>文新字海-中楷</vt:lpstr>
      <vt:lpstr>華康正顏楷體W5(P)</vt:lpstr>
      <vt:lpstr>華康正顏楷體W7(P)</vt:lpstr>
      <vt:lpstr>1_Office</vt:lpstr>
      <vt:lpstr>2_Default Design</vt:lpstr>
      <vt:lpstr>2_Office</vt:lpstr>
      <vt:lpstr>Office 主题</vt:lpstr>
      <vt:lpstr>3_Default Design</vt:lpstr>
      <vt:lpstr>第一堂：爱中拓宽 第二堂：灵里扎根 第三堂：光中提升</vt:lpstr>
      <vt:lpstr> 光中提升</vt:lpstr>
      <vt:lpstr>PowerPoint Presentation</vt:lpstr>
      <vt:lpstr>更新的人有更新的视野</vt:lpstr>
      <vt:lpstr>马可福音10:46-52</vt:lpstr>
      <vt:lpstr>城门口的相遇</vt:lpstr>
      <vt:lpstr>人们热切期待走出新冠疫情造成的“隔离”</vt:lpstr>
      <vt:lpstr>人类：难以言述的孤独</vt:lpstr>
      <vt:lpstr>  没有路 </vt:lpstr>
      <vt:lpstr>生命为何苍白？</vt:lpstr>
      <vt:lpstr>PowerPoint Presentation</vt:lpstr>
      <vt:lpstr>与家的隔离</vt:lpstr>
      <vt:lpstr>PowerPoint Presentation</vt:lpstr>
      <vt:lpstr>与人的隔离</vt:lpstr>
      <vt:lpstr>PowerPoint Presentation</vt:lpstr>
      <vt:lpstr>PowerPoint Presentation</vt:lpstr>
      <vt:lpstr>我是谁？谁是我？</vt:lpstr>
      <vt:lpstr>Last Words moments before he died (Steve Jobs)</vt:lpstr>
      <vt:lpstr>PowerPoint Presentation</vt:lpstr>
      <vt:lpstr>PowerPoint Presentation</vt:lpstr>
      <vt:lpstr>PowerPoint Presentation</vt:lpstr>
      <vt:lpstr>没有神，人生就是一场 “没有目的地”的航行</vt:lpstr>
      <vt:lpstr>巴底买的呐喊</vt:lpstr>
      <vt:lpstr>对拯救的呼唤</vt:lpstr>
      <vt:lpstr>对光明的渴望</vt:lpstr>
      <vt:lpstr>神对人：始终不渝的呼唤</vt:lpstr>
      <vt:lpstr>人生如何能够真正</vt:lpstr>
      <vt:lpstr>PowerPoint Presentation</vt:lpstr>
      <vt:lpstr>到主跟前</vt:lpstr>
      <vt:lpstr>向主述说</vt:lpstr>
      <vt:lpstr>跟主前行</vt:lpstr>
      <vt:lpstr>真正的与神相遇</vt:lpstr>
      <vt:lpstr>PowerPoint Presentation</vt:lpstr>
      <vt:lpstr>你愿意让主牵你的手前行吗？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第一堂：爱—生命的宽度 第二堂：灵—生命的深度 第三堂：光—生命的高度</dc:title>
  <dc:creator>Luke Zhang</dc:creator>
  <cp:lastModifiedBy>Luke Zhang</cp:lastModifiedBy>
  <cp:revision>13</cp:revision>
  <dcterms:created xsi:type="dcterms:W3CDTF">2022-05-06T21:23:33Z</dcterms:created>
  <dcterms:modified xsi:type="dcterms:W3CDTF">2023-05-04T05:22:28Z</dcterms:modified>
</cp:coreProperties>
</file>