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9"/>
  </p:notesMasterIdLst>
  <p:sldIdLst>
    <p:sldId id="294" r:id="rId4"/>
    <p:sldId id="494" r:id="rId5"/>
    <p:sldId id="495" r:id="rId6"/>
    <p:sldId id="256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6" r:id="rId18"/>
    <p:sldId id="270" r:id="rId19"/>
    <p:sldId id="271" r:id="rId20"/>
    <p:sldId id="285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31" r:id="rId29"/>
    <p:sldId id="493" r:id="rId30"/>
    <p:sldId id="279" r:id="rId31"/>
    <p:sldId id="286" r:id="rId32"/>
    <p:sldId id="280" r:id="rId33"/>
    <p:sldId id="281" r:id="rId34"/>
    <p:sldId id="282" r:id="rId35"/>
    <p:sldId id="283" r:id="rId36"/>
    <p:sldId id="297" r:id="rId37"/>
    <p:sldId id="284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36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C2359-A5F7-4358-8FC7-CCDA3C73CE6C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AA592-817F-4AB6-90DB-F56A3813B3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7892" name="页眉占位符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/>
              <a:t>BOL</a:t>
            </a:r>
            <a:r>
              <a:rPr lang="zh-CN" altLang="en-US"/>
              <a:t>宣道年会</a:t>
            </a:r>
            <a:r>
              <a:rPr lang="en-US" altLang="zh-CN"/>
              <a:t>2009</a:t>
            </a:r>
          </a:p>
        </p:txBody>
      </p:sp>
      <p:sp>
        <p:nvSpPr>
          <p:cNvPr id="37893" name="日期占位符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zh-TW" altLang="en-US"/>
              <a:t>10/27-29/2009</a:t>
            </a:r>
            <a:endParaRPr lang="en-US" altLang="zh-TW"/>
          </a:p>
        </p:txBody>
      </p:sp>
      <p:sp>
        <p:nvSpPr>
          <p:cNvPr id="37894" name="页脚占位符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CN"/>
              <a:t>Rev. Luke Zhang</a:t>
            </a:r>
          </a:p>
        </p:txBody>
      </p:sp>
      <p:sp>
        <p:nvSpPr>
          <p:cNvPr id="37895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67D33-AD1D-42A3-8068-8C4D852A3081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AFFF-2804-41A6-9046-E38C7E9D922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7AFFF-2804-41A6-9046-E38C7E9D92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25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52134-7260-49D7-998A-58879126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00E2-0095-4D90-9990-316771242406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C515A-6FB2-4DFC-A50B-6EE6B03A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46046-BD77-4C8A-8957-E8F6B8B9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17D0-50D0-4358-8D7B-8318AB0E139E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453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6BB5-1D68-4AF1-8634-4ED62C2C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4857-35BB-434A-97D4-5DC219EAC8EF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0804A-F02E-438D-A55B-21E80CF0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CEDF3-5406-4633-A611-2F55038D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0683-C06D-4773-9984-D44FEA6A4D97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3943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18267-EF1B-4F8E-97DE-C783F963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ABA5-4283-4069-AB7A-8B4E4532DBF1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53E4D-022A-4FA3-80B8-95AE0CD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5B34-E62C-4335-8717-40E81C65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3FCE6-67C5-4F32-8514-3AC6ADF1B654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4404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5E818D-F865-4FB9-B0A0-F50CB8AD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0285-05CF-4BC0-BEBB-42E3C4C08FA6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607C63-37DE-4937-91E8-10CA0F30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56352E-7790-4436-9609-898913E7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9517-F383-486B-B24B-041AB3A2DEEF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44511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7F0EDC-32EB-4AD3-9E1B-5857DDD1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B352-28BE-4542-9EEB-525631EF8050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CC98F8-0C01-4CBF-8105-AE1FBDD4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B36377-66C1-4A24-83CA-8F568BF4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3A1B-0818-47D1-B83B-5010486D3D59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986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F790C28-13E4-4031-B8A1-5045599D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CE1D-CA50-43CF-9CB5-28095C670AC0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488506-45D0-4B8B-B654-9F1D0E0A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682671-3D9E-48BE-A451-383CED04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105D-85AB-4232-BC49-DCCAA44D4FB6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0347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A8DC73-7DA4-4A5E-9997-39F7E1DB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46CF-3827-4498-97CD-C985BD523572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6D49D2-73B8-4023-B82F-7A0EF752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BA5F31-A1BB-479F-959E-F9489AB9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F6F7-24D4-403C-9127-5BD31B796F42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53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1B7A97-BF91-4383-9F83-6C870B74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50A0-3F08-4E5E-849A-F1ECFC6304E1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4D148-B106-4E34-8CA2-65701837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B7C821-99A4-463B-95AF-9181071A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1545-E3C7-4F14-B5A5-414BB9956DE6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1002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2E7ED4-8ACD-442F-BD7A-E87C660F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AB8B-269A-4107-825E-DE6027C366B4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27C4A5-3467-497F-A4A5-CAB6E07A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F95EF5-2DFE-4292-863D-58980E6F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9361-726F-4B98-A8C4-7D8159CA4A63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57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0A04B-9336-448D-8D68-2ABD737D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11593-4281-4B39-BC20-0B15101828EF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268C4-46A5-4F72-A086-E4634103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92D55-B5D4-438D-8A38-A81C56A2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935E-A2B6-457E-B255-0B2003E319CC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8066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2EC1A-94C5-4F74-8F81-6F093128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A200-C6DC-4289-A7AC-59FC5C20BB0C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0A5D5-AB71-4E9D-BBDE-89A20D46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935F-5EF7-4362-95ED-9D342660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0D62-0E63-4350-8C47-D99DC7961DA5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2885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A77539-0CDD-40C4-AB2B-C55E4C5B4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19AF78-0865-4818-A024-A966C9BBE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BD7FBE-0DFE-4292-AF13-95332980C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2A0BE-86C7-4FFB-B2B5-C711DDC72F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6122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1F3BD4-0A6E-4CC2-9393-A31271304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19E40-0E88-48A0-A735-B33211CB1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6A6AC9-275F-41DA-809F-3673F87AF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DCBB1-1D49-4F33-BD9A-1D2FE75C86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212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3B5479-2F6A-4EB8-BE55-34BF9D0BE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0E43A-4C81-4B9F-9859-EE55B81BB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96C851-0213-453F-A4AF-87F9A9B17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1A132-EA2A-42FD-90A6-BB8CC3A35D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7552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BA19D-C5E0-4FF5-BCAF-4770D14BF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C8756-3AA1-453F-A25F-70CC32F8D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E39A5-F3E6-4F13-9178-42F193553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6C708-C021-4241-812B-BDD0FD9B3B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435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7EA408-EC62-43F4-83AC-F4F6846B2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9E5449-7357-4D97-BE0D-356B75168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BEE607-F771-451E-B008-FA8FE7106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8FA59-09F8-4C2F-B1B2-C753FE4D79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1055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4F41AA-5332-4106-8945-BB607674E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212AFE-9958-4BD1-97ED-CF9BD248F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7B365F-A436-4F66-8832-49B18963B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AC279-BE29-4134-9924-42828C2191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8754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8FD44F-7771-44AE-8571-A348D2EF6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15D2B2-F6CB-4D15-BA67-5E75EB86B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C138FA-085E-4BE1-9738-704343D7A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6355B-C263-4817-BF16-D9902BEAC5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340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9E8F65-72C0-4727-9098-73FA0DDDC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1EFFC-CDCA-432F-A0BE-0DD933AFC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FF3C2-281C-4C55-B888-4690D018B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39D71-2419-4FB2-B071-3B9F6D36AE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4036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C789D-8C60-4462-B95E-C9D0DB18F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3CF7F-9FE6-4757-9E35-8FB784B33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1A4C7-D12B-48CB-BDD7-C24402839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0699B-5E52-466E-AC10-28EAF33D9B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783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32CC18-B2F0-40C4-94F6-3F18EC623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9EB4C5-70EF-4ED8-8D41-D18707E0A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61A229-218C-4D37-AB1D-DC04A977D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09213-2A6B-4562-92CE-8729D2902E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7544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E5A22-D38F-43C8-A2F0-CDF0FB972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25EA89-6DD7-49DE-93C9-07BA574DE4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016A28-F4E1-4311-B592-DFE986E96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3D583-B06A-4729-A25D-7B4D5D791B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1631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85CE46B-87BA-47B8-A029-30D5DB9AED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70E8490-A726-4E11-97B4-5BE3A7BC2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DBC3FBF-5036-42D0-8344-3C6C30282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A62BA-6753-41BB-BE18-D3AD37E00F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680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9D0B5B29-4564-493F-9E14-B9CE849C4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DE"/>
              <a:t>Mastertitelformat bearbeiten</a:t>
            </a:r>
            <a:endParaRPr lang="en-US" altLang="en-DE"/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8884F1B3-6542-42CE-829C-1F14B69D8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DE"/>
              <a:t>Mastertextformat bearbeiten</a:t>
            </a:r>
          </a:p>
          <a:p>
            <a:pPr lvl="1"/>
            <a:r>
              <a:rPr lang="de-DE" altLang="en-DE"/>
              <a:t>Zweite Ebene</a:t>
            </a:r>
          </a:p>
          <a:p>
            <a:pPr lvl="2"/>
            <a:r>
              <a:rPr lang="de-DE" altLang="en-DE"/>
              <a:t>Dritte Ebene</a:t>
            </a:r>
          </a:p>
          <a:p>
            <a:pPr lvl="3"/>
            <a:r>
              <a:rPr lang="de-DE" altLang="en-DE"/>
              <a:t>Vierte Ebene</a:t>
            </a:r>
          </a:p>
          <a:p>
            <a:pPr lvl="4"/>
            <a:r>
              <a:rPr lang="de-DE" altLang="en-DE"/>
              <a:t>Fünfte Ebene</a:t>
            </a:r>
            <a:endParaRPr lang="en-US" alt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43833-9EED-4B55-84DF-316E175B1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B167F4-FC74-4482-A47E-9C67A14CE882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F6A4E-069C-45AE-8B46-0C0496F28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1688D-4021-4A7E-B1EB-16C8BF401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F57229-74F0-4713-BE12-18C54DF81F04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737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A63DF9-BC17-4CAD-A08E-323C3F0EF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2EEB8E-161E-46E2-A447-8AF5A533A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BBC74E-302C-48FD-BB30-28672FB878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9251AF-91C5-4910-9FAE-D9DAF4AA13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4162C1-EFAC-4D49-AD0D-B50A9AEB19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5B6697-19B3-434D-A476-C3EDD8D255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32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4A4812-B8E2-4939-AD7A-48A7F54F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第一堂：爱中拓宽</a:t>
            </a:r>
            <a:b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第二堂：灵里扎根</a:t>
            </a:r>
            <a:b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第三堂：光中提升</a:t>
            </a:r>
            <a:endParaRPr lang="en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CA11C6-3B8D-4F0D-86FC-E90FC8C601FD}"/>
              </a:ext>
            </a:extLst>
          </p:cNvPr>
          <p:cNvSpPr txBox="1"/>
          <p:nvPr/>
        </p:nvSpPr>
        <p:spPr>
          <a:xfrm>
            <a:off x="755576" y="110180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CGCM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培灵特会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“如鹰展翅上腾”</a:t>
            </a:r>
            <a:endParaRPr kumimoji="0" lang="en-DE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西方文明的发源地：雅典</a:t>
            </a:r>
          </a:p>
        </p:txBody>
      </p:sp>
      <p:pic>
        <p:nvPicPr>
          <p:cNvPr id="4" name="内容占位符 3" descr="17ppt-24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亚略巴古：哲学和智慧的集散地</a:t>
            </a:r>
          </a:p>
        </p:txBody>
      </p:sp>
      <p:pic>
        <p:nvPicPr>
          <p:cNvPr id="4" name="内容占位符 3" descr="17ppt-2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295400"/>
            <a:ext cx="7772400" cy="573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亚略巴古：</a:t>
            </a:r>
            <a:b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当时希腊最高法院所在地</a:t>
            </a:r>
          </a:p>
        </p:txBody>
      </p:sp>
      <p:pic>
        <p:nvPicPr>
          <p:cNvPr id="4" name="内容占位符 3" descr="17ppt-26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47800"/>
            <a:ext cx="7086600" cy="49831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人们可以高谈阔论</a:t>
            </a:r>
            <a:r>
              <a:rPr lang="en-US" altLang="zh-CN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endParaRPr lang="zh-CN" altLang="en-US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文化、艺术、哲学、科学、法律、宗教、政治，等等；</a:t>
            </a:r>
            <a:endParaRPr lang="en-US" altLang="zh-C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唯独人类无法谈论一个话题：</a:t>
            </a:r>
            <a:r>
              <a:rPr lang="zh-CN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生命！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>
            <a:extLst>
              <a:ext uri="{FF2B5EF4-FFF2-40B4-BE49-F238E27FC236}">
                <a16:creationId xmlns:a16="http://schemas.microsoft.com/office/drawing/2014/main" id="{8CF0E28C-CC7B-4887-9877-20024E40FECA}"/>
              </a:ext>
            </a:extLst>
          </p:cNvPr>
          <p:cNvSpPr txBox="1">
            <a:spLocks/>
          </p:cNvSpPr>
          <p:nvPr/>
        </p:nvSpPr>
        <p:spPr>
          <a:xfrm>
            <a:off x="381000" y="1958975"/>
            <a:ext cx="8439472" cy="1470025"/>
          </a:xfrm>
          <a:prstGeom prst="rect">
            <a:avLst/>
          </a:prstGeom>
          <a:solidFill>
            <a:srgbClr val="92D050">
              <a:alpha val="35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“生命”究竟是什么？</a:t>
            </a:r>
            <a:endParaRPr lang="zh-CN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39472" cy="1470025"/>
          </a:xfrm>
          <a:solidFill>
            <a:srgbClr val="92D050">
              <a:alpha val="35000"/>
            </a:srgbClr>
          </a:solidFill>
        </p:spPr>
        <p:txBody>
          <a:bodyPr>
            <a:normAutofit fontScale="90000"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“生命”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内涵</a:t>
            </a: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究竟是什么？</a:t>
            </a:r>
            <a:endParaRPr lang="zh-CN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38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Ζωή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zooe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神圣、永恒、非受造、不可毁坏的生命，也可译为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”。</a:t>
            </a:r>
            <a:r>
              <a:rPr kumimoji="0" lang="el-GR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l-GR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Ψυχη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PSYCHI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的、心理精神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l-GR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l-GR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Βιολογικός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BIOS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生物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体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人的生物性生命。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5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一本专讲“生命”的书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圣经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耶稣说：我就是道路、真理、</a:t>
            </a:r>
            <a:r>
              <a:rPr lang="zh-CN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14:6)</a:t>
            </a:r>
          </a:p>
          <a:p>
            <a:pPr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我来了，是要叫羊得</a:t>
            </a:r>
            <a:r>
              <a:rPr lang="zh-CN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，并且得的更丰盛。（约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10:10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神爱世人，甚至将祂的独生子赐给他们，叫一切信入祂的，不致灭亡，反得永远的</a:t>
            </a:r>
            <a:r>
              <a:rPr lang="zh-CN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3:16)</a:t>
            </a:r>
          </a:p>
          <a:p>
            <a:pPr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我是好牧人，好牧人为羊舍</a:t>
            </a:r>
            <a:r>
              <a:rPr lang="zh-CN" altLang="en-US" sz="39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命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10:11)</a:t>
            </a:r>
          </a:p>
          <a:p>
            <a:pPr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因为凡要救自己</a:t>
            </a:r>
            <a:r>
              <a:rPr lang="zh-CN" alt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的，必丧掉</a:t>
            </a:r>
            <a:r>
              <a:rPr lang="zh-CN" alt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；凡为我丧掉</a:t>
            </a:r>
            <a:r>
              <a:rPr lang="zh-CN" alt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的，必得着</a:t>
            </a:r>
            <a:r>
              <a:rPr lang="zh-CN" alt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16:25)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altLang="zh-CN" b="1" baseline="30000" dirty="0"/>
              <a:t>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因为他们都是自己有余，拿出来投在里头，但这寡妇是自己不足，把她一切养</a:t>
            </a:r>
            <a:r>
              <a:rPr lang="zh-CN" altLang="en-US" sz="4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</a:t>
            </a:r>
            <a:r>
              <a:rPr lang="zh-CN" altLang="en-US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（命）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的都投上了。</a:t>
            </a:r>
            <a:r>
              <a:rPr lang="zh-CN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（马可福音</a:t>
            </a:r>
            <a:r>
              <a:rPr lang="en-US" altLang="zh-C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12:44</a:t>
            </a:r>
            <a:r>
              <a:rPr lang="zh-CN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None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7.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那落在荆棘里的，就是人听了道，走开以后，被今</a:t>
            </a:r>
            <a:r>
              <a:rPr lang="zh-CN" altLang="en-US" sz="4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生（命）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的思虑、钱财、宴乐挤住了，便结不出成熟的子粒来。</a:t>
            </a:r>
            <a:r>
              <a:rPr lang="zh-CN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（路加福音</a:t>
            </a:r>
            <a:r>
              <a:rPr lang="en-US" altLang="zh-C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8:14</a:t>
            </a:r>
            <a:r>
              <a:rPr lang="zh-CN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原来“生命”包含着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r>
              <a:rPr lang="el-GR" altLang="zh-C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Ζωή</a:t>
            </a:r>
            <a:r>
              <a:rPr lang="en-US" altLang="zh-C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zooe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灵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（永存）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l-GR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Ψυχη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PSYCHI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魂（会结束）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l-GR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Βιολογικός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BIOS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体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（会消失）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罪人原来失去了“灵”的生命！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5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他们心地昏昧，与神所赐的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隔绝了，都因自己无知，心里刚硬；」</a:t>
            </a:r>
            <a:r>
              <a:rPr lang="en-US" altLang="zh-TW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TW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4:18)</a:t>
            </a:r>
          </a:p>
          <a:p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「人有了神的儿子就有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；没有神的儿子就没有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en-US" altLang="zh-TW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约壹</a:t>
            </a:r>
            <a:r>
              <a:rPr lang="en-US" altLang="zh-TW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5:12)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5000" r="-15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1D5A17E7-5EAB-4C28-B7ED-2C7675D3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什么是永恒的生命？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7C2C59-2ECF-4BAA-9ACF-B3581397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25963"/>
          </a:xfrm>
        </p:spPr>
        <p:txBody>
          <a:bodyPr/>
          <a:lstStyle/>
          <a:p>
            <a:pPr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神就是灵（约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4:24):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我们的灵有了归宿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CN" alt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我们活过来了！</a:t>
            </a:r>
            <a:endParaRPr lang="en-US" altLang="zh-CN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神就是光（约一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1:5):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我们有了胜过罪的能力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CN" alt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我们摆脱了罪的权势！</a:t>
            </a:r>
            <a:endParaRPr lang="en-US" altLang="zh-CN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神就是爱（约一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4:16):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我们不再是无家可归的人，乃是住在神里面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CN" alt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我们不再被苦煎熬！</a:t>
            </a:r>
            <a:endParaRPr lang="zh-CN" alt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4419600"/>
          </a:xfrm>
        </p:spPr>
        <p:txBody>
          <a:bodyPr>
            <a:no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生命从何而来？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（来源）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生命靠何而存？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（能量）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生命为何而存？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（意义）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生命向何而去？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（归宿）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生命思考的四大问题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生命从何而来？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24.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创造宇宙和其中万物的神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，既是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天地的主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，就不住人手所造的殿，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25.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也不用人手服事，好像缺少什么；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自己倒将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生命、气息、万物，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赐给万人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7000" t="-3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1724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生命来自于创造的主</a:t>
            </a:r>
            <a:endParaRPr lang="en-US" altLang="zh-C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生命掌管于天地的主</a:t>
            </a:r>
            <a:endParaRPr lang="en-US" altLang="zh-C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生命恩赐于恩典的主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 t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生命靠何而存？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26.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他从一本造出万族的人，住在全地上，并且</a:t>
            </a:r>
            <a:r>
              <a:rPr lang="zh-CN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预先定 准他们的年限和所住的疆界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28.</a:t>
            </a:r>
            <a:r>
              <a:rPr lang="zh-CN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我们生活、动作、存留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都在乎他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。就如你们作诗的，有人说：我们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也是</a:t>
            </a:r>
            <a:r>
              <a:rPr lang="zh-CN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他所生的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endParaRPr lang="en-US" altLang="zh-TW" b="1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ctr"/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所有生命源自神</a:t>
            </a:r>
            <a:endParaRPr lang="en-US" altLang="zh-C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所有主权在乎神</a:t>
            </a:r>
            <a:endParaRPr lang="en-US" altLang="zh-C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生命疆界在于神</a:t>
            </a:r>
            <a:endParaRPr lang="en-US" altLang="zh-C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生活动作为了神</a:t>
            </a:r>
            <a:endParaRPr lang="en-US" altLang="zh-C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生命紧密连与神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生命为何而存？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556792"/>
            <a:ext cx="8458200" cy="50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27.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要叫他们</a:t>
            </a:r>
            <a:r>
              <a:rPr lang="zh-CN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寻求神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，或者可以揣摩而得，其实他离我们各人不远；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29.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我们既是</a:t>
            </a:r>
            <a:r>
              <a:rPr lang="zh-CN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神所生的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，就不当以为神的神性像人用手艺、心思所雕刻的 金、银、石。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30.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世人蒙昧无知的时候，神并不监察，如今却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吩咐各处的人</a:t>
            </a:r>
            <a:r>
              <a:rPr lang="zh-CN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都要悔改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31.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因为他已经定了日子，要借着他所设立的人按公义审判天下， 并且叫他从死里复活，</a:t>
            </a:r>
            <a:r>
              <a:rPr lang="zh-CN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给万人作可信的凭据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endParaRPr lang="en-US" altLang="zh-CN" b="1" dirty="0"/>
          </a:p>
          <a:p>
            <a:pPr>
              <a:buNone/>
            </a:pPr>
            <a:endParaRPr lang="en-US" altLang="zh-TW" b="1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BB0D2FE-65E8-4ED2-8D85-EFF463D5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128255DD-BE4B-495D-A589-70F5550470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91" y="228918"/>
            <a:ext cx="2391809" cy="3103372"/>
          </a:xfr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D294798-B5A7-4B30-AF76-0C30C747C8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782"/>
            <a:ext cx="2849010" cy="3348882"/>
          </a:xfr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7028979-FC28-4B0E-89EF-E85BB73866A1}"/>
              </a:ext>
            </a:extLst>
          </p:cNvPr>
          <p:cNvSpPr txBox="1"/>
          <p:nvPr/>
        </p:nvSpPr>
        <p:spPr>
          <a:xfrm>
            <a:off x="2667000" y="1690062"/>
            <a:ext cx="350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如果你活得够长，你会看到生活把你的奖杯变成垃圾！</a:t>
            </a:r>
            <a:endParaRPr kumimoji="0" lang="en-D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768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>
            <a:extLst>
              <a:ext uri="{FF2B5EF4-FFF2-40B4-BE49-F238E27FC236}">
                <a16:creationId xmlns:a16="http://schemas.microsoft.com/office/drawing/2014/main" id="{31AF9B05-3BE2-4D8E-8479-5F576C36F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4488" y="1314451"/>
            <a:ext cx="5915025" cy="994172"/>
          </a:xfrm>
        </p:spPr>
        <p:txBody>
          <a:bodyPr/>
          <a:lstStyle/>
          <a:p>
            <a:pPr algn="ctr" eaLnBrk="1" hangingPunct="1"/>
            <a:r>
              <a:rPr lang="zh-CN" altLang="en-US" sz="40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我们活得“高大上”吗？</a:t>
            </a:r>
            <a:endParaRPr lang="en-DE" altLang="en-DE" sz="405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4515" name="Inhaltsplatzhalter 3">
            <a:extLst>
              <a:ext uri="{FF2B5EF4-FFF2-40B4-BE49-F238E27FC236}">
                <a16:creationId xmlns:a16="http://schemas.microsoft.com/office/drawing/2014/main" id="{6005B2B9-7FF1-4DF7-A40E-733D27163E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8" y="2743201"/>
            <a:ext cx="5915025" cy="123110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人生真正的意义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寻求真神</a:t>
            </a:r>
            <a:endParaRPr lang="en-US" altLang="zh-C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悔改归神</a:t>
            </a:r>
            <a:endParaRPr lang="en-US" altLang="zh-C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信靠基督</a:t>
            </a:r>
            <a:endParaRPr lang="en-US" altLang="zh-C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等候主来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生命向何而去？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按着定命，人人都有一死，死后且有审判。</a:t>
            </a:r>
            <a:r>
              <a:rPr lang="en-US" altLang="zh-CN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zh-CN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（来</a:t>
            </a:r>
            <a:r>
              <a:rPr lang="en-US" altLang="zh-CN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 27</a:t>
            </a:r>
            <a:r>
              <a:rPr lang="zh-CN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“神爱世人，甚至将他的独生子赐给他们，叫一切信他的，不至灭亡，反得永生。”</a:t>
            </a:r>
            <a:endParaRPr lang="en-US" altLang="zh-CN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CN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			</a:t>
            </a:r>
            <a:r>
              <a:rPr lang="zh-CN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（约翰福音</a:t>
            </a:r>
            <a:r>
              <a:rPr lang="en-US" altLang="zh-CN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3:16</a:t>
            </a:r>
            <a:r>
              <a:rPr lang="zh-CN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E8AC4-011D-48A2-80A1-CEF5B70B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22" y="260648"/>
            <a:ext cx="9162121" cy="1728192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视野的改变：从平面到立体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完美蜕变美丽人生立体艺术字字体设计设计元素素材免费下载(图片编号:9299016)-六图网">
            <a:extLst>
              <a:ext uri="{FF2B5EF4-FFF2-40B4-BE49-F238E27FC236}">
                <a16:creationId xmlns:a16="http://schemas.microsoft.com/office/drawing/2014/main" id="{E9E2AFAF-226F-45F4-BCE6-68BAC7BCA2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592215" cy="309319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801326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罗马书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11:36</a:t>
            </a:r>
            <a:endParaRPr lang="zh-CN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因为万有都是</a:t>
            </a:r>
            <a:r>
              <a:rPr lang="zh-CN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本于他，倚靠他，归于他。愿荣耀归给他</a:t>
            </a:r>
            <a:r>
              <a:rPr lang="zh-CN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，直到永远！阿门。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“关系”比“房子”重要</a:t>
            </a:r>
          </a:p>
        </p:txBody>
      </p:sp>
      <p:pic>
        <p:nvPicPr>
          <p:cNvPr id="6" name="内容占位符 5" descr="IMG_68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8064896" cy="517321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“生命”比“车子”重要</a:t>
            </a:r>
          </a:p>
        </p:txBody>
      </p:sp>
      <p:pic>
        <p:nvPicPr>
          <p:cNvPr id="5" name="Picture 6" descr="C:\Users\Luke\Desktop\Luke 2018\Car Accident Receipts\pictures\IMG_67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447800"/>
            <a:ext cx="3810000" cy="5078730"/>
          </a:xfrm>
          <a:noFill/>
        </p:spPr>
      </p:pic>
      <p:pic>
        <p:nvPicPr>
          <p:cNvPr id="1026" name="Picture 2" descr="C:\Users\Luke\Desktop\Nov.11-2018 证道\IMG_668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0"/>
            <a:ext cx="4267200" cy="32004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562600" y="3124200"/>
            <a:ext cx="4572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86600" y="3200400"/>
            <a:ext cx="5334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福音！</a:t>
            </a:r>
          </a:p>
        </p:txBody>
      </p:sp>
      <p:pic>
        <p:nvPicPr>
          <p:cNvPr id="5" name="内容占位符 4" descr="11960070_513170815509256_4453210706102623472_n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04800" y="1676400"/>
            <a:ext cx="4038600" cy="2887031"/>
          </a:xfrm>
        </p:spPr>
      </p:pic>
      <p:pic>
        <p:nvPicPr>
          <p:cNvPr id="6" name="内容占位符 5" descr="childrenOfGod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72000" y="1600200"/>
            <a:ext cx="4038600" cy="3016329"/>
          </a:xfrm>
        </p:spPr>
      </p:pic>
      <p:sp>
        <p:nvSpPr>
          <p:cNvPr id="7" name="TextBox 6"/>
          <p:cNvSpPr txBox="1"/>
          <p:nvPr/>
        </p:nvSpPr>
        <p:spPr>
          <a:xfrm>
            <a:off x="381000" y="4800600"/>
            <a:ext cx="3810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得神的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endParaRPr lang="en-US" altLang="zh-C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10:10)</a:t>
            </a:r>
            <a:endParaRPr lang="zh-CN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800600"/>
            <a:ext cx="3657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作神的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儿女</a:t>
            </a:r>
            <a:endParaRPr lang="en-US" altLang="zh-C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1:12)</a:t>
            </a:r>
            <a:endParaRPr lang="zh-CN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34C0F2B-19CD-46DE-8DEE-A7F50C04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摩西的祷告</a:t>
            </a:r>
            <a:endParaRPr lang="en-D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6E2687-058D-4233-A3CE-7D881469B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求你指教我们怎样数算自己的日子，好叫我们得着智慧的心。</a:t>
            </a:r>
            <a:endParaRPr lang="en-DE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730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基督的死里复活：可信的凭据！</a:t>
            </a:r>
          </a:p>
        </p:txBody>
      </p:sp>
      <p:pic>
        <p:nvPicPr>
          <p:cNvPr id="5" name="内容占位符 4" descr="14-770x42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8153400" cy="4500253"/>
          </a:xfrm>
        </p:spPr>
      </p:pic>
      <p:sp>
        <p:nvSpPr>
          <p:cNvPr id="6" name="TextBox 5"/>
          <p:cNvSpPr txBox="1"/>
          <p:nvPr/>
        </p:nvSpPr>
        <p:spPr>
          <a:xfrm>
            <a:off x="4419600" y="19812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你的决定！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08912" cy="2088232"/>
          </a:xfrm>
        </p:spPr>
        <p:txBody>
          <a:bodyPr>
            <a:noAutofit/>
          </a:bodyPr>
          <a:lstStyle/>
          <a:p>
            <a:r>
              <a:rPr lang="zh-CN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YaoTi" pitchFamily="2" charset="-122"/>
                <a:ea typeface="FZYaoTi" pitchFamily="2" charset="-122"/>
              </a:rPr>
              <a:t>灵里扎根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273696"/>
          </a:xfrm>
        </p:spPr>
        <p:txBody>
          <a:bodyPr>
            <a:normAutofit lnSpcReduction="10000"/>
          </a:bodyPr>
          <a:lstStyle/>
          <a:p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使徒行传</a:t>
            </a:r>
            <a:r>
              <a:rPr lang="en-US" altLang="zh-C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17:24-31</a:t>
            </a:r>
          </a:p>
          <a:p>
            <a:r>
              <a:rPr lang="zh-CN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张路加牧师</a:t>
            </a:r>
            <a:endParaRPr lang="en-US" altLang="zh-CN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8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生命的内涵</a:t>
            </a:r>
            <a:br>
              <a:rPr lang="en-US" altLang="zh-C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到底是什么？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0072" y="1412776"/>
            <a:ext cx="3240360" cy="1139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大车祸之后的思考</a:t>
            </a:r>
          </a:p>
        </p:txBody>
      </p:sp>
      <p:pic>
        <p:nvPicPr>
          <p:cNvPr id="12291" name="Picture 6" descr="C:\Users\Luke\Desktop\Luke 2018\Car Accident Receipts\pictures\IMG_6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3568" y="551700"/>
            <a:ext cx="4154487" cy="553878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使徒行传</a:t>
            </a:r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17:24-31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24.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创造宇宙和其中万物的神，既是天地的主，就不住人手所造的殿，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25.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也不用人手服事，好像缺少什么；自己倒将</a:t>
            </a:r>
            <a:r>
              <a:rPr lang="zh-CN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生命、气息、万物，赐给万人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26.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他从一本造出万族的人，住在全地上，并且预先定准他们的年限和所住的疆界，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27.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要叫他们寻求神，或者可以揣摩而得，其实他离我们各人不远；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28.</a:t>
            </a:r>
            <a:r>
              <a:rPr lang="zh-CN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我们生活、动作、存留，都在乎他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。就如你们作诗的，有人说：我们也是他所生的。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29.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我们既是神所生的，就不当以为神的神性像人用手艺、心思所雕刻的金、银、石。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30.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世人蒙昧无知的时候，神并不监察，如今却吩咐各处的人都要悔改。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31.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因为他已经定了日子，要借着他所设立的人按公义审判天下，并且叫他从死里复活，给万人作可信的凭据。</a:t>
            </a:r>
            <a:endParaRPr lang="zh-TW" alt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使徒保罗的第二次宣道之旅</a:t>
            </a:r>
          </a:p>
        </p:txBody>
      </p:sp>
      <p:pic>
        <p:nvPicPr>
          <p:cNvPr id="4" name="内容占位符 3" descr="17ppt-23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28046"/>
            <a:ext cx="7848872" cy="4819674"/>
          </a:xfrm>
          <a:solidFill>
            <a:srgbClr val="FF0000"/>
          </a:solidFill>
          <a:ln>
            <a:solidFill>
              <a:srgbClr val="7030A0"/>
            </a:solidFill>
          </a:ln>
        </p:spPr>
      </p:pic>
      <p:sp>
        <p:nvSpPr>
          <p:cNvPr id="5" name="Pfeil: nach oben 4">
            <a:extLst>
              <a:ext uri="{FF2B5EF4-FFF2-40B4-BE49-F238E27FC236}">
                <a16:creationId xmlns:a16="http://schemas.microsoft.com/office/drawing/2014/main" id="{748307CB-6642-4FC5-A151-CE6502460D16}"/>
              </a:ext>
            </a:extLst>
          </p:cNvPr>
          <p:cNvSpPr/>
          <p:nvPr/>
        </p:nvSpPr>
        <p:spPr>
          <a:xfrm>
            <a:off x="2195736" y="4149080"/>
            <a:ext cx="432048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1817</Words>
  <Application>Microsoft Office PowerPoint</Application>
  <PresentationFormat>On-screen Show (4:3)</PresentationFormat>
  <Paragraphs>119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Microsoft YaHei</vt:lpstr>
      <vt:lpstr>新細明體</vt:lpstr>
      <vt:lpstr>宋体</vt:lpstr>
      <vt:lpstr>Arial</vt:lpstr>
      <vt:lpstr>Calibri</vt:lpstr>
      <vt:lpstr>Calibri Light</vt:lpstr>
      <vt:lpstr>FZYaoTi</vt:lpstr>
      <vt:lpstr>Office 主题</vt:lpstr>
      <vt:lpstr>2_Office</vt:lpstr>
      <vt:lpstr>1_Default Design</vt:lpstr>
      <vt:lpstr>第一堂：爱中拓宽 第二堂：灵里扎根 第三堂：光中提升</vt:lpstr>
      <vt:lpstr>什么是永恒的生命？</vt:lpstr>
      <vt:lpstr>视野的改变：从平面到立体</vt:lpstr>
      <vt:lpstr>灵里扎根</vt:lpstr>
      <vt:lpstr>生命的内涵 到底是什么？</vt:lpstr>
      <vt:lpstr>大车祸之后的思考</vt:lpstr>
      <vt:lpstr>使徒行传17:24-31</vt:lpstr>
      <vt:lpstr>PowerPoint Presentation</vt:lpstr>
      <vt:lpstr>使徒保罗的第二次宣道之旅</vt:lpstr>
      <vt:lpstr>西方文明的发源地：雅典</vt:lpstr>
      <vt:lpstr>亚略巴古：哲学和智慧的集散地</vt:lpstr>
      <vt:lpstr>亚略巴古： 当时希腊最高法院所在地</vt:lpstr>
      <vt:lpstr>人们可以高谈阔论—</vt:lpstr>
      <vt:lpstr>PowerPoint Presentation</vt:lpstr>
      <vt:lpstr>“生命”内涵究竟是什么？</vt:lpstr>
      <vt:lpstr>一本专讲“生命”的书—圣经</vt:lpstr>
      <vt:lpstr>PowerPoint Presentation</vt:lpstr>
      <vt:lpstr>原来“生命”包含着—</vt:lpstr>
      <vt:lpstr>罪人原来失去了“灵”的生命！</vt:lpstr>
      <vt:lpstr>生命从何而来？（来源） 生命靠何而存？（能量） 生命为何而存？（意义）  生命向何而去？（归宿）</vt:lpstr>
      <vt:lpstr>生命从何而来？</vt:lpstr>
      <vt:lpstr>PowerPoint Presentation</vt:lpstr>
      <vt:lpstr>生命靠何而存？</vt:lpstr>
      <vt:lpstr>PowerPoint Presentation</vt:lpstr>
      <vt:lpstr>生命为何而存？</vt:lpstr>
      <vt:lpstr>PowerPoint Presentation</vt:lpstr>
      <vt:lpstr>我们活得“高大上”吗？</vt:lpstr>
      <vt:lpstr>人生真正的意义</vt:lpstr>
      <vt:lpstr>生命向何而去？</vt:lpstr>
      <vt:lpstr>罗马书11:36</vt:lpstr>
      <vt:lpstr>“关系”比“房子”重要</vt:lpstr>
      <vt:lpstr>“生命”比“车子”重要</vt:lpstr>
      <vt:lpstr>福音！</vt:lpstr>
      <vt:lpstr>摩西的祷告</vt:lpstr>
      <vt:lpstr>基督的死里复活：可信的凭据！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危机中的转机</dc:title>
  <dc:creator>Luke</dc:creator>
  <cp:lastModifiedBy>Luke Zhang</cp:lastModifiedBy>
  <cp:revision>41</cp:revision>
  <dcterms:created xsi:type="dcterms:W3CDTF">2020-05-04T20:51:23Z</dcterms:created>
  <dcterms:modified xsi:type="dcterms:W3CDTF">2023-05-04T05:16:35Z</dcterms:modified>
</cp:coreProperties>
</file>