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 id="2147483789" r:id="rId2"/>
    <p:sldMasterId id="2147483802" r:id="rId3"/>
    <p:sldMasterId id="2147483843" r:id="rId4"/>
    <p:sldMasterId id="2147483855" r:id="rId5"/>
    <p:sldMasterId id="2147483993" r:id="rId6"/>
    <p:sldMasterId id="2147484047" r:id="rId7"/>
    <p:sldMasterId id="2147484059" r:id="rId8"/>
    <p:sldMasterId id="2147484071" r:id="rId9"/>
  </p:sldMasterIdLst>
  <p:sldIdLst>
    <p:sldId id="556" r:id="rId10"/>
    <p:sldId id="687" r:id="rId11"/>
    <p:sldId id="688" r:id="rId12"/>
    <p:sldId id="287" r:id="rId13"/>
    <p:sldId id="331" r:id="rId14"/>
    <p:sldId id="333" r:id="rId15"/>
    <p:sldId id="3875" r:id="rId16"/>
    <p:sldId id="632" r:id="rId17"/>
    <p:sldId id="604" r:id="rId18"/>
    <p:sldId id="586" r:id="rId19"/>
    <p:sldId id="3876" r:id="rId20"/>
    <p:sldId id="587" r:id="rId21"/>
    <p:sldId id="3877" r:id="rId22"/>
    <p:sldId id="634" r:id="rId23"/>
    <p:sldId id="457" r:id="rId24"/>
    <p:sldId id="635" r:id="rId25"/>
    <p:sldId id="636" r:id="rId26"/>
    <p:sldId id="590" r:id="rId27"/>
    <p:sldId id="638" r:id="rId28"/>
    <p:sldId id="3879" r:id="rId29"/>
    <p:sldId id="637" r:id="rId30"/>
    <p:sldId id="589" r:id="rId31"/>
    <p:sldId id="3885" r:id="rId32"/>
    <p:sldId id="3884" r:id="rId33"/>
    <p:sldId id="640" r:id="rId34"/>
    <p:sldId id="566" r:id="rId35"/>
    <p:sldId id="3874" r:id="rId36"/>
    <p:sldId id="610" r:id="rId37"/>
    <p:sldId id="439" r:id="rId38"/>
    <p:sldId id="3888" r:id="rId39"/>
    <p:sldId id="641" r:id="rId40"/>
    <p:sldId id="560" r:id="rId41"/>
    <p:sldId id="3886" r:id="rId42"/>
    <p:sldId id="591" r:id="rId43"/>
    <p:sldId id="673" r:id="rId44"/>
    <p:sldId id="3880" r:id="rId45"/>
    <p:sldId id="593" r:id="rId46"/>
    <p:sldId id="639" r:id="rId47"/>
    <p:sldId id="614" r:id="rId48"/>
    <p:sldId id="646" r:id="rId49"/>
    <p:sldId id="3881" r:id="rId50"/>
    <p:sldId id="613" r:id="rId51"/>
    <p:sldId id="568" r:id="rId52"/>
    <p:sldId id="3889" r:id="rId53"/>
    <p:sldId id="617" r:id="rId54"/>
    <p:sldId id="3890" r:id="rId55"/>
    <p:sldId id="576" r:id="rId56"/>
    <p:sldId id="3892" r:id="rId57"/>
    <p:sldId id="567" r:id="rId58"/>
    <p:sldId id="651" r:id="rId59"/>
    <p:sldId id="618" r:id="rId60"/>
    <p:sldId id="612" r:id="rId61"/>
    <p:sldId id="3887" r:id="rId62"/>
    <p:sldId id="3891" r:id="rId63"/>
    <p:sldId id="616" r:id="rId64"/>
    <p:sldId id="378" r:id="rId65"/>
    <p:sldId id="671" r:id="rId66"/>
    <p:sldId id="3878" r:id="rId67"/>
    <p:sldId id="3895" r:id="rId68"/>
    <p:sldId id="561" r:id="rId69"/>
    <p:sldId id="3893" r:id="rId70"/>
    <p:sldId id="441" r:id="rId71"/>
    <p:sldId id="657" r:id="rId72"/>
    <p:sldId id="496" r:id="rId73"/>
    <p:sldId id="3882" r:id="rId74"/>
    <p:sldId id="481" r:id="rId75"/>
    <p:sldId id="570" r:id="rId76"/>
    <p:sldId id="3894" r:id="rId77"/>
    <p:sldId id="658" r:id="rId78"/>
    <p:sldId id="487" r:id="rId79"/>
    <p:sldId id="3896" r:id="rId80"/>
    <p:sldId id="397" r:id="rId81"/>
    <p:sldId id="659" r:id="rId82"/>
    <p:sldId id="580" r:id="rId83"/>
    <p:sldId id="667" r:id="rId84"/>
    <p:sldId id="3897" r:id="rId85"/>
    <p:sldId id="3883" r:id="rId86"/>
    <p:sldId id="678" r:id="rId87"/>
    <p:sldId id="625" r:id="rId88"/>
    <p:sldId id="681" r:id="rId89"/>
    <p:sldId id="679" r:id="rId90"/>
    <p:sldId id="680" r:id="rId91"/>
    <p:sldId id="3903" r:id="rId92"/>
    <p:sldId id="663" r:id="rId93"/>
    <p:sldId id="664" r:id="rId94"/>
    <p:sldId id="3904" r:id="rId95"/>
    <p:sldId id="665" r:id="rId96"/>
    <p:sldId id="674" r:id="rId97"/>
    <p:sldId id="675" r:id="rId98"/>
    <p:sldId id="3902" r:id="rId99"/>
    <p:sldId id="669" r:id="rId100"/>
    <p:sldId id="3905" r:id="rId101"/>
    <p:sldId id="626" r:id="rId102"/>
    <p:sldId id="627" r:id="rId103"/>
    <p:sldId id="666" r:id="rId104"/>
    <p:sldId id="503" r:id="rId105"/>
    <p:sldId id="3901" r:id="rId106"/>
    <p:sldId id="689" r:id="rId107"/>
    <p:sldId id="3900" r:id="rId108"/>
    <p:sldId id="677" r:id="rId109"/>
    <p:sldId id="682" r:id="rId110"/>
    <p:sldId id="3906" r:id="rId111"/>
    <p:sldId id="686" r:id="rId112"/>
    <p:sldId id="676" r:id="rId113"/>
    <p:sldId id="585" r:id="rId114"/>
    <p:sldId id="683" r:id="rId115"/>
    <p:sldId id="684" r:id="rId116"/>
    <p:sldId id="685" r:id="rId117"/>
    <p:sldId id="564" r:id="rId118"/>
    <p:sldId id="584" r:id="rId119"/>
    <p:sldId id="602" r:id="rId12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BFF"/>
    <a:srgbClr val="012645"/>
    <a:srgbClr val="3A001D"/>
    <a:srgbClr val="0000FF"/>
    <a:srgbClr val="D1FFFF"/>
    <a:srgbClr val="D9FFD9"/>
    <a:srgbClr val="002AB0"/>
    <a:srgbClr val="FEFADE"/>
    <a:srgbClr val="00008A"/>
    <a:srgbClr val="1D2F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49E254-F8A2-4325-A308-26C8B8AE3872}" v="213" dt="2023-05-25T23:29:08.5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742" autoAdjust="0"/>
    <p:restoredTop sz="95581" autoAdjust="0"/>
  </p:normalViewPr>
  <p:slideViewPr>
    <p:cSldViewPr snapToGrid="0">
      <p:cViewPr varScale="1">
        <p:scale>
          <a:sx n="87" d="100"/>
          <a:sy n="87" d="100"/>
        </p:scale>
        <p:origin x="1003" y="67"/>
      </p:cViewPr>
      <p:guideLst/>
    </p:cSldViewPr>
  </p:slideViewPr>
  <p:notesTextViewPr>
    <p:cViewPr>
      <p:scale>
        <a:sx n="3" d="2"/>
        <a:sy n="3" d="2"/>
      </p:scale>
      <p:origin x="0" y="0"/>
    </p:cViewPr>
  </p:notesTextViewPr>
  <p:sorterViewPr>
    <p:cViewPr>
      <p:scale>
        <a:sx n="100" d="100"/>
        <a:sy n="100" d="100"/>
      </p:scale>
      <p:origin x="0" y="-27259"/>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slide" Target="slides/slide103.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124" Type="http://schemas.openxmlformats.org/officeDocument/2006/relationships/tableStyles" Target="tableStyles.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4.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119" Type="http://schemas.openxmlformats.org/officeDocument/2006/relationships/slide" Target="slides/slide110.xml"/><Relationship Id="rId44" Type="http://schemas.openxmlformats.org/officeDocument/2006/relationships/slide" Target="slides/slide35.xml"/><Relationship Id="rId60" Type="http://schemas.openxmlformats.org/officeDocument/2006/relationships/slide" Target="slides/slide51.xml"/><Relationship Id="rId65" Type="http://schemas.openxmlformats.org/officeDocument/2006/relationships/slide" Target="slides/slide56.xml"/><Relationship Id="rId81" Type="http://schemas.openxmlformats.org/officeDocument/2006/relationships/slide" Target="slides/slide72.xml"/><Relationship Id="rId86" Type="http://schemas.openxmlformats.org/officeDocument/2006/relationships/slide" Target="slides/slide77.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microsoft.com/office/2015/10/relationships/revisionInfo" Target="revisionInfo.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78" Type="http://schemas.openxmlformats.org/officeDocument/2006/relationships/slide" Target="slides/slide69.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571500" y="1524000"/>
            <a:ext cx="8001000" cy="1985963"/>
          </a:xfrm>
        </p:spPr>
        <p:txBody>
          <a:bodyPr anchor="b"/>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571500" y="3810000"/>
            <a:ext cx="8000999" cy="19859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5/26/2023</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2803359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571500" y="1524001"/>
            <a:ext cx="6858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571500" y="3048000"/>
            <a:ext cx="8001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5/26/2023</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45590881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10B8CE-F064-476A-96FC-4E276E2E38EA}" type="slidenum">
              <a:rPr lang="es-ES" smtClean="0"/>
              <a:pPr/>
              <a:t>‹#›</a:t>
            </a:fld>
            <a:endParaRPr lang="es-ES"/>
          </a:p>
        </p:txBody>
      </p:sp>
    </p:spTree>
    <p:extLst>
      <p:ext uri="{BB962C8B-B14F-4D97-AF65-F5344CB8AC3E}">
        <p14:creationId xmlns:p14="http://schemas.microsoft.com/office/powerpoint/2010/main" val="2531831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a:xfrm>
            <a:off x="2640597" y="6377459"/>
            <a:ext cx="3836404" cy="365125"/>
          </a:xfrm>
        </p:spPr>
        <p:txBody>
          <a:bodyPr/>
          <a:lstStyle/>
          <a:p>
            <a:endParaRPr lang="es-ES"/>
          </a:p>
        </p:txBody>
      </p:sp>
      <p:sp>
        <p:nvSpPr>
          <p:cNvPr id="6" name="Slide Number Placeholder 5"/>
          <p:cNvSpPr>
            <a:spLocks noGrp="1"/>
          </p:cNvSpPr>
          <p:nvPr>
            <p:ph type="sldNum" sz="quarter" idx="12"/>
          </p:nvPr>
        </p:nvSpPr>
        <p:spPr/>
        <p:txBody>
          <a:bodyPr/>
          <a:lstStyle/>
          <a:p>
            <a:fld id="{E6793C00-2639-4CCD-B286-DE6A9F8E03D2}" type="slidenum">
              <a:rPr lang="es-ES" smtClean="0"/>
              <a:pPr/>
              <a:t>‹#›</a:t>
            </a:fld>
            <a:endParaRPr lang="es-ES"/>
          </a:p>
        </p:txBody>
      </p:sp>
    </p:spTree>
    <p:extLst>
      <p:ext uri="{BB962C8B-B14F-4D97-AF65-F5344CB8AC3E}">
        <p14:creationId xmlns:p14="http://schemas.microsoft.com/office/powerpoint/2010/main" val="26140572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5/26/2023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200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69317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17439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D57BDD-E64A-4D27-8978-82FFCA18A12C}" type="datetimeFigureOut">
              <a:rPr lang="en-US" smtClean="0"/>
              <a:t>5/26/2023</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679718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D57BDD-E64A-4D27-8978-82FFCA18A12C}" type="datetimeFigureOut">
              <a:rPr lang="en-US" smtClean="0"/>
              <a:t>5/26/2023</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94283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D57BDD-E64A-4D27-8978-82FFCA18A12C}" type="datetimeFigureOut">
              <a:rPr lang="en-US" smtClean="0"/>
              <a:t>5/26/2023</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84951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57BDD-E64A-4D27-8978-82FFCA18A12C}" type="datetimeFigureOut">
              <a:rPr lang="en-US" smtClean="0"/>
              <a:t>5/26/2023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41261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t>5/26/2023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7227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6543675" y="1524000"/>
            <a:ext cx="2028825"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571500" y="1524000"/>
            <a:ext cx="5715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5/26/2023</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7056948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t>5/26/2023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0249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pPr/>
              <a:t>5/26/2023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46800383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pPr/>
              <a:t>5/26/2023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643A852-0206-46AC-B0EB-645612933129}" type="slidenum">
              <a:rPr lang="en-US" smtClean="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8545293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pPr/>
              <a:t>5/26/2023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17554269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pPr/>
              <a:t>5/26/2023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643A852-0206-46AC-B0EB-645612933129}" type="slidenum">
              <a:rPr lang="en-US" smtClean="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9390143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pPr/>
              <a:t>5/26/2023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405280665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07509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221340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8" name="Rectangle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ctrTitle"/>
          </p:nvPr>
        </p:nvSpPr>
        <p:spPr>
          <a:xfrm>
            <a:off x="828675" y="2292095"/>
            <a:ext cx="7572375" cy="2219691"/>
          </a:xfrm>
        </p:spPr>
        <p:txBody>
          <a:bodyPr anchor="ctr">
            <a:normAutofit/>
          </a:bodyPr>
          <a:lstStyle>
            <a:lvl1pPr algn="l">
              <a:defRPr sz="3300" cap="all" baseline="0"/>
            </a:lvl1pPr>
          </a:lstStyle>
          <a:p>
            <a:r>
              <a:rPr lang="en-US"/>
              <a:t>Click to edit Master title style</a:t>
            </a:r>
            <a:endParaRPr/>
          </a:p>
        </p:txBody>
      </p:sp>
      <p:sp>
        <p:nvSpPr>
          <p:cNvPr id="3" name="Subtitle 2"/>
          <p:cNvSpPr>
            <a:spLocks noGrp="1"/>
          </p:cNvSpPr>
          <p:nvPr>
            <p:ph type="subTitle" idx="1"/>
          </p:nvPr>
        </p:nvSpPr>
        <p:spPr>
          <a:xfrm>
            <a:off x="828674" y="4511785"/>
            <a:ext cx="7572376" cy="955565"/>
          </a:xfrm>
        </p:spPr>
        <p:txBody>
          <a:bodyPr>
            <a:normAutofit/>
          </a:bodyPr>
          <a:lstStyle>
            <a:lvl1pPr marL="0" indent="0" algn="l">
              <a:spcBef>
                <a:spcPts val="0"/>
              </a:spcBef>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sp>
        <p:nvSpPr>
          <p:cNvPr id="4" name="Date Placeholder 3"/>
          <p:cNvSpPr>
            <a:spLocks noGrp="1"/>
          </p:cNvSpPr>
          <p:nvPr>
            <p:ph type="dt" sz="half" idx="10"/>
          </p:nvPr>
        </p:nvSpPr>
        <p:spPr/>
        <p:txBody>
          <a:bodyPr/>
          <a:lstStyle/>
          <a:p>
            <a:fld id="{5923F103-BC34-4FE4-A40E-EDDEECFDA5D0}" type="datetimeFigureOut">
              <a:rPr lang="en-US" smtClean="0"/>
              <a:pPr/>
              <a:t>5/26/2023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1" name="Picture 10" title="Ribbon tab"/>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93334" y="0"/>
            <a:ext cx="1310643" cy="2292094"/>
          </a:xfrm>
          <a:prstGeom prst="rect">
            <a:avLst/>
          </a:prstGeom>
        </p:spPr>
      </p:pic>
    </p:spTree>
    <p:extLst>
      <p:ext uri="{BB962C8B-B14F-4D97-AF65-F5344CB8AC3E}">
        <p14:creationId xmlns:p14="http://schemas.microsoft.com/office/powerpoint/2010/main" val="186666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4D57BDD-E64A-4D27-8978-82FFCA18A12C}"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020633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1"/>
            <a:ext cx="9144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1"/>
            <a:ext cx="9144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8" name="Rectangle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ctrTitle"/>
          </p:nvPr>
        </p:nvSpPr>
        <p:spPr>
          <a:xfrm>
            <a:off x="828675" y="2292095"/>
            <a:ext cx="4300538" cy="2219691"/>
          </a:xfrm>
        </p:spPr>
        <p:txBody>
          <a:bodyPr anchor="ctr">
            <a:normAutofit/>
          </a:bodyPr>
          <a:lstStyle>
            <a:lvl1pPr algn="l">
              <a:defRPr sz="3300" cap="all" baseline="0"/>
            </a:lvl1pPr>
          </a:lstStyle>
          <a:p>
            <a:r>
              <a:rPr lang="en-US"/>
              <a:t>Click to edit Master title style</a:t>
            </a:r>
            <a:endParaRPr/>
          </a:p>
        </p:txBody>
      </p:sp>
      <p:sp>
        <p:nvSpPr>
          <p:cNvPr id="3" name="Subtitle 2"/>
          <p:cNvSpPr>
            <a:spLocks noGrp="1"/>
          </p:cNvSpPr>
          <p:nvPr>
            <p:ph type="subTitle" idx="1"/>
          </p:nvPr>
        </p:nvSpPr>
        <p:spPr>
          <a:xfrm>
            <a:off x="828675" y="4511785"/>
            <a:ext cx="4300538" cy="955565"/>
          </a:xfrm>
        </p:spPr>
        <p:txBody>
          <a:bodyPr>
            <a:normAutofit/>
          </a:bodyPr>
          <a:lstStyle>
            <a:lvl1pPr marL="0" indent="0" algn="l">
              <a:spcBef>
                <a:spcPts val="0"/>
              </a:spcBef>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pic>
        <p:nvPicPr>
          <p:cNvPr id="10" name="Picture 9" title="Ribbon tab"/>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94410" y="0"/>
            <a:ext cx="1310643" cy="2292094"/>
          </a:xfrm>
          <a:prstGeom prst="rect">
            <a:avLst/>
          </a:prstGeom>
        </p:spPr>
      </p:pic>
      <p:sp>
        <p:nvSpPr>
          <p:cNvPr id="11" name="Picture Placeholder 10"/>
          <p:cNvSpPr>
            <a:spLocks noGrp="1"/>
          </p:cNvSpPr>
          <p:nvPr>
            <p:ph type="pic" sz="quarter" idx="13"/>
          </p:nvPr>
        </p:nvSpPr>
        <p:spPr>
          <a:xfrm>
            <a:off x="5235798" y="1310656"/>
            <a:ext cx="3908203"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Tree>
    <p:extLst>
      <p:ext uri="{BB962C8B-B14F-4D97-AF65-F5344CB8AC3E}">
        <p14:creationId xmlns:p14="http://schemas.microsoft.com/office/powerpoint/2010/main" val="331300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1"/>
            <a:ext cx="9144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828675" y="2971806"/>
            <a:ext cx="7553324" cy="1684150"/>
          </a:xfrm>
        </p:spPr>
        <p:txBody>
          <a:bodyPr anchor="ctr">
            <a:normAutofit/>
          </a:bodyPr>
          <a:lstStyle>
            <a:lvl1pPr>
              <a:defRPr sz="33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828675" y="4655956"/>
            <a:ext cx="7553324" cy="509750"/>
          </a:xfrm>
        </p:spPr>
        <p:txBody>
          <a:bodyPr>
            <a:normAutofit/>
          </a:bodyPr>
          <a:lstStyle>
            <a:lvl1pPr marL="0" indent="0">
              <a:spcBef>
                <a:spcPts val="0"/>
              </a:spcBef>
              <a:buNone/>
              <a:defRPr sz="12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pic>
        <p:nvPicPr>
          <p:cNvPr id="7" name="Picture 6" title="Ribbon tab"/>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4410" y="0"/>
            <a:ext cx="1337391" cy="2971806"/>
          </a:xfrm>
          <a:prstGeom prst="rect">
            <a:avLst/>
          </a:prstGeom>
        </p:spPr>
      </p:pic>
    </p:spTree>
    <p:extLst>
      <p:ext uri="{BB962C8B-B14F-4D97-AF65-F5344CB8AC3E}">
        <p14:creationId xmlns:p14="http://schemas.microsoft.com/office/powerpoint/2010/main" val="408387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828675" y="1600201"/>
            <a:ext cx="3686175"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29150" y="1600201"/>
            <a:ext cx="3686175"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4D57BDD-E64A-4D27-8978-82FFCA18A12C}" type="datetimeFigureOut">
              <a:rPr lang="en-US" smtClean="0"/>
              <a:t>5/26/2023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23479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828675" y="1600200"/>
            <a:ext cx="3689604" cy="823912"/>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8675" y="2424112"/>
            <a:ext cx="3689604"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24583" y="1600200"/>
            <a:ext cx="3689604" cy="823912"/>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4583" y="2424112"/>
            <a:ext cx="3689604"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F4D57BDD-E64A-4D27-8978-82FFCA18A12C}" type="datetimeFigureOut">
              <a:rPr lang="en-US" smtClean="0"/>
              <a:t>5/26/2023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52566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F4D57BDD-E64A-4D27-8978-82FFCA18A12C}" type="datetimeFigureOut">
              <a:rPr lang="en-US" smtClean="0"/>
              <a:t>5/26/2023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58951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57BDD-E64A-4D27-8978-82FFCA18A12C}" type="datetimeFigureOut">
              <a:rPr lang="en-US" smtClean="0"/>
              <a:t>5/26/2023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64660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5/26/2023</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596711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2400"/>
            </a:lvl1pPr>
          </a:lstStyle>
          <a:p>
            <a:r>
              <a:rPr lang="en-US"/>
              <a:t>Click to edit Master title style</a:t>
            </a:r>
            <a:endParaRPr/>
          </a:p>
        </p:txBody>
      </p:sp>
      <p:sp>
        <p:nvSpPr>
          <p:cNvPr id="3" name="Content Placeholder 2"/>
          <p:cNvSpPr>
            <a:spLocks noGrp="1"/>
          </p:cNvSpPr>
          <p:nvPr>
            <p:ph idx="1"/>
          </p:nvPr>
        </p:nvSpPr>
        <p:spPr>
          <a:xfrm>
            <a:off x="4231386" y="1600200"/>
            <a:ext cx="4083939" cy="4572001"/>
          </a:xfrm>
        </p:spPr>
        <p:txBody>
          <a:bodyPr>
            <a:normAutofit/>
          </a:bodyPr>
          <a:lstStyle>
            <a:lvl1pPr>
              <a:defRPr sz="1500"/>
            </a:lvl1pPr>
            <a:lvl2pPr>
              <a:defRPr sz="120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28675" y="1600200"/>
            <a:ext cx="3288411" cy="4572000"/>
          </a:xfrm>
        </p:spPr>
        <p:txBody>
          <a:bodyPr>
            <a:normAutofit/>
          </a:bodyPr>
          <a:lstStyle>
            <a:lvl1pPr marL="0" indent="0">
              <a:spcBef>
                <a:spcPts val="900"/>
              </a:spcBef>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t>5/26/2023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77925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2400"/>
            </a:lvl1pPr>
          </a:lstStyle>
          <a:p>
            <a:r>
              <a:rPr lang="en-US"/>
              <a:t>Click to edit Master title style</a:t>
            </a:r>
            <a:endParaRPr/>
          </a:p>
        </p:txBody>
      </p:sp>
      <p:sp>
        <p:nvSpPr>
          <p:cNvPr id="3" name="Picture Placeholder 2"/>
          <p:cNvSpPr>
            <a:spLocks noGrp="1"/>
          </p:cNvSpPr>
          <p:nvPr>
            <p:ph type="pic" idx="1"/>
          </p:nvPr>
        </p:nvSpPr>
        <p:spPr>
          <a:xfrm>
            <a:off x="3491003" y="1600200"/>
            <a:ext cx="4823184" cy="4572001"/>
          </a:xfrm>
        </p:spPr>
        <p:txBody>
          <a:bodyPr tIns="118872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
        <p:nvSpPr>
          <p:cNvPr id="4" name="Text Placeholder 3"/>
          <p:cNvSpPr>
            <a:spLocks noGrp="1"/>
          </p:cNvSpPr>
          <p:nvPr>
            <p:ph type="body" sz="half" idx="2"/>
          </p:nvPr>
        </p:nvSpPr>
        <p:spPr>
          <a:xfrm>
            <a:off x="828675" y="1600200"/>
            <a:ext cx="2547747" cy="4572000"/>
          </a:xfrm>
        </p:spPr>
        <p:txBody>
          <a:bodyPr>
            <a:normAutofit/>
          </a:bodyPr>
          <a:lstStyle>
            <a:lvl1pPr marL="0" indent="0">
              <a:spcBef>
                <a:spcPts val="900"/>
              </a:spcBef>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t>5/26/2023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58703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4D57BDD-E64A-4D27-8978-82FFCA18A12C}"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62876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365125"/>
            <a:ext cx="1285875"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28675" y="365125"/>
            <a:ext cx="6074172"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4D57BDD-E64A-4D27-8978-82FFCA18A12C}"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grpSp>
        <p:nvGrpSpPr>
          <p:cNvPr id="7" name="Group 6"/>
          <p:cNvGrpSpPr/>
          <p:nvPr/>
        </p:nvGrpSpPr>
        <p:grpSpPr>
          <a:xfrm rot="5400000">
            <a:off x="4181447" y="3239394"/>
            <a:ext cx="5632704" cy="63302"/>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8981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useBgFill="1">
        <p:nvSpPr>
          <p:cNvPr id="13" name="Rounded Rectangle 12"/>
          <p:cNvSpPr/>
          <p:nvPr/>
        </p:nvSpPr>
        <p:spPr>
          <a:xfrm>
            <a:off x="65315" y="6976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350"/>
          </a:p>
        </p:txBody>
      </p:sp>
      <p:sp>
        <p:nvSpPr>
          <p:cNvPr id="9" name="Subtitle 8"/>
          <p:cNvSpPr>
            <a:spLocks noGrp="1"/>
          </p:cNvSpPr>
          <p:nvPr>
            <p:ph type="subTitle" idx="1"/>
          </p:nvPr>
        </p:nvSpPr>
        <p:spPr>
          <a:xfrm>
            <a:off x="1295400" y="3200400"/>
            <a:ext cx="6400800" cy="1600200"/>
          </a:xfrm>
        </p:spPr>
        <p:txBody>
          <a:bodyPr/>
          <a:lstStyle>
            <a:lvl1pPr marL="0" indent="0" algn="ctr">
              <a:buNone/>
              <a:defRPr sz="1950">
                <a:solidFill>
                  <a:schemeClr val="tx2"/>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endParaRPr lang="es-ES"/>
          </a:p>
        </p:txBody>
      </p:sp>
      <p:sp>
        <p:nvSpPr>
          <p:cNvPr id="17" name="Footer Placeholder 16"/>
          <p:cNvSpPr>
            <a:spLocks noGrp="1"/>
          </p:cNvSpPr>
          <p:nvPr>
            <p:ph type="ftr" sz="quarter" idx="11"/>
          </p:nvPr>
        </p:nvSpPr>
        <p:spPr/>
        <p:txBody>
          <a:bodyPr/>
          <a:lstStyle/>
          <a:p>
            <a:endParaRPr lang="es-ES"/>
          </a:p>
        </p:txBody>
      </p:sp>
      <p:sp>
        <p:nvSpPr>
          <p:cNvPr id="29" name="Slide Number Placeholder 28"/>
          <p:cNvSpPr>
            <a:spLocks noGrp="1"/>
          </p:cNvSpPr>
          <p:nvPr>
            <p:ph type="sldNum" sz="quarter" idx="12"/>
          </p:nvPr>
        </p:nvSpPr>
        <p:spPr/>
        <p:txBody>
          <a:bodyPr lIns="0" tIns="0" rIns="0" bIns="0">
            <a:noAutofit/>
          </a:bodyPr>
          <a:lstStyle>
            <a:lvl1pPr>
              <a:defRPr sz="1050">
                <a:solidFill>
                  <a:srgbClr val="FFFFFF"/>
                </a:solidFill>
              </a:defRPr>
            </a:lvl1pPr>
          </a:lstStyle>
          <a:p>
            <a:fld id="{A54B8CB5-A7A6-4A80-974C-F6DBF99217B7}" type="slidenum">
              <a:rPr lang="es-ES" smtClean="0"/>
              <a:pPr/>
              <a:t>‹#›</a:t>
            </a:fld>
            <a:endParaRPr lang="es-ES"/>
          </a:p>
        </p:txBody>
      </p:sp>
      <p:sp>
        <p:nvSpPr>
          <p:cNvPr id="7" name="Rectangle 6"/>
          <p:cNvSpPr/>
          <p:nvPr/>
        </p:nvSpPr>
        <p:spPr>
          <a:xfrm>
            <a:off x="62938" y="1449306"/>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0" name="Rectangle 9"/>
          <p:cNvSpPr/>
          <p:nvPr/>
        </p:nvSpPr>
        <p:spPr>
          <a:xfrm>
            <a:off x="62938" y="1396725"/>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1" name="Rectangle 10"/>
          <p:cNvSpPr/>
          <p:nvPr/>
        </p:nvSpPr>
        <p:spPr>
          <a:xfrm>
            <a:off x="62938" y="2976653"/>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8" name="Title 7"/>
          <p:cNvSpPr>
            <a:spLocks noGrp="1"/>
          </p:cNvSpPr>
          <p:nvPr>
            <p:ph type="ctrTitle"/>
          </p:nvPr>
        </p:nvSpPr>
        <p:spPr>
          <a:xfrm>
            <a:off x="457200" y="1505942"/>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194763825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A5F98A-5A9D-4996-A42B-090F61CD51A4}" type="slidenum">
              <a:rPr lang="es-ES" smtClean="0"/>
              <a:pPr/>
              <a:t>‹#›</a:t>
            </a:fld>
            <a:endParaRPr lang="es-E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6244476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useBgFill="1">
        <p:nvSpPr>
          <p:cNvPr id="10" name="Rounded Rectangle 9"/>
          <p:cNvSpPr/>
          <p:nvPr/>
        </p:nvSpPr>
        <p:spPr>
          <a:xfrm>
            <a:off x="65315" y="6976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350"/>
          </a:p>
        </p:txBody>
      </p:sp>
      <p:sp>
        <p:nvSpPr>
          <p:cNvPr id="2" name="Title 1"/>
          <p:cNvSpPr>
            <a:spLocks noGrp="1"/>
          </p:cNvSpPr>
          <p:nvPr>
            <p:ph type="title"/>
          </p:nvPr>
        </p:nvSpPr>
        <p:spPr>
          <a:xfrm>
            <a:off x="722313" y="952503"/>
            <a:ext cx="7772400" cy="1362075"/>
          </a:xfrm>
        </p:spPr>
        <p:txBody>
          <a:bodyPr anchor="b" anchorCtr="0"/>
          <a:lstStyle>
            <a:lvl1pPr algn="l">
              <a:buNone/>
              <a:defRPr sz="3000" b="0" cap="none"/>
            </a:lvl1pPr>
          </a:lstStyle>
          <a:p>
            <a:r>
              <a:rPr kumimoji="0" lang="en-US"/>
              <a:t>Click to edit Master title style</a:t>
            </a:r>
          </a:p>
        </p:txBody>
      </p:sp>
      <p:sp>
        <p:nvSpPr>
          <p:cNvPr id="3" name="Text Placeholder 2"/>
          <p:cNvSpPr>
            <a:spLocks noGrp="1"/>
          </p:cNvSpPr>
          <p:nvPr>
            <p:ph type="body" idx="1"/>
          </p:nvPr>
        </p:nvSpPr>
        <p:spPr>
          <a:xfrm>
            <a:off x="722313" y="2547948"/>
            <a:ext cx="7772400" cy="1338263"/>
          </a:xfrm>
        </p:spPr>
        <p:txBody>
          <a:bodyPr anchor="t" anchorCtr="0"/>
          <a:lstStyle>
            <a:lvl1pPr marL="0" indent="0">
              <a:buNone/>
              <a:defRPr sz="1800">
                <a:solidFill>
                  <a:schemeClr val="tx1">
                    <a:tint val="75000"/>
                  </a:schemeClr>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a:xfrm>
            <a:off x="800101" y="6172200"/>
            <a:ext cx="4000500" cy="457200"/>
          </a:xfrm>
        </p:spPr>
        <p:txBody>
          <a:bodyPr/>
          <a:lstStyle/>
          <a:p>
            <a:endParaRPr lang="es-ES"/>
          </a:p>
        </p:txBody>
      </p:sp>
      <p:sp>
        <p:nvSpPr>
          <p:cNvPr id="7" name="Rectangle 6"/>
          <p:cNvSpPr/>
          <p:nvPr/>
        </p:nvSpPr>
        <p:spPr>
          <a:xfrm flipV="1">
            <a:off x="69421" y="2376831"/>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8" name="Rectangle 7"/>
          <p:cNvSpPr/>
          <p:nvPr/>
        </p:nvSpPr>
        <p:spPr>
          <a:xfrm>
            <a:off x="69159" y="2341487"/>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9" name="Rectangle 8"/>
          <p:cNvSpPr/>
          <p:nvPr/>
        </p:nvSpPr>
        <p:spPr>
          <a:xfrm>
            <a:off x="68319"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6" name="Slide Number Placeholder 5"/>
          <p:cNvSpPr>
            <a:spLocks noGrp="1"/>
          </p:cNvSpPr>
          <p:nvPr>
            <p:ph type="sldNum" sz="quarter" idx="12"/>
          </p:nvPr>
        </p:nvSpPr>
        <p:spPr>
          <a:xfrm>
            <a:off x="146304" y="6208776"/>
            <a:ext cx="457200" cy="457200"/>
          </a:xfrm>
        </p:spPr>
        <p:txBody>
          <a:bodyPr/>
          <a:lstStyle/>
          <a:p>
            <a:fld id="{F5ABFE77-764C-4996-B2E5-CDB71DDDE4F7}" type="slidenum">
              <a:rPr lang="es-ES" smtClean="0"/>
              <a:pPr/>
              <a:t>‹#›</a:t>
            </a:fld>
            <a:endParaRPr lang="es-ES"/>
          </a:p>
        </p:txBody>
      </p:sp>
    </p:spTree>
    <p:extLst>
      <p:ext uri="{BB962C8B-B14F-4D97-AF65-F5344CB8AC3E}">
        <p14:creationId xmlns:p14="http://schemas.microsoft.com/office/powerpoint/2010/main" val="3160316880"/>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2EDAC20-0EBA-4A05-B240-DBA3DCBA2339}" type="slidenum">
              <a:rPr lang="es-ES" smtClean="0"/>
              <a:pPr/>
              <a:t>‹#›</a:t>
            </a:fld>
            <a:endParaRPr lang="es-E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1"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648257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1"/>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1800" b="1">
                <a:solidFill>
                  <a:schemeClr val="accent1"/>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1800" b="1">
                <a:solidFill>
                  <a:schemeClr val="accent1"/>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77B9308-69CC-4E2D-B717-F8E52F9EEE65}" type="slidenum">
              <a:rPr lang="es-ES" smtClean="0"/>
              <a:pPr/>
              <a:t>‹#›</a:t>
            </a:fld>
            <a:endParaRPr lang="es-E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4413296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4F410BE-D2DC-4A22-97CD-787F72523395}" type="slidenum">
              <a:rPr lang="es-ES" smtClean="0"/>
              <a:pPr/>
              <a:t>‹#›</a:t>
            </a:fld>
            <a:endParaRPr lang="es-ES"/>
          </a:p>
        </p:txBody>
      </p:sp>
    </p:spTree>
    <p:extLst>
      <p:ext uri="{BB962C8B-B14F-4D97-AF65-F5344CB8AC3E}">
        <p14:creationId xmlns:p14="http://schemas.microsoft.com/office/powerpoint/2010/main" val="42203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571500" y="1530351"/>
            <a:ext cx="8001000" cy="2279650"/>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571500" y="4589464"/>
            <a:ext cx="8001000" cy="1183184"/>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5/26/2023</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159799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B0C1BFD-9DD8-4788-8218-B5F53B4EEB91}" type="slidenum">
              <a:rPr lang="es-ES" smtClean="0"/>
              <a:pPr/>
              <a:t>‹#›</a:t>
            </a:fld>
            <a:endParaRPr lang="es-ES"/>
          </a:p>
        </p:txBody>
      </p:sp>
    </p:spTree>
    <p:extLst>
      <p:ext uri="{BB962C8B-B14F-4D97-AF65-F5344CB8AC3E}">
        <p14:creationId xmlns:p14="http://schemas.microsoft.com/office/powerpoint/2010/main" val="46224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useBgFill="1">
        <p:nvSpPr>
          <p:cNvPr id="9" name="Rounded Rectangle 8"/>
          <p:cNvSpPr/>
          <p:nvPr/>
        </p:nvSpPr>
        <p:spPr>
          <a:xfrm>
            <a:off x="64010"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350"/>
          </a:p>
        </p:txBody>
      </p:sp>
      <p:sp>
        <p:nvSpPr>
          <p:cNvPr id="2" name="Title 1"/>
          <p:cNvSpPr>
            <a:spLocks noGrp="1"/>
          </p:cNvSpPr>
          <p:nvPr>
            <p:ph type="title"/>
          </p:nvPr>
        </p:nvSpPr>
        <p:spPr>
          <a:xfrm>
            <a:off x="914400" y="273051"/>
            <a:ext cx="7772400" cy="1143000"/>
          </a:xfrm>
        </p:spPr>
        <p:txBody>
          <a:bodyPr anchor="b" anchorCtr="0"/>
          <a:lstStyle>
            <a:lvl1pPr algn="l">
              <a:buNone/>
              <a:defRPr sz="3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350"/>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3545A50-C012-413E-A7BC-FEB850698136}" type="slidenum">
              <a:rPr lang="es-ES" smtClean="0"/>
              <a:pPr/>
              <a:t>‹#›</a:t>
            </a:fld>
            <a:endParaRPr lang="es-E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498063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1"/>
            <a:ext cx="7315200" cy="522288"/>
          </a:xfrm>
        </p:spPr>
        <p:txBody>
          <a:bodyPr anchor="ctr">
            <a:noAutofit/>
          </a:bodyPr>
          <a:lstStyle>
            <a:lvl1pPr algn="l">
              <a:buNone/>
              <a:defRPr sz="21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200"/>
            </a:lvl1pPr>
            <a:lvl2pPr>
              <a:defRPr sz="900"/>
            </a:lvl2pPr>
            <a:lvl3pPr>
              <a:defRPr sz="750"/>
            </a:lvl3pPr>
            <a:lvl4pPr>
              <a:defRPr sz="675"/>
            </a:lvl4pPr>
            <a:lvl5pPr>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a:xfrm>
            <a:off x="914400" y="6172200"/>
            <a:ext cx="3886200" cy="457200"/>
          </a:xfrm>
        </p:spPr>
        <p:txBody>
          <a:bodyPr/>
          <a:lstStyle/>
          <a:p>
            <a:endParaRPr lang="es-ES"/>
          </a:p>
        </p:txBody>
      </p:sp>
      <p:sp>
        <p:nvSpPr>
          <p:cNvPr id="7" name="Slide Number Placeholder 6"/>
          <p:cNvSpPr>
            <a:spLocks noGrp="1"/>
          </p:cNvSpPr>
          <p:nvPr>
            <p:ph type="sldNum" sz="quarter" idx="12"/>
          </p:nvPr>
        </p:nvSpPr>
        <p:spPr>
          <a:xfrm>
            <a:off x="146304" y="6208776"/>
            <a:ext cx="457200" cy="457200"/>
          </a:xfrm>
        </p:spPr>
        <p:txBody>
          <a:bodyPr/>
          <a:lstStyle/>
          <a:p>
            <a:fld id="{91016183-5AB3-4806-A89B-CB4ED1C3BA5B}" type="slidenum">
              <a:rPr lang="es-ES" smtClean="0"/>
              <a:pPr/>
              <a:t>‹#›</a:t>
            </a:fld>
            <a:endParaRPr lang="es-E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2" name="Rectangle 11"/>
          <p:cNvSpPr/>
          <p:nvPr/>
        </p:nvSpPr>
        <p:spPr>
          <a:xfrm>
            <a:off x="68522" y="4650485"/>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3" name="Rectangle 12"/>
          <p:cNvSpPr/>
          <p:nvPr/>
        </p:nvSpPr>
        <p:spPr>
          <a:xfrm>
            <a:off x="68523" y="4773236"/>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3" name="Picture Placeholder 2"/>
          <p:cNvSpPr>
            <a:spLocks noGrp="1"/>
          </p:cNvSpPr>
          <p:nvPr>
            <p:ph type="pic" idx="1"/>
          </p:nvPr>
        </p:nvSpPr>
        <p:spPr>
          <a:xfrm>
            <a:off x="68322" y="66678"/>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2400"/>
            </a:lvl1pPr>
          </a:lstStyle>
          <a:p>
            <a:r>
              <a:rPr kumimoji="0" lang="en-US"/>
              <a:t>Click icon to add picture</a:t>
            </a:r>
            <a:endParaRPr kumimoji="0" lang="en-US" dirty="0"/>
          </a:p>
        </p:txBody>
      </p:sp>
    </p:spTree>
    <p:extLst>
      <p:ext uri="{BB962C8B-B14F-4D97-AF65-F5344CB8AC3E}">
        <p14:creationId xmlns:p14="http://schemas.microsoft.com/office/powerpoint/2010/main" val="30072839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10B8CE-F064-476A-96FC-4E276E2E38EA}" type="slidenum">
              <a:rPr lang="es-ES" smtClean="0"/>
              <a:pPr/>
              <a:t>‹#›</a:t>
            </a:fld>
            <a:endParaRPr lang="es-ES"/>
          </a:p>
        </p:txBody>
      </p:sp>
    </p:spTree>
    <p:extLst>
      <p:ext uri="{BB962C8B-B14F-4D97-AF65-F5344CB8AC3E}">
        <p14:creationId xmlns:p14="http://schemas.microsoft.com/office/powerpoint/2010/main" val="19711302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2"/>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6793C00-2639-4CCD-B286-DE6A9F8E03D2}" type="slidenum">
              <a:rPr lang="es-ES" smtClean="0"/>
              <a:pPr/>
              <a:t>‹#›</a:t>
            </a:fld>
            <a:endParaRPr lang="es-ES"/>
          </a:p>
        </p:txBody>
      </p:sp>
    </p:spTree>
    <p:extLst>
      <p:ext uri="{BB962C8B-B14F-4D97-AF65-F5344CB8AC3E}">
        <p14:creationId xmlns:p14="http://schemas.microsoft.com/office/powerpoint/2010/main" val="26238896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571500" y="1524000"/>
            <a:ext cx="8001000" cy="1985963"/>
          </a:xfrm>
        </p:spPr>
        <p:txBody>
          <a:bodyPr anchor="b"/>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571500" y="3810000"/>
            <a:ext cx="8000999" cy="19859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5/26/2023</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9307095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5/26/2023</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9165445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571500" y="1530351"/>
            <a:ext cx="8001000" cy="2279650"/>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571500" y="4589464"/>
            <a:ext cx="8001000" cy="1183184"/>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5/26/2023</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5897940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571500" y="1524001"/>
            <a:ext cx="6858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571500" y="3048000"/>
            <a:ext cx="3429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5143500" y="3048000"/>
            <a:ext cx="3429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5/26/2023</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6254523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571500" y="1527048"/>
            <a:ext cx="8001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571500" y="2286000"/>
            <a:ext cx="3429001" cy="76199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571501" y="3059114"/>
            <a:ext cx="3429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5143499" y="2286001"/>
            <a:ext cx="3429001" cy="76199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5143500" y="3059114"/>
            <a:ext cx="3428999"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5/26/2023</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859858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571500" y="1524001"/>
            <a:ext cx="6858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571500" y="3048000"/>
            <a:ext cx="3429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5143500" y="3048000"/>
            <a:ext cx="3429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5/26/2023</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9175126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571500" y="1524000"/>
            <a:ext cx="6858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5/26/2023</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1171385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5/26/2023</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1353455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571500" y="1524000"/>
            <a:ext cx="2865835" cy="1524000"/>
          </a:xfrm>
        </p:spPr>
        <p:txBody>
          <a:bodyPr anchor="t" anchorCtr="0"/>
          <a:lstStyle>
            <a:lvl1pPr>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4000500" y="1524000"/>
            <a:ext cx="4572000" cy="3810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571500" y="3048000"/>
            <a:ext cx="2865835" cy="30480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5/26/2023</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515868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571501" y="1524000"/>
            <a:ext cx="2857500" cy="15240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4000500" y="1524000"/>
            <a:ext cx="4571999" cy="38100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571501" y="3048000"/>
            <a:ext cx="2857500" cy="30480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5/26/2023</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5054242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571500" y="1524001"/>
            <a:ext cx="6858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571500" y="3048000"/>
            <a:ext cx="8001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5/26/2023</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5738180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6543675" y="1524000"/>
            <a:ext cx="2028825"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571500" y="1524000"/>
            <a:ext cx="5715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5/26/2023</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1968918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5923F103-BC34-4FE4-A40E-EDDEECFDA5D0}" type="datetimeFigureOut">
              <a:rPr lang="en-US" smtClean="0"/>
              <a:pPr/>
              <a:t>5/26/2023</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n-US"/>
              <a:t>
              </a:t>
            </a:r>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908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643A852-0206-46AC-B0EB-645612933129}" type="slidenum">
              <a:rPr lang="en-US" smtClean="0"/>
              <a:t>‹#›</a:t>
            </a:fld>
            <a:endParaRPr lang="en-US"/>
          </a:p>
        </p:txBody>
      </p:sp>
    </p:spTree>
    <p:extLst>
      <p:ext uri="{BB962C8B-B14F-4D97-AF65-F5344CB8AC3E}">
        <p14:creationId xmlns:p14="http://schemas.microsoft.com/office/powerpoint/2010/main" val="276649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643A852-0206-46AC-B0EB-645612933129}" type="slidenum">
              <a:rPr lang="en-US" smtClean="0"/>
              <a:t>‹#›</a:t>
            </a:fld>
            <a:endParaRPr lang="en-US"/>
          </a:p>
        </p:txBody>
      </p:sp>
    </p:spTree>
    <p:extLst>
      <p:ext uri="{BB962C8B-B14F-4D97-AF65-F5344CB8AC3E}">
        <p14:creationId xmlns:p14="http://schemas.microsoft.com/office/powerpoint/2010/main" val="246893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D57BDD-E64A-4D27-8978-82FFCA18A12C}" type="datetimeFigureOut">
              <a:rPr lang="en-US" smtClean="0"/>
              <a:t>5/26/2023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643A852-0206-46AC-B0EB-645612933129}" type="slidenum">
              <a:rPr lang="en-US" smtClean="0"/>
              <a:t>‹#›</a:t>
            </a:fld>
            <a:endParaRPr lang="en-US"/>
          </a:p>
        </p:txBody>
      </p:sp>
    </p:spTree>
    <p:extLst>
      <p:ext uri="{BB962C8B-B14F-4D97-AF65-F5344CB8AC3E}">
        <p14:creationId xmlns:p14="http://schemas.microsoft.com/office/powerpoint/2010/main" val="298798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571500" y="1527048"/>
            <a:ext cx="8001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571500" y="2286000"/>
            <a:ext cx="3429001" cy="76199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571501" y="3059114"/>
            <a:ext cx="3429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5143499" y="2286001"/>
            <a:ext cx="3429001" cy="76199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5143500" y="3059114"/>
            <a:ext cx="3428999"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5/26/2023</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0790573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D57BDD-E64A-4D27-8978-82FFCA18A12C}" type="datetimeFigureOut">
              <a:rPr lang="en-US" smtClean="0"/>
              <a:t>5/26/2023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643A852-0206-46AC-B0EB-645612933129}" type="slidenum">
              <a:rPr lang="en-US" smtClean="0"/>
              <a:t>‹#›</a:t>
            </a:fld>
            <a:endParaRPr lang="en-US"/>
          </a:p>
        </p:txBody>
      </p:sp>
    </p:spTree>
    <p:extLst>
      <p:ext uri="{BB962C8B-B14F-4D97-AF65-F5344CB8AC3E}">
        <p14:creationId xmlns:p14="http://schemas.microsoft.com/office/powerpoint/2010/main" val="48918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D57BDD-E64A-4D27-8978-82FFCA18A12C}" type="datetimeFigureOut">
              <a:rPr lang="en-US" smtClean="0"/>
              <a:t>5/26/2023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643A852-0206-46AC-B0EB-645612933129}" type="slidenum">
              <a:rPr lang="en-US" smtClean="0"/>
              <a:t>‹#›</a:t>
            </a:fld>
            <a:endParaRPr lang="en-US"/>
          </a:p>
        </p:txBody>
      </p:sp>
    </p:spTree>
    <p:extLst>
      <p:ext uri="{BB962C8B-B14F-4D97-AF65-F5344CB8AC3E}">
        <p14:creationId xmlns:p14="http://schemas.microsoft.com/office/powerpoint/2010/main" val="334823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F4D57BDD-E64A-4D27-8978-82FFCA18A12C}" type="datetimeFigureOut">
              <a:rPr lang="en-US" smtClean="0"/>
              <a:t>5/26/2023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43A852-0206-46AC-B0EB-645612933129}" type="slidenum">
              <a:rPr lang="en-US" smtClean="0"/>
              <a:t>‹#›</a:t>
            </a:fld>
            <a:endParaRPr lang="en-US"/>
          </a:p>
        </p:txBody>
      </p:sp>
    </p:spTree>
    <p:extLst>
      <p:ext uri="{BB962C8B-B14F-4D97-AF65-F5344CB8AC3E}">
        <p14:creationId xmlns:p14="http://schemas.microsoft.com/office/powerpoint/2010/main" val="222527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t>5/26/2023</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43A852-0206-46AC-B0EB-645612933129}" type="slidenum">
              <a:rPr lang="en-US" smtClean="0"/>
              <a:t>‹#›</a:t>
            </a:fld>
            <a:endParaRPr lang="en-US"/>
          </a:p>
        </p:txBody>
      </p:sp>
    </p:spTree>
    <p:extLst>
      <p:ext uri="{BB962C8B-B14F-4D97-AF65-F5344CB8AC3E}">
        <p14:creationId xmlns:p14="http://schemas.microsoft.com/office/powerpoint/2010/main" val="158075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t>5/26/2023</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43A852-0206-46AC-B0EB-645612933129}" type="slidenum">
              <a:rPr lang="en-US" smtClean="0"/>
              <a:t>‹#›</a:t>
            </a:fld>
            <a:endParaRPr lang="en-US"/>
          </a:p>
        </p:txBody>
      </p:sp>
    </p:spTree>
    <p:extLst>
      <p:ext uri="{BB962C8B-B14F-4D97-AF65-F5344CB8AC3E}">
        <p14:creationId xmlns:p14="http://schemas.microsoft.com/office/powerpoint/2010/main" val="41932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pPr/>
              <a:t>5/26/2023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8203919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pPr/>
              <a:t>5/26/2023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707386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pPr/>
              <a:t>5/26/2023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2076874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pPr/>
              <a:t>5/26/2023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25345189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4D57BDD-E64A-4D27-8978-82FFCA18A12C}" type="datetimeFigureOut">
              <a:rPr lang="en-US" smtClean="0"/>
              <a:pPr/>
              <a:t>5/26/2023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638557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571500" y="1524000"/>
            <a:ext cx="6858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5/26/2023</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4203861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4D57BDD-E64A-4D27-8978-82FFCA18A12C}" type="datetimeFigureOut">
              <a:rPr lang="en-US" smtClean="0"/>
              <a:pPr/>
              <a:t>5/26/2023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0226022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F4D57BDD-E64A-4D27-8978-82FFCA18A12C}" type="datetimeFigureOut">
              <a:rPr lang="en-US" smtClean="0"/>
              <a:t>5/26/2023</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43A852-0206-46AC-B0EB-645612933129}" type="slidenum">
              <a:rPr lang="en-US" smtClean="0"/>
              <a:t>‹#›</a:t>
            </a:fld>
            <a:endParaRPr lang="en-US"/>
          </a:p>
        </p:txBody>
      </p:sp>
    </p:spTree>
    <p:extLst>
      <p:ext uri="{BB962C8B-B14F-4D97-AF65-F5344CB8AC3E}">
        <p14:creationId xmlns:p14="http://schemas.microsoft.com/office/powerpoint/2010/main" val="274004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5/26/2023</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43A852-0206-46AC-B0EB-645612933129}" type="slidenum">
              <a:rPr lang="en-US" smtClean="0"/>
              <a:t>‹#›</a:t>
            </a:fld>
            <a:endParaRPr lang="en-US"/>
          </a:p>
        </p:txBody>
      </p:sp>
    </p:spTree>
    <p:extLst>
      <p:ext uri="{BB962C8B-B14F-4D97-AF65-F5344CB8AC3E}">
        <p14:creationId xmlns:p14="http://schemas.microsoft.com/office/powerpoint/2010/main" val="76105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4"/>
            <a:ext cx="5917677" cy="2554758"/>
          </a:xfrm>
        </p:spPr>
        <p:txBody>
          <a:bodyPr anchor="b"/>
          <a:lstStyle>
            <a:lvl1pPr>
              <a:defRPr sz="48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7"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7419" y="1824010"/>
            <a:ext cx="990599" cy="240258"/>
          </a:xfrm>
        </p:spPr>
        <p:txBody>
          <a:bodyPr/>
          <a:lstStyle>
            <a:lvl1pPr algn="l">
              <a:defRPr sz="900" b="0" i="0">
                <a:solidFill>
                  <a:schemeClr val="bg1"/>
                </a:solidFill>
              </a:defRPr>
            </a:lvl1pPr>
          </a:lstStyle>
          <a:p>
            <a:fld id="{5923F103-BC34-4FE4-A40E-EDDEECFDA5D0}" type="datetimeFigureOut">
              <a:rPr lang="en-US" smtClean="0"/>
              <a:pPr/>
              <a:t>5/26/2023</a:t>
            </a:fld>
            <a:endParaRPr lang="en-US" dirty="0"/>
          </a:p>
        </p:txBody>
      </p:sp>
      <p:sp>
        <p:nvSpPr>
          <p:cNvPr id="5" name="Footer Placeholder 4"/>
          <p:cNvSpPr>
            <a:spLocks noGrp="1"/>
          </p:cNvSpPr>
          <p:nvPr>
            <p:ph type="ftr" sz="quarter" idx="11"/>
          </p:nvPr>
        </p:nvSpPr>
        <p:spPr bwMode="gray">
          <a:xfrm rot="5400000">
            <a:off x="6246568" y="3264407"/>
            <a:ext cx="3859795" cy="228659"/>
          </a:xfrm>
        </p:spPr>
        <p:txBody>
          <a:bodyPr/>
          <a:lstStyle>
            <a:lvl1pPr>
              <a:defRPr sz="900" b="0" i="0">
                <a:solidFill>
                  <a:schemeClr val="bg1"/>
                </a:solidFill>
              </a:defRPr>
            </a:lvl1pPr>
          </a:lstStyle>
          <a:p>
            <a:r>
              <a:rPr lang="en-US"/>
              <a:t>
              </a:t>
            </a:r>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335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D643A852-0206-46AC-B0EB-645612933129}" type="slidenum">
              <a:rPr lang="en-US" smtClean="0"/>
              <a:t>‹#›</a:t>
            </a:fld>
            <a:endParaRPr lang="en-US"/>
          </a:p>
        </p:txBody>
      </p:sp>
    </p:spTree>
    <p:extLst>
      <p:ext uri="{BB962C8B-B14F-4D97-AF65-F5344CB8AC3E}">
        <p14:creationId xmlns:p14="http://schemas.microsoft.com/office/powerpoint/2010/main" val="286561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D643A852-0206-46AC-B0EB-645612933129}" type="slidenum">
              <a:rPr lang="en-US" smtClean="0"/>
              <a:t>‹#›</a:t>
            </a:fld>
            <a:endParaRPr lang="en-US"/>
          </a:p>
        </p:txBody>
      </p:sp>
    </p:spTree>
    <p:extLst>
      <p:ext uri="{BB962C8B-B14F-4D97-AF65-F5344CB8AC3E}">
        <p14:creationId xmlns:p14="http://schemas.microsoft.com/office/powerpoint/2010/main" val="287947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79" cy="353060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532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D57BDD-E64A-4D27-8978-82FFCA18A12C}" type="datetimeFigureOut">
              <a:rPr lang="en-US" smtClean="0"/>
              <a:t>5/26/2023</a:t>
            </a:fld>
            <a:endParaRPr lang="en-US"/>
          </a:p>
        </p:txBody>
      </p:sp>
      <p:sp>
        <p:nvSpPr>
          <p:cNvPr id="6" name="Footer Placeholder 5"/>
          <p:cNvSpPr>
            <a:spLocks noGrp="1"/>
          </p:cNvSpPr>
          <p:nvPr>
            <p:ph type="ftr" sz="quarter" idx="11"/>
          </p:nvPr>
        </p:nvSpPr>
        <p:spPr/>
        <p:txBody>
          <a:bodyPr/>
          <a:lstStyle/>
          <a:p>
            <a:endParaRPr lang="en-US" dirty="0"/>
          </a:p>
        </p:txBody>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D643A852-0206-46AC-B0EB-645612933129}" type="slidenum">
              <a:rPr lang="en-US" smtClean="0"/>
              <a:t>‹#›</a:t>
            </a:fld>
            <a:endParaRPr lang="en-US"/>
          </a:p>
        </p:txBody>
      </p:sp>
    </p:spTree>
    <p:extLst>
      <p:ext uri="{BB962C8B-B14F-4D97-AF65-F5344CB8AC3E}">
        <p14:creationId xmlns:p14="http://schemas.microsoft.com/office/powerpoint/2010/main" val="263338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1" y="3248040"/>
            <a:ext cx="3636978" cy="277176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0" y="248875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8040"/>
            <a:ext cx="3636980" cy="277390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D57BDD-E64A-4D27-8978-82FFCA18A12C}" type="datetimeFigureOut">
              <a:rPr lang="en-US" smtClean="0"/>
              <a:t>5/26/2023</a:t>
            </a:fld>
            <a:endParaRPr lang="en-US"/>
          </a:p>
        </p:txBody>
      </p:sp>
      <p:sp>
        <p:nvSpPr>
          <p:cNvPr id="8" name="Footer Placeholder 7"/>
          <p:cNvSpPr>
            <a:spLocks noGrp="1"/>
          </p:cNvSpPr>
          <p:nvPr>
            <p:ph type="ftr" sz="quarter" idx="11"/>
          </p:nvPr>
        </p:nvSpPr>
        <p:spPr/>
        <p:txBody>
          <a:bodyPr/>
          <a:lstStyle/>
          <a:p>
            <a:endParaRPr lang="en-US"/>
          </a:p>
        </p:txBody>
      </p:sp>
      <p:sp>
        <p:nvSpPr>
          <p:cNvPr id="13"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D643A852-0206-46AC-B0EB-645612933129}" type="slidenum">
              <a:rPr lang="en-US" smtClean="0"/>
              <a:t>‹#›</a:t>
            </a:fld>
            <a:endParaRPr lang="en-US"/>
          </a:p>
        </p:txBody>
      </p:sp>
    </p:spTree>
    <p:extLst>
      <p:ext uri="{BB962C8B-B14F-4D97-AF65-F5344CB8AC3E}">
        <p14:creationId xmlns:p14="http://schemas.microsoft.com/office/powerpoint/2010/main" val="245716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D57BDD-E64A-4D27-8978-82FFCA18A12C}" type="datetimeFigureOut">
              <a:rPr lang="en-US" smtClean="0"/>
              <a:t>5/26/2023</a:t>
            </a:fld>
            <a:endParaRPr lang="en-US"/>
          </a:p>
        </p:txBody>
      </p:sp>
      <p:sp>
        <p:nvSpPr>
          <p:cNvPr id="4" name="Footer Placeholder 3"/>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D643A852-0206-46AC-B0EB-645612933129}" type="slidenum">
              <a:rPr lang="en-US" smtClean="0"/>
              <a:t>‹#›</a:t>
            </a:fld>
            <a:endParaRPr lang="en-US"/>
          </a:p>
        </p:txBody>
      </p:sp>
    </p:spTree>
    <p:extLst>
      <p:ext uri="{BB962C8B-B14F-4D97-AF65-F5344CB8AC3E}">
        <p14:creationId xmlns:p14="http://schemas.microsoft.com/office/powerpoint/2010/main" val="327490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57BDD-E64A-4D27-8978-82FFCA18A12C}" type="datetimeFigureOut">
              <a:rPr lang="en-US" smtClean="0"/>
              <a:t>5/26/2023</a:t>
            </a:fld>
            <a:endParaRPr lang="en-US"/>
          </a:p>
        </p:txBody>
      </p:sp>
      <p:sp>
        <p:nvSpPr>
          <p:cNvPr id="3" name="Footer Placeholder 2"/>
          <p:cNvSpPr>
            <a:spLocks noGrp="1"/>
          </p:cNvSpPr>
          <p:nvPr>
            <p:ph type="ftr" sz="quarter" idx="11"/>
          </p:nvPr>
        </p:nvSpPr>
        <p:spPr/>
        <p:txBody>
          <a:bodyPr/>
          <a:lstStyle/>
          <a:p>
            <a:endParaRPr lang="en-US"/>
          </a:p>
        </p:txBody>
      </p:sp>
      <p:sp>
        <p:nvSpPr>
          <p:cNvPr id="11" name="Rectangle 10"/>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D643A852-0206-46AC-B0EB-645612933129}" type="slidenum">
              <a:rPr lang="en-US" smtClean="0"/>
              <a:t>‹#›</a:t>
            </a:fld>
            <a:endParaRPr lang="en-US"/>
          </a:p>
        </p:txBody>
      </p:sp>
    </p:spTree>
    <p:extLst>
      <p:ext uri="{BB962C8B-B14F-4D97-AF65-F5344CB8AC3E}">
        <p14:creationId xmlns:p14="http://schemas.microsoft.com/office/powerpoint/2010/main" val="245734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5/26/2023</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7675641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13" name="Rectangle 12"/>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90" cy="2938036"/>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t>5/26/2023</a:t>
            </a:fld>
            <a:endParaRPr lang="en-US"/>
          </a:p>
        </p:txBody>
      </p:sp>
      <p:sp>
        <p:nvSpPr>
          <p:cNvPr id="6" name="Footer Placeholder 5"/>
          <p:cNvSpPr>
            <a:spLocks noGrp="1"/>
          </p:cNvSpPr>
          <p:nvPr>
            <p:ph type="ftr" sz="quarter" idx="11"/>
          </p:nvPr>
        </p:nvSpPr>
        <p:spPr/>
        <p:txBody>
          <a:bodyPr/>
          <a:lstStyle/>
          <a:p>
            <a:endParaRPr lang="en-US"/>
          </a:p>
        </p:txBody>
      </p:sp>
      <p:sp>
        <p:nvSpPr>
          <p:cNvPr id="19" name="Rectangle 18"/>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D643A852-0206-46AC-B0EB-645612933129}" type="slidenum">
              <a:rPr lang="en-US" smtClean="0"/>
              <a:t>‹#›</a:t>
            </a:fld>
            <a:endParaRPr lang="en-US"/>
          </a:p>
        </p:txBody>
      </p:sp>
    </p:spTree>
    <p:extLst>
      <p:ext uri="{BB962C8B-B14F-4D97-AF65-F5344CB8AC3E}">
        <p14:creationId xmlns:p14="http://schemas.microsoft.com/office/powerpoint/2010/main" val="190050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21" name="Rectangle 2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3112"/>
            <a:ext cx="3001938" cy="1613085"/>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2" y="3086100"/>
            <a:ext cx="3001938" cy="24511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t>5/26/2023</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D643A852-0206-46AC-B0EB-645612933129}" type="slidenum">
              <a:rPr lang="en-US" smtClean="0"/>
              <a:t>‹#›</a:t>
            </a:fld>
            <a:endParaRPr lang="en-US"/>
          </a:p>
        </p:txBody>
      </p:sp>
    </p:spTree>
    <p:extLst>
      <p:ext uri="{BB962C8B-B14F-4D97-AF65-F5344CB8AC3E}">
        <p14:creationId xmlns:p14="http://schemas.microsoft.com/office/powerpoint/2010/main" val="8674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Rectangle 14"/>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pPr/>
              <a:t>5/26/2023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Rectangle 19"/>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12364" y="295730"/>
            <a:ext cx="738909" cy="767687"/>
          </a:xfrm>
          <a:prstGeom prst="rect">
            <a:avLst/>
          </a:prstGeom>
        </p:spPr>
        <p:txBody>
          <a:bodyPr/>
          <a:lstStyle>
            <a:lvl1pPr algn="ctr">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21958715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lstStyle>
            <a:lvl1pPr>
              <a:defRPr sz="3600"/>
            </a:lvl1pPr>
          </a:lstStyle>
          <a:p>
            <a:r>
              <a:rPr lang="en-US"/>
              <a:t>Click to edit Master title style</a:t>
            </a:r>
            <a:endParaRPr lang="en-US" dirty="0"/>
          </a:p>
        </p:txBody>
      </p:sp>
      <p:sp>
        <p:nvSpPr>
          <p:cNvPr id="15" name="Text Placeholder 3"/>
          <p:cNvSpPr>
            <a:spLocks noGrp="1"/>
          </p:cNvSpPr>
          <p:nvPr>
            <p:ph type="body" sz="half" idx="13"/>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pPr/>
              <a:t>5/26/2023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40548549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4" name="Rectangle 13"/>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1" name="TextBox 10"/>
          <p:cNvSpPr txBox="1"/>
          <p:nvPr/>
        </p:nvSpPr>
        <p:spPr bwMode="gray">
          <a:xfrm>
            <a:off x="7033421" y="2893960"/>
            <a:ext cx="679240"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10" name="TextBox 9"/>
          <p:cNvSpPr txBox="1"/>
          <p:nvPr/>
        </p:nvSpPr>
        <p:spPr bwMode="gray">
          <a:xfrm>
            <a:off x="625840" y="590998"/>
            <a:ext cx="601591"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2" name="Title 1"/>
          <p:cNvSpPr>
            <a:spLocks noGrp="1"/>
          </p:cNvSpPr>
          <p:nvPr>
            <p:ph type="title"/>
          </p:nvPr>
        </p:nvSpPr>
        <p:spPr>
          <a:xfrm>
            <a:off x="1110763" y="914400"/>
            <a:ext cx="6177681" cy="28846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tx2">
                    <a:lumMod val="40000"/>
                    <a:lumOff val="6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78870" y="5000815"/>
            <a:ext cx="6422005" cy="101817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pPr/>
              <a:t>5/26/2023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2" name="Rectangle 21"/>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2786396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pPr/>
              <a:t>5/26/2023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25551233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2"/>
            <a:ext cx="2313431"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8471" y="2485332"/>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2"/>
            <a:ext cx="2326750" cy="288836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2489200"/>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3820" y="3147162"/>
            <a:ext cx="2313740"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8710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4D57BDD-E64A-4D27-8978-82FFCA18A12C}" type="datetimeFigureOut">
              <a:rPr lang="en-US" smtClean="0"/>
              <a:pPr/>
              <a:t>5/26/2023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3865506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0390" y="4179595"/>
            <a:ext cx="2295329"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48208"/>
            <a:ext cx="2309279" cy="11766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30434" y="4179594"/>
            <a:ext cx="2291674"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16"/>
          </p:nvPr>
        </p:nvSpPr>
        <p:spPr>
          <a:xfrm>
            <a:off x="3550622" y="2486834"/>
            <a:ext cx="2025182" cy="14497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48209"/>
            <a:ext cx="2317790" cy="118837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4166523"/>
            <a:ext cx="2304671" cy="681684"/>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17"/>
          </p:nvPr>
        </p:nvSpPr>
        <p:spPr>
          <a:xfrm>
            <a:off x="6104946" y="2489200"/>
            <a:ext cx="2018838"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0" y="4848209"/>
            <a:ext cx="2304671" cy="118942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44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48436"/>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4D57BDD-E64A-4D27-8978-82FFCA18A12C}" type="datetimeFigureOut">
              <a:rPr lang="en-US" smtClean="0"/>
              <a:pPr/>
              <a:t>5/26/2023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27979446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D643A852-0206-46AC-B0EB-645612933129}" type="slidenum">
              <a:rPr lang="en-US" smtClean="0"/>
              <a:t>‹#›</a:t>
            </a:fld>
            <a:endParaRPr lang="en-US"/>
          </a:p>
        </p:txBody>
      </p:sp>
    </p:spTree>
    <p:extLst>
      <p:ext uri="{BB962C8B-B14F-4D97-AF65-F5344CB8AC3E}">
        <p14:creationId xmlns:p14="http://schemas.microsoft.com/office/powerpoint/2010/main" val="300456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D643A852-0206-46AC-B0EB-645612933129}" type="slidenum">
              <a:rPr lang="en-US" smtClean="0"/>
              <a:t>‹#›</a:t>
            </a:fld>
            <a:endParaRPr lang="en-US"/>
          </a:p>
        </p:txBody>
      </p:sp>
    </p:spTree>
    <p:extLst>
      <p:ext uri="{BB962C8B-B14F-4D97-AF65-F5344CB8AC3E}">
        <p14:creationId xmlns:p14="http://schemas.microsoft.com/office/powerpoint/2010/main" val="2133844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571500" y="1524000"/>
            <a:ext cx="2865835" cy="1524000"/>
          </a:xfrm>
        </p:spPr>
        <p:txBody>
          <a:bodyPr anchor="t" anchorCtr="0"/>
          <a:lstStyle>
            <a:lvl1pPr>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4000500" y="1524000"/>
            <a:ext cx="4572000" cy="3810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571500" y="3048000"/>
            <a:ext cx="2865835" cy="30480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5/26/2023</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646121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173355" y="243841"/>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54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buNone/>
              <a:defRPr sz="1650">
                <a:solidFill>
                  <a:schemeClr val="tx1"/>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5923F103-BC34-4FE4-A40E-EDDEECFDA5D0}" type="datetimeFigureOut">
              <a:rPr lang="en-US" smtClean="0"/>
              <a:pPr/>
              <a:t>5/26/2023</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
              </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cxnSp>
        <p:nvCxnSpPr>
          <p:cNvPr id="8" name="Straight Connector 7"/>
          <p:cNvCxnSpPr/>
          <p:nvPr/>
        </p:nvCxnSpPr>
        <p:spPr>
          <a:xfrm>
            <a:off x="1483995" y="3733800"/>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86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26036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54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6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cxnSp>
        <p:nvCxnSpPr>
          <p:cNvPr id="7" name="Straight Connector 6"/>
          <p:cNvCxnSpPr/>
          <p:nvPr/>
        </p:nvCxnSpPr>
        <p:spPr>
          <a:xfrm>
            <a:off x="1485900" y="4020408"/>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275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D57BDD-E64A-4D27-8978-82FFCA18A12C}" type="datetimeFigureOut">
              <a:rPr lang="en-US" smtClean="0"/>
              <a:t>5/26/2023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68256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D57BDD-E64A-4D27-8978-82FFCA18A12C}" type="datetimeFigureOut">
              <a:rPr lang="en-US" smtClean="0"/>
              <a:t>5/26/2023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27785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D57BDD-E64A-4D27-8978-82FFCA18A12C}" type="datetimeFigureOut">
              <a:rPr lang="en-US" smtClean="0"/>
              <a:t>5/26/2023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59195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57BDD-E64A-4D27-8978-82FFCA18A12C}" type="datetimeFigureOut">
              <a:rPr lang="en-US" smtClean="0"/>
              <a:t>5/26/2023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45908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9489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389119" y="1097280"/>
            <a:ext cx="3909060"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948940" cy="301752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t>5/26/2023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74612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9489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59936" y="1069847"/>
            <a:ext cx="4574286" cy="4800600"/>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948940" cy="288036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t>5/26/2023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41180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10824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571501" y="1524000"/>
            <a:ext cx="2857500" cy="15240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4000500" y="1524000"/>
            <a:ext cx="4571999" cy="38100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571501" y="3048000"/>
            <a:ext cx="2857500" cy="30480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5/26/2023</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46347986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73832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54B8CB5-A7A6-4A80-974C-F6DBF99217B7}" type="slidenum">
              <a:rPr lang="es-ES" smtClean="0"/>
              <a:pPr/>
              <a:t>‹#›</a:t>
            </a:fld>
            <a:endParaRPr lang="es-E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extLst>
      <p:ext uri="{BB962C8B-B14F-4D97-AF65-F5344CB8AC3E}">
        <p14:creationId xmlns:p14="http://schemas.microsoft.com/office/powerpoint/2010/main" val="4284983528"/>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A5F98A-5A9D-4996-A42B-090F61CD51A4}" type="slidenum">
              <a:rPr lang="es-ES" smtClean="0"/>
              <a:pPr/>
              <a:t>‹#›</a:t>
            </a:fld>
            <a:endParaRPr lang="es-ES"/>
          </a:p>
        </p:txBody>
      </p:sp>
    </p:spTree>
    <p:extLst>
      <p:ext uri="{BB962C8B-B14F-4D97-AF65-F5344CB8AC3E}">
        <p14:creationId xmlns:p14="http://schemas.microsoft.com/office/powerpoint/2010/main" val="19212189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5ABFE77-764C-4996-B2E5-CDB71DDDE4F7}" type="slidenum">
              <a:rPr lang="es-ES" smtClean="0"/>
              <a:pPr/>
              <a:t>‹#›</a:t>
            </a:fld>
            <a:endParaRPr lang="es-ES"/>
          </a:p>
        </p:txBody>
      </p:sp>
    </p:spTree>
    <p:extLst>
      <p:ext uri="{BB962C8B-B14F-4D97-AF65-F5344CB8AC3E}">
        <p14:creationId xmlns:p14="http://schemas.microsoft.com/office/powerpoint/2010/main" val="3379118503"/>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2EDAC20-0EBA-4A05-B240-DBA3DCBA2339}" type="slidenum">
              <a:rPr lang="es-ES" smtClean="0"/>
              <a:pPr/>
              <a:t>‹#›</a:t>
            </a:fld>
            <a:endParaRPr lang="es-ES"/>
          </a:p>
        </p:txBody>
      </p:sp>
    </p:spTree>
    <p:extLst>
      <p:ext uri="{BB962C8B-B14F-4D97-AF65-F5344CB8AC3E}">
        <p14:creationId xmlns:p14="http://schemas.microsoft.com/office/powerpoint/2010/main" val="29172367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77B9308-69CC-4E2D-B717-F8E52F9EEE65}" type="slidenum">
              <a:rPr lang="es-ES" smtClean="0"/>
              <a:pPr/>
              <a:t>‹#›</a:t>
            </a:fld>
            <a:endParaRPr lang="es-ES"/>
          </a:p>
        </p:txBody>
      </p:sp>
    </p:spTree>
    <p:extLst>
      <p:ext uri="{BB962C8B-B14F-4D97-AF65-F5344CB8AC3E}">
        <p14:creationId xmlns:p14="http://schemas.microsoft.com/office/powerpoint/2010/main" val="203798769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4F410BE-D2DC-4A22-97CD-787F72523395}" type="slidenum">
              <a:rPr lang="es-ES" smtClean="0"/>
              <a:pPr/>
              <a:t>‹#›</a:t>
            </a:fld>
            <a:endParaRPr lang="es-ES"/>
          </a:p>
        </p:txBody>
      </p:sp>
    </p:spTree>
    <p:extLst>
      <p:ext uri="{BB962C8B-B14F-4D97-AF65-F5344CB8AC3E}">
        <p14:creationId xmlns:p14="http://schemas.microsoft.com/office/powerpoint/2010/main" val="38514702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B0C1BFD-9DD8-4788-8218-B5F53B4EEB91}" type="slidenum">
              <a:rPr lang="es-ES" smtClean="0"/>
              <a:pPr/>
              <a:t>‹#›</a:t>
            </a:fld>
            <a:endParaRPr lang="es-ES"/>
          </a:p>
        </p:txBody>
      </p:sp>
    </p:spTree>
    <p:extLst>
      <p:ext uri="{BB962C8B-B14F-4D97-AF65-F5344CB8AC3E}">
        <p14:creationId xmlns:p14="http://schemas.microsoft.com/office/powerpoint/2010/main" val="38474016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3545A50-C012-413E-A7BC-FEB850698136}" type="slidenum">
              <a:rPr lang="es-ES" smtClean="0"/>
              <a:pPr/>
              <a:t>‹#›</a:t>
            </a:fld>
            <a:endParaRPr lang="es-E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extLst>
      <p:ext uri="{BB962C8B-B14F-4D97-AF65-F5344CB8AC3E}">
        <p14:creationId xmlns:p14="http://schemas.microsoft.com/office/powerpoint/2010/main" val="7496135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s-E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s-ES"/>
          </a:p>
        </p:txBody>
      </p:sp>
      <p:sp>
        <p:nvSpPr>
          <p:cNvPr id="7" name="Slide Number Placeholder 6"/>
          <p:cNvSpPr>
            <a:spLocks noGrp="1"/>
          </p:cNvSpPr>
          <p:nvPr>
            <p:ph type="sldNum" sz="quarter" idx="12"/>
          </p:nvPr>
        </p:nvSpPr>
        <p:spPr>
          <a:xfrm>
            <a:off x="8339328" y="1170432"/>
            <a:ext cx="733864" cy="201168"/>
          </a:xfrm>
        </p:spPr>
        <p:txBody>
          <a:bodyPr/>
          <a:lstStyle/>
          <a:p>
            <a:fld id="{91016183-5AB3-4806-A89B-CB4ED1C3BA5B}" type="slidenum">
              <a:rPr lang="es-ES" smtClean="0"/>
              <a:pPr/>
              <a:t>‹#›</a:t>
            </a:fld>
            <a:endParaRPr lang="es-ES"/>
          </a:p>
        </p:txBody>
      </p:sp>
    </p:spTree>
    <p:extLst>
      <p:ext uri="{BB962C8B-B14F-4D97-AF65-F5344CB8AC3E}">
        <p14:creationId xmlns:p14="http://schemas.microsoft.com/office/powerpoint/2010/main" val="45966802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4.jpe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image" Target="../media/image4.jpeg"/><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7.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8.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theme" Target="../theme/theme9.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571500" y="1524001"/>
            <a:ext cx="6858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571500" y="3048000"/>
            <a:ext cx="8001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571500" y="401595"/>
            <a:ext cx="2286000" cy="365125"/>
          </a:xfrm>
          <a:prstGeom prst="rect">
            <a:avLst/>
          </a:prstGeom>
        </p:spPr>
        <p:txBody>
          <a:bodyPr vert="horz" lIns="91440" tIns="45720" rIns="91440" bIns="45720" rtlCol="0" anchor="b" anchorCtr="0"/>
          <a:lstStyle>
            <a:lvl1pPr algn="l">
              <a:defRPr sz="750">
                <a:solidFill>
                  <a:schemeClr val="tx1"/>
                </a:solidFill>
              </a:defRPr>
            </a:lvl1pPr>
          </a:lstStyle>
          <a:p>
            <a:fld id="{F4D57BDD-E64A-4D27-8978-82FFCA18A12C}" type="datetimeFigureOut">
              <a:rPr lang="en-US" smtClean="0"/>
              <a:pPr/>
              <a:t>5/26/2023</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5143500" y="6096001"/>
            <a:ext cx="3429000" cy="365125"/>
          </a:xfrm>
          <a:prstGeom prst="rect">
            <a:avLst/>
          </a:prstGeom>
        </p:spPr>
        <p:txBody>
          <a:bodyPr vert="horz" lIns="91440" tIns="45720" rIns="91440" bIns="45720" rtlCol="0" anchor="t" anchorCtr="0"/>
          <a:lstStyle>
            <a:lvl1pPr algn="r">
              <a:defRPr sz="675">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6858000" y="401594"/>
            <a:ext cx="1714500" cy="762000"/>
          </a:xfrm>
          <a:prstGeom prst="rect">
            <a:avLst/>
          </a:prstGeom>
        </p:spPr>
        <p:txBody>
          <a:bodyPr vert="horz" lIns="91440" tIns="45720" rIns="91440" bIns="45720" rtlCol="0" anchor="t" anchorCtr="0"/>
          <a:lstStyle>
            <a:lvl1pPr algn="r">
              <a:defRPr sz="30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463692654"/>
      </p:ext>
    </p:extLst>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29" r:id="rId4"/>
    <p:sldLayoutId id="2147483730" r:id="rId5"/>
    <p:sldLayoutId id="2147483731" r:id="rId6"/>
    <p:sldLayoutId id="2147483736" r:id="rId7"/>
    <p:sldLayoutId id="2147483732" r:id="rId8"/>
    <p:sldLayoutId id="2147483733" r:id="rId9"/>
    <p:sldLayoutId id="2147483734" r:id="rId10"/>
    <p:sldLayoutId id="214748373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8675" y="76200"/>
            <a:ext cx="748551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828675" y="1600200"/>
            <a:ext cx="748665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28675" y="6356352"/>
            <a:ext cx="1372169" cy="365125"/>
          </a:xfrm>
          <a:prstGeom prst="rect">
            <a:avLst/>
          </a:prstGeom>
        </p:spPr>
        <p:txBody>
          <a:bodyPr vert="horz" lIns="0" tIns="45720" rIns="0" bIns="45720" rtlCol="0" anchor="ctr"/>
          <a:lstStyle>
            <a:lvl1pPr algn="l">
              <a:defRPr sz="900">
                <a:solidFill>
                  <a:schemeClr val="tx1">
                    <a:lumMod val="60000"/>
                    <a:lumOff val="40000"/>
                  </a:schemeClr>
                </a:solidFill>
              </a:defRPr>
            </a:lvl1pPr>
          </a:lstStyle>
          <a:p>
            <a:fld id="{F4D57BDD-E64A-4D27-8978-82FFCA18A12C}" type="datetimeFigureOut">
              <a:rPr lang="en-US" smtClean="0"/>
              <a:pPr/>
              <a:t>5/26/2023</a:t>
            </a:fld>
            <a:endParaRPr lang="en-US" dirty="0"/>
          </a:p>
        </p:txBody>
      </p:sp>
      <p:sp>
        <p:nvSpPr>
          <p:cNvPr id="5" name="Footer Placeholder 4"/>
          <p:cNvSpPr>
            <a:spLocks noGrp="1"/>
          </p:cNvSpPr>
          <p:nvPr>
            <p:ph type="ftr" sz="quarter" idx="3"/>
          </p:nvPr>
        </p:nvSpPr>
        <p:spPr>
          <a:xfrm>
            <a:off x="2200844" y="6356350"/>
            <a:ext cx="4742312" cy="365126"/>
          </a:xfrm>
          <a:prstGeom prst="rect">
            <a:avLst/>
          </a:prstGeom>
        </p:spPr>
        <p:txBody>
          <a:bodyPr vert="horz" lIns="0" tIns="45720" rIns="0" bIns="45720" rtlCol="0" anchor="ctr"/>
          <a:lstStyle>
            <a:lvl1pPr algn="ctr">
              <a:defRPr sz="900">
                <a:solidFill>
                  <a:schemeClr val="tx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942587" y="6356352"/>
            <a:ext cx="1371600" cy="365125"/>
          </a:xfrm>
          <a:prstGeom prst="rect">
            <a:avLst/>
          </a:prstGeom>
        </p:spPr>
        <p:txBody>
          <a:bodyPr vert="horz" lIns="0" tIns="45720" rIns="0" bIns="45720" rtlCol="0" anchor="ctr"/>
          <a:lstStyle>
            <a:lvl1pPr algn="r">
              <a:defRPr sz="900">
                <a:solidFill>
                  <a:schemeClr val="tx1">
                    <a:lumMod val="60000"/>
                    <a:lumOff val="40000"/>
                  </a:schemeClr>
                </a:solidFill>
              </a:defRPr>
            </a:lvl1pPr>
          </a:lstStyle>
          <a:p>
            <a:fld id="{D643A852-0206-46AC-B0EB-645612933129}" type="slidenum">
              <a:rPr lang="en-US" smtClean="0"/>
              <a:pPr/>
              <a:t>‹#›</a:t>
            </a:fld>
            <a:endParaRPr lang="en-US" dirty="0"/>
          </a:p>
        </p:txBody>
      </p:sp>
      <p:grpSp>
        <p:nvGrpSpPr>
          <p:cNvPr id="15" name="Group 14"/>
          <p:cNvGrpSpPr/>
          <p:nvPr/>
        </p:nvGrpSpPr>
        <p:grpSpPr>
          <a:xfrm>
            <a:off x="827532" y="1219202"/>
            <a:ext cx="7488936"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6193221"/>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21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1350"/>
        </a:spcBef>
        <a:buFont typeface="Wingdings" panose="05000000000000000000" pitchFamily="2" charset="2"/>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450"/>
        </a:spcBef>
        <a:buFont typeface="Wingdings" panose="05000000000000000000" pitchFamily="2" charset="2"/>
        <a:buChar char="§"/>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450"/>
        </a:spcBef>
        <a:buFont typeface="Wingdings" panose="05000000000000000000" pitchFamily="2" charset="2"/>
        <a:buChar char="§"/>
        <a:defRPr sz="1050" kern="1200">
          <a:solidFill>
            <a:schemeClr val="tx1"/>
          </a:solidFill>
          <a:latin typeface="+mn-lt"/>
          <a:ea typeface="+mn-ea"/>
          <a:cs typeface="+mn-cs"/>
        </a:defRPr>
      </a:lvl3pPr>
      <a:lvl4pPr marL="1200150" indent="-171450" algn="l" defTabSz="685800" rtl="0" eaLnBrk="1" latinLnBrk="0" hangingPunct="1">
        <a:lnSpc>
          <a:spcPct val="90000"/>
        </a:lnSpc>
        <a:spcBef>
          <a:spcPts val="450"/>
        </a:spcBef>
        <a:buFont typeface="Wingdings" panose="05000000000000000000" pitchFamily="2" charset="2"/>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450"/>
        </a:spcBef>
        <a:buFont typeface="Wingdings" panose="05000000000000000000" pitchFamily="2" charset="2"/>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2" userDrawn="1">
          <p15:clr>
            <a:srgbClr val="F26B43"/>
          </p15:clr>
        </p15:guide>
        <p15:guide id="2" pos="5238" userDrawn="1">
          <p15:clr>
            <a:srgbClr val="F26B43"/>
          </p15:clr>
        </p15:guide>
        <p15:guide id="3" orient="horz" pos="1008" userDrawn="1">
          <p15:clr>
            <a:srgbClr val="F26B43"/>
          </p15:clr>
        </p15:guide>
        <p15:guide id="4" orient="horz" pos="388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useBgFill="1">
        <p:nvSpPr>
          <p:cNvPr id="8" name="Rounded Rectangle 7"/>
          <p:cNvSpPr/>
          <p:nvPr/>
        </p:nvSpPr>
        <p:spPr>
          <a:xfrm>
            <a:off x="64010"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350"/>
          </a:p>
        </p:txBody>
      </p:sp>
      <p:sp>
        <p:nvSpPr>
          <p:cNvPr id="22" name="Title Placeholder 21"/>
          <p:cNvSpPr>
            <a:spLocks noGrp="1"/>
          </p:cNvSpPr>
          <p:nvPr>
            <p:ph type="title"/>
          </p:nvPr>
        </p:nvSpPr>
        <p:spPr>
          <a:xfrm>
            <a:off x="914400" y="274639"/>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1" y="6191251"/>
            <a:ext cx="2476500" cy="476251"/>
          </a:xfrm>
          <a:prstGeom prst="rect">
            <a:avLst/>
          </a:prstGeom>
        </p:spPr>
        <p:txBody>
          <a:bodyPr anchor="ctr" anchorCtr="0"/>
          <a:lstStyle>
            <a:lvl1pPr algn="r" eaLnBrk="1" latinLnBrk="0" hangingPunct="1">
              <a:defRPr kumimoji="0" sz="1050">
                <a:solidFill>
                  <a:schemeClr val="tx2"/>
                </a:solidFill>
              </a:defRPr>
            </a:lvl1pPr>
          </a:lstStyle>
          <a:p>
            <a:endParaRPr lang="es-E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050">
                <a:solidFill>
                  <a:schemeClr val="tx2"/>
                </a:solidFill>
              </a:defRPr>
            </a:lvl1pPr>
          </a:lstStyle>
          <a:p>
            <a:endParaRPr lang="es-E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050">
                <a:solidFill>
                  <a:srgbClr val="FFFFFF"/>
                </a:solidFill>
                <a:latin typeface="+mj-lt"/>
                <a:ea typeface="+mj-ea"/>
                <a:cs typeface="+mj-cs"/>
              </a:defRPr>
            </a:lvl1pPr>
          </a:lstStyle>
          <a:p>
            <a:fld id="{4B313F3A-1037-4FFB-857E-D9E0CE93BF4D}" type="slidenum">
              <a:rPr lang="es-ES" smtClean="0"/>
              <a:pPr/>
              <a:t>‹#›</a:t>
            </a:fld>
            <a:endParaRPr lang="es-ES"/>
          </a:p>
        </p:txBody>
      </p:sp>
    </p:spTree>
    <p:extLst>
      <p:ext uri="{BB962C8B-B14F-4D97-AF65-F5344CB8AC3E}">
        <p14:creationId xmlns:p14="http://schemas.microsoft.com/office/powerpoint/2010/main" val="3232955110"/>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rtl="0" eaLnBrk="1" latinLnBrk="0" hangingPunct="1">
        <a:spcBef>
          <a:spcPct val="0"/>
        </a:spcBef>
        <a:buNone/>
        <a:defRPr kumimoji="0" sz="3000" kern="1200">
          <a:solidFill>
            <a:schemeClr val="tx2"/>
          </a:solidFill>
          <a:latin typeface="+mj-lt"/>
          <a:ea typeface="+mj-ea"/>
          <a:cs typeface="+mj-cs"/>
        </a:defRPr>
      </a:lvl1pPr>
    </p:titleStyle>
    <p:bodyStyle>
      <a:lvl1pPr marL="205735" indent="-205735" algn="l" rtl="0" eaLnBrk="1" latinLnBrk="0" hangingPunct="1">
        <a:spcBef>
          <a:spcPts val="435"/>
        </a:spcBef>
        <a:buClr>
          <a:schemeClr val="accent1"/>
        </a:buClr>
        <a:buSzPct val="85000"/>
        <a:buFont typeface="Wingdings 2"/>
        <a:buChar char=""/>
        <a:defRPr kumimoji="0" sz="1950" kern="1200">
          <a:solidFill>
            <a:schemeClr val="tx1"/>
          </a:solidFill>
          <a:latin typeface="+mn-lt"/>
          <a:ea typeface="+mn-ea"/>
          <a:cs typeface="+mn-cs"/>
        </a:defRPr>
      </a:lvl1pPr>
      <a:lvl2pPr marL="411470" indent="-171446" algn="l" rtl="0" eaLnBrk="1" latinLnBrk="0" hangingPunct="1">
        <a:spcBef>
          <a:spcPts val="278"/>
        </a:spcBef>
        <a:buClr>
          <a:schemeClr val="accent2"/>
        </a:buClr>
        <a:buSzPct val="85000"/>
        <a:buFont typeface="Wingdings 2"/>
        <a:buChar char=""/>
        <a:defRPr kumimoji="0" sz="1800" kern="1200">
          <a:solidFill>
            <a:schemeClr val="tx1"/>
          </a:solidFill>
          <a:latin typeface="+mn-lt"/>
          <a:ea typeface="+mn-ea"/>
          <a:cs typeface="+mn-cs"/>
        </a:defRPr>
      </a:lvl2pPr>
      <a:lvl3pPr marL="617204" indent="-171446" algn="l" rtl="0" eaLnBrk="1" latinLnBrk="0" hangingPunct="1">
        <a:spcBef>
          <a:spcPts val="278"/>
        </a:spcBef>
        <a:buClr>
          <a:schemeClr val="accent1">
            <a:tint val="60000"/>
          </a:schemeClr>
        </a:buClr>
        <a:buSzPct val="85000"/>
        <a:buFont typeface="Wingdings 2"/>
        <a:buChar char=""/>
        <a:defRPr kumimoji="0" sz="1500" kern="1200">
          <a:solidFill>
            <a:schemeClr val="tx1"/>
          </a:solidFill>
          <a:latin typeface="+mn-lt"/>
          <a:ea typeface="+mn-ea"/>
          <a:cs typeface="+mn-cs"/>
        </a:defRPr>
      </a:lvl3pPr>
      <a:lvl4pPr marL="822940" indent="-171446" algn="l" rtl="0" eaLnBrk="1" latinLnBrk="0" hangingPunct="1">
        <a:spcBef>
          <a:spcPts val="278"/>
        </a:spcBef>
        <a:buClr>
          <a:schemeClr val="accent3"/>
        </a:buClr>
        <a:buSzPct val="80000"/>
        <a:buFont typeface="Wingdings 2"/>
        <a:buChar char=""/>
        <a:defRPr kumimoji="0" sz="1500" kern="1200">
          <a:solidFill>
            <a:schemeClr val="tx1"/>
          </a:solidFill>
          <a:latin typeface="+mn-lt"/>
          <a:ea typeface="+mn-ea"/>
          <a:cs typeface="+mn-cs"/>
        </a:defRPr>
      </a:lvl4pPr>
      <a:lvl5pPr marL="1028675" indent="-171446" algn="l" rtl="0" eaLnBrk="1" latinLnBrk="0" hangingPunct="1">
        <a:spcBef>
          <a:spcPts val="278"/>
        </a:spcBef>
        <a:buClr>
          <a:schemeClr val="accent3"/>
        </a:buClr>
        <a:buFontTx/>
        <a:buChar char="o"/>
        <a:defRPr kumimoji="0" sz="1500" kern="1200">
          <a:solidFill>
            <a:schemeClr val="tx1"/>
          </a:solidFill>
          <a:latin typeface="+mn-lt"/>
          <a:ea typeface="+mn-ea"/>
          <a:cs typeface="+mn-cs"/>
        </a:defRPr>
      </a:lvl5pPr>
      <a:lvl6pPr marL="1234409" indent="-171446" algn="l" rtl="0" eaLnBrk="1" latinLnBrk="0" hangingPunct="1">
        <a:spcBef>
          <a:spcPts val="278"/>
        </a:spcBef>
        <a:buClr>
          <a:schemeClr val="accent3"/>
        </a:buClr>
        <a:buChar char="•"/>
        <a:defRPr kumimoji="0" sz="1350" kern="1200" baseline="0">
          <a:solidFill>
            <a:schemeClr val="tx1"/>
          </a:solidFill>
          <a:latin typeface="+mn-lt"/>
          <a:ea typeface="+mn-ea"/>
          <a:cs typeface="+mn-cs"/>
        </a:defRPr>
      </a:lvl6pPr>
      <a:lvl7pPr marL="1440144" indent="-171446" algn="l" rtl="0" eaLnBrk="1" latinLnBrk="0" hangingPunct="1">
        <a:spcBef>
          <a:spcPts val="278"/>
        </a:spcBef>
        <a:buClr>
          <a:schemeClr val="accent2"/>
        </a:buClr>
        <a:buChar char="•"/>
        <a:defRPr kumimoji="0" sz="1350" kern="1200">
          <a:solidFill>
            <a:schemeClr val="tx1"/>
          </a:solidFill>
          <a:latin typeface="+mn-lt"/>
          <a:ea typeface="+mn-ea"/>
          <a:cs typeface="+mn-cs"/>
        </a:defRPr>
      </a:lvl7pPr>
      <a:lvl8pPr marL="1645879" indent="-171446" algn="l" rtl="0" eaLnBrk="1" latinLnBrk="0" hangingPunct="1">
        <a:spcBef>
          <a:spcPts val="278"/>
        </a:spcBef>
        <a:buClr>
          <a:schemeClr val="accent1">
            <a:tint val="60000"/>
          </a:schemeClr>
        </a:buClr>
        <a:buChar char="•"/>
        <a:defRPr kumimoji="0" sz="1350" kern="1200">
          <a:solidFill>
            <a:schemeClr val="tx1"/>
          </a:solidFill>
          <a:latin typeface="+mn-lt"/>
          <a:ea typeface="+mn-ea"/>
          <a:cs typeface="+mn-cs"/>
        </a:defRPr>
      </a:lvl8pPr>
      <a:lvl9pPr marL="1851614" indent="-171446" algn="l" rtl="0" eaLnBrk="1" latinLnBrk="0" hangingPunct="1">
        <a:spcBef>
          <a:spcPts val="278"/>
        </a:spcBef>
        <a:buClr>
          <a:schemeClr val="accent2">
            <a:tint val="60000"/>
          </a:schemeClr>
        </a:buClr>
        <a:buChar char="•"/>
        <a:defRPr kumimoji="0" sz="135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92" algn="l" rtl="0" eaLnBrk="1" latinLnBrk="0" hangingPunct="1">
        <a:defRPr kumimoji="0" kern="1200">
          <a:solidFill>
            <a:schemeClr val="tx1"/>
          </a:solidFill>
          <a:latin typeface="+mn-lt"/>
          <a:ea typeface="+mn-ea"/>
          <a:cs typeface="+mn-cs"/>
        </a:defRPr>
      </a:lvl2pPr>
      <a:lvl3pPr marL="685783" algn="l" rtl="0" eaLnBrk="1" latinLnBrk="0" hangingPunct="1">
        <a:defRPr kumimoji="0" kern="1200">
          <a:solidFill>
            <a:schemeClr val="tx1"/>
          </a:solidFill>
          <a:latin typeface="+mn-lt"/>
          <a:ea typeface="+mn-ea"/>
          <a:cs typeface="+mn-cs"/>
        </a:defRPr>
      </a:lvl3pPr>
      <a:lvl4pPr marL="1028675" algn="l" rtl="0" eaLnBrk="1" latinLnBrk="0" hangingPunct="1">
        <a:defRPr kumimoji="0" kern="1200">
          <a:solidFill>
            <a:schemeClr val="tx1"/>
          </a:solidFill>
          <a:latin typeface="+mn-lt"/>
          <a:ea typeface="+mn-ea"/>
          <a:cs typeface="+mn-cs"/>
        </a:defRPr>
      </a:lvl4pPr>
      <a:lvl5pPr marL="1371566" algn="l" rtl="0" eaLnBrk="1" latinLnBrk="0" hangingPunct="1">
        <a:defRPr kumimoji="0" kern="1200">
          <a:solidFill>
            <a:schemeClr val="tx1"/>
          </a:solidFill>
          <a:latin typeface="+mn-lt"/>
          <a:ea typeface="+mn-ea"/>
          <a:cs typeface="+mn-cs"/>
        </a:defRPr>
      </a:lvl5pPr>
      <a:lvl6pPr marL="1714457" algn="l" rtl="0" eaLnBrk="1" latinLnBrk="0" hangingPunct="1">
        <a:defRPr kumimoji="0" kern="1200">
          <a:solidFill>
            <a:schemeClr val="tx1"/>
          </a:solidFill>
          <a:latin typeface="+mn-lt"/>
          <a:ea typeface="+mn-ea"/>
          <a:cs typeface="+mn-cs"/>
        </a:defRPr>
      </a:lvl6pPr>
      <a:lvl7pPr marL="2057348" algn="l" rtl="0" eaLnBrk="1" latinLnBrk="0" hangingPunct="1">
        <a:defRPr kumimoji="0" kern="1200">
          <a:solidFill>
            <a:schemeClr val="tx1"/>
          </a:solidFill>
          <a:latin typeface="+mn-lt"/>
          <a:ea typeface="+mn-ea"/>
          <a:cs typeface="+mn-cs"/>
        </a:defRPr>
      </a:lvl7pPr>
      <a:lvl8pPr marL="2400240" algn="l" rtl="0" eaLnBrk="1" latinLnBrk="0" hangingPunct="1">
        <a:defRPr kumimoji="0" kern="1200">
          <a:solidFill>
            <a:schemeClr val="tx1"/>
          </a:solidFill>
          <a:latin typeface="+mn-lt"/>
          <a:ea typeface="+mn-ea"/>
          <a:cs typeface="+mn-cs"/>
        </a:defRPr>
      </a:lvl8pPr>
      <a:lvl9pPr marL="2743132"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571500" y="1524001"/>
            <a:ext cx="6858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571500" y="3048000"/>
            <a:ext cx="8001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571500" y="401595"/>
            <a:ext cx="2286000" cy="365125"/>
          </a:xfrm>
          <a:prstGeom prst="rect">
            <a:avLst/>
          </a:prstGeom>
        </p:spPr>
        <p:txBody>
          <a:bodyPr vert="horz" lIns="91440" tIns="45720" rIns="91440" bIns="45720" rtlCol="0" anchor="b" anchorCtr="0"/>
          <a:lstStyle>
            <a:lvl1pPr algn="l">
              <a:defRPr sz="750">
                <a:solidFill>
                  <a:schemeClr val="tx1"/>
                </a:solidFill>
              </a:defRPr>
            </a:lvl1pPr>
          </a:lstStyle>
          <a:p>
            <a:fld id="{F4D57BDD-E64A-4D27-8978-82FFCA18A12C}" type="datetimeFigureOut">
              <a:rPr lang="en-US" smtClean="0"/>
              <a:pPr/>
              <a:t>5/26/2023</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5143500" y="6096001"/>
            <a:ext cx="3429000" cy="365125"/>
          </a:xfrm>
          <a:prstGeom prst="rect">
            <a:avLst/>
          </a:prstGeom>
        </p:spPr>
        <p:txBody>
          <a:bodyPr vert="horz" lIns="91440" tIns="45720" rIns="91440" bIns="45720" rtlCol="0" anchor="t" anchorCtr="0"/>
          <a:lstStyle>
            <a:lvl1pPr algn="r">
              <a:defRPr sz="675">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6858000" y="401594"/>
            <a:ext cx="1714500" cy="762000"/>
          </a:xfrm>
          <a:prstGeom prst="rect">
            <a:avLst/>
          </a:prstGeom>
        </p:spPr>
        <p:txBody>
          <a:bodyPr vert="horz" lIns="91440" tIns="45720" rIns="91440" bIns="45720" rtlCol="0" anchor="t" anchorCtr="0"/>
          <a:lstStyle>
            <a:lvl1pPr algn="r">
              <a:defRPr sz="30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86303912"/>
      </p:ext>
    </p:extLst>
  </p:cSld>
  <p:clrMap bg1="dk1" tx1="lt1" bg2="dk2" tx2="lt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F4D57BDD-E64A-4D27-8978-82FFCA18A12C}" type="datetimeFigureOut">
              <a:rPr lang="en-US" smtClean="0"/>
              <a:pPr/>
              <a:t>5/26/2023</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219813621"/>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9" name="Rectangle 18"/>
            <p:cNvSpPr/>
            <p:nvPr/>
          </p:nvSpPr>
          <p:spPr>
            <a:xfrm>
              <a:off x="0" y="0"/>
              <a:ext cx="9144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25"/>
            <p:cNvSpPr/>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1"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1"/>
            <a:ext cx="6345260" cy="3530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60111" y="6377097"/>
            <a:ext cx="990599" cy="228659"/>
          </a:xfrm>
          <a:prstGeom prst="rect">
            <a:avLst/>
          </a:prstGeom>
        </p:spPr>
        <p:txBody>
          <a:bodyPr vert="horz" lIns="91440" tIns="45720" rIns="91440" bIns="45720" rtlCol="0" anchor="t" anchorCtr="0"/>
          <a:lstStyle>
            <a:lvl1pPr algn="r">
              <a:defRPr sz="900" b="1" i="0">
                <a:solidFill>
                  <a:schemeClr val="accent1"/>
                </a:solidFill>
              </a:defRPr>
            </a:lvl1pPr>
          </a:lstStyle>
          <a:p>
            <a:fld id="{F4D57BDD-E64A-4D27-8978-82FFCA18A12C}" type="datetimeFigureOut">
              <a:rPr lang="en-US" smtClean="0"/>
              <a:pPr/>
              <a:t>5/26/2023</a:t>
            </a:fld>
            <a:endParaRPr lang="en-US" dirty="0"/>
          </a:p>
        </p:txBody>
      </p:sp>
      <p:sp>
        <p:nvSpPr>
          <p:cNvPr id="5" name="Footer Placeholder 4"/>
          <p:cNvSpPr>
            <a:spLocks noGrp="1"/>
          </p:cNvSpPr>
          <p:nvPr>
            <p:ph type="ftr" sz="quarter" idx="3"/>
          </p:nvPr>
        </p:nvSpPr>
        <p:spPr>
          <a:xfrm>
            <a:off x="590842" y="6373195"/>
            <a:ext cx="3859795" cy="228659"/>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9" name="Rectangle 2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029060390"/>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 id="2147484006" r:id="rId13"/>
    <p:sldLayoutId id="2147484007" r:id="rId14"/>
    <p:sldLayoutId id="2147484008" r:id="rId15"/>
    <p:sldLayoutId id="2147484009" r:id="rId16"/>
    <p:sldLayoutId id="2147484010"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173355" y="243841"/>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900">
                <a:solidFill>
                  <a:schemeClr val="tx1"/>
                </a:solidFill>
              </a:defRPr>
            </a:lvl1pPr>
          </a:lstStyle>
          <a:p>
            <a:fld id="{F4D57BDD-E64A-4D27-8978-82FFCA18A12C}" type="datetimeFigureOut">
              <a:rPr lang="en-US" smtClean="0"/>
              <a:pPr/>
              <a:t>5/26/2023</a:t>
            </a:fld>
            <a:endParaRPr lang="en-US"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900">
                <a:solidFill>
                  <a:schemeClr val="tx1"/>
                </a:solidFill>
              </a:defRPr>
            </a:lvl1pPr>
          </a:lstStyle>
          <a:p>
            <a:endParaRPr lang="en-US" dirty="0"/>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900">
                <a:solidFill>
                  <a:schemeClr val="tx1"/>
                </a:solidFill>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881476266"/>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37160" algn="l" defTabSz="685800" rtl="0" eaLnBrk="1" latinLnBrk="0" hangingPunct="1">
        <a:lnSpc>
          <a:spcPct val="90000"/>
        </a:lnSpc>
        <a:spcBef>
          <a:spcPts val="1050"/>
        </a:spcBef>
        <a:buClr>
          <a:schemeClr val="tx1"/>
        </a:buClr>
        <a:buSzPct val="80000"/>
        <a:buFont typeface="Corbel" pitchFamily="34" charset="0"/>
        <a:buChar char="•"/>
        <a:defRPr sz="165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5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35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7710FEA-5A36-4FE2-B5D6-E9F11D9264C2}" type="datetimeFigureOut">
              <a:rPr lang="en-US" smtClean="0"/>
              <a:t>5/26/2023</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CED24598-6101-4302-B955-7A20C767CE1D}" type="slidenum">
              <a:rPr lang="en-US" smtClean="0"/>
              <a:t>‹#›</a:t>
            </a:fld>
            <a:endParaRPr lang="en-US"/>
          </a:p>
        </p:txBody>
      </p:sp>
    </p:spTree>
    <p:extLst>
      <p:ext uri="{BB962C8B-B14F-4D97-AF65-F5344CB8AC3E}">
        <p14:creationId xmlns:p14="http://schemas.microsoft.com/office/powerpoint/2010/main" val="696620946"/>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F4D57BDD-E64A-4D27-8978-82FFCA18A12C}" type="datetimeFigureOut">
              <a:rPr lang="en-US" smtClean="0"/>
              <a:pPr/>
              <a:t>5/26/2023</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01572373"/>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 id="2147484083" r:id="rId12"/>
    <p:sldLayoutId id="2147484084" r:id="rId13"/>
    <p:sldLayoutId id="2147484085" r:id="rId14"/>
    <p:sldLayoutId id="2147484086" r:id="rId15"/>
    <p:sldLayoutId id="2147484087"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2" userDrawn="1">
          <p15:clr>
            <a:srgbClr val="F26B43"/>
          </p15:clr>
        </p15:guide>
        <p15:guide id="2" pos="5238" userDrawn="1">
          <p15:clr>
            <a:srgbClr val="F26B43"/>
          </p15:clr>
        </p15:guide>
        <p15:guide id="3" orient="horz" pos="1008" userDrawn="1">
          <p15:clr>
            <a:srgbClr val="F26B43"/>
          </p15:clr>
        </p15:guide>
        <p15:guide id="4"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6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7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8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7">
            <a:extLst>
              <a:ext uri="{FF2B5EF4-FFF2-40B4-BE49-F238E27FC236}">
                <a16:creationId xmlns:a16="http://schemas.microsoft.com/office/drawing/2014/main" id="{B05F1281-29B6-639C-602E-3765E629D60F}"/>
              </a:ext>
            </a:extLst>
          </p:cNvPr>
          <p:cNvPicPr>
            <a:picLocks noChangeAspect="1"/>
          </p:cNvPicPr>
          <p:nvPr/>
        </p:nvPicPr>
        <p:blipFill rotWithShape="1">
          <a:blip r:embed="rId2"/>
          <a:srcRect t="9203" r="-2" b="8543"/>
          <a:stretch/>
        </p:blipFill>
        <p:spPr>
          <a:xfrm>
            <a:off x="185056" y="268154"/>
            <a:ext cx="8773887" cy="6361245"/>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4" name="TextBox 3">
            <a:extLst>
              <a:ext uri="{FF2B5EF4-FFF2-40B4-BE49-F238E27FC236}">
                <a16:creationId xmlns:a16="http://schemas.microsoft.com/office/drawing/2014/main" id="{79331793-04BE-9F28-6E3F-2CC929671273}"/>
              </a:ext>
            </a:extLst>
          </p:cNvPr>
          <p:cNvSpPr txBox="1"/>
          <p:nvPr/>
        </p:nvSpPr>
        <p:spPr>
          <a:xfrm>
            <a:off x="500743" y="4722210"/>
            <a:ext cx="4528457" cy="1149161"/>
          </a:xfrm>
          <a:prstGeom prst="rect">
            <a:avLst/>
          </a:prstGeom>
          <a:noFill/>
          <a:effectLst>
            <a:softEdge rad="127000"/>
          </a:effectLst>
        </p:spPr>
        <p:txBody>
          <a:bodyPr wrap="square" anchor="ctr">
            <a:spAutoFit/>
          </a:bodyPr>
          <a:lstStyle/>
          <a:p>
            <a:pPr marL="0" marR="0" lvl="0" indent="0" algn="ctr" defTabSz="457200" rtl="0" eaLnBrk="1" fontAlgn="auto" latinLnBrk="0" hangingPunct="1">
              <a:lnSpc>
                <a:spcPct val="110000"/>
              </a:lnSpc>
              <a:spcBef>
                <a:spcPts val="600"/>
              </a:spcBef>
              <a:spcAft>
                <a:spcPts val="600"/>
              </a:spcAft>
              <a:buClrTx/>
              <a:buSzTx/>
              <a:buFontTx/>
              <a:buNone/>
              <a:tabLst/>
              <a:defRPr/>
            </a:pPr>
            <a:r>
              <a:rPr kumimoji="0" lang="zh-CN" altLang="en-US" sz="6600" b="0" i="0" u="none" strike="noStrike" kern="1200" cap="none" spc="0" normalizeH="0" baseline="0" noProof="0" dirty="0">
                <a:ln>
                  <a:noFill/>
                </a:ln>
                <a:solidFill>
                  <a:srgbClr val="000000"/>
                </a:solidFill>
                <a:effectLst/>
                <a:uLnTx/>
                <a:uFillTx/>
                <a:latin typeface="Candara" panose="020E0502030303020204" pitchFamily="34" charset="0"/>
                <a:ea typeface="DFPWeiBei-B5" panose="03000700000000000000" pitchFamily="66" charset="-120"/>
                <a:cs typeface="+mn-cs"/>
              </a:rPr>
              <a:t>啟示錄查經</a:t>
            </a:r>
            <a:endParaRPr kumimoji="0" lang="en-US" sz="1600" b="1"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80851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76654" y="457201"/>
            <a:ext cx="8326877" cy="5943600"/>
          </a:xfrm>
        </p:spPr>
        <p:txBody>
          <a:bodyPr>
            <a:normAutofit/>
          </a:bodyPr>
          <a:lstStyle/>
          <a:p>
            <a:pPr marL="0" marR="0" indent="0" latinLnBrk="1">
              <a:lnSpc>
                <a:spcPct val="110000"/>
              </a:lnSpc>
              <a:spcBef>
                <a:spcPts val="600"/>
              </a:spcBef>
              <a:spcAft>
                <a:spcPts val="0"/>
              </a:spcAft>
              <a:buNone/>
            </a:pPr>
            <a:r>
              <a:rPr lang="en-GB" sz="4400" dirty="0">
                <a:effectLst/>
                <a:latin typeface="Candara" panose="020E0502030303020204" pitchFamily="34" charset="0"/>
                <a:ea typeface="DFPWeiBei-B5" panose="03000700000000000000" pitchFamily="66" charset="-120"/>
                <a:cs typeface="Arial" panose="020B0604020202020204" pitchFamily="34" charset="0"/>
              </a:rPr>
              <a:t>10</a:t>
            </a:r>
            <a:r>
              <a:rPr lang="en-GB" sz="4400" dirty="0">
                <a:effectLst/>
                <a:latin typeface="Candara" panose="020E0502030303020204" pitchFamily="34" charset="0"/>
                <a:ea typeface="DFPWeiBei-B5" panose="03000700000000000000" pitchFamily="66" charset="-120"/>
              </a:rPr>
              <a:t> </a:t>
            </a:r>
            <a:r>
              <a:rPr lang="zh-TW" sz="4400" dirty="0">
                <a:effectLst/>
                <a:latin typeface="Candara" panose="020E0502030303020204" pitchFamily="34" charset="0"/>
                <a:ea typeface="DFPWeiBei-B5" panose="03000700000000000000" pitchFamily="66" charset="-120"/>
                <a:cs typeface="Arial" panose="020B0604020202020204" pitchFamily="34" charset="0"/>
              </a:rPr>
              <a:t>這人也必喝神大怒的酒，此酒斟在神憤怒的杯中純一不雜。他要在聖天使和羔羊面前，在火與硫磺之中受痛苦。</a:t>
            </a:r>
            <a:r>
              <a:rPr lang="en-GB" sz="4400" dirty="0">
                <a:effectLst/>
                <a:latin typeface="Candara" panose="020E0502030303020204" pitchFamily="34" charset="0"/>
                <a:ea typeface="DFPWeiBei-B5" panose="03000700000000000000" pitchFamily="66" charset="-120"/>
                <a:cs typeface="Arial" panose="020B0604020202020204" pitchFamily="34" charset="0"/>
              </a:rPr>
              <a:t> 11</a:t>
            </a:r>
            <a:r>
              <a:rPr lang="en-GB" sz="4400" dirty="0">
                <a:effectLst/>
                <a:latin typeface="Candara" panose="020E0502030303020204" pitchFamily="34" charset="0"/>
                <a:ea typeface="DFPWeiBei-B5" panose="03000700000000000000" pitchFamily="66" charset="-120"/>
              </a:rPr>
              <a:t> </a:t>
            </a:r>
            <a:r>
              <a:rPr lang="zh-TW" sz="4400" dirty="0">
                <a:effectLst/>
                <a:latin typeface="Candara" panose="020E0502030303020204" pitchFamily="34" charset="0"/>
                <a:ea typeface="DFPWeiBei-B5" panose="03000700000000000000" pitchFamily="66" charset="-120"/>
                <a:cs typeface="Arial" panose="020B0604020202020204" pitchFamily="34" charset="0"/>
              </a:rPr>
              <a:t>他受痛苦的煙往上冒，直到永永遠遠。那些拜獸和獸像，受牠名之印記的，晝夜不得安寧。」</a:t>
            </a:r>
            <a:endParaRPr lang="en-US" sz="4400" dirty="0">
              <a:effectLst/>
              <a:latin typeface="Candara" panose="020E0502030303020204" pitchFamily="34" charset="0"/>
              <a:ea typeface="DFPWeiBei-B5" panose="03000700000000000000" pitchFamily="66" charset="-120"/>
            </a:endParaRPr>
          </a:p>
        </p:txBody>
      </p:sp>
    </p:spTree>
    <p:extLst>
      <p:ext uri="{BB962C8B-B14F-4D97-AF65-F5344CB8AC3E}">
        <p14:creationId xmlns:p14="http://schemas.microsoft.com/office/powerpoint/2010/main" val="22607014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A576EDA-B8EC-4674-AF84-FE5328B0E04D}"/>
              </a:ext>
            </a:extLst>
          </p:cNvPr>
          <p:cNvSpPr>
            <a:spLocks noGrp="1"/>
          </p:cNvSpPr>
          <p:nvPr>
            <p:ph sz="quarter" idx="1"/>
          </p:nvPr>
        </p:nvSpPr>
        <p:spPr>
          <a:xfrm>
            <a:off x="496110" y="457199"/>
            <a:ext cx="8180961" cy="5943601"/>
          </a:xfrm>
        </p:spPr>
        <p:txBody>
          <a:bodyPr>
            <a:normAutofit/>
          </a:bodyPr>
          <a:lstStyle/>
          <a:p>
            <a:pPr marL="0" marR="0" indent="0">
              <a:lnSpc>
                <a:spcPct val="110000"/>
              </a:lnSpc>
              <a:spcBef>
                <a:spcPts val="1200"/>
              </a:spcBef>
              <a:spcAft>
                <a:spcPts val="600"/>
              </a:spcAft>
              <a:buNone/>
            </a:pPr>
            <a:r>
              <a:rPr lang="zh-CN" sz="4400" dirty="0">
                <a:effectLst/>
                <a:ea typeface="HanWangYenLight" panose="02020300000000000000" pitchFamily="18" charset="-120"/>
                <a:cs typeface="Times New Roman" panose="02020603050405020304" pitchFamily="18" charset="0"/>
              </a:rPr>
              <a:t>『</a:t>
            </a:r>
            <a:r>
              <a:rPr lang="zh-CN" sz="4400" dirty="0">
                <a:solidFill>
                  <a:srgbClr val="000096"/>
                </a:solidFill>
                <a:effectLst/>
                <a:latin typeface="Candara" panose="020E0502030303020204" pitchFamily="34" charset="0"/>
                <a:ea typeface="DFPWeiBei-B5" panose="03000700000000000000" pitchFamily="66" charset="-120"/>
                <a:cs typeface="Times New Roman" panose="02020603050405020304" pitchFamily="18" charset="0"/>
              </a:rPr>
              <a:t>又有一位天使</a:t>
            </a:r>
            <a:r>
              <a:rPr lang="zh-CN" sz="4400" u="sng"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從祭壇中出來</a:t>
            </a:r>
            <a:r>
              <a:rPr lang="zh-CN" sz="4400" dirty="0">
                <a:effectLst/>
                <a:latin typeface="Candara" panose="020E0502030303020204" pitchFamily="34" charset="0"/>
                <a:ea typeface="DFPWeiBei-B5" panose="03000700000000000000" pitchFamily="66" charset="-120"/>
                <a:cs typeface="Times New Roman" panose="02020603050405020304" pitchFamily="18" charset="0"/>
              </a:rPr>
              <a:t>，</a:t>
            </a:r>
            <a:r>
              <a:rPr lang="zh-CN" sz="4400" dirty="0">
                <a:solidFill>
                  <a:srgbClr val="FF0000"/>
                </a:solidFill>
                <a:effectLst/>
                <a:latin typeface="Candara" panose="020E0502030303020204" pitchFamily="34" charset="0"/>
                <a:ea typeface="DFPWeiBei-B5" panose="03000700000000000000" pitchFamily="66" charset="-120"/>
                <a:cs typeface="Times New Roman" panose="02020603050405020304" pitchFamily="18" charset="0"/>
              </a:rPr>
              <a:t>是有權柄管火的</a:t>
            </a:r>
            <a:r>
              <a:rPr lang="zh-CN" sz="4400" dirty="0">
                <a:effectLst/>
                <a:latin typeface="Candara" panose="020E0502030303020204" pitchFamily="34" charset="0"/>
                <a:ea typeface="DFPWeiBei-B5" panose="03000700000000000000" pitchFamily="66" charset="-120"/>
                <a:cs typeface="Times New Roman" panose="02020603050405020304" pitchFamily="18" charset="0"/>
              </a:rPr>
              <a:t>，向拿著快鐮刀</a:t>
            </a:r>
            <a:r>
              <a:rPr lang="zh-CN" sz="4400" dirty="0">
                <a:effectLst/>
                <a:ea typeface="HanWangYenLight" panose="02020300000000000000" pitchFamily="18" charset="-120"/>
                <a:cs typeface="Times New Roman" panose="02020603050405020304" pitchFamily="18" charset="0"/>
              </a:rPr>
              <a:t>』</a:t>
            </a:r>
            <a:r>
              <a:rPr lang="zh-CN" sz="4000" dirty="0">
                <a:effectLst/>
                <a:ea typeface="DFYuanMedium-B5" panose="020F0509000000000000" pitchFamily="49" charset="-120"/>
                <a:cs typeface="Times New Roman" panose="02020603050405020304" pitchFamily="18" charset="0"/>
              </a:rPr>
              <a:t>在啟示錄中，祭壇往往是獻祭與聖徒的禱告有關。而火則是與審判有關。</a:t>
            </a:r>
            <a:endParaRPr lang="en-US" altLang="zh-CN" sz="4000" dirty="0">
              <a:effectLst/>
              <a:ea typeface="DFYuanMedium-B5" panose="020F0509000000000000" pitchFamily="49" charset="-120"/>
              <a:cs typeface="Times New Roman" panose="02020603050405020304" pitchFamily="18" charset="0"/>
            </a:endParaRPr>
          </a:p>
          <a:p>
            <a:pPr marL="0" marR="0" indent="0">
              <a:lnSpc>
                <a:spcPct val="110000"/>
              </a:lnSpc>
              <a:spcBef>
                <a:spcPts val="1200"/>
              </a:spcBef>
              <a:spcAft>
                <a:spcPts val="600"/>
              </a:spcAft>
              <a:buNone/>
            </a:pPr>
            <a:r>
              <a:rPr lang="zh-CN" sz="40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因此這裡的形象是指向上帝即刻要進行審判，為聖徒申冤</a:t>
            </a:r>
            <a:r>
              <a:rPr lang="zh-CN" sz="4000" dirty="0">
                <a:solidFill>
                  <a:srgbClr val="C00000"/>
                </a:solidFill>
                <a:effectLst/>
                <a:ea typeface="Candara" panose="020E0502030303020204" pitchFamily="34" charset="0"/>
                <a:cs typeface="Times New Roman" panose="02020603050405020304" pitchFamily="18" charset="0"/>
              </a:rPr>
              <a:t> </a:t>
            </a:r>
            <a:r>
              <a:rPr lang="en-US" sz="4000" dirty="0">
                <a:solidFill>
                  <a:srgbClr val="C00000"/>
                </a:solidFill>
                <a:effectLst/>
                <a:latin typeface="Candara" panose="020E0502030303020204" pitchFamily="34" charset="0"/>
                <a:ea typeface="DengXian" panose="02010600030101010101" pitchFamily="2" charset="-122"/>
                <a:cs typeface="Times New Roman" panose="02020603050405020304" pitchFamily="18" charset="0"/>
              </a:rPr>
              <a:t>– </a:t>
            </a:r>
            <a:r>
              <a:rPr lang="zh-CN" sz="4000" dirty="0">
                <a:solidFill>
                  <a:srgbClr val="4B4BFF"/>
                </a:solidFill>
                <a:effectLst/>
                <a:latin typeface="Candara" panose="020E0502030303020204" pitchFamily="34" charset="0"/>
                <a:ea typeface="DFYuanMedium-B5" panose="020F0509000000000000" pitchFamily="49" charset="-120"/>
                <a:cs typeface="Times New Roman" panose="02020603050405020304" pitchFamily="18" charset="0"/>
              </a:rPr>
              <a:t>回應揭開第五印是所看到的異象</a:t>
            </a:r>
            <a:r>
              <a:rPr lang="zh-CN" altLang="en-US" sz="4000" dirty="0">
                <a:solidFill>
                  <a:srgbClr val="4B4BFF"/>
                </a:solidFill>
                <a:effectLst/>
                <a:latin typeface="Candara" panose="020E0502030303020204" pitchFamily="34" charset="0"/>
                <a:ea typeface="DFYuanMedium-B5" panose="020F0509000000000000" pitchFamily="49" charset="-120"/>
                <a:cs typeface="Times New Roman" panose="02020603050405020304" pitchFamily="18" charset="0"/>
              </a:rPr>
              <a:t>。</a:t>
            </a:r>
            <a:endParaRPr lang="en-US" sz="7200" dirty="0">
              <a:solidFill>
                <a:srgbClr val="4B4BFF"/>
              </a:solidFill>
              <a:effectLst/>
              <a:latin typeface="Courier New" panose="02070309020205020404" pitchFamily="49" charset="0"/>
              <a:ea typeface="PMingLiU" panose="02020500000000000000" pitchFamily="18" charset="-120"/>
            </a:endParaRPr>
          </a:p>
        </p:txBody>
      </p:sp>
    </p:spTree>
    <p:extLst>
      <p:ext uri="{BB962C8B-B14F-4D97-AF65-F5344CB8AC3E}">
        <p14:creationId xmlns:p14="http://schemas.microsoft.com/office/powerpoint/2010/main" val="12529727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E1282F9-9C19-F49A-8FFD-1E268FD63E1F}"/>
              </a:ext>
            </a:extLst>
          </p:cNvPr>
          <p:cNvSpPr>
            <a:spLocks noGrp="1"/>
          </p:cNvSpPr>
          <p:nvPr>
            <p:ph type="title"/>
          </p:nvPr>
        </p:nvSpPr>
        <p:spPr>
          <a:xfrm>
            <a:off x="466928" y="4800600"/>
            <a:ext cx="8229599" cy="1823936"/>
          </a:xfrm>
        </p:spPr>
        <p:txBody>
          <a:bodyPr anchor="ctr">
            <a:normAutofit/>
          </a:bodyPr>
          <a:lstStyle/>
          <a:p>
            <a:pPr algn="ctr">
              <a:lnSpc>
                <a:spcPct val="110000"/>
              </a:lnSpc>
              <a:spcBef>
                <a:spcPts val="600"/>
              </a:spcBef>
              <a:spcAft>
                <a:spcPts val="600"/>
              </a:spcAft>
            </a:pPr>
            <a:r>
              <a:rPr lang="en-US" sz="4000" dirty="0">
                <a:solidFill>
                  <a:srgbClr val="D9FFD9"/>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 </a:t>
            </a:r>
            <a:r>
              <a:rPr lang="zh-CN" altLang="en-US" sz="4000" dirty="0">
                <a:solidFill>
                  <a:srgbClr val="D9FFD9"/>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不是指滅命天使</a:t>
            </a:r>
            <a:r>
              <a:rPr lang="en-US" altLang="zh-CN" sz="4000" dirty="0">
                <a:solidFill>
                  <a:srgbClr val="D9FFD9"/>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a:t>
            </a:r>
            <a:r>
              <a:rPr lang="zh-CN" altLang="en-US" sz="4000" dirty="0">
                <a:solidFill>
                  <a:srgbClr val="D9FFD9"/>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越過</a:t>
            </a:r>
            <a:r>
              <a:rPr lang="en-US" altLang="zh-CN" sz="4000" dirty="0">
                <a:solidFill>
                  <a:srgbClr val="D9FFD9"/>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a:t>
            </a:r>
            <a:r>
              <a:rPr lang="zh-CN" altLang="en-US" sz="4000" dirty="0">
                <a:solidFill>
                  <a:srgbClr val="D9FFD9"/>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他們；而是基督</a:t>
            </a:r>
            <a:r>
              <a:rPr lang="en-US" altLang="zh-CN" sz="4000" dirty="0">
                <a:solidFill>
                  <a:srgbClr val="D9FFD9"/>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a:t>
            </a:r>
            <a:r>
              <a:rPr lang="zh-CN" altLang="en-US" sz="4000" dirty="0">
                <a:solidFill>
                  <a:srgbClr val="D9FFD9"/>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遮蔽；保護</a:t>
            </a:r>
            <a:r>
              <a:rPr lang="en-US" altLang="zh-CN" sz="4000" dirty="0">
                <a:solidFill>
                  <a:srgbClr val="D9FFD9"/>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a:t>
            </a:r>
            <a:r>
              <a:rPr lang="zh-CN" altLang="en-US" sz="4000" dirty="0">
                <a:solidFill>
                  <a:srgbClr val="D9FFD9"/>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他們。</a:t>
            </a:r>
            <a:endParaRPr lang="en-US" sz="4000" dirty="0">
              <a:solidFill>
                <a:srgbClr val="D9FFD9"/>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3C9E5A8-8367-C9FE-DD5F-715F756DCB32}"/>
              </a:ext>
            </a:extLst>
          </p:cNvPr>
          <p:cNvSpPr>
            <a:spLocks noGrp="1"/>
          </p:cNvSpPr>
          <p:nvPr>
            <p:ph idx="1"/>
          </p:nvPr>
        </p:nvSpPr>
        <p:spPr>
          <a:xfrm>
            <a:off x="466928" y="233464"/>
            <a:ext cx="8229600" cy="4101144"/>
          </a:xfrm>
        </p:spPr>
        <p:txBody>
          <a:bodyPr vert="horz" lIns="91440" tIns="45720" rIns="91440" bIns="45720" rtlCol="0" anchor="ctr">
            <a:normAutofit/>
          </a:bodyPr>
          <a:lstStyle/>
          <a:p>
            <a:pPr marL="0" indent="0" defTabSz="914400">
              <a:lnSpc>
                <a:spcPct val="100000"/>
              </a:lnSpc>
              <a:spcBef>
                <a:spcPts val="600"/>
              </a:spcBef>
              <a:spcAft>
                <a:spcPts val="600"/>
              </a:spcAft>
              <a:buNone/>
            </a:pPr>
            <a:r>
              <a:rPr lang="zh-CN" altLang="en-US" sz="4000" dirty="0">
                <a:solidFill>
                  <a:srgbClr val="D1FFFF"/>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最後這一段經文，對我而言，再一次顯現拯救與審判不可分的關係</a:t>
            </a:r>
            <a:r>
              <a:rPr lang="en-US" altLang="zh-CN" sz="4000" dirty="0">
                <a:solidFill>
                  <a:srgbClr val="D1FFFF"/>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 </a:t>
            </a:r>
            <a:r>
              <a:rPr lang="en-US" sz="4000" dirty="0">
                <a:solidFill>
                  <a:srgbClr val="D1FFFF"/>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 </a:t>
            </a:r>
            <a:r>
              <a:rPr lang="zh-CN" altLang="en-US" sz="4000" dirty="0">
                <a:solidFill>
                  <a:srgbClr val="FFC000"/>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基督來拯救，天使來滅絕。耶穌來收割屬祂的人；天使來滅絕一切不屬基督的人。</a:t>
            </a:r>
            <a:endParaRPr lang="en-US" sz="4000" dirty="0">
              <a:solidFill>
                <a:srgbClr val="D1FFFF"/>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endParaRPr>
          </a:p>
        </p:txBody>
      </p:sp>
      <p:sp>
        <p:nvSpPr>
          <p:cNvPr id="11" name="Freeform: Shape 10">
            <a:extLst>
              <a:ext uri="{FF2B5EF4-FFF2-40B4-BE49-F238E27FC236}">
                <a16:creationId xmlns:a16="http://schemas.microsoft.com/office/drawing/2014/main" id="{280CBF0E-1AF1-4F17-84A3-89E3F964A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236061"/>
            <a:ext cx="9144000" cy="822960"/>
          </a:xfrm>
          <a:custGeom>
            <a:avLst/>
            <a:gdLst>
              <a:gd name="connsiteX0" fmla="*/ 12192000 w 12192000"/>
              <a:gd name="connsiteY0" fmla="*/ 0 h 1203824"/>
              <a:gd name="connsiteX1" fmla="*/ 12192000 w 12192000"/>
              <a:gd name="connsiteY1" fmla="*/ 463429 h 1203824"/>
              <a:gd name="connsiteX2" fmla="*/ 12190876 w 12192000"/>
              <a:gd name="connsiteY2" fmla="*/ 463512 h 1203824"/>
              <a:gd name="connsiteX3" fmla="*/ 12077245 w 12192000"/>
              <a:gd name="connsiteY3" fmla="*/ 476327 h 1203824"/>
              <a:gd name="connsiteX4" fmla="*/ 11984517 w 12192000"/>
              <a:gd name="connsiteY4" fmla="*/ 479927 h 1203824"/>
              <a:gd name="connsiteX5" fmla="*/ 11951600 w 12192000"/>
              <a:gd name="connsiteY5" fmla="*/ 478957 h 1203824"/>
              <a:gd name="connsiteX6" fmla="*/ 11690904 w 12192000"/>
              <a:gd name="connsiteY6" fmla="*/ 471970 h 1203824"/>
              <a:gd name="connsiteX7" fmla="*/ 11413965 w 12192000"/>
              <a:gd name="connsiteY7" fmla="*/ 476172 h 1203824"/>
              <a:gd name="connsiteX8" fmla="*/ 11240739 w 12192000"/>
              <a:gd name="connsiteY8" fmla="*/ 523169 h 1203824"/>
              <a:gd name="connsiteX9" fmla="*/ 11175005 w 12192000"/>
              <a:gd name="connsiteY9" fmla="*/ 532169 h 1203824"/>
              <a:gd name="connsiteX10" fmla="*/ 10873726 w 12192000"/>
              <a:gd name="connsiteY10" fmla="*/ 580253 h 1203824"/>
              <a:gd name="connsiteX11" fmla="*/ 10821306 w 12192000"/>
              <a:gd name="connsiteY11" fmla="*/ 593207 h 1203824"/>
              <a:gd name="connsiteX12" fmla="*/ 10530811 w 12192000"/>
              <a:gd name="connsiteY12" fmla="*/ 612184 h 1203824"/>
              <a:gd name="connsiteX13" fmla="*/ 10426049 w 12192000"/>
              <a:gd name="connsiteY13" fmla="*/ 623354 h 1203824"/>
              <a:gd name="connsiteX14" fmla="*/ 10329156 w 12192000"/>
              <a:gd name="connsiteY14" fmla="*/ 630948 h 1203824"/>
              <a:gd name="connsiteX15" fmla="*/ 10194727 w 12192000"/>
              <a:gd name="connsiteY15" fmla="*/ 648617 h 1203824"/>
              <a:gd name="connsiteX16" fmla="*/ 10055906 w 12192000"/>
              <a:gd name="connsiteY16" fmla="*/ 671256 h 1203824"/>
              <a:gd name="connsiteX17" fmla="*/ 9900551 w 12192000"/>
              <a:gd name="connsiteY17" fmla="*/ 692855 h 1203824"/>
              <a:gd name="connsiteX18" fmla="*/ 9838464 w 12192000"/>
              <a:gd name="connsiteY18" fmla="*/ 696804 h 1203824"/>
              <a:gd name="connsiteX19" fmla="*/ 9672957 w 12192000"/>
              <a:gd name="connsiteY19" fmla="*/ 723816 h 1203824"/>
              <a:gd name="connsiteX20" fmla="*/ 9585066 w 12192000"/>
              <a:gd name="connsiteY20" fmla="*/ 730692 h 1203824"/>
              <a:gd name="connsiteX21" fmla="*/ 9441407 w 12192000"/>
              <a:gd name="connsiteY21" fmla="*/ 750055 h 1203824"/>
              <a:gd name="connsiteX22" fmla="*/ 9394459 w 12192000"/>
              <a:gd name="connsiteY22" fmla="*/ 755431 h 1203824"/>
              <a:gd name="connsiteX23" fmla="*/ 9352590 w 12192000"/>
              <a:gd name="connsiteY23" fmla="*/ 760650 h 1203824"/>
              <a:gd name="connsiteX24" fmla="*/ 9211614 w 12192000"/>
              <a:gd name="connsiteY24" fmla="*/ 796248 h 1203824"/>
              <a:gd name="connsiteX25" fmla="*/ 9084667 w 12192000"/>
              <a:gd name="connsiteY25" fmla="*/ 815303 h 1203824"/>
              <a:gd name="connsiteX26" fmla="*/ 8863666 w 12192000"/>
              <a:gd name="connsiteY26" fmla="*/ 859298 h 1203824"/>
              <a:gd name="connsiteX27" fmla="*/ 8813796 w 12192000"/>
              <a:gd name="connsiteY27" fmla="*/ 862070 h 1203824"/>
              <a:gd name="connsiteX28" fmla="*/ 8659351 w 12192000"/>
              <a:gd name="connsiteY28" fmla="*/ 882406 h 1203824"/>
              <a:gd name="connsiteX29" fmla="*/ 8571352 w 12192000"/>
              <a:gd name="connsiteY29" fmla="*/ 893639 h 1203824"/>
              <a:gd name="connsiteX30" fmla="*/ 8464106 w 12192000"/>
              <a:gd name="connsiteY30" fmla="*/ 918004 h 1203824"/>
              <a:gd name="connsiteX31" fmla="*/ 8278324 w 12192000"/>
              <a:gd name="connsiteY31" fmla="*/ 963769 h 1203824"/>
              <a:gd name="connsiteX32" fmla="*/ 8229128 w 12192000"/>
              <a:gd name="connsiteY32" fmla="*/ 973810 h 1203824"/>
              <a:gd name="connsiteX33" fmla="*/ 8139751 w 12192000"/>
              <a:gd name="connsiteY33" fmla="*/ 995815 h 1203824"/>
              <a:gd name="connsiteX34" fmla="*/ 8123571 w 12192000"/>
              <a:gd name="connsiteY34" fmla="*/ 999822 h 1203824"/>
              <a:gd name="connsiteX35" fmla="*/ 7988699 w 12192000"/>
              <a:gd name="connsiteY35" fmla="*/ 1042479 h 1203824"/>
              <a:gd name="connsiteX36" fmla="*/ 7917214 w 12192000"/>
              <a:gd name="connsiteY36" fmla="*/ 1054565 h 1203824"/>
              <a:gd name="connsiteX37" fmla="*/ 7710915 w 12192000"/>
              <a:gd name="connsiteY37" fmla="*/ 1084190 h 1203824"/>
              <a:gd name="connsiteX38" fmla="*/ 7622959 w 12192000"/>
              <a:gd name="connsiteY38" fmla="*/ 1093150 h 1203824"/>
              <a:gd name="connsiteX39" fmla="*/ 7410782 w 12192000"/>
              <a:gd name="connsiteY39" fmla="*/ 1109640 h 1203824"/>
              <a:gd name="connsiteX40" fmla="*/ 7277754 w 12192000"/>
              <a:gd name="connsiteY40" fmla="*/ 1121822 h 1203824"/>
              <a:gd name="connsiteX41" fmla="*/ 7124540 w 12192000"/>
              <a:gd name="connsiteY41" fmla="*/ 1132918 h 1203824"/>
              <a:gd name="connsiteX42" fmla="*/ 6949752 w 12192000"/>
              <a:gd name="connsiteY42" fmla="*/ 1151058 h 1203824"/>
              <a:gd name="connsiteX43" fmla="*/ 6630249 w 12192000"/>
              <a:gd name="connsiteY43" fmla="*/ 1176063 h 1203824"/>
              <a:gd name="connsiteX44" fmla="*/ 6320634 w 12192000"/>
              <a:gd name="connsiteY44" fmla="*/ 1198901 h 1203824"/>
              <a:gd name="connsiteX45" fmla="*/ 6192343 w 12192000"/>
              <a:gd name="connsiteY45" fmla="*/ 1198323 h 1203824"/>
              <a:gd name="connsiteX46" fmla="*/ 5966562 w 12192000"/>
              <a:gd name="connsiteY46" fmla="*/ 1203723 h 1203824"/>
              <a:gd name="connsiteX47" fmla="*/ 5867227 w 12192000"/>
              <a:gd name="connsiteY47" fmla="*/ 1201847 h 1203824"/>
              <a:gd name="connsiteX48" fmla="*/ 5630172 w 12192000"/>
              <a:gd name="connsiteY48" fmla="*/ 1202248 h 1203824"/>
              <a:gd name="connsiteX49" fmla="*/ 5348949 w 12192000"/>
              <a:gd name="connsiteY49" fmla="*/ 1191768 h 1203824"/>
              <a:gd name="connsiteX50" fmla="*/ 5241228 w 12192000"/>
              <a:gd name="connsiteY50" fmla="*/ 1192408 h 1203824"/>
              <a:gd name="connsiteX51" fmla="*/ 4971133 w 12192000"/>
              <a:gd name="connsiteY51" fmla="*/ 1193559 h 1203824"/>
              <a:gd name="connsiteX52" fmla="*/ 4869416 w 12192000"/>
              <a:gd name="connsiteY52" fmla="*/ 1200519 h 1203824"/>
              <a:gd name="connsiteX53" fmla="*/ 4753274 w 12192000"/>
              <a:gd name="connsiteY53" fmla="*/ 1200850 h 1203824"/>
              <a:gd name="connsiteX54" fmla="*/ 4611883 w 12192000"/>
              <a:gd name="connsiteY54" fmla="*/ 1192701 h 1203824"/>
              <a:gd name="connsiteX55" fmla="*/ 4376825 w 12192000"/>
              <a:gd name="connsiteY55" fmla="*/ 1184131 h 1203824"/>
              <a:gd name="connsiteX56" fmla="*/ 4285471 w 12192000"/>
              <a:gd name="connsiteY56" fmla="*/ 1187158 h 1203824"/>
              <a:gd name="connsiteX57" fmla="*/ 3866543 w 12192000"/>
              <a:gd name="connsiteY57" fmla="*/ 1181596 h 1203824"/>
              <a:gd name="connsiteX58" fmla="*/ 3651342 w 12192000"/>
              <a:gd name="connsiteY58" fmla="*/ 1174348 h 1203824"/>
              <a:gd name="connsiteX59" fmla="*/ 3518453 w 12192000"/>
              <a:gd name="connsiteY59" fmla="*/ 1177258 h 1203824"/>
              <a:gd name="connsiteX60" fmla="*/ 3400818 w 12192000"/>
              <a:gd name="connsiteY60" fmla="*/ 1169685 h 1203824"/>
              <a:gd name="connsiteX61" fmla="*/ 3037154 w 12192000"/>
              <a:gd name="connsiteY61" fmla="*/ 1153217 h 1203824"/>
              <a:gd name="connsiteX62" fmla="*/ 2866260 w 12192000"/>
              <a:gd name="connsiteY62" fmla="*/ 1132283 h 1203824"/>
              <a:gd name="connsiteX63" fmla="*/ 2582173 w 12192000"/>
              <a:gd name="connsiteY63" fmla="*/ 1088979 h 1203824"/>
              <a:gd name="connsiteX64" fmla="*/ 2395406 w 12192000"/>
              <a:gd name="connsiteY64" fmla="*/ 1035945 h 1203824"/>
              <a:gd name="connsiteX65" fmla="*/ 2294751 w 12192000"/>
              <a:gd name="connsiteY65" fmla="*/ 1014618 h 1203824"/>
              <a:gd name="connsiteX66" fmla="*/ 2122944 w 12192000"/>
              <a:gd name="connsiteY66" fmla="*/ 984751 h 1203824"/>
              <a:gd name="connsiteX67" fmla="*/ 1905504 w 12192000"/>
              <a:gd name="connsiteY67" fmla="*/ 941380 h 1203824"/>
              <a:gd name="connsiteX68" fmla="*/ 1671045 w 12192000"/>
              <a:gd name="connsiteY68" fmla="*/ 924228 h 1203824"/>
              <a:gd name="connsiteX69" fmla="*/ 1543856 w 12192000"/>
              <a:gd name="connsiteY69" fmla="*/ 898190 h 1203824"/>
              <a:gd name="connsiteX70" fmla="*/ 1419784 w 12192000"/>
              <a:gd name="connsiteY70" fmla="*/ 868500 h 1203824"/>
              <a:gd name="connsiteX71" fmla="*/ 1355116 w 12192000"/>
              <a:gd name="connsiteY71" fmla="*/ 849214 h 1203824"/>
              <a:gd name="connsiteX72" fmla="*/ 1223713 w 12192000"/>
              <a:gd name="connsiteY72" fmla="*/ 821702 h 1203824"/>
              <a:gd name="connsiteX73" fmla="*/ 1094193 w 12192000"/>
              <a:gd name="connsiteY73" fmla="*/ 804872 h 1203824"/>
              <a:gd name="connsiteX74" fmla="*/ 1001115 w 12192000"/>
              <a:gd name="connsiteY74" fmla="*/ 783030 h 1203824"/>
              <a:gd name="connsiteX75" fmla="*/ 879548 w 12192000"/>
              <a:gd name="connsiteY75" fmla="*/ 747884 h 1203824"/>
              <a:gd name="connsiteX76" fmla="*/ 711163 w 12192000"/>
              <a:gd name="connsiteY76" fmla="*/ 719039 h 1203824"/>
              <a:gd name="connsiteX77" fmla="*/ 557941 w 12192000"/>
              <a:gd name="connsiteY77" fmla="*/ 707101 h 1203824"/>
              <a:gd name="connsiteX78" fmla="*/ 480347 w 12192000"/>
              <a:gd name="connsiteY78" fmla="*/ 668702 h 1203824"/>
              <a:gd name="connsiteX79" fmla="*/ 296224 w 12192000"/>
              <a:gd name="connsiteY79" fmla="*/ 603583 h 1203824"/>
              <a:gd name="connsiteX80" fmla="*/ 72689 w 12192000"/>
              <a:gd name="connsiteY80" fmla="*/ 560892 h 1203824"/>
              <a:gd name="connsiteX81" fmla="*/ 0 w 12192000"/>
              <a:gd name="connsiteY81" fmla="*/ 543486 h 1203824"/>
              <a:gd name="connsiteX82" fmla="*/ 0 w 12192000"/>
              <a:gd name="connsiteY82" fmla="*/ 384357 h 1203824"/>
              <a:gd name="connsiteX83" fmla="*/ 51784 w 12192000"/>
              <a:gd name="connsiteY83" fmla="*/ 393937 h 1203824"/>
              <a:gd name="connsiteX84" fmla="*/ 205561 w 12192000"/>
              <a:gd name="connsiteY84" fmla="*/ 414859 h 1203824"/>
              <a:gd name="connsiteX85" fmla="*/ 354391 w 12192000"/>
              <a:gd name="connsiteY85" fmla="*/ 426667 h 1203824"/>
              <a:gd name="connsiteX86" fmla="*/ 448281 w 12192000"/>
              <a:gd name="connsiteY86" fmla="*/ 436308 h 1203824"/>
              <a:gd name="connsiteX87" fmla="*/ 611518 w 12192000"/>
              <a:gd name="connsiteY87" fmla="*/ 434166 h 1203824"/>
              <a:gd name="connsiteX88" fmla="*/ 746076 w 12192000"/>
              <a:gd name="connsiteY88" fmla="*/ 422520 h 1203824"/>
              <a:gd name="connsiteX89" fmla="*/ 902724 w 12192000"/>
              <a:gd name="connsiteY89" fmla="*/ 409989 h 1203824"/>
              <a:gd name="connsiteX90" fmla="*/ 1113854 w 12192000"/>
              <a:gd name="connsiteY90" fmla="*/ 414230 h 1203824"/>
              <a:gd name="connsiteX91" fmla="*/ 1333449 w 12192000"/>
              <a:gd name="connsiteY91" fmla="*/ 459938 h 1203824"/>
              <a:gd name="connsiteX92" fmla="*/ 1408608 w 12192000"/>
              <a:gd name="connsiteY92" fmla="*/ 458278 h 1203824"/>
              <a:gd name="connsiteX93" fmla="*/ 1630191 w 12192000"/>
              <a:gd name="connsiteY93" fmla="*/ 403061 h 1203824"/>
              <a:gd name="connsiteX94" fmla="*/ 1956289 w 12192000"/>
              <a:gd name="connsiteY94" fmla="*/ 332366 h 1203824"/>
              <a:gd name="connsiteX95" fmla="*/ 2042814 w 12192000"/>
              <a:gd name="connsiteY95" fmla="*/ 344002 h 1203824"/>
              <a:gd name="connsiteX96" fmla="*/ 2183420 w 12192000"/>
              <a:gd name="connsiteY96" fmla="*/ 369635 h 1203824"/>
              <a:gd name="connsiteX97" fmla="*/ 2269566 w 12192000"/>
              <a:gd name="connsiteY97" fmla="*/ 439859 h 1203824"/>
              <a:gd name="connsiteX98" fmla="*/ 2331129 w 12192000"/>
              <a:gd name="connsiteY98" fmla="*/ 524163 h 1203824"/>
              <a:gd name="connsiteX99" fmla="*/ 2385112 w 12192000"/>
              <a:gd name="connsiteY99" fmla="*/ 555357 h 1203824"/>
              <a:gd name="connsiteX100" fmla="*/ 2444033 w 12192000"/>
              <a:gd name="connsiteY100" fmla="*/ 572629 h 1203824"/>
              <a:gd name="connsiteX101" fmla="*/ 2525979 w 12192000"/>
              <a:gd name="connsiteY101" fmla="*/ 603233 h 1203824"/>
              <a:gd name="connsiteX102" fmla="*/ 2603911 w 12192000"/>
              <a:gd name="connsiteY102" fmla="*/ 684825 h 1203824"/>
              <a:gd name="connsiteX103" fmla="*/ 2678828 w 12192000"/>
              <a:gd name="connsiteY103" fmla="*/ 706990 h 1203824"/>
              <a:gd name="connsiteX104" fmla="*/ 2738094 w 12192000"/>
              <a:gd name="connsiteY104" fmla="*/ 711376 h 1203824"/>
              <a:gd name="connsiteX105" fmla="*/ 2983806 w 12192000"/>
              <a:gd name="connsiteY105" fmla="*/ 728243 h 1203824"/>
              <a:gd name="connsiteX106" fmla="*/ 3013997 w 12192000"/>
              <a:gd name="connsiteY106" fmla="*/ 725446 h 1203824"/>
              <a:gd name="connsiteX107" fmla="*/ 3364419 w 12192000"/>
              <a:gd name="connsiteY107" fmla="*/ 720577 h 1203824"/>
              <a:gd name="connsiteX108" fmla="*/ 3460521 w 12192000"/>
              <a:gd name="connsiteY108" fmla="*/ 717628 h 1203824"/>
              <a:gd name="connsiteX109" fmla="*/ 3710982 w 12192000"/>
              <a:gd name="connsiteY109" fmla="*/ 714182 h 1203824"/>
              <a:gd name="connsiteX110" fmla="*/ 3850961 w 12192000"/>
              <a:gd name="connsiteY110" fmla="*/ 778802 h 1203824"/>
              <a:gd name="connsiteX111" fmla="*/ 3946286 w 12192000"/>
              <a:gd name="connsiteY111" fmla="*/ 816372 h 1203824"/>
              <a:gd name="connsiteX112" fmla="*/ 4065132 w 12192000"/>
              <a:gd name="connsiteY112" fmla="*/ 832459 h 1203824"/>
              <a:gd name="connsiteX113" fmla="*/ 4132173 w 12192000"/>
              <a:gd name="connsiteY113" fmla="*/ 835167 h 1203824"/>
              <a:gd name="connsiteX114" fmla="*/ 4305858 w 12192000"/>
              <a:gd name="connsiteY114" fmla="*/ 804156 h 1203824"/>
              <a:gd name="connsiteX115" fmla="*/ 4382131 w 12192000"/>
              <a:gd name="connsiteY115" fmla="*/ 769481 h 1203824"/>
              <a:gd name="connsiteX116" fmla="*/ 4453289 w 12192000"/>
              <a:gd name="connsiteY116" fmla="*/ 752531 h 1203824"/>
              <a:gd name="connsiteX117" fmla="*/ 4657971 w 12192000"/>
              <a:gd name="connsiteY117" fmla="*/ 795835 h 1203824"/>
              <a:gd name="connsiteX118" fmla="*/ 4682399 w 12192000"/>
              <a:gd name="connsiteY118" fmla="*/ 813876 h 1203824"/>
              <a:gd name="connsiteX119" fmla="*/ 4771814 w 12192000"/>
              <a:gd name="connsiteY119" fmla="*/ 907046 h 1203824"/>
              <a:gd name="connsiteX120" fmla="*/ 4827520 w 12192000"/>
              <a:gd name="connsiteY120" fmla="*/ 929876 h 1203824"/>
              <a:gd name="connsiteX121" fmla="*/ 4849942 w 12192000"/>
              <a:gd name="connsiteY121" fmla="*/ 933851 h 1203824"/>
              <a:gd name="connsiteX122" fmla="*/ 5009626 w 12192000"/>
              <a:gd name="connsiteY122" fmla="*/ 957896 h 1203824"/>
              <a:gd name="connsiteX123" fmla="*/ 5158711 w 12192000"/>
              <a:gd name="connsiteY123" fmla="*/ 963814 h 1203824"/>
              <a:gd name="connsiteX124" fmla="*/ 5376427 w 12192000"/>
              <a:gd name="connsiteY124" fmla="*/ 963151 h 1203824"/>
              <a:gd name="connsiteX125" fmla="*/ 5475787 w 12192000"/>
              <a:gd name="connsiteY125" fmla="*/ 980508 h 1203824"/>
              <a:gd name="connsiteX126" fmla="*/ 5653401 w 12192000"/>
              <a:gd name="connsiteY126" fmla="*/ 987268 h 1203824"/>
              <a:gd name="connsiteX127" fmla="*/ 5726340 w 12192000"/>
              <a:gd name="connsiteY127" fmla="*/ 985357 h 1203824"/>
              <a:gd name="connsiteX128" fmla="*/ 5790563 w 12192000"/>
              <a:gd name="connsiteY128" fmla="*/ 991300 h 1203824"/>
              <a:gd name="connsiteX129" fmla="*/ 5860260 w 12192000"/>
              <a:gd name="connsiteY129" fmla="*/ 1004958 h 1203824"/>
              <a:gd name="connsiteX130" fmla="*/ 6042101 w 12192000"/>
              <a:gd name="connsiteY130" fmla="*/ 1036226 h 1203824"/>
              <a:gd name="connsiteX131" fmla="*/ 6301998 w 12192000"/>
              <a:gd name="connsiteY131" fmla="*/ 989138 h 1203824"/>
              <a:gd name="connsiteX132" fmla="*/ 6452025 w 12192000"/>
              <a:gd name="connsiteY132" fmla="*/ 968489 h 1203824"/>
              <a:gd name="connsiteX133" fmla="*/ 6589205 w 12192000"/>
              <a:gd name="connsiteY133" fmla="*/ 939474 h 1203824"/>
              <a:gd name="connsiteX134" fmla="*/ 6631069 w 12192000"/>
              <a:gd name="connsiteY134" fmla="*/ 911222 h 1203824"/>
              <a:gd name="connsiteX135" fmla="*/ 6828274 w 12192000"/>
              <a:gd name="connsiteY135" fmla="*/ 942941 h 1203824"/>
              <a:gd name="connsiteX136" fmla="*/ 6900803 w 12192000"/>
              <a:gd name="connsiteY136" fmla="*/ 984140 h 1203824"/>
              <a:gd name="connsiteX137" fmla="*/ 7034668 w 12192000"/>
              <a:gd name="connsiteY137" fmla="*/ 1018665 h 1203824"/>
              <a:gd name="connsiteX138" fmla="*/ 7281067 w 12192000"/>
              <a:gd name="connsiteY138" fmla="*/ 966327 h 1203824"/>
              <a:gd name="connsiteX139" fmla="*/ 7412780 w 12192000"/>
              <a:gd name="connsiteY139" fmla="*/ 909206 h 1203824"/>
              <a:gd name="connsiteX140" fmla="*/ 7500327 w 12192000"/>
              <a:gd name="connsiteY140" fmla="*/ 894826 h 1203824"/>
              <a:gd name="connsiteX141" fmla="*/ 7662324 w 12192000"/>
              <a:gd name="connsiteY141" fmla="*/ 927415 h 1203824"/>
              <a:gd name="connsiteX142" fmla="*/ 7725334 w 12192000"/>
              <a:gd name="connsiteY142" fmla="*/ 924844 h 1203824"/>
              <a:gd name="connsiteX143" fmla="*/ 7833279 w 12192000"/>
              <a:gd name="connsiteY143" fmla="*/ 913031 h 1203824"/>
              <a:gd name="connsiteX144" fmla="*/ 7928605 w 12192000"/>
              <a:gd name="connsiteY144" fmla="*/ 881683 h 1203824"/>
              <a:gd name="connsiteX145" fmla="*/ 8146597 w 12192000"/>
              <a:gd name="connsiteY145" fmla="*/ 762968 h 1203824"/>
              <a:gd name="connsiteX146" fmla="*/ 8183577 w 12192000"/>
              <a:gd name="connsiteY146" fmla="*/ 749005 h 1203824"/>
              <a:gd name="connsiteX147" fmla="*/ 8250224 w 12192000"/>
              <a:gd name="connsiteY147" fmla="*/ 733642 h 1203824"/>
              <a:gd name="connsiteX148" fmla="*/ 8505929 w 12192000"/>
              <a:gd name="connsiteY148" fmla="*/ 626542 h 1203824"/>
              <a:gd name="connsiteX149" fmla="*/ 8564194 w 12192000"/>
              <a:gd name="connsiteY149" fmla="*/ 618796 h 1203824"/>
              <a:gd name="connsiteX150" fmla="*/ 8660705 w 12192000"/>
              <a:gd name="connsiteY150" fmla="*/ 611069 h 1203824"/>
              <a:gd name="connsiteX151" fmla="*/ 8762255 w 12192000"/>
              <a:gd name="connsiteY151" fmla="*/ 585060 h 1203824"/>
              <a:gd name="connsiteX152" fmla="*/ 8836439 w 12192000"/>
              <a:gd name="connsiteY152" fmla="*/ 566358 h 1203824"/>
              <a:gd name="connsiteX153" fmla="*/ 9050728 w 12192000"/>
              <a:gd name="connsiteY153" fmla="*/ 559575 h 1203824"/>
              <a:gd name="connsiteX154" fmla="*/ 9229627 w 12192000"/>
              <a:gd name="connsiteY154" fmla="*/ 557464 h 1203824"/>
              <a:gd name="connsiteX155" fmla="*/ 9253451 w 12192000"/>
              <a:gd name="connsiteY155" fmla="*/ 550855 h 1203824"/>
              <a:gd name="connsiteX156" fmla="*/ 9484214 w 12192000"/>
              <a:gd name="connsiteY156" fmla="*/ 498671 h 1203824"/>
              <a:gd name="connsiteX157" fmla="*/ 9582633 w 12192000"/>
              <a:gd name="connsiteY157" fmla="*/ 458384 h 1203824"/>
              <a:gd name="connsiteX158" fmla="*/ 9719670 w 12192000"/>
              <a:gd name="connsiteY158" fmla="*/ 415607 h 1203824"/>
              <a:gd name="connsiteX159" fmla="*/ 9871784 w 12192000"/>
              <a:gd name="connsiteY159" fmla="*/ 366147 h 1203824"/>
              <a:gd name="connsiteX160" fmla="*/ 9984494 w 12192000"/>
              <a:gd name="connsiteY160" fmla="*/ 336660 h 1203824"/>
              <a:gd name="connsiteX161" fmla="*/ 10154708 w 12192000"/>
              <a:gd name="connsiteY161" fmla="*/ 322193 h 1203824"/>
              <a:gd name="connsiteX162" fmla="*/ 10190446 w 12192000"/>
              <a:gd name="connsiteY162" fmla="*/ 325025 h 1203824"/>
              <a:gd name="connsiteX163" fmla="*/ 10530736 w 12192000"/>
              <a:gd name="connsiteY163" fmla="*/ 335953 h 1203824"/>
              <a:gd name="connsiteX164" fmla="*/ 10752157 w 12192000"/>
              <a:gd name="connsiteY164" fmla="*/ 305117 h 1203824"/>
              <a:gd name="connsiteX165" fmla="*/ 10824452 w 12192000"/>
              <a:gd name="connsiteY165" fmla="*/ 285927 h 1203824"/>
              <a:gd name="connsiteX166" fmla="*/ 10953152 w 12192000"/>
              <a:gd name="connsiteY166" fmla="*/ 228102 h 1203824"/>
              <a:gd name="connsiteX167" fmla="*/ 11011614 w 12192000"/>
              <a:gd name="connsiteY167" fmla="*/ 214096 h 1203824"/>
              <a:gd name="connsiteX168" fmla="*/ 11116031 w 12192000"/>
              <a:gd name="connsiteY168" fmla="*/ 195421 h 1203824"/>
              <a:gd name="connsiteX169" fmla="*/ 11344303 w 12192000"/>
              <a:gd name="connsiteY169" fmla="*/ 166629 h 1203824"/>
              <a:gd name="connsiteX170" fmla="*/ 11639050 w 12192000"/>
              <a:gd name="connsiteY170" fmla="*/ 108526 h 1203824"/>
              <a:gd name="connsiteX171" fmla="*/ 11757532 w 12192000"/>
              <a:gd name="connsiteY171" fmla="*/ 96530 h 1203824"/>
              <a:gd name="connsiteX172" fmla="*/ 11885799 w 12192000"/>
              <a:gd name="connsiteY172" fmla="*/ 86728 h 1203824"/>
              <a:gd name="connsiteX173" fmla="*/ 11922874 w 12192000"/>
              <a:gd name="connsiteY173" fmla="*/ 81060 h 1203824"/>
              <a:gd name="connsiteX174" fmla="*/ 12115331 w 12192000"/>
              <a:gd name="connsiteY174" fmla="*/ 33587 h 1203824"/>
              <a:gd name="connsiteX175" fmla="*/ 12158080 w 12192000"/>
              <a:gd name="connsiteY175" fmla="*/ 14081 h 12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4">
                <a:moveTo>
                  <a:pt x="12192000" y="0"/>
                </a:moveTo>
                <a:lnTo>
                  <a:pt x="12192000" y="463429"/>
                </a:lnTo>
                <a:lnTo>
                  <a:pt x="12190876" y="463512"/>
                </a:lnTo>
                <a:cubicBezTo>
                  <a:pt x="12153133" y="467010"/>
                  <a:pt x="12115042" y="473200"/>
                  <a:pt x="12077245" y="476327"/>
                </a:cubicBezTo>
                <a:cubicBezTo>
                  <a:pt x="12046307" y="479040"/>
                  <a:pt x="12015359" y="479114"/>
                  <a:pt x="11984517" y="479927"/>
                </a:cubicBezTo>
                <a:cubicBezTo>
                  <a:pt x="11973265" y="480210"/>
                  <a:pt x="11961485" y="476792"/>
                  <a:pt x="11951600" y="478957"/>
                </a:cubicBezTo>
                <a:cubicBezTo>
                  <a:pt x="11853497" y="501074"/>
                  <a:pt x="11777036" y="475730"/>
                  <a:pt x="11690904" y="471970"/>
                </a:cubicBezTo>
                <a:cubicBezTo>
                  <a:pt x="11600358" y="467893"/>
                  <a:pt x="11511400" y="454530"/>
                  <a:pt x="11413965" y="476172"/>
                </a:cubicBezTo>
                <a:cubicBezTo>
                  <a:pt x="11355010" y="489304"/>
                  <a:pt x="11299073" y="508237"/>
                  <a:pt x="11240739" y="523169"/>
                </a:cubicBezTo>
                <a:cubicBezTo>
                  <a:pt x="11219994" y="528395"/>
                  <a:pt x="11196384" y="531385"/>
                  <a:pt x="11175005" y="532169"/>
                </a:cubicBezTo>
                <a:cubicBezTo>
                  <a:pt x="11071819" y="536506"/>
                  <a:pt x="10971303" y="549336"/>
                  <a:pt x="10873726" y="580253"/>
                </a:cubicBezTo>
                <a:cubicBezTo>
                  <a:pt x="10856992" y="585473"/>
                  <a:pt x="10839156" y="590660"/>
                  <a:pt x="10821306" y="593207"/>
                </a:cubicBezTo>
                <a:cubicBezTo>
                  <a:pt x="10723500" y="607162"/>
                  <a:pt x="10626924" y="616976"/>
                  <a:pt x="10530811" y="612184"/>
                </a:cubicBezTo>
                <a:cubicBezTo>
                  <a:pt x="10498527" y="610559"/>
                  <a:pt x="10460885" y="619895"/>
                  <a:pt x="10426049" y="623354"/>
                </a:cubicBezTo>
                <a:cubicBezTo>
                  <a:pt x="10393740" y="626644"/>
                  <a:pt x="10360820" y="630774"/>
                  <a:pt x="10329156" y="630948"/>
                </a:cubicBezTo>
                <a:cubicBezTo>
                  <a:pt x="10282924" y="631125"/>
                  <a:pt x="10240698" y="636395"/>
                  <a:pt x="10194727" y="648617"/>
                </a:cubicBezTo>
                <a:cubicBezTo>
                  <a:pt x="10150847" y="660165"/>
                  <a:pt x="10102287" y="664450"/>
                  <a:pt x="10055906" y="671256"/>
                </a:cubicBezTo>
                <a:cubicBezTo>
                  <a:pt x="10004174" y="678826"/>
                  <a:pt x="9952442" y="686395"/>
                  <a:pt x="9900551" y="692855"/>
                </a:cubicBezTo>
                <a:cubicBezTo>
                  <a:pt x="9879793" y="695439"/>
                  <a:pt x="9855180" y="691398"/>
                  <a:pt x="9838464" y="696804"/>
                </a:cubicBezTo>
                <a:cubicBezTo>
                  <a:pt x="9784563" y="714690"/>
                  <a:pt x="9727517" y="710557"/>
                  <a:pt x="9672957" y="723816"/>
                </a:cubicBezTo>
                <a:cubicBezTo>
                  <a:pt x="9646220" y="730464"/>
                  <a:pt x="9614440" y="727257"/>
                  <a:pt x="9585066" y="730692"/>
                </a:cubicBezTo>
                <a:cubicBezTo>
                  <a:pt x="9537047" y="736221"/>
                  <a:pt x="9489294" y="743601"/>
                  <a:pt x="9441407" y="750055"/>
                </a:cubicBezTo>
                <a:cubicBezTo>
                  <a:pt x="9425674" y="752111"/>
                  <a:pt x="9410218" y="753561"/>
                  <a:pt x="9394459" y="755431"/>
                </a:cubicBezTo>
                <a:cubicBezTo>
                  <a:pt x="9380484" y="757048"/>
                  <a:pt x="9365611" y="757472"/>
                  <a:pt x="9352590" y="760650"/>
                </a:cubicBezTo>
                <a:cubicBezTo>
                  <a:pt x="9305415" y="772102"/>
                  <a:pt x="9259379" y="786411"/>
                  <a:pt x="9211614" y="796248"/>
                </a:cubicBezTo>
                <a:cubicBezTo>
                  <a:pt x="9170220" y="804796"/>
                  <a:pt x="9126523" y="807444"/>
                  <a:pt x="9084667" y="815303"/>
                </a:cubicBezTo>
                <a:cubicBezTo>
                  <a:pt x="9010868" y="829042"/>
                  <a:pt x="8937412" y="845188"/>
                  <a:pt x="8863666" y="859298"/>
                </a:cubicBezTo>
                <a:cubicBezTo>
                  <a:pt x="8847706" y="862330"/>
                  <a:pt x="8830271" y="860096"/>
                  <a:pt x="8813796" y="862070"/>
                </a:cubicBezTo>
                <a:cubicBezTo>
                  <a:pt x="8762262" y="868479"/>
                  <a:pt x="8710833" y="875626"/>
                  <a:pt x="8659351" y="882406"/>
                </a:cubicBezTo>
                <a:cubicBezTo>
                  <a:pt x="8630055" y="886396"/>
                  <a:pt x="8600505" y="891179"/>
                  <a:pt x="8571352" y="893639"/>
                </a:cubicBezTo>
                <a:cubicBezTo>
                  <a:pt x="8532843" y="896868"/>
                  <a:pt x="8497743" y="898476"/>
                  <a:pt x="8464106" y="918004"/>
                </a:cubicBezTo>
                <a:cubicBezTo>
                  <a:pt x="8412327" y="948238"/>
                  <a:pt x="8341122" y="949523"/>
                  <a:pt x="8278324" y="963769"/>
                </a:cubicBezTo>
                <a:cubicBezTo>
                  <a:pt x="8262086" y="967408"/>
                  <a:pt x="8245335" y="969987"/>
                  <a:pt x="8229128" y="973810"/>
                </a:cubicBezTo>
                <a:cubicBezTo>
                  <a:pt x="8199180" y="980915"/>
                  <a:pt x="8169646" y="988338"/>
                  <a:pt x="8139751" y="995815"/>
                </a:cubicBezTo>
                <a:cubicBezTo>
                  <a:pt x="8134478" y="997132"/>
                  <a:pt x="8128438" y="998185"/>
                  <a:pt x="8123571" y="999822"/>
                </a:cubicBezTo>
                <a:cubicBezTo>
                  <a:pt x="8078628" y="1014164"/>
                  <a:pt x="8034565" y="1029514"/>
                  <a:pt x="7988699" y="1042479"/>
                </a:cubicBezTo>
                <a:cubicBezTo>
                  <a:pt x="7966302" y="1048884"/>
                  <a:pt x="7941011" y="1052871"/>
                  <a:pt x="7917214" y="1054565"/>
                </a:cubicBezTo>
                <a:cubicBezTo>
                  <a:pt x="7847636" y="1059584"/>
                  <a:pt x="7779165" y="1067276"/>
                  <a:pt x="7710915" y="1084190"/>
                </a:cubicBezTo>
                <a:cubicBezTo>
                  <a:pt x="7683826" y="1090885"/>
                  <a:pt x="7652466" y="1090640"/>
                  <a:pt x="7622959" y="1093150"/>
                </a:cubicBezTo>
                <a:cubicBezTo>
                  <a:pt x="7552361" y="1098691"/>
                  <a:pt x="7481710" y="1103861"/>
                  <a:pt x="7410782" y="1109640"/>
                </a:cubicBezTo>
                <a:cubicBezTo>
                  <a:pt x="7366505" y="1113312"/>
                  <a:pt x="7322030" y="1118147"/>
                  <a:pt x="7277754" y="1121822"/>
                </a:cubicBezTo>
                <a:cubicBezTo>
                  <a:pt x="7226619" y="1125906"/>
                  <a:pt x="7175601" y="1128277"/>
                  <a:pt x="7124540" y="1132918"/>
                </a:cubicBezTo>
                <a:cubicBezTo>
                  <a:pt x="7066293" y="1138207"/>
                  <a:pt x="7008028" y="1145955"/>
                  <a:pt x="6949752" y="1151058"/>
                </a:cubicBezTo>
                <a:cubicBezTo>
                  <a:pt x="6843217" y="1160027"/>
                  <a:pt x="6736882" y="1167834"/>
                  <a:pt x="6630249" y="1176063"/>
                </a:cubicBezTo>
                <a:cubicBezTo>
                  <a:pt x="6526849" y="1184018"/>
                  <a:pt x="6423556" y="1192713"/>
                  <a:pt x="6320634" y="1198901"/>
                </a:cubicBezTo>
                <a:cubicBezTo>
                  <a:pt x="6277297" y="1201496"/>
                  <a:pt x="6235232" y="1197679"/>
                  <a:pt x="6192343" y="1198323"/>
                </a:cubicBezTo>
                <a:cubicBezTo>
                  <a:pt x="6117131" y="1199612"/>
                  <a:pt x="6041418" y="1202485"/>
                  <a:pt x="5966562" y="1203723"/>
                </a:cubicBezTo>
                <a:cubicBezTo>
                  <a:pt x="5933144" y="1204338"/>
                  <a:pt x="5900754" y="1201974"/>
                  <a:pt x="5867227" y="1201847"/>
                </a:cubicBezTo>
                <a:cubicBezTo>
                  <a:pt x="5788180" y="1201796"/>
                  <a:pt x="5708354" y="1203933"/>
                  <a:pt x="5630172" y="1202248"/>
                </a:cubicBezTo>
                <a:cubicBezTo>
                  <a:pt x="5535908" y="1200213"/>
                  <a:pt x="5442984" y="1194779"/>
                  <a:pt x="5348949" y="1191768"/>
                </a:cubicBezTo>
                <a:cubicBezTo>
                  <a:pt x="5313810" y="1190551"/>
                  <a:pt x="5277251" y="1192179"/>
                  <a:pt x="5241228" y="1192408"/>
                </a:cubicBezTo>
                <a:cubicBezTo>
                  <a:pt x="5151316" y="1192775"/>
                  <a:pt x="5061657" y="1192349"/>
                  <a:pt x="4971133" y="1193559"/>
                </a:cubicBezTo>
                <a:cubicBezTo>
                  <a:pt x="4937685" y="1193988"/>
                  <a:pt x="4903114" y="1199299"/>
                  <a:pt x="4869416" y="1200519"/>
                </a:cubicBezTo>
                <a:cubicBezTo>
                  <a:pt x="4830283" y="1201947"/>
                  <a:pt x="4791348" y="1202215"/>
                  <a:pt x="4753274" y="1200850"/>
                </a:cubicBezTo>
                <a:cubicBezTo>
                  <a:pt x="4705682" y="1199144"/>
                  <a:pt x="4659172" y="1194829"/>
                  <a:pt x="4611883" y="1192701"/>
                </a:cubicBezTo>
                <a:cubicBezTo>
                  <a:pt x="4533819" y="1189298"/>
                  <a:pt x="4455420" y="1186135"/>
                  <a:pt x="4376825" y="1184131"/>
                </a:cubicBezTo>
                <a:cubicBezTo>
                  <a:pt x="4347226" y="1183446"/>
                  <a:pt x="4315374" y="1187423"/>
                  <a:pt x="4285471" y="1187158"/>
                </a:cubicBezTo>
                <a:cubicBezTo>
                  <a:pt x="4145774" y="1185753"/>
                  <a:pt x="4006046" y="1184162"/>
                  <a:pt x="3866543" y="1181596"/>
                </a:cubicBezTo>
                <a:cubicBezTo>
                  <a:pt x="3794230" y="1180207"/>
                  <a:pt x="3723633" y="1175551"/>
                  <a:pt x="3651342" y="1174348"/>
                </a:cubicBezTo>
                <a:cubicBezTo>
                  <a:pt x="3607885" y="1173562"/>
                  <a:pt x="3561907" y="1178044"/>
                  <a:pt x="3518453" y="1177258"/>
                </a:cubicBezTo>
                <a:cubicBezTo>
                  <a:pt x="3478287" y="1176568"/>
                  <a:pt x="3440399" y="1171400"/>
                  <a:pt x="3400818" y="1169685"/>
                </a:cubicBezTo>
                <a:cubicBezTo>
                  <a:pt x="3279824" y="1164099"/>
                  <a:pt x="3157310" y="1160621"/>
                  <a:pt x="3037154" y="1153217"/>
                </a:cubicBezTo>
                <a:cubicBezTo>
                  <a:pt x="2978373" y="1149708"/>
                  <a:pt x="2922429" y="1140508"/>
                  <a:pt x="2866260" y="1132283"/>
                </a:cubicBezTo>
                <a:cubicBezTo>
                  <a:pt x="2771049" y="1118489"/>
                  <a:pt x="2677107" y="1103380"/>
                  <a:pt x="2582173" y="1088979"/>
                </a:cubicBezTo>
                <a:cubicBezTo>
                  <a:pt x="2511090" y="1078352"/>
                  <a:pt x="2447356" y="1063086"/>
                  <a:pt x="2395406" y="1035945"/>
                </a:cubicBezTo>
                <a:cubicBezTo>
                  <a:pt x="2371411" y="1023508"/>
                  <a:pt x="2331675" y="1015582"/>
                  <a:pt x="2294751" y="1014618"/>
                </a:cubicBezTo>
                <a:cubicBezTo>
                  <a:pt x="2228580" y="1012920"/>
                  <a:pt x="2177384" y="998698"/>
                  <a:pt x="2122944" y="984751"/>
                </a:cubicBezTo>
                <a:cubicBezTo>
                  <a:pt x="2054121" y="967003"/>
                  <a:pt x="1981585" y="951294"/>
                  <a:pt x="1905504" y="941380"/>
                </a:cubicBezTo>
                <a:cubicBezTo>
                  <a:pt x="1830544" y="931682"/>
                  <a:pt x="1747929" y="932141"/>
                  <a:pt x="1671045" y="924228"/>
                </a:cubicBezTo>
                <a:cubicBezTo>
                  <a:pt x="1625936" y="919523"/>
                  <a:pt x="1585613" y="907528"/>
                  <a:pt x="1543856" y="898190"/>
                </a:cubicBezTo>
                <a:cubicBezTo>
                  <a:pt x="1502093" y="888855"/>
                  <a:pt x="1460606" y="878913"/>
                  <a:pt x="1419784" y="868500"/>
                </a:cubicBezTo>
                <a:cubicBezTo>
                  <a:pt x="1397486" y="862806"/>
                  <a:pt x="1378078" y="854435"/>
                  <a:pt x="1355116" y="849214"/>
                </a:cubicBezTo>
                <a:cubicBezTo>
                  <a:pt x="1311848" y="839527"/>
                  <a:pt x="1265353" y="832754"/>
                  <a:pt x="1223713" y="821702"/>
                </a:cubicBezTo>
                <a:cubicBezTo>
                  <a:pt x="1183577" y="811001"/>
                  <a:pt x="1138864" y="809072"/>
                  <a:pt x="1094193" y="804872"/>
                </a:cubicBezTo>
                <a:cubicBezTo>
                  <a:pt x="1060244" y="801784"/>
                  <a:pt x="1034230" y="787936"/>
                  <a:pt x="1001115" y="783030"/>
                </a:cubicBezTo>
                <a:cubicBezTo>
                  <a:pt x="953853" y="775990"/>
                  <a:pt x="916853" y="764276"/>
                  <a:pt x="879548" y="747884"/>
                </a:cubicBezTo>
                <a:cubicBezTo>
                  <a:pt x="837586" y="729513"/>
                  <a:pt x="770061" y="725929"/>
                  <a:pt x="711163" y="719039"/>
                </a:cubicBezTo>
                <a:cubicBezTo>
                  <a:pt x="661152" y="713146"/>
                  <a:pt x="604343" y="715774"/>
                  <a:pt x="557941" y="707101"/>
                </a:cubicBezTo>
                <a:cubicBezTo>
                  <a:pt x="525381" y="700984"/>
                  <a:pt x="499355" y="684493"/>
                  <a:pt x="480347" y="668702"/>
                </a:cubicBezTo>
                <a:cubicBezTo>
                  <a:pt x="437718" y="632865"/>
                  <a:pt x="370204" y="616630"/>
                  <a:pt x="296224" y="603583"/>
                </a:cubicBezTo>
                <a:cubicBezTo>
                  <a:pt x="220741" y="590184"/>
                  <a:pt x="148480" y="573869"/>
                  <a:pt x="72689" y="560892"/>
                </a:cubicBezTo>
                <a:lnTo>
                  <a:pt x="0" y="543486"/>
                </a:lnTo>
                <a:lnTo>
                  <a:pt x="0" y="384357"/>
                </a:lnTo>
                <a:lnTo>
                  <a:pt x="51784" y="393937"/>
                </a:lnTo>
                <a:cubicBezTo>
                  <a:pt x="104770" y="397707"/>
                  <a:pt x="153378" y="409086"/>
                  <a:pt x="205561" y="414859"/>
                </a:cubicBezTo>
                <a:cubicBezTo>
                  <a:pt x="254062" y="420400"/>
                  <a:pt x="305001" y="422574"/>
                  <a:pt x="354391" y="426667"/>
                </a:cubicBezTo>
                <a:cubicBezTo>
                  <a:pt x="386450" y="429269"/>
                  <a:pt x="420771" y="429847"/>
                  <a:pt x="448281" y="436308"/>
                </a:cubicBezTo>
                <a:cubicBezTo>
                  <a:pt x="499904" y="448391"/>
                  <a:pt x="551004" y="446576"/>
                  <a:pt x="611518" y="434166"/>
                </a:cubicBezTo>
                <a:cubicBezTo>
                  <a:pt x="654695" y="425361"/>
                  <a:pt x="702395" y="422710"/>
                  <a:pt x="746076" y="422520"/>
                </a:cubicBezTo>
                <a:cubicBezTo>
                  <a:pt x="798481" y="422218"/>
                  <a:pt x="848400" y="419817"/>
                  <a:pt x="902724" y="409989"/>
                </a:cubicBezTo>
                <a:cubicBezTo>
                  <a:pt x="977291" y="396518"/>
                  <a:pt x="1048428" y="397321"/>
                  <a:pt x="1113854" y="414230"/>
                </a:cubicBezTo>
                <a:cubicBezTo>
                  <a:pt x="1184155" y="432145"/>
                  <a:pt x="1258677" y="446437"/>
                  <a:pt x="1333449" y="459938"/>
                </a:cubicBezTo>
                <a:cubicBezTo>
                  <a:pt x="1354772" y="463883"/>
                  <a:pt x="1385284" y="463304"/>
                  <a:pt x="1408608" y="458278"/>
                </a:cubicBezTo>
                <a:cubicBezTo>
                  <a:pt x="1483492" y="441930"/>
                  <a:pt x="1561495" y="427025"/>
                  <a:pt x="1630191" y="403061"/>
                </a:cubicBezTo>
                <a:cubicBezTo>
                  <a:pt x="1735315" y="366348"/>
                  <a:pt x="1840887" y="337881"/>
                  <a:pt x="1956289" y="332366"/>
                </a:cubicBezTo>
                <a:cubicBezTo>
                  <a:pt x="1986669" y="330865"/>
                  <a:pt x="2019100" y="336056"/>
                  <a:pt x="2042814" y="344002"/>
                </a:cubicBezTo>
                <a:cubicBezTo>
                  <a:pt x="2085261" y="358150"/>
                  <a:pt x="2126350" y="370413"/>
                  <a:pt x="2183420" y="369635"/>
                </a:cubicBezTo>
                <a:cubicBezTo>
                  <a:pt x="2235035" y="368879"/>
                  <a:pt x="2279659" y="405942"/>
                  <a:pt x="2269566" y="439859"/>
                </a:cubicBezTo>
                <a:cubicBezTo>
                  <a:pt x="2258267" y="478101"/>
                  <a:pt x="2277762" y="504964"/>
                  <a:pt x="2331129" y="524163"/>
                </a:cubicBezTo>
                <a:cubicBezTo>
                  <a:pt x="2352980" y="531807"/>
                  <a:pt x="2364861" y="546162"/>
                  <a:pt x="2385112" y="555357"/>
                </a:cubicBezTo>
                <a:cubicBezTo>
                  <a:pt x="2401860" y="562976"/>
                  <a:pt x="2421927" y="570875"/>
                  <a:pt x="2444033" y="572629"/>
                </a:cubicBezTo>
                <a:cubicBezTo>
                  <a:pt x="2483469" y="575878"/>
                  <a:pt x="2509763" y="584022"/>
                  <a:pt x="2525979" y="603233"/>
                </a:cubicBezTo>
                <a:cubicBezTo>
                  <a:pt x="2549282" y="631254"/>
                  <a:pt x="2578520" y="657481"/>
                  <a:pt x="2603911" y="684825"/>
                </a:cubicBezTo>
                <a:cubicBezTo>
                  <a:pt x="2618910" y="700624"/>
                  <a:pt x="2643515" y="707120"/>
                  <a:pt x="2678828" y="706990"/>
                </a:cubicBezTo>
                <a:cubicBezTo>
                  <a:pt x="2699243" y="707100"/>
                  <a:pt x="2725615" y="705603"/>
                  <a:pt x="2738094" y="711376"/>
                </a:cubicBezTo>
                <a:cubicBezTo>
                  <a:pt x="2805960" y="742855"/>
                  <a:pt x="2895980" y="733032"/>
                  <a:pt x="2983806" y="728243"/>
                </a:cubicBezTo>
                <a:cubicBezTo>
                  <a:pt x="2993929" y="727744"/>
                  <a:pt x="3004007" y="726871"/>
                  <a:pt x="3013997" y="725446"/>
                </a:cubicBezTo>
                <a:cubicBezTo>
                  <a:pt x="3136002" y="707474"/>
                  <a:pt x="3250133" y="713470"/>
                  <a:pt x="3364419" y="720577"/>
                </a:cubicBezTo>
                <a:cubicBezTo>
                  <a:pt x="3394563" y="722507"/>
                  <a:pt x="3428050" y="719807"/>
                  <a:pt x="3460521" y="717628"/>
                </a:cubicBezTo>
                <a:cubicBezTo>
                  <a:pt x="3545330" y="712137"/>
                  <a:pt x="3633314" y="698262"/>
                  <a:pt x="3710982" y="714182"/>
                </a:cubicBezTo>
                <a:cubicBezTo>
                  <a:pt x="3772122" y="726607"/>
                  <a:pt x="3825029" y="745116"/>
                  <a:pt x="3850961" y="778802"/>
                </a:cubicBezTo>
                <a:cubicBezTo>
                  <a:pt x="3868395" y="801427"/>
                  <a:pt x="3898481" y="813185"/>
                  <a:pt x="3946286" y="816372"/>
                </a:cubicBezTo>
                <a:cubicBezTo>
                  <a:pt x="3987480" y="819179"/>
                  <a:pt x="4025130" y="827781"/>
                  <a:pt x="4065132" y="832459"/>
                </a:cubicBezTo>
                <a:cubicBezTo>
                  <a:pt x="4086246" y="834922"/>
                  <a:pt x="4110400" y="838274"/>
                  <a:pt x="4132173" y="835167"/>
                </a:cubicBezTo>
                <a:cubicBezTo>
                  <a:pt x="4190358" y="826865"/>
                  <a:pt x="4249453" y="817300"/>
                  <a:pt x="4305858" y="804156"/>
                </a:cubicBezTo>
                <a:cubicBezTo>
                  <a:pt x="4334041" y="797490"/>
                  <a:pt x="4360739" y="782919"/>
                  <a:pt x="4382131" y="769481"/>
                </a:cubicBezTo>
                <a:cubicBezTo>
                  <a:pt x="4404161" y="755388"/>
                  <a:pt x="4425552" y="747047"/>
                  <a:pt x="4453289" y="752531"/>
                </a:cubicBezTo>
                <a:cubicBezTo>
                  <a:pt x="4522267" y="766292"/>
                  <a:pt x="4590589" y="780524"/>
                  <a:pt x="4657971" y="795835"/>
                </a:cubicBezTo>
                <a:cubicBezTo>
                  <a:pt x="4669645" y="798513"/>
                  <a:pt x="4675987" y="807238"/>
                  <a:pt x="4682399" y="813876"/>
                </a:cubicBezTo>
                <a:cubicBezTo>
                  <a:pt x="4712325" y="844914"/>
                  <a:pt x="4739115" y="876968"/>
                  <a:pt x="4771814" y="907046"/>
                </a:cubicBezTo>
                <a:cubicBezTo>
                  <a:pt x="4783117" y="917329"/>
                  <a:pt x="4807945" y="922850"/>
                  <a:pt x="4827520" y="929876"/>
                </a:cubicBezTo>
                <a:cubicBezTo>
                  <a:pt x="4833681" y="932206"/>
                  <a:pt x="4845543" y="931081"/>
                  <a:pt x="4849942" y="933851"/>
                </a:cubicBezTo>
                <a:cubicBezTo>
                  <a:pt x="4888949" y="959631"/>
                  <a:pt x="4951287" y="954890"/>
                  <a:pt x="5009626" y="957896"/>
                </a:cubicBezTo>
                <a:cubicBezTo>
                  <a:pt x="5059523" y="960407"/>
                  <a:pt x="5111928" y="960104"/>
                  <a:pt x="5158711" y="963814"/>
                </a:cubicBezTo>
                <a:cubicBezTo>
                  <a:pt x="5231307" y="969696"/>
                  <a:pt x="5298173" y="973751"/>
                  <a:pt x="5376427" y="963151"/>
                </a:cubicBezTo>
                <a:cubicBezTo>
                  <a:pt x="5408579" y="958754"/>
                  <a:pt x="5448461" y="970245"/>
                  <a:pt x="5475787" y="980508"/>
                </a:cubicBezTo>
                <a:cubicBezTo>
                  <a:pt x="5528518" y="1000363"/>
                  <a:pt x="5584839" y="1001958"/>
                  <a:pt x="5653401" y="987268"/>
                </a:cubicBezTo>
                <a:cubicBezTo>
                  <a:pt x="5676008" y="982341"/>
                  <a:pt x="5702558" y="984595"/>
                  <a:pt x="5726340" y="985357"/>
                </a:cubicBezTo>
                <a:cubicBezTo>
                  <a:pt x="5748643" y="985952"/>
                  <a:pt x="5770110" y="988364"/>
                  <a:pt x="5790563" y="991300"/>
                </a:cubicBezTo>
                <a:cubicBezTo>
                  <a:pt x="5815128" y="994969"/>
                  <a:pt x="5845522" y="996110"/>
                  <a:pt x="5860260" y="1004958"/>
                </a:cubicBezTo>
                <a:cubicBezTo>
                  <a:pt x="5906803" y="1032493"/>
                  <a:pt x="5977069" y="1037385"/>
                  <a:pt x="6042101" y="1036226"/>
                </a:cubicBezTo>
                <a:cubicBezTo>
                  <a:pt x="6128232" y="1034888"/>
                  <a:pt x="6222269" y="1027704"/>
                  <a:pt x="6301998" y="989138"/>
                </a:cubicBezTo>
                <a:cubicBezTo>
                  <a:pt x="6349672" y="965909"/>
                  <a:pt x="6396952" y="955198"/>
                  <a:pt x="6452025" y="968489"/>
                </a:cubicBezTo>
                <a:cubicBezTo>
                  <a:pt x="6489401" y="977695"/>
                  <a:pt x="6558002" y="960731"/>
                  <a:pt x="6589205" y="939474"/>
                </a:cubicBezTo>
                <a:cubicBezTo>
                  <a:pt x="6600499" y="931821"/>
                  <a:pt x="6612148" y="924116"/>
                  <a:pt x="6631069" y="911222"/>
                </a:cubicBezTo>
                <a:cubicBezTo>
                  <a:pt x="6674305" y="951313"/>
                  <a:pt x="6752346" y="944332"/>
                  <a:pt x="6828274" y="942941"/>
                </a:cubicBezTo>
                <a:cubicBezTo>
                  <a:pt x="6874780" y="942157"/>
                  <a:pt x="6889173" y="963896"/>
                  <a:pt x="6900803" y="984140"/>
                </a:cubicBezTo>
                <a:cubicBezTo>
                  <a:pt x="6921316" y="1020676"/>
                  <a:pt x="6959796" y="1032557"/>
                  <a:pt x="7034668" y="1018665"/>
                </a:cubicBezTo>
                <a:cubicBezTo>
                  <a:pt x="7117337" y="1003282"/>
                  <a:pt x="7199637" y="985309"/>
                  <a:pt x="7281067" y="966327"/>
                </a:cubicBezTo>
                <a:cubicBezTo>
                  <a:pt x="7332521" y="954266"/>
                  <a:pt x="7378029" y="936255"/>
                  <a:pt x="7412780" y="909206"/>
                </a:cubicBezTo>
                <a:cubicBezTo>
                  <a:pt x="7446535" y="882864"/>
                  <a:pt x="7455445" y="884046"/>
                  <a:pt x="7500327" y="894826"/>
                </a:cubicBezTo>
                <a:cubicBezTo>
                  <a:pt x="7552743" y="907363"/>
                  <a:pt x="7606735" y="918164"/>
                  <a:pt x="7662324" y="927415"/>
                </a:cubicBezTo>
                <a:cubicBezTo>
                  <a:pt x="7679867" y="930387"/>
                  <a:pt x="7704114" y="926740"/>
                  <a:pt x="7725334" y="924844"/>
                </a:cubicBezTo>
                <a:cubicBezTo>
                  <a:pt x="7761320" y="921787"/>
                  <a:pt x="7798617" y="920242"/>
                  <a:pt x="7833279" y="913031"/>
                </a:cubicBezTo>
                <a:cubicBezTo>
                  <a:pt x="7866516" y="906023"/>
                  <a:pt x="7898634" y="893700"/>
                  <a:pt x="7928605" y="881683"/>
                </a:cubicBezTo>
                <a:cubicBezTo>
                  <a:pt x="8012311" y="848025"/>
                  <a:pt x="8088138" y="810205"/>
                  <a:pt x="8146597" y="762968"/>
                </a:cubicBezTo>
                <a:cubicBezTo>
                  <a:pt x="8154091" y="756800"/>
                  <a:pt x="8170249" y="752606"/>
                  <a:pt x="8183577" y="749005"/>
                </a:cubicBezTo>
                <a:cubicBezTo>
                  <a:pt x="8205312" y="743071"/>
                  <a:pt x="8227788" y="737222"/>
                  <a:pt x="8250224" y="733642"/>
                </a:cubicBezTo>
                <a:cubicBezTo>
                  <a:pt x="8359189" y="716209"/>
                  <a:pt x="8441164" y="678078"/>
                  <a:pt x="8505929" y="626542"/>
                </a:cubicBezTo>
                <a:cubicBezTo>
                  <a:pt x="8524585" y="611796"/>
                  <a:pt x="8540107" y="608259"/>
                  <a:pt x="8564194" y="618796"/>
                </a:cubicBezTo>
                <a:cubicBezTo>
                  <a:pt x="8592162" y="631043"/>
                  <a:pt x="8628032" y="619507"/>
                  <a:pt x="8660705" y="611069"/>
                </a:cubicBezTo>
                <a:cubicBezTo>
                  <a:pt x="8694442" y="602479"/>
                  <a:pt x="8728514" y="593651"/>
                  <a:pt x="8762255" y="585060"/>
                </a:cubicBezTo>
                <a:cubicBezTo>
                  <a:pt x="8787227" y="578855"/>
                  <a:pt x="8811899" y="573069"/>
                  <a:pt x="8836439" y="566358"/>
                </a:cubicBezTo>
                <a:cubicBezTo>
                  <a:pt x="8912856" y="545447"/>
                  <a:pt x="8983243" y="538425"/>
                  <a:pt x="9050728" y="559575"/>
                </a:cubicBezTo>
                <a:cubicBezTo>
                  <a:pt x="9102219" y="575830"/>
                  <a:pt x="9164950" y="573868"/>
                  <a:pt x="9229627" y="557464"/>
                </a:cubicBezTo>
                <a:cubicBezTo>
                  <a:pt x="9237706" y="555368"/>
                  <a:pt x="9247529" y="550190"/>
                  <a:pt x="9253451" y="550855"/>
                </a:cubicBezTo>
                <a:cubicBezTo>
                  <a:pt x="9342568" y="560232"/>
                  <a:pt x="9405310" y="512383"/>
                  <a:pt x="9484214" y="498671"/>
                </a:cubicBezTo>
                <a:cubicBezTo>
                  <a:pt x="9519035" y="492570"/>
                  <a:pt x="9552778" y="473783"/>
                  <a:pt x="9582633" y="458384"/>
                </a:cubicBezTo>
                <a:cubicBezTo>
                  <a:pt x="9623689" y="437231"/>
                  <a:pt x="9660183" y="417297"/>
                  <a:pt x="9719670" y="415607"/>
                </a:cubicBezTo>
                <a:cubicBezTo>
                  <a:pt x="9779189" y="414101"/>
                  <a:pt x="9830940" y="393878"/>
                  <a:pt x="9871784" y="366147"/>
                </a:cubicBezTo>
                <a:cubicBezTo>
                  <a:pt x="9903014" y="345075"/>
                  <a:pt x="9939570" y="338349"/>
                  <a:pt x="9984494" y="336660"/>
                </a:cubicBezTo>
                <a:cubicBezTo>
                  <a:pt x="10040642" y="334503"/>
                  <a:pt x="10098165" y="326674"/>
                  <a:pt x="10154708" y="322193"/>
                </a:cubicBezTo>
                <a:cubicBezTo>
                  <a:pt x="10166953" y="321201"/>
                  <a:pt x="10182669" y="321603"/>
                  <a:pt x="10190446" y="325025"/>
                </a:cubicBezTo>
                <a:cubicBezTo>
                  <a:pt x="10285769" y="367692"/>
                  <a:pt x="10408999" y="350677"/>
                  <a:pt x="10530736" y="335953"/>
                </a:cubicBezTo>
                <a:cubicBezTo>
                  <a:pt x="10604506" y="327127"/>
                  <a:pt x="10678397" y="316584"/>
                  <a:pt x="10752157" y="305117"/>
                </a:cubicBezTo>
                <a:cubicBezTo>
                  <a:pt x="10777120" y="301365"/>
                  <a:pt x="10803110" y="294636"/>
                  <a:pt x="10824452" y="285927"/>
                </a:cubicBezTo>
                <a:cubicBezTo>
                  <a:pt x="10868837" y="267698"/>
                  <a:pt x="10909147" y="246465"/>
                  <a:pt x="10953152" y="228102"/>
                </a:cubicBezTo>
                <a:cubicBezTo>
                  <a:pt x="10969622" y="221030"/>
                  <a:pt x="10991730" y="217688"/>
                  <a:pt x="11011614" y="214096"/>
                </a:cubicBezTo>
                <a:cubicBezTo>
                  <a:pt x="11046743" y="207573"/>
                  <a:pt x="11086641" y="206412"/>
                  <a:pt x="11116031" y="195421"/>
                </a:cubicBezTo>
                <a:cubicBezTo>
                  <a:pt x="11192467" y="166956"/>
                  <a:pt x="11266913" y="160299"/>
                  <a:pt x="11344303" y="166629"/>
                </a:cubicBezTo>
                <a:cubicBezTo>
                  <a:pt x="11452657" y="175527"/>
                  <a:pt x="11551626" y="159519"/>
                  <a:pt x="11639050" y="108526"/>
                </a:cubicBezTo>
                <a:cubicBezTo>
                  <a:pt x="11678385" y="85543"/>
                  <a:pt x="11720243" y="87879"/>
                  <a:pt x="11757532" y="96530"/>
                </a:cubicBezTo>
                <a:cubicBezTo>
                  <a:pt x="11800499" y="106640"/>
                  <a:pt x="11840704" y="105056"/>
                  <a:pt x="11885799" y="86728"/>
                </a:cubicBezTo>
                <a:cubicBezTo>
                  <a:pt x="11895784" y="82659"/>
                  <a:pt x="11910604" y="81867"/>
                  <a:pt x="11922874" y="81060"/>
                </a:cubicBezTo>
                <a:cubicBezTo>
                  <a:pt x="11992783" y="75806"/>
                  <a:pt x="12063500" y="73647"/>
                  <a:pt x="12115331" y="33587"/>
                </a:cubicBezTo>
                <a:cubicBezTo>
                  <a:pt x="12125500" y="25715"/>
                  <a:pt x="12143693" y="20477"/>
                  <a:pt x="12158080" y="14081"/>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534676D8-D37A-4610-BBFB-A1DC26D52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236061"/>
            <a:ext cx="9144000" cy="822960"/>
          </a:xfrm>
          <a:custGeom>
            <a:avLst/>
            <a:gdLst>
              <a:gd name="connsiteX0" fmla="*/ 12192000 w 12192000"/>
              <a:gd name="connsiteY0" fmla="*/ 0 h 1203824"/>
              <a:gd name="connsiteX1" fmla="*/ 12192000 w 12192000"/>
              <a:gd name="connsiteY1" fmla="*/ 463429 h 1203824"/>
              <a:gd name="connsiteX2" fmla="*/ 12190876 w 12192000"/>
              <a:gd name="connsiteY2" fmla="*/ 463512 h 1203824"/>
              <a:gd name="connsiteX3" fmla="*/ 12077245 w 12192000"/>
              <a:gd name="connsiteY3" fmla="*/ 476327 h 1203824"/>
              <a:gd name="connsiteX4" fmla="*/ 11984517 w 12192000"/>
              <a:gd name="connsiteY4" fmla="*/ 479927 h 1203824"/>
              <a:gd name="connsiteX5" fmla="*/ 11951600 w 12192000"/>
              <a:gd name="connsiteY5" fmla="*/ 478957 h 1203824"/>
              <a:gd name="connsiteX6" fmla="*/ 11690904 w 12192000"/>
              <a:gd name="connsiteY6" fmla="*/ 471970 h 1203824"/>
              <a:gd name="connsiteX7" fmla="*/ 11413965 w 12192000"/>
              <a:gd name="connsiteY7" fmla="*/ 476172 h 1203824"/>
              <a:gd name="connsiteX8" fmla="*/ 11240739 w 12192000"/>
              <a:gd name="connsiteY8" fmla="*/ 523169 h 1203824"/>
              <a:gd name="connsiteX9" fmla="*/ 11175005 w 12192000"/>
              <a:gd name="connsiteY9" fmla="*/ 532169 h 1203824"/>
              <a:gd name="connsiteX10" fmla="*/ 10873726 w 12192000"/>
              <a:gd name="connsiteY10" fmla="*/ 580253 h 1203824"/>
              <a:gd name="connsiteX11" fmla="*/ 10821306 w 12192000"/>
              <a:gd name="connsiteY11" fmla="*/ 593207 h 1203824"/>
              <a:gd name="connsiteX12" fmla="*/ 10530811 w 12192000"/>
              <a:gd name="connsiteY12" fmla="*/ 612184 h 1203824"/>
              <a:gd name="connsiteX13" fmla="*/ 10426049 w 12192000"/>
              <a:gd name="connsiteY13" fmla="*/ 623354 h 1203824"/>
              <a:gd name="connsiteX14" fmla="*/ 10329156 w 12192000"/>
              <a:gd name="connsiteY14" fmla="*/ 630948 h 1203824"/>
              <a:gd name="connsiteX15" fmla="*/ 10194727 w 12192000"/>
              <a:gd name="connsiteY15" fmla="*/ 648617 h 1203824"/>
              <a:gd name="connsiteX16" fmla="*/ 10055906 w 12192000"/>
              <a:gd name="connsiteY16" fmla="*/ 671256 h 1203824"/>
              <a:gd name="connsiteX17" fmla="*/ 9900551 w 12192000"/>
              <a:gd name="connsiteY17" fmla="*/ 692855 h 1203824"/>
              <a:gd name="connsiteX18" fmla="*/ 9838464 w 12192000"/>
              <a:gd name="connsiteY18" fmla="*/ 696804 h 1203824"/>
              <a:gd name="connsiteX19" fmla="*/ 9672957 w 12192000"/>
              <a:gd name="connsiteY19" fmla="*/ 723816 h 1203824"/>
              <a:gd name="connsiteX20" fmla="*/ 9585066 w 12192000"/>
              <a:gd name="connsiteY20" fmla="*/ 730692 h 1203824"/>
              <a:gd name="connsiteX21" fmla="*/ 9441407 w 12192000"/>
              <a:gd name="connsiteY21" fmla="*/ 750055 h 1203824"/>
              <a:gd name="connsiteX22" fmla="*/ 9394459 w 12192000"/>
              <a:gd name="connsiteY22" fmla="*/ 755431 h 1203824"/>
              <a:gd name="connsiteX23" fmla="*/ 9352590 w 12192000"/>
              <a:gd name="connsiteY23" fmla="*/ 760650 h 1203824"/>
              <a:gd name="connsiteX24" fmla="*/ 9211614 w 12192000"/>
              <a:gd name="connsiteY24" fmla="*/ 796248 h 1203824"/>
              <a:gd name="connsiteX25" fmla="*/ 9084667 w 12192000"/>
              <a:gd name="connsiteY25" fmla="*/ 815303 h 1203824"/>
              <a:gd name="connsiteX26" fmla="*/ 8863666 w 12192000"/>
              <a:gd name="connsiteY26" fmla="*/ 859298 h 1203824"/>
              <a:gd name="connsiteX27" fmla="*/ 8813796 w 12192000"/>
              <a:gd name="connsiteY27" fmla="*/ 862070 h 1203824"/>
              <a:gd name="connsiteX28" fmla="*/ 8659351 w 12192000"/>
              <a:gd name="connsiteY28" fmla="*/ 882406 h 1203824"/>
              <a:gd name="connsiteX29" fmla="*/ 8571352 w 12192000"/>
              <a:gd name="connsiteY29" fmla="*/ 893639 h 1203824"/>
              <a:gd name="connsiteX30" fmla="*/ 8464106 w 12192000"/>
              <a:gd name="connsiteY30" fmla="*/ 918004 h 1203824"/>
              <a:gd name="connsiteX31" fmla="*/ 8278324 w 12192000"/>
              <a:gd name="connsiteY31" fmla="*/ 963769 h 1203824"/>
              <a:gd name="connsiteX32" fmla="*/ 8229128 w 12192000"/>
              <a:gd name="connsiteY32" fmla="*/ 973810 h 1203824"/>
              <a:gd name="connsiteX33" fmla="*/ 8139751 w 12192000"/>
              <a:gd name="connsiteY33" fmla="*/ 995815 h 1203824"/>
              <a:gd name="connsiteX34" fmla="*/ 8123571 w 12192000"/>
              <a:gd name="connsiteY34" fmla="*/ 999822 h 1203824"/>
              <a:gd name="connsiteX35" fmla="*/ 7988699 w 12192000"/>
              <a:gd name="connsiteY35" fmla="*/ 1042479 h 1203824"/>
              <a:gd name="connsiteX36" fmla="*/ 7917214 w 12192000"/>
              <a:gd name="connsiteY36" fmla="*/ 1054565 h 1203824"/>
              <a:gd name="connsiteX37" fmla="*/ 7710915 w 12192000"/>
              <a:gd name="connsiteY37" fmla="*/ 1084190 h 1203824"/>
              <a:gd name="connsiteX38" fmla="*/ 7622959 w 12192000"/>
              <a:gd name="connsiteY38" fmla="*/ 1093150 h 1203824"/>
              <a:gd name="connsiteX39" fmla="*/ 7410782 w 12192000"/>
              <a:gd name="connsiteY39" fmla="*/ 1109640 h 1203824"/>
              <a:gd name="connsiteX40" fmla="*/ 7277754 w 12192000"/>
              <a:gd name="connsiteY40" fmla="*/ 1121822 h 1203824"/>
              <a:gd name="connsiteX41" fmla="*/ 7124540 w 12192000"/>
              <a:gd name="connsiteY41" fmla="*/ 1132918 h 1203824"/>
              <a:gd name="connsiteX42" fmla="*/ 6949752 w 12192000"/>
              <a:gd name="connsiteY42" fmla="*/ 1151058 h 1203824"/>
              <a:gd name="connsiteX43" fmla="*/ 6630249 w 12192000"/>
              <a:gd name="connsiteY43" fmla="*/ 1176063 h 1203824"/>
              <a:gd name="connsiteX44" fmla="*/ 6320634 w 12192000"/>
              <a:gd name="connsiteY44" fmla="*/ 1198901 h 1203824"/>
              <a:gd name="connsiteX45" fmla="*/ 6192343 w 12192000"/>
              <a:gd name="connsiteY45" fmla="*/ 1198323 h 1203824"/>
              <a:gd name="connsiteX46" fmla="*/ 5966562 w 12192000"/>
              <a:gd name="connsiteY46" fmla="*/ 1203723 h 1203824"/>
              <a:gd name="connsiteX47" fmla="*/ 5867227 w 12192000"/>
              <a:gd name="connsiteY47" fmla="*/ 1201847 h 1203824"/>
              <a:gd name="connsiteX48" fmla="*/ 5630172 w 12192000"/>
              <a:gd name="connsiteY48" fmla="*/ 1202248 h 1203824"/>
              <a:gd name="connsiteX49" fmla="*/ 5348949 w 12192000"/>
              <a:gd name="connsiteY49" fmla="*/ 1191768 h 1203824"/>
              <a:gd name="connsiteX50" fmla="*/ 5241228 w 12192000"/>
              <a:gd name="connsiteY50" fmla="*/ 1192408 h 1203824"/>
              <a:gd name="connsiteX51" fmla="*/ 4971133 w 12192000"/>
              <a:gd name="connsiteY51" fmla="*/ 1193559 h 1203824"/>
              <a:gd name="connsiteX52" fmla="*/ 4869416 w 12192000"/>
              <a:gd name="connsiteY52" fmla="*/ 1200519 h 1203824"/>
              <a:gd name="connsiteX53" fmla="*/ 4753274 w 12192000"/>
              <a:gd name="connsiteY53" fmla="*/ 1200850 h 1203824"/>
              <a:gd name="connsiteX54" fmla="*/ 4611883 w 12192000"/>
              <a:gd name="connsiteY54" fmla="*/ 1192701 h 1203824"/>
              <a:gd name="connsiteX55" fmla="*/ 4376825 w 12192000"/>
              <a:gd name="connsiteY55" fmla="*/ 1184131 h 1203824"/>
              <a:gd name="connsiteX56" fmla="*/ 4285471 w 12192000"/>
              <a:gd name="connsiteY56" fmla="*/ 1187158 h 1203824"/>
              <a:gd name="connsiteX57" fmla="*/ 3866543 w 12192000"/>
              <a:gd name="connsiteY57" fmla="*/ 1181596 h 1203824"/>
              <a:gd name="connsiteX58" fmla="*/ 3651342 w 12192000"/>
              <a:gd name="connsiteY58" fmla="*/ 1174348 h 1203824"/>
              <a:gd name="connsiteX59" fmla="*/ 3518453 w 12192000"/>
              <a:gd name="connsiteY59" fmla="*/ 1177258 h 1203824"/>
              <a:gd name="connsiteX60" fmla="*/ 3400818 w 12192000"/>
              <a:gd name="connsiteY60" fmla="*/ 1169685 h 1203824"/>
              <a:gd name="connsiteX61" fmla="*/ 3037154 w 12192000"/>
              <a:gd name="connsiteY61" fmla="*/ 1153217 h 1203824"/>
              <a:gd name="connsiteX62" fmla="*/ 2866260 w 12192000"/>
              <a:gd name="connsiteY62" fmla="*/ 1132283 h 1203824"/>
              <a:gd name="connsiteX63" fmla="*/ 2582173 w 12192000"/>
              <a:gd name="connsiteY63" fmla="*/ 1088979 h 1203824"/>
              <a:gd name="connsiteX64" fmla="*/ 2395406 w 12192000"/>
              <a:gd name="connsiteY64" fmla="*/ 1035945 h 1203824"/>
              <a:gd name="connsiteX65" fmla="*/ 2294751 w 12192000"/>
              <a:gd name="connsiteY65" fmla="*/ 1014618 h 1203824"/>
              <a:gd name="connsiteX66" fmla="*/ 2122944 w 12192000"/>
              <a:gd name="connsiteY66" fmla="*/ 984751 h 1203824"/>
              <a:gd name="connsiteX67" fmla="*/ 1905504 w 12192000"/>
              <a:gd name="connsiteY67" fmla="*/ 941380 h 1203824"/>
              <a:gd name="connsiteX68" fmla="*/ 1671045 w 12192000"/>
              <a:gd name="connsiteY68" fmla="*/ 924228 h 1203824"/>
              <a:gd name="connsiteX69" fmla="*/ 1543856 w 12192000"/>
              <a:gd name="connsiteY69" fmla="*/ 898190 h 1203824"/>
              <a:gd name="connsiteX70" fmla="*/ 1419784 w 12192000"/>
              <a:gd name="connsiteY70" fmla="*/ 868500 h 1203824"/>
              <a:gd name="connsiteX71" fmla="*/ 1355116 w 12192000"/>
              <a:gd name="connsiteY71" fmla="*/ 849214 h 1203824"/>
              <a:gd name="connsiteX72" fmla="*/ 1223713 w 12192000"/>
              <a:gd name="connsiteY72" fmla="*/ 821702 h 1203824"/>
              <a:gd name="connsiteX73" fmla="*/ 1094193 w 12192000"/>
              <a:gd name="connsiteY73" fmla="*/ 804872 h 1203824"/>
              <a:gd name="connsiteX74" fmla="*/ 1001115 w 12192000"/>
              <a:gd name="connsiteY74" fmla="*/ 783030 h 1203824"/>
              <a:gd name="connsiteX75" fmla="*/ 879548 w 12192000"/>
              <a:gd name="connsiteY75" fmla="*/ 747884 h 1203824"/>
              <a:gd name="connsiteX76" fmla="*/ 711163 w 12192000"/>
              <a:gd name="connsiteY76" fmla="*/ 719039 h 1203824"/>
              <a:gd name="connsiteX77" fmla="*/ 557941 w 12192000"/>
              <a:gd name="connsiteY77" fmla="*/ 707101 h 1203824"/>
              <a:gd name="connsiteX78" fmla="*/ 480347 w 12192000"/>
              <a:gd name="connsiteY78" fmla="*/ 668702 h 1203824"/>
              <a:gd name="connsiteX79" fmla="*/ 296224 w 12192000"/>
              <a:gd name="connsiteY79" fmla="*/ 603583 h 1203824"/>
              <a:gd name="connsiteX80" fmla="*/ 72689 w 12192000"/>
              <a:gd name="connsiteY80" fmla="*/ 560892 h 1203824"/>
              <a:gd name="connsiteX81" fmla="*/ 0 w 12192000"/>
              <a:gd name="connsiteY81" fmla="*/ 543486 h 1203824"/>
              <a:gd name="connsiteX82" fmla="*/ 0 w 12192000"/>
              <a:gd name="connsiteY82" fmla="*/ 384357 h 1203824"/>
              <a:gd name="connsiteX83" fmla="*/ 51784 w 12192000"/>
              <a:gd name="connsiteY83" fmla="*/ 393937 h 1203824"/>
              <a:gd name="connsiteX84" fmla="*/ 205561 w 12192000"/>
              <a:gd name="connsiteY84" fmla="*/ 414859 h 1203824"/>
              <a:gd name="connsiteX85" fmla="*/ 354391 w 12192000"/>
              <a:gd name="connsiteY85" fmla="*/ 426667 h 1203824"/>
              <a:gd name="connsiteX86" fmla="*/ 448281 w 12192000"/>
              <a:gd name="connsiteY86" fmla="*/ 436308 h 1203824"/>
              <a:gd name="connsiteX87" fmla="*/ 611518 w 12192000"/>
              <a:gd name="connsiteY87" fmla="*/ 434166 h 1203824"/>
              <a:gd name="connsiteX88" fmla="*/ 746076 w 12192000"/>
              <a:gd name="connsiteY88" fmla="*/ 422520 h 1203824"/>
              <a:gd name="connsiteX89" fmla="*/ 902724 w 12192000"/>
              <a:gd name="connsiteY89" fmla="*/ 409989 h 1203824"/>
              <a:gd name="connsiteX90" fmla="*/ 1113854 w 12192000"/>
              <a:gd name="connsiteY90" fmla="*/ 414230 h 1203824"/>
              <a:gd name="connsiteX91" fmla="*/ 1333449 w 12192000"/>
              <a:gd name="connsiteY91" fmla="*/ 459938 h 1203824"/>
              <a:gd name="connsiteX92" fmla="*/ 1408608 w 12192000"/>
              <a:gd name="connsiteY92" fmla="*/ 458278 h 1203824"/>
              <a:gd name="connsiteX93" fmla="*/ 1630191 w 12192000"/>
              <a:gd name="connsiteY93" fmla="*/ 403061 h 1203824"/>
              <a:gd name="connsiteX94" fmla="*/ 1956289 w 12192000"/>
              <a:gd name="connsiteY94" fmla="*/ 332366 h 1203824"/>
              <a:gd name="connsiteX95" fmla="*/ 2042814 w 12192000"/>
              <a:gd name="connsiteY95" fmla="*/ 344002 h 1203824"/>
              <a:gd name="connsiteX96" fmla="*/ 2183420 w 12192000"/>
              <a:gd name="connsiteY96" fmla="*/ 369635 h 1203824"/>
              <a:gd name="connsiteX97" fmla="*/ 2269566 w 12192000"/>
              <a:gd name="connsiteY97" fmla="*/ 439859 h 1203824"/>
              <a:gd name="connsiteX98" fmla="*/ 2331129 w 12192000"/>
              <a:gd name="connsiteY98" fmla="*/ 524163 h 1203824"/>
              <a:gd name="connsiteX99" fmla="*/ 2385112 w 12192000"/>
              <a:gd name="connsiteY99" fmla="*/ 555357 h 1203824"/>
              <a:gd name="connsiteX100" fmla="*/ 2444033 w 12192000"/>
              <a:gd name="connsiteY100" fmla="*/ 572629 h 1203824"/>
              <a:gd name="connsiteX101" fmla="*/ 2525979 w 12192000"/>
              <a:gd name="connsiteY101" fmla="*/ 603233 h 1203824"/>
              <a:gd name="connsiteX102" fmla="*/ 2603911 w 12192000"/>
              <a:gd name="connsiteY102" fmla="*/ 684825 h 1203824"/>
              <a:gd name="connsiteX103" fmla="*/ 2678828 w 12192000"/>
              <a:gd name="connsiteY103" fmla="*/ 706990 h 1203824"/>
              <a:gd name="connsiteX104" fmla="*/ 2738094 w 12192000"/>
              <a:gd name="connsiteY104" fmla="*/ 711376 h 1203824"/>
              <a:gd name="connsiteX105" fmla="*/ 2983806 w 12192000"/>
              <a:gd name="connsiteY105" fmla="*/ 728243 h 1203824"/>
              <a:gd name="connsiteX106" fmla="*/ 3013997 w 12192000"/>
              <a:gd name="connsiteY106" fmla="*/ 725446 h 1203824"/>
              <a:gd name="connsiteX107" fmla="*/ 3364419 w 12192000"/>
              <a:gd name="connsiteY107" fmla="*/ 720577 h 1203824"/>
              <a:gd name="connsiteX108" fmla="*/ 3460521 w 12192000"/>
              <a:gd name="connsiteY108" fmla="*/ 717628 h 1203824"/>
              <a:gd name="connsiteX109" fmla="*/ 3710982 w 12192000"/>
              <a:gd name="connsiteY109" fmla="*/ 714182 h 1203824"/>
              <a:gd name="connsiteX110" fmla="*/ 3850961 w 12192000"/>
              <a:gd name="connsiteY110" fmla="*/ 778802 h 1203824"/>
              <a:gd name="connsiteX111" fmla="*/ 3946286 w 12192000"/>
              <a:gd name="connsiteY111" fmla="*/ 816372 h 1203824"/>
              <a:gd name="connsiteX112" fmla="*/ 4065132 w 12192000"/>
              <a:gd name="connsiteY112" fmla="*/ 832459 h 1203824"/>
              <a:gd name="connsiteX113" fmla="*/ 4132173 w 12192000"/>
              <a:gd name="connsiteY113" fmla="*/ 835167 h 1203824"/>
              <a:gd name="connsiteX114" fmla="*/ 4305858 w 12192000"/>
              <a:gd name="connsiteY114" fmla="*/ 804156 h 1203824"/>
              <a:gd name="connsiteX115" fmla="*/ 4382131 w 12192000"/>
              <a:gd name="connsiteY115" fmla="*/ 769481 h 1203824"/>
              <a:gd name="connsiteX116" fmla="*/ 4453289 w 12192000"/>
              <a:gd name="connsiteY116" fmla="*/ 752531 h 1203824"/>
              <a:gd name="connsiteX117" fmla="*/ 4657971 w 12192000"/>
              <a:gd name="connsiteY117" fmla="*/ 795835 h 1203824"/>
              <a:gd name="connsiteX118" fmla="*/ 4682399 w 12192000"/>
              <a:gd name="connsiteY118" fmla="*/ 813876 h 1203824"/>
              <a:gd name="connsiteX119" fmla="*/ 4771814 w 12192000"/>
              <a:gd name="connsiteY119" fmla="*/ 907046 h 1203824"/>
              <a:gd name="connsiteX120" fmla="*/ 4827520 w 12192000"/>
              <a:gd name="connsiteY120" fmla="*/ 929876 h 1203824"/>
              <a:gd name="connsiteX121" fmla="*/ 4849942 w 12192000"/>
              <a:gd name="connsiteY121" fmla="*/ 933851 h 1203824"/>
              <a:gd name="connsiteX122" fmla="*/ 5009626 w 12192000"/>
              <a:gd name="connsiteY122" fmla="*/ 957896 h 1203824"/>
              <a:gd name="connsiteX123" fmla="*/ 5158711 w 12192000"/>
              <a:gd name="connsiteY123" fmla="*/ 963814 h 1203824"/>
              <a:gd name="connsiteX124" fmla="*/ 5376427 w 12192000"/>
              <a:gd name="connsiteY124" fmla="*/ 963151 h 1203824"/>
              <a:gd name="connsiteX125" fmla="*/ 5475787 w 12192000"/>
              <a:gd name="connsiteY125" fmla="*/ 980508 h 1203824"/>
              <a:gd name="connsiteX126" fmla="*/ 5653401 w 12192000"/>
              <a:gd name="connsiteY126" fmla="*/ 987268 h 1203824"/>
              <a:gd name="connsiteX127" fmla="*/ 5726340 w 12192000"/>
              <a:gd name="connsiteY127" fmla="*/ 985357 h 1203824"/>
              <a:gd name="connsiteX128" fmla="*/ 5790563 w 12192000"/>
              <a:gd name="connsiteY128" fmla="*/ 991300 h 1203824"/>
              <a:gd name="connsiteX129" fmla="*/ 5860260 w 12192000"/>
              <a:gd name="connsiteY129" fmla="*/ 1004958 h 1203824"/>
              <a:gd name="connsiteX130" fmla="*/ 6042101 w 12192000"/>
              <a:gd name="connsiteY130" fmla="*/ 1036226 h 1203824"/>
              <a:gd name="connsiteX131" fmla="*/ 6301998 w 12192000"/>
              <a:gd name="connsiteY131" fmla="*/ 989138 h 1203824"/>
              <a:gd name="connsiteX132" fmla="*/ 6452025 w 12192000"/>
              <a:gd name="connsiteY132" fmla="*/ 968489 h 1203824"/>
              <a:gd name="connsiteX133" fmla="*/ 6589205 w 12192000"/>
              <a:gd name="connsiteY133" fmla="*/ 939474 h 1203824"/>
              <a:gd name="connsiteX134" fmla="*/ 6631069 w 12192000"/>
              <a:gd name="connsiteY134" fmla="*/ 911222 h 1203824"/>
              <a:gd name="connsiteX135" fmla="*/ 6828274 w 12192000"/>
              <a:gd name="connsiteY135" fmla="*/ 942941 h 1203824"/>
              <a:gd name="connsiteX136" fmla="*/ 6900803 w 12192000"/>
              <a:gd name="connsiteY136" fmla="*/ 984140 h 1203824"/>
              <a:gd name="connsiteX137" fmla="*/ 7034668 w 12192000"/>
              <a:gd name="connsiteY137" fmla="*/ 1018665 h 1203824"/>
              <a:gd name="connsiteX138" fmla="*/ 7281067 w 12192000"/>
              <a:gd name="connsiteY138" fmla="*/ 966327 h 1203824"/>
              <a:gd name="connsiteX139" fmla="*/ 7412780 w 12192000"/>
              <a:gd name="connsiteY139" fmla="*/ 909206 h 1203824"/>
              <a:gd name="connsiteX140" fmla="*/ 7500327 w 12192000"/>
              <a:gd name="connsiteY140" fmla="*/ 894826 h 1203824"/>
              <a:gd name="connsiteX141" fmla="*/ 7662324 w 12192000"/>
              <a:gd name="connsiteY141" fmla="*/ 927415 h 1203824"/>
              <a:gd name="connsiteX142" fmla="*/ 7725334 w 12192000"/>
              <a:gd name="connsiteY142" fmla="*/ 924844 h 1203824"/>
              <a:gd name="connsiteX143" fmla="*/ 7833279 w 12192000"/>
              <a:gd name="connsiteY143" fmla="*/ 913031 h 1203824"/>
              <a:gd name="connsiteX144" fmla="*/ 7928605 w 12192000"/>
              <a:gd name="connsiteY144" fmla="*/ 881683 h 1203824"/>
              <a:gd name="connsiteX145" fmla="*/ 8146597 w 12192000"/>
              <a:gd name="connsiteY145" fmla="*/ 762968 h 1203824"/>
              <a:gd name="connsiteX146" fmla="*/ 8183577 w 12192000"/>
              <a:gd name="connsiteY146" fmla="*/ 749005 h 1203824"/>
              <a:gd name="connsiteX147" fmla="*/ 8250224 w 12192000"/>
              <a:gd name="connsiteY147" fmla="*/ 733642 h 1203824"/>
              <a:gd name="connsiteX148" fmla="*/ 8505929 w 12192000"/>
              <a:gd name="connsiteY148" fmla="*/ 626542 h 1203824"/>
              <a:gd name="connsiteX149" fmla="*/ 8564194 w 12192000"/>
              <a:gd name="connsiteY149" fmla="*/ 618796 h 1203824"/>
              <a:gd name="connsiteX150" fmla="*/ 8660705 w 12192000"/>
              <a:gd name="connsiteY150" fmla="*/ 611069 h 1203824"/>
              <a:gd name="connsiteX151" fmla="*/ 8762255 w 12192000"/>
              <a:gd name="connsiteY151" fmla="*/ 585060 h 1203824"/>
              <a:gd name="connsiteX152" fmla="*/ 8836439 w 12192000"/>
              <a:gd name="connsiteY152" fmla="*/ 566358 h 1203824"/>
              <a:gd name="connsiteX153" fmla="*/ 9050728 w 12192000"/>
              <a:gd name="connsiteY153" fmla="*/ 559575 h 1203824"/>
              <a:gd name="connsiteX154" fmla="*/ 9229627 w 12192000"/>
              <a:gd name="connsiteY154" fmla="*/ 557464 h 1203824"/>
              <a:gd name="connsiteX155" fmla="*/ 9253451 w 12192000"/>
              <a:gd name="connsiteY155" fmla="*/ 550855 h 1203824"/>
              <a:gd name="connsiteX156" fmla="*/ 9484214 w 12192000"/>
              <a:gd name="connsiteY156" fmla="*/ 498671 h 1203824"/>
              <a:gd name="connsiteX157" fmla="*/ 9582633 w 12192000"/>
              <a:gd name="connsiteY157" fmla="*/ 458384 h 1203824"/>
              <a:gd name="connsiteX158" fmla="*/ 9719670 w 12192000"/>
              <a:gd name="connsiteY158" fmla="*/ 415607 h 1203824"/>
              <a:gd name="connsiteX159" fmla="*/ 9871784 w 12192000"/>
              <a:gd name="connsiteY159" fmla="*/ 366147 h 1203824"/>
              <a:gd name="connsiteX160" fmla="*/ 9984494 w 12192000"/>
              <a:gd name="connsiteY160" fmla="*/ 336660 h 1203824"/>
              <a:gd name="connsiteX161" fmla="*/ 10154708 w 12192000"/>
              <a:gd name="connsiteY161" fmla="*/ 322193 h 1203824"/>
              <a:gd name="connsiteX162" fmla="*/ 10190446 w 12192000"/>
              <a:gd name="connsiteY162" fmla="*/ 325025 h 1203824"/>
              <a:gd name="connsiteX163" fmla="*/ 10530736 w 12192000"/>
              <a:gd name="connsiteY163" fmla="*/ 335953 h 1203824"/>
              <a:gd name="connsiteX164" fmla="*/ 10752157 w 12192000"/>
              <a:gd name="connsiteY164" fmla="*/ 305117 h 1203824"/>
              <a:gd name="connsiteX165" fmla="*/ 10824452 w 12192000"/>
              <a:gd name="connsiteY165" fmla="*/ 285927 h 1203824"/>
              <a:gd name="connsiteX166" fmla="*/ 10953152 w 12192000"/>
              <a:gd name="connsiteY166" fmla="*/ 228102 h 1203824"/>
              <a:gd name="connsiteX167" fmla="*/ 11011614 w 12192000"/>
              <a:gd name="connsiteY167" fmla="*/ 214096 h 1203824"/>
              <a:gd name="connsiteX168" fmla="*/ 11116031 w 12192000"/>
              <a:gd name="connsiteY168" fmla="*/ 195421 h 1203824"/>
              <a:gd name="connsiteX169" fmla="*/ 11344303 w 12192000"/>
              <a:gd name="connsiteY169" fmla="*/ 166629 h 1203824"/>
              <a:gd name="connsiteX170" fmla="*/ 11639050 w 12192000"/>
              <a:gd name="connsiteY170" fmla="*/ 108526 h 1203824"/>
              <a:gd name="connsiteX171" fmla="*/ 11757532 w 12192000"/>
              <a:gd name="connsiteY171" fmla="*/ 96530 h 1203824"/>
              <a:gd name="connsiteX172" fmla="*/ 11885799 w 12192000"/>
              <a:gd name="connsiteY172" fmla="*/ 86728 h 1203824"/>
              <a:gd name="connsiteX173" fmla="*/ 11922874 w 12192000"/>
              <a:gd name="connsiteY173" fmla="*/ 81060 h 1203824"/>
              <a:gd name="connsiteX174" fmla="*/ 12115331 w 12192000"/>
              <a:gd name="connsiteY174" fmla="*/ 33587 h 1203824"/>
              <a:gd name="connsiteX175" fmla="*/ 12158080 w 12192000"/>
              <a:gd name="connsiteY175" fmla="*/ 14081 h 12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4">
                <a:moveTo>
                  <a:pt x="12192000" y="0"/>
                </a:moveTo>
                <a:lnTo>
                  <a:pt x="12192000" y="463429"/>
                </a:lnTo>
                <a:lnTo>
                  <a:pt x="12190876" y="463512"/>
                </a:lnTo>
                <a:cubicBezTo>
                  <a:pt x="12153133" y="467010"/>
                  <a:pt x="12115042" y="473200"/>
                  <a:pt x="12077245" y="476327"/>
                </a:cubicBezTo>
                <a:cubicBezTo>
                  <a:pt x="12046307" y="479040"/>
                  <a:pt x="12015359" y="479114"/>
                  <a:pt x="11984517" y="479927"/>
                </a:cubicBezTo>
                <a:cubicBezTo>
                  <a:pt x="11973265" y="480210"/>
                  <a:pt x="11961485" y="476792"/>
                  <a:pt x="11951600" y="478957"/>
                </a:cubicBezTo>
                <a:cubicBezTo>
                  <a:pt x="11853497" y="501074"/>
                  <a:pt x="11777036" y="475730"/>
                  <a:pt x="11690904" y="471970"/>
                </a:cubicBezTo>
                <a:cubicBezTo>
                  <a:pt x="11600358" y="467893"/>
                  <a:pt x="11511400" y="454530"/>
                  <a:pt x="11413965" y="476172"/>
                </a:cubicBezTo>
                <a:cubicBezTo>
                  <a:pt x="11355010" y="489304"/>
                  <a:pt x="11299073" y="508237"/>
                  <a:pt x="11240739" y="523169"/>
                </a:cubicBezTo>
                <a:cubicBezTo>
                  <a:pt x="11219994" y="528395"/>
                  <a:pt x="11196384" y="531385"/>
                  <a:pt x="11175005" y="532169"/>
                </a:cubicBezTo>
                <a:cubicBezTo>
                  <a:pt x="11071819" y="536506"/>
                  <a:pt x="10971303" y="549336"/>
                  <a:pt x="10873726" y="580253"/>
                </a:cubicBezTo>
                <a:cubicBezTo>
                  <a:pt x="10856992" y="585473"/>
                  <a:pt x="10839156" y="590660"/>
                  <a:pt x="10821306" y="593207"/>
                </a:cubicBezTo>
                <a:cubicBezTo>
                  <a:pt x="10723500" y="607162"/>
                  <a:pt x="10626924" y="616976"/>
                  <a:pt x="10530811" y="612184"/>
                </a:cubicBezTo>
                <a:cubicBezTo>
                  <a:pt x="10498527" y="610559"/>
                  <a:pt x="10460885" y="619895"/>
                  <a:pt x="10426049" y="623354"/>
                </a:cubicBezTo>
                <a:cubicBezTo>
                  <a:pt x="10393740" y="626644"/>
                  <a:pt x="10360820" y="630774"/>
                  <a:pt x="10329156" y="630948"/>
                </a:cubicBezTo>
                <a:cubicBezTo>
                  <a:pt x="10282924" y="631125"/>
                  <a:pt x="10240698" y="636395"/>
                  <a:pt x="10194727" y="648617"/>
                </a:cubicBezTo>
                <a:cubicBezTo>
                  <a:pt x="10150847" y="660165"/>
                  <a:pt x="10102287" y="664450"/>
                  <a:pt x="10055906" y="671256"/>
                </a:cubicBezTo>
                <a:cubicBezTo>
                  <a:pt x="10004174" y="678826"/>
                  <a:pt x="9952442" y="686395"/>
                  <a:pt x="9900551" y="692855"/>
                </a:cubicBezTo>
                <a:cubicBezTo>
                  <a:pt x="9879793" y="695439"/>
                  <a:pt x="9855180" y="691398"/>
                  <a:pt x="9838464" y="696804"/>
                </a:cubicBezTo>
                <a:cubicBezTo>
                  <a:pt x="9784563" y="714690"/>
                  <a:pt x="9727517" y="710557"/>
                  <a:pt x="9672957" y="723816"/>
                </a:cubicBezTo>
                <a:cubicBezTo>
                  <a:pt x="9646220" y="730464"/>
                  <a:pt x="9614440" y="727257"/>
                  <a:pt x="9585066" y="730692"/>
                </a:cubicBezTo>
                <a:cubicBezTo>
                  <a:pt x="9537047" y="736221"/>
                  <a:pt x="9489294" y="743601"/>
                  <a:pt x="9441407" y="750055"/>
                </a:cubicBezTo>
                <a:cubicBezTo>
                  <a:pt x="9425674" y="752111"/>
                  <a:pt x="9410218" y="753561"/>
                  <a:pt x="9394459" y="755431"/>
                </a:cubicBezTo>
                <a:cubicBezTo>
                  <a:pt x="9380484" y="757048"/>
                  <a:pt x="9365611" y="757472"/>
                  <a:pt x="9352590" y="760650"/>
                </a:cubicBezTo>
                <a:cubicBezTo>
                  <a:pt x="9305415" y="772102"/>
                  <a:pt x="9259379" y="786411"/>
                  <a:pt x="9211614" y="796248"/>
                </a:cubicBezTo>
                <a:cubicBezTo>
                  <a:pt x="9170220" y="804796"/>
                  <a:pt x="9126523" y="807444"/>
                  <a:pt x="9084667" y="815303"/>
                </a:cubicBezTo>
                <a:cubicBezTo>
                  <a:pt x="9010868" y="829042"/>
                  <a:pt x="8937412" y="845188"/>
                  <a:pt x="8863666" y="859298"/>
                </a:cubicBezTo>
                <a:cubicBezTo>
                  <a:pt x="8847706" y="862330"/>
                  <a:pt x="8830271" y="860096"/>
                  <a:pt x="8813796" y="862070"/>
                </a:cubicBezTo>
                <a:cubicBezTo>
                  <a:pt x="8762262" y="868479"/>
                  <a:pt x="8710833" y="875626"/>
                  <a:pt x="8659351" y="882406"/>
                </a:cubicBezTo>
                <a:cubicBezTo>
                  <a:pt x="8630055" y="886396"/>
                  <a:pt x="8600505" y="891179"/>
                  <a:pt x="8571352" y="893639"/>
                </a:cubicBezTo>
                <a:cubicBezTo>
                  <a:pt x="8532843" y="896868"/>
                  <a:pt x="8497743" y="898476"/>
                  <a:pt x="8464106" y="918004"/>
                </a:cubicBezTo>
                <a:cubicBezTo>
                  <a:pt x="8412327" y="948238"/>
                  <a:pt x="8341122" y="949523"/>
                  <a:pt x="8278324" y="963769"/>
                </a:cubicBezTo>
                <a:cubicBezTo>
                  <a:pt x="8262086" y="967408"/>
                  <a:pt x="8245335" y="969987"/>
                  <a:pt x="8229128" y="973810"/>
                </a:cubicBezTo>
                <a:cubicBezTo>
                  <a:pt x="8199180" y="980915"/>
                  <a:pt x="8169646" y="988338"/>
                  <a:pt x="8139751" y="995815"/>
                </a:cubicBezTo>
                <a:cubicBezTo>
                  <a:pt x="8134478" y="997132"/>
                  <a:pt x="8128438" y="998185"/>
                  <a:pt x="8123571" y="999822"/>
                </a:cubicBezTo>
                <a:cubicBezTo>
                  <a:pt x="8078628" y="1014164"/>
                  <a:pt x="8034565" y="1029514"/>
                  <a:pt x="7988699" y="1042479"/>
                </a:cubicBezTo>
                <a:cubicBezTo>
                  <a:pt x="7966302" y="1048884"/>
                  <a:pt x="7941011" y="1052871"/>
                  <a:pt x="7917214" y="1054565"/>
                </a:cubicBezTo>
                <a:cubicBezTo>
                  <a:pt x="7847636" y="1059584"/>
                  <a:pt x="7779165" y="1067276"/>
                  <a:pt x="7710915" y="1084190"/>
                </a:cubicBezTo>
                <a:cubicBezTo>
                  <a:pt x="7683826" y="1090885"/>
                  <a:pt x="7652466" y="1090640"/>
                  <a:pt x="7622959" y="1093150"/>
                </a:cubicBezTo>
                <a:cubicBezTo>
                  <a:pt x="7552361" y="1098691"/>
                  <a:pt x="7481710" y="1103861"/>
                  <a:pt x="7410782" y="1109640"/>
                </a:cubicBezTo>
                <a:cubicBezTo>
                  <a:pt x="7366505" y="1113312"/>
                  <a:pt x="7322030" y="1118147"/>
                  <a:pt x="7277754" y="1121822"/>
                </a:cubicBezTo>
                <a:cubicBezTo>
                  <a:pt x="7226619" y="1125906"/>
                  <a:pt x="7175601" y="1128277"/>
                  <a:pt x="7124540" y="1132918"/>
                </a:cubicBezTo>
                <a:cubicBezTo>
                  <a:pt x="7066293" y="1138207"/>
                  <a:pt x="7008028" y="1145955"/>
                  <a:pt x="6949752" y="1151058"/>
                </a:cubicBezTo>
                <a:cubicBezTo>
                  <a:pt x="6843217" y="1160027"/>
                  <a:pt x="6736882" y="1167834"/>
                  <a:pt x="6630249" y="1176063"/>
                </a:cubicBezTo>
                <a:cubicBezTo>
                  <a:pt x="6526849" y="1184018"/>
                  <a:pt x="6423556" y="1192713"/>
                  <a:pt x="6320634" y="1198901"/>
                </a:cubicBezTo>
                <a:cubicBezTo>
                  <a:pt x="6277297" y="1201496"/>
                  <a:pt x="6235232" y="1197679"/>
                  <a:pt x="6192343" y="1198323"/>
                </a:cubicBezTo>
                <a:cubicBezTo>
                  <a:pt x="6117131" y="1199612"/>
                  <a:pt x="6041418" y="1202485"/>
                  <a:pt x="5966562" y="1203723"/>
                </a:cubicBezTo>
                <a:cubicBezTo>
                  <a:pt x="5933144" y="1204338"/>
                  <a:pt x="5900754" y="1201974"/>
                  <a:pt x="5867227" y="1201847"/>
                </a:cubicBezTo>
                <a:cubicBezTo>
                  <a:pt x="5788180" y="1201796"/>
                  <a:pt x="5708354" y="1203933"/>
                  <a:pt x="5630172" y="1202248"/>
                </a:cubicBezTo>
                <a:cubicBezTo>
                  <a:pt x="5535908" y="1200213"/>
                  <a:pt x="5442984" y="1194779"/>
                  <a:pt x="5348949" y="1191768"/>
                </a:cubicBezTo>
                <a:cubicBezTo>
                  <a:pt x="5313810" y="1190551"/>
                  <a:pt x="5277251" y="1192179"/>
                  <a:pt x="5241228" y="1192408"/>
                </a:cubicBezTo>
                <a:cubicBezTo>
                  <a:pt x="5151316" y="1192775"/>
                  <a:pt x="5061657" y="1192349"/>
                  <a:pt x="4971133" y="1193559"/>
                </a:cubicBezTo>
                <a:cubicBezTo>
                  <a:pt x="4937685" y="1193988"/>
                  <a:pt x="4903114" y="1199299"/>
                  <a:pt x="4869416" y="1200519"/>
                </a:cubicBezTo>
                <a:cubicBezTo>
                  <a:pt x="4830283" y="1201947"/>
                  <a:pt x="4791348" y="1202215"/>
                  <a:pt x="4753274" y="1200850"/>
                </a:cubicBezTo>
                <a:cubicBezTo>
                  <a:pt x="4705682" y="1199144"/>
                  <a:pt x="4659172" y="1194829"/>
                  <a:pt x="4611883" y="1192701"/>
                </a:cubicBezTo>
                <a:cubicBezTo>
                  <a:pt x="4533819" y="1189298"/>
                  <a:pt x="4455420" y="1186135"/>
                  <a:pt x="4376825" y="1184131"/>
                </a:cubicBezTo>
                <a:cubicBezTo>
                  <a:pt x="4347226" y="1183446"/>
                  <a:pt x="4315374" y="1187423"/>
                  <a:pt x="4285471" y="1187158"/>
                </a:cubicBezTo>
                <a:cubicBezTo>
                  <a:pt x="4145774" y="1185753"/>
                  <a:pt x="4006046" y="1184162"/>
                  <a:pt x="3866543" y="1181596"/>
                </a:cubicBezTo>
                <a:cubicBezTo>
                  <a:pt x="3794230" y="1180207"/>
                  <a:pt x="3723633" y="1175551"/>
                  <a:pt x="3651342" y="1174348"/>
                </a:cubicBezTo>
                <a:cubicBezTo>
                  <a:pt x="3607885" y="1173562"/>
                  <a:pt x="3561907" y="1178044"/>
                  <a:pt x="3518453" y="1177258"/>
                </a:cubicBezTo>
                <a:cubicBezTo>
                  <a:pt x="3478287" y="1176568"/>
                  <a:pt x="3440399" y="1171400"/>
                  <a:pt x="3400818" y="1169685"/>
                </a:cubicBezTo>
                <a:cubicBezTo>
                  <a:pt x="3279824" y="1164099"/>
                  <a:pt x="3157310" y="1160621"/>
                  <a:pt x="3037154" y="1153217"/>
                </a:cubicBezTo>
                <a:cubicBezTo>
                  <a:pt x="2978373" y="1149708"/>
                  <a:pt x="2922429" y="1140508"/>
                  <a:pt x="2866260" y="1132283"/>
                </a:cubicBezTo>
                <a:cubicBezTo>
                  <a:pt x="2771049" y="1118489"/>
                  <a:pt x="2677107" y="1103380"/>
                  <a:pt x="2582173" y="1088979"/>
                </a:cubicBezTo>
                <a:cubicBezTo>
                  <a:pt x="2511090" y="1078352"/>
                  <a:pt x="2447356" y="1063086"/>
                  <a:pt x="2395406" y="1035945"/>
                </a:cubicBezTo>
                <a:cubicBezTo>
                  <a:pt x="2371411" y="1023508"/>
                  <a:pt x="2331675" y="1015582"/>
                  <a:pt x="2294751" y="1014618"/>
                </a:cubicBezTo>
                <a:cubicBezTo>
                  <a:pt x="2228580" y="1012920"/>
                  <a:pt x="2177384" y="998698"/>
                  <a:pt x="2122944" y="984751"/>
                </a:cubicBezTo>
                <a:cubicBezTo>
                  <a:pt x="2054121" y="967003"/>
                  <a:pt x="1981585" y="951294"/>
                  <a:pt x="1905504" y="941380"/>
                </a:cubicBezTo>
                <a:cubicBezTo>
                  <a:pt x="1830544" y="931682"/>
                  <a:pt x="1747929" y="932141"/>
                  <a:pt x="1671045" y="924228"/>
                </a:cubicBezTo>
                <a:cubicBezTo>
                  <a:pt x="1625936" y="919523"/>
                  <a:pt x="1585613" y="907528"/>
                  <a:pt x="1543856" y="898190"/>
                </a:cubicBezTo>
                <a:cubicBezTo>
                  <a:pt x="1502093" y="888855"/>
                  <a:pt x="1460606" y="878913"/>
                  <a:pt x="1419784" y="868500"/>
                </a:cubicBezTo>
                <a:cubicBezTo>
                  <a:pt x="1397486" y="862806"/>
                  <a:pt x="1378078" y="854435"/>
                  <a:pt x="1355116" y="849214"/>
                </a:cubicBezTo>
                <a:cubicBezTo>
                  <a:pt x="1311848" y="839527"/>
                  <a:pt x="1265353" y="832754"/>
                  <a:pt x="1223713" y="821702"/>
                </a:cubicBezTo>
                <a:cubicBezTo>
                  <a:pt x="1183577" y="811001"/>
                  <a:pt x="1138864" y="809072"/>
                  <a:pt x="1094193" y="804872"/>
                </a:cubicBezTo>
                <a:cubicBezTo>
                  <a:pt x="1060244" y="801784"/>
                  <a:pt x="1034230" y="787936"/>
                  <a:pt x="1001115" y="783030"/>
                </a:cubicBezTo>
                <a:cubicBezTo>
                  <a:pt x="953853" y="775990"/>
                  <a:pt x="916853" y="764276"/>
                  <a:pt x="879548" y="747884"/>
                </a:cubicBezTo>
                <a:cubicBezTo>
                  <a:pt x="837586" y="729513"/>
                  <a:pt x="770061" y="725929"/>
                  <a:pt x="711163" y="719039"/>
                </a:cubicBezTo>
                <a:cubicBezTo>
                  <a:pt x="661152" y="713146"/>
                  <a:pt x="604343" y="715774"/>
                  <a:pt x="557941" y="707101"/>
                </a:cubicBezTo>
                <a:cubicBezTo>
                  <a:pt x="525381" y="700984"/>
                  <a:pt x="499355" y="684493"/>
                  <a:pt x="480347" y="668702"/>
                </a:cubicBezTo>
                <a:cubicBezTo>
                  <a:pt x="437718" y="632865"/>
                  <a:pt x="370204" y="616630"/>
                  <a:pt x="296224" y="603583"/>
                </a:cubicBezTo>
                <a:cubicBezTo>
                  <a:pt x="220741" y="590184"/>
                  <a:pt x="148480" y="573869"/>
                  <a:pt x="72689" y="560892"/>
                </a:cubicBezTo>
                <a:lnTo>
                  <a:pt x="0" y="543486"/>
                </a:lnTo>
                <a:lnTo>
                  <a:pt x="0" y="384357"/>
                </a:lnTo>
                <a:lnTo>
                  <a:pt x="51784" y="393937"/>
                </a:lnTo>
                <a:cubicBezTo>
                  <a:pt x="104770" y="397707"/>
                  <a:pt x="153378" y="409086"/>
                  <a:pt x="205561" y="414859"/>
                </a:cubicBezTo>
                <a:cubicBezTo>
                  <a:pt x="254062" y="420400"/>
                  <a:pt x="305001" y="422574"/>
                  <a:pt x="354391" y="426667"/>
                </a:cubicBezTo>
                <a:cubicBezTo>
                  <a:pt x="386450" y="429269"/>
                  <a:pt x="420771" y="429847"/>
                  <a:pt x="448281" y="436308"/>
                </a:cubicBezTo>
                <a:cubicBezTo>
                  <a:pt x="499904" y="448391"/>
                  <a:pt x="551004" y="446576"/>
                  <a:pt x="611518" y="434166"/>
                </a:cubicBezTo>
                <a:cubicBezTo>
                  <a:pt x="654695" y="425361"/>
                  <a:pt x="702395" y="422710"/>
                  <a:pt x="746076" y="422520"/>
                </a:cubicBezTo>
                <a:cubicBezTo>
                  <a:pt x="798481" y="422218"/>
                  <a:pt x="848400" y="419817"/>
                  <a:pt x="902724" y="409989"/>
                </a:cubicBezTo>
                <a:cubicBezTo>
                  <a:pt x="977291" y="396518"/>
                  <a:pt x="1048428" y="397321"/>
                  <a:pt x="1113854" y="414230"/>
                </a:cubicBezTo>
                <a:cubicBezTo>
                  <a:pt x="1184155" y="432145"/>
                  <a:pt x="1258677" y="446437"/>
                  <a:pt x="1333449" y="459938"/>
                </a:cubicBezTo>
                <a:cubicBezTo>
                  <a:pt x="1354772" y="463883"/>
                  <a:pt x="1385284" y="463304"/>
                  <a:pt x="1408608" y="458278"/>
                </a:cubicBezTo>
                <a:cubicBezTo>
                  <a:pt x="1483492" y="441930"/>
                  <a:pt x="1561495" y="427025"/>
                  <a:pt x="1630191" y="403061"/>
                </a:cubicBezTo>
                <a:cubicBezTo>
                  <a:pt x="1735315" y="366348"/>
                  <a:pt x="1840887" y="337881"/>
                  <a:pt x="1956289" y="332366"/>
                </a:cubicBezTo>
                <a:cubicBezTo>
                  <a:pt x="1986669" y="330865"/>
                  <a:pt x="2019100" y="336056"/>
                  <a:pt x="2042814" y="344002"/>
                </a:cubicBezTo>
                <a:cubicBezTo>
                  <a:pt x="2085261" y="358150"/>
                  <a:pt x="2126350" y="370413"/>
                  <a:pt x="2183420" y="369635"/>
                </a:cubicBezTo>
                <a:cubicBezTo>
                  <a:pt x="2235035" y="368879"/>
                  <a:pt x="2279659" y="405942"/>
                  <a:pt x="2269566" y="439859"/>
                </a:cubicBezTo>
                <a:cubicBezTo>
                  <a:pt x="2258267" y="478101"/>
                  <a:pt x="2277762" y="504964"/>
                  <a:pt x="2331129" y="524163"/>
                </a:cubicBezTo>
                <a:cubicBezTo>
                  <a:pt x="2352980" y="531807"/>
                  <a:pt x="2364861" y="546162"/>
                  <a:pt x="2385112" y="555357"/>
                </a:cubicBezTo>
                <a:cubicBezTo>
                  <a:pt x="2401860" y="562976"/>
                  <a:pt x="2421927" y="570875"/>
                  <a:pt x="2444033" y="572629"/>
                </a:cubicBezTo>
                <a:cubicBezTo>
                  <a:pt x="2483469" y="575878"/>
                  <a:pt x="2509763" y="584022"/>
                  <a:pt x="2525979" y="603233"/>
                </a:cubicBezTo>
                <a:cubicBezTo>
                  <a:pt x="2549282" y="631254"/>
                  <a:pt x="2578520" y="657481"/>
                  <a:pt x="2603911" y="684825"/>
                </a:cubicBezTo>
                <a:cubicBezTo>
                  <a:pt x="2618910" y="700624"/>
                  <a:pt x="2643515" y="707120"/>
                  <a:pt x="2678828" y="706990"/>
                </a:cubicBezTo>
                <a:cubicBezTo>
                  <a:pt x="2699243" y="707100"/>
                  <a:pt x="2725615" y="705603"/>
                  <a:pt x="2738094" y="711376"/>
                </a:cubicBezTo>
                <a:cubicBezTo>
                  <a:pt x="2805960" y="742855"/>
                  <a:pt x="2895980" y="733032"/>
                  <a:pt x="2983806" y="728243"/>
                </a:cubicBezTo>
                <a:cubicBezTo>
                  <a:pt x="2993929" y="727744"/>
                  <a:pt x="3004007" y="726871"/>
                  <a:pt x="3013997" y="725446"/>
                </a:cubicBezTo>
                <a:cubicBezTo>
                  <a:pt x="3136002" y="707474"/>
                  <a:pt x="3250133" y="713470"/>
                  <a:pt x="3364419" y="720577"/>
                </a:cubicBezTo>
                <a:cubicBezTo>
                  <a:pt x="3394563" y="722507"/>
                  <a:pt x="3428050" y="719807"/>
                  <a:pt x="3460521" y="717628"/>
                </a:cubicBezTo>
                <a:cubicBezTo>
                  <a:pt x="3545330" y="712137"/>
                  <a:pt x="3633314" y="698262"/>
                  <a:pt x="3710982" y="714182"/>
                </a:cubicBezTo>
                <a:cubicBezTo>
                  <a:pt x="3772122" y="726607"/>
                  <a:pt x="3825029" y="745116"/>
                  <a:pt x="3850961" y="778802"/>
                </a:cubicBezTo>
                <a:cubicBezTo>
                  <a:pt x="3868395" y="801427"/>
                  <a:pt x="3898481" y="813185"/>
                  <a:pt x="3946286" y="816372"/>
                </a:cubicBezTo>
                <a:cubicBezTo>
                  <a:pt x="3987480" y="819179"/>
                  <a:pt x="4025130" y="827781"/>
                  <a:pt x="4065132" y="832459"/>
                </a:cubicBezTo>
                <a:cubicBezTo>
                  <a:pt x="4086246" y="834922"/>
                  <a:pt x="4110400" y="838274"/>
                  <a:pt x="4132173" y="835167"/>
                </a:cubicBezTo>
                <a:cubicBezTo>
                  <a:pt x="4190358" y="826865"/>
                  <a:pt x="4249453" y="817300"/>
                  <a:pt x="4305858" y="804156"/>
                </a:cubicBezTo>
                <a:cubicBezTo>
                  <a:pt x="4334041" y="797490"/>
                  <a:pt x="4360739" y="782919"/>
                  <a:pt x="4382131" y="769481"/>
                </a:cubicBezTo>
                <a:cubicBezTo>
                  <a:pt x="4404161" y="755388"/>
                  <a:pt x="4425552" y="747047"/>
                  <a:pt x="4453289" y="752531"/>
                </a:cubicBezTo>
                <a:cubicBezTo>
                  <a:pt x="4522267" y="766292"/>
                  <a:pt x="4590589" y="780524"/>
                  <a:pt x="4657971" y="795835"/>
                </a:cubicBezTo>
                <a:cubicBezTo>
                  <a:pt x="4669645" y="798513"/>
                  <a:pt x="4675987" y="807238"/>
                  <a:pt x="4682399" y="813876"/>
                </a:cubicBezTo>
                <a:cubicBezTo>
                  <a:pt x="4712325" y="844914"/>
                  <a:pt x="4739115" y="876968"/>
                  <a:pt x="4771814" y="907046"/>
                </a:cubicBezTo>
                <a:cubicBezTo>
                  <a:pt x="4783117" y="917329"/>
                  <a:pt x="4807945" y="922850"/>
                  <a:pt x="4827520" y="929876"/>
                </a:cubicBezTo>
                <a:cubicBezTo>
                  <a:pt x="4833681" y="932206"/>
                  <a:pt x="4845543" y="931081"/>
                  <a:pt x="4849942" y="933851"/>
                </a:cubicBezTo>
                <a:cubicBezTo>
                  <a:pt x="4888949" y="959631"/>
                  <a:pt x="4951287" y="954890"/>
                  <a:pt x="5009626" y="957896"/>
                </a:cubicBezTo>
                <a:cubicBezTo>
                  <a:pt x="5059523" y="960407"/>
                  <a:pt x="5111928" y="960104"/>
                  <a:pt x="5158711" y="963814"/>
                </a:cubicBezTo>
                <a:cubicBezTo>
                  <a:pt x="5231307" y="969696"/>
                  <a:pt x="5298173" y="973751"/>
                  <a:pt x="5376427" y="963151"/>
                </a:cubicBezTo>
                <a:cubicBezTo>
                  <a:pt x="5408579" y="958754"/>
                  <a:pt x="5448461" y="970245"/>
                  <a:pt x="5475787" y="980508"/>
                </a:cubicBezTo>
                <a:cubicBezTo>
                  <a:pt x="5528518" y="1000363"/>
                  <a:pt x="5584839" y="1001958"/>
                  <a:pt x="5653401" y="987268"/>
                </a:cubicBezTo>
                <a:cubicBezTo>
                  <a:pt x="5676008" y="982341"/>
                  <a:pt x="5702558" y="984595"/>
                  <a:pt x="5726340" y="985357"/>
                </a:cubicBezTo>
                <a:cubicBezTo>
                  <a:pt x="5748643" y="985952"/>
                  <a:pt x="5770110" y="988364"/>
                  <a:pt x="5790563" y="991300"/>
                </a:cubicBezTo>
                <a:cubicBezTo>
                  <a:pt x="5815128" y="994969"/>
                  <a:pt x="5845522" y="996110"/>
                  <a:pt x="5860260" y="1004958"/>
                </a:cubicBezTo>
                <a:cubicBezTo>
                  <a:pt x="5906803" y="1032493"/>
                  <a:pt x="5977069" y="1037385"/>
                  <a:pt x="6042101" y="1036226"/>
                </a:cubicBezTo>
                <a:cubicBezTo>
                  <a:pt x="6128232" y="1034888"/>
                  <a:pt x="6222269" y="1027704"/>
                  <a:pt x="6301998" y="989138"/>
                </a:cubicBezTo>
                <a:cubicBezTo>
                  <a:pt x="6349672" y="965909"/>
                  <a:pt x="6396952" y="955198"/>
                  <a:pt x="6452025" y="968489"/>
                </a:cubicBezTo>
                <a:cubicBezTo>
                  <a:pt x="6489401" y="977695"/>
                  <a:pt x="6558002" y="960731"/>
                  <a:pt x="6589205" y="939474"/>
                </a:cubicBezTo>
                <a:cubicBezTo>
                  <a:pt x="6600499" y="931821"/>
                  <a:pt x="6612148" y="924116"/>
                  <a:pt x="6631069" y="911222"/>
                </a:cubicBezTo>
                <a:cubicBezTo>
                  <a:pt x="6674305" y="951313"/>
                  <a:pt x="6752346" y="944332"/>
                  <a:pt x="6828274" y="942941"/>
                </a:cubicBezTo>
                <a:cubicBezTo>
                  <a:pt x="6874780" y="942157"/>
                  <a:pt x="6889173" y="963896"/>
                  <a:pt x="6900803" y="984140"/>
                </a:cubicBezTo>
                <a:cubicBezTo>
                  <a:pt x="6921316" y="1020676"/>
                  <a:pt x="6959796" y="1032557"/>
                  <a:pt x="7034668" y="1018665"/>
                </a:cubicBezTo>
                <a:cubicBezTo>
                  <a:pt x="7117337" y="1003282"/>
                  <a:pt x="7199637" y="985309"/>
                  <a:pt x="7281067" y="966327"/>
                </a:cubicBezTo>
                <a:cubicBezTo>
                  <a:pt x="7332521" y="954266"/>
                  <a:pt x="7378029" y="936255"/>
                  <a:pt x="7412780" y="909206"/>
                </a:cubicBezTo>
                <a:cubicBezTo>
                  <a:pt x="7446535" y="882864"/>
                  <a:pt x="7455445" y="884046"/>
                  <a:pt x="7500327" y="894826"/>
                </a:cubicBezTo>
                <a:cubicBezTo>
                  <a:pt x="7552743" y="907363"/>
                  <a:pt x="7606735" y="918164"/>
                  <a:pt x="7662324" y="927415"/>
                </a:cubicBezTo>
                <a:cubicBezTo>
                  <a:pt x="7679867" y="930387"/>
                  <a:pt x="7704114" y="926740"/>
                  <a:pt x="7725334" y="924844"/>
                </a:cubicBezTo>
                <a:cubicBezTo>
                  <a:pt x="7761320" y="921787"/>
                  <a:pt x="7798617" y="920242"/>
                  <a:pt x="7833279" y="913031"/>
                </a:cubicBezTo>
                <a:cubicBezTo>
                  <a:pt x="7866516" y="906023"/>
                  <a:pt x="7898634" y="893700"/>
                  <a:pt x="7928605" y="881683"/>
                </a:cubicBezTo>
                <a:cubicBezTo>
                  <a:pt x="8012311" y="848025"/>
                  <a:pt x="8088138" y="810205"/>
                  <a:pt x="8146597" y="762968"/>
                </a:cubicBezTo>
                <a:cubicBezTo>
                  <a:pt x="8154091" y="756800"/>
                  <a:pt x="8170249" y="752606"/>
                  <a:pt x="8183577" y="749005"/>
                </a:cubicBezTo>
                <a:cubicBezTo>
                  <a:pt x="8205312" y="743071"/>
                  <a:pt x="8227788" y="737222"/>
                  <a:pt x="8250224" y="733642"/>
                </a:cubicBezTo>
                <a:cubicBezTo>
                  <a:pt x="8359189" y="716209"/>
                  <a:pt x="8441164" y="678078"/>
                  <a:pt x="8505929" y="626542"/>
                </a:cubicBezTo>
                <a:cubicBezTo>
                  <a:pt x="8524585" y="611796"/>
                  <a:pt x="8540107" y="608259"/>
                  <a:pt x="8564194" y="618796"/>
                </a:cubicBezTo>
                <a:cubicBezTo>
                  <a:pt x="8592162" y="631043"/>
                  <a:pt x="8628032" y="619507"/>
                  <a:pt x="8660705" y="611069"/>
                </a:cubicBezTo>
                <a:cubicBezTo>
                  <a:pt x="8694442" y="602479"/>
                  <a:pt x="8728514" y="593651"/>
                  <a:pt x="8762255" y="585060"/>
                </a:cubicBezTo>
                <a:cubicBezTo>
                  <a:pt x="8787227" y="578855"/>
                  <a:pt x="8811899" y="573069"/>
                  <a:pt x="8836439" y="566358"/>
                </a:cubicBezTo>
                <a:cubicBezTo>
                  <a:pt x="8912856" y="545447"/>
                  <a:pt x="8983243" y="538425"/>
                  <a:pt x="9050728" y="559575"/>
                </a:cubicBezTo>
                <a:cubicBezTo>
                  <a:pt x="9102219" y="575830"/>
                  <a:pt x="9164950" y="573868"/>
                  <a:pt x="9229627" y="557464"/>
                </a:cubicBezTo>
                <a:cubicBezTo>
                  <a:pt x="9237706" y="555368"/>
                  <a:pt x="9247529" y="550190"/>
                  <a:pt x="9253451" y="550855"/>
                </a:cubicBezTo>
                <a:cubicBezTo>
                  <a:pt x="9342568" y="560232"/>
                  <a:pt x="9405310" y="512383"/>
                  <a:pt x="9484214" y="498671"/>
                </a:cubicBezTo>
                <a:cubicBezTo>
                  <a:pt x="9519035" y="492570"/>
                  <a:pt x="9552778" y="473783"/>
                  <a:pt x="9582633" y="458384"/>
                </a:cubicBezTo>
                <a:cubicBezTo>
                  <a:pt x="9623689" y="437231"/>
                  <a:pt x="9660183" y="417297"/>
                  <a:pt x="9719670" y="415607"/>
                </a:cubicBezTo>
                <a:cubicBezTo>
                  <a:pt x="9779189" y="414101"/>
                  <a:pt x="9830940" y="393878"/>
                  <a:pt x="9871784" y="366147"/>
                </a:cubicBezTo>
                <a:cubicBezTo>
                  <a:pt x="9903014" y="345075"/>
                  <a:pt x="9939570" y="338349"/>
                  <a:pt x="9984494" y="336660"/>
                </a:cubicBezTo>
                <a:cubicBezTo>
                  <a:pt x="10040642" y="334503"/>
                  <a:pt x="10098165" y="326674"/>
                  <a:pt x="10154708" y="322193"/>
                </a:cubicBezTo>
                <a:cubicBezTo>
                  <a:pt x="10166953" y="321201"/>
                  <a:pt x="10182669" y="321603"/>
                  <a:pt x="10190446" y="325025"/>
                </a:cubicBezTo>
                <a:cubicBezTo>
                  <a:pt x="10285769" y="367692"/>
                  <a:pt x="10408999" y="350677"/>
                  <a:pt x="10530736" y="335953"/>
                </a:cubicBezTo>
                <a:cubicBezTo>
                  <a:pt x="10604506" y="327127"/>
                  <a:pt x="10678397" y="316584"/>
                  <a:pt x="10752157" y="305117"/>
                </a:cubicBezTo>
                <a:cubicBezTo>
                  <a:pt x="10777120" y="301365"/>
                  <a:pt x="10803110" y="294636"/>
                  <a:pt x="10824452" y="285927"/>
                </a:cubicBezTo>
                <a:cubicBezTo>
                  <a:pt x="10868837" y="267698"/>
                  <a:pt x="10909147" y="246465"/>
                  <a:pt x="10953152" y="228102"/>
                </a:cubicBezTo>
                <a:cubicBezTo>
                  <a:pt x="10969622" y="221030"/>
                  <a:pt x="10991730" y="217688"/>
                  <a:pt x="11011614" y="214096"/>
                </a:cubicBezTo>
                <a:cubicBezTo>
                  <a:pt x="11046743" y="207573"/>
                  <a:pt x="11086641" y="206412"/>
                  <a:pt x="11116031" y="195421"/>
                </a:cubicBezTo>
                <a:cubicBezTo>
                  <a:pt x="11192467" y="166956"/>
                  <a:pt x="11266913" y="160299"/>
                  <a:pt x="11344303" y="166629"/>
                </a:cubicBezTo>
                <a:cubicBezTo>
                  <a:pt x="11452657" y="175527"/>
                  <a:pt x="11551626" y="159519"/>
                  <a:pt x="11639050" y="108526"/>
                </a:cubicBezTo>
                <a:cubicBezTo>
                  <a:pt x="11678385" y="85543"/>
                  <a:pt x="11720243" y="87879"/>
                  <a:pt x="11757532" y="96530"/>
                </a:cubicBezTo>
                <a:cubicBezTo>
                  <a:pt x="11800499" y="106640"/>
                  <a:pt x="11840704" y="105056"/>
                  <a:pt x="11885799" y="86728"/>
                </a:cubicBezTo>
                <a:cubicBezTo>
                  <a:pt x="11895784" y="82659"/>
                  <a:pt x="11910604" y="81867"/>
                  <a:pt x="11922874" y="81060"/>
                </a:cubicBezTo>
                <a:cubicBezTo>
                  <a:pt x="11992783" y="75806"/>
                  <a:pt x="12063500" y="73647"/>
                  <a:pt x="12115331" y="33587"/>
                </a:cubicBezTo>
                <a:cubicBezTo>
                  <a:pt x="12125500" y="25715"/>
                  <a:pt x="12143693" y="20477"/>
                  <a:pt x="12158080" y="1408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652200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228BE-F1C4-53A9-2680-BD74B11E7750}"/>
              </a:ext>
            </a:extLst>
          </p:cNvPr>
          <p:cNvSpPr>
            <a:spLocks noGrp="1"/>
          </p:cNvSpPr>
          <p:nvPr>
            <p:ph type="title"/>
          </p:nvPr>
        </p:nvSpPr>
        <p:spPr>
          <a:xfrm>
            <a:off x="829818" y="694593"/>
            <a:ext cx="7475220" cy="2971800"/>
          </a:xfrm>
        </p:spPr>
        <p:txBody>
          <a:bodyPr/>
          <a:lstStyle/>
          <a:p>
            <a:endParaRPr lang="en-US" dirty="0"/>
          </a:p>
        </p:txBody>
      </p:sp>
      <p:sp>
        <p:nvSpPr>
          <p:cNvPr id="3" name="Text Placeholder 2">
            <a:extLst>
              <a:ext uri="{FF2B5EF4-FFF2-40B4-BE49-F238E27FC236}">
                <a16:creationId xmlns:a16="http://schemas.microsoft.com/office/drawing/2014/main" id="{0C287300-E9D4-0F52-476D-16E08D89A183}"/>
              </a:ext>
            </a:extLst>
          </p:cNvPr>
          <p:cNvSpPr>
            <a:spLocks noGrp="1"/>
          </p:cNvSpPr>
          <p:nvPr>
            <p:ph type="body" idx="1"/>
          </p:nvPr>
        </p:nvSpPr>
        <p:spPr>
          <a:xfrm>
            <a:off x="1279017" y="4585343"/>
            <a:ext cx="6576822" cy="1363806"/>
          </a:xfrm>
        </p:spPr>
        <p:txBody>
          <a:bodyPr>
            <a:normAutofit/>
          </a:bodyPr>
          <a:lstStyle/>
          <a:p>
            <a:r>
              <a:rPr lang="zh-CN" altLang="en-US" sz="7200" dirty="0">
                <a:latin typeface="DFPWeiBei-B5" panose="03000700000000000000" pitchFamily="66" charset="-120"/>
                <a:ea typeface="DFPWeiBei-B5" panose="03000700000000000000" pitchFamily="66" charset="-120"/>
              </a:rPr>
              <a:t>結語</a:t>
            </a:r>
            <a:endParaRPr lang="en-US" sz="7200" dirty="0">
              <a:latin typeface="DFPWeiBei-B5" panose="03000700000000000000" pitchFamily="66" charset="-120"/>
              <a:ea typeface="DFPWeiBei-B5" panose="03000700000000000000" pitchFamily="66" charset="-120"/>
            </a:endParaRPr>
          </a:p>
        </p:txBody>
      </p:sp>
    </p:spTree>
    <p:extLst>
      <p:ext uri="{BB962C8B-B14F-4D97-AF65-F5344CB8AC3E}">
        <p14:creationId xmlns:p14="http://schemas.microsoft.com/office/powerpoint/2010/main" val="297370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FFEB8-1C9D-2BDD-5F69-B99F867B1EC5}"/>
              </a:ext>
            </a:extLst>
          </p:cNvPr>
          <p:cNvSpPr>
            <a:spLocks noGrp="1"/>
          </p:cNvSpPr>
          <p:nvPr>
            <p:ph type="ctrTitle"/>
          </p:nvPr>
        </p:nvSpPr>
        <p:spPr>
          <a:xfrm>
            <a:off x="1391057" y="1600200"/>
            <a:ext cx="6149510" cy="3657600"/>
          </a:xfrm>
        </p:spPr>
        <p:txBody>
          <a:bodyPr anchor="ctr"/>
          <a:lstStyle/>
          <a:p>
            <a:pPr algn="ctr">
              <a:lnSpc>
                <a:spcPct val="110000"/>
              </a:lnSpc>
              <a:spcBef>
                <a:spcPts val="600"/>
              </a:spcBef>
              <a:spcAft>
                <a:spcPts val="600"/>
              </a:spcAft>
            </a:pPr>
            <a:r>
              <a:rPr lang="zh-CN" altLang="en-US" sz="6600" dirty="0">
                <a:solidFill>
                  <a:srgbClr val="D1FFFF"/>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Courier New" panose="02070309020205020404" pitchFamily="49" charset="0"/>
              </a:rPr>
              <a:t>附註一</a:t>
            </a:r>
            <a:br>
              <a:rPr lang="en-US" altLang="zh-CN" sz="6600" dirty="0">
                <a:solidFill>
                  <a:srgbClr val="D1FFFF"/>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Courier New" panose="02070309020205020404" pitchFamily="49" charset="0"/>
              </a:rPr>
            </a:br>
            <a:r>
              <a:rPr lang="zh-CN" altLang="en-US" sz="6600" dirty="0">
                <a:solidFill>
                  <a:srgbClr val="D1FFFF"/>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Courier New" panose="02070309020205020404" pitchFamily="49" charset="0"/>
              </a:rPr>
              <a:t>插曲三的</a:t>
            </a:r>
            <a:r>
              <a:rPr lang="zh-TW" sz="6600" dirty="0">
                <a:solidFill>
                  <a:srgbClr val="D1FFFF"/>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Courier New" panose="02070309020205020404" pitchFamily="49" charset="0"/>
              </a:rPr>
              <a:t>總結：</a:t>
            </a:r>
            <a:endParaRPr lang="en-US" sz="19900" dirty="0">
              <a:solidFill>
                <a:srgbClr val="D1FFFF"/>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endParaRPr>
          </a:p>
        </p:txBody>
      </p:sp>
    </p:spTree>
    <p:extLst>
      <p:ext uri="{BB962C8B-B14F-4D97-AF65-F5344CB8AC3E}">
        <p14:creationId xmlns:p14="http://schemas.microsoft.com/office/powerpoint/2010/main" val="1240175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61CF731E-2C4D-80A1-044F-95F97C17B53E}"/>
              </a:ext>
            </a:extLst>
          </p:cNvPr>
          <p:cNvGraphicFramePr>
            <a:graphicFrameLocks noGrp="1"/>
          </p:cNvGraphicFramePr>
          <p:nvPr>
            <p:ph sz="quarter" idx="4294967295"/>
            <p:extLst>
              <p:ext uri="{D42A27DB-BD31-4B8C-83A1-F6EECF244321}">
                <p14:modId xmlns:p14="http://schemas.microsoft.com/office/powerpoint/2010/main" val="1393814593"/>
              </p:ext>
            </p:extLst>
          </p:nvPr>
        </p:nvGraphicFramePr>
        <p:xfrm>
          <a:off x="465992" y="465992"/>
          <a:ext cx="8220807" cy="5926016"/>
        </p:xfrm>
        <a:graphic>
          <a:graphicData uri="http://schemas.openxmlformats.org/drawingml/2006/table">
            <a:tbl>
              <a:tblPr firstRow="1" firstCol="1" bandRow="1">
                <a:tableStyleId>{7DF18680-E054-41AD-8BC1-D1AEF772440D}</a:tableStyleId>
              </a:tblPr>
              <a:tblGrid>
                <a:gridCol w="2456793">
                  <a:extLst>
                    <a:ext uri="{9D8B030D-6E8A-4147-A177-3AD203B41FA5}">
                      <a16:colId xmlns:a16="http://schemas.microsoft.com/office/drawing/2014/main" val="1739957245"/>
                    </a:ext>
                  </a:extLst>
                </a:gridCol>
                <a:gridCol w="2456793">
                  <a:extLst>
                    <a:ext uri="{9D8B030D-6E8A-4147-A177-3AD203B41FA5}">
                      <a16:colId xmlns:a16="http://schemas.microsoft.com/office/drawing/2014/main" val="3580188503"/>
                    </a:ext>
                  </a:extLst>
                </a:gridCol>
                <a:gridCol w="3307221">
                  <a:extLst>
                    <a:ext uri="{9D8B030D-6E8A-4147-A177-3AD203B41FA5}">
                      <a16:colId xmlns:a16="http://schemas.microsoft.com/office/drawing/2014/main" val="1043400080"/>
                    </a:ext>
                  </a:extLst>
                </a:gridCol>
              </a:tblGrid>
              <a:tr h="2098564">
                <a:tc>
                  <a:txBody>
                    <a:bodyPr/>
                    <a:lstStyle/>
                    <a:p>
                      <a:pPr marL="0" marR="0" algn="ctr">
                        <a:lnSpc>
                          <a:spcPct val="120000"/>
                        </a:lnSpc>
                        <a:spcBef>
                          <a:spcPts val="600"/>
                        </a:spcBef>
                        <a:spcAft>
                          <a:spcPts val="600"/>
                        </a:spcAft>
                      </a:pPr>
                      <a:r>
                        <a:rPr lang="zh-TW" sz="4400" b="0" dirty="0">
                          <a:solidFill>
                            <a:srgbClr val="3A001D"/>
                          </a:solidFill>
                          <a:effectLst/>
                          <a:latin typeface="DFYuanMedium-B5" panose="020F0509000000000000" pitchFamily="49" charset="-120"/>
                          <a:ea typeface="DFYuanMedium-B5" panose="020F0509000000000000" pitchFamily="49" charset="-120"/>
                        </a:rPr>
                        <a:t>三位一體的神</a:t>
                      </a:r>
                      <a:endParaRPr lang="en-US" sz="3600" b="0" dirty="0">
                        <a:solidFill>
                          <a:srgbClr val="3A001D"/>
                        </a:solidFill>
                        <a:effectLst/>
                        <a:latin typeface="DFYuanMedium-B5" panose="020F0509000000000000" pitchFamily="49" charset="-120"/>
                        <a:ea typeface="DFYuanMedium-B5" panose="020F0509000000000000" pitchFamily="49" charset="-120"/>
                        <a:cs typeface="Arial" panose="020B0604020202020204" pitchFamily="34"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600"/>
                        </a:spcBef>
                        <a:spcAft>
                          <a:spcPts val="600"/>
                        </a:spcAft>
                      </a:pPr>
                      <a:r>
                        <a:rPr lang="zh-TW" sz="4400" b="0" dirty="0">
                          <a:solidFill>
                            <a:srgbClr val="3A001D"/>
                          </a:solidFill>
                          <a:effectLst/>
                          <a:latin typeface="DFYuanMedium-B5" panose="020F0509000000000000" pitchFamily="49" charset="-120"/>
                          <a:ea typeface="DFYuanMedium-B5" panose="020F0509000000000000" pitchFamily="49" charset="-120"/>
                        </a:rPr>
                        <a:t>撒旦</a:t>
                      </a:r>
                      <a:r>
                        <a:rPr lang="en-US" sz="4400" b="0" dirty="0">
                          <a:solidFill>
                            <a:srgbClr val="3A001D"/>
                          </a:solidFill>
                          <a:effectLst/>
                          <a:latin typeface="DFYuanMedium-B5" panose="020F0509000000000000" pitchFamily="49" charset="-120"/>
                          <a:ea typeface="DFYuanMedium-B5" panose="020F0509000000000000" pitchFamily="49" charset="-120"/>
                        </a:rPr>
                        <a:t>/</a:t>
                      </a:r>
                      <a:r>
                        <a:rPr lang="zh-TW" sz="4400" b="0" dirty="0">
                          <a:solidFill>
                            <a:srgbClr val="3A001D"/>
                          </a:solidFill>
                          <a:effectLst/>
                          <a:latin typeface="DFYuanMedium-B5" panose="020F0509000000000000" pitchFamily="49" charset="-120"/>
                          <a:ea typeface="DFYuanMedium-B5" panose="020F0509000000000000" pitchFamily="49" charset="-120"/>
                        </a:rPr>
                        <a:t>獸</a:t>
                      </a:r>
                      <a:endParaRPr lang="en-US" sz="3600" b="0" dirty="0">
                        <a:solidFill>
                          <a:srgbClr val="3A001D"/>
                        </a:solidFill>
                        <a:effectLst/>
                        <a:latin typeface="DFYuanMedium-B5" panose="020F0509000000000000" pitchFamily="49" charset="-120"/>
                        <a:ea typeface="DFYuanMedium-B5" panose="020F0509000000000000" pitchFamily="49" charset="-120"/>
                        <a:cs typeface="Arial" panose="020B0604020202020204" pitchFamily="34"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600"/>
                        </a:spcBef>
                        <a:spcAft>
                          <a:spcPts val="600"/>
                        </a:spcAft>
                      </a:pPr>
                      <a:r>
                        <a:rPr lang="zh-TW" sz="4400" b="0" dirty="0">
                          <a:solidFill>
                            <a:srgbClr val="3A001D"/>
                          </a:solidFill>
                          <a:effectLst/>
                          <a:latin typeface="DFYuanMedium-B5" panose="020F0509000000000000" pitchFamily="49" charset="-120"/>
                          <a:ea typeface="DFYuanMedium-B5" panose="020F0509000000000000" pitchFamily="49" charset="-120"/>
                        </a:rPr>
                        <a:t>聖徒</a:t>
                      </a:r>
                      <a:endParaRPr lang="en-US" sz="3600" b="0" dirty="0">
                        <a:solidFill>
                          <a:srgbClr val="3A001D"/>
                        </a:solidFill>
                        <a:effectLst/>
                        <a:latin typeface="DFYuanMedium-B5" panose="020F0509000000000000" pitchFamily="49" charset="-120"/>
                        <a:ea typeface="DFYuanMedium-B5" panose="020F0509000000000000" pitchFamily="49" charset="-120"/>
                        <a:cs typeface="Arial" panose="020B0604020202020204" pitchFamily="34"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1961956"/>
                  </a:ext>
                </a:extLst>
              </a:tr>
              <a:tr h="3827452">
                <a:tc>
                  <a:txBody>
                    <a:bodyPr/>
                    <a:lstStyle/>
                    <a:p>
                      <a:pPr marL="0" marR="0" algn="ctr">
                        <a:lnSpc>
                          <a:spcPct val="120000"/>
                        </a:lnSpc>
                        <a:spcBef>
                          <a:spcPts val="600"/>
                        </a:spcBef>
                        <a:spcAft>
                          <a:spcPts val="600"/>
                        </a:spcAft>
                      </a:pPr>
                      <a:r>
                        <a:rPr lang="zh-TW" sz="4000" b="0" u="sng" dirty="0">
                          <a:solidFill>
                            <a:srgbClr val="C00000"/>
                          </a:solidFill>
                          <a:effectLst/>
                          <a:latin typeface="Candara" panose="020E0502030303020204" pitchFamily="34" charset="0"/>
                          <a:ea typeface="DFPWeiBei-B5" panose="03000700000000000000" pitchFamily="66" charset="-120"/>
                        </a:rPr>
                        <a:t>勝過</a:t>
                      </a:r>
                      <a:r>
                        <a:rPr lang="zh-TW" sz="4000" b="0" dirty="0">
                          <a:solidFill>
                            <a:srgbClr val="3A001D"/>
                          </a:solidFill>
                          <a:effectLst/>
                          <a:latin typeface="Candara" panose="020E0502030303020204" pitchFamily="34" charset="0"/>
                          <a:ea typeface="DFYuanMedium-B5" panose="020F0509000000000000" pitchFamily="49" charset="-120"/>
                        </a:rPr>
                        <a:t>撒旦</a:t>
                      </a:r>
                      <a:r>
                        <a:rPr lang="en-US" altLang="zh-TW" sz="4000" b="0" dirty="0">
                          <a:solidFill>
                            <a:srgbClr val="3A001D"/>
                          </a:solidFill>
                          <a:effectLst/>
                          <a:latin typeface="Candara" panose="020E0502030303020204" pitchFamily="34" charset="0"/>
                          <a:ea typeface="DFYuanMedium-B5" panose="020F0509000000000000" pitchFamily="49" charset="-120"/>
                        </a:rPr>
                        <a:t> </a:t>
                      </a:r>
                      <a:r>
                        <a:rPr lang="en-US" sz="3200" b="0" dirty="0">
                          <a:solidFill>
                            <a:srgbClr val="002AB0"/>
                          </a:solidFill>
                          <a:effectLst/>
                          <a:latin typeface="Candara" panose="020E0502030303020204" pitchFamily="34" charset="0"/>
                          <a:ea typeface="DFYuanMedium-B5" panose="020F0509000000000000" pitchFamily="49" charset="-120"/>
                        </a:rPr>
                        <a:t>(</a:t>
                      </a:r>
                      <a:r>
                        <a:rPr lang="zh-TW" sz="3200" b="0" dirty="0">
                          <a:solidFill>
                            <a:srgbClr val="002AB0"/>
                          </a:solidFill>
                          <a:effectLst/>
                          <a:latin typeface="Candara" panose="020E0502030303020204" pitchFamily="34" charset="0"/>
                          <a:ea typeface="DFYuanMedium-B5" panose="020F0509000000000000" pitchFamily="49" charset="-120"/>
                        </a:rPr>
                        <a:t>十二</a:t>
                      </a:r>
                      <a:r>
                        <a:rPr lang="en-US" sz="3200" b="0" dirty="0">
                          <a:solidFill>
                            <a:srgbClr val="002AB0"/>
                          </a:solidFill>
                          <a:effectLst/>
                          <a:latin typeface="Candara" panose="020E0502030303020204" pitchFamily="34" charset="0"/>
                          <a:ea typeface="DFYuanMedium-B5" panose="020F0509000000000000" pitchFamily="49" charset="-120"/>
                        </a:rPr>
                        <a:t>7-10)</a:t>
                      </a:r>
                      <a:endParaRPr lang="en-US" sz="3600" b="0" dirty="0">
                        <a:solidFill>
                          <a:srgbClr val="3A001D"/>
                        </a:solidFill>
                        <a:effectLst/>
                        <a:latin typeface="Candara" panose="020E0502030303020204" pitchFamily="34" charset="0"/>
                        <a:ea typeface="DFYuanMedium-B5" panose="020F0509000000000000" pitchFamily="49" charset="-120"/>
                        <a:cs typeface="Arial" panose="020B0604020202020204" pitchFamily="34"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600"/>
                        </a:spcBef>
                        <a:spcAft>
                          <a:spcPts val="600"/>
                        </a:spcAft>
                      </a:pPr>
                      <a:r>
                        <a:rPr lang="zh-TW" sz="4000" b="0" dirty="0">
                          <a:solidFill>
                            <a:srgbClr val="3A001D"/>
                          </a:solidFill>
                          <a:effectLst/>
                          <a:latin typeface="Candara" panose="020E0502030303020204" pitchFamily="34" charset="0"/>
                          <a:ea typeface="DFYuanMedium-B5" panose="020F0509000000000000" pitchFamily="49" charset="-120"/>
                        </a:rPr>
                        <a:t>已經</a:t>
                      </a:r>
                      <a:r>
                        <a:rPr lang="zh-CN" altLang="en-US" sz="4000" b="0" u="sng" dirty="0">
                          <a:solidFill>
                            <a:srgbClr val="C00000"/>
                          </a:solidFill>
                          <a:effectLst/>
                          <a:latin typeface="Candara" panose="020E0502030303020204" pitchFamily="34" charset="0"/>
                          <a:ea typeface="DFPWeiBei-B5" panose="03000700000000000000" pitchFamily="66" charset="-120"/>
                        </a:rPr>
                        <a:t>被摔下</a:t>
                      </a:r>
                      <a:r>
                        <a:rPr lang="zh-CN" altLang="en-US" sz="4000" b="0" u="none" dirty="0">
                          <a:solidFill>
                            <a:srgbClr val="C00000"/>
                          </a:solidFill>
                          <a:effectLst/>
                          <a:latin typeface="Candara" panose="020E0502030303020204" pitchFamily="34" charset="0"/>
                          <a:ea typeface="DFPWeiBei-B5" panose="03000700000000000000" pitchFamily="66" charset="-120"/>
                        </a:rPr>
                        <a:t> </a:t>
                      </a:r>
                      <a:r>
                        <a:rPr lang="en-US" sz="3200" b="0" dirty="0">
                          <a:solidFill>
                            <a:srgbClr val="002AB0"/>
                          </a:solidFill>
                          <a:effectLst/>
                          <a:latin typeface="Candara" panose="020E0502030303020204" pitchFamily="34" charset="0"/>
                          <a:ea typeface="DFYuanMedium-B5" panose="020F0509000000000000" pitchFamily="49" charset="-120"/>
                        </a:rPr>
                        <a:t>(</a:t>
                      </a:r>
                      <a:r>
                        <a:rPr lang="zh-TW" sz="3200" b="0" dirty="0">
                          <a:solidFill>
                            <a:srgbClr val="002AB0"/>
                          </a:solidFill>
                          <a:effectLst/>
                          <a:latin typeface="Candara" panose="020E0502030303020204" pitchFamily="34" charset="0"/>
                          <a:ea typeface="DFYuanMedium-B5" panose="020F0509000000000000" pitchFamily="49" charset="-120"/>
                        </a:rPr>
                        <a:t>十二</a:t>
                      </a:r>
                      <a:r>
                        <a:rPr lang="en-US" sz="3200" b="0" dirty="0">
                          <a:solidFill>
                            <a:srgbClr val="002AB0"/>
                          </a:solidFill>
                          <a:effectLst/>
                          <a:latin typeface="Candara" panose="020E0502030303020204" pitchFamily="34" charset="0"/>
                          <a:ea typeface="DFYuanMedium-B5" panose="020F0509000000000000" pitchFamily="49" charset="-120"/>
                        </a:rPr>
                        <a:t> 7-10)</a:t>
                      </a:r>
                      <a:endParaRPr lang="en-US" sz="3600" b="0" dirty="0">
                        <a:solidFill>
                          <a:srgbClr val="002AB0"/>
                        </a:solidFill>
                        <a:effectLst/>
                        <a:latin typeface="Candara" panose="020E0502030303020204" pitchFamily="34" charset="0"/>
                        <a:ea typeface="DFYuanMedium-B5" panose="020F0509000000000000" pitchFamily="49" charset="-120"/>
                        <a:cs typeface="Arial" panose="020B0604020202020204" pitchFamily="34"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600"/>
                        </a:spcBef>
                        <a:spcAft>
                          <a:spcPts val="600"/>
                        </a:spcAft>
                      </a:pPr>
                      <a:r>
                        <a:rPr lang="zh-TW" sz="4000" b="0" dirty="0">
                          <a:solidFill>
                            <a:srgbClr val="3A001D"/>
                          </a:solidFill>
                          <a:effectLst/>
                          <a:latin typeface="Candara" panose="020E0502030303020204" pitchFamily="34" charset="0"/>
                          <a:ea typeface="DFYuanMedium-B5" panose="020F0509000000000000" pitchFamily="49" charset="-120"/>
                        </a:rPr>
                        <a:t>靠著羔羊的血</a:t>
                      </a:r>
                      <a:r>
                        <a:rPr lang="zh-CN" altLang="en-US" sz="4000" b="0" u="sng" dirty="0">
                          <a:solidFill>
                            <a:srgbClr val="C00000"/>
                          </a:solidFill>
                          <a:effectLst/>
                          <a:latin typeface="Candara" panose="020E0502030303020204" pitchFamily="34" charset="0"/>
                          <a:ea typeface="DFPWeiBei-B5" panose="03000700000000000000" pitchFamily="66" charset="-120"/>
                        </a:rPr>
                        <a:t>和生命所見證的道勝過撒旦</a:t>
                      </a:r>
                      <a:r>
                        <a:rPr lang="en-US" sz="3200" b="0" dirty="0">
                          <a:solidFill>
                            <a:srgbClr val="002AB0"/>
                          </a:solidFill>
                          <a:effectLst/>
                          <a:latin typeface="Candara" panose="020E0502030303020204" pitchFamily="34" charset="0"/>
                          <a:ea typeface="DFYuanMedium-B5" panose="020F0509000000000000" pitchFamily="49" charset="-120"/>
                        </a:rPr>
                        <a:t>(</a:t>
                      </a:r>
                      <a:r>
                        <a:rPr lang="zh-CN" sz="3200" b="0" dirty="0">
                          <a:solidFill>
                            <a:srgbClr val="002AB0"/>
                          </a:solidFill>
                          <a:effectLst/>
                          <a:latin typeface="Candara" panose="020E0502030303020204" pitchFamily="34" charset="0"/>
                          <a:ea typeface="DFYuanMedium-B5" panose="020F0509000000000000" pitchFamily="49" charset="-120"/>
                        </a:rPr>
                        <a:t>十二</a:t>
                      </a:r>
                      <a:r>
                        <a:rPr lang="en-US" sz="3200" b="0" dirty="0">
                          <a:solidFill>
                            <a:srgbClr val="002AB0"/>
                          </a:solidFill>
                          <a:effectLst/>
                          <a:latin typeface="Candara" panose="020E0502030303020204" pitchFamily="34" charset="0"/>
                          <a:ea typeface="DFYuanMedium-B5" panose="020F0509000000000000" pitchFamily="49" charset="-120"/>
                        </a:rPr>
                        <a:t> 11)</a:t>
                      </a:r>
                      <a:endParaRPr lang="en-US" sz="3600" b="0" dirty="0">
                        <a:solidFill>
                          <a:srgbClr val="002AB0"/>
                        </a:solidFill>
                        <a:effectLst/>
                        <a:latin typeface="Candara" panose="020E0502030303020204" pitchFamily="34" charset="0"/>
                        <a:ea typeface="DFYuanMedium-B5" panose="020F0509000000000000" pitchFamily="49" charset="-120"/>
                        <a:cs typeface="Arial" panose="020B0604020202020204" pitchFamily="34"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9078071"/>
                  </a:ext>
                </a:extLst>
              </a:tr>
            </a:tbl>
          </a:graphicData>
        </a:graphic>
      </p:graphicFrame>
    </p:spTree>
    <p:extLst>
      <p:ext uri="{BB962C8B-B14F-4D97-AF65-F5344CB8AC3E}">
        <p14:creationId xmlns:p14="http://schemas.microsoft.com/office/powerpoint/2010/main" val="58713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7FE5DEE3-8D1F-7407-40C6-AD8E3EE8B0A9}"/>
              </a:ext>
            </a:extLst>
          </p:cNvPr>
          <p:cNvGraphicFramePr>
            <a:graphicFrameLocks noGrp="1"/>
          </p:cNvGraphicFramePr>
          <p:nvPr>
            <p:ph sz="quarter" idx="4294967295"/>
            <p:extLst>
              <p:ext uri="{D42A27DB-BD31-4B8C-83A1-F6EECF244321}">
                <p14:modId xmlns:p14="http://schemas.microsoft.com/office/powerpoint/2010/main" val="1780813768"/>
              </p:ext>
            </p:extLst>
          </p:nvPr>
        </p:nvGraphicFramePr>
        <p:xfrm>
          <a:off x="465992" y="457200"/>
          <a:ext cx="8229600" cy="5952392"/>
        </p:xfrm>
        <a:graphic>
          <a:graphicData uri="http://schemas.openxmlformats.org/drawingml/2006/table">
            <a:tbl>
              <a:tblPr firstRow="1" firstCol="1" bandRow="1">
                <a:tableStyleId>{5C22544A-7EE6-4342-B048-85BDC9FD1C3A}</a:tableStyleId>
              </a:tblPr>
              <a:tblGrid>
                <a:gridCol w="2459421">
                  <a:extLst>
                    <a:ext uri="{9D8B030D-6E8A-4147-A177-3AD203B41FA5}">
                      <a16:colId xmlns:a16="http://schemas.microsoft.com/office/drawing/2014/main" val="3907943108"/>
                    </a:ext>
                  </a:extLst>
                </a:gridCol>
                <a:gridCol w="2459421">
                  <a:extLst>
                    <a:ext uri="{9D8B030D-6E8A-4147-A177-3AD203B41FA5}">
                      <a16:colId xmlns:a16="http://schemas.microsoft.com/office/drawing/2014/main" val="4056401520"/>
                    </a:ext>
                  </a:extLst>
                </a:gridCol>
                <a:gridCol w="3310758">
                  <a:extLst>
                    <a:ext uri="{9D8B030D-6E8A-4147-A177-3AD203B41FA5}">
                      <a16:colId xmlns:a16="http://schemas.microsoft.com/office/drawing/2014/main" val="1948637182"/>
                    </a:ext>
                  </a:extLst>
                </a:gridCol>
              </a:tblGrid>
              <a:tr h="1843453">
                <a:tc>
                  <a:txBody>
                    <a:bodyPr/>
                    <a:lstStyle/>
                    <a:p>
                      <a:pPr marL="0" marR="0" algn="ctr">
                        <a:lnSpc>
                          <a:spcPct val="120000"/>
                        </a:lnSpc>
                        <a:spcBef>
                          <a:spcPts val="600"/>
                        </a:spcBef>
                        <a:spcAft>
                          <a:spcPts val="600"/>
                        </a:spcAft>
                      </a:pPr>
                      <a:r>
                        <a:rPr lang="zh-TW" sz="4400" b="0" dirty="0">
                          <a:solidFill>
                            <a:schemeClr val="tx1"/>
                          </a:solidFill>
                          <a:effectLst/>
                          <a:latin typeface="DFYuanMedium-B5" panose="020F0509000000000000" pitchFamily="49" charset="-120"/>
                          <a:ea typeface="DFYuanMedium-B5" panose="020F0509000000000000" pitchFamily="49" charset="-120"/>
                        </a:rPr>
                        <a:t>三位一體的神</a:t>
                      </a:r>
                      <a:endParaRPr lang="en-US" sz="4400" b="0" dirty="0">
                        <a:solidFill>
                          <a:schemeClr val="tx1"/>
                        </a:solidFill>
                        <a:effectLst/>
                        <a:latin typeface="DFYuanMedium-B5" panose="020F0509000000000000" pitchFamily="49" charset="-120"/>
                        <a:ea typeface="DFYuanMedium-B5" panose="020F0509000000000000" pitchFamily="49" charset="-120"/>
                        <a:cs typeface="Arial" panose="020B0604020202020204" pitchFamily="34"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600"/>
                        </a:spcBef>
                        <a:spcAft>
                          <a:spcPts val="600"/>
                        </a:spcAft>
                      </a:pPr>
                      <a:r>
                        <a:rPr lang="zh-TW" sz="4400" b="0" dirty="0">
                          <a:solidFill>
                            <a:schemeClr val="tx1"/>
                          </a:solidFill>
                          <a:effectLst/>
                          <a:latin typeface="DFYuanMedium-B5" panose="020F0509000000000000" pitchFamily="49" charset="-120"/>
                          <a:ea typeface="DFYuanMedium-B5" panose="020F0509000000000000" pitchFamily="49" charset="-120"/>
                        </a:rPr>
                        <a:t>撒旦</a:t>
                      </a:r>
                      <a:r>
                        <a:rPr lang="en-US" sz="4400" b="0" dirty="0">
                          <a:solidFill>
                            <a:schemeClr val="tx1"/>
                          </a:solidFill>
                          <a:effectLst/>
                          <a:latin typeface="DFYuanMedium-B5" panose="020F0509000000000000" pitchFamily="49" charset="-120"/>
                          <a:ea typeface="DFYuanMedium-B5" panose="020F0509000000000000" pitchFamily="49" charset="-120"/>
                        </a:rPr>
                        <a:t>/</a:t>
                      </a:r>
                      <a:r>
                        <a:rPr lang="zh-TW" sz="4400" b="0" dirty="0">
                          <a:solidFill>
                            <a:schemeClr val="tx1"/>
                          </a:solidFill>
                          <a:effectLst/>
                          <a:latin typeface="DFYuanMedium-B5" panose="020F0509000000000000" pitchFamily="49" charset="-120"/>
                          <a:ea typeface="DFYuanMedium-B5" panose="020F0509000000000000" pitchFamily="49" charset="-120"/>
                        </a:rPr>
                        <a:t>獸</a:t>
                      </a:r>
                      <a:endParaRPr lang="en-US" sz="4400" b="0" dirty="0">
                        <a:solidFill>
                          <a:schemeClr val="tx1"/>
                        </a:solidFill>
                        <a:effectLst/>
                        <a:latin typeface="DFYuanMedium-B5" panose="020F0509000000000000" pitchFamily="49" charset="-120"/>
                        <a:ea typeface="DFYuanMedium-B5" panose="020F0509000000000000" pitchFamily="49" charset="-120"/>
                        <a:cs typeface="Arial" panose="020B0604020202020204" pitchFamily="34"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600"/>
                        </a:spcBef>
                        <a:spcAft>
                          <a:spcPts val="600"/>
                        </a:spcAft>
                      </a:pPr>
                      <a:r>
                        <a:rPr lang="zh-TW" sz="4400" b="0" dirty="0">
                          <a:solidFill>
                            <a:schemeClr val="tx1"/>
                          </a:solidFill>
                          <a:effectLst/>
                          <a:latin typeface="DFYuanMedium-B5" panose="020F0509000000000000" pitchFamily="49" charset="-120"/>
                          <a:ea typeface="DFYuanMedium-B5" panose="020F0509000000000000" pitchFamily="49" charset="-120"/>
                        </a:rPr>
                        <a:t>聖徒</a:t>
                      </a:r>
                      <a:endParaRPr lang="en-US" sz="4400" b="0" dirty="0">
                        <a:solidFill>
                          <a:schemeClr val="tx1"/>
                        </a:solidFill>
                        <a:effectLst/>
                        <a:latin typeface="DFYuanMedium-B5" panose="020F0509000000000000" pitchFamily="49" charset="-120"/>
                        <a:ea typeface="DFYuanMedium-B5" panose="020F0509000000000000" pitchFamily="49" charset="-120"/>
                        <a:cs typeface="Arial" panose="020B0604020202020204" pitchFamily="34"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7299550"/>
                  </a:ext>
                </a:extLst>
              </a:tr>
              <a:tr h="4108939">
                <a:tc>
                  <a:txBody>
                    <a:bodyPr/>
                    <a:lstStyle/>
                    <a:p>
                      <a:pPr marL="0" marR="0">
                        <a:lnSpc>
                          <a:spcPct val="120000"/>
                        </a:lnSpc>
                        <a:spcBef>
                          <a:spcPts val="600"/>
                        </a:spcBef>
                        <a:spcAft>
                          <a:spcPts val="600"/>
                        </a:spcAft>
                      </a:pPr>
                      <a:r>
                        <a:rPr lang="zh-CN" altLang="en-US" sz="4000" b="0" u="sng" dirty="0">
                          <a:solidFill>
                            <a:srgbClr val="C00000"/>
                          </a:solidFill>
                          <a:effectLst/>
                          <a:latin typeface="DFPWeiBei-B5" panose="03000700000000000000" pitchFamily="66" charset="-120"/>
                          <a:ea typeface="DFPWeiBei-B5" panose="03000700000000000000" pitchFamily="66" charset="-120"/>
                        </a:rPr>
                        <a:t>買贖</a:t>
                      </a:r>
                      <a:r>
                        <a:rPr lang="zh-CN" sz="4000" b="0" dirty="0">
                          <a:solidFill>
                            <a:srgbClr val="3A001D"/>
                          </a:solidFill>
                          <a:effectLst/>
                          <a:latin typeface="Candara" panose="020E0502030303020204" pitchFamily="34" charset="0"/>
                          <a:ea typeface="DFYuanMedium-B5" panose="020F0509000000000000" pitchFamily="49" charset="-120"/>
                        </a:rPr>
                        <a:t>信徒</a:t>
                      </a:r>
                      <a:r>
                        <a:rPr lang="en-US" altLang="zh-CN" sz="4000" b="0" dirty="0">
                          <a:solidFill>
                            <a:srgbClr val="00008A"/>
                          </a:solidFill>
                          <a:effectLst/>
                          <a:latin typeface="Candara" panose="020E0502030303020204" pitchFamily="34" charset="0"/>
                          <a:ea typeface="DFYuanMedium-B5" panose="020F0509000000000000" pitchFamily="49" charset="-120"/>
                        </a:rPr>
                        <a:t>  </a:t>
                      </a:r>
                      <a:r>
                        <a:rPr lang="en-US" sz="3200" b="0" dirty="0">
                          <a:solidFill>
                            <a:srgbClr val="3A001D"/>
                          </a:solidFill>
                          <a:effectLst/>
                          <a:latin typeface="Candara" panose="020E0502030303020204" pitchFamily="34" charset="0"/>
                          <a:ea typeface="DFYuanMedium-B5" panose="020F0509000000000000" pitchFamily="49" charset="-120"/>
                        </a:rPr>
                        <a:t>(</a:t>
                      </a:r>
                      <a:r>
                        <a:rPr lang="zh-CN" sz="3200" b="0" dirty="0">
                          <a:solidFill>
                            <a:srgbClr val="3A001D"/>
                          </a:solidFill>
                          <a:effectLst/>
                          <a:latin typeface="Candara" panose="020E0502030303020204" pitchFamily="34" charset="0"/>
                          <a:ea typeface="DFYuanMedium-B5" panose="020F0509000000000000" pitchFamily="49" charset="-120"/>
                        </a:rPr>
                        <a:t>十二</a:t>
                      </a:r>
                      <a:r>
                        <a:rPr lang="en-US" sz="3200" b="0" dirty="0">
                          <a:solidFill>
                            <a:srgbClr val="3A001D"/>
                          </a:solidFill>
                          <a:effectLst/>
                          <a:latin typeface="Candara" panose="020E0502030303020204" pitchFamily="34" charset="0"/>
                          <a:ea typeface="DFYuanMedium-B5" panose="020F0509000000000000" pitchFamily="49" charset="-120"/>
                        </a:rPr>
                        <a:t>11</a:t>
                      </a:r>
                      <a:r>
                        <a:rPr lang="zh-CN" sz="3200" b="0" dirty="0">
                          <a:solidFill>
                            <a:srgbClr val="3A001D"/>
                          </a:solidFill>
                          <a:effectLst/>
                          <a:latin typeface="Candara" panose="020E0502030303020204" pitchFamily="34" charset="0"/>
                          <a:ea typeface="DFYuanMedium-B5" panose="020F0509000000000000" pitchFamily="49" charset="-120"/>
                        </a:rPr>
                        <a:t>，十四</a:t>
                      </a:r>
                      <a:r>
                        <a:rPr lang="en-US" sz="3200" b="0" dirty="0">
                          <a:solidFill>
                            <a:srgbClr val="3A001D"/>
                          </a:solidFill>
                          <a:effectLst/>
                          <a:latin typeface="Candara" panose="020E0502030303020204" pitchFamily="34" charset="0"/>
                          <a:ea typeface="DFYuanMedium-B5" panose="020F0509000000000000" pitchFamily="49" charset="-120"/>
                        </a:rPr>
                        <a:t>3)</a:t>
                      </a:r>
                      <a:endParaRPr lang="en-US" sz="4000" b="0" dirty="0">
                        <a:solidFill>
                          <a:srgbClr val="3A001D"/>
                        </a:solidFill>
                        <a:effectLst/>
                        <a:latin typeface="Candara" panose="020E0502030303020204" pitchFamily="34" charset="0"/>
                        <a:ea typeface="DFYuanMedium-B5" panose="020F0509000000000000" pitchFamily="49" charset="-120"/>
                        <a:cs typeface="Arial" panose="020B0604020202020204" pitchFamily="34"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20000"/>
                        </a:lnSpc>
                        <a:spcBef>
                          <a:spcPts val="600"/>
                        </a:spcBef>
                        <a:spcAft>
                          <a:spcPts val="600"/>
                        </a:spcAft>
                      </a:pPr>
                      <a:r>
                        <a:rPr lang="zh-CN" altLang="en-US" sz="4000" b="0" u="sng" dirty="0">
                          <a:solidFill>
                            <a:srgbClr val="C00000"/>
                          </a:solidFill>
                          <a:effectLst/>
                          <a:latin typeface="DFPWeiBei-B5" panose="03000700000000000000" pitchFamily="66" charset="-120"/>
                          <a:ea typeface="DFPWeiBei-B5" panose="03000700000000000000" pitchFamily="66" charset="-120"/>
                        </a:rPr>
                        <a:t>逼迫誘惑</a:t>
                      </a:r>
                      <a:r>
                        <a:rPr lang="zh-CN" sz="4000" b="0" dirty="0">
                          <a:solidFill>
                            <a:srgbClr val="3A001D"/>
                          </a:solidFill>
                          <a:effectLst/>
                          <a:latin typeface="Candara" panose="020E0502030303020204" pitchFamily="34" charset="0"/>
                          <a:ea typeface="DFYuanMedium-B5" panose="020F0509000000000000" pitchFamily="49" charset="-120"/>
                        </a:rPr>
                        <a:t>信徒</a:t>
                      </a:r>
                      <a:r>
                        <a:rPr lang="en-US" altLang="zh-CN" sz="4000" b="0" dirty="0">
                          <a:solidFill>
                            <a:srgbClr val="3A001D"/>
                          </a:solidFill>
                          <a:effectLst/>
                          <a:latin typeface="Candara" panose="020E0502030303020204" pitchFamily="34" charset="0"/>
                          <a:ea typeface="DFYuanMedium-B5" panose="020F0509000000000000" pitchFamily="49" charset="-120"/>
                        </a:rPr>
                        <a:t> </a:t>
                      </a:r>
                      <a:r>
                        <a:rPr lang="en-US" sz="3200" b="0" dirty="0">
                          <a:solidFill>
                            <a:srgbClr val="3A001D"/>
                          </a:solidFill>
                          <a:effectLst/>
                          <a:latin typeface="Candara" panose="020E0502030303020204" pitchFamily="34" charset="0"/>
                          <a:ea typeface="DFYuanMedium-B5" panose="020F0509000000000000" pitchFamily="49" charset="-120"/>
                        </a:rPr>
                        <a:t>(</a:t>
                      </a:r>
                      <a:r>
                        <a:rPr lang="zh-CN" sz="3200" b="0" dirty="0">
                          <a:solidFill>
                            <a:srgbClr val="3A001D"/>
                          </a:solidFill>
                          <a:effectLst/>
                          <a:latin typeface="Candara" panose="020E0502030303020204" pitchFamily="34" charset="0"/>
                          <a:ea typeface="DFYuanMedium-B5" panose="020F0509000000000000" pitchFamily="49" charset="-120"/>
                        </a:rPr>
                        <a:t>十三</a:t>
                      </a:r>
                      <a:r>
                        <a:rPr lang="en-US" sz="3200" b="0" dirty="0">
                          <a:solidFill>
                            <a:srgbClr val="3A001D"/>
                          </a:solidFill>
                          <a:effectLst/>
                          <a:latin typeface="Candara" panose="020E0502030303020204" pitchFamily="34" charset="0"/>
                          <a:ea typeface="DFYuanMedium-B5" panose="020F0509000000000000" pitchFamily="49" charset="-120"/>
                        </a:rPr>
                        <a:t>)</a:t>
                      </a:r>
                      <a:endParaRPr lang="en-US" sz="4000" b="0" dirty="0">
                        <a:solidFill>
                          <a:srgbClr val="3A001D"/>
                        </a:solidFill>
                        <a:effectLst/>
                        <a:latin typeface="Candara" panose="020E0502030303020204" pitchFamily="34" charset="0"/>
                        <a:ea typeface="DFYuanMedium-B5" panose="020F0509000000000000" pitchFamily="49" charset="-120"/>
                        <a:cs typeface="Arial" panose="020B0604020202020204" pitchFamily="34"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20000"/>
                        </a:lnSpc>
                        <a:spcBef>
                          <a:spcPts val="600"/>
                        </a:spcBef>
                        <a:spcAft>
                          <a:spcPts val="600"/>
                        </a:spcAft>
                      </a:pPr>
                      <a:r>
                        <a:rPr lang="zh-CN" sz="4000" b="0" dirty="0">
                          <a:solidFill>
                            <a:srgbClr val="3A001D"/>
                          </a:solidFill>
                          <a:effectLst/>
                          <a:latin typeface="Candara" panose="020E0502030303020204" pitchFamily="34" charset="0"/>
                          <a:ea typeface="DFYuanMedium-B5" panose="020F0509000000000000" pitchFamily="49" charset="-120"/>
                        </a:rPr>
                        <a:t>受</a:t>
                      </a:r>
                      <a:r>
                        <a:rPr lang="zh-CN" altLang="en-US" sz="4000" b="0" u="sng" dirty="0">
                          <a:solidFill>
                            <a:srgbClr val="C00000"/>
                          </a:solidFill>
                          <a:effectLst/>
                          <a:latin typeface="DFPWeiBei-B5" panose="03000700000000000000" pitchFamily="66" charset="-120"/>
                          <a:ea typeface="DFPWeiBei-B5" panose="03000700000000000000" pitchFamily="66" charset="-120"/>
                        </a:rPr>
                        <a:t>逼迫</a:t>
                      </a:r>
                      <a:r>
                        <a:rPr lang="zh-CN" altLang="en-US" sz="3200" b="0" u="none" dirty="0">
                          <a:solidFill>
                            <a:srgbClr val="C00000"/>
                          </a:solidFill>
                          <a:effectLst/>
                          <a:latin typeface="DFPWeiBei-B5" panose="03000700000000000000" pitchFamily="66" charset="-120"/>
                          <a:ea typeface="DFPWeiBei-B5" panose="03000700000000000000" pitchFamily="66" charset="-120"/>
                        </a:rPr>
                        <a:t> </a:t>
                      </a:r>
                      <a:r>
                        <a:rPr lang="en-US" sz="3200" b="0" dirty="0">
                          <a:solidFill>
                            <a:srgbClr val="3A001D"/>
                          </a:solidFill>
                          <a:effectLst/>
                          <a:latin typeface="Candara" panose="020E0502030303020204" pitchFamily="34" charset="0"/>
                          <a:ea typeface="DFYuanMedium-B5" panose="020F0509000000000000" pitchFamily="49" charset="-120"/>
                        </a:rPr>
                        <a:t>(</a:t>
                      </a:r>
                      <a:r>
                        <a:rPr lang="zh-CN" sz="3200" b="0" dirty="0">
                          <a:solidFill>
                            <a:srgbClr val="3A001D"/>
                          </a:solidFill>
                          <a:effectLst/>
                          <a:latin typeface="Candara" panose="020E0502030303020204" pitchFamily="34" charset="0"/>
                          <a:ea typeface="DFYuanMedium-B5" panose="020F0509000000000000" pitchFamily="49" charset="-120"/>
                        </a:rPr>
                        <a:t>十二</a:t>
                      </a:r>
                      <a:r>
                        <a:rPr lang="en-US" sz="3200" b="0" dirty="0">
                          <a:solidFill>
                            <a:srgbClr val="3A001D"/>
                          </a:solidFill>
                          <a:effectLst/>
                          <a:latin typeface="Candara" panose="020E0502030303020204" pitchFamily="34" charset="0"/>
                          <a:ea typeface="DFYuanMedium-B5" panose="020F0509000000000000" pitchFamily="49" charset="-120"/>
                        </a:rPr>
                        <a:t> 13)</a:t>
                      </a:r>
                      <a:r>
                        <a:rPr lang="zh-CN" sz="4000" b="0" dirty="0">
                          <a:solidFill>
                            <a:srgbClr val="3A001D"/>
                          </a:solidFill>
                          <a:effectLst/>
                          <a:latin typeface="Candara" panose="020E0502030303020204" pitchFamily="34" charset="0"/>
                          <a:ea typeface="DFYuanMedium-B5" panose="020F0509000000000000" pitchFamily="49" charset="-120"/>
                        </a:rPr>
                        <a:t>，甚至</a:t>
                      </a:r>
                      <a:r>
                        <a:rPr lang="zh-CN" sz="4000" b="0" u="sng" dirty="0">
                          <a:solidFill>
                            <a:srgbClr val="C00000"/>
                          </a:solidFill>
                          <a:effectLst/>
                          <a:latin typeface="DFPWeiBei-B5" panose="03000700000000000000" pitchFamily="66" charset="-120"/>
                          <a:ea typeface="DFPWeiBei-B5" panose="03000700000000000000" pitchFamily="66" charset="-120"/>
                        </a:rPr>
                        <a:t>被</a:t>
                      </a:r>
                      <a:r>
                        <a:rPr lang="zh-CN" altLang="en-US" sz="4000" b="0" u="sng" dirty="0">
                          <a:solidFill>
                            <a:srgbClr val="C00000"/>
                          </a:solidFill>
                          <a:effectLst/>
                          <a:latin typeface="DFPWeiBei-B5" panose="03000700000000000000" pitchFamily="66" charset="-120"/>
                          <a:ea typeface="DFPWeiBei-B5" panose="03000700000000000000" pitchFamily="66" charset="-120"/>
                        </a:rPr>
                        <a:t>殺</a:t>
                      </a:r>
                      <a:r>
                        <a:rPr lang="en-US" sz="3200" b="0" dirty="0">
                          <a:solidFill>
                            <a:srgbClr val="3A001D"/>
                          </a:solidFill>
                          <a:effectLst/>
                          <a:latin typeface="Candara" panose="020E0502030303020204" pitchFamily="34" charset="0"/>
                          <a:ea typeface="DFYuanMedium-B5" panose="020F0509000000000000" pitchFamily="49" charset="-120"/>
                        </a:rPr>
                        <a:t>(</a:t>
                      </a:r>
                      <a:r>
                        <a:rPr lang="zh-CN" sz="3200" b="0" dirty="0">
                          <a:solidFill>
                            <a:srgbClr val="3A001D"/>
                          </a:solidFill>
                          <a:effectLst/>
                          <a:latin typeface="Candara" panose="020E0502030303020204" pitchFamily="34" charset="0"/>
                          <a:ea typeface="DFYuanMedium-B5" panose="020F0509000000000000" pitchFamily="49" charset="-120"/>
                        </a:rPr>
                        <a:t>十二</a:t>
                      </a:r>
                      <a:r>
                        <a:rPr lang="en-US" sz="3200" b="0" dirty="0">
                          <a:solidFill>
                            <a:srgbClr val="3A001D"/>
                          </a:solidFill>
                          <a:effectLst/>
                          <a:latin typeface="Candara" panose="020E0502030303020204" pitchFamily="34" charset="0"/>
                          <a:ea typeface="DFYuanMedium-B5" panose="020F0509000000000000" pitchFamily="49" charset="-120"/>
                        </a:rPr>
                        <a:t> 11</a:t>
                      </a:r>
                      <a:r>
                        <a:rPr lang="zh-CN" sz="3200" b="0" dirty="0">
                          <a:solidFill>
                            <a:srgbClr val="3A001D"/>
                          </a:solidFill>
                          <a:effectLst/>
                          <a:latin typeface="Candara" panose="020E0502030303020204" pitchFamily="34" charset="0"/>
                          <a:ea typeface="DFYuanMedium-B5" panose="020F0509000000000000" pitchFamily="49" charset="-120"/>
                        </a:rPr>
                        <a:t>，十</a:t>
                      </a:r>
                      <a:r>
                        <a:rPr lang="zh-TW" sz="3200" b="0" dirty="0">
                          <a:solidFill>
                            <a:srgbClr val="3A001D"/>
                          </a:solidFill>
                          <a:effectLst/>
                          <a:latin typeface="Candara" panose="020E0502030303020204" pitchFamily="34" charset="0"/>
                          <a:ea typeface="DFYuanMedium-B5" panose="020F0509000000000000" pitchFamily="49" charset="-120"/>
                        </a:rPr>
                        <a:t>三</a:t>
                      </a:r>
                      <a:r>
                        <a:rPr lang="en-US" sz="3200" b="0" dirty="0">
                          <a:solidFill>
                            <a:srgbClr val="3A001D"/>
                          </a:solidFill>
                          <a:effectLst/>
                          <a:latin typeface="Candara" panose="020E0502030303020204" pitchFamily="34" charset="0"/>
                          <a:ea typeface="DFYuanMedium-B5" panose="020F0509000000000000" pitchFamily="49" charset="-120"/>
                        </a:rPr>
                        <a:t> 7</a:t>
                      </a:r>
                      <a:r>
                        <a:rPr lang="zh-TW" sz="3200" b="0" dirty="0">
                          <a:solidFill>
                            <a:srgbClr val="3A001D"/>
                          </a:solidFill>
                          <a:effectLst/>
                          <a:latin typeface="Candara" panose="020E0502030303020204" pitchFamily="34" charset="0"/>
                          <a:ea typeface="DFYuanMedium-B5" panose="020F0509000000000000" pitchFamily="49" charset="-120"/>
                        </a:rPr>
                        <a:t>、</a:t>
                      </a:r>
                      <a:r>
                        <a:rPr lang="en-US" sz="3200" b="0" dirty="0">
                          <a:solidFill>
                            <a:srgbClr val="3A001D"/>
                          </a:solidFill>
                          <a:effectLst/>
                          <a:latin typeface="Candara" panose="020E0502030303020204" pitchFamily="34" charset="0"/>
                          <a:ea typeface="DFYuanMedium-B5" panose="020F0509000000000000" pitchFamily="49" charset="-120"/>
                        </a:rPr>
                        <a:t> 10</a:t>
                      </a:r>
                      <a:r>
                        <a:rPr lang="zh-TW" sz="3200" b="0" dirty="0">
                          <a:solidFill>
                            <a:srgbClr val="3A001D"/>
                          </a:solidFill>
                          <a:effectLst/>
                          <a:latin typeface="Candara" panose="020E0502030303020204" pitchFamily="34" charset="0"/>
                          <a:ea typeface="DFYuanMedium-B5" panose="020F0509000000000000" pitchFamily="49" charset="-120"/>
                        </a:rPr>
                        <a:t>、</a:t>
                      </a:r>
                      <a:r>
                        <a:rPr lang="en-US" sz="3200" b="0" dirty="0">
                          <a:solidFill>
                            <a:srgbClr val="3A001D"/>
                          </a:solidFill>
                          <a:effectLst/>
                          <a:latin typeface="Candara" panose="020E0502030303020204" pitchFamily="34" charset="0"/>
                          <a:ea typeface="DFYuanMedium-B5" panose="020F0509000000000000" pitchFamily="49" charset="-120"/>
                        </a:rPr>
                        <a:t>15)</a:t>
                      </a:r>
                      <a:endParaRPr lang="en-US" sz="4000" b="0" dirty="0">
                        <a:solidFill>
                          <a:srgbClr val="3A001D"/>
                        </a:solidFill>
                        <a:effectLst/>
                        <a:latin typeface="Candara" panose="020E0502030303020204" pitchFamily="34" charset="0"/>
                        <a:ea typeface="DFYuanMedium-B5" panose="020F0509000000000000" pitchFamily="49" charset="-120"/>
                        <a:cs typeface="Arial" panose="020B0604020202020204" pitchFamily="34"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6835829"/>
                  </a:ext>
                </a:extLst>
              </a:tr>
            </a:tbl>
          </a:graphicData>
        </a:graphic>
      </p:graphicFrame>
    </p:spTree>
    <p:extLst>
      <p:ext uri="{BB962C8B-B14F-4D97-AF65-F5344CB8AC3E}">
        <p14:creationId xmlns:p14="http://schemas.microsoft.com/office/powerpoint/2010/main" val="153426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7FE5DEE3-8D1F-7407-40C6-AD8E3EE8B0A9}"/>
              </a:ext>
            </a:extLst>
          </p:cNvPr>
          <p:cNvGraphicFramePr>
            <a:graphicFrameLocks noGrp="1"/>
          </p:cNvGraphicFramePr>
          <p:nvPr>
            <p:ph sz="quarter" idx="4294967295"/>
            <p:extLst>
              <p:ext uri="{D42A27DB-BD31-4B8C-83A1-F6EECF244321}">
                <p14:modId xmlns:p14="http://schemas.microsoft.com/office/powerpoint/2010/main" val="1768205833"/>
              </p:ext>
            </p:extLst>
          </p:nvPr>
        </p:nvGraphicFramePr>
        <p:xfrm>
          <a:off x="474785" y="479547"/>
          <a:ext cx="8220807" cy="5930045"/>
        </p:xfrm>
        <a:graphic>
          <a:graphicData uri="http://schemas.openxmlformats.org/drawingml/2006/table">
            <a:tbl>
              <a:tblPr firstRow="1" firstCol="1" bandRow="1">
                <a:tableStyleId>{5C22544A-7EE6-4342-B048-85BDC9FD1C3A}</a:tableStyleId>
              </a:tblPr>
              <a:tblGrid>
                <a:gridCol w="2456793">
                  <a:extLst>
                    <a:ext uri="{9D8B030D-6E8A-4147-A177-3AD203B41FA5}">
                      <a16:colId xmlns:a16="http://schemas.microsoft.com/office/drawing/2014/main" val="3907943108"/>
                    </a:ext>
                  </a:extLst>
                </a:gridCol>
                <a:gridCol w="2456793">
                  <a:extLst>
                    <a:ext uri="{9D8B030D-6E8A-4147-A177-3AD203B41FA5}">
                      <a16:colId xmlns:a16="http://schemas.microsoft.com/office/drawing/2014/main" val="4056401520"/>
                    </a:ext>
                  </a:extLst>
                </a:gridCol>
                <a:gridCol w="3307221">
                  <a:extLst>
                    <a:ext uri="{9D8B030D-6E8A-4147-A177-3AD203B41FA5}">
                      <a16:colId xmlns:a16="http://schemas.microsoft.com/office/drawing/2014/main" val="1948637182"/>
                    </a:ext>
                  </a:extLst>
                </a:gridCol>
              </a:tblGrid>
              <a:tr h="1389381">
                <a:tc>
                  <a:txBody>
                    <a:bodyPr/>
                    <a:lstStyle/>
                    <a:p>
                      <a:pPr marL="0" marR="0" algn="ctr">
                        <a:spcBef>
                          <a:spcPts val="0"/>
                        </a:spcBef>
                        <a:spcAft>
                          <a:spcPts val="0"/>
                        </a:spcAft>
                      </a:pPr>
                      <a:r>
                        <a:rPr lang="zh-TW" sz="4000" b="0" dirty="0">
                          <a:solidFill>
                            <a:schemeClr val="tx1"/>
                          </a:solidFill>
                          <a:effectLst/>
                          <a:latin typeface="DFYuanMedium-B5" panose="020F0509000000000000" pitchFamily="49" charset="-120"/>
                          <a:ea typeface="DFYuanMedium-B5" panose="020F0509000000000000" pitchFamily="49" charset="-120"/>
                        </a:rPr>
                        <a:t>三位一體的神</a:t>
                      </a:r>
                      <a:endParaRPr lang="en-US" sz="4000" b="0" dirty="0">
                        <a:solidFill>
                          <a:schemeClr val="tx1"/>
                        </a:solidFill>
                        <a:effectLst/>
                        <a:latin typeface="DFYuanMedium-B5" panose="020F0509000000000000" pitchFamily="49" charset="-120"/>
                        <a:ea typeface="DFYuanMedium-B5" panose="020F0509000000000000" pitchFamily="49" charset="-120"/>
                        <a:cs typeface="Arial" panose="020B0604020202020204" pitchFamily="34"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zh-TW" sz="4000" b="0">
                          <a:solidFill>
                            <a:schemeClr val="tx1"/>
                          </a:solidFill>
                          <a:effectLst/>
                          <a:latin typeface="DFYuanMedium-B5" panose="020F0509000000000000" pitchFamily="49" charset="-120"/>
                          <a:ea typeface="DFYuanMedium-B5" panose="020F0509000000000000" pitchFamily="49" charset="-120"/>
                        </a:rPr>
                        <a:t>撒旦</a:t>
                      </a:r>
                      <a:r>
                        <a:rPr lang="en-US" sz="4000" b="0">
                          <a:solidFill>
                            <a:schemeClr val="tx1"/>
                          </a:solidFill>
                          <a:effectLst/>
                          <a:latin typeface="DFYuanMedium-B5" panose="020F0509000000000000" pitchFamily="49" charset="-120"/>
                          <a:ea typeface="DFYuanMedium-B5" panose="020F0509000000000000" pitchFamily="49" charset="-120"/>
                        </a:rPr>
                        <a:t>/</a:t>
                      </a:r>
                      <a:r>
                        <a:rPr lang="zh-TW" sz="4000" b="0">
                          <a:solidFill>
                            <a:schemeClr val="tx1"/>
                          </a:solidFill>
                          <a:effectLst/>
                          <a:latin typeface="DFYuanMedium-B5" panose="020F0509000000000000" pitchFamily="49" charset="-120"/>
                          <a:ea typeface="DFYuanMedium-B5" panose="020F0509000000000000" pitchFamily="49" charset="-120"/>
                        </a:rPr>
                        <a:t>獸</a:t>
                      </a:r>
                      <a:endParaRPr lang="en-US" sz="4000" b="0">
                        <a:solidFill>
                          <a:schemeClr val="tx1"/>
                        </a:solidFill>
                        <a:effectLst/>
                        <a:latin typeface="DFYuanMedium-B5" panose="020F0509000000000000" pitchFamily="49" charset="-120"/>
                        <a:ea typeface="DFYuanMedium-B5" panose="020F0509000000000000" pitchFamily="49" charset="-120"/>
                        <a:cs typeface="Arial" panose="020B0604020202020204" pitchFamily="34"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zh-TW" sz="4000" b="0" dirty="0">
                          <a:solidFill>
                            <a:schemeClr val="tx1"/>
                          </a:solidFill>
                          <a:effectLst/>
                          <a:latin typeface="DFYuanMedium-B5" panose="020F0509000000000000" pitchFamily="49" charset="-120"/>
                          <a:ea typeface="DFYuanMedium-B5" panose="020F0509000000000000" pitchFamily="49" charset="-120"/>
                        </a:rPr>
                        <a:t>聖徒</a:t>
                      </a:r>
                      <a:endParaRPr lang="en-US" sz="4000" b="0" dirty="0">
                        <a:solidFill>
                          <a:schemeClr val="tx1"/>
                        </a:solidFill>
                        <a:effectLst/>
                        <a:latin typeface="DFYuanMedium-B5" panose="020F0509000000000000" pitchFamily="49" charset="-120"/>
                        <a:ea typeface="DFYuanMedium-B5" panose="020F0509000000000000" pitchFamily="49" charset="-120"/>
                        <a:cs typeface="Arial" panose="020B0604020202020204" pitchFamily="34"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7299550"/>
                  </a:ext>
                </a:extLst>
              </a:tr>
              <a:tr h="4540664">
                <a:tc>
                  <a:txBody>
                    <a:bodyPr/>
                    <a:lstStyle/>
                    <a:p>
                      <a:pPr marL="0" marR="0">
                        <a:lnSpc>
                          <a:spcPct val="110000"/>
                        </a:lnSpc>
                        <a:spcBef>
                          <a:spcPts val="0"/>
                        </a:spcBef>
                        <a:spcAft>
                          <a:spcPts val="0"/>
                        </a:spcAft>
                      </a:pPr>
                      <a:r>
                        <a:rPr lang="zh-CN" altLang="en-US" sz="3600" b="0" u="sng" dirty="0">
                          <a:solidFill>
                            <a:srgbClr val="C00000"/>
                          </a:solidFill>
                          <a:effectLst/>
                          <a:latin typeface="DFPWeiBei-B5" panose="03000700000000000000" pitchFamily="66" charset="-120"/>
                          <a:ea typeface="DFPWeiBei-B5" panose="03000700000000000000" pitchFamily="66" charset="-120"/>
                        </a:rPr>
                        <a:t>保護</a:t>
                      </a:r>
                      <a:r>
                        <a:rPr lang="zh-TW" sz="3600" b="0" dirty="0">
                          <a:solidFill>
                            <a:srgbClr val="3A001D"/>
                          </a:solidFill>
                          <a:effectLst/>
                          <a:latin typeface="Candara" panose="020E0502030303020204" pitchFamily="34" charset="0"/>
                          <a:ea typeface="DFYuanMedium-B5" panose="020F0509000000000000" pitchFamily="49" charset="-120"/>
                        </a:rPr>
                        <a:t>教會</a:t>
                      </a:r>
                      <a:r>
                        <a:rPr lang="en-US" altLang="zh-TW" sz="3600" b="0" dirty="0">
                          <a:solidFill>
                            <a:srgbClr val="002AB0"/>
                          </a:solidFill>
                          <a:effectLst/>
                          <a:latin typeface="Candara" panose="020E0502030303020204" pitchFamily="34" charset="0"/>
                          <a:ea typeface="DFYuanMedium-B5" panose="020F0509000000000000" pitchFamily="49" charset="-120"/>
                        </a:rPr>
                        <a:t> </a:t>
                      </a:r>
                      <a:r>
                        <a:rPr lang="en-US" sz="3200" b="0" dirty="0">
                          <a:solidFill>
                            <a:srgbClr val="002AB0"/>
                          </a:solidFill>
                          <a:effectLst/>
                          <a:latin typeface="Candara" panose="020E0502030303020204" pitchFamily="34" charset="0"/>
                          <a:ea typeface="DFYuanMedium-B5" panose="020F0509000000000000" pitchFamily="49" charset="-120"/>
                        </a:rPr>
                        <a:t>(</a:t>
                      </a:r>
                      <a:r>
                        <a:rPr lang="zh-TW" sz="3200" b="0" dirty="0">
                          <a:solidFill>
                            <a:srgbClr val="002AB0"/>
                          </a:solidFill>
                          <a:effectLst/>
                          <a:latin typeface="Candara" panose="020E0502030303020204" pitchFamily="34" charset="0"/>
                          <a:ea typeface="DFYuanMedium-B5" panose="020F0509000000000000" pitchFamily="49" charset="-120"/>
                        </a:rPr>
                        <a:t>十二</a:t>
                      </a:r>
                      <a:r>
                        <a:rPr lang="en-US" sz="3200" b="0" dirty="0">
                          <a:solidFill>
                            <a:srgbClr val="002AB0"/>
                          </a:solidFill>
                          <a:effectLst/>
                          <a:latin typeface="Candara" panose="020E0502030303020204" pitchFamily="34" charset="0"/>
                          <a:ea typeface="DFYuanMedium-B5" panose="020F0509000000000000" pitchFamily="49" charset="-120"/>
                        </a:rPr>
                        <a:t>13-16)</a:t>
                      </a:r>
                      <a:endParaRPr lang="en-US" sz="3600" b="0" dirty="0">
                        <a:solidFill>
                          <a:srgbClr val="002AB0"/>
                        </a:solidFill>
                        <a:effectLst/>
                        <a:latin typeface="Candara" panose="020E0502030303020204" pitchFamily="34" charset="0"/>
                        <a:ea typeface="DFYuanMedium-B5" panose="020F0509000000000000" pitchFamily="49" charset="-120"/>
                        <a:cs typeface="Arial" panose="020B0604020202020204" pitchFamily="34"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0000"/>
                        </a:lnSpc>
                        <a:spcBef>
                          <a:spcPts val="0"/>
                        </a:spcBef>
                        <a:spcAft>
                          <a:spcPts val="0"/>
                        </a:spcAft>
                      </a:pPr>
                      <a:r>
                        <a:rPr lang="zh-TW" sz="3600" b="0" dirty="0">
                          <a:solidFill>
                            <a:srgbClr val="3A001D"/>
                          </a:solidFill>
                          <a:effectLst/>
                          <a:latin typeface="Candara" panose="020E0502030303020204" pitchFamily="34" charset="0"/>
                          <a:ea typeface="DFYuanMedium-B5" panose="020F0509000000000000" pitchFamily="49" charset="-120"/>
                        </a:rPr>
                        <a:t>不能毀滅</a:t>
                      </a:r>
                      <a:r>
                        <a:rPr lang="zh-CN" altLang="en-US" sz="3600" b="0" u="sng" dirty="0">
                          <a:solidFill>
                            <a:srgbClr val="C00000"/>
                          </a:solidFill>
                          <a:effectLst/>
                          <a:latin typeface="DFPWeiBei-B5" panose="03000700000000000000" pitchFamily="66" charset="-120"/>
                          <a:ea typeface="DFPWeiBei-B5" panose="03000700000000000000" pitchFamily="66" charset="-120"/>
                        </a:rPr>
                        <a:t>教會與聖徒</a:t>
                      </a:r>
                      <a:r>
                        <a:rPr lang="zh-CN" altLang="en-US" sz="3600" b="0" u="none" dirty="0">
                          <a:solidFill>
                            <a:srgbClr val="C00000"/>
                          </a:solidFill>
                          <a:effectLst/>
                          <a:latin typeface="DFPWeiBei-B5" panose="03000700000000000000" pitchFamily="66" charset="-120"/>
                          <a:ea typeface="DFPWeiBei-B5" panose="03000700000000000000" pitchFamily="66" charset="-120"/>
                        </a:rPr>
                        <a:t> </a:t>
                      </a:r>
                      <a:r>
                        <a:rPr lang="en-US" sz="3200" b="0" dirty="0">
                          <a:solidFill>
                            <a:srgbClr val="002AB0"/>
                          </a:solidFill>
                          <a:effectLst/>
                          <a:latin typeface="Candara" panose="020E0502030303020204" pitchFamily="34" charset="0"/>
                          <a:ea typeface="DFYuanMedium-B5" panose="020F0509000000000000" pitchFamily="49" charset="-120"/>
                        </a:rPr>
                        <a:t>(</a:t>
                      </a:r>
                      <a:r>
                        <a:rPr lang="zh-TW" sz="3200" b="0" dirty="0">
                          <a:solidFill>
                            <a:srgbClr val="002AB0"/>
                          </a:solidFill>
                          <a:effectLst/>
                          <a:latin typeface="Candara" panose="020E0502030303020204" pitchFamily="34" charset="0"/>
                          <a:ea typeface="DFYuanMedium-B5" panose="020F0509000000000000" pitchFamily="49" charset="-120"/>
                        </a:rPr>
                        <a:t>十二</a:t>
                      </a:r>
                      <a:r>
                        <a:rPr lang="en-US" sz="3200" b="0" dirty="0">
                          <a:solidFill>
                            <a:srgbClr val="002AB0"/>
                          </a:solidFill>
                          <a:effectLst/>
                          <a:latin typeface="Candara" panose="020E0502030303020204" pitchFamily="34" charset="0"/>
                          <a:ea typeface="DFYuanMedium-B5" panose="020F0509000000000000" pitchFamily="49" charset="-120"/>
                        </a:rPr>
                        <a:t> 6</a:t>
                      </a:r>
                      <a:r>
                        <a:rPr lang="zh-TW" sz="3200" b="0" dirty="0">
                          <a:solidFill>
                            <a:srgbClr val="002AB0"/>
                          </a:solidFill>
                          <a:effectLst/>
                          <a:latin typeface="Candara" panose="020E0502030303020204" pitchFamily="34" charset="0"/>
                          <a:ea typeface="DFYuanMedium-B5" panose="020F0509000000000000" pitchFamily="49" charset="-120"/>
                        </a:rPr>
                        <a:t>、</a:t>
                      </a:r>
                      <a:r>
                        <a:rPr lang="en-US" sz="3200" b="0" dirty="0">
                          <a:solidFill>
                            <a:srgbClr val="002AB0"/>
                          </a:solidFill>
                          <a:effectLst/>
                          <a:latin typeface="Candara" panose="020E0502030303020204" pitchFamily="34" charset="0"/>
                          <a:ea typeface="DFYuanMedium-B5" panose="020F0509000000000000" pitchFamily="49" charset="-120"/>
                        </a:rPr>
                        <a:t>13-16)</a:t>
                      </a:r>
                      <a:endParaRPr lang="en-US" sz="3600" b="0" dirty="0">
                        <a:solidFill>
                          <a:srgbClr val="002AB0"/>
                        </a:solidFill>
                        <a:effectLst/>
                        <a:latin typeface="Candara" panose="020E0502030303020204" pitchFamily="34" charset="0"/>
                        <a:ea typeface="DFYuanMedium-B5" panose="020F0509000000000000" pitchFamily="49" charset="-120"/>
                        <a:cs typeface="Arial" panose="020B0604020202020204" pitchFamily="34"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0000"/>
                        </a:lnSpc>
                        <a:spcBef>
                          <a:spcPts val="0"/>
                        </a:spcBef>
                        <a:spcAft>
                          <a:spcPts val="0"/>
                        </a:spcAft>
                      </a:pPr>
                      <a:r>
                        <a:rPr lang="zh-TW" sz="3600" b="0" dirty="0">
                          <a:solidFill>
                            <a:srgbClr val="3A001D"/>
                          </a:solidFill>
                          <a:effectLst/>
                          <a:latin typeface="Candara" panose="020E0502030303020204" pitchFamily="34" charset="0"/>
                          <a:ea typeface="DFYuanMedium-B5" panose="020F0509000000000000" pitchFamily="49" charset="-120"/>
                        </a:rPr>
                        <a:t>要</a:t>
                      </a:r>
                      <a:r>
                        <a:rPr lang="zh-CN" altLang="en-US" sz="3600" b="0" u="sng" dirty="0">
                          <a:solidFill>
                            <a:srgbClr val="C00000"/>
                          </a:solidFill>
                          <a:effectLst/>
                          <a:latin typeface="DFPWeiBei-B5" panose="03000700000000000000" pitchFamily="66" charset="-120"/>
                          <a:ea typeface="DFPWeiBei-B5" panose="03000700000000000000" pitchFamily="66" charset="-120"/>
                        </a:rPr>
                        <a:t>忍耐 </a:t>
                      </a:r>
                      <a:r>
                        <a:rPr lang="en-US" sz="3200" b="0" dirty="0">
                          <a:solidFill>
                            <a:srgbClr val="002AB0"/>
                          </a:solidFill>
                          <a:effectLst/>
                          <a:latin typeface="Candara" panose="020E0502030303020204" pitchFamily="34" charset="0"/>
                          <a:ea typeface="DFYuanMedium-B5" panose="020F0509000000000000" pitchFamily="49" charset="-120"/>
                        </a:rPr>
                        <a:t>(</a:t>
                      </a:r>
                      <a:r>
                        <a:rPr lang="zh-TW" sz="3200" b="0" dirty="0">
                          <a:solidFill>
                            <a:srgbClr val="002AB0"/>
                          </a:solidFill>
                          <a:effectLst/>
                          <a:latin typeface="Candara" panose="020E0502030303020204" pitchFamily="34" charset="0"/>
                          <a:ea typeface="DFYuanMedium-B5" panose="020F0509000000000000" pitchFamily="49" charset="-120"/>
                        </a:rPr>
                        <a:t>十三</a:t>
                      </a:r>
                      <a:r>
                        <a:rPr lang="en-US" sz="3200" b="0" dirty="0">
                          <a:solidFill>
                            <a:srgbClr val="002AB0"/>
                          </a:solidFill>
                          <a:effectLst/>
                          <a:latin typeface="Candara" panose="020E0502030303020204" pitchFamily="34" charset="0"/>
                          <a:ea typeface="DFYuanMedium-B5" panose="020F0509000000000000" pitchFamily="49" charset="-120"/>
                        </a:rPr>
                        <a:t>10</a:t>
                      </a:r>
                      <a:r>
                        <a:rPr lang="zh-TW" sz="3200" b="0" dirty="0">
                          <a:solidFill>
                            <a:srgbClr val="002AB0"/>
                          </a:solidFill>
                          <a:effectLst/>
                          <a:latin typeface="Candara" panose="020E0502030303020204" pitchFamily="34" charset="0"/>
                          <a:ea typeface="DFYuanMedium-B5" panose="020F0509000000000000" pitchFamily="49" charset="-120"/>
                        </a:rPr>
                        <a:t>，十四</a:t>
                      </a:r>
                      <a:r>
                        <a:rPr lang="en-US" sz="3200" b="0" dirty="0">
                          <a:solidFill>
                            <a:srgbClr val="002AB0"/>
                          </a:solidFill>
                          <a:effectLst/>
                          <a:latin typeface="Candara" panose="020E0502030303020204" pitchFamily="34" charset="0"/>
                          <a:ea typeface="DFYuanMedium-B5" panose="020F0509000000000000" pitchFamily="49" charset="-120"/>
                        </a:rPr>
                        <a:t>12)</a:t>
                      </a:r>
                      <a:r>
                        <a:rPr lang="zh-TW" sz="3600" b="0" dirty="0">
                          <a:solidFill>
                            <a:srgbClr val="002AB0"/>
                          </a:solidFill>
                          <a:effectLst/>
                          <a:latin typeface="Candara" panose="020E0502030303020204" pitchFamily="34" charset="0"/>
                          <a:ea typeface="DFYuanMedium-B5" panose="020F0509000000000000" pitchFamily="49" charset="-120"/>
                        </a:rPr>
                        <a:t>，</a:t>
                      </a:r>
                      <a:r>
                        <a:rPr lang="zh-TW" sz="3600" b="0" dirty="0">
                          <a:solidFill>
                            <a:srgbClr val="3A001D"/>
                          </a:solidFill>
                          <a:effectLst/>
                          <a:latin typeface="Candara" panose="020E0502030303020204" pitchFamily="34" charset="0"/>
                          <a:ea typeface="DFYuanMedium-B5" panose="020F0509000000000000" pitchFamily="49" charset="-120"/>
                        </a:rPr>
                        <a:t>有</a:t>
                      </a:r>
                      <a:r>
                        <a:rPr lang="zh-CN" altLang="en-US" sz="3600" b="0" u="sng" dirty="0">
                          <a:solidFill>
                            <a:srgbClr val="C00000"/>
                          </a:solidFill>
                          <a:effectLst/>
                          <a:latin typeface="DFPWeiBei-B5" panose="03000700000000000000" pitchFamily="66" charset="-120"/>
                          <a:ea typeface="DFPWeiBei-B5" panose="03000700000000000000" pitchFamily="66" charset="-120"/>
                        </a:rPr>
                        <a:t>信心 </a:t>
                      </a:r>
                      <a:r>
                        <a:rPr lang="en-US" sz="3200" b="0" dirty="0">
                          <a:solidFill>
                            <a:srgbClr val="002AB0"/>
                          </a:solidFill>
                          <a:effectLst/>
                          <a:latin typeface="Candara" panose="020E0502030303020204" pitchFamily="34" charset="0"/>
                          <a:ea typeface="DFYuanMedium-B5" panose="020F0509000000000000" pitchFamily="49" charset="-120"/>
                        </a:rPr>
                        <a:t>(</a:t>
                      </a:r>
                      <a:r>
                        <a:rPr lang="zh-TW" sz="3200" b="0" dirty="0">
                          <a:solidFill>
                            <a:srgbClr val="002AB0"/>
                          </a:solidFill>
                          <a:effectLst/>
                          <a:latin typeface="Candara" panose="020E0502030303020204" pitchFamily="34" charset="0"/>
                          <a:ea typeface="DFYuanMedium-B5" panose="020F0509000000000000" pitchFamily="49" charset="-120"/>
                        </a:rPr>
                        <a:t>十三</a:t>
                      </a:r>
                      <a:r>
                        <a:rPr lang="en-US" sz="3200" b="0" dirty="0">
                          <a:solidFill>
                            <a:srgbClr val="002AB0"/>
                          </a:solidFill>
                          <a:effectLst/>
                          <a:latin typeface="Candara" panose="020E0502030303020204" pitchFamily="34" charset="0"/>
                          <a:ea typeface="DFYuanMedium-B5" panose="020F0509000000000000" pitchFamily="49" charset="-120"/>
                        </a:rPr>
                        <a:t>10)</a:t>
                      </a:r>
                      <a:r>
                        <a:rPr lang="zh-TW" sz="3600" b="0" dirty="0">
                          <a:solidFill>
                            <a:srgbClr val="002AB0"/>
                          </a:solidFill>
                          <a:effectLst/>
                          <a:latin typeface="Candara" panose="020E0502030303020204" pitchFamily="34" charset="0"/>
                          <a:ea typeface="DFYuanMedium-B5" panose="020F0509000000000000" pitchFamily="49" charset="-120"/>
                        </a:rPr>
                        <a:t>，</a:t>
                      </a:r>
                      <a:r>
                        <a:rPr lang="zh-TW" sz="3600" b="0" dirty="0">
                          <a:solidFill>
                            <a:srgbClr val="3A001D"/>
                          </a:solidFill>
                          <a:effectLst/>
                          <a:latin typeface="Candara" panose="020E0502030303020204" pitchFamily="34" charset="0"/>
                          <a:ea typeface="DFYuanMedium-B5" panose="020F0509000000000000" pitchFamily="49" charset="-120"/>
                        </a:rPr>
                        <a:t>守</a:t>
                      </a:r>
                      <a:r>
                        <a:rPr lang="zh-CN" altLang="en-US" sz="3600" b="0" u="sng" dirty="0">
                          <a:solidFill>
                            <a:srgbClr val="C00000"/>
                          </a:solidFill>
                          <a:effectLst/>
                          <a:latin typeface="DFPWeiBei-B5" panose="03000700000000000000" pitchFamily="66" charset="-120"/>
                          <a:ea typeface="DFPWeiBei-B5" panose="03000700000000000000" pitchFamily="66" charset="-120"/>
                        </a:rPr>
                        <a:t>神的誡命 </a:t>
                      </a:r>
                      <a:r>
                        <a:rPr lang="en-US" sz="3200" b="0" dirty="0">
                          <a:solidFill>
                            <a:srgbClr val="002AB0"/>
                          </a:solidFill>
                          <a:effectLst/>
                          <a:latin typeface="Candara" panose="020E0502030303020204" pitchFamily="34" charset="0"/>
                          <a:ea typeface="DFYuanMedium-B5" panose="020F0509000000000000" pitchFamily="49" charset="-120"/>
                        </a:rPr>
                        <a:t>(</a:t>
                      </a:r>
                      <a:r>
                        <a:rPr lang="zh-TW" sz="3200" b="0" dirty="0">
                          <a:solidFill>
                            <a:srgbClr val="002AB0"/>
                          </a:solidFill>
                          <a:effectLst/>
                          <a:latin typeface="Candara" panose="020E0502030303020204" pitchFamily="34" charset="0"/>
                          <a:ea typeface="DFYuanMedium-B5" panose="020F0509000000000000" pitchFamily="49" charset="-120"/>
                        </a:rPr>
                        <a:t>十二</a:t>
                      </a:r>
                      <a:r>
                        <a:rPr lang="en-US" sz="3200" b="0" dirty="0">
                          <a:solidFill>
                            <a:srgbClr val="002AB0"/>
                          </a:solidFill>
                          <a:effectLst/>
                          <a:latin typeface="Candara" panose="020E0502030303020204" pitchFamily="34" charset="0"/>
                          <a:ea typeface="DFYuanMedium-B5" panose="020F0509000000000000" pitchFamily="49" charset="-120"/>
                        </a:rPr>
                        <a:t>17</a:t>
                      </a:r>
                      <a:r>
                        <a:rPr lang="zh-TW" sz="3200" b="0" dirty="0">
                          <a:solidFill>
                            <a:srgbClr val="002AB0"/>
                          </a:solidFill>
                          <a:effectLst/>
                          <a:latin typeface="Candara" panose="020E0502030303020204" pitchFamily="34" charset="0"/>
                          <a:ea typeface="DFYuanMedium-B5" panose="020F0509000000000000" pitchFamily="49" charset="-120"/>
                        </a:rPr>
                        <a:t>，十四</a:t>
                      </a:r>
                      <a:r>
                        <a:rPr lang="en-US" sz="3200" b="0" dirty="0">
                          <a:solidFill>
                            <a:srgbClr val="002AB0"/>
                          </a:solidFill>
                          <a:effectLst/>
                          <a:latin typeface="Candara" panose="020E0502030303020204" pitchFamily="34" charset="0"/>
                          <a:ea typeface="DFYuanMedium-B5" panose="020F0509000000000000" pitchFamily="49" charset="-120"/>
                        </a:rPr>
                        <a:t>12)</a:t>
                      </a:r>
                      <a:r>
                        <a:rPr lang="zh-TW" sz="3600" b="0" dirty="0">
                          <a:solidFill>
                            <a:srgbClr val="002AB0"/>
                          </a:solidFill>
                          <a:effectLst/>
                          <a:latin typeface="Candara" panose="020E0502030303020204" pitchFamily="34" charset="0"/>
                          <a:ea typeface="DFYuanMedium-B5" panose="020F0509000000000000" pitchFamily="49" charset="-120"/>
                        </a:rPr>
                        <a:t>，</a:t>
                      </a:r>
                      <a:r>
                        <a:rPr lang="zh-TW" sz="3600" b="0" dirty="0">
                          <a:solidFill>
                            <a:srgbClr val="3A001D"/>
                          </a:solidFill>
                          <a:effectLst/>
                          <a:latin typeface="Candara" panose="020E0502030303020204" pitchFamily="34" charset="0"/>
                          <a:ea typeface="DFYuanMedium-B5" panose="020F0509000000000000" pitchFamily="49" charset="-120"/>
                        </a:rPr>
                        <a:t>為耶穌</a:t>
                      </a:r>
                      <a:r>
                        <a:rPr lang="zh-CN" altLang="en-US" sz="3600" b="0" u="sng" dirty="0">
                          <a:solidFill>
                            <a:srgbClr val="C00000"/>
                          </a:solidFill>
                          <a:effectLst/>
                          <a:latin typeface="DFPWeiBei-B5" panose="03000700000000000000" pitchFamily="66" charset="-120"/>
                          <a:ea typeface="DFPWeiBei-B5" panose="03000700000000000000" pitchFamily="66" charset="-120"/>
                        </a:rPr>
                        <a:t>作見證</a:t>
                      </a:r>
                      <a:r>
                        <a:rPr lang="en-US" sz="3600" b="0" u="none" dirty="0">
                          <a:solidFill>
                            <a:srgbClr val="002AB0"/>
                          </a:solidFill>
                          <a:effectLst/>
                          <a:latin typeface="Candara" panose="020E0502030303020204" pitchFamily="34" charset="0"/>
                          <a:ea typeface="DFYuanMedium-B5" panose="020F0509000000000000" pitchFamily="49" charset="-120"/>
                        </a:rPr>
                        <a:t> </a:t>
                      </a:r>
                      <a:r>
                        <a:rPr lang="en-US" sz="3200" b="0" dirty="0">
                          <a:solidFill>
                            <a:srgbClr val="002AB0"/>
                          </a:solidFill>
                          <a:effectLst/>
                          <a:latin typeface="Candara" panose="020E0502030303020204" pitchFamily="34" charset="0"/>
                          <a:ea typeface="DFYuanMedium-B5" panose="020F0509000000000000" pitchFamily="49" charset="-120"/>
                        </a:rPr>
                        <a:t>(</a:t>
                      </a:r>
                      <a:r>
                        <a:rPr lang="zh-TW" sz="3200" b="0" dirty="0">
                          <a:solidFill>
                            <a:srgbClr val="002AB0"/>
                          </a:solidFill>
                          <a:effectLst/>
                          <a:latin typeface="Candara" panose="020E0502030303020204" pitchFamily="34" charset="0"/>
                          <a:ea typeface="DFYuanMedium-B5" panose="020F0509000000000000" pitchFamily="49" charset="-120"/>
                        </a:rPr>
                        <a:t>十二</a:t>
                      </a:r>
                      <a:r>
                        <a:rPr lang="en-US" sz="3200" b="0" dirty="0">
                          <a:solidFill>
                            <a:srgbClr val="002AB0"/>
                          </a:solidFill>
                          <a:effectLst/>
                          <a:latin typeface="Candara" panose="020E0502030303020204" pitchFamily="34" charset="0"/>
                          <a:ea typeface="DFYuanMedium-B5" panose="020F0509000000000000" pitchFamily="49" charset="-120"/>
                        </a:rPr>
                        <a:t> 17)</a:t>
                      </a:r>
                      <a:endParaRPr lang="en-US" sz="3600" b="0" dirty="0">
                        <a:solidFill>
                          <a:srgbClr val="002AB0"/>
                        </a:solidFill>
                        <a:effectLst/>
                        <a:latin typeface="Candara" panose="020E0502030303020204" pitchFamily="34" charset="0"/>
                        <a:ea typeface="DFYuanMedium-B5" panose="020F0509000000000000" pitchFamily="49" charset="-120"/>
                        <a:cs typeface="Arial" panose="020B0604020202020204" pitchFamily="34"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8947718"/>
                  </a:ext>
                </a:extLst>
              </a:tr>
            </a:tbl>
          </a:graphicData>
        </a:graphic>
      </p:graphicFrame>
    </p:spTree>
    <p:extLst>
      <p:ext uri="{BB962C8B-B14F-4D97-AF65-F5344CB8AC3E}">
        <p14:creationId xmlns:p14="http://schemas.microsoft.com/office/powerpoint/2010/main" val="407828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7FE5DEE3-8D1F-7407-40C6-AD8E3EE8B0A9}"/>
              </a:ext>
            </a:extLst>
          </p:cNvPr>
          <p:cNvGraphicFramePr>
            <a:graphicFrameLocks noGrp="1"/>
          </p:cNvGraphicFramePr>
          <p:nvPr>
            <p:ph sz="quarter" idx="4294967295"/>
            <p:extLst>
              <p:ext uri="{D42A27DB-BD31-4B8C-83A1-F6EECF244321}">
                <p14:modId xmlns:p14="http://schemas.microsoft.com/office/powerpoint/2010/main" val="3784786479"/>
              </p:ext>
            </p:extLst>
          </p:nvPr>
        </p:nvGraphicFramePr>
        <p:xfrm>
          <a:off x="474785" y="461963"/>
          <a:ext cx="8220807" cy="5956422"/>
        </p:xfrm>
        <a:graphic>
          <a:graphicData uri="http://schemas.openxmlformats.org/drawingml/2006/table">
            <a:tbl>
              <a:tblPr firstRow="1" firstCol="1" bandRow="1">
                <a:tableStyleId>{5C22544A-7EE6-4342-B048-85BDC9FD1C3A}</a:tableStyleId>
              </a:tblPr>
              <a:tblGrid>
                <a:gridCol w="2456793">
                  <a:extLst>
                    <a:ext uri="{9D8B030D-6E8A-4147-A177-3AD203B41FA5}">
                      <a16:colId xmlns:a16="http://schemas.microsoft.com/office/drawing/2014/main" val="3907943108"/>
                    </a:ext>
                  </a:extLst>
                </a:gridCol>
                <a:gridCol w="2456793">
                  <a:extLst>
                    <a:ext uri="{9D8B030D-6E8A-4147-A177-3AD203B41FA5}">
                      <a16:colId xmlns:a16="http://schemas.microsoft.com/office/drawing/2014/main" val="4056401520"/>
                    </a:ext>
                  </a:extLst>
                </a:gridCol>
                <a:gridCol w="3307221">
                  <a:extLst>
                    <a:ext uri="{9D8B030D-6E8A-4147-A177-3AD203B41FA5}">
                      <a16:colId xmlns:a16="http://schemas.microsoft.com/office/drawing/2014/main" val="1948637182"/>
                    </a:ext>
                  </a:extLst>
                </a:gridCol>
              </a:tblGrid>
              <a:tr h="1511080">
                <a:tc>
                  <a:txBody>
                    <a:bodyPr/>
                    <a:lstStyle/>
                    <a:p>
                      <a:pPr marL="0" marR="0" algn="ctr">
                        <a:lnSpc>
                          <a:spcPct val="110000"/>
                        </a:lnSpc>
                        <a:spcBef>
                          <a:spcPts val="0"/>
                        </a:spcBef>
                        <a:spcAft>
                          <a:spcPts val="0"/>
                        </a:spcAft>
                      </a:pPr>
                      <a:r>
                        <a:rPr lang="zh-TW" sz="4000" b="0">
                          <a:solidFill>
                            <a:schemeClr val="tx1"/>
                          </a:solidFill>
                          <a:effectLst/>
                          <a:latin typeface="DFYuanMedium-B5" panose="020F0509000000000000" pitchFamily="49" charset="-120"/>
                          <a:ea typeface="DFYuanMedium-B5" panose="020F0509000000000000" pitchFamily="49" charset="-120"/>
                        </a:rPr>
                        <a:t>三位一體的神</a:t>
                      </a:r>
                      <a:endParaRPr lang="en-US" sz="4000" b="0">
                        <a:solidFill>
                          <a:schemeClr val="tx1"/>
                        </a:solidFill>
                        <a:effectLst/>
                        <a:latin typeface="DFYuanMedium-B5" panose="020F0509000000000000" pitchFamily="49" charset="-120"/>
                        <a:ea typeface="DFYuanMedium-B5" panose="020F0509000000000000" pitchFamily="49" charset="-120"/>
                        <a:cs typeface="Arial" panose="020B0604020202020204" pitchFamily="34"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pPr>
                      <a:r>
                        <a:rPr lang="zh-TW" sz="4000" b="0" dirty="0">
                          <a:solidFill>
                            <a:schemeClr val="tx1"/>
                          </a:solidFill>
                          <a:effectLst/>
                          <a:latin typeface="DFYuanMedium-B5" panose="020F0509000000000000" pitchFamily="49" charset="-120"/>
                          <a:ea typeface="DFYuanMedium-B5" panose="020F0509000000000000" pitchFamily="49" charset="-120"/>
                        </a:rPr>
                        <a:t>撒旦</a:t>
                      </a:r>
                      <a:r>
                        <a:rPr lang="en-US" sz="4000" b="0" dirty="0">
                          <a:solidFill>
                            <a:schemeClr val="tx1"/>
                          </a:solidFill>
                          <a:effectLst/>
                          <a:latin typeface="DFYuanMedium-B5" panose="020F0509000000000000" pitchFamily="49" charset="-120"/>
                          <a:ea typeface="DFYuanMedium-B5" panose="020F0509000000000000" pitchFamily="49" charset="-120"/>
                        </a:rPr>
                        <a:t>/</a:t>
                      </a:r>
                      <a:r>
                        <a:rPr lang="zh-TW" sz="4000" b="0" dirty="0">
                          <a:solidFill>
                            <a:schemeClr val="tx1"/>
                          </a:solidFill>
                          <a:effectLst/>
                          <a:latin typeface="DFYuanMedium-B5" panose="020F0509000000000000" pitchFamily="49" charset="-120"/>
                          <a:ea typeface="DFYuanMedium-B5" panose="020F0509000000000000" pitchFamily="49" charset="-120"/>
                        </a:rPr>
                        <a:t>獸</a:t>
                      </a:r>
                      <a:endParaRPr lang="en-US" sz="4000" b="0" dirty="0">
                        <a:solidFill>
                          <a:schemeClr val="tx1"/>
                        </a:solidFill>
                        <a:effectLst/>
                        <a:latin typeface="DFYuanMedium-B5" panose="020F0509000000000000" pitchFamily="49" charset="-120"/>
                        <a:ea typeface="DFYuanMedium-B5" panose="020F0509000000000000" pitchFamily="49" charset="-120"/>
                        <a:cs typeface="Arial" panose="020B0604020202020204" pitchFamily="34"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0000"/>
                        </a:lnSpc>
                        <a:spcBef>
                          <a:spcPts val="0"/>
                        </a:spcBef>
                        <a:spcAft>
                          <a:spcPts val="0"/>
                        </a:spcAft>
                      </a:pPr>
                      <a:r>
                        <a:rPr lang="zh-TW" sz="4000" b="0">
                          <a:solidFill>
                            <a:schemeClr val="tx1"/>
                          </a:solidFill>
                          <a:effectLst/>
                          <a:latin typeface="DFYuanMedium-B5" panose="020F0509000000000000" pitchFamily="49" charset="-120"/>
                          <a:ea typeface="DFYuanMedium-B5" panose="020F0509000000000000" pitchFamily="49" charset="-120"/>
                        </a:rPr>
                        <a:t>聖徒</a:t>
                      </a:r>
                      <a:endParaRPr lang="en-US" sz="4000" b="0">
                        <a:solidFill>
                          <a:schemeClr val="tx1"/>
                        </a:solidFill>
                        <a:effectLst/>
                        <a:latin typeface="DFYuanMedium-B5" panose="020F0509000000000000" pitchFamily="49" charset="-120"/>
                        <a:ea typeface="DFYuanMedium-B5" panose="020F0509000000000000" pitchFamily="49" charset="-120"/>
                        <a:cs typeface="Arial" panose="020B0604020202020204" pitchFamily="34"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7299550"/>
                  </a:ext>
                </a:extLst>
              </a:tr>
              <a:tr h="4445342">
                <a:tc>
                  <a:txBody>
                    <a:bodyPr/>
                    <a:lstStyle/>
                    <a:p>
                      <a:pPr marL="0" marR="0">
                        <a:lnSpc>
                          <a:spcPct val="110000"/>
                        </a:lnSpc>
                        <a:spcBef>
                          <a:spcPts val="0"/>
                        </a:spcBef>
                        <a:spcAft>
                          <a:spcPts val="0"/>
                        </a:spcAft>
                      </a:pPr>
                      <a:r>
                        <a:rPr lang="zh-CN" altLang="en-US" sz="4000" b="0" u="sng" dirty="0">
                          <a:solidFill>
                            <a:srgbClr val="C00000"/>
                          </a:solidFill>
                          <a:effectLst/>
                          <a:latin typeface="Candara" panose="020E0502030303020204" pitchFamily="34" charset="0"/>
                          <a:ea typeface="DFPWeiBei-B5" panose="03000700000000000000" pitchFamily="66" charset="-120"/>
                        </a:rPr>
                        <a:t>審判</a:t>
                      </a:r>
                      <a:r>
                        <a:rPr lang="zh-TW" sz="4000" b="0" dirty="0">
                          <a:solidFill>
                            <a:srgbClr val="3A001D"/>
                          </a:solidFill>
                          <a:effectLst/>
                          <a:latin typeface="Candara" panose="020E0502030303020204" pitchFamily="34" charset="0"/>
                          <a:ea typeface="DFYuanMedium-B5" panose="020F0509000000000000" pitchFamily="49" charset="-120"/>
                        </a:rPr>
                        <a:t>世界</a:t>
                      </a:r>
                      <a:r>
                        <a:rPr lang="en-US" altLang="zh-TW" sz="4000" b="0" dirty="0">
                          <a:solidFill>
                            <a:srgbClr val="3A001D"/>
                          </a:solidFill>
                          <a:effectLst/>
                          <a:latin typeface="Candara" panose="020E0502030303020204" pitchFamily="34" charset="0"/>
                          <a:ea typeface="DFYuanMedium-B5" panose="020F0509000000000000" pitchFamily="49" charset="-120"/>
                        </a:rPr>
                        <a:t> </a:t>
                      </a:r>
                      <a:r>
                        <a:rPr lang="en-US" sz="3200" b="0" dirty="0">
                          <a:solidFill>
                            <a:srgbClr val="3A001D"/>
                          </a:solidFill>
                          <a:effectLst/>
                          <a:latin typeface="Candara" panose="020E0502030303020204" pitchFamily="34" charset="0"/>
                          <a:ea typeface="DFYuanMedium-B5" panose="020F0509000000000000" pitchFamily="49" charset="-120"/>
                        </a:rPr>
                        <a:t>(</a:t>
                      </a:r>
                      <a:r>
                        <a:rPr lang="zh-TW" sz="3200" b="0" dirty="0">
                          <a:solidFill>
                            <a:srgbClr val="3A001D"/>
                          </a:solidFill>
                          <a:effectLst/>
                          <a:latin typeface="Candara" panose="020E0502030303020204" pitchFamily="34" charset="0"/>
                          <a:ea typeface="DFYuanMedium-B5" panose="020F0509000000000000" pitchFamily="49" charset="-120"/>
                        </a:rPr>
                        <a:t>十四</a:t>
                      </a:r>
                      <a:r>
                        <a:rPr lang="en-US" sz="3200" b="0" dirty="0">
                          <a:solidFill>
                            <a:srgbClr val="3A001D"/>
                          </a:solidFill>
                          <a:effectLst/>
                          <a:latin typeface="Candara" panose="020E0502030303020204" pitchFamily="34" charset="0"/>
                          <a:ea typeface="DFYuanMedium-B5" panose="020F0509000000000000" pitchFamily="49" charset="-120"/>
                        </a:rPr>
                        <a:t>14-20)</a:t>
                      </a:r>
                      <a:endParaRPr lang="en-US" sz="4000" b="0" dirty="0">
                        <a:solidFill>
                          <a:srgbClr val="3A001D"/>
                        </a:solidFill>
                        <a:effectLst/>
                        <a:latin typeface="Candara" panose="020E0502030303020204" pitchFamily="34" charset="0"/>
                        <a:ea typeface="DFYuanMedium-B5" panose="020F0509000000000000" pitchFamily="49" charset="-120"/>
                        <a:cs typeface="Arial" panose="020B0604020202020204" pitchFamily="34"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33350">
                        <a:lnSpc>
                          <a:spcPct val="110000"/>
                        </a:lnSpc>
                        <a:spcBef>
                          <a:spcPts val="0"/>
                        </a:spcBef>
                        <a:spcAft>
                          <a:spcPts val="0"/>
                        </a:spcAft>
                      </a:pPr>
                      <a:r>
                        <a:rPr lang="zh-TW" sz="4000" b="0" dirty="0">
                          <a:solidFill>
                            <a:srgbClr val="3A001D"/>
                          </a:solidFill>
                          <a:effectLst/>
                          <a:latin typeface="Candara" panose="020E0502030303020204" pitchFamily="34" charset="0"/>
                          <a:ea typeface="DFYuanMedium-B5" panose="020F0509000000000000" pitchFamily="49" charset="-120"/>
                        </a:rPr>
                        <a:t>永遠</a:t>
                      </a:r>
                      <a:r>
                        <a:rPr lang="zh-CN" altLang="en-US" sz="4000" b="0" u="sng" dirty="0">
                          <a:solidFill>
                            <a:srgbClr val="C00000"/>
                          </a:solidFill>
                          <a:effectLst/>
                          <a:latin typeface="DFPWeiBei-B5" panose="03000700000000000000" pitchFamily="66" charset="-120"/>
                          <a:ea typeface="DFPWeiBei-B5" panose="03000700000000000000" pitchFamily="66" charset="-120"/>
                        </a:rPr>
                        <a:t>在</a:t>
                      </a:r>
                      <a:r>
                        <a:rPr kumimoji="0" lang="zh-TW" altLang="en-US" sz="4000" i="0" u="sng" kern="1200" dirty="0">
                          <a:solidFill>
                            <a:srgbClr val="C00000"/>
                          </a:solidFill>
                          <a:effectLst/>
                          <a:latin typeface="DFPWeiBei-B5" panose="03000700000000000000" pitchFamily="66" charset="-120"/>
                          <a:ea typeface="DFPWeiBei-B5" panose="03000700000000000000" pitchFamily="66" charset="-120"/>
                          <a:cs typeface="+mn-cs"/>
                        </a:rPr>
                        <a:t>火與硫磺之中受痛苦 </a:t>
                      </a:r>
                      <a:r>
                        <a:rPr lang="en-US" sz="3200" b="0" dirty="0">
                          <a:solidFill>
                            <a:srgbClr val="3A001D"/>
                          </a:solidFill>
                          <a:effectLst/>
                          <a:latin typeface="Candara" panose="020E0502030303020204" pitchFamily="34" charset="0"/>
                          <a:ea typeface="DFYuanMedium-B5" panose="020F0509000000000000" pitchFamily="49" charset="-120"/>
                        </a:rPr>
                        <a:t>(</a:t>
                      </a:r>
                      <a:r>
                        <a:rPr lang="zh-TW" sz="3200" b="0" dirty="0">
                          <a:solidFill>
                            <a:srgbClr val="3A001D"/>
                          </a:solidFill>
                          <a:effectLst/>
                          <a:latin typeface="Candara" panose="020E0502030303020204" pitchFamily="34" charset="0"/>
                          <a:ea typeface="DFYuanMedium-B5" panose="020F0509000000000000" pitchFamily="49" charset="-120"/>
                        </a:rPr>
                        <a:t>十四</a:t>
                      </a:r>
                      <a:r>
                        <a:rPr lang="en-US" sz="3200" b="0" dirty="0">
                          <a:solidFill>
                            <a:srgbClr val="3A001D"/>
                          </a:solidFill>
                          <a:effectLst/>
                          <a:latin typeface="Candara" panose="020E0502030303020204" pitchFamily="34" charset="0"/>
                          <a:ea typeface="DFYuanMedium-B5" panose="020F0509000000000000" pitchFamily="49" charset="-120"/>
                        </a:rPr>
                        <a:t> 9-11)</a:t>
                      </a:r>
                      <a:endParaRPr lang="en-US" sz="4000" b="0" dirty="0">
                        <a:solidFill>
                          <a:srgbClr val="3A001D"/>
                        </a:solidFill>
                        <a:effectLst/>
                        <a:latin typeface="Candara" panose="020E0502030303020204" pitchFamily="34" charset="0"/>
                        <a:ea typeface="DFYuanMedium-B5" panose="020F0509000000000000" pitchFamily="49" charset="-120"/>
                        <a:cs typeface="Arial" panose="020B0604020202020204" pitchFamily="34"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0000"/>
                        </a:lnSpc>
                        <a:spcBef>
                          <a:spcPts val="0"/>
                        </a:spcBef>
                        <a:spcAft>
                          <a:spcPts val="0"/>
                        </a:spcAft>
                      </a:pPr>
                      <a:r>
                        <a:rPr lang="zh-TW" sz="4000" b="0" dirty="0">
                          <a:solidFill>
                            <a:srgbClr val="3A001D"/>
                          </a:solidFill>
                          <a:effectLst/>
                          <a:latin typeface="Candara" panose="020E0502030303020204" pitchFamily="34" charset="0"/>
                          <a:ea typeface="DFYuanMedium-B5" panose="020F0509000000000000" pitchFamily="49" charset="-120"/>
                        </a:rPr>
                        <a:t>永遠與耶穌基督</a:t>
                      </a:r>
                      <a:r>
                        <a:rPr lang="zh-CN" altLang="en-US" sz="4000" b="0" u="sng" dirty="0">
                          <a:solidFill>
                            <a:srgbClr val="C00000"/>
                          </a:solidFill>
                          <a:effectLst/>
                          <a:latin typeface="DFPWeiBei-B5" panose="03000700000000000000" pitchFamily="66" charset="-120"/>
                          <a:ea typeface="DFPWeiBei-B5" panose="03000700000000000000" pitchFamily="66" charset="-120"/>
                        </a:rPr>
                        <a:t>同在</a:t>
                      </a:r>
                      <a:r>
                        <a:rPr lang="zh-CN" altLang="en-US" sz="3200" b="0" u="none" dirty="0">
                          <a:solidFill>
                            <a:srgbClr val="3A001D"/>
                          </a:solidFill>
                          <a:effectLst/>
                          <a:latin typeface="DFPWeiBei-B5" panose="03000700000000000000" pitchFamily="66" charset="-120"/>
                          <a:ea typeface="DFPWeiBei-B5" panose="03000700000000000000" pitchFamily="66" charset="-120"/>
                        </a:rPr>
                        <a:t> </a:t>
                      </a:r>
                      <a:r>
                        <a:rPr lang="en-US" sz="3200" b="0" dirty="0">
                          <a:solidFill>
                            <a:srgbClr val="3A001D"/>
                          </a:solidFill>
                          <a:effectLst/>
                          <a:latin typeface="Candara" panose="020E0502030303020204" pitchFamily="34" charset="0"/>
                          <a:ea typeface="DFYuanMedium-B5" panose="020F0509000000000000" pitchFamily="49" charset="-120"/>
                        </a:rPr>
                        <a:t>(</a:t>
                      </a:r>
                      <a:r>
                        <a:rPr lang="zh-TW" sz="3200" b="0" dirty="0">
                          <a:solidFill>
                            <a:srgbClr val="3A001D"/>
                          </a:solidFill>
                          <a:effectLst/>
                          <a:latin typeface="Candara" panose="020E0502030303020204" pitchFamily="34" charset="0"/>
                          <a:ea typeface="DFYuanMedium-B5" panose="020F0509000000000000" pitchFamily="49" charset="-120"/>
                        </a:rPr>
                        <a:t>十四</a:t>
                      </a:r>
                      <a:r>
                        <a:rPr lang="en-US" sz="3200" b="0" dirty="0">
                          <a:solidFill>
                            <a:srgbClr val="3A001D"/>
                          </a:solidFill>
                          <a:effectLst/>
                          <a:latin typeface="Candara" panose="020E0502030303020204" pitchFamily="34" charset="0"/>
                          <a:ea typeface="DFYuanMedium-B5" panose="020F0509000000000000" pitchFamily="49" charset="-120"/>
                        </a:rPr>
                        <a:t> 1</a:t>
                      </a:r>
                      <a:r>
                        <a:rPr lang="zh-TW" sz="3200" b="0" dirty="0">
                          <a:solidFill>
                            <a:srgbClr val="3A001D"/>
                          </a:solidFill>
                          <a:effectLst/>
                          <a:latin typeface="Candara" panose="020E0502030303020204" pitchFamily="34" charset="0"/>
                          <a:ea typeface="DFYuanMedium-B5" panose="020F0509000000000000" pitchFamily="49" charset="-120"/>
                        </a:rPr>
                        <a:t>、</a:t>
                      </a:r>
                      <a:r>
                        <a:rPr lang="en-US" sz="3200" b="0" dirty="0">
                          <a:solidFill>
                            <a:srgbClr val="3A001D"/>
                          </a:solidFill>
                          <a:effectLst/>
                          <a:latin typeface="Candara" panose="020E0502030303020204" pitchFamily="34" charset="0"/>
                          <a:ea typeface="DFYuanMedium-B5" panose="020F0509000000000000" pitchFamily="49" charset="-120"/>
                        </a:rPr>
                        <a:t>4)</a:t>
                      </a:r>
                      <a:r>
                        <a:rPr lang="zh-TW" sz="4000" b="0" dirty="0">
                          <a:solidFill>
                            <a:srgbClr val="3A001D"/>
                          </a:solidFill>
                          <a:effectLst/>
                          <a:latin typeface="Candara" panose="020E0502030303020204" pitchFamily="34" charset="0"/>
                          <a:ea typeface="DFYuanMedium-B5" panose="020F0509000000000000" pitchFamily="49" charset="-120"/>
                        </a:rPr>
                        <a:t>，得</a:t>
                      </a:r>
                      <a:r>
                        <a:rPr lang="zh-CN" altLang="en-US" sz="4000" b="0" u="sng" dirty="0">
                          <a:solidFill>
                            <a:srgbClr val="C00000"/>
                          </a:solidFill>
                          <a:effectLst/>
                          <a:latin typeface="DFPWeiBei-B5" panose="03000700000000000000" pitchFamily="66" charset="-120"/>
                          <a:ea typeface="DFPWeiBei-B5" panose="03000700000000000000" pitchFamily="66" charset="-120"/>
                        </a:rPr>
                        <a:t>享受安息與做工的果效</a:t>
                      </a:r>
                      <a:r>
                        <a:rPr lang="zh-CN" altLang="en-US" sz="4000" b="0" u="none" dirty="0">
                          <a:solidFill>
                            <a:srgbClr val="C00000"/>
                          </a:solidFill>
                          <a:effectLst/>
                          <a:latin typeface="Candara" panose="020E0502030303020204" pitchFamily="34" charset="0"/>
                          <a:ea typeface="DFPWeiBei-B5" panose="03000700000000000000" pitchFamily="66" charset="-120"/>
                        </a:rPr>
                        <a:t> </a:t>
                      </a:r>
                      <a:r>
                        <a:rPr lang="en-US" sz="3200" b="0" dirty="0">
                          <a:solidFill>
                            <a:srgbClr val="3A001D"/>
                          </a:solidFill>
                          <a:effectLst/>
                          <a:latin typeface="Candara" panose="020E0502030303020204" pitchFamily="34" charset="0"/>
                          <a:ea typeface="DFYuanMedium-B5" panose="020F0509000000000000" pitchFamily="49" charset="-120"/>
                        </a:rPr>
                        <a:t>(</a:t>
                      </a:r>
                      <a:r>
                        <a:rPr lang="zh-TW" sz="3200" b="0" dirty="0">
                          <a:solidFill>
                            <a:srgbClr val="3A001D"/>
                          </a:solidFill>
                          <a:effectLst/>
                          <a:latin typeface="Candara" panose="020E0502030303020204" pitchFamily="34" charset="0"/>
                          <a:ea typeface="DFYuanMedium-B5" panose="020F0509000000000000" pitchFamily="49" charset="-120"/>
                        </a:rPr>
                        <a:t>十四</a:t>
                      </a:r>
                      <a:r>
                        <a:rPr lang="en-US" sz="3200" b="0" dirty="0">
                          <a:solidFill>
                            <a:srgbClr val="3A001D"/>
                          </a:solidFill>
                          <a:effectLst/>
                          <a:latin typeface="Candara" panose="020E0502030303020204" pitchFamily="34" charset="0"/>
                          <a:ea typeface="DFYuanMedium-B5" panose="020F0509000000000000" pitchFamily="49" charset="-120"/>
                        </a:rPr>
                        <a:t> 13)</a:t>
                      </a:r>
                      <a:endParaRPr lang="en-US" sz="4000" b="0" dirty="0">
                        <a:solidFill>
                          <a:srgbClr val="3A001D"/>
                        </a:solidFill>
                        <a:effectLst/>
                        <a:latin typeface="Candara" panose="020E0502030303020204" pitchFamily="34" charset="0"/>
                        <a:ea typeface="DFYuanMedium-B5" panose="020F0509000000000000" pitchFamily="49" charset="-120"/>
                        <a:cs typeface="Arial" panose="020B0604020202020204" pitchFamily="34"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7998744"/>
                  </a:ext>
                </a:extLst>
              </a:tr>
            </a:tbl>
          </a:graphicData>
        </a:graphic>
      </p:graphicFrame>
    </p:spTree>
    <p:extLst>
      <p:ext uri="{BB962C8B-B14F-4D97-AF65-F5344CB8AC3E}">
        <p14:creationId xmlns:p14="http://schemas.microsoft.com/office/powerpoint/2010/main" val="253847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FFEB8-1C9D-2BDD-5F69-B99F867B1EC5}"/>
              </a:ext>
            </a:extLst>
          </p:cNvPr>
          <p:cNvSpPr>
            <a:spLocks noGrp="1"/>
          </p:cNvSpPr>
          <p:nvPr>
            <p:ph type="ctrTitle"/>
          </p:nvPr>
        </p:nvSpPr>
        <p:spPr>
          <a:xfrm>
            <a:off x="1151793" y="1134208"/>
            <a:ext cx="6881384" cy="4805463"/>
          </a:xfrm>
        </p:spPr>
        <p:txBody>
          <a:bodyPr anchor="ctr"/>
          <a:lstStyle/>
          <a:p>
            <a:pPr>
              <a:lnSpc>
                <a:spcPct val="110000"/>
              </a:lnSpc>
              <a:spcBef>
                <a:spcPts val="600"/>
              </a:spcBef>
              <a:spcAft>
                <a:spcPts val="600"/>
              </a:spcAft>
            </a:pPr>
            <a:r>
              <a:rPr lang="zh-CN" altLang="en-US" sz="6600" dirty="0">
                <a:solidFill>
                  <a:srgbClr val="D1FFFF"/>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Courier New" panose="02070309020205020404" pitchFamily="49" charset="0"/>
              </a:rPr>
              <a:t>附註二</a:t>
            </a:r>
            <a:br>
              <a:rPr lang="en-US" altLang="zh-CN" sz="6600" dirty="0">
                <a:solidFill>
                  <a:srgbClr val="D1FFFF"/>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Courier New" panose="02070309020205020404" pitchFamily="49" charset="0"/>
              </a:rPr>
            </a:br>
            <a:r>
              <a:rPr lang="zh-TW" sz="6600" dirty="0">
                <a:solidFill>
                  <a:srgbClr val="D1FFFF"/>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Courier New" panose="02070309020205020404" pitchFamily="49" charset="0"/>
              </a:rPr>
              <a:t>第二系列的異象</a:t>
            </a:r>
            <a:r>
              <a:rPr lang="en-GB" sz="6600" dirty="0">
                <a:solidFill>
                  <a:srgbClr val="D1FFFF"/>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Courier New" panose="02070309020205020404" pitchFamily="49" charset="0"/>
              </a:rPr>
              <a:t>(</a:t>
            </a:r>
            <a:r>
              <a:rPr lang="zh-TW" sz="6600" dirty="0">
                <a:solidFill>
                  <a:srgbClr val="D1FFFF"/>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Courier New" panose="02070309020205020404" pitchFamily="49" charset="0"/>
              </a:rPr>
              <a:t>四～十六章</a:t>
            </a:r>
            <a:r>
              <a:rPr lang="en-GB" sz="6600" dirty="0">
                <a:solidFill>
                  <a:srgbClr val="D1FFFF"/>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Courier New" panose="02070309020205020404" pitchFamily="49" charset="0"/>
              </a:rPr>
              <a:t> ) </a:t>
            </a:r>
            <a:r>
              <a:rPr lang="zh-TW" sz="6600" dirty="0">
                <a:solidFill>
                  <a:srgbClr val="D1FFFF"/>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Courier New" panose="02070309020205020404" pitchFamily="49" charset="0"/>
              </a:rPr>
              <a:t>總結：</a:t>
            </a:r>
            <a:endParaRPr lang="en-US" sz="19900" dirty="0">
              <a:solidFill>
                <a:srgbClr val="D1FFFF"/>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endParaRPr>
          </a:p>
        </p:txBody>
      </p:sp>
    </p:spTree>
    <p:extLst>
      <p:ext uri="{BB962C8B-B14F-4D97-AF65-F5344CB8AC3E}">
        <p14:creationId xmlns:p14="http://schemas.microsoft.com/office/powerpoint/2010/main" val="346095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6DBAD6-8CB8-42FF-B0D9-6CE619D42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E001500C-A1A5-4375-A2D5-17B9940C8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98E1F8CE-D0B9-46E1-9994-B0EB7F220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4">
            <a:extLst>
              <a:ext uri="{FF2B5EF4-FFF2-40B4-BE49-F238E27FC236}">
                <a16:creationId xmlns:a16="http://schemas.microsoft.com/office/drawing/2014/main" id="{95542EF3-1E92-4974-A4F2-497C84A4AEAC}"/>
              </a:ext>
            </a:extLst>
          </p:cNvPr>
          <p:cNvSpPr>
            <a:spLocks noGrp="1"/>
          </p:cNvSpPr>
          <p:nvPr>
            <p:ph sz="quarter" idx="4294967295"/>
          </p:nvPr>
        </p:nvSpPr>
        <p:spPr>
          <a:xfrm>
            <a:off x="457200" y="685800"/>
            <a:ext cx="8247185" cy="5495192"/>
          </a:xfrm>
        </p:spPr>
        <p:txBody>
          <a:bodyPr vert="horz" lIns="91440" tIns="45720" rIns="91440" bIns="45720" rtlCol="0" anchor="ctr">
            <a:normAutofit/>
          </a:bodyPr>
          <a:lstStyle/>
          <a:p>
            <a:pPr marL="914400" marR="547370" lvl="1" indent="-914400" defTabSz="914400">
              <a:lnSpc>
                <a:spcPct val="110000"/>
              </a:lnSpc>
              <a:spcBef>
                <a:spcPts val="1200"/>
              </a:spcBef>
              <a:spcAft>
                <a:spcPts val="1200"/>
              </a:spcAft>
              <a:buSzPct val="100000"/>
              <a:buFont typeface="+mj-lt"/>
              <a:buAutoNum type="alphaUcPeriod"/>
            </a:pPr>
            <a:r>
              <a:rPr lang="zh-TW" altLang="en-US" sz="5400" dirty="0">
                <a:solidFill>
                  <a:srgbClr val="3A001D"/>
                </a:solidFill>
                <a:effectLst/>
                <a:latin typeface="Candara" panose="020E0502030303020204" pitchFamily="34" charset="0"/>
                <a:ea typeface="DFPWeiBei-B5" panose="03000700000000000000" pitchFamily="66" charset="-120"/>
              </a:rPr>
              <a:t>主旋律是：</a:t>
            </a:r>
            <a:endParaRPr lang="en-US" sz="5400" dirty="0">
              <a:solidFill>
                <a:srgbClr val="3A001D"/>
              </a:solidFill>
              <a:effectLst/>
              <a:latin typeface="Candara" panose="020E0502030303020204" pitchFamily="34" charset="0"/>
              <a:ea typeface="DFPWeiBei-B5" panose="03000700000000000000" pitchFamily="66" charset="-120"/>
            </a:endParaRPr>
          </a:p>
          <a:p>
            <a:pPr marL="914400" marR="0" lvl="1" indent="0" defTabSz="914400">
              <a:lnSpc>
                <a:spcPct val="110000"/>
              </a:lnSpc>
              <a:spcBef>
                <a:spcPts val="1200"/>
              </a:spcBef>
              <a:spcAft>
                <a:spcPts val="1200"/>
              </a:spcAft>
              <a:buNone/>
            </a:pPr>
            <a:r>
              <a:rPr lang="zh-TW" altLang="en-US" sz="4800" dirty="0">
                <a:solidFill>
                  <a:srgbClr val="0000FF"/>
                </a:solidFill>
                <a:effectLst/>
                <a:latin typeface="DFPWeiBei-B5" panose="03000700000000000000" pitchFamily="66" charset="-120"/>
                <a:ea typeface="DFPWeiBei-B5" panose="03000700000000000000" pitchFamily="66" charset="-120"/>
              </a:rPr>
              <a:t>天上的</a:t>
            </a:r>
            <a:r>
              <a:rPr lang="zh-CN" altLang="en-US" sz="4800" u="sng" dirty="0">
                <a:solidFill>
                  <a:srgbClr val="0000FF"/>
                </a:solidFill>
                <a:effectLst/>
                <a:latin typeface="DFPWeiBei-B5" panose="03000700000000000000" pitchFamily="66" charset="-120"/>
                <a:ea typeface="DFPWeiBei-B5" panose="03000700000000000000" pitchFamily="66" charset="-120"/>
              </a:rPr>
              <a:t>敬拜</a:t>
            </a:r>
            <a:r>
              <a:rPr lang="zh-TW" altLang="en-US" sz="4800" dirty="0">
                <a:solidFill>
                  <a:srgbClr val="0000FF"/>
                </a:solidFill>
                <a:effectLst/>
                <a:latin typeface="DFPWeiBei-B5" panose="03000700000000000000" pitchFamily="66" charset="-120"/>
                <a:ea typeface="DFPWeiBei-B5" panose="03000700000000000000" pitchFamily="66" charset="-120"/>
              </a:rPr>
              <a:t>與地上的</a:t>
            </a:r>
            <a:r>
              <a:rPr lang="zh-CN" altLang="en-US" sz="4800" u="sng" dirty="0">
                <a:solidFill>
                  <a:srgbClr val="0000FF"/>
                </a:solidFill>
                <a:effectLst/>
                <a:latin typeface="DFPWeiBei-B5" panose="03000700000000000000" pitchFamily="66" charset="-120"/>
                <a:ea typeface="DFPWeiBei-B5" panose="03000700000000000000" pitchFamily="66" charset="-120"/>
              </a:rPr>
              <a:t>審判</a:t>
            </a:r>
            <a:r>
              <a:rPr lang="en-US" sz="4800" dirty="0">
                <a:solidFill>
                  <a:srgbClr val="0000FF"/>
                </a:solidFill>
                <a:effectLst/>
                <a:latin typeface="DFPWeiBei-B5" panose="03000700000000000000" pitchFamily="66" charset="-120"/>
                <a:ea typeface="DFPWeiBei-B5" panose="03000700000000000000" pitchFamily="66" charset="-120"/>
              </a:rPr>
              <a:t> </a:t>
            </a:r>
            <a:r>
              <a:rPr lang="zh-TW" altLang="en-US" sz="4800" dirty="0">
                <a:solidFill>
                  <a:srgbClr val="0000FF"/>
                </a:solidFill>
                <a:effectLst/>
                <a:latin typeface="DFPWeiBei-B5" panose="03000700000000000000" pitchFamily="66" charset="-120"/>
                <a:ea typeface="DFPWeiBei-B5" panose="03000700000000000000" pitchFamily="66" charset="-120"/>
              </a:rPr>
              <a:t>，</a:t>
            </a:r>
            <a:endParaRPr lang="en-US" sz="4800" dirty="0">
              <a:solidFill>
                <a:srgbClr val="0000FF"/>
              </a:solidFill>
              <a:effectLst/>
              <a:latin typeface="DFPWeiBei-B5" panose="03000700000000000000" pitchFamily="66" charset="-120"/>
              <a:ea typeface="DFPWeiBei-B5" panose="03000700000000000000" pitchFamily="66" charset="-120"/>
            </a:endParaRPr>
          </a:p>
          <a:p>
            <a:pPr marL="914400" marR="0" lvl="1" indent="0" defTabSz="914400">
              <a:lnSpc>
                <a:spcPct val="110000"/>
              </a:lnSpc>
              <a:spcBef>
                <a:spcPts val="1200"/>
              </a:spcBef>
              <a:spcAft>
                <a:spcPts val="1200"/>
              </a:spcAft>
              <a:buNone/>
            </a:pPr>
            <a:r>
              <a:rPr lang="zh-TW" altLang="en-US" sz="4800" dirty="0">
                <a:solidFill>
                  <a:srgbClr val="0000FF"/>
                </a:solidFill>
                <a:effectLst/>
                <a:latin typeface="DFPWeiBei-B5" panose="03000700000000000000" pitchFamily="66" charset="-120"/>
                <a:ea typeface="DFPWeiBei-B5" panose="03000700000000000000" pitchFamily="66" charset="-120"/>
              </a:rPr>
              <a:t>教會受</a:t>
            </a:r>
            <a:r>
              <a:rPr lang="zh-CN" altLang="en-US" sz="4800" u="sng" dirty="0">
                <a:solidFill>
                  <a:srgbClr val="0000FF"/>
                </a:solidFill>
                <a:effectLst/>
                <a:latin typeface="DFPWeiBei-B5" panose="03000700000000000000" pitchFamily="66" charset="-120"/>
                <a:ea typeface="DFPWeiBei-B5" panose="03000700000000000000" pitchFamily="66" charset="-120"/>
              </a:rPr>
              <a:t>逼迫</a:t>
            </a:r>
            <a:r>
              <a:rPr lang="zh-TW" altLang="en-US" sz="4800" dirty="0">
                <a:solidFill>
                  <a:srgbClr val="0000FF"/>
                </a:solidFill>
                <a:effectLst/>
                <a:latin typeface="DFPWeiBei-B5" panose="03000700000000000000" pitchFamily="66" charset="-120"/>
                <a:ea typeface="DFPWeiBei-B5" panose="03000700000000000000" pitchFamily="66" charset="-120"/>
              </a:rPr>
              <a:t>與神的</a:t>
            </a:r>
            <a:r>
              <a:rPr lang="zh-CN" altLang="en-US" sz="4800" u="sng" dirty="0">
                <a:solidFill>
                  <a:srgbClr val="0000FF"/>
                </a:solidFill>
                <a:effectLst/>
                <a:latin typeface="DFPWeiBei-B5" panose="03000700000000000000" pitchFamily="66" charset="-120"/>
                <a:ea typeface="DFPWeiBei-B5" panose="03000700000000000000" pitchFamily="66" charset="-120"/>
              </a:rPr>
              <a:t>保守</a:t>
            </a:r>
            <a:r>
              <a:rPr lang="zh-TW" altLang="en-US" sz="4800" dirty="0">
                <a:solidFill>
                  <a:srgbClr val="0000FF"/>
                </a:solidFill>
                <a:effectLst/>
                <a:latin typeface="DFPWeiBei-B5" panose="03000700000000000000" pitchFamily="66" charset="-120"/>
                <a:ea typeface="DFPWeiBei-B5" panose="03000700000000000000" pitchFamily="66" charset="-120"/>
              </a:rPr>
              <a:t>，</a:t>
            </a:r>
            <a:endParaRPr lang="en-US" sz="4800" dirty="0">
              <a:solidFill>
                <a:srgbClr val="0000FF"/>
              </a:solidFill>
              <a:effectLst/>
              <a:latin typeface="DFPWeiBei-B5" panose="03000700000000000000" pitchFamily="66" charset="-120"/>
              <a:ea typeface="DFPWeiBei-B5" panose="03000700000000000000" pitchFamily="66" charset="-120"/>
            </a:endParaRPr>
          </a:p>
          <a:p>
            <a:pPr marL="914400" marR="0" lvl="1" indent="0" defTabSz="914400">
              <a:lnSpc>
                <a:spcPct val="110000"/>
              </a:lnSpc>
              <a:spcBef>
                <a:spcPts val="1200"/>
              </a:spcBef>
              <a:spcAft>
                <a:spcPts val="1200"/>
              </a:spcAft>
              <a:buNone/>
            </a:pPr>
            <a:r>
              <a:rPr lang="zh-TW" altLang="en-US" sz="4800" dirty="0">
                <a:solidFill>
                  <a:srgbClr val="0000FF"/>
                </a:solidFill>
                <a:effectLst/>
                <a:latin typeface="DFPWeiBei-B5" panose="03000700000000000000" pitchFamily="66" charset="-120"/>
                <a:ea typeface="DFPWeiBei-B5" panose="03000700000000000000" pitchFamily="66" charset="-120"/>
              </a:rPr>
              <a:t>審判的</a:t>
            </a:r>
            <a:r>
              <a:rPr lang="zh-CN" altLang="en-US" sz="4800" u="sng" dirty="0">
                <a:solidFill>
                  <a:srgbClr val="0000FF"/>
                </a:solidFill>
                <a:effectLst/>
                <a:latin typeface="DFPWeiBei-B5" panose="03000700000000000000" pitchFamily="66" charset="-120"/>
                <a:ea typeface="DFPWeiBei-B5" panose="03000700000000000000" pitchFamily="66" charset="-120"/>
              </a:rPr>
              <a:t>宣告</a:t>
            </a:r>
            <a:r>
              <a:rPr lang="zh-TW" altLang="en-US" sz="4800" dirty="0">
                <a:solidFill>
                  <a:srgbClr val="0000FF"/>
                </a:solidFill>
                <a:effectLst/>
                <a:latin typeface="DFPWeiBei-B5" panose="03000700000000000000" pitchFamily="66" charset="-120"/>
                <a:ea typeface="DFPWeiBei-B5" panose="03000700000000000000" pitchFamily="66" charset="-120"/>
              </a:rPr>
              <a:t>與</a:t>
            </a:r>
            <a:r>
              <a:rPr lang="zh-CN" altLang="en-US" sz="4800" u="sng" dirty="0">
                <a:solidFill>
                  <a:srgbClr val="0000FF"/>
                </a:solidFill>
                <a:effectLst/>
                <a:latin typeface="DFPWeiBei-B5" panose="03000700000000000000" pitchFamily="66" charset="-120"/>
                <a:ea typeface="DFPWeiBei-B5" panose="03000700000000000000" pitchFamily="66" charset="-120"/>
              </a:rPr>
              <a:t>執行</a:t>
            </a:r>
            <a:r>
              <a:rPr lang="zh-TW" altLang="en-US" sz="4800" dirty="0">
                <a:solidFill>
                  <a:srgbClr val="0000FF"/>
                </a:solidFill>
                <a:effectLst/>
                <a:latin typeface="DFPWeiBei-B5" panose="03000700000000000000" pitchFamily="66" charset="-120"/>
                <a:ea typeface="DFPWeiBei-B5" panose="03000700000000000000" pitchFamily="66" charset="-120"/>
              </a:rPr>
              <a:t>。</a:t>
            </a:r>
            <a:endParaRPr lang="en-US" sz="4800" dirty="0">
              <a:solidFill>
                <a:srgbClr val="0000FF"/>
              </a:solidFill>
              <a:effectLst/>
              <a:latin typeface="DFPWeiBei-B5" panose="03000700000000000000" pitchFamily="66" charset="-120"/>
              <a:ea typeface="DFPWeiBei-B5" panose="03000700000000000000" pitchFamily="66" charset="-120"/>
            </a:endParaRPr>
          </a:p>
        </p:txBody>
      </p:sp>
    </p:spTree>
    <p:extLst>
      <p:ext uri="{BB962C8B-B14F-4D97-AF65-F5344CB8AC3E}">
        <p14:creationId xmlns:p14="http://schemas.microsoft.com/office/powerpoint/2010/main" val="281850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76654" y="457201"/>
            <a:ext cx="8326877" cy="5952392"/>
          </a:xfrm>
        </p:spPr>
        <p:txBody>
          <a:bodyPr>
            <a:normAutofit/>
          </a:bodyPr>
          <a:lstStyle/>
          <a:p>
            <a:pPr marL="0" indent="0" latinLnBrk="1">
              <a:lnSpc>
                <a:spcPct val="110000"/>
              </a:lnSpc>
              <a:spcBef>
                <a:spcPts val="600"/>
              </a:spcBef>
              <a:buNone/>
            </a:pPr>
            <a:r>
              <a:rPr lang="en-GB" sz="4400" dirty="0">
                <a:effectLst/>
                <a:latin typeface="Candara" panose="020E0502030303020204" pitchFamily="34" charset="0"/>
                <a:ea typeface="DFPWeiBei-B5" panose="03000700000000000000" pitchFamily="66" charset="-120"/>
                <a:cs typeface="Arial" panose="020B0604020202020204" pitchFamily="34" charset="0"/>
              </a:rPr>
              <a:t>12</a:t>
            </a:r>
            <a:r>
              <a:rPr lang="en-GB" sz="4400" dirty="0">
                <a:effectLst/>
                <a:latin typeface="Candara" panose="020E0502030303020204" pitchFamily="34" charset="0"/>
                <a:ea typeface="DFPWeiBei-B5" panose="03000700000000000000" pitchFamily="66" charset="-120"/>
              </a:rPr>
              <a:t> </a:t>
            </a:r>
            <a:r>
              <a:rPr lang="zh-TW" sz="4400" dirty="0">
                <a:solidFill>
                  <a:srgbClr val="C00000"/>
                </a:solidFill>
                <a:effectLst/>
                <a:latin typeface="Candara" panose="020E0502030303020204" pitchFamily="34" charset="0"/>
                <a:ea typeface="DFPWeiBei-B5" panose="03000700000000000000" pitchFamily="66" charset="-120"/>
                <a:cs typeface="Arial" panose="020B0604020202020204" pitchFamily="34" charset="0"/>
              </a:rPr>
              <a:t>聖徒的忍耐</a:t>
            </a:r>
            <a:r>
              <a:rPr lang="zh-TW" sz="4400" dirty="0">
                <a:effectLst/>
                <a:latin typeface="Candara" panose="020E0502030303020204" pitchFamily="34" charset="0"/>
                <a:ea typeface="DFPWeiBei-B5" panose="03000700000000000000" pitchFamily="66" charset="-120"/>
                <a:cs typeface="Arial" panose="020B0604020202020204" pitchFamily="34" charset="0"/>
              </a:rPr>
              <a:t>就在此，他們是守神誡命和耶穌真道的。</a:t>
            </a:r>
            <a:endParaRPr lang="en-US" altLang="zh-TW" sz="4400" dirty="0">
              <a:effectLst/>
              <a:latin typeface="Candara" panose="020E0502030303020204" pitchFamily="34" charset="0"/>
              <a:ea typeface="DFPWeiBei-B5" panose="03000700000000000000" pitchFamily="66" charset="-120"/>
              <a:cs typeface="Arial" panose="020B0604020202020204" pitchFamily="34" charset="0"/>
            </a:endParaRPr>
          </a:p>
          <a:p>
            <a:pPr marL="0" indent="0" latinLnBrk="1">
              <a:lnSpc>
                <a:spcPct val="110000"/>
              </a:lnSpc>
              <a:spcBef>
                <a:spcPts val="600"/>
              </a:spcBef>
              <a:buNone/>
            </a:pPr>
            <a:r>
              <a:rPr lang="en-GB" sz="4400" dirty="0">
                <a:effectLst/>
                <a:latin typeface="Candara" panose="020E0502030303020204" pitchFamily="34" charset="0"/>
                <a:ea typeface="DFPWeiBei-B5" panose="03000700000000000000" pitchFamily="66" charset="-120"/>
                <a:cs typeface="Arial" panose="020B0604020202020204" pitchFamily="34" charset="0"/>
              </a:rPr>
              <a:t>13</a:t>
            </a:r>
            <a:r>
              <a:rPr lang="en-GB" sz="4400" dirty="0">
                <a:effectLst/>
                <a:latin typeface="Candara" panose="020E0502030303020204" pitchFamily="34" charset="0"/>
                <a:ea typeface="DFPWeiBei-B5" panose="03000700000000000000" pitchFamily="66" charset="-120"/>
              </a:rPr>
              <a:t> </a:t>
            </a:r>
            <a:r>
              <a:rPr lang="zh-TW" sz="4400" dirty="0">
                <a:effectLst/>
                <a:latin typeface="Candara" panose="020E0502030303020204" pitchFamily="34" charset="0"/>
                <a:ea typeface="DFPWeiBei-B5" panose="03000700000000000000" pitchFamily="66" charset="-120"/>
                <a:cs typeface="Arial" panose="020B0604020202020204" pitchFamily="34" charset="0"/>
              </a:rPr>
              <a:t>我聽見從天上有聲音說：「你要寫下：從今以後，在主裡面而死的人</a:t>
            </a:r>
            <a:r>
              <a:rPr lang="zh-TW" sz="4400" dirty="0">
                <a:solidFill>
                  <a:srgbClr val="C00000"/>
                </a:solidFill>
                <a:effectLst/>
                <a:latin typeface="Candara" panose="020E0502030303020204" pitchFamily="34" charset="0"/>
                <a:ea typeface="DFPWeiBei-B5" panose="03000700000000000000" pitchFamily="66" charset="-120"/>
                <a:cs typeface="Arial" panose="020B0604020202020204" pitchFamily="34" charset="0"/>
              </a:rPr>
              <a:t>有福了</a:t>
            </a:r>
            <a:r>
              <a:rPr lang="zh-TW" sz="4400" dirty="0">
                <a:effectLst/>
                <a:latin typeface="Candara" panose="020E0502030303020204" pitchFamily="34" charset="0"/>
                <a:ea typeface="DFPWeiBei-B5" panose="03000700000000000000" pitchFamily="66" charset="-120"/>
                <a:cs typeface="Arial" panose="020B0604020202020204" pitchFamily="34" charset="0"/>
              </a:rPr>
              <a:t>！」聖靈說：「</a:t>
            </a:r>
            <a:r>
              <a:rPr lang="zh-TW" sz="4400" dirty="0">
                <a:solidFill>
                  <a:srgbClr val="00008A"/>
                </a:solidFill>
                <a:effectLst/>
                <a:latin typeface="Candara" panose="020E0502030303020204" pitchFamily="34" charset="0"/>
                <a:ea typeface="DFPWeiBei-B5" panose="03000700000000000000" pitchFamily="66" charset="-120"/>
                <a:cs typeface="Arial" panose="020B0604020202020204" pitchFamily="34" charset="0"/>
              </a:rPr>
              <a:t>是的，他們息了自己的勞苦，做工的果效也隨著他們。</a:t>
            </a:r>
            <a:r>
              <a:rPr lang="zh-TW" sz="4400" dirty="0">
                <a:effectLst/>
                <a:latin typeface="Candara" panose="020E0502030303020204" pitchFamily="34" charset="0"/>
                <a:ea typeface="DFPWeiBei-B5" panose="03000700000000000000" pitchFamily="66" charset="-120"/>
                <a:cs typeface="Arial" panose="020B0604020202020204" pitchFamily="34" charset="0"/>
              </a:rPr>
              <a:t>」</a:t>
            </a:r>
            <a:endParaRPr lang="en-US" sz="4400" dirty="0">
              <a:effectLst/>
              <a:latin typeface="Candara" panose="020E0502030303020204" pitchFamily="34" charset="0"/>
              <a:ea typeface="DFPWeiBei-B5" panose="03000700000000000000" pitchFamily="66" charset="-120"/>
            </a:endParaRPr>
          </a:p>
        </p:txBody>
      </p:sp>
    </p:spTree>
    <p:extLst>
      <p:ext uri="{BB962C8B-B14F-4D97-AF65-F5344CB8AC3E}">
        <p14:creationId xmlns:p14="http://schemas.microsoft.com/office/powerpoint/2010/main" val="103499378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109EBE-D3AF-425D-92A7-A3BF902C9E43}"/>
              </a:ext>
            </a:extLst>
          </p:cNvPr>
          <p:cNvSpPr>
            <a:spLocks noGrp="1"/>
          </p:cNvSpPr>
          <p:nvPr>
            <p:ph idx="4294967295"/>
          </p:nvPr>
        </p:nvSpPr>
        <p:spPr>
          <a:xfrm>
            <a:off x="583406" y="461962"/>
            <a:ext cx="7977187" cy="5934075"/>
          </a:xfrm>
        </p:spPr>
        <p:txBody>
          <a:bodyPr vert="horz" lIns="91440" tIns="45720" rIns="91440" bIns="45720" rtlCol="0" anchor="ctr">
            <a:normAutofit/>
          </a:bodyPr>
          <a:lstStyle/>
          <a:p>
            <a:pPr marL="914400" indent="-914400">
              <a:lnSpc>
                <a:spcPct val="110000"/>
              </a:lnSpc>
              <a:spcBef>
                <a:spcPts val="1800"/>
              </a:spcBef>
              <a:spcAft>
                <a:spcPts val="1200"/>
              </a:spcAft>
              <a:buSzPct val="100000"/>
              <a:buFont typeface="+mj-lt"/>
              <a:buAutoNum type="alphaUcPeriod" startAt="2"/>
              <a:tabLst>
                <a:tab pos="1371600" algn="l"/>
              </a:tabLst>
            </a:pPr>
            <a:r>
              <a:rPr lang="zh-TW" sz="4800" dirty="0">
                <a:solidFill>
                  <a:srgbClr val="000000"/>
                </a:solidFill>
                <a:effectLst/>
                <a:latin typeface="Candara" panose="020E0502030303020204" pitchFamily="34" charset="0"/>
                <a:ea typeface="DFPWeiBei-B5" panose="03000700000000000000" pitchFamily="66" charset="-120"/>
                <a:cs typeface="Courier New" panose="02070309020205020404" pitchFamily="49" charset="0"/>
              </a:rPr>
              <a:t>七印、七號、七碗系列都是以</a:t>
            </a:r>
            <a:r>
              <a:rPr lang="zh-TW" altLang="en-US" sz="4800" dirty="0">
                <a:solidFill>
                  <a:srgbClr val="0000FF"/>
                </a:solidFill>
                <a:latin typeface="Candara" panose="020E0502030303020204" pitchFamily="34" charset="0"/>
                <a:ea typeface="DFPWeiBei-B5" panose="03000700000000000000" pitchFamily="66" charset="-120"/>
                <a:cs typeface="Courier New" panose="02070309020205020404" pitchFamily="49" charset="0"/>
              </a:rPr>
              <a:t>天上的</a:t>
            </a:r>
            <a:r>
              <a:rPr lang="zh-TW" sz="4800" u="sng" dirty="0">
                <a:solidFill>
                  <a:srgbClr val="0000FF"/>
                </a:solidFill>
                <a:effectLst/>
                <a:latin typeface="Candara" panose="020E0502030303020204" pitchFamily="34" charset="0"/>
                <a:ea typeface="DFPWeiBei-B5" panose="03000700000000000000" pitchFamily="66" charset="-120"/>
                <a:cs typeface="Courier New" panose="02070309020205020404" pitchFamily="49" charset="0"/>
              </a:rPr>
              <a:t>敬拜</a:t>
            </a:r>
            <a:r>
              <a:rPr lang="zh-TW" sz="4800" dirty="0">
                <a:solidFill>
                  <a:srgbClr val="000000"/>
                </a:solidFill>
                <a:effectLst/>
                <a:latin typeface="Candara" panose="020E0502030303020204" pitchFamily="34" charset="0"/>
                <a:ea typeface="DFPWeiBei-B5" panose="03000700000000000000" pitchFamily="66" charset="-120"/>
                <a:cs typeface="Courier New" panose="02070309020205020404" pitchFamily="49" charset="0"/>
              </a:rPr>
              <a:t>開始，</a:t>
            </a:r>
            <a:r>
              <a:rPr lang="zh-TW" altLang="en-US" sz="4800" dirty="0">
                <a:solidFill>
                  <a:srgbClr val="FF0000"/>
                </a:solidFill>
                <a:latin typeface="Candara" panose="020E0502030303020204" pitchFamily="34" charset="0"/>
                <a:ea typeface="DFPWeiBei-B5" panose="03000700000000000000" pitchFamily="66" charset="-120"/>
                <a:cs typeface="Courier New" panose="02070309020205020404" pitchFamily="49" charset="0"/>
              </a:rPr>
              <a:t>地上的</a:t>
            </a:r>
            <a:r>
              <a:rPr lang="zh-TW" sz="4800" u="sng" dirty="0">
                <a:solidFill>
                  <a:srgbClr val="FF0000"/>
                </a:solidFill>
                <a:effectLst/>
                <a:latin typeface="Candara" panose="020E0502030303020204" pitchFamily="34" charset="0"/>
                <a:ea typeface="DFPWeiBei-B5" panose="03000700000000000000" pitchFamily="66" charset="-120"/>
                <a:cs typeface="Courier New" panose="02070309020205020404" pitchFamily="49" charset="0"/>
              </a:rPr>
              <a:t>審判</a:t>
            </a:r>
            <a:r>
              <a:rPr lang="zh-TW" sz="4800" dirty="0">
                <a:solidFill>
                  <a:srgbClr val="000000"/>
                </a:solidFill>
                <a:effectLst/>
                <a:latin typeface="Candara" panose="020E0502030303020204" pitchFamily="34" charset="0"/>
                <a:ea typeface="DFPWeiBei-B5" panose="03000700000000000000" pitchFamily="66" charset="-120"/>
                <a:cs typeface="Courier New" panose="02070309020205020404" pitchFamily="49" charset="0"/>
              </a:rPr>
              <a:t>結束。</a:t>
            </a:r>
            <a:endParaRPr lang="en-US" altLang="zh-TW" sz="4800" dirty="0">
              <a:solidFill>
                <a:srgbClr val="000000"/>
              </a:solidFill>
              <a:effectLst/>
              <a:latin typeface="Candara" panose="020E0502030303020204" pitchFamily="34" charset="0"/>
              <a:ea typeface="DFPWeiBei-B5" panose="03000700000000000000" pitchFamily="66" charset="-120"/>
              <a:cs typeface="Courier New" panose="02070309020205020404" pitchFamily="49" charset="0"/>
            </a:endParaRPr>
          </a:p>
          <a:p>
            <a:pPr marL="914400" indent="-914400">
              <a:lnSpc>
                <a:spcPct val="110000"/>
              </a:lnSpc>
              <a:spcBef>
                <a:spcPts val="1800"/>
              </a:spcBef>
              <a:spcAft>
                <a:spcPts val="1200"/>
              </a:spcAft>
              <a:buSzPct val="100000"/>
              <a:buFont typeface="+mj-lt"/>
              <a:buAutoNum type="alphaUcPeriod" startAt="2"/>
              <a:tabLst>
                <a:tab pos="1371600" algn="l"/>
              </a:tabLst>
            </a:pPr>
            <a:r>
              <a:rPr lang="zh-TW" sz="4800" dirty="0">
                <a:solidFill>
                  <a:srgbClr val="000000"/>
                </a:solidFill>
                <a:effectLst/>
                <a:latin typeface="Candara" panose="020E0502030303020204" pitchFamily="34" charset="0"/>
                <a:ea typeface="DFPWeiBei-B5" panose="03000700000000000000" pitchFamily="66" charset="-120"/>
                <a:cs typeface="Courier New" panose="02070309020205020404" pitchFamily="49" charset="0"/>
              </a:rPr>
              <a:t>插曲三擁有所有的</a:t>
            </a:r>
            <a:r>
              <a:rPr lang="zh-TW" sz="4800" dirty="0">
                <a:solidFill>
                  <a:srgbClr val="C00000"/>
                </a:solidFill>
                <a:effectLst/>
                <a:latin typeface="Candara" panose="020E0502030303020204" pitchFamily="34" charset="0"/>
                <a:ea typeface="DFPWeiBei-B5" panose="03000700000000000000" pitchFamily="66" charset="-120"/>
                <a:cs typeface="Courier New" panose="02070309020205020404" pitchFamily="49" charset="0"/>
              </a:rPr>
              <a:t>主旋律</a:t>
            </a:r>
            <a:r>
              <a:rPr lang="zh-TW" sz="4800" dirty="0">
                <a:solidFill>
                  <a:srgbClr val="000000"/>
                </a:solidFill>
                <a:effectLst/>
                <a:latin typeface="Candara" panose="020E0502030303020204" pitchFamily="34" charset="0"/>
                <a:ea typeface="DFPWeiBei-B5" panose="03000700000000000000" pitchFamily="66" charset="-120"/>
                <a:cs typeface="Courier New" panose="02070309020205020404" pitchFamily="49" charset="0"/>
              </a:rPr>
              <a:t>。</a:t>
            </a:r>
            <a:endParaRPr lang="en-US" sz="4800" dirty="0">
              <a:effectLst/>
              <a:latin typeface="Candara" panose="020E0502030303020204" pitchFamily="34" charset="0"/>
              <a:ea typeface="DFPWeiBei-B5" panose="03000700000000000000" pitchFamily="66" charset="-120"/>
              <a:cs typeface="Arial" panose="020B0604020202020204" pitchFamily="34" charset="0"/>
            </a:endParaRPr>
          </a:p>
        </p:txBody>
      </p:sp>
    </p:spTree>
    <p:extLst>
      <p:ext uri="{BB962C8B-B14F-4D97-AF65-F5344CB8AC3E}">
        <p14:creationId xmlns:p14="http://schemas.microsoft.com/office/powerpoint/2010/main" val="3073021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9"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23"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0" name="Rectangle 39">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3" name="Content Placeholder 2">
            <a:extLst>
              <a:ext uri="{FF2B5EF4-FFF2-40B4-BE49-F238E27FC236}">
                <a16:creationId xmlns:a16="http://schemas.microsoft.com/office/drawing/2014/main" id="{19118880-F6D1-641F-95AA-29C6A305261E}"/>
              </a:ext>
            </a:extLst>
          </p:cNvPr>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bwMode="auto">
          <a:xfrm>
            <a:off x="1402014" y="75720"/>
            <a:ext cx="7391065" cy="6707393"/>
          </a:xfrm>
          <a:prstGeom prst="rect">
            <a:avLst/>
          </a:prstGeom>
          <a:noFill/>
        </p:spPr>
      </p:pic>
      <p:sp>
        <p:nvSpPr>
          <p:cNvPr id="44"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61223"/>
            <a:ext cx="77852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386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76655" y="447473"/>
            <a:ext cx="8346332" cy="5953328"/>
          </a:xfrm>
        </p:spPr>
        <p:txBody>
          <a:bodyPr>
            <a:normAutofit/>
          </a:bodyPr>
          <a:lstStyle/>
          <a:p>
            <a:pPr marL="0" marR="0" indent="0" latinLnBrk="1">
              <a:lnSpc>
                <a:spcPct val="110000"/>
              </a:lnSpc>
              <a:spcBef>
                <a:spcPts val="600"/>
              </a:spcBef>
              <a:spcAft>
                <a:spcPts val="0"/>
              </a:spcAft>
              <a:buNone/>
            </a:pPr>
            <a:r>
              <a:rPr lang="en-GB" sz="4400" dirty="0">
                <a:effectLst/>
                <a:latin typeface="Candara" panose="020E0502030303020204" pitchFamily="34" charset="0"/>
                <a:ea typeface="DFPWeiBei-B5" panose="03000700000000000000" pitchFamily="66" charset="-120"/>
                <a:cs typeface="Arial" panose="020B0604020202020204" pitchFamily="34" charset="0"/>
              </a:rPr>
              <a:t>14</a:t>
            </a:r>
            <a:r>
              <a:rPr lang="en-GB" sz="4400" dirty="0">
                <a:effectLst/>
                <a:latin typeface="Candara" panose="020E0502030303020204" pitchFamily="34" charset="0"/>
                <a:ea typeface="DFPWeiBei-B5" panose="03000700000000000000" pitchFamily="66" charset="-120"/>
              </a:rPr>
              <a:t> </a:t>
            </a:r>
            <a:r>
              <a:rPr lang="zh-TW" sz="4400" dirty="0">
                <a:effectLst/>
                <a:latin typeface="Candara" panose="020E0502030303020204" pitchFamily="34" charset="0"/>
                <a:ea typeface="DFPWeiBei-B5" panose="03000700000000000000" pitchFamily="66" charset="-120"/>
                <a:cs typeface="Arial" panose="020B0604020202020204" pitchFamily="34" charset="0"/>
              </a:rPr>
              <a:t>我又觀看，見有一片白雲。</a:t>
            </a:r>
            <a:r>
              <a:rPr lang="zh-TW" sz="4400" dirty="0">
                <a:solidFill>
                  <a:srgbClr val="C00000"/>
                </a:solidFill>
                <a:effectLst/>
                <a:latin typeface="Candara" panose="020E0502030303020204" pitchFamily="34" charset="0"/>
                <a:ea typeface="DFPWeiBei-B5" panose="03000700000000000000" pitchFamily="66" charset="-120"/>
                <a:cs typeface="Arial" panose="020B0604020202020204" pitchFamily="34" charset="0"/>
              </a:rPr>
              <a:t>雲上坐著</a:t>
            </a:r>
            <a:r>
              <a:rPr lang="zh-TW" sz="4400" dirty="0">
                <a:effectLst/>
                <a:latin typeface="Candara" panose="020E0502030303020204" pitchFamily="34" charset="0"/>
                <a:ea typeface="DFPWeiBei-B5" panose="03000700000000000000" pitchFamily="66" charset="-120"/>
                <a:cs typeface="Arial" panose="020B0604020202020204" pitchFamily="34" charset="0"/>
              </a:rPr>
              <a:t>一位好像</a:t>
            </a:r>
            <a:r>
              <a:rPr lang="zh-TW" sz="4400" dirty="0">
                <a:solidFill>
                  <a:srgbClr val="C00000"/>
                </a:solidFill>
                <a:effectLst/>
                <a:latin typeface="Candara" panose="020E0502030303020204" pitchFamily="34" charset="0"/>
                <a:ea typeface="DFPWeiBei-B5" panose="03000700000000000000" pitchFamily="66" charset="-120"/>
                <a:cs typeface="Arial" panose="020B0604020202020204" pitchFamily="34" charset="0"/>
              </a:rPr>
              <a:t>人子</a:t>
            </a:r>
            <a:r>
              <a:rPr lang="zh-TW" sz="4400" dirty="0">
                <a:effectLst/>
                <a:latin typeface="Candara" panose="020E0502030303020204" pitchFamily="34" charset="0"/>
                <a:ea typeface="DFPWeiBei-B5" panose="03000700000000000000" pitchFamily="66" charset="-120"/>
                <a:cs typeface="Arial" panose="020B0604020202020204" pitchFamily="34" charset="0"/>
              </a:rPr>
              <a:t>，頭上戴著金冠冕，手裡拿著快鐮刀。 </a:t>
            </a:r>
            <a:r>
              <a:rPr lang="en-GB" sz="4400" dirty="0">
                <a:effectLst/>
                <a:latin typeface="Candara" panose="020E0502030303020204" pitchFamily="34" charset="0"/>
                <a:ea typeface="DFPWeiBei-B5" panose="03000700000000000000" pitchFamily="66" charset="-120"/>
                <a:cs typeface="Arial" panose="020B0604020202020204" pitchFamily="34" charset="0"/>
              </a:rPr>
              <a:t>15</a:t>
            </a:r>
            <a:r>
              <a:rPr lang="en-GB" sz="4400" dirty="0">
                <a:effectLst/>
                <a:latin typeface="Candara" panose="020E0502030303020204" pitchFamily="34" charset="0"/>
                <a:ea typeface="DFPWeiBei-B5" panose="03000700000000000000" pitchFamily="66" charset="-120"/>
              </a:rPr>
              <a:t> </a:t>
            </a:r>
            <a:r>
              <a:rPr lang="zh-TW" sz="4400" dirty="0">
                <a:effectLst/>
                <a:latin typeface="Candara" panose="020E0502030303020204" pitchFamily="34" charset="0"/>
                <a:ea typeface="DFPWeiBei-B5" panose="03000700000000000000" pitchFamily="66" charset="-120"/>
                <a:cs typeface="Arial" panose="020B0604020202020204" pitchFamily="34" charset="0"/>
              </a:rPr>
              <a:t>又有一位天使從殿中出來，向那坐在雲上的大聲喊著說：「伸出你的鐮刀來收割！因為收割的時候已經到了，地上的莊稼已經熟透了。」</a:t>
            </a:r>
            <a:endParaRPr lang="en-US" sz="4400" dirty="0">
              <a:effectLst/>
              <a:latin typeface="Candara" panose="020E0502030303020204" pitchFamily="34" charset="0"/>
              <a:ea typeface="DFPWeiBei-B5" panose="03000700000000000000" pitchFamily="66" charset="-120"/>
            </a:endParaRPr>
          </a:p>
        </p:txBody>
      </p:sp>
    </p:spTree>
    <p:extLst>
      <p:ext uri="{BB962C8B-B14F-4D97-AF65-F5344CB8AC3E}">
        <p14:creationId xmlns:p14="http://schemas.microsoft.com/office/powerpoint/2010/main" val="967601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76655" y="447472"/>
            <a:ext cx="8324445" cy="6173135"/>
          </a:xfrm>
        </p:spPr>
        <p:txBody>
          <a:bodyPr>
            <a:normAutofit/>
          </a:bodyPr>
          <a:lstStyle/>
          <a:p>
            <a:pPr marL="0" marR="0" indent="0" latinLnBrk="1">
              <a:lnSpc>
                <a:spcPct val="110000"/>
              </a:lnSpc>
              <a:spcBef>
                <a:spcPts val="600"/>
              </a:spcBef>
              <a:spcAft>
                <a:spcPts val="0"/>
              </a:spcAft>
              <a:buNone/>
            </a:pPr>
            <a:r>
              <a:rPr lang="en-GB" sz="4400" dirty="0">
                <a:effectLst/>
                <a:latin typeface="Candara" panose="020E0502030303020204" pitchFamily="34" charset="0"/>
                <a:ea typeface="DFPWeiBei-B5" panose="03000700000000000000" pitchFamily="66" charset="-120"/>
                <a:cs typeface="Arial" panose="020B0604020202020204" pitchFamily="34" charset="0"/>
              </a:rPr>
              <a:t>16</a:t>
            </a:r>
            <a:r>
              <a:rPr lang="en-GB" sz="4400" dirty="0">
                <a:effectLst/>
                <a:latin typeface="Candara" panose="020E0502030303020204" pitchFamily="34" charset="0"/>
                <a:ea typeface="DFPWeiBei-B5" panose="03000700000000000000" pitchFamily="66" charset="-120"/>
              </a:rPr>
              <a:t> </a:t>
            </a:r>
            <a:r>
              <a:rPr lang="zh-TW" sz="4400" dirty="0">
                <a:effectLst/>
                <a:latin typeface="Candara" panose="020E0502030303020204" pitchFamily="34" charset="0"/>
                <a:ea typeface="DFPWeiBei-B5" panose="03000700000000000000" pitchFamily="66" charset="-120"/>
                <a:cs typeface="Arial" panose="020B0604020202020204" pitchFamily="34" charset="0"/>
              </a:rPr>
              <a:t>那坐在雲上的就把鐮刀扔在地上，地上的莊稼就被收割了。</a:t>
            </a:r>
            <a:r>
              <a:rPr lang="en-US" sz="4400" dirty="0">
                <a:effectLst/>
                <a:latin typeface="Candara" panose="020E0502030303020204" pitchFamily="34" charset="0"/>
                <a:ea typeface="DFPWeiBei-B5" panose="03000700000000000000" pitchFamily="66" charset="-120"/>
                <a:cs typeface="Arial" panose="020B0604020202020204" pitchFamily="34" charset="0"/>
              </a:rPr>
              <a:t>17</a:t>
            </a:r>
            <a:r>
              <a:rPr lang="en-US" sz="4400" dirty="0">
                <a:effectLst/>
                <a:latin typeface="Candara" panose="020E0502030303020204" pitchFamily="34" charset="0"/>
                <a:ea typeface="DFPWeiBei-B5" panose="03000700000000000000" pitchFamily="66" charset="-120"/>
              </a:rPr>
              <a:t> </a:t>
            </a:r>
            <a:r>
              <a:rPr lang="zh-CN" sz="4400" dirty="0">
                <a:effectLst/>
                <a:latin typeface="Candara" panose="020E0502030303020204" pitchFamily="34" charset="0"/>
                <a:ea typeface="DFPWeiBei-B5" panose="03000700000000000000" pitchFamily="66" charset="-120"/>
                <a:cs typeface="Arial" panose="020B0604020202020204" pitchFamily="34" charset="0"/>
              </a:rPr>
              <a:t>又有一位天使從天上的殿中出來，他也拿著快鐮刀。</a:t>
            </a:r>
            <a:r>
              <a:rPr lang="en-US" sz="4400" dirty="0">
                <a:effectLst/>
                <a:latin typeface="Candara" panose="020E0502030303020204" pitchFamily="34" charset="0"/>
                <a:ea typeface="DFPWeiBei-B5" panose="03000700000000000000" pitchFamily="66" charset="-120"/>
                <a:cs typeface="Arial" panose="020B0604020202020204" pitchFamily="34" charset="0"/>
              </a:rPr>
              <a:t>18</a:t>
            </a:r>
            <a:r>
              <a:rPr lang="en-US" sz="4400" dirty="0">
                <a:effectLst/>
                <a:latin typeface="Candara" panose="020E0502030303020204" pitchFamily="34" charset="0"/>
                <a:ea typeface="DFPWeiBei-B5" panose="03000700000000000000" pitchFamily="66" charset="-120"/>
              </a:rPr>
              <a:t> </a:t>
            </a:r>
            <a:r>
              <a:rPr lang="zh-CN" sz="4400" dirty="0">
                <a:effectLst/>
                <a:latin typeface="Candara" panose="020E0502030303020204" pitchFamily="34" charset="0"/>
                <a:ea typeface="DFPWeiBei-B5" panose="03000700000000000000" pitchFamily="66" charset="-120"/>
                <a:cs typeface="Arial" panose="020B0604020202020204" pitchFamily="34" charset="0"/>
              </a:rPr>
              <a:t>又有一位天使從</a:t>
            </a:r>
            <a:r>
              <a:rPr lang="zh-CN" sz="4400" dirty="0">
                <a:solidFill>
                  <a:srgbClr val="C00000"/>
                </a:solidFill>
                <a:effectLst/>
                <a:latin typeface="Candara" panose="020E0502030303020204" pitchFamily="34" charset="0"/>
                <a:ea typeface="DFPWeiBei-B5" panose="03000700000000000000" pitchFamily="66" charset="-120"/>
                <a:cs typeface="Arial" panose="020B0604020202020204" pitchFamily="34" charset="0"/>
              </a:rPr>
              <a:t>祭壇中出來，是有權柄管火的</a:t>
            </a:r>
            <a:r>
              <a:rPr lang="zh-CN" sz="4400" dirty="0">
                <a:effectLst/>
                <a:latin typeface="Candara" panose="020E0502030303020204" pitchFamily="34" charset="0"/>
                <a:ea typeface="DFPWeiBei-B5" panose="03000700000000000000" pitchFamily="66" charset="-120"/>
                <a:cs typeface="Arial" panose="020B0604020202020204" pitchFamily="34" charset="0"/>
              </a:rPr>
              <a:t>，向拿著快鐮刀的大聲喊著說：「伸出快鐮刀來，收取地上葡萄樹的果子，因為葡萄熟透了！」</a:t>
            </a:r>
            <a:r>
              <a:rPr lang="en-US" sz="4400" dirty="0">
                <a:effectLst/>
                <a:latin typeface="Candara" panose="020E0502030303020204" pitchFamily="34" charset="0"/>
                <a:ea typeface="DFPWeiBei-B5" panose="03000700000000000000" pitchFamily="66" charset="-120"/>
                <a:cs typeface="Arial" panose="020B0604020202020204" pitchFamily="34" charset="0"/>
              </a:rPr>
              <a:t> </a:t>
            </a:r>
            <a:endParaRPr lang="en-US" sz="4400" dirty="0">
              <a:effectLst/>
              <a:latin typeface="Candara" panose="020E0502030303020204" pitchFamily="34" charset="0"/>
              <a:ea typeface="DFPWeiBei-B5" panose="03000700000000000000" pitchFamily="66" charset="-120"/>
            </a:endParaRPr>
          </a:p>
        </p:txBody>
      </p:sp>
    </p:spTree>
    <p:extLst>
      <p:ext uri="{BB962C8B-B14F-4D97-AF65-F5344CB8AC3E}">
        <p14:creationId xmlns:p14="http://schemas.microsoft.com/office/powerpoint/2010/main" val="3333114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76655" y="486382"/>
            <a:ext cx="8229600" cy="5943601"/>
          </a:xfrm>
        </p:spPr>
        <p:txBody>
          <a:bodyPr>
            <a:normAutofit/>
          </a:bodyPr>
          <a:lstStyle/>
          <a:p>
            <a:pPr marL="0" indent="0" latinLnBrk="1">
              <a:lnSpc>
                <a:spcPct val="110000"/>
              </a:lnSpc>
              <a:spcBef>
                <a:spcPts val="600"/>
              </a:spcBef>
              <a:spcAft>
                <a:spcPts val="600"/>
              </a:spcAft>
              <a:buNone/>
            </a:pPr>
            <a:r>
              <a:rPr lang="en-US" sz="4400" dirty="0">
                <a:effectLst/>
                <a:latin typeface="Candara" panose="020E0502030303020204" pitchFamily="34" charset="0"/>
                <a:ea typeface="DFPWeiBei-B5" panose="03000700000000000000" pitchFamily="66" charset="-120"/>
                <a:cs typeface="Arial" panose="020B0604020202020204" pitchFamily="34" charset="0"/>
              </a:rPr>
              <a:t>19</a:t>
            </a:r>
            <a:r>
              <a:rPr lang="en-US" sz="4400" dirty="0">
                <a:effectLst/>
                <a:latin typeface="Candara" panose="020E0502030303020204" pitchFamily="34" charset="0"/>
                <a:ea typeface="DFPWeiBei-B5" panose="03000700000000000000" pitchFamily="66" charset="-120"/>
              </a:rPr>
              <a:t> </a:t>
            </a:r>
            <a:r>
              <a:rPr lang="zh-CN" sz="4400" dirty="0">
                <a:effectLst/>
                <a:latin typeface="Candara" panose="020E0502030303020204" pitchFamily="34" charset="0"/>
                <a:ea typeface="DFPWeiBei-B5" panose="03000700000000000000" pitchFamily="66" charset="-120"/>
                <a:cs typeface="Arial" panose="020B0604020202020204" pitchFamily="34" charset="0"/>
              </a:rPr>
              <a:t>那天使就把鐮刀扔在地上，收取了地上的葡萄，丟在</a:t>
            </a:r>
            <a:r>
              <a:rPr lang="zh-CN" sz="4400" dirty="0">
                <a:solidFill>
                  <a:srgbClr val="C00000"/>
                </a:solidFill>
                <a:effectLst/>
                <a:latin typeface="Candara" panose="020E0502030303020204" pitchFamily="34" charset="0"/>
                <a:ea typeface="DFPWeiBei-B5" panose="03000700000000000000" pitchFamily="66" charset="-120"/>
                <a:cs typeface="Arial" panose="020B0604020202020204" pitchFamily="34" charset="0"/>
              </a:rPr>
              <a:t>神憤怒的大酒榨中</a:t>
            </a:r>
            <a:r>
              <a:rPr lang="zh-CN" sz="4400" dirty="0">
                <a:effectLst/>
                <a:latin typeface="Candara" panose="020E0502030303020204" pitchFamily="34" charset="0"/>
                <a:ea typeface="DFPWeiBei-B5" panose="03000700000000000000" pitchFamily="66" charset="-120"/>
                <a:cs typeface="Arial" panose="020B0604020202020204" pitchFamily="34" charset="0"/>
              </a:rPr>
              <a:t>。 </a:t>
            </a:r>
            <a:r>
              <a:rPr lang="en-US" sz="4400" dirty="0">
                <a:effectLst/>
                <a:latin typeface="Candara" panose="020E0502030303020204" pitchFamily="34" charset="0"/>
                <a:ea typeface="DFPWeiBei-B5" panose="03000700000000000000" pitchFamily="66" charset="-120"/>
                <a:cs typeface="Arial" panose="020B0604020202020204" pitchFamily="34" charset="0"/>
              </a:rPr>
              <a:t>20</a:t>
            </a:r>
            <a:r>
              <a:rPr lang="en-US" sz="4400" dirty="0">
                <a:effectLst/>
                <a:latin typeface="Candara" panose="020E0502030303020204" pitchFamily="34" charset="0"/>
                <a:ea typeface="DFPWeiBei-B5" panose="03000700000000000000" pitchFamily="66" charset="-120"/>
              </a:rPr>
              <a:t> </a:t>
            </a:r>
            <a:r>
              <a:rPr lang="zh-CN" sz="4400" dirty="0">
                <a:effectLst/>
                <a:latin typeface="Candara" panose="020E0502030303020204" pitchFamily="34" charset="0"/>
                <a:ea typeface="DFPWeiBei-B5" panose="03000700000000000000" pitchFamily="66" charset="-120"/>
                <a:cs typeface="Arial" panose="020B0604020202020204" pitchFamily="34" charset="0"/>
              </a:rPr>
              <a:t>那酒榨踹在城外，就有血從酒榨裡流出來，高到馬的嚼環，遠有六百里。</a:t>
            </a:r>
            <a:endParaRPr lang="en-US" sz="8000" dirty="0">
              <a:solidFill>
                <a:srgbClr val="00008A"/>
              </a:solidFill>
              <a:effectLst/>
              <a:latin typeface="Candara" panose="020E0502030303020204" pitchFamily="34" charset="0"/>
              <a:ea typeface="DFPWeiBei-B5" panose="03000700000000000000" pitchFamily="66" charset="-120"/>
            </a:endParaRPr>
          </a:p>
        </p:txBody>
      </p:sp>
    </p:spTree>
    <p:extLst>
      <p:ext uri="{BB962C8B-B14F-4D97-AF65-F5344CB8AC3E}">
        <p14:creationId xmlns:p14="http://schemas.microsoft.com/office/powerpoint/2010/main" val="856952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8C0DB6-6C44-F888-E153-381BC6FB04C5}"/>
              </a:ext>
            </a:extLst>
          </p:cNvPr>
          <p:cNvSpPr>
            <a:spLocks noGrp="1"/>
          </p:cNvSpPr>
          <p:nvPr>
            <p:ph type="title"/>
          </p:nvPr>
        </p:nvSpPr>
        <p:spPr>
          <a:xfrm>
            <a:off x="565404" y="127664"/>
            <a:ext cx="8178546" cy="2395728"/>
          </a:xfrm>
        </p:spPr>
        <p:txBody>
          <a:bodyPr anchor="ctr">
            <a:normAutofit/>
          </a:bodyPr>
          <a:lstStyle/>
          <a:p>
            <a:pPr algn="ctr">
              <a:lnSpc>
                <a:spcPct val="110000"/>
              </a:lnSpc>
              <a:spcBef>
                <a:spcPts val="600"/>
              </a:spcBef>
              <a:spcAft>
                <a:spcPts val="600"/>
              </a:spcAft>
            </a:pPr>
            <a:r>
              <a:rPr lang="zh-TW" sz="60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Arial" panose="020B0604020202020204" pitchFamily="34" charset="0"/>
              </a:rPr>
              <a:t>與羔羊一起的</a:t>
            </a:r>
            <a:r>
              <a:rPr lang="en-US" sz="60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Arial" panose="020B0604020202020204" pitchFamily="34" charset="0"/>
              </a:rPr>
              <a:t>“</a:t>
            </a:r>
            <a:r>
              <a:rPr lang="zh-TW" sz="60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Arial" panose="020B0604020202020204" pitchFamily="34" charset="0"/>
              </a:rPr>
              <a:t>十四萬四千人</a:t>
            </a:r>
            <a:r>
              <a:rPr lang="en-US" sz="60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Arial" panose="020B0604020202020204" pitchFamily="34" charset="0"/>
              </a:rPr>
              <a:t>”</a:t>
            </a:r>
            <a:endParaRPr lang="en-US" sz="6000" b="0" dirty="0">
              <a:solidFill>
                <a:schemeClr val="accent1">
                  <a:lumMod val="20000"/>
                  <a:lumOff val="80000"/>
                </a:schemeClr>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endParaRPr>
          </a:p>
        </p:txBody>
      </p:sp>
      <p:sp>
        <p:nvSpPr>
          <p:cNvPr id="4" name="Content Placeholder 3">
            <a:extLst>
              <a:ext uri="{FF2B5EF4-FFF2-40B4-BE49-F238E27FC236}">
                <a16:creationId xmlns:a16="http://schemas.microsoft.com/office/drawing/2014/main" id="{937C3EC3-A5F3-6410-7F02-59C7910A375A}"/>
              </a:ext>
            </a:extLst>
          </p:cNvPr>
          <p:cNvSpPr>
            <a:spLocks noGrp="1"/>
          </p:cNvSpPr>
          <p:nvPr>
            <p:ph type="body" idx="1"/>
          </p:nvPr>
        </p:nvSpPr>
        <p:spPr>
          <a:xfrm>
            <a:off x="400050" y="2857501"/>
            <a:ext cx="8343900" cy="3675184"/>
          </a:xfrm>
        </p:spPr>
        <p:txBody>
          <a:bodyPr anchor="ctr">
            <a:noAutofit/>
          </a:bodyPr>
          <a:lstStyle/>
          <a:p>
            <a:pPr>
              <a:lnSpc>
                <a:spcPct val="110000"/>
              </a:lnSpc>
              <a:spcBef>
                <a:spcPts val="1200"/>
              </a:spcBef>
              <a:spcAft>
                <a:spcPts val="600"/>
              </a:spcAft>
            </a:pPr>
            <a:r>
              <a:rPr lang="en-GB" sz="4800" dirty="0">
                <a:solidFill>
                  <a:srgbClr val="3A001D"/>
                </a:solidFill>
                <a:latin typeface="Candara" panose="020E0502030303020204" pitchFamily="34" charset="0"/>
                <a:ea typeface="DFPWeiBei-B5" panose="03000700000000000000" pitchFamily="66" charset="-120"/>
                <a:cs typeface="Arial" panose="020B0604020202020204" pitchFamily="34" charset="0"/>
              </a:rPr>
              <a:t>1</a:t>
            </a:r>
            <a:r>
              <a:rPr lang="en-GB" sz="4800" dirty="0">
                <a:solidFill>
                  <a:srgbClr val="3A001D"/>
                </a:solidFill>
                <a:latin typeface="Arial" panose="020B0604020202020204" pitchFamily="34" charset="0"/>
                <a:ea typeface="DFPWeiBei-B5" panose="03000700000000000000" pitchFamily="66" charset="-120"/>
              </a:rPr>
              <a:t> </a:t>
            </a:r>
            <a:r>
              <a:rPr lang="zh-TW" altLang="en-US" sz="4800" dirty="0">
                <a:solidFill>
                  <a:srgbClr val="3A001D"/>
                </a:solidFill>
                <a:latin typeface="Candara" panose="020E0502030303020204" pitchFamily="34" charset="0"/>
                <a:ea typeface="DFPWeiBei-B5" panose="03000700000000000000" pitchFamily="66" charset="-120"/>
                <a:cs typeface="Arial" panose="020B0604020202020204" pitchFamily="34" charset="0"/>
              </a:rPr>
              <a:t>我又觀看，見羔羊站在錫安山，同</a:t>
            </a:r>
            <a:r>
              <a:rPr lang="zh-CN" altLang="en-US" sz="4800" dirty="0">
                <a:solidFill>
                  <a:srgbClr val="3A001D"/>
                </a:solidFill>
                <a:latin typeface="Candara" panose="020E0502030303020204" pitchFamily="34" charset="0"/>
                <a:ea typeface="DFPWeiBei-B5" panose="03000700000000000000" pitchFamily="66" charset="-120"/>
                <a:cs typeface="Arial" panose="020B0604020202020204" pitchFamily="34" charset="0"/>
              </a:rPr>
              <a:t>祂</a:t>
            </a:r>
            <a:r>
              <a:rPr lang="zh-TW" altLang="en-US" sz="4800" dirty="0">
                <a:solidFill>
                  <a:srgbClr val="3A001D"/>
                </a:solidFill>
                <a:latin typeface="Candara" panose="020E0502030303020204" pitchFamily="34" charset="0"/>
                <a:ea typeface="DFPWeiBei-B5" panose="03000700000000000000" pitchFamily="66" charset="-120"/>
                <a:cs typeface="Arial" panose="020B0604020202020204" pitchFamily="34" charset="0"/>
              </a:rPr>
              <a:t>又有十四萬四千人，都有</a:t>
            </a:r>
            <a:r>
              <a:rPr lang="zh-CN" altLang="en-US" sz="4800" dirty="0">
                <a:solidFill>
                  <a:srgbClr val="3A001D"/>
                </a:solidFill>
                <a:latin typeface="Candara" panose="020E0502030303020204" pitchFamily="34" charset="0"/>
                <a:ea typeface="DFPWeiBei-B5" panose="03000700000000000000" pitchFamily="66" charset="-120"/>
                <a:cs typeface="Arial" panose="020B0604020202020204" pitchFamily="34" charset="0"/>
              </a:rPr>
              <a:t>祂</a:t>
            </a:r>
            <a:r>
              <a:rPr lang="zh-TW" altLang="en-US" sz="4800" dirty="0">
                <a:solidFill>
                  <a:srgbClr val="3A001D"/>
                </a:solidFill>
                <a:latin typeface="Candara" panose="020E0502030303020204" pitchFamily="34" charset="0"/>
                <a:ea typeface="DFPWeiBei-B5" panose="03000700000000000000" pitchFamily="66" charset="-120"/>
                <a:cs typeface="Arial" panose="020B0604020202020204" pitchFamily="34" charset="0"/>
              </a:rPr>
              <a:t>的名和</a:t>
            </a:r>
            <a:r>
              <a:rPr lang="zh-CN" altLang="en-US" sz="4800" dirty="0">
                <a:solidFill>
                  <a:srgbClr val="3A001D"/>
                </a:solidFill>
                <a:latin typeface="Candara" panose="020E0502030303020204" pitchFamily="34" charset="0"/>
                <a:ea typeface="DFPWeiBei-B5" panose="03000700000000000000" pitchFamily="66" charset="-120"/>
                <a:cs typeface="Arial" panose="020B0604020202020204" pitchFamily="34" charset="0"/>
              </a:rPr>
              <a:t>祂</a:t>
            </a:r>
            <a:r>
              <a:rPr lang="zh-TW" altLang="en-US" sz="4800" dirty="0">
                <a:solidFill>
                  <a:srgbClr val="3A001D"/>
                </a:solidFill>
                <a:latin typeface="Candara" panose="020E0502030303020204" pitchFamily="34" charset="0"/>
                <a:ea typeface="DFPWeiBei-B5" panose="03000700000000000000" pitchFamily="66" charset="-120"/>
                <a:cs typeface="Arial" panose="020B0604020202020204" pitchFamily="34" charset="0"/>
              </a:rPr>
              <a:t>父的名寫在額上。</a:t>
            </a:r>
            <a:endParaRPr lang="en-US" altLang="zh-CN" sz="4800" dirty="0">
              <a:solidFill>
                <a:srgbClr val="3A001D"/>
              </a:solidFill>
              <a:latin typeface="Candara" panose="020E0502030303020204" pitchFamily="34" charset="0"/>
              <a:ea typeface="DFYuanMedium-B5" panose="020F0509000000000000" pitchFamily="49" charset="-120"/>
              <a:cs typeface="Times New Roman" panose="02020603050405020304" pitchFamily="18" charset="0"/>
            </a:endParaRPr>
          </a:p>
        </p:txBody>
      </p:sp>
    </p:spTree>
    <p:extLst>
      <p:ext uri="{BB962C8B-B14F-4D97-AF65-F5344CB8AC3E}">
        <p14:creationId xmlns:p14="http://schemas.microsoft.com/office/powerpoint/2010/main" val="26627320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76655" y="457200"/>
            <a:ext cx="8229600" cy="5934808"/>
          </a:xfrm>
        </p:spPr>
        <p:txBody>
          <a:bodyPr>
            <a:normAutofit/>
          </a:bodyPr>
          <a:lstStyle/>
          <a:p>
            <a:pPr marL="0" marR="0" indent="0" latinLnBrk="1">
              <a:lnSpc>
                <a:spcPct val="110000"/>
              </a:lnSpc>
              <a:spcBef>
                <a:spcPts val="600"/>
              </a:spcBef>
              <a:spcAft>
                <a:spcPts val="600"/>
              </a:spcAft>
              <a:buNone/>
              <a:tabLst>
                <a:tab pos="5486400" algn="l"/>
              </a:tabLst>
            </a:pPr>
            <a:r>
              <a:rPr lang="en-GB" sz="4400" dirty="0">
                <a:effectLst/>
                <a:latin typeface="Candara" panose="020E0502030303020204" pitchFamily="34" charset="0"/>
                <a:ea typeface="DFPWeiBei-B5" panose="03000700000000000000" pitchFamily="66" charset="-120"/>
                <a:cs typeface="Arial" panose="020B0604020202020204" pitchFamily="34" charset="0"/>
              </a:rPr>
              <a:t>2</a:t>
            </a:r>
            <a:r>
              <a:rPr lang="en-GB" sz="4400" dirty="0">
                <a:effectLst/>
                <a:latin typeface="Arial" panose="020B0604020202020204" pitchFamily="34" charset="0"/>
                <a:ea typeface="DFPWeiBei-B5" panose="03000700000000000000" pitchFamily="66" charset="-120"/>
              </a:rPr>
              <a:t> </a:t>
            </a:r>
            <a:r>
              <a:rPr lang="zh-TW" sz="4400" dirty="0">
                <a:effectLst/>
                <a:latin typeface="Candara" panose="020E0502030303020204" pitchFamily="34" charset="0"/>
                <a:ea typeface="DFPWeiBei-B5" panose="03000700000000000000" pitchFamily="66" charset="-120"/>
                <a:cs typeface="Arial" panose="020B0604020202020204" pitchFamily="34" charset="0"/>
              </a:rPr>
              <a:t>我聽見從天上有聲音，像眾水的聲音和大雷的聲音，並且我所聽見的好像彈琴的所彈的琴聲。</a:t>
            </a:r>
            <a:r>
              <a:rPr lang="en-GB" sz="4400" dirty="0">
                <a:effectLst/>
                <a:latin typeface="Candara" panose="020E0502030303020204" pitchFamily="34" charset="0"/>
                <a:ea typeface="DFPWeiBei-B5" panose="03000700000000000000" pitchFamily="66" charset="-120"/>
                <a:cs typeface="Arial" panose="020B0604020202020204" pitchFamily="34" charset="0"/>
              </a:rPr>
              <a:t> 3</a:t>
            </a:r>
            <a:r>
              <a:rPr lang="en-GB" sz="4400" dirty="0">
                <a:effectLst/>
                <a:latin typeface="Arial" panose="020B0604020202020204" pitchFamily="34" charset="0"/>
                <a:ea typeface="DFPWeiBei-B5" panose="03000700000000000000" pitchFamily="66" charset="-120"/>
              </a:rPr>
              <a:t> </a:t>
            </a:r>
            <a:r>
              <a:rPr lang="zh-TW" sz="4400" dirty="0">
                <a:effectLst/>
                <a:latin typeface="Candara" panose="020E0502030303020204" pitchFamily="34" charset="0"/>
                <a:ea typeface="DFPWeiBei-B5" panose="03000700000000000000" pitchFamily="66" charset="-120"/>
                <a:cs typeface="Arial" panose="020B0604020202020204" pitchFamily="34" charset="0"/>
              </a:rPr>
              <a:t>他們在寶座前，並在四活物和眾長老前唱歌，彷彿是</a:t>
            </a:r>
            <a:r>
              <a:rPr lang="zh-TW" sz="4400" dirty="0">
                <a:solidFill>
                  <a:srgbClr val="C00000"/>
                </a:solidFill>
                <a:effectLst/>
                <a:latin typeface="Candara" panose="020E0502030303020204" pitchFamily="34" charset="0"/>
                <a:ea typeface="DFPWeiBei-B5" panose="03000700000000000000" pitchFamily="66" charset="-120"/>
                <a:cs typeface="Arial" panose="020B0604020202020204" pitchFamily="34" charset="0"/>
              </a:rPr>
              <a:t>新歌</a:t>
            </a:r>
            <a:r>
              <a:rPr lang="zh-TW" sz="4400" dirty="0">
                <a:effectLst/>
                <a:latin typeface="Candara" panose="020E0502030303020204" pitchFamily="34" charset="0"/>
                <a:ea typeface="DFPWeiBei-B5" panose="03000700000000000000" pitchFamily="66" charset="-120"/>
                <a:cs typeface="Arial" panose="020B0604020202020204" pitchFamily="34" charset="0"/>
              </a:rPr>
              <a:t>，</a:t>
            </a:r>
            <a:r>
              <a:rPr lang="zh-TW" sz="4400" dirty="0">
                <a:solidFill>
                  <a:srgbClr val="4B4BFF"/>
                </a:solidFill>
                <a:effectLst/>
                <a:latin typeface="Candara" panose="020E0502030303020204" pitchFamily="34" charset="0"/>
                <a:ea typeface="DFPWeiBei-B5" panose="03000700000000000000" pitchFamily="66" charset="-120"/>
                <a:cs typeface="Arial" panose="020B0604020202020204" pitchFamily="34" charset="0"/>
              </a:rPr>
              <a:t>除了從地上買來的那十四萬四千人以外，沒有人能學這歌。</a:t>
            </a:r>
            <a:r>
              <a:rPr lang="en-GB" sz="4400" dirty="0">
                <a:solidFill>
                  <a:srgbClr val="4B4BFF"/>
                </a:solidFill>
                <a:effectLst/>
                <a:latin typeface="Candara" panose="020E0502030303020204" pitchFamily="34" charset="0"/>
                <a:ea typeface="DFPWeiBei-B5" panose="03000700000000000000" pitchFamily="66" charset="-120"/>
                <a:cs typeface="Arial" panose="020B0604020202020204" pitchFamily="34" charset="0"/>
              </a:rPr>
              <a:t> </a:t>
            </a:r>
            <a:endParaRPr lang="en-US" sz="4400" dirty="0">
              <a:solidFill>
                <a:srgbClr val="4B4BFF"/>
              </a:solidFill>
              <a:effectLst/>
              <a:latin typeface="Courier New" panose="02070309020205020404" pitchFamily="49" charset="0"/>
              <a:ea typeface="PMingLiU" panose="02020500000000000000" pitchFamily="18" charset="-120"/>
            </a:endParaRPr>
          </a:p>
        </p:txBody>
      </p:sp>
    </p:spTree>
    <p:extLst>
      <p:ext uri="{BB962C8B-B14F-4D97-AF65-F5344CB8AC3E}">
        <p14:creationId xmlns:p14="http://schemas.microsoft.com/office/powerpoint/2010/main" val="2238936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57201" y="457200"/>
            <a:ext cx="8238392" cy="5952392"/>
          </a:xfrm>
        </p:spPr>
        <p:txBody>
          <a:bodyPr>
            <a:normAutofit/>
          </a:bodyPr>
          <a:lstStyle/>
          <a:p>
            <a:pPr marL="22865" indent="0" latinLnBrk="1">
              <a:lnSpc>
                <a:spcPct val="110000"/>
              </a:lnSpc>
              <a:spcBef>
                <a:spcPts val="600"/>
              </a:spcBef>
              <a:buNone/>
              <a:tabLst>
                <a:tab pos="5486400" algn="l"/>
              </a:tabLst>
            </a:pPr>
            <a:r>
              <a:rPr lang="en-GB" sz="4400" dirty="0">
                <a:effectLst/>
                <a:latin typeface="Candara" panose="020E0502030303020204" pitchFamily="34" charset="0"/>
                <a:ea typeface="DFPWeiBei-B5" panose="03000700000000000000" pitchFamily="66" charset="-120"/>
                <a:cs typeface="Arial" panose="020B0604020202020204" pitchFamily="34" charset="0"/>
              </a:rPr>
              <a:t>4</a:t>
            </a:r>
            <a:r>
              <a:rPr lang="en-GB" sz="4400" dirty="0">
                <a:effectLst/>
                <a:latin typeface="Arial" panose="020B0604020202020204" pitchFamily="34" charset="0"/>
                <a:ea typeface="DFPWeiBei-B5" panose="03000700000000000000" pitchFamily="66" charset="-120"/>
              </a:rPr>
              <a:t> </a:t>
            </a:r>
            <a:r>
              <a:rPr lang="zh-TW" sz="4400" dirty="0">
                <a:effectLst/>
                <a:latin typeface="Candara" panose="020E0502030303020204" pitchFamily="34" charset="0"/>
                <a:ea typeface="DFPWeiBei-B5" panose="03000700000000000000" pitchFamily="66" charset="-120"/>
                <a:cs typeface="Arial" panose="020B0604020202020204" pitchFamily="34" charset="0"/>
              </a:rPr>
              <a:t>這些人</a:t>
            </a:r>
            <a:r>
              <a:rPr lang="zh-TW" sz="4400" dirty="0">
                <a:solidFill>
                  <a:srgbClr val="C00000"/>
                </a:solidFill>
                <a:effectLst/>
                <a:latin typeface="Candara" panose="020E0502030303020204" pitchFamily="34" charset="0"/>
                <a:ea typeface="DFPWeiBei-B5" panose="03000700000000000000" pitchFamily="66" charset="-120"/>
                <a:cs typeface="Arial" panose="020B0604020202020204" pitchFamily="34" charset="0"/>
              </a:rPr>
              <a:t>未曾沾染婦女</a:t>
            </a:r>
            <a:r>
              <a:rPr lang="zh-TW" sz="4400" dirty="0">
                <a:effectLst/>
                <a:latin typeface="Candara" panose="020E0502030303020204" pitchFamily="34" charset="0"/>
                <a:ea typeface="DFPWeiBei-B5" panose="03000700000000000000" pitchFamily="66" charset="-120"/>
                <a:cs typeface="Arial" panose="020B0604020202020204" pitchFamily="34" charset="0"/>
              </a:rPr>
              <a:t>，他們原是童身。羔羊無論往哪裡去，他們都跟隨他。他們是從人間買來的，</a:t>
            </a:r>
            <a:r>
              <a:rPr lang="zh-TW" sz="4400" dirty="0">
                <a:solidFill>
                  <a:srgbClr val="C00000"/>
                </a:solidFill>
                <a:effectLst/>
                <a:latin typeface="Candara" panose="020E0502030303020204" pitchFamily="34" charset="0"/>
                <a:ea typeface="DFPWeiBei-B5" panose="03000700000000000000" pitchFamily="66" charset="-120"/>
                <a:cs typeface="Arial" panose="020B0604020202020204" pitchFamily="34" charset="0"/>
              </a:rPr>
              <a:t>做初熟的果子</a:t>
            </a:r>
            <a:r>
              <a:rPr lang="zh-TW" sz="4400" dirty="0">
                <a:effectLst/>
                <a:latin typeface="Candara" panose="020E0502030303020204" pitchFamily="34" charset="0"/>
                <a:ea typeface="DFPWeiBei-B5" panose="03000700000000000000" pitchFamily="66" charset="-120"/>
                <a:cs typeface="Arial" panose="020B0604020202020204" pitchFamily="34" charset="0"/>
              </a:rPr>
              <a:t>歸於神和羔羊。</a:t>
            </a:r>
            <a:r>
              <a:rPr lang="en-GB" sz="4400" dirty="0">
                <a:effectLst/>
                <a:latin typeface="Candara" panose="020E0502030303020204" pitchFamily="34" charset="0"/>
                <a:ea typeface="DFPWeiBei-B5" panose="03000700000000000000" pitchFamily="66" charset="-120"/>
                <a:cs typeface="Arial" panose="020B0604020202020204" pitchFamily="34" charset="0"/>
              </a:rPr>
              <a:t>5</a:t>
            </a:r>
            <a:r>
              <a:rPr lang="en-GB" sz="4400" dirty="0">
                <a:effectLst/>
                <a:latin typeface="Arial" panose="020B0604020202020204" pitchFamily="34" charset="0"/>
                <a:ea typeface="DFPWeiBei-B5" panose="03000700000000000000" pitchFamily="66" charset="-120"/>
              </a:rPr>
              <a:t> </a:t>
            </a:r>
            <a:r>
              <a:rPr lang="zh-TW" sz="4400" dirty="0">
                <a:effectLst/>
                <a:latin typeface="Candara" panose="020E0502030303020204" pitchFamily="34" charset="0"/>
                <a:ea typeface="DFPWeiBei-B5" panose="03000700000000000000" pitchFamily="66" charset="-120"/>
                <a:cs typeface="Arial" panose="020B0604020202020204" pitchFamily="34" charset="0"/>
              </a:rPr>
              <a:t>在他們口中察不出謊言來，他們是</a:t>
            </a:r>
            <a:r>
              <a:rPr lang="zh-TW" sz="4400" dirty="0">
                <a:solidFill>
                  <a:srgbClr val="C00000"/>
                </a:solidFill>
                <a:effectLst/>
                <a:latin typeface="Candara" panose="020E0502030303020204" pitchFamily="34" charset="0"/>
                <a:ea typeface="DFPWeiBei-B5" panose="03000700000000000000" pitchFamily="66" charset="-120"/>
                <a:cs typeface="Arial" panose="020B0604020202020204" pitchFamily="34" charset="0"/>
              </a:rPr>
              <a:t>沒有瑕疵的</a:t>
            </a:r>
            <a:r>
              <a:rPr lang="zh-TW" sz="4400" dirty="0">
                <a:effectLst/>
                <a:latin typeface="Candara" panose="020E0502030303020204" pitchFamily="34" charset="0"/>
                <a:ea typeface="DFPWeiBei-B5" panose="03000700000000000000" pitchFamily="66" charset="-120"/>
                <a:cs typeface="Arial" panose="020B0604020202020204" pitchFamily="34" charset="0"/>
              </a:rPr>
              <a:t>。</a:t>
            </a:r>
            <a:r>
              <a:rPr lang="en-GB" sz="4400" dirty="0">
                <a:effectLst/>
                <a:latin typeface="Candara" panose="020E0502030303020204" pitchFamily="34" charset="0"/>
                <a:ea typeface="DFPWeiBei-B5" panose="03000700000000000000" pitchFamily="66" charset="-120"/>
                <a:cs typeface="Arial" panose="020B0604020202020204" pitchFamily="34" charset="0"/>
              </a:rPr>
              <a:t> </a:t>
            </a:r>
          </a:p>
        </p:txBody>
      </p:sp>
    </p:spTree>
    <p:extLst>
      <p:ext uri="{BB962C8B-B14F-4D97-AF65-F5344CB8AC3E}">
        <p14:creationId xmlns:p14="http://schemas.microsoft.com/office/powerpoint/2010/main" val="3690886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4294967295"/>
          </p:nvPr>
        </p:nvSpPr>
        <p:spPr>
          <a:xfrm>
            <a:off x="403225" y="447675"/>
            <a:ext cx="8337550" cy="5962650"/>
          </a:xfrm>
        </p:spPr>
        <p:txBody>
          <a:bodyPr>
            <a:normAutofit/>
          </a:bodyPr>
          <a:lstStyle/>
          <a:p>
            <a:pPr marL="0" indent="0" hangingPunct="0">
              <a:lnSpc>
                <a:spcPct val="110000"/>
              </a:lnSpc>
              <a:spcBef>
                <a:spcPts val="1200"/>
              </a:spcBef>
              <a:spcAft>
                <a:spcPts val="600"/>
              </a:spcAft>
              <a:buNone/>
            </a:pPr>
            <a:r>
              <a:rPr lang="zh-TW" sz="4000" dirty="0">
                <a:effectLst/>
                <a:latin typeface="Candara" panose="020E0502030303020204" pitchFamily="34" charset="0"/>
                <a:ea typeface="DFYuanMedium-B5" panose="020F0509000000000000" pitchFamily="49" charset="-120"/>
                <a:cs typeface="Times New Roman" panose="02020603050405020304" pitchFamily="18" charset="0"/>
              </a:rPr>
              <a:t>『</a:t>
            </a:r>
            <a:r>
              <a:rPr lang="zh-TW" sz="4000" dirty="0">
                <a:solidFill>
                  <a:schemeClr val="tx2"/>
                </a:solidFill>
                <a:effectLst/>
                <a:latin typeface="Candara" panose="020E0502030303020204" pitchFamily="34" charset="0"/>
                <a:ea typeface="DFPWeiBei-B5" panose="03000700000000000000" pitchFamily="66" charset="-120"/>
                <a:cs typeface="Times New Roman" panose="02020603050405020304" pitchFamily="18" charset="0"/>
              </a:rPr>
              <a:t>羔羊</a:t>
            </a:r>
            <a:r>
              <a:rPr lang="zh-TW" sz="4000" u="sng"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站在錫安山</a:t>
            </a:r>
            <a:r>
              <a:rPr lang="zh-TW" sz="4000"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a:t>
            </a:r>
            <a:r>
              <a:rPr lang="zh-TW" sz="4000" u="sng" dirty="0">
                <a:solidFill>
                  <a:schemeClr val="tx2"/>
                </a:solidFill>
                <a:effectLst/>
                <a:latin typeface="Candara" panose="020E0502030303020204" pitchFamily="34" charset="0"/>
                <a:ea typeface="DFPWeiBei-B5" panose="03000700000000000000" pitchFamily="66" charset="-120"/>
                <a:cs typeface="Times New Roman" panose="02020603050405020304" pitchFamily="18" charset="0"/>
              </a:rPr>
              <a:t>同</a:t>
            </a:r>
            <a:r>
              <a:rPr lang="zh-CN" altLang="en-US" sz="4000" u="sng" dirty="0">
                <a:solidFill>
                  <a:schemeClr val="tx2"/>
                </a:solidFill>
                <a:effectLst/>
                <a:latin typeface="Candara" panose="020E0502030303020204" pitchFamily="34" charset="0"/>
                <a:ea typeface="DFPWeiBei-B5" panose="03000700000000000000" pitchFamily="66" charset="-120"/>
                <a:cs typeface="Times New Roman" panose="02020603050405020304" pitchFamily="18" charset="0"/>
              </a:rPr>
              <a:t>祂</a:t>
            </a:r>
            <a:r>
              <a:rPr lang="zh-TW" sz="4000" u="sng" dirty="0">
                <a:solidFill>
                  <a:schemeClr val="tx2"/>
                </a:solidFill>
                <a:effectLst/>
                <a:latin typeface="Candara" panose="020E0502030303020204" pitchFamily="34" charset="0"/>
                <a:ea typeface="DFPWeiBei-B5" panose="03000700000000000000" pitchFamily="66" charset="-120"/>
                <a:cs typeface="Times New Roman" panose="02020603050405020304" pitchFamily="18" charset="0"/>
              </a:rPr>
              <a:t>又有十四萬四千人</a:t>
            </a:r>
            <a:r>
              <a:rPr lang="zh-TW" sz="4000" dirty="0">
                <a:solidFill>
                  <a:schemeClr val="tx2"/>
                </a:solidFill>
                <a:effectLst/>
                <a:latin typeface="Candara" panose="020E0502030303020204" pitchFamily="34" charset="0"/>
                <a:ea typeface="DFPWeiBei-B5" panose="03000700000000000000" pitchFamily="66" charset="-120"/>
                <a:cs typeface="Times New Roman" panose="02020603050405020304" pitchFamily="18" charset="0"/>
              </a:rPr>
              <a:t>，都有</a:t>
            </a:r>
            <a:r>
              <a:rPr lang="zh-CN" altLang="en-US" sz="4000" dirty="0">
                <a:solidFill>
                  <a:schemeClr val="tx2"/>
                </a:solidFill>
                <a:effectLst/>
                <a:latin typeface="Candara" panose="020E0502030303020204" pitchFamily="34" charset="0"/>
                <a:ea typeface="DFPWeiBei-B5" panose="03000700000000000000" pitchFamily="66" charset="-120"/>
                <a:cs typeface="Times New Roman" panose="02020603050405020304" pitchFamily="18" charset="0"/>
              </a:rPr>
              <a:t>祂</a:t>
            </a:r>
            <a:r>
              <a:rPr lang="zh-TW" sz="4000" dirty="0">
                <a:solidFill>
                  <a:schemeClr val="tx2"/>
                </a:solidFill>
                <a:effectLst/>
                <a:latin typeface="Candara" panose="020E0502030303020204" pitchFamily="34" charset="0"/>
                <a:ea typeface="DFPWeiBei-B5" panose="03000700000000000000" pitchFamily="66" charset="-120"/>
                <a:cs typeface="Times New Roman" panose="02020603050405020304" pitchFamily="18" charset="0"/>
              </a:rPr>
              <a:t>的名，和</a:t>
            </a:r>
            <a:r>
              <a:rPr lang="zh-CN" altLang="en-US" sz="4000" dirty="0">
                <a:solidFill>
                  <a:schemeClr val="tx2"/>
                </a:solidFill>
                <a:effectLst/>
                <a:latin typeface="Candara" panose="020E0502030303020204" pitchFamily="34" charset="0"/>
                <a:ea typeface="DFPWeiBei-B5" panose="03000700000000000000" pitchFamily="66" charset="-120"/>
                <a:cs typeface="Times New Roman" panose="02020603050405020304" pitchFamily="18" charset="0"/>
              </a:rPr>
              <a:t>祂</a:t>
            </a:r>
            <a:r>
              <a:rPr lang="zh-TW" sz="4000" dirty="0">
                <a:solidFill>
                  <a:schemeClr val="tx2"/>
                </a:solidFill>
                <a:effectLst/>
                <a:latin typeface="Candara" panose="020E0502030303020204" pitchFamily="34" charset="0"/>
                <a:ea typeface="DFPWeiBei-B5" panose="03000700000000000000" pitchFamily="66" charset="-120"/>
                <a:cs typeface="Times New Roman" panose="02020603050405020304" pitchFamily="18" charset="0"/>
              </a:rPr>
              <a:t>父的名，寫在額上。</a:t>
            </a:r>
            <a:r>
              <a:rPr lang="zh-TW" sz="4000" dirty="0">
                <a:effectLst/>
                <a:latin typeface="Candara" panose="020E0502030303020204" pitchFamily="34" charset="0"/>
                <a:ea typeface="DFYuanMedium-B5" panose="020F0509000000000000" pitchFamily="49" charset="-120"/>
                <a:cs typeface="Times New Roman" panose="02020603050405020304" pitchFamily="18" charset="0"/>
              </a:rPr>
              <a:t>』</a:t>
            </a:r>
            <a:endParaRPr lang="en-US" altLang="zh-TW" sz="4000" dirty="0">
              <a:effectLst/>
              <a:latin typeface="Candara" panose="020E0502030303020204" pitchFamily="34" charset="0"/>
              <a:ea typeface="DFYuanMedium-B5" panose="020F0509000000000000" pitchFamily="49" charset="-120"/>
              <a:cs typeface="Times New Roman" panose="02020603050405020304" pitchFamily="18" charset="0"/>
            </a:endParaRPr>
          </a:p>
          <a:p>
            <a:pPr marL="0" indent="0" hangingPunct="0">
              <a:lnSpc>
                <a:spcPct val="114000"/>
              </a:lnSpc>
              <a:spcBef>
                <a:spcPts val="1200"/>
              </a:spcBef>
              <a:spcAft>
                <a:spcPts val="600"/>
              </a:spcAft>
              <a:buNone/>
            </a:pPr>
            <a:r>
              <a:rPr lang="zh-TW" sz="4000" dirty="0">
                <a:solidFill>
                  <a:srgbClr val="480048"/>
                </a:solidFill>
                <a:effectLst/>
                <a:latin typeface="Candara" panose="020E0502030303020204" pitchFamily="34" charset="0"/>
                <a:ea typeface="DFYuanMedium-B5" panose="020F0509000000000000" pitchFamily="49" charset="-120"/>
                <a:cs typeface="Times New Roman" panose="02020603050405020304" pitchFamily="18" charset="0"/>
              </a:rPr>
              <a:t>這裡所描述的景象不是羔羊接受敬拜，而更像是</a:t>
            </a:r>
            <a:r>
              <a:rPr lang="zh-TW" sz="4000" u="sng" dirty="0">
                <a:solidFill>
                  <a:srgbClr val="0000FF"/>
                </a:solidFill>
                <a:effectLst/>
                <a:latin typeface="Candara" panose="020E0502030303020204" pitchFamily="34" charset="0"/>
                <a:ea typeface="DFYuanMedium-B5" panose="020F0509000000000000" pitchFamily="49" charset="-120"/>
                <a:cs typeface="Times New Roman" panose="02020603050405020304" pitchFamily="18" charset="0"/>
              </a:rPr>
              <a:t>預備爭戰</a:t>
            </a:r>
            <a:r>
              <a:rPr lang="zh-TW" sz="4000" dirty="0">
                <a:solidFill>
                  <a:srgbClr val="480048"/>
                </a:solidFill>
                <a:effectLst/>
                <a:latin typeface="Candara" panose="020E0502030303020204" pitchFamily="34" charset="0"/>
                <a:ea typeface="DFYuanMedium-B5" panose="020F0509000000000000" pitchFamily="49" charset="-120"/>
                <a:cs typeface="Times New Roman" panose="02020603050405020304" pitchFamily="18" charset="0"/>
              </a:rPr>
              <a:t>的形象</a:t>
            </a:r>
            <a:r>
              <a:rPr lang="en-GB" sz="4000" dirty="0">
                <a:solidFill>
                  <a:srgbClr val="480048"/>
                </a:solidFill>
                <a:effectLst/>
                <a:latin typeface="Candara" panose="020E0502030303020204" pitchFamily="34" charset="0"/>
                <a:ea typeface="DFYuanMedium-B5" panose="020F0509000000000000" pitchFamily="49" charset="-120"/>
                <a:cs typeface="Times New Roman" panose="02020603050405020304" pitchFamily="18" charset="0"/>
              </a:rPr>
              <a:t> – </a:t>
            </a:r>
            <a:r>
              <a:rPr lang="zh-TW" sz="4000" dirty="0">
                <a:solidFill>
                  <a:srgbClr val="480048"/>
                </a:solidFill>
                <a:effectLst/>
                <a:latin typeface="Candara" panose="020E0502030303020204" pitchFamily="34" charset="0"/>
                <a:ea typeface="DFYuanMedium-B5" panose="020F0509000000000000" pitchFamily="49" charset="-120"/>
                <a:cs typeface="Times New Roman" panose="02020603050405020304" pitchFamily="18" charset="0"/>
              </a:rPr>
              <a:t>好像一個將軍</a:t>
            </a:r>
            <a:r>
              <a:rPr lang="zh-TW" sz="4000" dirty="0">
                <a:solidFill>
                  <a:srgbClr val="0000FF"/>
                </a:solidFill>
                <a:effectLst/>
                <a:latin typeface="Candara" panose="020E0502030303020204" pitchFamily="34" charset="0"/>
                <a:ea typeface="DFYuanMedium-B5" panose="020F0509000000000000" pitchFamily="49" charset="-120"/>
                <a:cs typeface="Times New Roman" panose="02020603050405020304" pitchFamily="18" charset="0"/>
              </a:rPr>
              <a:t>帶領他的部隊預備迎敵</a:t>
            </a:r>
            <a:r>
              <a:rPr lang="zh-TW" sz="4000" dirty="0">
                <a:solidFill>
                  <a:srgbClr val="480048"/>
                </a:solidFill>
                <a:effectLst/>
                <a:latin typeface="Candara" panose="020E0502030303020204" pitchFamily="34" charset="0"/>
                <a:ea typeface="DFYuanMedium-B5" panose="020F0509000000000000" pitchFamily="49" charset="-120"/>
                <a:cs typeface="Times New Roman" panose="02020603050405020304" pitchFamily="18" charset="0"/>
              </a:rPr>
              <a:t>；對應</a:t>
            </a:r>
            <a:r>
              <a:rPr lang="zh-TW" sz="4000" dirty="0">
                <a:solidFill>
                  <a:srgbClr val="000076"/>
                </a:solidFill>
                <a:effectLst/>
                <a:latin typeface="Candara" panose="020E0502030303020204" pitchFamily="34" charset="0"/>
                <a:ea typeface="DFYuanMedium-B5" panose="020F0509000000000000" pitchFamily="49" charset="-120"/>
                <a:cs typeface="Times New Roman" panose="02020603050405020304" pitchFamily="18" charset="0"/>
              </a:rPr>
              <a:t>『</a:t>
            </a:r>
            <a:r>
              <a:rPr lang="zh-TW" sz="4000" dirty="0">
                <a:solidFill>
                  <a:srgbClr val="000076"/>
                </a:solidFill>
                <a:effectLst/>
                <a:latin typeface="Candara" panose="020E0502030303020204" pitchFamily="34" charset="0"/>
                <a:ea typeface="DFPWeiBei-B5" panose="03000700000000000000" pitchFamily="66" charset="-120"/>
              </a:rPr>
              <a:t>龍就站在海邊的沙上</a:t>
            </a:r>
            <a:r>
              <a:rPr lang="zh-TW" sz="4000" dirty="0">
                <a:solidFill>
                  <a:srgbClr val="000076"/>
                </a:solidFill>
                <a:effectLst/>
                <a:latin typeface="Candara" panose="020E0502030303020204" pitchFamily="34" charset="0"/>
                <a:ea typeface="DengXian" panose="02010600030101010101" pitchFamily="2" charset="-122"/>
              </a:rPr>
              <a:t>。</a:t>
            </a:r>
            <a:r>
              <a:rPr lang="zh-TW" sz="4000" dirty="0">
                <a:solidFill>
                  <a:srgbClr val="000076"/>
                </a:solidFill>
                <a:effectLst/>
                <a:latin typeface="Candara" panose="020E0502030303020204" pitchFamily="34" charset="0"/>
                <a:ea typeface="DFPWeiBei-B5" panose="03000700000000000000" pitchFamily="66" charset="-120"/>
                <a:cs typeface="Times New Roman" panose="02020603050405020304" pitchFamily="18" charset="0"/>
              </a:rPr>
              <a:t>我又看見一個獸從海中上來</a:t>
            </a:r>
            <a:r>
              <a:rPr lang="en-GB" sz="4000" dirty="0">
                <a:solidFill>
                  <a:srgbClr val="000076"/>
                </a:solidFill>
                <a:effectLst/>
                <a:latin typeface="Candara" panose="020E0502030303020204" pitchFamily="34" charset="0"/>
                <a:ea typeface="DengXian" panose="02010600030101010101" pitchFamily="2" charset="-122"/>
                <a:cs typeface="Times New Roman" panose="02020603050405020304" pitchFamily="18" charset="0"/>
              </a:rPr>
              <a:t>…</a:t>
            </a:r>
            <a:r>
              <a:rPr lang="zh-TW" sz="4000" dirty="0">
                <a:solidFill>
                  <a:srgbClr val="000076"/>
                </a:solidFill>
                <a:effectLst/>
                <a:latin typeface="Candara" panose="020E0502030303020204" pitchFamily="34" charset="0"/>
                <a:ea typeface="DFYuanMedium-B5" panose="020F0509000000000000" pitchFamily="49" charset="-120"/>
                <a:cs typeface="Times New Roman" panose="02020603050405020304" pitchFamily="18" charset="0"/>
              </a:rPr>
              <a:t>』</a:t>
            </a:r>
            <a:r>
              <a:rPr lang="en-GB" sz="4000" dirty="0">
                <a:effectLst/>
                <a:latin typeface="Candara" panose="020E0502030303020204" pitchFamily="34" charset="0"/>
                <a:ea typeface="DengXian" panose="02010600030101010101" pitchFamily="2" charset="-122"/>
                <a:cs typeface="Times New Roman" panose="02020603050405020304" pitchFamily="18" charset="0"/>
              </a:rPr>
              <a:t>(12:17b -13:1a)</a:t>
            </a:r>
            <a:endParaRPr lang="en-US" sz="4000" dirty="0">
              <a:effectLst/>
              <a:latin typeface="Courier New" panose="02070309020205020404" pitchFamily="49" charset="0"/>
              <a:ea typeface="PMingLiU" panose="02020500000000000000" pitchFamily="18" charset="-120"/>
            </a:endParaRPr>
          </a:p>
        </p:txBody>
      </p:sp>
    </p:spTree>
    <p:extLst>
      <p:ext uri="{BB962C8B-B14F-4D97-AF65-F5344CB8AC3E}">
        <p14:creationId xmlns:p14="http://schemas.microsoft.com/office/powerpoint/2010/main" val="191523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4294967295"/>
          </p:nvPr>
        </p:nvSpPr>
        <p:spPr>
          <a:xfrm>
            <a:off x="461962" y="448408"/>
            <a:ext cx="8220075" cy="5952392"/>
          </a:xfrm>
        </p:spPr>
        <p:txBody>
          <a:bodyPr anchor="ctr">
            <a:normAutofit/>
          </a:bodyPr>
          <a:lstStyle/>
          <a:p>
            <a:pPr marL="0" indent="0" hangingPunct="0">
              <a:lnSpc>
                <a:spcPct val="110000"/>
              </a:lnSpc>
              <a:spcBef>
                <a:spcPts val="600"/>
              </a:spcBef>
              <a:spcAft>
                <a:spcPts val="600"/>
              </a:spcAft>
              <a:buNone/>
            </a:pPr>
            <a:r>
              <a:rPr lang="zh-TW" sz="4000" dirty="0">
                <a:solidFill>
                  <a:srgbClr val="012645"/>
                </a:solidFill>
                <a:effectLst/>
                <a:latin typeface="Courier New" panose="02070309020205020404" pitchFamily="49" charset="0"/>
                <a:ea typeface="DFYuanMedium-B5" panose="020F0509000000000000" pitchFamily="49" charset="-120"/>
                <a:cs typeface="Times New Roman" panose="02020603050405020304" pitchFamily="18" charset="0"/>
              </a:rPr>
              <a:t>所以我們也可以合理推論，『</a:t>
            </a:r>
            <a:r>
              <a:rPr lang="zh-TW" sz="4000" dirty="0">
                <a:solidFill>
                  <a:srgbClr val="4B4BFF"/>
                </a:solidFill>
                <a:effectLst/>
                <a:latin typeface="Courier New" panose="02070309020205020404" pitchFamily="49" charset="0"/>
                <a:ea typeface="DFYuanMedium-B5" panose="020F0509000000000000" pitchFamily="49" charset="-120"/>
                <a:cs typeface="Times New Roman" panose="02020603050405020304" pitchFamily="18" charset="0"/>
              </a:rPr>
              <a:t>十四萬四千人</a:t>
            </a:r>
            <a:r>
              <a:rPr lang="zh-TW" sz="4000" dirty="0">
                <a:solidFill>
                  <a:srgbClr val="012645"/>
                </a:solidFill>
                <a:effectLst/>
                <a:latin typeface="Courier New" panose="02070309020205020404" pitchFamily="49" charset="0"/>
                <a:ea typeface="DFYuanMedium-B5" panose="020F0509000000000000" pitchFamily="49" charset="-120"/>
                <a:cs typeface="Times New Roman" panose="02020603050405020304" pitchFamily="18" charset="0"/>
              </a:rPr>
              <a:t>』</a:t>
            </a:r>
            <a:r>
              <a:rPr lang="zh-TW" sz="4000" dirty="0">
                <a:solidFill>
                  <a:srgbClr val="4B4BFF"/>
                </a:solidFill>
                <a:effectLst/>
                <a:latin typeface="Courier New" panose="02070309020205020404" pitchFamily="49" charset="0"/>
                <a:ea typeface="DFYuanMedium-B5" panose="020F0509000000000000" pitchFamily="49" charset="-120"/>
                <a:cs typeface="Times New Roman" panose="02020603050405020304" pitchFamily="18" charset="0"/>
              </a:rPr>
              <a:t>是相對應於</a:t>
            </a:r>
            <a:r>
              <a:rPr lang="zh-TW" altLang="en-US" sz="4000" dirty="0">
                <a:solidFill>
                  <a:srgbClr val="4B4BFF"/>
                </a:solidFill>
                <a:latin typeface="Courier New" panose="02070309020205020404" pitchFamily="49" charset="0"/>
                <a:ea typeface="DFYuanMedium-B5" panose="020F0509000000000000" pitchFamily="49" charset="-120"/>
                <a:cs typeface="Times New Roman" panose="02020603050405020304" pitchFamily="18" charset="0"/>
              </a:rPr>
              <a:t>那些拜獸的人</a:t>
            </a:r>
            <a:r>
              <a:rPr lang="en-US" altLang="zh-TW" sz="4000" dirty="0">
                <a:solidFill>
                  <a:srgbClr val="4B4BFF"/>
                </a:solidFill>
                <a:latin typeface="Courier New" panose="02070309020205020404" pitchFamily="49" charset="0"/>
                <a:ea typeface="DFYuanMedium-B5" panose="020F0509000000000000" pitchFamily="49" charset="-120"/>
                <a:cs typeface="Times New Roman" panose="02020603050405020304" pitchFamily="18" charset="0"/>
              </a:rPr>
              <a:t>:</a:t>
            </a:r>
            <a:r>
              <a:rPr lang="en-US" altLang="zh-TW" sz="4400" dirty="0">
                <a:solidFill>
                  <a:srgbClr val="012645"/>
                </a:solidFill>
                <a:latin typeface="Courier New" panose="02070309020205020404" pitchFamily="49" charset="0"/>
                <a:ea typeface="DFYuanMedium-B5" panose="020F0509000000000000" pitchFamily="49" charset="-120"/>
                <a:cs typeface="Times New Roman" panose="02020603050405020304" pitchFamily="18" charset="0"/>
              </a:rPr>
              <a:t>『</a:t>
            </a:r>
            <a:r>
              <a:rPr lang="zh-TW" sz="4400" dirty="0">
                <a:solidFill>
                  <a:srgbClr val="012645"/>
                </a:solidFill>
                <a:effectLst/>
                <a:latin typeface="Candara" panose="020E0502030303020204" pitchFamily="34" charset="0"/>
                <a:ea typeface="DFPWeiBei-B5" panose="03000700000000000000" pitchFamily="66" charset="-120"/>
                <a:cs typeface="Times New Roman" panose="02020603050405020304" pitchFamily="18" charset="0"/>
              </a:rPr>
              <a:t>凡住在地上，名字從創世以來，</a:t>
            </a:r>
            <a:r>
              <a:rPr lang="zh-TW" sz="4400" dirty="0">
                <a:solidFill>
                  <a:srgbClr val="FF0000"/>
                </a:solidFill>
                <a:effectLst/>
                <a:latin typeface="Candara" panose="020E0502030303020204" pitchFamily="34" charset="0"/>
                <a:ea typeface="DFPWeiBei-B5" panose="03000700000000000000" pitchFamily="66" charset="-120"/>
                <a:cs typeface="Times New Roman" panose="02020603050405020304" pitchFamily="18" charset="0"/>
              </a:rPr>
              <a:t>沒有記在被殺之羔羊生命冊上的人</a:t>
            </a:r>
            <a:r>
              <a:rPr lang="en-GB" sz="4400" dirty="0">
                <a:solidFill>
                  <a:srgbClr val="012645"/>
                </a:solidFill>
                <a:effectLst/>
                <a:latin typeface="Candara" panose="020E0502030303020204" pitchFamily="34" charset="0"/>
                <a:ea typeface="DFPWeiBei-B5" panose="03000700000000000000" pitchFamily="66" charset="-120"/>
                <a:cs typeface="Times New Roman" panose="02020603050405020304" pitchFamily="18" charset="0"/>
              </a:rPr>
              <a:t>…</a:t>
            </a:r>
            <a:r>
              <a:rPr lang="zh-TW" sz="4400" dirty="0">
                <a:solidFill>
                  <a:srgbClr val="012645"/>
                </a:solidFill>
                <a:effectLst/>
                <a:latin typeface="Candara" panose="020E0502030303020204" pitchFamily="34" charset="0"/>
                <a:ea typeface="DFPWeiBei-B5" panose="03000700000000000000" pitchFamily="66" charset="-120"/>
              </a:rPr>
              <a:t>在右手上，或在額上，受一個印記</a:t>
            </a:r>
            <a:r>
              <a:rPr lang="en-GB" sz="4400" dirty="0">
                <a:solidFill>
                  <a:srgbClr val="012645"/>
                </a:solidFill>
                <a:effectLst/>
                <a:latin typeface="Candara" panose="020E0502030303020204" pitchFamily="34" charset="0"/>
                <a:ea typeface="DFPWeiBei-B5" panose="03000700000000000000" pitchFamily="66" charset="-120"/>
              </a:rPr>
              <a:t>…</a:t>
            </a:r>
            <a:r>
              <a:rPr lang="zh-TW" sz="4400" dirty="0">
                <a:solidFill>
                  <a:srgbClr val="012645"/>
                </a:solidFill>
                <a:effectLst/>
                <a:latin typeface="Candara" panose="020E0502030303020204" pitchFamily="34" charset="0"/>
                <a:ea typeface="DFPWeiBei-B5" panose="03000700000000000000" pitchFamily="66" charset="-120"/>
              </a:rPr>
              <a:t>那受印記，有了獸名，或有獸名數目的。</a:t>
            </a:r>
            <a:r>
              <a:rPr lang="zh-TW" sz="4400" dirty="0">
                <a:solidFill>
                  <a:srgbClr val="012645"/>
                </a:solidFill>
                <a:effectLst/>
                <a:latin typeface="Candara" panose="020E0502030303020204" pitchFamily="34" charset="0"/>
                <a:ea typeface="DFPWeiBei-B5" panose="03000700000000000000" pitchFamily="66" charset="-120"/>
                <a:cs typeface="Times New Roman" panose="02020603050405020304" pitchFamily="18" charset="0"/>
              </a:rPr>
              <a:t>』</a:t>
            </a:r>
            <a:r>
              <a:rPr lang="zh-TW" sz="4400" dirty="0">
                <a:solidFill>
                  <a:srgbClr val="012645"/>
                </a:solidFill>
                <a:effectLst/>
                <a:latin typeface="Courier New" panose="02070309020205020404" pitchFamily="49" charset="0"/>
                <a:ea typeface="DFYuanMedium-B5" panose="020F0509000000000000" pitchFamily="49" charset="-120"/>
                <a:cs typeface="Times New Roman" panose="02020603050405020304" pitchFamily="18" charset="0"/>
              </a:rPr>
              <a:t> </a:t>
            </a:r>
            <a:r>
              <a:rPr lang="en-GB" sz="4400" dirty="0">
                <a:effectLst/>
                <a:latin typeface="Candara" panose="020E0502030303020204" pitchFamily="34" charset="0"/>
                <a:ea typeface="DengXian" panose="02010600030101010101" pitchFamily="2" charset="-122"/>
                <a:cs typeface="Times New Roman" panose="02020603050405020304" pitchFamily="18" charset="0"/>
              </a:rPr>
              <a:t>(13:8, 16-17)</a:t>
            </a:r>
            <a:r>
              <a:rPr lang="zh-TW" sz="4400" dirty="0">
                <a:effectLst/>
                <a:latin typeface="Courier New" panose="02070309020205020404" pitchFamily="49" charset="0"/>
                <a:ea typeface="DFYuanMedium-B5" panose="020F0509000000000000" pitchFamily="49" charset="-120"/>
                <a:cs typeface="Times New Roman" panose="02020603050405020304" pitchFamily="18" charset="0"/>
              </a:rPr>
              <a:t>。</a:t>
            </a:r>
            <a:endParaRPr lang="en-US" sz="4400" dirty="0">
              <a:effectLst/>
              <a:latin typeface="Courier New" panose="02070309020205020404" pitchFamily="49" charset="0"/>
              <a:ea typeface="PMingLiU" panose="02020500000000000000" pitchFamily="18" charset="-120"/>
            </a:endParaRPr>
          </a:p>
        </p:txBody>
      </p:sp>
    </p:spTree>
    <p:extLst>
      <p:ext uri="{BB962C8B-B14F-4D97-AF65-F5344CB8AC3E}">
        <p14:creationId xmlns:p14="http://schemas.microsoft.com/office/powerpoint/2010/main" val="31224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6">
            <a:extLst>
              <a:ext uri="{FF2B5EF4-FFF2-40B4-BE49-F238E27FC236}">
                <a16:creationId xmlns:a16="http://schemas.microsoft.com/office/drawing/2014/main" id="{2C6DBAD6-8CB8-42FF-B0D9-6CE619D42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16" name="Rectangle 18">
            <a:extLst>
              <a:ext uri="{FF2B5EF4-FFF2-40B4-BE49-F238E27FC236}">
                <a16:creationId xmlns:a16="http://schemas.microsoft.com/office/drawing/2014/main" id="{A7992F3A-302F-47CA-BADD-CDE438085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20">
            <a:extLst>
              <a:ext uri="{FF2B5EF4-FFF2-40B4-BE49-F238E27FC236}">
                <a16:creationId xmlns:a16="http://schemas.microsoft.com/office/drawing/2014/main" id="{C66864FA-1731-4EE6-AC97-3A689D688A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0684379C-A5C5-403F-BAF1-93FA04746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E10256F1-4052-4858-AFB0-B9A09DC09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450" y="246888"/>
            <a:ext cx="879348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54AEAE6-F84A-4111-BDC4-1CDBCC7F2705}"/>
              </a:ext>
            </a:extLst>
          </p:cNvPr>
          <p:cNvSpPr>
            <a:spLocks noGrp="1"/>
          </p:cNvSpPr>
          <p:nvPr>
            <p:ph type="title"/>
          </p:nvPr>
        </p:nvSpPr>
        <p:spPr>
          <a:xfrm>
            <a:off x="404449" y="863364"/>
            <a:ext cx="5272711" cy="5126124"/>
          </a:xfrm>
        </p:spPr>
        <p:txBody>
          <a:bodyPr vert="horz" lIns="91440" tIns="45720" rIns="91440" bIns="45720" rtlCol="0" anchor="ctr">
            <a:normAutofit/>
          </a:bodyPr>
          <a:lstStyle/>
          <a:p>
            <a:pPr marL="0" marR="0" defTabSz="914400">
              <a:lnSpc>
                <a:spcPct val="120000"/>
              </a:lnSpc>
              <a:spcBef>
                <a:spcPts val="1200"/>
              </a:spcBef>
              <a:spcAft>
                <a:spcPts val="600"/>
              </a:spcAft>
              <a:tabLst>
                <a:tab pos="2286000" algn="l"/>
                <a:tab pos="5486400" algn="l"/>
              </a:tabLst>
            </a:pPr>
            <a:r>
              <a:rPr lang="zh-TW" sz="6000" dirty="0">
                <a:solidFill>
                  <a:schemeClr val="tx2"/>
                </a:solidFill>
                <a:effectLst/>
                <a:latin typeface="Candara" panose="020E0502030303020204" pitchFamily="34" charset="0"/>
                <a:ea typeface="DFYuanBold-B5" panose="020F0709000000000000" pitchFamily="49" charset="-120"/>
                <a:cs typeface="Times New Roman" panose="02020603050405020304" pitchFamily="18" charset="0"/>
              </a:rPr>
              <a:t>啟示錄</a:t>
            </a:r>
            <a:r>
              <a:rPr lang="en-US" altLang="zh-TW" sz="6000" dirty="0">
                <a:solidFill>
                  <a:schemeClr val="tx2"/>
                </a:solidFill>
                <a:effectLst/>
                <a:latin typeface="Candara" panose="020E0502030303020204" pitchFamily="34" charset="0"/>
                <a:ea typeface="DFYuanBold-B5" panose="020F0709000000000000" pitchFamily="49" charset="-120"/>
                <a:cs typeface="Times New Roman" panose="02020603050405020304" pitchFamily="18" charset="0"/>
              </a:rPr>
              <a:t> </a:t>
            </a:r>
            <a:r>
              <a:rPr lang="en-US" sz="6000" b="1" dirty="0">
                <a:solidFill>
                  <a:schemeClr val="tx2"/>
                </a:solidFill>
                <a:effectLst/>
                <a:latin typeface="Candara" panose="020E0502030303020204" pitchFamily="34" charset="0"/>
                <a:ea typeface="DFPYuanBold-B5" panose="020F0700000000000000" pitchFamily="34" charset="-120"/>
                <a:cs typeface="Times New Roman" panose="02020603050405020304" pitchFamily="18" charset="0"/>
              </a:rPr>
              <a:t>14:1-20</a:t>
            </a:r>
            <a:endParaRPr lang="en-US" kern="1200" cap="all" baseline="0" dirty="0">
              <a:solidFill>
                <a:srgbClr val="00008A"/>
              </a:solidFill>
              <a:latin typeface="Candara" panose="020E0502030303020204" pitchFamily="34" charset="0"/>
              <a:ea typeface="DFPWeiBei-B5" panose="03000700000000000000" pitchFamily="66" charset="-120"/>
            </a:endParaRPr>
          </a:p>
        </p:txBody>
      </p:sp>
      <p:sp>
        <p:nvSpPr>
          <p:cNvPr id="3" name="Text Placeholder 2">
            <a:extLst>
              <a:ext uri="{FF2B5EF4-FFF2-40B4-BE49-F238E27FC236}">
                <a16:creationId xmlns:a16="http://schemas.microsoft.com/office/drawing/2014/main" id="{B90B6568-D956-FAE3-5821-BFD725CC5547}"/>
              </a:ext>
            </a:extLst>
          </p:cNvPr>
          <p:cNvSpPr>
            <a:spLocks noGrp="1"/>
          </p:cNvSpPr>
          <p:nvPr>
            <p:ph type="body" idx="1"/>
          </p:nvPr>
        </p:nvSpPr>
        <p:spPr>
          <a:xfrm>
            <a:off x="6264705" y="1600199"/>
            <a:ext cx="2312240" cy="3197827"/>
          </a:xfrm>
        </p:spPr>
        <p:txBody>
          <a:bodyPr vert="horz" lIns="91440" tIns="45720" rIns="91440" bIns="45720" rtlCol="0" anchor="b">
            <a:normAutofit/>
          </a:bodyPr>
          <a:lstStyle/>
          <a:p>
            <a:pPr defTabSz="914400">
              <a:lnSpc>
                <a:spcPct val="110000"/>
              </a:lnSpc>
              <a:spcBef>
                <a:spcPts val="1200"/>
              </a:spcBef>
              <a:spcAft>
                <a:spcPts val="600"/>
              </a:spcAft>
            </a:pPr>
            <a:r>
              <a:rPr lang="en-US" altLang="zh-CN" sz="4800" b="1" dirty="0">
                <a:solidFill>
                  <a:schemeClr val="tx1">
                    <a:lumMod val="65000"/>
                    <a:lumOff val="35000"/>
                  </a:schemeClr>
                </a:solidFill>
                <a:effectLst/>
                <a:latin typeface="Candara" panose="020E0502030303020204" pitchFamily="34" charset="0"/>
              </a:rPr>
              <a:t>05</a:t>
            </a:r>
            <a:r>
              <a:rPr lang="en-US" sz="4800" b="1" dirty="0">
                <a:solidFill>
                  <a:schemeClr val="tx1">
                    <a:lumMod val="65000"/>
                    <a:lumOff val="35000"/>
                  </a:schemeClr>
                </a:solidFill>
                <a:effectLst/>
                <a:latin typeface="Candara" panose="020E0502030303020204" pitchFamily="34" charset="0"/>
              </a:rPr>
              <a:t>.</a:t>
            </a:r>
            <a:r>
              <a:rPr lang="en-US" altLang="zh-CN" sz="4800" b="1" dirty="0">
                <a:solidFill>
                  <a:schemeClr val="tx1">
                    <a:lumMod val="65000"/>
                    <a:lumOff val="35000"/>
                  </a:schemeClr>
                </a:solidFill>
                <a:effectLst/>
                <a:latin typeface="Candara" panose="020E0502030303020204" pitchFamily="34" charset="0"/>
              </a:rPr>
              <a:t>25</a:t>
            </a:r>
            <a:r>
              <a:rPr lang="en-US" sz="4800" b="1" dirty="0">
                <a:solidFill>
                  <a:schemeClr val="tx1">
                    <a:lumMod val="65000"/>
                    <a:lumOff val="35000"/>
                  </a:schemeClr>
                </a:solidFill>
                <a:effectLst/>
                <a:latin typeface="Candara" panose="020E0502030303020204" pitchFamily="34" charset="0"/>
              </a:rPr>
              <a:t>.</a:t>
            </a:r>
          </a:p>
          <a:p>
            <a:pPr defTabSz="914400">
              <a:lnSpc>
                <a:spcPct val="100000"/>
              </a:lnSpc>
              <a:spcBef>
                <a:spcPts val="0"/>
              </a:spcBef>
            </a:pPr>
            <a:r>
              <a:rPr lang="en-US" sz="4800" b="1" dirty="0">
                <a:solidFill>
                  <a:schemeClr val="tx1">
                    <a:lumMod val="65000"/>
                    <a:lumOff val="35000"/>
                  </a:schemeClr>
                </a:solidFill>
                <a:effectLst/>
                <a:latin typeface="Candara" panose="020E0502030303020204" pitchFamily="34" charset="0"/>
              </a:rPr>
              <a:t>202</a:t>
            </a:r>
            <a:r>
              <a:rPr lang="en-US" altLang="zh-CN" sz="4800" b="1" dirty="0">
                <a:solidFill>
                  <a:schemeClr val="tx1">
                    <a:lumMod val="65000"/>
                    <a:lumOff val="35000"/>
                  </a:schemeClr>
                </a:solidFill>
                <a:effectLst/>
                <a:latin typeface="Candara" panose="020E0502030303020204" pitchFamily="34" charset="0"/>
              </a:rPr>
              <a:t>3</a:t>
            </a:r>
            <a:endParaRPr lang="en-US" sz="4800" b="1" dirty="0">
              <a:solidFill>
                <a:schemeClr val="tx1">
                  <a:lumMod val="65000"/>
                  <a:lumOff val="35000"/>
                </a:schemeClr>
              </a:solidFill>
              <a:latin typeface="Candara" panose="020E0502030303020204" pitchFamily="34" charset="0"/>
            </a:endParaRPr>
          </a:p>
        </p:txBody>
      </p:sp>
      <p:cxnSp>
        <p:nvCxnSpPr>
          <p:cNvPr id="27" name="Straight Connector 26">
            <a:extLst>
              <a:ext uri="{FF2B5EF4-FFF2-40B4-BE49-F238E27FC236}">
                <a16:creationId xmlns:a16="http://schemas.microsoft.com/office/drawing/2014/main" id="{3AB99B93-2513-4A3B-9E37-2A97C85B02F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970932" y="2054826"/>
            <a:ext cx="0" cy="274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39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8C0DB6-6C44-F888-E153-381BC6FB04C5}"/>
              </a:ext>
            </a:extLst>
          </p:cNvPr>
          <p:cNvSpPr>
            <a:spLocks noGrp="1"/>
          </p:cNvSpPr>
          <p:nvPr>
            <p:ph type="title"/>
          </p:nvPr>
        </p:nvSpPr>
        <p:spPr>
          <a:xfrm>
            <a:off x="565404" y="127664"/>
            <a:ext cx="8178546" cy="2395728"/>
          </a:xfrm>
        </p:spPr>
        <p:txBody>
          <a:bodyPr anchor="ctr">
            <a:noAutofit/>
          </a:bodyPr>
          <a:lstStyle/>
          <a:p>
            <a:pPr algn="ctr">
              <a:lnSpc>
                <a:spcPct val="110000"/>
              </a:lnSpc>
              <a:spcBef>
                <a:spcPts val="600"/>
              </a:spcBef>
              <a:spcAft>
                <a:spcPts val="600"/>
              </a:spcAft>
            </a:pPr>
            <a:r>
              <a:rPr lang="zh-TW" sz="48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Arial" panose="020B0604020202020204" pitchFamily="34" charset="0"/>
              </a:rPr>
              <a:t>他們和啟示錄第七章中受印的</a:t>
            </a:r>
            <a:r>
              <a:rPr lang="en-US" sz="48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Arial" panose="020B0604020202020204" pitchFamily="34" charset="0"/>
              </a:rPr>
              <a:t>“</a:t>
            </a:r>
            <a:r>
              <a:rPr lang="zh-TW" sz="48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Arial" panose="020B0604020202020204" pitchFamily="34" charset="0"/>
              </a:rPr>
              <a:t>十四萬四千人</a:t>
            </a:r>
            <a:r>
              <a:rPr lang="en-US" sz="48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Arial" panose="020B0604020202020204" pitchFamily="34" charset="0"/>
              </a:rPr>
              <a:t>”</a:t>
            </a:r>
            <a:r>
              <a:rPr lang="zh-TW" sz="48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Arial" panose="020B0604020202020204" pitchFamily="34" charset="0"/>
              </a:rPr>
              <a:t>是同一群人嗎？</a:t>
            </a:r>
            <a:endParaRPr lang="en-US" sz="4800" b="0" dirty="0">
              <a:solidFill>
                <a:schemeClr val="accent1">
                  <a:lumMod val="20000"/>
                  <a:lumOff val="80000"/>
                </a:schemeClr>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endParaRPr>
          </a:p>
        </p:txBody>
      </p:sp>
      <p:sp>
        <p:nvSpPr>
          <p:cNvPr id="4" name="Content Placeholder 3">
            <a:extLst>
              <a:ext uri="{FF2B5EF4-FFF2-40B4-BE49-F238E27FC236}">
                <a16:creationId xmlns:a16="http://schemas.microsoft.com/office/drawing/2014/main" id="{937C3EC3-A5F3-6410-7F02-59C7910A375A}"/>
              </a:ext>
            </a:extLst>
          </p:cNvPr>
          <p:cNvSpPr>
            <a:spLocks noGrp="1"/>
          </p:cNvSpPr>
          <p:nvPr>
            <p:ph type="body" idx="1"/>
          </p:nvPr>
        </p:nvSpPr>
        <p:spPr>
          <a:xfrm>
            <a:off x="457200" y="2857501"/>
            <a:ext cx="8286750" cy="3675184"/>
          </a:xfrm>
        </p:spPr>
        <p:txBody>
          <a:bodyPr anchor="ctr">
            <a:noAutofit/>
          </a:bodyPr>
          <a:lstStyle/>
          <a:p>
            <a:pPr>
              <a:lnSpc>
                <a:spcPct val="110000"/>
              </a:lnSpc>
              <a:spcBef>
                <a:spcPts val="600"/>
              </a:spcBef>
            </a:pPr>
            <a:r>
              <a:rPr lang="zh-TW" altLang="en-US" sz="4400" dirty="0">
                <a:solidFill>
                  <a:srgbClr val="3A001D"/>
                </a:solidFill>
                <a:latin typeface="Candara" panose="020E0502030303020204" pitchFamily="34" charset="0"/>
                <a:ea typeface="DFYuanMedium-B5" panose="020F0509000000000000" pitchFamily="49" charset="-120"/>
                <a:cs typeface="Times New Roman" panose="02020603050405020304" pitchFamily="18" charset="0"/>
              </a:rPr>
              <a:t>難道會有</a:t>
            </a:r>
            <a:r>
              <a:rPr lang="zh-TW" altLang="en-US" sz="4400" u="sng" dirty="0">
                <a:solidFill>
                  <a:srgbClr val="3A001D"/>
                </a:solidFill>
                <a:latin typeface="Candara" panose="020E0502030303020204" pitchFamily="34" charset="0"/>
                <a:ea typeface="DFYuanMedium-B5" panose="020F0509000000000000" pitchFamily="49" charset="-120"/>
                <a:cs typeface="Times New Roman" panose="02020603050405020304" pitchFamily="18" charset="0"/>
              </a:rPr>
              <a:t>兩群十四萬四千人</a:t>
            </a:r>
            <a:r>
              <a:rPr lang="zh-TW" altLang="en-US" sz="4400" dirty="0">
                <a:solidFill>
                  <a:srgbClr val="3A001D"/>
                </a:solidFill>
                <a:latin typeface="Candara" panose="020E0502030303020204" pitchFamily="34" charset="0"/>
                <a:ea typeface="DFYuanMedium-B5" panose="020F0509000000000000" pitchFamily="49" charset="-120"/>
                <a:cs typeface="Times New Roman" panose="02020603050405020304" pitchFamily="18" charset="0"/>
              </a:rPr>
              <a:t>嗎</a:t>
            </a:r>
            <a:r>
              <a:rPr lang="en-GB" sz="4400" dirty="0">
                <a:solidFill>
                  <a:srgbClr val="3A001D"/>
                </a:solidFill>
                <a:latin typeface="Candara" panose="020E0502030303020204" pitchFamily="34" charset="0"/>
                <a:ea typeface="DFYuanMedium-B5" panose="020F0509000000000000" pitchFamily="49" charset="-120"/>
                <a:cs typeface="Times New Roman" panose="02020603050405020304" pitchFamily="18" charset="0"/>
              </a:rPr>
              <a:t> – </a:t>
            </a:r>
            <a:r>
              <a:rPr lang="zh-CN" altLang="en-US" sz="4400" dirty="0">
                <a:solidFill>
                  <a:srgbClr val="3A001D"/>
                </a:solidFill>
                <a:latin typeface="Candara" panose="020E0502030303020204" pitchFamily="34" charset="0"/>
                <a:ea typeface="DFYuanMedium-B5" panose="020F0509000000000000" pitchFamily="49" charset="-120"/>
                <a:cs typeface="Times New Roman" panose="02020603050405020304" pitchFamily="18" charset="0"/>
              </a:rPr>
              <a:t>天上一群，地上一群</a:t>
            </a:r>
            <a:r>
              <a:rPr lang="en-GB" sz="4400" dirty="0">
                <a:solidFill>
                  <a:srgbClr val="3A001D"/>
                </a:solidFill>
                <a:latin typeface="Candara" panose="020E0502030303020204" pitchFamily="34" charset="0"/>
                <a:ea typeface="DFYuanMedium-B5" panose="020F0509000000000000" pitchFamily="49" charset="-120"/>
                <a:cs typeface="Times New Roman" panose="02020603050405020304" pitchFamily="18" charset="0"/>
              </a:rPr>
              <a:t>?  </a:t>
            </a:r>
          </a:p>
          <a:p>
            <a:pPr marL="685800" indent="-685800">
              <a:lnSpc>
                <a:spcPct val="110000"/>
              </a:lnSpc>
              <a:spcBef>
                <a:spcPts val="600"/>
              </a:spcBef>
              <a:buClrTx/>
              <a:buSzPct val="100000"/>
              <a:buFont typeface="Wingdings" panose="05000000000000000000" pitchFamily="2" charset="2"/>
              <a:buChar char="à"/>
            </a:pPr>
            <a:r>
              <a:rPr lang="zh-CN" altLang="en-US" sz="4400" dirty="0">
                <a:solidFill>
                  <a:srgbClr val="000076"/>
                </a:solidFill>
                <a:latin typeface="Courier New" panose="02070309020205020404" pitchFamily="49" charset="0"/>
                <a:ea typeface="DFYuanMedium-B5" panose="020F0509000000000000" pitchFamily="49" charset="-120"/>
                <a:cs typeface="Times New Roman" panose="02020603050405020304" pitchFamily="18" charset="0"/>
              </a:rPr>
              <a:t>約翰並沒有給我們沒有任何的提示要我們考慮這個可能性。</a:t>
            </a:r>
            <a:endParaRPr lang="en-US" sz="4400" dirty="0">
              <a:latin typeface="Courier New" panose="02070309020205020404" pitchFamily="49" charset="0"/>
              <a:ea typeface="PMingLiU" panose="02020500000000000000" pitchFamily="18" charset="-120"/>
            </a:endParaRPr>
          </a:p>
        </p:txBody>
      </p:sp>
    </p:spTree>
    <p:extLst>
      <p:ext uri="{BB962C8B-B14F-4D97-AF65-F5344CB8AC3E}">
        <p14:creationId xmlns:p14="http://schemas.microsoft.com/office/powerpoint/2010/main" val="35373457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5046E8-CD2F-422A-B91D-9C33A1029043}"/>
              </a:ext>
            </a:extLst>
          </p:cNvPr>
          <p:cNvSpPr>
            <a:spLocks noGrp="1"/>
          </p:cNvSpPr>
          <p:nvPr>
            <p:ph idx="4294967295"/>
          </p:nvPr>
        </p:nvSpPr>
        <p:spPr>
          <a:xfrm>
            <a:off x="684212" y="457200"/>
            <a:ext cx="7775575" cy="5741377"/>
          </a:xfrm>
        </p:spPr>
        <p:txBody>
          <a:bodyPr anchor="ctr">
            <a:normAutofit lnSpcReduction="10000"/>
          </a:bodyPr>
          <a:lstStyle/>
          <a:p>
            <a:pPr marL="0" marR="0" indent="0" hangingPunct="1">
              <a:lnSpc>
                <a:spcPct val="110000"/>
              </a:lnSpc>
              <a:spcBef>
                <a:spcPts val="0"/>
              </a:spcBef>
              <a:spcAft>
                <a:spcPts val="0"/>
              </a:spcAft>
              <a:buNone/>
            </a:pPr>
            <a:r>
              <a:rPr lang="zh-CN" altLang="en-US" sz="4400" dirty="0">
                <a:effectLst/>
                <a:latin typeface="Candara" panose="020E0502030303020204" pitchFamily="34" charset="0"/>
                <a:ea typeface="DFYuanLight-B5" panose="020F0309000000000000" pitchFamily="49" charset="-120"/>
                <a:cs typeface="Times New Roman" panose="02020603050405020304" pitchFamily="18" charset="0"/>
              </a:rPr>
              <a:t>希伯來書 </a:t>
            </a:r>
            <a:r>
              <a:rPr lang="en-US" sz="4400" dirty="0">
                <a:effectLst/>
                <a:latin typeface="Candara" panose="020E0502030303020204" pitchFamily="34" charset="0"/>
                <a:ea typeface="DFYuanLight-B5" panose="020F0309000000000000" pitchFamily="49" charset="-120"/>
                <a:cs typeface="Times New Roman" panose="02020603050405020304" pitchFamily="18" charset="0"/>
              </a:rPr>
              <a:t>11:39 </a:t>
            </a:r>
            <a:r>
              <a:rPr lang="zh-TW" sz="4400" dirty="0">
                <a:solidFill>
                  <a:srgbClr val="4B4BFF"/>
                </a:solidFill>
                <a:effectLst/>
                <a:latin typeface="Candara" panose="020E0502030303020204" pitchFamily="34" charset="0"/>
                <a:ea typeface="DFPWeiBei-B5" panose="03000700000000000000" pitchFamily="66" charset="-120"/>
                <a:cs typeface="Times New Roman" panose="02020603050405020304" pitchFamily="18" charset="0"/>
              </a:rPr>
              <a:t>這些人都是因信得了美好的證據，卻仍未得著所應許的。</a:t>
            </a:r>
            <a:r>
              <a:rPr lang="en-US" sz="4400" dirty="0">
                <a:solidFill>
                  <a:srgbClr val="4B4BFF"/>
                </a:solidFill>
                <a:effectLst/>
                <a:latin typeface="Candara" panose="020E0502030303020204" pitchFamily="34" charset="0"/>
                <a:ea typeface="DFPWeiBei-B5" panose="03000700000000000000" pitchFamily="66" charset="-120"/>
                <a:cs typeface="Times New Roman" panose="02020603050405020304" pitchFamily="18" charset="0"/>
              </a:rPr>
              <a:t>40</a:t>
            </a:r>
            <a:r>
              <a:rPr lang="zh-TW" sz="4400" dirty="0">
                <a:solidFill>
                  <a:srgbClr val="4B4BFF"/>
                </a:solidFill>
                <a:effectLst/>
                <a:latin typeface="Candara" panose="020E0502030303020204" pitchFamily="34" charset="0"/>
                <a:ea typeface="DFPWeiBei-B5" panose="03000700000000000000" pitchFamily="66" charset="-120"/>
                <a:cs typeface="Times New Roman" panose="02020603050405020304" pitchFamily="18" charset="0"/>
              </a:rPr>
              <a:t>因為神給我們豫備了更美的事，叫他們若不與我們同得，就不能完全。</a:t>
            </a:r>
            <a:endParaRPr lang="en-US" sz="4400" dirty="0">
              <a:solidFill>
                <a:srgbClr val="4B4BFF"/>
              </a:solidFill>
              <a:effectLst/>
              <a:latin typeface="Candara" panose="020E0502030303020204" pitchFamily="34" charset="0"/>
              <a:ea typeface="DFPWeiBei-B5" panose="03000700000000000000" pitchFamily="66" charset="-120"/>
            </a:endParaRPr>
          </a:p>
          <a:p>
            <a:pPr marL="0" lvl="1" indent="0">
              <a:lnSpc>
                <a:spcPct val="110000"/>
              </a:lnSpc>
              <a:spcBef>
                <a:spcPts val="600"/>
              </a:spcBef>
              <a:spcAft>
                <a:spcPts val="600"/>
              </a:spcAft>
              <a:buNone/>
            </a:pPr>
            <a:r>
              <a:rPr lang="zh-CN" altLang="en-US" sz="4400" dirty="0">
                <a:solidFill>
                  <a:srgbClr val="000000"/>
                </a:solidFill>
                <a:effectLst/>
                <a:latin typeface="DFPWeiBei-B5" panose="03000700000000000000" pitchFamily="66" charset="-120"/>
                <a:ea typeface="DFPWeiBei-B5" panose="03000700000000000000" pitchFamily="66" charset="-120"/>
              </a:rPr>
              <a:t>所以</a:t>
            </a:r>
            <a:r>
              <a:rPr lang="zh-TW" sz="4400" dirty="0">
                <a:solidFill>
                  <a:srgbClr val="000000"/>
                </a:solidFill>
                <a:effectLst/>
                <a:latin typeface="DFPWeiBei-B5" panose="03000700000000000000" pitchFamily="66" charset="-120"/>
                <a:ea typeface="DFPWeiBei-B5" panose="03000700000000000000" pitchFamily="66" charset="-120"/>
              </a:rPr>
              <a:t>這</a:t>
            </a:r>
            <a:r>
              <a:rPr lang="en-US" sz="4400" dirty="0">
                <a:solidFill>
                  <a:srgbClr val="000000"/>
                </a:solidFill>
                <a:effectLst/>
                <a:latin typeface="DFPWeiBei-B5" panose="03000700000000000000" pitchFamily="66" charset="-120"/>
                <a:ea typeface="DFPWeiBei-B5" panose="03000700000000000000" pitchFamily="66" charset="-120"/>
              </a:rPr>
              <a:t>“</a:t>
            </a:r>
            <a:r>
              <a:rPr lang="zh-TW" sz="4400" dirty="0">
                <a:solidFill>
                  <a:srgbClr val="000000"/>
                </a:solidFill>
                <a:effectLst/>
                <a:latin typeface="DFPWeiBei-B5" panose="03000700000000000000" pitchFamily="66" charset="-120"/>
                <a:ea typeface="DFPWeiBei-B5" panose="03000700000000000000" pitchFamily="66" charset="-120"/>
              </a:rPr>
              <a:t>十四萬四千人</a:t>
            </a:r>
            <a:r>
              <a:rPr lang="en-US" sz="4400" dirty="0">
                <a:solidFill>
                  <a:srgbClr val="000000"/>
                </a:solidFill>
                <a:effectLst/>
                <a:latin typeface="DFPWeiBei-B5" panose="03000700000000000000" pitchFamily="66" charset="-120"/>
                <a:ea typeface="DFPWeiBei-B5" panose="03000700000000000000" pitchFamily="66" charset="-120"/>
              </a:rPr>
              <a:t>”</a:t>
            </a:r>
            <a:r>
              <a:rPr lang="zh-CN" altLang="en-US" sz="4400" dirty="0">
                <a:solidFill>
                  <a:srgbClr val="000000"/>
                </a:solidFill>
                <a:effectLst/>
                <a:latin typeface="DFPWeiBei-B5" panose="03000700000000000000" pitchFamily="66" charset="-120"/>
                <a:ea typeface="DFPWeiBei-B5" panose="03000700000000000000" pitchFamily="66" charset="-120"/>
              </a:rPr>
              <a:t>最合理的解釋應該是</a:t>
            </a:r>
            <a:r>
              <a:rPr lang="zh-TW" sz="4400" dirty="0">
                <a:solidFill>
                  <a:srgbClr val="000000"/>
                </a:solidFill>
                <a:effectLst/>
                <a:latin typeface="DFPWeiBei-B5" panose="03000700000000000000" pitchFamily="66" charset="-120"/>
                <a:ea typeface="DFPWeiBei-B5" panose="03000700000000000000" pitchFamily="66" charset="-120"/>
              </a:rPr>
              <a:t>象徵</a:t>
            </a:r>
            <a:r>
              <a:rPr lang="zh-TW" sz="4400" u="sng" dirty="0">
                <a:solidFill>
                  <a:srgbClr val="C00000"/>
                </a:solidFill>
                <a:effectLst/>
                <a:latin typeface="DFPWeiBei-B5" panose="03000700000000000000" pitchFamily="66" charset="-120"/>
                <a:ea typeface="DFPWeiBei-B5" panose="03000700000000000000" pitchFamily="66" charset="-120"/>
              </a:rPr>
              <a:t> </a:t>
            </a:r>
            <a:r>
              <a:rPr lang="zh-TW" sz="4400" u="sng" dirty="0">
                <a:solidFill>
                  <a:srgbClr val="C00000"/>
                </a:solidFill>
                <a:effectLst/>
                <a:latin typeface="DFYuanMedium-B5" panose="020F0509000000000000" pitchFamily="49" charset="-120"/>
                <a:ea typeface="DFYuanMedium-B5" panose="020F0509000000000000" pitchFamily="49" charset="-120"/>
              </a:rPr>
              <a:t>歷世歷代的聖徒</a:t>
            </a:r>
            <a:r>
              <a:rPr lang="zh-TW" sz="4400" dirty="0">
                <a:solidFill>
                  <a:srgbClr val="C00000"/>
                </a:solidFill>
                <a:effectLst/>
                <a:latin typeface="DFPWeiBei-B5" panose="03000700000000000000" pitchFamily="66" charset="-120"/>
                <a:ea typeface="DFPWeiBei-B5" panose="03000700000000000000" pitchFamily="66" charset="-120"/>
              </a:rPr>
              <a:t>。</a:t>
            </a:r>
            <a:endParaRPr lang="en-US" sz="4400" dirty="0">
              <a:solidFill>
                <a:srgbClr val="C00000"/>
              </a:solidFill>
              <a:effectLst/>
              <a:latin typeface="DFPWeiBei-B5" panose="03000700000000000000" pitchFamily="66" charset="-120"/>
              <a:ea typeface="DFPWeiBei-B5" panose="03000700000000000000" pitchFamily="66" charset="-120"/>
            </a:endParaRPr>
          </a:p>
        </p:txBody>
      </p:sp>
    </p:spTree>
    <p:extLst>
      <p:ext uri="{BB962C8B-B14F-4D97-AF65-F5344CB8AC3E}">
        <p14:creationId xmlns:p14="http://schemas.microsoft.com/office/powerpoint/2010/main" val="397964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4294967295"/>
          </p:nvPr>
        </p:nvSpPr>
        <p:spPr>
          <a:xfrm>
            <a:off x="466725" y="452437"/>
            <a:ext cx="8210550" cy="5953125"/>
          </a:xfrm>
        </p:spPr>
        <p:txBody>
          <a:bodyPr anchor="ctr">
            <a:normAutofit/>
          </a:bodyPr>
          <a:lstStyle/>
          <a:p>
            <a:pPr marL="0" marR="0" indent="0" hangingPunct="0">
              <a:lnSpc>
                <a:spcPct val="110000"/>
              </a:lnSpc>
              <a:spcBef>
                <a:spcPts val="600"/>
              </a:spcBef>
              <a:spcAft>
                <a:spcPts val="600"/>
              </a:spcAft>
              <a:buNone/>
            </a:pPr>
            <a:r>
              <a:rPr lang="zh-CN" sz="4400" dirty="0">
                <a:solidFill>
                  <a:srgbClr val="000000"/>
                </a:solidFill>
                <a:effectLst/>
                <a:latin typeface="Candara" panose="020E0502030303020204" pitchFamily="34" charset="0"/>
                <a:ea typeface="DFYuanMedium-B5" panose="020F0509000000000000" pitchFamily="49" charset="-120"/>
                <a:cs typeface="Arial" panose="020B0604020202020204" pitchFamily="34" charset="0"/>
              </a:rPr>
              <a:t>啟示錄 </a:t>
            </a:r>
            <a:r>
              <a:rPr lang="en-US" sz="4400" dirty="0">
                <a:solidFill>
                  <a:srgbClr val="000000"/>
                </a:solidFill>
                <a:effectLst/>
                <a:latin typeface="Candara" panose="020E0502030303020204" pitchFamily="34" charset="0"/>
                <a:ea typeface="HanWangYenLight" panose="02020300000000000000" pitchFamily="18" charset="-120"/>
                <a:cs typeface="Arial" panose="020B0604020202020204" pitchFamily="34" charset="0"/>
              </a:rPr>
              <a:t>7:4 </a:t>
            </a:r>
            <a:r>
              <a:rPr lang="zh-CN" sz="4400" dirty="0">
                <a:solidFill>
                  <a:srgbClr val="000000"/>
                </a:solidFill>
                <a:effectLst/>
                <a:latin typeface="Candara" panose="020E0502030303020204" pitchFamily="34" charset="0"/>
                <a:ea typeface="DFPWeiBei-B5" panose="03000700000000000000" pitchFamily="66" charset="-120"/>
                <a:cs typeface="Arial" panose="020B0604020202020204" pitchFamily="34" charset="0"/>
              </a:rPr>
              <a:t>我聽見以色列人、各支派中</a:t>
            </a:r>
            <a:r>
              <a:rPr lang="zh-CN" sz="4400" dirty="0">
                <a:solidFill>
                  <a:srgbClr val="FF0000"/>
                </a:solidFill>
                <a:effectLst/>
                <a:latin typeface="Candara" panose="020E0502030303020204" pitchFamily="34" charset="0"/>
                <a:ea typeface="DFPWeiBei-B5" panose="03000700000000000000" pitchFamily="66" charset="-120"/>
                <a:cs typeface="Arial" panose="020B0604020202020204" pitchFamily="34" charset="0"/>
              </a:rPr>
              <a:t>受印</a:t>
            </a:r>
            <a:r>
              <a:rPr lang="zh-CN" sz="4400" dirty="0">
                <a:solidFill>
                  <a:srgbClr val="000000"/>
                </a:solidFill>
                <a:effectLst/>
                <a:latin typeface="Candara" panose="020E0502030303020204" pitchFamily="34" charset="0"/>
                <a:ea typeface="DFPWeiBei-B5" panose="03000700000000000000" pitchFamily="66" charset="-120"/>
                <a:cs typeface="Arial" panose="020B0604020202020204" pitchFamily="34" charset="0"/>
              </a:rPr>
              <a:t>的數目、有</a:t>
            </a:r>
            <a:r>
              <a:rPr lang="zh-CN" sz="4400" dirty="0">
                <a:solidFill>
                  <a:srgbClr val="FF0000"/>
                </a:solidFill>
                <a:effectLst/>
                <a:latin typeface="Candara" panose="020E0502030303020204" pitchFamily="34" charset="0"/>
                <a:ea typeface="DFPWeiBei-B5" panose="03000700000000000000" pitchFamily="66" charset="-120"/>
                <a:cs typeface="Arial" panose="020B0604020202020204" pitchFamily="34" charset="0"/>
              </a:rPr>
              <a:t>十四萬四千</a:t>
            </a:r>
            <a:r>
              <a:rPr lang="en-US" sz="4400" dirty="0">
                <a:solidFill>
                  <a:srgbClr val="FF0000"/>
                </a:solidFill>
                <a:effectLst/>
                <a:latin typeface="Candara" panose="020E0502030303020204" pitchFamily="34" charset="0"/>
                <a:ea typeface="DFPWeiBei-B5" panose="03000700000000000000" pitchFamily="66" charset="-120"/>
                <a:cs typeface="Arial" panose="020B0604020202020204" pitchFamily="34" charset="0"/>
              </a:rPr>
              <a:t>…</a:t>
            </a:r>
            <a:r>
              <a:rPr lang="en-US" sz="4400" dirty="0">
                <a:solidFill>
                  <a:srgbClr val="000000"/>
                </a:solidFill>
                <a:effectLst/>
                <a:latin typeface="Candara" panose="020E0502030303020204" pitchFamily="34" charset="0"/>
                <a:ea typeface="DFPWeiBei-B5" panose="03000700000000000000" pitchFamily="66" charset="-120"/>
                <a:cs typeface="Arial" panose="020B0604020202020204" pitchFamily="34" charset="0"/>
              </a:rPr>
              <a:t>9 </a:t>
            </a:r>
            <a:r>
              <a:rPr lang="zh-CN" sz="4400" dirty="0">
                <a:solidFill>
                  <a:srgbClr val="000000"/>
                </a:solidFill>
                <a:effectLst/>
                <a:latin typeface="Candara" panose="020E0502030303020204" pitchFamily="34" charset="0"/>
                <a:ea typeface="DFPWeiBei-B5" panose="03000700000000000000" pitchFamily="66" charset="-120"/>
                <a:cs typeface="Arial" panose="020B0604020202020204" pitchFamily="34" charset="0"/>
              </a:rPr>
              <a:t>此後、我觀看、見有許多的人、沒有人能數過來、是從</a:t>
            </a:r>
            <a:r>
              <a:rPr lang="zh-CN" sz="4400" dirty="0">
                <a:solidFill>
                  <a:srgbClr val="FF0000"/>
                </a:solidFill>
                <a:effectLst/>
                <a:latin typeface="Candara" panose="020E0502030303020204" pitchFamily="34" charset="0"/>
                <a:ea typeface="DFPWeiBei-B5" panose="03000700000000000000" pitchFamily="66" charset="-120"/>
                <a:cs typeface="Arial" panose="020B0604020202020204" pitchFamily="34" charset="0"/>
              </a:rPr>
              <a:t>各國各族各民各方來的</a:t>
            </a:r>
            <a:r>
              <a:rPr lang="zh-CN" sz="4400" dirty="0">
                <a:solidFill>
                  <a:srgbClr val="000000"/>
                </a:solidFill>
                <a:effectLst/>
                <a:latin typeface="Candara" panose="020E0502030303020204" pitchFamily="34" charset="0"/>
                <a:ea typeface="DFPWeiBei-B5" panose="03000700000000000000" pitchFamily="66" charset="-120"/>
                <a:cs typeface="Arial" panose="020B0604020202020204" pitchFamily="34" charset="0"/>
              </a:rPr>
              <a:t>、站在寶座和羔羊面前、身穿白衣、手拿棕樹枝．</a:t>
            </a:r>
            <a:endParaRPr lang="en-US" sz="34400" dirty="0">
              <a:solidFill>
                <a:srgbClr val="00002A"/>
              </a:solidFill>
              <a:effectLst/>
              <a:latin typeface="Candara" panose="020E0502030303020204" pitchFamily="34" charset="0"/>
              <a:ea typeface="DFPWeiBei-B5" panose="03000700000000000000" pitchFamily="66" charset="-120"/>
            </a:endParaRPr>
          </a:p>
        </p:txBody>
      </p:sp>
    </p:spTree>
    <p:extLst>
      <p:ext uri="{BB962C8B-B14F-4D97-AF65-F5344CB8AC3E}">
        <p14:creationId xmlns:p14="http://schemas.microsoft.com/office/powerpoint/2010/main" val="126543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86EF-1F82-E137-59D0-61CFDD743475}"/>
              </a:ext>
            </a:extLst>
          </p:cNvPr>
          <p:cNvSpPr>
            <a:spLocks noGrp="1"/>
          </p:cNvSpPr>
          <p:nvPr>
            <p:ph type="title"/>
          </p:nvPr>
        </p:nvSpPr>
        <p:spPr>
          <a:xfrm>
            <a:off x="457200" y="102694"/>
            <a:ext cx="8229600" cy="1198567"/>
          </a:xfrm>
        </p:spPr>
        <p:txBody>
          <a:bodyPr>
            <a:normAutofit/>
          </a:bodyPr>
          <a:lstStyle/>
          <a:p>
            <a:pPr algn="ctr"/>
            <a:r>
              <a:rPr lang="zh-TW" sz="54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Arial" panose="020B0604020202020204" pitchFamily="34" charset="0"/>
              </a:rPr>
              <a:t>他們是從人間買來的</a:t>
            </a:r>
            <a:endParaRPr lang="en-US" sz="5400" b="0" dirty="0">
              <a:solidFill>
                <a:schemeClr val="accent1">
                  <a:lumMod val="20000"/>
                  <a:lumOff val="80000"/>
                </a:schemeClr>
              </a:solidFill>
              <a:effectLst>
                <a:outerShdw blurRad="38100" dist="38100" dir="2700000" algn="tl">
                  <a:srgbClr val="000000">
                    <a:alpha val="43137"/>
                  </a:srgbClr>
                </a:outerShdw>
              </a:effectLst>
              <a:latin typeface="DFYuanBold-B5" panose="020F0709000000000000" pitchFamily="49" charset="-120"/>
              <a:ea typeface="DFYuanBold-B5" panose="020F0709000000000000" pitchFamily="49" charset="-120"/>
            </a:endParaRPr>
          </a:p>
        </p:txBody>
      </p:sp>
      <p:sp>
        <p:nvSpPr>
          <p:cNvPr id="3" name="Content Placeholder 2">
            <a:extLst>
              <a:ext uri="{FF2B5EF4-FFF2-40B4-BE49-F238E27FC236}">
                <a16:creationId xmlns:a16="http://schemas.microsoft.com/office/drawing/2014/main" id="{AA722036-8B79-4A36-9FEF-2E416776D3FA}"/>
              </a:ext>
            </a:extLst>
          </p:cNvPr>
          <p:cNvSpPr>
            <a:spLocks noGrp="1"/>
          </p:cNvSpPr>
          <p:nvPr>
            <p:ph idx="1"/>
          </p:nvPr>
        </p:nvSpPr>
        <p:spPr>
          <a:xfrm>
            <a:off x="457199" y="1775191"/>
            <a:ext cx="8229601" cy="4625609"/>
          </a:xfrm>
        </p:spPr>
        <p:txBody>
          <a:bodyPr vert="horz" lIns="91440" tIns="45720" rIns="91440" bIns="45720" rtlCol="0" anchor="ctr">
            <a:normAutofit/>
          </a:bodyPr>
          <a:lstStyle/>
          <a:p>
            <a:pPr marL="0" indent="0">
              <a:lnSpc>
                <a:spcPct val="120000"/>
              </a:lnSpc>
              <a:spcBef>
                <a:spcPts val="600"/>
              </a:spcBef>
              <a:spcAft>
                <a:spcPts val="600"/>
              </a:spcAft>
              <a:buNone/>
            </a:pPr>
            <a:r>
              <a:rPr lang="zh-CN" altLang="en-US" sz="40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這是</a:t>
            </a:r>
            <a:r>
              <a:rPr lang="zh-CN" sz="40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重述</a:t>
            </a:r>
            <a:r>
              <a:rPr lang="en-US" altLang="zh-CN" sz="40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 </a:t>
            </a:r>
            <a:r>
              <a:rPr lang="en-US" sz="40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5:9</a:t>
            </a:r>
            <a:r>
              <a:rPr lang="zh-CN" sz="4000" dirty="0">
                <a:solidFill>
                  <a:srgbClr val="3A001D"/>
                </a:solidFill>
                <a:effectLst/>
                <a:latin typeface="Candara" panose="020E0502030303020204" pitchFamily="34" charset="0"/>
                <a:ea typeface="DFYuanMedium-B5" panose="020F0509000000000000" pitchFamily="49" charset="-120"/>
                <a:cs typeface="Times New Roman" panose="02020603050405020304" pitchFamily="18" charset="0"/>
              </a:rPr>
              <a:t>，</a:t>
            </a:r>
            <a:r>
              <a:rPr lang="zh-CN" sz="4000" dirty="0">
                <a:effectLst/>
                <a:latin typeface="Candara" panose="020E0502030303020204" pitchFamily="34" charset="0"/>
                <a:ea typeface="DFYuanMedium-B5" panose="020F0509000000000000" pitchFamily="49" charset="-120"/>
                <a:cs typeface="Times New Roman" panose="02020603050405020304" pitchFamily="18" charset="0"/>
              </a:rPr>
              <a:t>『</a:t>
            </a:r>
            <a:r>
              <a:rPr lang="zh-CN" sz="4000" dirty="0">
                <a:solidFill>
                  <a:srgbClr val="3A001D"/>
                </a:solidFill>
                <a:effectLst/>
                <a:latin typeface="Candara" panose="020E0502030303020204" pitchFamily="34" charset="0"/>
                <a:ea typeface="DFPWeiBei-B5" panose="03000700000000000000" pitchFamily="66" charset="-120"/>
                <a:cs typeface="Times New Roman" panose="02020603050405020304" pitchFamily="18" charset="0"/>
              </a:rPr>
              <a:t>他們唱新歌，說：你配拿書卷，配揭開七印，因為你曾被殺，</a:t>
            </a:r>
            <a:r>
              <a:rPr lang="zh-CN" sz="4000" u="sng" dirty="0">
                <a:solidFill>
                  <a:srgbClr val="3A001D"/>
                </a:solidFill>
                <a:effectLst/>
                <a:latin typeface="Candara" panose="020E0502030303020204" pitchFamily="34" charset="0"/>
                <a:ea typeface="DFPWeiBei-B5" panose="03000700000000000000" pitchFamily="66" charset="-120"/>
                <a:cs typeface="Times New Roman" panose="02020603050405020304" pitchFamily="18" charset="0"/>
              </a:rPr>
              <a:t>用自己的血</a:t>
            </a:r>
            <a:r>
              <a:rPr lang="zh-CN" sz="4000" dirty="0">
                <a:solidFill>
                  <a:srgbClr val="3A001D"/>
                </a:solidFill>
                <a:effectLst/>
                <a:latin typeface="Candara" panose="020E0502030303020204" pitchFamily="34" charset="0"/>
                <a:ea typeface="DFPWeiBei-B5" panose="03000700000000000000" pitchFamily="66" charset="-120"/>
                <a:cs typeface="Times New Roman" panose="02020603050405020304" pitchFamily="18" charset="0"/>
              </a:rPr>
              <a:t>從各族各方，各民各國中</a:t>
            </a:r>
            <a:r>
              <a:rPr lang="zh-CN" sz="4000" u="sng" dirty="0">
                <a:solidFill>
                  <a:srgbClr val="3A001D"/>
                </a:solidFill>
                <a:effectLst/>
                <a:latin typeface="Candara" panose="020E0502030303020204" pitchFamily="34" charset="0"/>
                <a:ea typeface="DFPWeiBei-B5" panose="03000700000000000000" pitchFamily="66" charset="-120"/>
                <a:cs typeface="Times New Roman" panose="02020603050405020304" pitchFamily="18" charset="0"/>
              </a:rPr>
              <a:t>買了人來</a:t>
            </a:r>
            <a:r>
              <a:rPr lang="zh-CN" sz="4000" dirty="0">
                <a:solidFill>
                  <a:srgbClr val="3A001D"/>
                </a:solidFill>
                <a:effectLst/>
                <a:latin typeface="Candara" panose="020E0502030303020204" pitchFamily="34" charset="0"/>
                <a:ea typeface="DFPWeiBei-B5" panose="03000700000000000000" pitchFamily="66" charset="-120"/>
                <a:cs typeface="Times New Roman" panose="02020603050405020304" pitchFamily="18" charset="0"/>
              </a:rPr>
              <a:t>，叫他們歸於神</a:t>
            </a:r>
            <a:r>
              <a:rPr lang="zh-CN" sz="4000" dirty="0">
                <a:solidFill>
                  <a:srgbClr val="3A001D"/>
                </a:solidFill>
                <a:effectLst/>
                <a:ea typeface="DFPWeiBei-B5" panose="03000700000000000000" pitchFamily="66" charset="-120"/>
                <a:cs typeface="Times New Roman" panose="02020603050405020304" pitchFamily="18" charset="0"/>
              </a:rPr>
              <a:t>。</a:t>
            </a:r>
            <a:r>
              <a:rPr lang="zh-CN" sz="4000" dirty="0">
                <a:effectLst/>
                <a:latin typeface="Candara" panose="020E0502030303020204" pitchFamily="34" charset="0"/>
                <a:ea typeface="DFYuanMedium-B5" panose="020F0509000000000000" pitchFamily="49" charset="-120"/>
                <a:cs typeface="Times New Roman" panose="02020603050405020304" pitchFamily="18" charset="0"/>
              </a:rPr>
              <a:t>』</a:t>
            </a:r>
            <a:r>
              <a:rPr lang="zh-CN" sz="40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和</a:t>
            </a:r>
            <a:r>
              <a:rPr lang="en-US" altLang="zh-CN" sz="40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 </a:t>
            </a:r>
            <a:r>
              <a:rPr lang="en-US" sz="40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14:3</a:t>
            </a:r>
            <a:r>
              <a:rPr lang="zh-CN" sz="4000" dirty="0">
                <a:solidFill>
                  <a:srgbClr val="3A001D"/>
                </a:solidFill>
                <a:effectLst/>
                <a:latin typeface="Candara" panose="020E0502030303020204" pitchFamily="34" charset="0"/>
                <a:ea typeface="DFYuanMedium-B5" panose="020F0509000000000000" pitchFamily="49" charset="-120"/>
                <a:cs typeface="Times New Roman" panose="02020603050405020304" pitchFamily="18" charset="0"/>
              </a:rPr>
              <a:t>，</a:t>
            </a:r>
            <a:r>
              <a:rPr lang="zh-CN" sz="4000" dirty="0">
                <a:solidFill>
                  <a:srgbClr val="3A001D"/>
                </a:solidFill>
                <a:effectLst/>
                <a:ea typeface="DFYuanMedium-B5" panose="020F0509000000000000" pitchFamily="49" charset="-120"/>
                <a:cs typeface="Times New Roman" panose="02020603050405020304" pitchFamily="18" charset="0"/>
              </a:rPr>
              <a:t>『</a:t>
            </a:r>
            <a:r>
              <a:rPr lang="zh-CN" sz="4000" dirty="0">
                <a:solidFill>
                  <a:srgbClr val="3A001D"/>
                </a:solidFill>
                <a:effectLst/>
                <a:latin typeface="Candara" panose="020E0502030303020204" pitchFamily="34" charset="0"/>
                <a:ea typeface="DFPWeiBei-B5" panose="03000700000000000000" pitchFamily="66" charset="-120"/>
                <a:cs typeface="Times New Roman" panose="02020603050405020304" pitchFamily="18" charset="0"/>
              </a:rPr>
              <a:t>從地上</a:t>
            </a:r>
            <a:r>
              <a:rPr lang="zh-CN" sz="4000" u="sng" dirty="0">
                <a:solidFill>
                  <a:srgbClr val="3A001D"/>
                </a:solidFill>
                <a:effectLst/>
                <a:latin typeface="Candara" panose="020E0502030303020204" pitchFamily="34" charset="0"/>
                <a:ea typeface="DFPWeiBei-B5" panose="03000700000000000000" pitchFamily="66" charset="-120"/>
                <a:cs typeface="Times New Roman" panose="02020603050405020304" pitchFamily="18" charset="0"/>
              </a:rPr>
              <a:t>買來的</a:t>
            </a:r>
            <a:r>
              <a:rPr lang="zh-CN" sz="4000" dirty="0">
                <a:solidFill>
                  <a:srgbClr val="3A001D"/>
                </a:solidFill>
                <a:effectLst/>
                <a:latin typeface="Candara" panose="020E0502030303020204" pitchFamily="34" charset="0"/>
                <a:ea typeface="DFPWeiBei-B5" panose="03000700000000000000" pitchFamily="66" charset="-120"/>
                <a:cs typeface="Times New Roman" panose="02020603050405020304" pitchFamily="18" charset="0"/>
              </a:rPr>
              <a:t>那十四萬四千人</a:t>
            </a:r>
            <a:r>
              <a:rPr lang="zh-CN" sz="4000" dirty="0">
                <a:solidFill>
                  <a:srgbClr val="3A001D"/>
                </a:solidFill>
                <a:effectLst/>
                <a:ea typeface="DFYuanMedium-B5" panose="020F0509000000000000" pitchFamily="49" charset="-120"/>
                <a:cs typeface="Times New Roman" panose="02020603050405020304" pitchFamily="18" charset="0"/>
              </a:rPr>
              <a:t>』</a:t>
            </a:r>
            <a:endParaRPr lang="en-US" sz="4000" dirty="0">
              <a:solidFill>
                <a:srgbClr val="3A001D"/>
              </a:solidFill>
              <a:effectLst/>
              <a:latin typeface="Candara" panose="020E0502030303020204" pitchFamily="34" charset="0"/>
              <a:ea typeface="PMingLiU" panose="02020500000000000000" pitchFamily="18" charset="-120"/>
            </a:endParaRPr>
          </a:p>
        </p:txBody>
      </p:sp>
    </p:spTree>
    <p:extLst>
      <p:ext uri="{BB962C8B-B14F-4D97-AF65-F5344CB8AC3E}">
        <p14:creationId xmlns:p14="http://schemas.microsoft.com/office/powerpoint/2010/main" val="4234512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86EF-1F82-E137-59D0-61CFDD743475}"/>
              </a:ext>
            </a:extLst>
          </p:cNvPr>
          <p:cNvSpPr>
            <a:spLocks noGrp="1"/>
          </p:cNvSpPr>
          <p:nvPr>
            <p:ph type="title"/>
          </p:nvPr>
        </p:nvSpPr>
        <p:spPr>
          <a:xfrm>
            <a:off x="457200" y="102694"/>
            <a:ext cx="8229600" cy="1198567"/>
          </a:xfrm>
        </p:spPr>
        <p:txBody>
          <a:bodyPr>
            <a:normAutofit/>
          </a:bodyPr>
          <a:lstStyle/>
          <a:p>
            <a:pPr algn="ctr"/>
            <a:r>
              <a:rPr lang="zh-TW" sz="4800" b="0" dirty="0">
                <a:solidFill>
                  <a:schemeClr val="accent1">
                    <a:lumMod val="20000"/>
                    <a:lumOff val="80000"/>
                  </a:schemeClr>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rPr>
              <a:t>「未曾沾染婦女」</a:t>
            </a:r>
            <a:r>
              <a:rPr lang="zh-CN" altLang="en-US" sz="4800" b="0" dirty="0">
                <a:solidFill>
                  <a:schemeClr val="accent1">
                    <a:lumMod val="20000"/>
                    <a:lumOff val="80000"/>
                  </a:schemeClr>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rPr>
              <a:t>要如何解釋</a:t>
            </a:r>
            <a:r>
              <a:rPr lang="en-US" altLang="zh-CN" sz="4800" b="0" dirty="0">
                <a:solidFill>
                  <a:schemeClr val="accent1">
                    <a:lumMod val="20000"/>
                    <a:lumOff val="80000"/>
                  </a:schemeClr>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rPr>
              <a:t>?</a:t>
            </a:r>
            <a:endParaRPr lang="en-US" sz="4800" b="0" dirty="0">
              <a:solidFill>
                <a:schemeClr val="accent1">
                  <a:lumMod val="20000"/>
                  <a:lumOff val="80000"/>
                </a:schemeClr>
              </a:solidFill>
              <a:effectLst>
                <a:outerShdw blurRad="38100" dist="38100" dir="2700000" algn="tl">
                  <a:srgbClr val="000000">
                    <a:alpha val="43137"/>
                  </a:srgbClr>
                </a:outerShdw>
              </a:effectLst>
              <a:latin typeface="DFYuanBold-B5" panose="020F0709000000000000" pitchFamily="49" charset="-120"/>
              <a:ea typeface="DFYuanBold-B5" panose="020F0709000000000000" pitchFamily="49" charset="-120"/>
            </a:endParaRPr>
          </a:p>
        </p:txBody>
      </p:sp>
      <p:sp>
        <p:nvSpPr>
          <p:cNvPr id="3" name="Content Placeholder 2">
            <a:extLst>
              <a:ext uri="{FF2B5EF4-FFF2-40B4-BE49-F238E27FC236}">
                <a16:creationId xmlns:a16="http://schemas.microsoft.com/office/drawing/2014/main" id="{AA722036-8B79-4A36-9FEF-2E416776D3FA}"/>
              </a:ext>
            </a:extLst>
          </p:cNvPr>
          <p:cNvSpPr>
            <a:spLocks noGrp="1"/>
          </p:cNvSpPr>
          <p:nvPr>
            <p:ph idx="1"/>
          </p:nvPr>
        </p:nvSpPr>
        <p:spPr>
          <a:xfrm>
            <a:off x="457199" y="1775191"/>
            <a:ext cx="8326315" cy="4625609"/>
          </a:xfrm>
        </p:spPr>
        <p:txBody>
          <a:bodyPr vert="horz" lIns="91440" tIns="45720" rIns="91440" bIns="45720" rtlCol="0" anchor="ctr">
            <a:normAutofit/>
          </a:bodyPr>
          <a:lstStyle/>
          <a:p>
            <a:pPr marL="0" indent="0" hangingPunct="0">
              <a:lnSpc>
                <a:spcPct val="110000"/>
              </a:lnSpc>
              <a:spcBef>
                <a:spcPts val="600"/>
              </a:spcBef>
              <a:spcAft>
                <a:spcPts val="600"/>
              </a:spcAft>
              <a:buNone/>
            </a:pPr>
            <a:r>
              <a:rPr lang="zh-TW" altLang="en-US" sz="4000" dirty="0">
                <a:solidFill>
                  <a:srgbClr val="0000FF"/>
                </a:solidFill>
                <a:latin typeface="Candara" panose="020E0502030303020204" pitchFamily="34" charset="0"/>
                <a:ea typeface="DFYuanMedium-B5" panose="020F0509000000000000" pitchFamily="49" charset="-120"/>
                <a:cs typeface="Times New Roman" panose="02020603050405020304" pitchFamily="18" charset="0"/>
              </a:rPr>
              <a:t>這些人是指終身未娶未嫁的聖徒嗎</a:t>
            </a:r>
            <a:r>
              <a:rPr lang="en-US" sz="4000" dirty="0">
                <a:solidFill>
                  <a:srgbClr val="0000FF"/>
                </a:solidFill>
                <a:latin typeface="Candara" panose="020E0502030303020204" pitchFamily="34" charset="0"/>
                <a:ea typeface="DFYuanMedium-B5" panose="020F0509000000000000" pitchFamily="49" charset="-120"/>
                <a:cs typeface="Times New Roman" panose="02020603050405020304" pitchFamily="18" charset="0"/>
              </a:rPr>
              <a:t>?</a:t>
            </a:r>
          </a:p>
          <a:p>
            <a:pPr marL="0" indent="0" hangingPunct="0">
              <a:lnSpc>
                <a:spcPct val="110000"/>
              </a:lnSpc>
              <a:spcBef>
                <a:spcPts val="600"/>
              </a:spcBef>
              <a:spcAft>
                <a:spcPts val="600"/>
              </a:spcAft>
              <a:buNone/>
            </a:pPr>
            <a:r>
              <a:rPr lang="en-US" altLang="zh-TW" sz="4000" dirty="0">
                <a:solidFill>
                  <a:srgbClr val="2D051A"/>
                </a:solidFill>
                <a:latin typeface="Candara" panose="020E0502030303020204" pitchFamily="34" charset="0"/>
                <a:ea typeface="DFYuanMedium-B5" panose="020F0509000000000000" pitchFamily="49" charset="-120"/>
                <a:cs typeface="Times New Roman" panose="02020603050405020304" pitchFamily="18" charset="0"/>
              </a:rPr>
              <a:t>『</a:t>
            </a:r>
            <a:r>
              <a:rPr lang="zh-TW" altLang="en-US" sz="4000" dirty="0">
                <a:solidFill>
                  <a:srgbClr val="C00000"/>
                </a:solidFill>
                <a:latin typeface="Candara" panose="020E0502030303020204" pitchFamily="34" charset="0"/>
                <a:ea typeface="DFYuanMedium-B5" panose="020F0509000000000000" pitchFamily="49" charset="-120"/>
                <a:cs typeface="Times New Roman" panose="02020603050405020304" pitchFamily="18" charset="0"/>
              </a:rPr>
              <a:t>沾染婦女</a:t>
            </a:r>
            <a:r>
              <a:rPr lang="en-US" altLang="zh-TW" sz="4000" dirty="0">
                <a:solidFill>
                  <a:srgbClr val="2D051A"/>
                </a:solidFill>
                <a:latin typeface="Candara" panose="020E0502030303020204" pitchFamily="34" charset="0"/>
                <a:ea typeface="DFYuanMedium-B5" panose="020F0509000000000000" pitchFamily="49" charset="-120"/>
                <a:cs typeface="Times New Roman" panose="02020603050405020304" pitchFamily="18" charset="0"/>
              </a:rPr>
              <a:t>』</a:t>
            </a:r>
            <a:r>
              <a:rPr lang="zh-TW" altLang="en-US" sz="4000" dirty="0">
                <a:solidFill>
                  <a:srgbClr val="2D051A"/>
                </a:solidFill>
                <a:latin typeface="Candara" panose="020E0502030303020204" pitchFamily="34" charset="0"/>
                <a:ea typeface="DFYuanMedium-B5" panose="020F0509000000000000" pitchFamily="49" charset="-120"/>
                <a:cs typeface="Times New Roman" panose="02020603050405020304" pitchFamily="18" charset="0"/>
              </a:rPr>
              <a:t>是指</a:t>
            </a:r>
            <a:r>
              <a:rPr lang="en-US" altLang="zh-TW" sz="4000" dirty="0">
                <a:solidFill>
                  <a:srgbClr val="2D051A"/>
                </a:solidFill>
                <a:latin typeface="Candara" panose="020E0502030303020204" pitchFamily="34" charset="0"/>
                <a:ea typeface="DFYuanMedium-B5" panose="020F0509000000000000" pitchFamily="49" charset="-120"/>
                <a:cs typeface="Times New Roman" panose="02020603050405020304" pitchFamily="18" charset="0"/>
              </a:rPr>
              <a:t>『</a:t>
            </a:r>
            <a:r>
              <a:rPr lang="zh-TW" altLang="en-US" sz="4000" dirty="0">
                <a:solidFill>
                  <a:srgbClr val="00008A"/>
                </a:solidFill>
                <a:latin typeface="Candara" panose="020E0502030303020204" pitchFamily="34" charset="0"/>
                <a:ea typeface="DFYuanMedium-B5" panose="020F0509000000000000" pitchFamily="49" charset="-120"/>
                <a:cs typeface="Times New Roman" panose="02020603050405020304" pitchFamily="18" charset="0"/>
              </a:rPr>
              <a:t>與婦女行淫亂</a:t>
            </a:r>
            <a:r>
              <a:rPr lang="en-US" altLang="zh-TW" sz="4000" dirty="0">
                <a:solidFill>
                  <a:srgbClr val="2D051A"/>
                </a:solidFill>
                <a:latin typeface="Candara" panose="020E0502030303020204" pitchFamily="34" charset="0"/>
                <a:ea typeface="DFYuanMedium-B5" panose="020F0509000000000000" pitchFamily="49" charset="-120"/>
                <a:cs typeface="Times New Roman" panose="02020603050405020304" pitchFamily="18" charset="0"/>
              </a:rPr>
              <a:t>』</a:t>
            </a:r>
            <a:r>
              <a:rPr lang="zh-TW" altLang="en-US" sz="4000" dirty="0">
                <a:solidFill>
                  <a:srgbClr val="2D051A"/>
                </a:solidFill>
                <a:latin typeface="Candara" panose="020E0502030303020204" pitchFamily="34" charset="0"/>
                <a:ea typeface="DFYuanMedium-B5" panose="020F0509000000000000" pitchFamily="49" charset="-120"/>
                <a:cs typeface="Times New Roman" panose="02020603050405020304" pitchFamily="18" charset="0"/>
              </a:rPr>
              <a:t>，所以</a:t>
            </a:r>
            <a:r>
              <a:rPr lang="zh-TW" altLang="en-US" sz="4000" u="sng" dirty="0">
                <a:solidFill>
                  <a:srgbClr val="2D051A"/>
                </a:solidFill>
                <a:latin typeface="Candara" panose="020E0502030303020204" pitchFamily="34" charset="0"/>
                <a:ea typeface="DFYuanMedium-B5" panose="020F0509000000000000" pitchFamily="49" charset="-120"/>
                <a:cs typeface="Times New Roman" panose="02020603050405020304" pitchFamily="18" charset="0"/>
              </a:rPr>
              <a:t>顯然不包括夫妻之間的親密關係</a:t>
            </a:r>
            <a:r>
              <a:rPr lang="zh-TW" altLang="en-US" sz="4000" dirty="0">
                <a:solidFill>
                  <a:srgbClr val="2D051A"/>
                </a:solidFill>
                <a:latin typeface="Candara" panose="020E0502030303020204" pitchFamily="34" charset="0"/>
                <a:ea typeface="DFYuanMedium-B5" panose="020F0509000000000000" pitchFamily="49" charset="-120"/>
                <a:cs typeface="Times New Roman" panose="02020603050405020304" pitchFamily="18" charset="0"/>
              </a:rPr>
              <a:t>。</a:t>
            </a:r>
            <a:endParaRPr lang="en-US" sz="4000" dirty="0">
              <a:solidFill>
                <a:srgbClr val="2D051A"/>
              </a:solidFill>
              <a:latin typeface="Courier New" panose="02070309020205020404" pitchFamily="49" charset="0"/>
              <a:ea typeface="PMingLiU" panose="02020500000000000000" pitchFamily="18" charset="-120"/>
            </a:endParaRPr>
          </a:p>
          <a:p>
            <a:pPr marL="0" marR="0" indent="0" hangingPunct="0">
              <a:lnSpc>
                <a:spcPct val="110000"/>
              </a:lnSpc>
              <a:spcBef>
                <a:spcPts val="600"/>
              </a:spcBef>
              <a:spcAft>
                <a:spcPts val="600"/>
              </a:spcAft>
              <a:buNone/>
            </a:pPr>
            <a:r>
              <a:rPr lang="zh-TW" sz="4000" dirty="0">
                <a:solidFill>
                  <a:srgbClr val="2D051A"/>
                </a:solidFill>
                <a:effectLst/>
                <a:latin typeface="DFPWeiBei-B5" panose="03000700000000000000" pitchFamily="66" charset="-120"/>
                <a:ea typeface="DFPWeiBei-B5" panose="03000700000000000000" pitchFamily="66" charset="-120"/>
              </a:rPr>
              <a:t>「</a:t>
            </a:r>
            <a:r>
              <a:rPr lang="zh-TW" sz="4000" dirty="0">
                <a:solidFill>
                  <a:srgbClr val="C00000"/>
                </a:solidFill>
                <a:effectLst/>
                <a:latin typeface="DFPWeiBei-B5" panose="03000700000000000000" pitchFamily="66" charset="-120"/>
                <a:ea typeface="DFPWeiBei-B5" panose="03000700000000000000" pitchFamily="66" charset="-120"/>
              </a:rPr>
              <a:t>未曾</a:t>
            </a:r>
            <a:r>
              <a:rPr lang="zh-TW" sz="4000" u="sng" dirty="0">
                <a:solidFill>
                  <a:srgbClr val="C00000"/>
                </a:solidFill>
                <a:effectLst/>
                <a:latin typeface="DFPWeiBei-B5" panose="03000700000000000000" pitchFamily="66" charset="-120"/>
                <a:ea typeface="DFPWeiBei-B5" panose="03000700000000000000" pitchFamily="66" charset="-120"/>
              </a:rPr>
              <a:t>沾染</a:t>
            </a:r>
            <a:r>
              <a:rPr lang="zh-TW" sz="4000" dirty="0">
                <a:solidFill>
                  <a:srgbClr val="C00000"/>
                </a:solidFill>
                <a:effectLst/>
                <a:latin typeface="DFPWeiBei-B5" panose="03000700000000000000" pitchFamily="66" charset="-120"/>
                <a:ea typeface="DFPWeiBei-B5" panose="03000700000000000000" pitchFamily="66" charset="-120"/>
              </a:rPr>
              <a:t>婦女</a:t>
            </a:r>
            <a:r>
              <a:rPr lang="zh-TW" sz="4000" dirty="0">
                <a:solidFill>
                  <a:srgbClr val="2D051A"/>
                </a:solidFill>
                <a:effectLst/>
                <a:latin typeface="DFPWeiBei-B5" panose="03000700000000000000" pitchFamily="66" charset="-120"/>
                <a:ea typeface="DFPWeiBei-B5" panose="03000700000000000000" pitchFamily="66" charset="-120"/>
              </a:rPr>
              <a:t>」</a:t>
            </a:r>
            <a:r>
              <a:rPr lang="zh-TW" altLang="en-US" sz="4000" dirty="0">
                <a:solidFill>
                  <a:srgbClr val="2D051A"/>
                </a:solidFill>
                <a:effectLst/>
                <a:latin typeface="DFPWeiBei-B5" panose="03000700000000000000" pitchFamily="66" charset="-120"/>
                <a:ea typeface="DFPWeiBei-B5" panose="03000700000000000000" pitchFamily="66" charset="-120"/>
                <a:sym typeface="Wingdings" panose="05000000000000000000" pitchFamily="2" charset="2"/>
              </a:rPr>
              <a:t></a:t>
            </a:r>
            <a:r>
              <a:rPr lang="zh-TW" sz="4000" dirty="0">
                <a:solidFill>
                  <a:srgbClr val="2D051A"/>
                </a:solidFill>
                <a:effectLst/>
                <a:latin typeface="DFPWeiBei-B5" panose="03000700000000000000" pitchFamily="66" charset="-120"/>
                <a:ea typeface="DFPWeiBei-B5" panose="03000700000000000000" pitchFamily="66" charset="-120"/>
              </a:rPr>
              <a:t> </a:t>
            </a:r>
            <a:r>
              <a:rPr lang="zh-TW" sz="4000" dirty="0">
                <a:solidFill>
                  <a:srgbClr val="2D051A"/>
                </a:solidFill>
                <a:effectLst/>
                <a:latin typeface="Candara" panose="020E0502030303020204" pitchFamily="34" charset="0"/>
                <a:ea typeface="DFYuanMedium-B5" panose="020F0509000000000000" pitchFamily="49" charset="-120"/>
                <a:cs typeface="Times New Roman" panose="02020603050405020304" pitchFamily="18" charset="0"/>
              </a:rPr>
              <a:t>他們在身體和靈性上都是純潔的，</a:t>
            </a:r>
            <a:r>
              <a:rPr lang="zh-TW" sz="4000" u="sng" dirty="0">
                <a:solidFill>
                  <a:srgbClr val="FF0000"/>
                </a:solidFill>
                <a:effectLst/>
                <a:latin typeface="Candara" panose="020E0502030303020204" pitchFamily="34" charset="0"/>
                <a:ea typeface="DFYuanMedium-B5" panose="020F0509000000000000" pitchFamily="49" charset="-120"/>
                <a:cs typeface="Times New Roman" panose="02020603050405020304" pitchFamily="18" charset="0"/>
              </a:rPr>
              <a:t>未犯過淫亂的</a:t>
            </a:r>
            <a:r>
              <a:rPr lang="zh-TW" sz="4000" dirty="0">
                <a:solidFill>
                  <a:srgbClr val="2D051A"/>
                </a:solidFill>
                <a:effectLst/>
                <a:latin typeface="Candara" panose="020E0502030303020204" pitchFamily="34" charset="0"/>
                <a:ea typeface="DFYuanMedium-B5" panose="020F0509000000000000" pitchFamily="49" charset="-120"/>
                <a:cs typeface="Times New Roman" panose="02020603050405020304" pitchFamily="18" charset="0"/>
              </a:rPr>
              <a:t>。</a:t>
            </a:r>
            <a:endParaRPr lang="en-US" sz="4000" dirty="0">
              <a:solidFill>
                <a:srgbClr val="0000FF"/>
              </a:solidFill>
              <a:effectLst/>
              <a:latin typeface="Candara" panose="020E0502030303020204" pitchFamily="34" charset="0"/>
              <a:ea typeface="DFYuanMedium-B5" panose="020F0509000000000000" pitchFamily="49" charset="-120"/>
              <a:cs typeface="Times New Roman" panose="02020603050405020304" pitchFamily="18" charset="0"/>
            </a:endParaRPr>
          </a:p>
        </p:txBody>
      </p:sp>
    </p:spTree>
    <p:extLst>
      <p:ext uri="{BB962C8B-B14F-4D97-AF65-F5344CB8AC3E}">
        <p14:creationId xmlns:p14="http://schemas.microsoft.com/office/powerpoint/2010/main" val="295086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6DBAD6-8CB8-42FF-B0D9-6CE619D42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E001500C-A1A5-4375-A2D5-17B9940C8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98E1F8CE-D0B9-46E1-9994-B0EB7F220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4">
            <a:extLst>
              <a:ext uri="{FF2B5EF4-FFF2-40B4-BE49-F238E27FC236}">
                <a16:creationId xmlns:a16="http://schemas.microsoft.com/office/drawing/2014/main" id="{95542EF3-1E92-4974-A4F2-497C84A4AEAC}"/>
              </a:ext>
            </a:extLst>
          </p:cNvPr>
          <p:cNvSpPr>
            <a:spLocks noGrp="1"/>
          </p:cNvSpPr>
          <p:nvPr>
            <p:ph sz="quarter" idx="4294967295"/>
          </p:nvPr>
        </p:nvSpPr>
        <p:spPr>
          <a:xfrm>
            <a:off x="475488" y="457200"/>
            <a:ext cx="8202168" cy="5943600"/>
          </a:xfrm>
        </p:spPr>
        <p:txBody>
          <a:bodyPr vert="horz" lIns="91440" tIns="45720" rIns="91440" bIns="45720" rtlCol="0" anchor="ctr">
            <a:normAutofit/>
          </a:bodyPr>
          <a:lstStyle/>
          <a:p>
            <a:pPr marL="0" marR="0" indent="0" defTabSz="914400">
              <a:lnSpc>
                <a:spcPct val="110000"/>
              </a:lnSpc>
              <a:spcBef>
                <a:spcPts val="1200"/>
              </a:spcBef>
              <a:spcAft>
                <a:spcPts val="600"/>
              </a:spcAft>
              <a:buNone/>
            </a:pPr>
            <a:r>
              <a:rPr lang="zh-TW" altLang="en-US" sz="4000" dirty="0">
                <a:effectLst/>
                <a:latin typeface="Candara" panose="020E0502030303020204" pitchFamily="34" charset="0"/>
                <a:ea typeface="DFYuanMedium-B5" panose="020F0509000000000000" pitchFamily="49" charset="-120"/>
              </a:rPr>
              <a:t>這裡的形象也如同一個</a:t>
            </a:r>
            <a:r>
              <a:rPr lang="zh-TW" altLang="en-US" sz="4000" u="sng" dirty="0">
                <a:solidFill>
                  <a:srgbClr val="4B4BFF"/>
                </a:solidFill>
                <a:effectLst/>
                <a:latin typeface="Candara" panose="020E0502030303020204" pitchFamily="34" charset="0"/>
                <a:ea typeface="DFYuanMedium-B5" panose="020F0509000000000000" pitchFamily="49" charset="-120"/>
              </a:rPr>
              <a:t>預備上戰場的戰士</a:t>
            </a:r>
            <a:r>
              <a:rPr lang="zh-CN" altLang="en-US" sz="4000" dirty="0">
                <a:effectLst/>
                <a:latin typeface="Candara" panose="020E0502030303020204" pitchFamily="34" charset="0"/>
                <a:ea typeface="DFYuanMedium-B5" panose="020F0509000000000000" pitchFamily="49" charset="-120"/>
              </a:rPr>
              <a:t>。</a:t>
            </a:r>
            <a:r>
              <a:rPr lang="zh-TW" altLang="en-US" sz="4000" dirty="0">
                <a:effectLst/>
                <a:latin typeface="Candara" panose="020E0502030303020204" pitchFamily="34" charset="0"/>
                <a:ea typeface="DFYuanMedium-B5" panose="020F0509000000000000" pitchFamily="49" charset="-120"/>
              </a:rPr>
              <a:t>這些人之所以保持潔淨就是因為他們</a:t>
            </a:r>
            <a:r>
              <a:rPr lang="zh-TW" altLang="en-US" sz="4000" u="sng" dirty="0">
                <a:solidFill>
                  <a:srgbClr val="4B4BFF"/>
                </a:solidFill>
                <a:effectLst/>
                <a:latin typeface="Candara" panose="020E0502030303020204" pitchFamily="34" charset="0"/>
                <a:ea typeface="DFYuanMedium-B5" panose="020F0509000000000000" pitchFamily="49" charset="-120"/>
              </a:rPr>
              <a:t>準備爭戰</a:t>
            </a:r>
            <a:r>
              <a:rPr lang="zh-TW" altLang="en-US" sz="4000" dirty="0">
                <a:effectLst/>
                <a:latin typeface="Candara" panose="020E0502030303020204" pitchFamily="34" charset="0"/>
                <a:ea typeface="DFYuanMedium-B5" panose="020F0509000000000000" pitchFamily="49" charset="-120"/>
              </a:rPr>
              <a:t>：</a:t>
            </a:r>
            <a:r>
              <a:rPr lang="en-US" altLang="zh-TW" sz="4000" dirty="0">
                <a:effectLst/>
                <a:latin typeface="Candara" panose="020E0502030303020204" pitchFamily="34" charset="0"/>
                <a:ea typeface="DFYuanMedium-B5" panose="020F0509000000000000" pitchFamily="49" charset="-120"/>
              </a:rPr>
              <a:t>『</a:t>
            </a:r>
            <a:r>
              <a:rPr lang="zh-TW" altLang="en-US" sz="4000" dirty="0">
                <a:solidFill>
                  <a:srgbClr val="FF0000"/>
                </a:solidFill>
                <a:effectLst/>
                <a:latin typeface="DFPWeiBei-B5" panose="03000700000000000000" pitchFamily="66" charset="-120"/>
                <a:ea typeface="DFPWeiBei-B5" panose="03000700000000000000" pitchFamily="66" charset="-120"/>
              </a:rPr>
              <a:t>羔羊無論往那裡去，他們都跟隨他。</a:t>
            </a:r>
            <a:r>
              <a:rPr lang="en-US" altLang="zh-TW" sz="4000" dirty="0">
                <a:effectLst/>
                <a:latin typeface="Candara" panose="020E0502030303020204" pitchFamily="34" charset="0"/>
                <a:ea typeface="DFYuanMedium-B5" panose="020F0509000000000000" pitchFamily="49" charset="-120"/>
              </a:rPr>
              <a:t>』</a:t>
            </a:r>
            <a:endParaRPr lang="en-US" sz="4000" dirty="0">
              <a:effectLst/>
              <a:latin typeface="Candara" panose="020E0502030303020204" pitchFamily="34" charset="0"/>
              <a:ea typeface="DFYuanMedium-B5" panose="020F0509000000000000" pitchFamily="49" charset="-120"/>
            </a:endParaRPr>
          </a:p>
          <a:p>
            <a:pPr marL="0" marR="0" indent="0" defTabSz="914400">
              <a:lnSpc>
                <a:spcPct val="110000"/>
              </a:lnSpc>
              <a:spcBef>
                <a:spcPts val="1200"/>
              </a:spcBef>
              <a:spcAft>
                <a:spcPts val="600"/>
              </a:spcAft>
              <a:buNone/>
            </a:pPr>
            <a:r>
              <a:rPr lang="zh-CN" altLang="en-US" sz="4000" dirty="0">
                <a:effectLst/>
                <a:latin typeface="Candara" panose="020E0502030303020204" pitchFamily="34" charset="0"/>
                <a:ea typeface="DFYuanMedium-B5" panose="020F0509000000000000" pitchFamily="49" charset="-120"/>
              </a:rPr>
              <a:t>記得主的呼召：</a:t>
            </a:r>
            <a:r>
              <a:rPr lang="en-US" altLang="zh-CN" sz="4000" dirty="0">
                <a:effectLst/>
                <a:latin typeface="Candara" panose="020E0502030303020204" pitchFamily="34" charset="0"/>
                <a:ea typeface="DFYuanMedium-B5" panose="020F0509000000000000" pitchFamily="49" charset="-120"/>
              </a:rPr>
              <a:t>『</a:t>
            </a:r>
            <a:r>
              <a:rPr lang="zh-CN" altLang="en-US" sz="4000" dirty="0">
                <a:solidFill>
                  <a:srgbClr val="4B4BFF"/>
                </a:solidFill>
                <a:effectLst/>
                <a:latin typeface="DFPWeiBei-B5" panose="03000700000000000000" pitchFamily="66" charset="-120"/>
                <a:ea typeface="DFPWeiBei-B5" panose="03000700000000000000" pitchFamily="66" charset="-120"/>
              </a:rPr>
              <a:t>若有人要跟從我，就當捨己，背起他的十字架來跟從我。</a:t>
            </a:r>
            <a:r>
              <a:rPr lang="en-US" altLang="zh-CN" sz="4000" dirty="0">
                <a:effectLst/>
                <a:latin typeface="Candara" panose="020E0502030303020204" pitchFamily="34" charset="0"/>
                <a:ea typeface="DFYuanMedium-B5" panose="020F0509000000000000" pitchFamily="49" charset="-120"/>
              </a:rPr>
              <a:t>』</a:t>
            </a:r>
            <a:r>
              <a:rPr lang="en-US" altLang="zh-CN" sz="4000" dirty="0">
                <a:latin typeface="Candara" panose="020E0502030303020204" pitchFamily="34" charset="0"/>
                <a:ea typeface="DFYuanMedium-B5" panose="020F0509000000000000" pitchFamily="49" charset="-120"/>
              </a:rPr>
              <a:t>– </a:t>
            </a:r>
            <a:r>
              <a:rPr lang="zh-CN" altLang="en-US" sz="4000" dirty="0">
                <a:effectLst/>
                <a:latin typeface="Candara" panose="020E0502030303020204" pitchFamily="34" charset="0"/>
                <a:ea typeface="DFYuanMedium-B5" panose="020F0509000000000000" pitchFamily="49" charset="-120"/>
              </a:rPr>
              <a:t>馬可福音</a:t>
            </a:r>
            <a:r>
              <a:rPr lang="en-US" sz="4000" dirty="0">
                <a:effectLst/>
                <a:latin typeface="Candara" panose="020E0502030303020204" pitchFamily="34" charset="0"/>
                <a:ea typeface="DFYuanMedium-B5" panose="020F0509000000000000" pitchFamily="49" charset="-120"/>
              </a:rPr>
              <a:t>8:34</a:t>
            </a:r>
          </a:p>
        </p:txBody>
      </p:sp>
    </p:spTree>
    <p:extLst>
      <p:ext uri="{BB962C8B-B14F-4D97-AF65-F5344CB8AC3E}">
        <p14:creationId xmlns:p14="http://schemas.microsoft.com/office/powerpoint/2010/main" val="335713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466928" y="447473"/>
            <a:ext cx="8239327" cy="6196518"/>
          </a:xfrm>
        </p:spPr>
        <p:txBody>
          <a:bodyPr vert="horz" lIns="91440" tIns="45720" rIns="91440" bIns="45720" rtlCol="0" anchor="ctr">
            <a:normAutofit/>
          </a:bodyPr>
          <a:lstStyle/>
          <a:p>
            <a:pPr marL="0" indent="0">
              <a:lnSpc>
                <a:spcPct val="110000"/>
              </a:lnSpc>
              <a:spcBef>
                <a:spcPts val="1800"/>
              </a:spcBef>
              <a:spcAft>
                <a:spcPts val="1200"/>
              </a:spcAft>
              <a:buNone/>
            </a:pPr>
            <a:r>
              <a:rPr lang="zh-TW" sz="4000" dirty="0">
                <a:solidFill>
                  <a:srgbClr val="2D051A"/>
                </a:solidFill>
                <a:effectLst/>
                <a:latin typeface="Courier New" panose="02070309020205020404" pitchFamily="49" charset="0"/>
                <a:ea typeface="DFYuanMedium-B5" panose="020F0509000000000000" pitchFamily="49" charset="-120"/>
                <a:cs typeface="Times New Roman" panose="02020603050405020304" pitchFamily="18" charset="0"/>
              </a:rPr>
              <a:t>『童身；</a:t>
            </a:r>
            <a:r>
              <a:rPr lang="en-GB" sz="4000" b="1" dirty="0">
                <a:solidFill>
                  <a:srgbClr val="2D051A"/>
                </a:solidFill>
                <a:effectLst/>
                <a:latin typeface="Bwgrkn" panose="02020603050405020304" pitchFamily="18" charset="0"/>
                <a:ea typeface="PMingLiU" panose="02020500000000000000" pitchFamily="18" charset="-120"/>
                <a:cs typeface="Bwgrkn" panose="02020603050405020304" pitchFamily="18" charset="0"/>
              </a:rPr>
              <a:t>parqe,noi</a:t>
            </a:r>
            <a:r>
              <a:rPr lang="zh-TW" sz="4000" dirty="0">
                <a:solidFill>
                  <a:srgbClr val="2D051A"/>
                </a:solidFill>
                <a:effectLst/>
                <a:latin typeface="Courier New" panose="02070309020205020404" pitchFamily="49" charset="0"/>
                <a:ea typeface="DFYuanMedium-B5" panose="020F0509000000000000" pitchFamily="49" charset="-120"/>
                <a:cs typeface="Times New Roman" panose="02020603050405020304" pitchFamily="18" charset="0"/>
              </a:rPr>
              <a:t>』</a:t>
            </a:r>
            <a:r>
              <a:rPr lang="zh-TW" sz="4000" dirty="0">
                <a:solidFill>
                  <a:srgbClr val="2D051A"/>
                </a:solidFill>
                <a:effectLst/>
                <a:latin typeface="Candara" panose="020E0502030303020204" pitchFamily="34" charset="0"/>
                <a:ea typeface="DFYuanMedium-B5" panose="020F0509000000000000" pitchFamily="49" charset="-120"/>
                <a:cs typeface="Times New Roman" panose="02020603050405020304" pitchFamily="18" charset="0"/>
              </a:rPr>
              <a:t>在新約中一般是指『</a:t>
            </a:r>
            <a:r>
              <a:rPr lang="zh-TW" sz="4000" dirty="0">
                <a:solidFill>
                  <a:srgbClr val="C00000"/>
                </a:solidFill>
                <a:effectLst/>
                <a:latin typeface="DFPWeiBei-B5" panose="03000700000000000000" pitchFamily="66" charset="-120"/>
                <a:ea typeface="DFPWeiBei-B5" panose="03000700000000000000" pitchFamily="66" charset="-120"/>
                <a:cs typeface="Times New Roman" panose="02020603050405020304" pitchFamily="18" charset="0"/>
              </a:rPr>
              <a:t>未曾污穢自己</a:t>
            </a:r>
            <a:r>
              <a:rPr lang="zh-TW" sz="4000" dirty="0">
                <a:solidFill>
                  <a:srgbClr val="2D051A"/>
                </a:solidFill>
                <a:effectLst/>
                <a:latin typeface="Candara" panose="020E0502030303020204" pitchFamily="34" charset="0"/>
                <a:ea typeface="DFYuanMedium-B5" panose="020F0509000000000000" pitchFamily="49" charset="-120"/>
                <a:cs typeface="Times New Roman" panose="02020603050405020304" pitchFamily="18" charset="0"/>
              </a:rPr>
              <a:t>』</a:t>
            </a:r>
            <a:r>
              <a:rPr lang="en-US" sz="3200" dirty="0">
                <a:solidFill>
                  <a:srgbClr val="1D2F2F"/>
                </a:solidFill>
                <a:effectLst/>
                <a:latin typeface="DFYuanMedium-B5" panose="020F0509000000000000" pitchFamily="49" charset="-120"/>
                <a:ea typeface="DFYuanMedium-B5" panose="020F0509000000000000" pitchFamily="49" charset="-120"/>
                <a:cs typeface="Times New Roman" panose="02020603050405020304" pitchFamily="18" charset="0"/>
              </a:rPr>
              <a:t>(</a:t>
            </a:r>
            <a:r>
              <a:rPr lang="zh-TW" sz="3200" dirty="0">
                <a:solidFill>
                  <a:srgbClr val="1D2F2F"/>
                </a:solidFill>
                <a:effectLst/>
                <a:latin typeface="DFYuanMedium-B5" panose="020F0509000000000000" pitchFamily="49" charset="-120"/>
                <a:ea typeface="DFYuanMedium-B5" panose="020F0509000000000000" pitchFamily="49" charset="-120"/>
                <a:cs typeface="Times New Roman" panose="02020603050405020304" pitchFamily="18" charset="0"/>
              </a:rPr>
              <a:t>包括身體與靈命</a:t>
            </a:r>
            <a:r>
              <a:rPr lang="en-US" sz="3200" dirty="0">
                <a:solidFill>
                  <a:srgbClr val="1D2F2F"/>
                </a:solidFill>
                <a:effectLst/>
                <a:latin typeface="DFYuanMedium-B5" panose="020F0509000000000000" pitchFamily="49" charset="-120"/>
                <a:ea typeface="DFYuanMedium-B5" panose="020F0509000000000000" pitchFamily="49" charset="-120"/>
                <a:cs typeface="Times New Roman" panose="02020603050405020304" pitchFamily="18" charset="0"/>
              </a:rPr>
              <a:t>)</a:t>
            </a:r>
            <a:r>
              <a:rPr lang="zh-TW" sz="4000" dirty="0">
                <a:solidFill>
                  <a:srgbClr val="2D051A"/>
                </a:solidFill>
                <a:effectLst/>
                <a:latin typeface="Candara" panose="020E0502030303020204" pitchFamily="34" charset="0"/>
                <a:ea typeface="DFYuanMedium-B5" panose="020F0509000000000000" pitchFamily="49" charset="-120"/>
                <a:cs typeface="Times New Roman" panose="02020603050405020304" pitchFamily="18" charset="0"/>
              </a:rPr>
              <a:t>而不是『</a:t>
            </a:r>
            <a:r>
              <a:rPr lang="zh-TW" sz="4000" dirty="0">
                <a:solidFill>
                  <a:srgbClr val="C00000"/>
                </a:solidFill>
                <a:effectLst/>
                <a:latin typeface="DFPWeiBei-B5" panose="03000700000000000000" pitchFamily="66" charset="-120"/>
                <a:ea typeface="DFPWeiBei-B5" panose="03000700000000000000" pitchFamily="66" charset="-120"/>
                <a:cs typeface="Times New Roman" panose="02020603050405020304" pitchFamily="18" charset="0"/>
              </a:rPr>
              <a:t>守童身</a:t>
            </a:r>
            <a:r>
              <a:rPr lang="zh-TW" sz="4000" dirty="0">
                <a:solidFill>
                  <a:srgbClr val="2D051A"/>
                </a:solidFill>
                <a:effectLst/>
                <a:latin typeface="Candara" panose="020E0502030303020204" pitchFamily="34" charset="0"/>
                <a:ea typeface="DFYuanMedium-B5" panose="020F0509000000000000" pitchFamily="49" charset="-120"/>
                <a:cs typeface="Times New Roman" panose="02020603050405020304" pitchFamily="18" charset="0"/>
              </a:rPr>
              <a:t>』。</a:t>
            </a:r>
            <a:endParaRPr lang="en-US" altLang="zh-TW" sz="4000" dirty="0">
              <a:solidFill>
                <a:srgbClr val="2D051A"/>
              </a:solidFill>
              <a:effectLst/>
              <a:latin typeface="Candara" panose="020E0502030303020204" pitchFamily="34" charset="0"/>
              <a:ea typeface="DFYuanMedium-B5" panose="020F0509000000000000" pitchFamily="49" charset="-120"/>
              <a:cs typeface="Times New Roman" panose="02020603050405020304" pitchFamily="18" charset="0"/>
            </a:endParaRPr>
          </a:p>
          <a:p>
            <a:pPr marL="0" indent="0">
              <a:lnSpc>
                <a:spcPct val="110000"/>
              </a:lnSpc>
              <a:spcBef>
                <a:spcPts val="1800"/>
              </a:spcBef>
              <a:spcAft>
                <a:spcPts val="1200"/>
              </a:spcAft>
              <a:buNone/>
            </a:pPr>
            <a:r>
              <a:rPr lang="zh-TW" sz="4000" dirty="0">
                <a:effectLst/>
                <a:latin typeface="Candara" panose="020E0502030303020204" pitchFamily="34" charset="0"/>
                <a:ea typeface="DFYuanMedium-B5" panose="020F0509000000000000" pitchFamily="49" charset="-120"/>
                <a:cs typeface="Times New Roman" panose="02020603050405020304" pitchFamily="18" charset="0"/>
              </a:rPr>
              <a:t>正如同</a:t>
            </a:r>
            <a:r>
              <a:rPr lang="zh-TW" sz="4000" dirty="0">
                <a:solidFill>
                  <a:srgbClr val="0000FF"/>
                </a:solidFill>
                <a:effectLst/>
                <a:latin typeface="Candara" panose="020E0502030303020204" pitchFamily="34" charset="0"/>
                <a:ea typeface="DFYuanMedium-B5" panose="020F0509000000000000" pitchFamily="49" charset="-120"/>
                <a:cs typeface="Times New Roman" panose="02020603050405020304" pitchFamily="18" charset="0"/>
              </a:rPr>
              <a:t>哥林多後書</a:t>
            </a:r>
            <a:r>
              <a:rPr lang="en-US" altLang="zh-TW" sz="4000" dirty="0">
                <a:solidFill>
                  <a:srgbClr val="0000FF"/>
                </a:solidFill>
                <a:effectLst/>
                <a:latin typeface="Candara" panose="020E0502030303020204" pitchFamily="34" charset="0"/>
                <a:ea typeface="DFYuanMedium-B5" panose="020F0509000000000000" pitchFamily="49" charset="-120"/>
                <a:cs typeface="Times New Roman" panose="02020603050405020304" pitchFamily="18" charset="0"/>
              </a:rPr>
              <a:t> </a:t>
            </a:r>
            <a:r>
              <a:rPr lang="en-US" sz="4000" dirty="0">
                <a:solidFill>
                  <a:srgbClr val="0000FF"/>
                </a:solidFill>
                <a:effectLst/>
                <a:latin typeface="Candara" panose="020E0502030303020204" pitchFamily="34" charset="0"/>
                <a:ea typeface="DFYuanMedium-B5" panose="020F0509000000000000" pitchFamily="49" charset="-120"/>
                <a:cs typeface="Times New Roman" panose="02020603050405020304" pitchFamily="18" charset="0"/>
              </a:rPr>
              <a:t>11:2</a:t>
            </a:r>
            <a:r>
              <a:rPr lang="zh-TW" sz="4000" dirty="0">
                <a:effectLst/>
                <a:latin typeface="Candara" panose="020E0502030303020204" pitchFamily="34" charset="0"/>
                <a:ea typeface="DFYuanMedium-B5" panose="020F0509000000000000" pitchFamily="49" charset="-120"/>
                <a:cs typeface="Times New Roman" panose="02020603050405020304" pitchFamily="18" charset="0"/>
              </a:rPr>
              <a:t>，『</a:t>
            </a:r>
            <a:r>
              <a:rPr lang="zh-TW" sz="4000" dirty="0">
                <a:solidFill>
                  <a:srgbClr val="000076"/>
                </a:solidFill>
                <a:effectLst/>
                <a:latin typeface="Candara" panose="020E0502030303020204" pitchFamily="34" charset="0"/>
                <a:ea typeface="DFPWeiBei-B5" panose="03000700000000000000" pitchFamily="66" charset="-120"/>
                <a:cs typeface="Times New Roman" panose="02020603050405020304" pitchFamily="18" charset="0"/>
              </a:rPr>
              <a:t>我為你們起的憤恨，原是神那樣的憤恨，因為我曾把你們許配一個丈夫，</a:t>
            </a:r>
            <a:r>
              <a:rPr lang="zh-TW" sz="4000"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要把你們如同貞潔的童女，獻給基督。</a:t>
            </a:r>
            <a:r>
              <a:rPr lang="zh-TW" sz="4000" dirty="0">
                <a:effectLst/>
                <a:latin typeface="Candara" panose="020E0502030303020204" pitchFamily="34" charset="0"/>
                <a:ea typeface="DFYuanMedium-B5" panose="020F0509000000000000" pitchFamily="49" charset="-120"/>
                <a:cs typeface="Times New Roman" panose="02020603050405020304" pitchFamily="18" charset="0"/>
              </a:rPr>
              <a:t>』</a:t>
            </a:r>
            <a:endParaRPr lang="en-US" sz="4000" dirty="0">
              <a:effectLst/>
              <a:latin typeface="Candara" panose="020E0502030303020204" pitchFamily="34" charset="0"/>
              <a:ea typeface="PMingLiU" panose="02020500000000000000" pitchFamily="18" charset="-120"/>
            </a:endParaRPr>
          </a:p>
        </p:txBody>
      </p:sp>
      <p:grpSp>
        <p:nvGrpSpPr>
          <p:cNvPr id="21" name="Group 9">
            <a:extLst>
              <a:ext uri="{FF2B5EF4-FFF2-40B4-BE49-F238E27FC236}">
                <a16:creationId xmlns:a16="http://schemas.microsoft.com/office/drawing/2014/main" id="{C34A1D01-C18F-4657-BDAE-89FE355E59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09261" y="0"/>
            <a:ext cx="534739" cy="6858000"/>
            <a:chOff x="11479015" y="0"/>
            <a:chExt cx="712985" cy="6858000"/>
          </a:xfrm>
          <a:effectLst>
            <a:outerShdw blurRad="381000" dist="152400" dir="10800000" algn="ctr" rotWithShape="0">
              <a:schemeClr val="bg1">
                <a:alpha val="10000"/>
              </a:schemeClr>
            </a:outerShdw>
          </a:effectLst>
        </p:grpSpPr>
        <p:sp>
          <p:nvSpPr>
            <p:cNvPr id="22" name="Freeform: Shape 10">
              <a:extLst>
                <a:ext uri="{FF2B5EF4-FFF2-40B4-BE49-F238E27FC236}">
                  <a16:creationId xmlns:a16="http://schemas.microsoft.com/office/drawing/2014/main" id="{007616EA-DBB8-4D00-85D9-7DF86696E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11">
              <a:extLst>
                <a:ext uri="{FF2B5EF4-FFF2-40B4-BE49-F238E27FC236}">
                  <a16:creationId xmlns:a16="http://schemas.microsoft.com/office/drawing/2014/main" id="{D4848B5A-6A10-4545-9A0D-BF3F95BCF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256651702"/>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86EF-1F82-E137-59D0-61CFDD743475}"/>
              </a:ext>
            </a:extLst>
          </p:cNvPr>
          <p:cNvSpPr>
            <a:spLocks noGrp="1"/>
          </p:cNvSpPr>
          <p:nvPr>
            <p:ph type="title"/>
          </p:nvPr>
        </p:nvSpPr>
        <p:spPr>
          <a:xfrm>
            <a:off x="457200" y="102694"/>
            <a:ext cx="8229600" cy="1198567"/>
          </a:xfrm>
        </p:spPr>
        <p:txBody>
          <a:bodyPr>
            <a:normAutofit/>
          </a:bodyPr>
          <a:lstStyle/>
          <a:p>
            <a:pPr algn="ctr"/>
            <a:r>
              <a:rPr lang="zh-TW" sz="54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「做初熟的果子」是何意？</a:t>
            </a:r>
            <a:endParaRPr lang="en-US" sz="5400" b="0" dirty="0">
              <a:solidFill>
                <a:schemeClr val="accent1">
                  <a:lumMod val="20000"/>
                  <a:lumOff val="80000"/>
                </a:schemeClr>
              </a:solidFill>
              <a:effectLst>
                <a:outerShdw blurRad="38100" dist="38100" dir="2700000" algn="tl">
                  <a:srgbClr val="000000">
                    <a:alpha val="43137"/>
                  </a:srgbClr>
                </a:outerShdw>
              </a:effectLst>
              <a:latin typeface="DFYuanBold-B5" panose="020F0709000000000000" pitchFamily="49" charset="-120"/>
              <a:ea typeface="DFYuanBold-B5" panose="020F0709000000000000" pitchFamily="49" charset="-120"/>
            </a:endParaRPr>
          </a:p>
        </p:txBody>
      </p:sp>
      <p:sp>
        <p:nvSpPr>
          <p:cNvPr id="3" name="Content Placeholder 2">
            <a:extLst>
              <a:ext uri="{FF2B5EF4-FFF2-40B4-BE49-F238E27FC236}">
                <a16:creationId xmlns:a16="http://schemas.microsoft.com/office/drawing/2014/main" id="{AA722036-8B79-4A36-9FEF-2E416776D3FA}"/>
              </a:ext>
            </a:extLst>
          </p:cNvPr>
          <p:cNvSpPr>
            <a:spLocks noGrp="1"/>
          </p:cNvSpPr>
          <p:nvPr>
            <p:ph idx="1"/>
          </p:nvPr>
        </p:nvSpPr>
        <p:spPr>
          <a:xfrm>
            <a:off x="457199" y="1775191"/>
            <a:ext cx="8326315" cy="4625609"/>
          </a:xfrm>
        </p:spPr>
        <p:txBody>
          <a:bodyPr vert="horz" lIns="91440" tIns="45720" rIns="91440" bIns="45720" rtlCol="0" anchor="ctr">
            <a:normAutofit/>
          </a:bodyPr>
          <a:lstStyle/>
          <a:p>
            <a:pPr marL="0" indent="0">
              <a:lnSpc>
                <a:spcPct val="110000"/>
              </a:lnSpc>
              <a:spcBef>
                <a:spcPts val="1800"/>
              </a:spcBef>
              <a:spcAft>
                <a:spcPts val="600"/>
              </a:spcAft>
              <a:buNone/>
            </a:pPr>
            <a:r>
              <a:rPr lang="zh-TW" sz="4800" dirty="0">
                <a:effectLst/>
                <a:latin typeface="Candara" panose="020E0502030303020204" pitchFamily="34" charset="0"/>
                <a:ea typeface="DFYuanMedium-B5" panose="020F0509000000000000" pitchFamily="49" charset="-120"/>
                <a:cs typeface="Times New Roman" panose="02020603050405020304" pitchFamily="18" charset="0"/>
              </a:rPr>
              <a:t>雅各書</a:t>
            </a:r>
            <a:r>
              <a:rPr lang="en-US" altLang="zh-TW" sz="4800" dirty="0">
                <a:effectLst/>
                <a:latin typeface="Candara" panose="020E0502030303020204" pitchFamily="34" charset="0"/>
                <a:ea typeface="DFYuanMedium-B5" panose="020F0509000000000000" pitchFamily="49" charset="-120"/>
                <a:cs typeface="Times New Roman" panose="02020603050405020304" pitchFamily="18" charset="0"/>
              </a:rPr>
              <a:t> </a:t>
            </a:r>
            <a:r>
              <a:rPr lang="en-US" sz="4800" dirty="0">
                <a:effectLst/>
                <a:latin typeface="Candara" panose="020E0502030303020204" pitchFamily="34" charset="0"/>
                <a:ea typeface="HanWangYenLight" panose="02020300000000000000" pitchFamily="18" charset="-120"/>
                <a:cs typeface="Times New Roman" panose="02020603050405020304" pitchFamily="18" charset="0"/>
              </a:rPr>
              <a:t>1:18 </a:t>
            </a:r>
            <a:r>
              <a:rPr lang="en-US" altLang="zh-TW" sz="4800" dirty="0">
                <a:latin typeface="Candara" panose="020E0502030303020204" pitchFamily="34" charset="0"/>
                <a:ea typeface="HanWangYenLight" panose="02020300000000000000" pitchFamily="18" charset="-120"/>
                <a:cs typeface="Times New Roman" panose="02020603050405020304" pitchFamily="18" charset="0"/>
              </a:rPr>
              <a:t>『</a:t>
            </a:r>
            <a:r>
              <a:rPr lang="zh-CN" altLang="en-US" sz="4800" dirty="0">
                <a:effectLst/>
                <a:latin typeface="Candara" panose="020E0502030303020204" pitchFamily="34" charset="0"/>
                <a:ea typeface="DFPWeiBei-B5" panose="03000700000000000000" pitchFamily="66" charset="-120"/>
                <a:cs typeface="Times New Roman" panose="02020603050405020304" pitchFamily="18" charset="0"/>
              </a:rPr>
              <a:t>祂</a:t>
            </a:r>
            <a:r>
              <a:rPr lang="zh-TW" sz="4800" dirty="0">
                <a:effectLst/>
                <a:latin typeface="Candara" panose="020E0502030303020204" pitchFamily="34" charset="0"/>
                <a:ea typeface="DFPWeiBei-B5" panose="03000700000000000000" pitchFamily="66" charset="-120"/>
                <a:cs typeface="Times New Roman" panose="02020603050405020304" pitchFamily="18" charset="0"/>
              </a:rPr>
              <a:t>按自己的旨意，用真道生了我們，</a:t>
            </a:r>
            <a:r>
              <a:rPr lang="zh-TW" sz="4800" dirty="0">
                <a:solidFill>
                  <a:srgbClr val="4B4BFF"/>
                </a:solidFill>
                <a:effectLst/>
                <a:latin typeface="Candara" panose="020E0502030303020204" pitchFamily="34" charset="0"/>
                <a:ea typeface="DFPWeiBei-B5" panose="03000700000000000000" pitchFamily="66" charset="-120"/>
                <a:cs typeface="Times New Roman" panose="02020603050405020304" pitchFamily="18" charset="0"/>
              </a:rPr>
              <a:t>叫我們在</a:t>
            </a:r>
            <a:r>
              <a:rPr lang="zh-CN" altLang="en-US" sz="4800" dirty="0">
                <a:solidFill>
                  <a:srgbClr val="4B4BFF"/>
                </a:solidFill>
                <a:effectLst/>
                <a:latin typeface="Candara" panose="020E0502030303020204" pitchFamily="34" charset="0"/>
                <a:ea typeface="DFPWeiBei-B5" panose="03000700000000000000" pitchFamily="66" charset="-120"/>
                <a:cs typeface="Times New Roman" panose="02020603050405020304" pitchFamily="18" charset="0"/>
              </a:rPr>
              <a:t>祂</a:t>
            </a:r>
            <a:r>
              <a:rPr lang="zh-TW" sz="4800" dirty="0">
                <a:solidFill>
                  <a:srgbClr val="4B4BFF"/>
                </a:solidFill>
                <a:effectLst/>
                <a:latin typeface="Candara" panose="020E0502030303020204" pitchFamily="34" charset="0"/>
                <a:ea typeface="DFPWeiBei-B5" panose="03000700000000000000" pitchFamily="66" charset="-120"/>
                <a:cs typeface="Times New Roman" panose="02020603050405020304" pitchFamily="18" charset="0"/>
              </a:rPr>
              <a:t>所造的萬物中，好</a:t>
            </a:r>
            <a:r>
              <a:rPr lang="zh-TW" sz="4800" dirty="0">
                <a:solidFill>
                  <a:srgbClr val="4B4BFF"/>
                </a:solidFill>
                <a:effectLst/>
                <a:latin typeface="Courier New" panose="02070309020205020404" pitchFamily="49" charset="0"/>
                <a:ea typeface="DFPWeiBei-B5" panose="03000700000000000000" pitchFamily="66" charset="-120"/>
                <a:cs typeface="Times New Roman" panose="02020603050405020304" pitchFamily="18" charset="0"/>
              </a:rPr>
              <a:t>像初熟的果子。</a:t>
            </a:r>
            <a:r>
              <a:rPr lang="zh-TW" sz="4800" dirty="0">
                <a:effectLst/>
                <a:latin typeface="Candara" panose="020E0502030303020204" pitchFamily="34" charset="0"/>
                <a:ea typeface="HanWangYenLight" panose="02020300000000000000" pitchFamily="18" charset="-120"/>
                <a:cs typeface="Times New Roman" panose="02020603050405020304" pitchFamily="18" charset="0"/>
              </a:rPr>
              <a:t>』</a:t>
            </a:r>
            <a:r>
              <a:rPr lang="en-US" altLang="zh-TW" sz="4800" dirty="0">
                <a:effectLst/>
                <a:latin typeface="Candara" panose="020E0502030303020204" pitchFamily="34" charset="0"/>
                <a:ea typeface="HanWangYenLight" panose="02020300000000000000" pitchFamily="18" charset="-120"/>
                <a:cs typeface="Times New Roman" panose="02020603050405020304" pitchFamily="18" charset="0"/>
                <a:sym typeface="Wingdings" panose="05000000000000000000" pitchFamily="2" charset="2"/>
              </a:rPr>
              <a:t> </a:t>
            </a:r>
            <a:r>
              <a:rPr lang="zh-CN" altLang="en-US" sz="4800" dirty="0">
                <a:solidFill>
                  <a:schemeClr val="accent3">
                    <a:lumMod val="50000"/>
                  </a:schemeClr>
                </a:solidFill>
                <a:latin typeface="DFPYuanBold-B5" panose="020F0700000000000000" pitchFamily="34" charset="-120"/>
                <a:ea typeface="DFPYuanBold-B5" panose="020F0700000000000000" pitchFamily="34" charset="-120"/>
                <a:cs typeface="Times New Roman" panose="02020603050405020304" pitchFamily="18" charset="0"/>
                <a:sym typeface="Wingdings" panose="05000000000000000000" pitchFamily="2" charset="2"/>
              </a:rPr>
              <a:t>在神的新創</a:t>
            </a:r>
            <a:r>
              <a:rPr lang="zh-CN" altLang="en-US" sz="4800" dirty="0">
                <a:solidFill>
                  <a:schemeClr val="accent3">
                    <a:lumMod val="50000"/>
                  </a:schemeClr>
                </a:solidFill>
                <a:effectLst/>
                <a:latin typeface="DFPYuanBold-B5" panose="020F0700000000000000" pitchFamily="34" charset="-120"/>
                <a:ea typeface="DFPYuanBold-B5" panose="020F0700000000000000" pitchFamily="34" charset="-120"/>
                <a:cs typeface="Times New Roman" panose="02020603050405020304" pitchFamily="18" charset="0"/>
                <a:sym typeface="Wingdings" panose="05000000000000000000" pitchFamily="2" charset="2"/>
              </a:rPr>
              <a:t>造中，首先被造。</a:t>
            </a:r>
            <a:endParaRPr lang="en-US" sz="4800" dirty="0">
              <a:solidFill>
                <a:schemeClr val="accent3">
                  <a:lumMod val="50000"/>
                </a:schemeClr>
              </a:solidFill>
              <a:effectLst/>
              <a:latin typeface="DFPYuanBold-B5" panose="020F0700000000000000" pitchFamily="34" charset="-120"/>
              <a:ea typeface="DFPYuanBold-B5" panose="020F0700000000000000" pitchFamily="34" charset="-120"/>
            </a:endParaRPr>
          </a:p>
        </p:txBody>
      </p:sp>
    </p:spTree>
    <p:extLst>
      <p:ext uri="{BB962C8B-B14F-4D97-AF65-F5344CB8AC3E}">
        <p14:creationId xmlns:p14="http://schemas.microsoft.com/office/powerpoint/2010/main" val="2691857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466928" y="447473"/>
            <a:ext cx="8229600" cy="5953327"/>
          </a:xfrm>
        </p:spPr>
        <p:txBody>
          <a:bodyPr vert="horz" lIns="91440" tIns="45720" rIns="91440" bIns="45720" rtlCol="0" anchor="ctr">
            <a:normAutofit/>
          </a:bodyPr>
          <a:lstStyle/>
          <a:p>
            <a:pPr marL="0" indent="0">
              <a:lnSpc>
                <a:spcPct val="110000"/>
              </a:lnSpc>
              <a:spcBef>
                <a:spcPts val="1200"/>
              </a:spcBef>
              <a:spcAft>
                <a:spcPts val="600"/>
              </a:spcAft>
              <a:buNone/>
            </a:pPr>
            <a:r>
              <a:rPr lang="zh-TW" sz="4400" dirty="0">
                <a:solidFill>
                  <a:srgbClr val="2D051A"/>
                </a:solidFill>
                <a:effectLst/>
                <a:latin typeface="Candara" panose="020E0502030303020204" pitchFamily="34" charset="0"/>
                <a:ea typeface="DFYuanMedium-B5" panose="020F0509000000000000" pitchFamily="49" charset="-120"/>
                <a:cs typeface="Times New Roman" panose="02020603050405020304" pitchFamily="18" charset="0"/>
              </a:rPr>
              <a:t>這是獻祭的用語 </a:t>
            </a:r>
            <a:r>
              <a:rPr lang="en-US" sz="4400" dirty="0">
                <a:solidFill>
                  <a:srgbClr val="2D051A"/>
                </a:solidFill>
                <a:effectLst/>
                <a:latin typeface="Candara" panose="020E0502030303020204" pitchFamily="34" charset="0"/>
                <a:ea typeface="DFYuanMedium-B5" panose="020F0509000000000000" pitchFamily="49" charset="-120"/>
                <a:cs typeface="Times New Roman" panose="02020603050405020304" pitchFamily="18" charset="0"/>
              </a:rPr>
              <a:t>– </a:t>
            </a:r>
            <a:r>
              <a:rPr lang="zh-TW" sz="4400" dirty="0">
                <a:solidFill>
                  <a:srgbClr val="0000FF"/>
                </a:solidFill>
                <a:effectLst/>
                <a:latin typeface="Candara" panose="020E0502030303020204" pitchFamily="34" charset="0"/>
                <a:ea typeface="DFYuanMedium-B5" panose="020F0509000000000000" pitchFamily="49" charset="-120"/>
                <a:cs typeface="Times New Roman" panose="02020603050405020304" pitchFamily="18" charset="0"/>
              </a:rPr>
              <a:t>『</a:t>
            </a:r>
            <a:r>
              <a:rPr lang="zh-TW" sz="4400" dirty="0">
                <a:solidFill>
                  <a:srgbClr val="0000FF"/>
                </a:solidFill>
                <a:effectLst/>
                <a:latin typeface="DFPWeiBei-B5" panose="03000700000000000000" pitchFamily="66" charset="-120"/>
                <a:ea typeface="DFPWeiBei-B5" panose="03000700000000000000" pitchFamily="66" charset="-120"/>
                <a:cs typeface="Times New Roman" panose="02020603050405020304" pitchFamily="18" charset="0"/>
              </a:rPr>
              <a:t>初熟的果子</a:t>
            </a:r>
            <a:r>
              <a:rPr lang="zh-TW" sz="4400" dirty="0">
                <a:solidFill>
                  <a:srgbClr val="0000FF"/>
                </a:solidFill>
                <a:effectLst/>
                <a:latin typeface="Candara" panose="020E0502030303020204" pitchFamily="34" charset="0"/>
                <a:ea typeface="DFYuanMedium-B5" panose="020F0509000000000000" pitchFamily="49" charset="-120"/>
                <a:cs typeface="Times New Roman" panose="02020603050405020304" pitchFamily="18" charset="0"/>
              </a:rPr>
              <a:t>』</a:t>
            </a:r>
            <a:r>
              <a:rPr lang="zh-TW" sz="4400" dirty="0">
                <a:solidFill>
                  <a:srgbClr val="2D051A"/>
                </a:solidFill>
                <a:effectLst/>
                <a:latin typeface="Candara" panose="020E0502030303020204" pitchFamily="34" charset="0"/>
                <a:ea typeface="DFYuanMedium-B5" panose="020F0509000000000000" pitchFamily="49" charset="-120"/>
                <a:cs typeface="Times New Roman" panose="02020603050405020304" pitchFamily="18" charset="0"/>
              </a:rPr>
              <a:t>在舊約中是指最早收成，最好的收穫拿來獻給上帝的；如同感謝祭一樣，以表示其所得的都是上帝的賞賜。</a:t>
            </a:r>
            <a:endParaRPr lang="en-US" altLang="zh-TW" sz="4400" dirty="0">
              <a:solidFill>
                <a:srgbClr val="2D051A"/>
              </a:solidFill>
              <a:effectLst/>
              <a:latin typeface="Candara" panose="020E0502030303020204" pitchFamily="34" charset="0"/>
              <a:ea typeface="DFYuanMedium-B5" panose="020F0509000000000000" pitchFamily="49" charset="-120"/>
              <a:cs typeface="Times New Roman" panose="02020603050405020304" pitchFamily="18" charset="0"/>
            </a:endParaRPr>
          </a:p>
          <a:p>
            <a:pPr marL="0" indent="0">
              <a:lnSpc>
                <a:spcPct val="110000"/>
              </a:lnSpc>
              <a:spcBef>
                <a:spcPts val="1200"/>
              </a:spcBef>
              <a:spcAft>
                <a:spcPts val="600"/>
              </a:spcAft>
              <a:buNone/>
            </a:pPr>
            <a:r>
              <a:rPr lang="zh-CN" sz="4400" dirty="0">
                <a:solidFill>
                  <a:srgbClr val="C00000"/>
                </a:solidFill>
                <a:effectLst/>
                <a:latin typeface="Courier New" panose="02070309020205020404" pitchFamily="49" charset="0"/>
                <a:ea typeface="DFYuanMedium-B5" panose="020F0509000000000000" pitchFamily="49" charset="-120"/>
                <a:cs typeface="Times New Roman" panose="02020603050405020304" pitchFamily="18" charset="0"/>
              </a:rPr>
              <a:t>使徒和初期教會領袖都用這個詞來指向『新的創造；新造的人</a:t>
            </a:r>
            <a:r>
              <a:rPr lang="zh-CN" altLang="en-US" sz="4400" dirty="0">
                <a:solidFill>
                  <a:srgbClr val="C00000"/>
                </a:solidFill>
                <a:effectLst/>
                <a:latin typeface="Courier New" panose="02070309020205020404" pitchFamily="49" charset="0"/>
                <a:ea typeface="DFYuanMedium-B5" panose="020F0509000000000000" pitchFamily="49" charset="-120"/>
                <a:cs typeface="Times New Roman" panose="02020603050405020304" pitchFamily="18" charset="0"/>
              </a:rPr>
              <a:t>。</a:t>
            </a:r>
            <a:r>
              <a:rPr lang="zh-CN" sz="4400" dirty="0">
                <a:solidFill>
                  <a:srgbClr val="C00000"/>
                </a:solidFill>
                <a:effectLst/>
                <a:latin typeface="Courier New" panose="02070309020205020404" pitchFamily="49" charset="0"/>
                <a:ea typeface="DFYuanMedium-B5" panose="020F0509000000000000" pitchFamily="49" charset="-120"/>
                <a:cs typeface="Times New Roman" panose="02020603050405020304" pitchFamily="18" charset="0"/>
              </a:rPr>
              <a:t>』</a:t>
            </a:r>
            <a:endParaRPr lang="en-US" sz="4400" dirty="0">
              <a:solidFill>
                <a:srgbClr val="C00000"/>
              </a:solidFill>
              <a:effectLst/>
              <a:latin typeface="Candara" panose="020E0502030303020204" pitchFamily="34" charset="0"/>
              <a:ea typeface="DFYuanMedium-B5" panose="020F0509000000000000" pitchFamily="49" charset="-120"/>
            </a:endParaRPr>
          </a:p>
        </p:txBody>
      </p:sp>
      <p:grpSp>
        <p:nvGrpSpPr>
          <p:cNvPr id="21" name="Group 9">
            <a:extLst>
              <a:ext uri="{FF2B5EF4-FFF2-40B4-BE49-F238E27FC236}">
                <a16:creationId xmlns:a16="http://schemas.microsoft.com/office/drawing/2014/main" id="{C34A1D01-C18F-4657-BDAE-89FE355E59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09261" y="0"/>
            <a:ext cx="534739" cy="6858000"/>
            <a:chOff x="11479015" y="0"/>
            <a:chExt cx="712985" cy="6858000"/>
          </a:xfrm>
          <a:effectLst>
            <a:outerShdw blurRad="381000" dist="152400" dir="10800000" algn="ctr" rotWithShape="0">
              <a:schemeClr val="bg1">
                <a:alpha val="10000"/>
              </a:schemeClr>
            </a:outerShdw>
          </a:effectLst>
        </p:grpSpPr>
        <p:sp>
          <p:nvSpPr>
            <p:cNvPr id="22" name="Freeform: Shape 10">
              <a:extLst>
                <a:ext uri="{FF2B5EF4-FFF2-40B4-BE49-F238E27FC236}">
                  <a16:creationId xmlns:a16="http://schemas.microsoft.com/office/drawing/2014/main" id="{007616EA-DBB8-4D00-85D9-7DF86696E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11">
              <a:extLst>
                <a:ext uri="{FF2B5EF4-FFF2-40B4-BE49-F238E27FC236}">
                  <a16:creationId xmlns:a16="http://schemas.microsoft.com/office/drawing/2014/main" id="{D4848B5A-6A10-4545-9A0D-BF3F95BCF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715571167"/>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9" name="Rectangle 8">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 name="Rectangle 18">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187" y="473745"/>
            <a:ext cx="8420318"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700391" y="1143000"/>
            <a:ext cx="7519683" cy="5004881"/>
          </a:xfrm>
        </p:spPr>
        <p:txBody>
          <a:bodyPr vert="horz" lIns="91440" tIns="45720" rIns="91440" bIns="45720" rtlCol="0" anchor="ctr">
            <a:normAutofit/>
          </a:bodyPr>
          <a:lstStyle/>
          <a:p>
            <a:pPr marL="0" indent="0">
              <a:lnSpc>
                <a:spcPct val="110000"/>
              </a:lnSpc>
              <a:spcBef>
                <a:spcPts val="1200"/>
              </a:spcBef>
              <a:spcAft>
                <a:spcPts val="600"/>
              </a:spcAft>
              <a:buNone/>
            </a:pPr>
            <a:r>
              <a:rPr lang="zh-CN" altLang="en-US" sz="4400" dirty="0">
                <a:effectLst/>
                <a:latin typeface="DFYuanMedium-B5" panose="020F0509000000000000" pitchFamily="49" charset="-120"/>
                <a:ea typeface="DFYuanMedium-B5" panose="020F0509000000000000" pitchFamily="49" charset="-120"/>
              </a:rPr>
              <a:t>因此保羅的問候：</a:t>
            </a:r>
            <a:endParaRPr lang="en-US" altLang="zh-CN" sz="4400" dirty="0">
              <a:effectLst/>
              <a:latin typeface="DFYuanMedium-B5" panose="020F0509000000000000" pitchFamily="49" charset="-120"/>
              <a:ea typeface="DFYuanMedium-B5" panose="020F0509000000000000" pitchFamily="49" charset="-120"/>
            </a:endParaRPr>
          </a:p>
          <a:p>
            <a:pPr marL="0" indent="0">
              <a:lnSpc>
                <a:spcPct val="110000"/>
              </a:lnSpc>
              <a:spcBef>
                <a:spcPts val="1200"/>
              </a:spcBef>
              <a:spcAft>
                <a:spcPts val="600"/>
              </a:spcAft>
              <a:buNone/>
            </a:pPr>
            <a:r>
              <a:rPr lang="zh-TW" altLang="en-US" sz="4400" dirty="0">
                <a:latin typeface="Candara" panose="020E0502030303020204" pitchFamily="34" charset="0"/>
                <a:ea typeface="DFYuanMedium-B5" panose="020F0509000000000000" pitchFamily="49" charset="-120"/>
                <a:cs typeface="Times New Roman" panose="02020603050405020304" pitchFamily="18" charset="0"/>
              </a:rPr>
              <a:t>羅馬書</a:t>
            </a:r>
            <a:r>
              <a:rPr lang="en-US" altLang="zh-TW" sz="4400" dirty="0">
                <a:latin typeface="Candara" panose="020E0502030303020204" pitchFamily="34" charset="0"/>
                <a:ea typeface="DFYuanMedium-B5" panose="020F0509000000000000" pitchFamily="49" charset="-120"/>
                <a:cs typeface="Times New Roman" panose="02020603050405020304" pitchFamily="18" charset="0"/>
              </a:rPr>
              <a:t> </a:t>
            </a:r>
            <a:r>
              <a:rPr lang="en-US" sz="4400" dirty="0">
                <a:latin typeface="Candara" panose="020E0502030303020204" pitchFamily="34" charset="0"/>
                <a:ea typeface="HanWangYenLight" panose="02020300000000000000" pitchFamily="18" charset="-120"/>
                <a:cs typeface="Times New Roman" panose="02020603050405020304" pitchFamily="18" charset="0"/>
              </a:rPr>
              <a:t>16:5 </a:t>
            </a:r>
            <a:r>
              <a:rPr lang="zh-CN" sz="4400" dirty="0">
                <a:effectLst/>
                <a:latin typeface="Candara" panose="020E0502030303020204" pitchFamily="34" charset="0"/>
                <a:ea typeface="HanWangYenLight" panose="02020300000000000000" pitchFamily="18" charset="-120"/>
                <a:cs typeface="Times New Roman" panose="02020603050405020304" pitchFamily="18" charset="0"/>
              </a:rPr>
              <a:t>『</a:t>
            </a:r>
            <a:r>
              <a:rPr lang="zh-TW" sz="4400" dirty="0">
                <a:effectLst/>
                <a:latin typeface="Candara" panose="020E0502030303020204" pitchFamily="34" charset="0"/>
                <a:ea typeface="DFPWeiBei-B5" panose="03000700000000000000" pitchFamily="66" charset="-120"/>
                <a:cs typeface="Times New Roman" panose="02020603050405020304" pitchFamily="18" charset="0"/>
              </a:rPr>
              <a:t>又問在他們家中的教會安。問我所親愛的以拜尼士安，</a:t>
            </a:r>
            <a:r>
              <a:rPr lang="zh-TW" sz="4400"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他在亞西亞是歸基督初結的果子</a:t>
            </a:r>
            <a:r>
              <a:rPr lang="zh-TW" sz="4400" dirty="0">
                <a:effectLst/>
                <a:latin typeface="Candara" panose="020E0502030303020204" pitchFamily="34" charset="0"/>
                <a:ea typeface="DFPWeiBei-B5" panose="03000700000000000000" pitchFamily="66" charset="-120"/>
                <a:cs typeface="Times New Roman" panose="02020603050405020304" pitchFamily="18" charset="0"/>
              </a:rPr>
              <a:t>。</a:t>
            </a:r>
            <a:r>
              <a:rPr lang="zh-TW" sz="4400" dirty="0">
                <a:effectLst/>
                <a:latin typeface="Candara" panose="020E0502030303020204" pitchFamily="34" charset="0"/>
                <a:ea typeface="HanWangYenLight" panose="02020300000000000000" pitchFamily="18" charset="-120"/>
                <a:cs typeface="Times New Roman" panose="02020603050405020304" pitchFamily="18" charset="0"/>
              </a:rPr>
              <a:t>』</a:t>
            </a:r>
            <a:endParaRPr lang="en-US" altLang="zh-CN" sz="4400" dirty="0">
              <a:effectLst/>
              <a:latin typeface="Candara" panose="020E0502030303020204" pitchFamily="34" charset="0"/>
              <a:ea typeface="HanWangYenLight" panose="02020300000000000000" pitchFamily="18" charset="-120"/>
              <a:cs typeface="Times New Roman" panose="02020603050405020304" pitchFamily="18" charset="0"/>
            </a:endParaRPr>
          </a:p>
        </p:txBody>
      </p:sp>
    </p:spTree>
    <p:extLst>
      <p:ext uri="{BB962C8B-B14F-4D97-AF65-F5344CB8AC3E}">
        <p14:creationId xmlns:p14="http://schemas.microsoft.com/office/powerpoint/2010/main" val="247690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EAE6-F84A-4111-BDC4-1CDBCC7F2705}"/>
              </a:ext>
            </a:extLst>
          </p:cNvPr>
          <p:cNvSpPr>
            <a:spLocks noGrp="1"/>
          </p:cNvSpPr>
          <p:nvPr>
            <p:ph type="title"/>
          </p:nvPr>
        </p:nvSpPr>
        <p:spPr>
          <a:xfrm>
            <a:off x="676274" y="447675"/>
            <a:ext cx="7800975" cy="3428999"/>
          </a:xfrm>
        </p:spPr>
        <p:txBody>
          <a:bodyPr vert="horz" lIns="91440" tIns="45720" rIns="91440" bIns="45720" rtlCol="0" anchor="ctr" anchorCtr="0">
            <a:normAutofit/>
          </a:bodyPr>
          <a:lstStyle/>
          <a:p>
            <a:pPr marL="0" marR="0" algn="ctr">
              <a:lnSpc>
                <a:spcPct val="110000"/>
              </a:lnSpc>
              <a:spcBef>
                <a:spcPts val="600"/>
              </a:spcBef>
              <a:spcAft>
                <a:spcPts val="600"/>
              </a:spcAft>
            </a:pPr>
            <a:r>
              <a:rPr lang="zh-TW" dirty="0">
                <a:effectLst/>
                <a:latin typeface="Candara" panose="020E0502030303020204" pitchFamily="34" charset="0"/>
                <a:ea typeface="DFYuanMedium-B5" panose="020F0509000000000000" pitchFamily="49" charset="-120"/>
                <a:cs typeface="Arial" panose="020B0604020202020204" pitchFamily="34" charset="0"/>
              </a:rPr>
              <a:t>複習</a:t>
            </a:r>
            <a:r>
              <a:rPr lang="en-US" dirty="0">
                <a:effectLst/>
                <a:latin typeface="Candara" panose="020E0502030303020204" pitchFamily="34" charset="0"/>
                <a:ea typeface="DFYuanMedium-B5" panose="020F0509000000000000" pitchFamily="49" charset="-120"/>
                <a:cs typeface="Arial" panose="020B0604020202020204" pitchFamily="34" charset="0"/>
              </a:rPr>
              <a:t>: </a:t>
            </a:r>
            <a:r>
              <a:rPr lang="zh-TW" dirty="0">
                <a:effectLst/>
                <a:latin typeface="Candara" panose="020E0502030303020204" pitchFamily="34" charset="0"/>
                <a:ea typeface="DFYuanMedium-B5" panose="020F0509000000000000" pitchFamily="49" charset="-120"/>
                <a:cs typeface="Arial" panose="020B0604020202020204" pitchFamily="34" charset="0"/>
              </a:rPr>
              <a:t>啟示錄</a:t>
            </a:r>
            <a:r>
              <a:rPr lang="en-US" altLang="zh-TW" dirty="0">
                <a:effectLst/>
                <a:latin typeface="Candara" panose="020E0502030303020204" pitchFamily="34" charset="0"/>
                <a:ea typeface="DFYuanMedium-B5" panose="020F0509000000000000" pitchFamily="49" charset="-120"/>
                <a:cs typeface="Arial" panose="020B0604020202020204" pitchFamily="34" charset="0"/>
              </a:rPr>
              <a:t> </a:t>
            </a:r>
            <a:r>
              <a:rPr lang="en-US" dirty="0">
                <a:effectLst/>
                <a:latin typeface="Candara" panose="020E0502030303020204" pitchFamily="34" charset="0"/>
                <a:ea typeface="DFYuanMedium-B5" panose="020F0509000000000000" pitchFamily="49" charset="-120"/>
                <a:cs typeface="Times New Roman" panose="02020603050405020304" pitchFamily="18" charset="0"/>
              </a:rPr>
              <a:t>1</a:t>
            </a:r>
            <a:r>
              <a:rPr lang="en-US" altLang="zh-CN" dirty="0">
                <a:effectLst/>
                <a:latin typeface="Candara" panose="020E0502030303020204" pitchFamily="34" charset="0"/>
                <a:ea typeface="DFYuanMedium-B5" panose="020F0509000000000000" pitchFamily="49" charset="-120"/>
                <a:cs typeface="Times New Roman" panose="02020603050405020304" pitchFamily="18" charset="0"/>
              </a:rPr>
              <a:t>3</a:t>
            </a:r>
            <a:r>
              <a:rPr lang="en-US" dirty="0">
                <a:effectLst/>
                <a:latin typeface="Candara" panose="020E0502030303020204" pitchFamily="34" charset="0"/>
                <a:ea typeface="DFYuanMedium-B5" panose="020F0509000000000000" pitchFamily="49" charset="-120"/>
                <a:cs typeface="Times New Roman" panose="02020603050405020304" pitchFamily="18" charset="0"/>
              </a:rPr>
              <a:t>:1-18</a:t>
            </a:r>
            <a:br>
              <a:rPr lang="en-US" dirty="0">
                <a:effectLst/>
                <a:latin typeface="Candara" panose="020E0502030303020204" pitchFamily="34" charset="0"/>
                <a:ea typeface="DFYuanMedium-B5" panose="020F0509000000000000" pitchFamily="49" charset="-120"/>
                <a:cs typeface="Times New Roman" panose="02020603050405020304" pitchFamily="18" charset="0"/>
              </a:rPr>
            </a:br>
            <a:r>
              <a:rPr lang="en-US" sz="5400" dirty="0">
                <a:solidFill>
                  <a:srgbClr val="3A001D"/>
                </a:solidFill>
                <a:latin typeface="Candara" panose="020E0502030303020204" pitchFamily="34" charset="0"/>
                <a:ea typeface="DFPWeiBei-B5" panose="03000700000000000000" pitchFamily="66" charset="-120"/>
              </a:rPr>
              <a:t>“</a:t>
            </a:r>
            <a:r>
              <a:rPr lang="zh-TW" altLang="en-US" sz="5400" dirty="0">
                <a:solidFill>
                  <a:srgbClr val="3A001D"/>
                </a:solidFill>
                <a:latin typeface="Candara" panose="020E0502030303020204" pitchFamily="34" charset="0"/>
                <a:ea typeface="DFPWeiBei-B5" panose="03000700000000000000" pitchFamily="66" charset="-120"/>
              </a:rPr>
              <a:t>插曲三之</a:t>
            </a:r>
            <a:r>
              <a:rPr lang="en-US" sz="5400" dirty="0">
                <a:solidFill>
                  <a:srgbClr val="3A001D"/>
                </a:solidFill>
                <a:latin typeface="Candara" panose="020E0502030303020204" pitchFamily="34" charset="0"/>
                <a:ea typeface="DFPWeiBei-B5" panose="03000700000000000000" pitchFamily="66" charset="-120"/>
              </a:rPr>
              <a:t>2</a:t>
            </a:r>
            <a:r>
              <a:rPr lang="en-US" altLang="zh-TW" sz="5400" dirty="0">
                <a:solidFill>
                  <a:srgbClr val="3A001D"/>
                </a:solidFill>
                <a:latin typeface="Candara" panose="020E0502030303020204" pitchFamily="34" charset="0"/>
                <a:ea typeface="DFPWeiBei-B5" panose="03000700000000000000" pitchFamily="66" charset="-120"/>
              </a:rPr>
              <a:t>: </a:t>
            </a:r>
            <a:r>
              <a:rPr lang="zh-TW" altLang="en-US" sz="5400" dirty="0">
                <a:solidFill>
                  <a:srgbClr val="3A001D"/>
                </a:solidFill>
                <a:latin typeface="Candara" panose="020E0502030303020204" pitchFamily="34" charset="0"/>
                <a:ea typeface="DFPWeiBei-B5" panose="03000700000000000000" pitchFamily="66" charset="-120"/>
              </a:rPr>
              <a:t>兩個獸</a:t>
            </a:r>
            <a:r>
              <a:rPr lang="en-US" sz="5400" dirty="0">
                <a:solidFill>
                  <a:srgbClr val="3A001D"/>
                </a:solidFill>
                <a:latin typeface="Candara" panose="020E0502030303020204" pitchFamily="34" charset="0"/>
                <a:ea typeface="DFPWeiBei-B5" panose="03000700000000000000" pitchFamily="66" charset="-120"/>
              </a:rPr>
              <a:t> – </a:t>
            </a:r>
            <a:r>
              <a:rPr lang="zh-TW" altLang="en-US" sz="5400" dirty="0">
                <a:solidFill>
                  <a:srgbClr val="3A001D"/>
                </a:solidFill>
                <a:latin typeface="Candara" panose="020E0502030303020204" pitchFamily="34" charset="0"/>
                <a:ea typeface="DFPWeiBei-B5" panose="03000700000000000000" pitchFamily="66" charset="-120"/>
              </a:rPr>
              <a:t>三而一的撒旦</a:t>
            </a:r>
            <a:r>
              <a:rPr lang="en-US" sz="5400" dirty="0">
                <a:solidFill>
                  <a:srgbClr val="3A001D"/>
                </a:solidFill>
                <a:latin typeface="Candara" panose="020E0502030303020204" pitchFamily="34" charset="0"/>
                <a:ea typeface="DFPWeiBei-B5" panose="03000700000000000000" pitchFamily="66" charset="-120"/>
              </a:rPr>
              <a:t>” </a:t>
            </a:r>
            <a:r>
              <a:rPr lang="en-US" dirty="0">
                <a:solidFill>
                  <a:srgbClr val="3A001D"/>
                </a:solidFill>
                <a:effectLst/>
                <a:latin typeface="Candara" panose="020E0502030303020204" pitchFamily="34" charset="0"/>
                <a:ea typeface="DFYuanMedium-B5" panose="020F0509000000000000" pitchFamily="49" charset="-120"/>
                <a:cs typeface="Times New Roman" panose="02020603050405020304" pitchFamily="18" charset="0"/>
              </a:rPr>
              <a:t>	</a:t>
            </a:r>
            <a:endParaRPr lang="en-US" sz="4000" dirty="0">
              <a:solidFill>
                <a:srgbClr val="3A001D"/>
              </a:solidFill>
              <a:effectLst/>
              <a:latin typeface="DFPYuanBold-B5" panose="020F0700000000000000" pitchFamily="34" charset="-120"/>
              <a:ea typeface="DFPYuanBold-B5" panose="020F0700000000000000" pitchFamily="34" charset="-120"/>
              <a:cs typeface="Arial" panose="020B0604020202020204" pitchFamily="34" charset="0"/>
            </a:endParaRPr>
          </a:p>
        </p:txBody>
      </p:sp>
      <p:sp>
        <p:nvSpPr>
          <p:cNvPr id="3" name="Content Placeholder 2">
            <a:extLst>
              <a:ext uri="{FF2B5EF4-FFF2-40B4-BE49-F238E27FC236}">
                <a16:creationId xmlns:a16="http://schemas.microsoft.com/office/drawing/2014/main" id="{FE1F7891-B6F7-429B-922D-540D6EF725F6}"/>
              </a:ext>
            </a:extLst>
          </p:cNvPr>
          <p:cNvSpPr>
            <a:spLocks noGrp="1"/>
          </p:cNvSpPr>
          <p:nvPr>
            <p:ph type="body" idx="1"/>
          </p:nvPr>
        </p:nvSpPr>
        <p:spPr>
          <a:xfrm>
            <a:off x="676275" y="4154519"/>
            <a:ext cx="7632192" cy="2370106"/>
          </a:xfrm>
        </p:spPr>
        <p:txBody>
          <a:bodyPr vert="horz" lIns="91440" tIns="45720" rIns="91440" bIns="45720" rtlCol="0" anchor="ctr">
            <a:normAutofit fontScale="92500"/>
          </a:bodyPr>
          <a:lstStyle/>
          <a:p>
            <a:pPr defTabSz="914400">
              <a:lnSpc>
                <a:spcPct val="110000"/>
              </a:lnSpc>
              <a:spcBef>
                <a:spcPts val="600"/>
              </a:spcBef>
              <a:spcAft>
                <a:spcPts val="600"/>
              </a:spcAft>
            </a:pPr>
            <a:r>
              <a:rPr lang="zh-TW" altLang="en-US" sz="4800" dirty="0">
                <a:solidFill>
                  <a:srgbClr val="C00000"/>
                </a:solidFill>
                <a:latin typeface="DFYuanMedium-B5" panose="020F0509000000000000" pitchFamily="49" charset="-120"/>
                <a:ea typeface="DFYuanMedium-B5" panose="020F0509000000000000" pitchFamily="49" charset="-120"/>
                <a:cs typeface="Arial" panose="020B0604020202020204" pitchFamily="34" charset="0"/>
              </a:rPr>
              <a:t>基本真理：</a:t>
            </a:r>
            <a:r>
              <a:rPr lang="zh-TW" altLang="en-US" sz="4800" dirty="0">
                <a:solidFill>
                  <a:srgbClr val="00008A"/>
                </a:solidFill>
                <a:latin typeface="DFPWeiBei-B5" panose="03000700000000000000" pitchFamily="66" charset="-120"/>
                <a:ea typeface="DFPWeiBei-B5" panose="03000700000000000000" pitchFamily="66" charset="-120"/>
              </a:rPr>
              <a:t>基本真理：撒旦再怎麼狡詐猙獰，上帝仍然掌權；聖徒仍要堅持忍耐，等候主臨。</a:t>
            </a:r>
            <a:endParaRPr lang="en-US" sz="4800" dirty="0">
              <a:solidFill>
                <a:srgbClr val="00008A"/>
              </a:solidFill>
              <a:latin typeface="DFPWeiBei-B5" panose="03000700000000000000" pitchFamily="66" charset="-120"/>
              <a:ea typeface="DFPWeiBei-B5" panose="03000700000000000000" pitchFamily="66" charset="-120"/>
            </a:endParaRPr>
          </a:p>
        </p:txBody>
      </p:sp>
    </p:spTree>
    <p:extLst>
      <p:ext uri="{BB962C8B-B14F-4D97-AF65-F5344CB8AC3E}">
        <p14:creationId xmlns:p14="http://schemas.microsoft.com/office/powerpoint/2010/main" val="295153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86EF-1F82-E137-59D0-61CFDD743475}"/>
              </a:ext>
            </a:extLst>
          </p:cNvPr>
          <p:cNvSpPr>
            <a:spLocks noGrp="1"/>
          </p:cNvSpPr>
          <p:nvPr>
            <p:ph type="title"/>
          </p:nvPr>
        </p:nvSpPr>
        <p:spPr>
          <a:xfrm>
            <a:off x="457200" y="102694"/>
            <a:ext cx="8229600" cy="1198567"/>
          </a:xfrm>
        </p:spPr>
        <p:txBody>
          <a:bodyPr>
            <a:normAutofit/>
          </a:bodyPr>
          <a:lstStyle/>
          <a:p>
            <a:pPr algn="ctr"/>
            <a:r>
              <a:rPr lang="zh-TW" sz="48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「沒有瑕疵的」應如何解釋？</a:t>
            </a:r>
            <a:endParaRPr lang="en-US" sz="4800" b="0" dirty="0">
              <a:solidFill>
                <a:schemeClr val="accent1">
                  <a:lumMod val="20000"/>
                  <a:lumOff val="80000"/>
                </a:schemeClr>
              </a:solidFill>
              <a:effectLst>
                <a:outerShdw blurRad="38100" dist="38100" dir="2700000" algn="tl">
                  <a:srgbClr val="000000">
                    <a:alpha val="43137"/>
                  </a:srgbClr>
                </a:outerShdw>
              </a:effectLst>
              <a:latin typeface="DFYuanBold-B5" panose="020F0709000000000000" pitchFamily="49" charset="-120"/>
              <a:ea typeface="DFYuanBold-B5" panose="020F0709000000000000" pitchFamily="49" charset="-120"/>
            </a:endParaRPr>
          </a:p>
        </p:txBody>
      </p:sp>
      <p:sp>
        <p:nvSpPr>
          <p:cNvPr id="3" name="Content Placeholder 2">
            <a:extLst>
              <a:ext uri="{FF2B5EF4-FFF2-40B4-BE49-F238E27FC236}">
                <a16:creationId xmlns:a16="http://schemas.microsoft.com/office/drawing/2014/main" id="{AA722036-8B79-4A36-9FEF-2E416776D3FA}"/>
              </a:ext>
            </a:extLst>
          </p:cNvPr>
          <p:cNvSpPr>
            <a:spLocks noGrp="1"/>
          </p:cNvSpPr>
          <p:nvPr>
            <p:ph idx="1"/>
          </p:nvPr>
        </p:nvSpPr>
        <p:spPr>
          <a:xfrm>
            <a:off x="703385" y="1775191"/>
            <a:ext cx="7763607" cy="4625609"/>
          </a:xfrm>
        </p:spPr>
        <p:txBody>
          <a:bodyPr vert="horz" lIns="91440" tIns="45720" rIns="91440" bIns="45720" rtlCol="0" anchor="ctr">
            <a:normAutofit/>
          </a:bodyPr>
          <a:lstStyle/>
          <a:p>
            <a:pPr marL="0" lvl="1" indent="0">
              <a:lnSpc>
                <a:spcPct val="110000"/>
              </a:lnSpc>
              <a:spcBef>
                <a:spcPts val="1200"/>
              </a:spcBef>
              <a:spcAft>
                <a:spcPts val="1200"/>
              </a:spcAft>
              <a:buClrTx/>
              <a:buSzPct val="100000"/>
              <a:buNone/>
            </a:pPr>
            <a:r>
              <a:rPr lang="zh-TW" sz="4800" dirty="0">
                <a:effectLst/>
                <a:latin typeface="Courier New" panose="02070309020205020404" pitchFamily="49" charset="0"/>
                <a:ea typeface="HanWangYenLight" panose="02020300000000000000" pitchFamily="18" charset="-120"/>
                <a:cs typeface="Times New Roman" panose="02020603050405020304" pitchFamily="18" charset="0"/>
              </a:rPr>
              <a:t>『</a:t>
            </a:r>
            <a:r>
              <a:rPr lang="zh-TW" sz="4800" dirty="0">
                <a:effectLst/>
                <a:latin typeface="Candara" panose="020E0502030303020204" pitchFamily="34" charset="0"/>
                <a:ea typeface="DFPWeiBei-B5" panose="03000700000000000000" pitchFamily="66" charset="-120"/>
                <a:cs typeface="Times New Roman" panose="02020603050405020304" pitchFamily="18" charset="0"/>
              </a:rPr>
              <a:t>在他們口中察不出謊言來，他們是沒有瑕疵的。</a:t>
            </a:r>
            <a:r>
              <a:rPr lang="zh-TW" sz="4800" dirty="0">
                <a:effectLst/>
                <a:latin typeface="Courier New" panose="02070309020205020404" pitchFamily="49" charset="0"/>
                <a:ea typeface="HanWangYenLight" panose="02020300000000000000" pitchFamily="18" charset="-120"/>
                <a:cs typeface="Times New Roman" panose="02020603050405020304" pitchFamily="18" charset="0"/>
              </a:rPr>
              <a:t>』</a:t>
            </a:r>
            <a:r>
              <a:rPr lang="zh-TW" sz="4800" dirty="0">
                <a:effectLst/>
                <a:latin typeface="DFYuanMedium-B5" panose="020F0509000000000000" pitchFamily="49" charset="-120"/>
                <a:ea typeface="DFYuanMedium-B5" panose="020F0509000000000000" pitchFamily="49" charset="-120"/>
                <a:cs typeface="Times New Roman" panose="02020603050405020304" pitchFamily="18" charset="0"/>
              </a:rPr>
              <a:t>顯示道德</a:t>
            </a:r>
            <a:r>
              <a:rPr lang="zh-CN" altLang="en-US" sz="4800" dirty="0">
                <a:effectLst/>
                <a:latin typeface="DFYuanMedium-B5" panose="020F0509000000000000" pitchFamily="49" charset="-120"/>
                <a:ea typeface="DFYuanMedium-B5" panose="020F0509000000000000" pitchFamily="49" charset="-120"/>
                <a:cs typeface="Times New Roman" panose="02020603050405020304" pitchFamily="18" charset="0"/>
              </a:rPr>
              <a:t>操守</a:t>
            </a:r>
            <a:r>
              <a:rPr lang="zh-TW" sz="4800" dirty="0">
                <a:effectLst/>
                <a:latin typeface="DFYuanMedium-B5" panose="020F0509000000000000" pitchFamily="49" charset="-120"/>
                <a:ea typeface="DFYuanMedium-B5" panose="020F0509000000000000" pitchFamily="49" charset="-120"/>
                <a:cs typeface="Times New Roman" panose="02020603050405020304" pitchFamily="18" charset="0"/>
              </a:rPr>
              <a:t>上的純潔。</a:t>
            </a:r>
            <a:endParaRPr lang="en-US" sz="4800" dirty="0">
              <a:effectLst/>
              <a:latin typeface="DFYuanMedium-B5" panose="020F0509000000000000" pitchFamily="49" charset="-120"/>
              <a:ea typeface="DFYuanMedium-B5" panose="020F0509000000000000" pitchFamily="49" charset="-120"/>
              <a:cs typeface="Arial" panose="020B0604020202020204" pitchFamily="34" charset="0"/>
            </a:endParaRPr>
          </a:p>
        </p:txBody>
      </p:sp>
    </p:spTree>
    <p:extLst>
      <p:ext uri="{BB962C8B-B14F-4D97-AF65-F5344CB8AC3E}">
        <p14:creationId xmlns:p14="http://schemas.microsoft.com/office/powerpoint/2010/main" val="2818812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457200" y="340518"/>
            <a:ext cx="8229600" cy="6176963"/>
          </a:xfrm>
        </p:spPr>
        <p:txBody>
          <a:bodyPr vert="horz" lIns="91440" tIns="45720" rIns="91440" bIns="45720" rtlCol="0" anchor="t">
            <a:noAutofit/>
          </a:bodyPr>
          <a:lstStyle/>
          <a:p>
            <a:pPr marL="457200" indent="-457200">
              <a:lnSpc>
                <a:spcPct val="110000"/>
              </a:lnSpc>
              <a:spcBef>
                <a:spcPts val="1200"/>
              </a:spcBef>
              <a:spcAft>
                <a:spcPts val="600"/>
              </a:spcAft>
              <a:buFont typeface="+mj-lt"/>
              <a:buAutoNum type="arabicPeriod"/>
            </a:pPr>
            <a:r>
              <a:rPr lang="zh-TW" sz="36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有基督的樣式：</a:t>
            </a:r>
            <a:r>
              <a:rPr lang="zh-TW" sz="3600" dirty="0">
                <a:effectLst/>
                <a:latin typeface="Candara" panose="020E0502030303020204" pitchFamily="34" charset="0"/>
                <a:ea typeface="DFYuanMedium-B5" panose="020F0509000000000000" pitchFamily="49" charset="-120"/>
                <a:cs typeface="Times New Roman" panose="02020603050405020304" pitchFamily="18" charset="0"/>
              </a:rPr>
              <a:t>『</a:t>
            </a:r>
            <a:r>
              <a:rPr lang="zh-CN" altLang="en-US" sz="3600" dirty="0">
                <a:latin typeface="Candara" panose="020E0502030303020204" pitchFamily="34" charset="0"/>
                <a:ea typeface="DFPWeiBei-B5" panose="03000700000000000000" pitchFamily="66" charset="-120"/>
                <a:cs typeface="Times New Roman" panose="02020603050405020304" pitchFamily="18" charset="0"/>
              </a:rPr>
              <a:t>祂</a:t>
            </a:r>
            <a:r>
              <a:rPr lang="zh-TW" sz="3600" dirty="0">
                <a:effectLst/>
                <a:latin typeface="Candara" panose="020E0502030303020204" pitchFamily="34" charset="0"/>
                <a:ea typeface="DFPWeiBei-B5" panose="03000700000000000000" pitchFamily="66" charset="-120"/>
                <a:cs typeface="Times New Roman" panose="02020603050405020304" pitchFamily="18" charset="0"/>
              </a:rPr>
              <a:t>雖然未行強暴，口中也沒有詭詐</a:t>
            </a:r>
            <a:r>
              <a:rPr lang="en-US" altLang="zh-TW" sz="3600" dirty="0">
                <a:effectLst/>
                <a:latin typeface="Candara" panose="020E0502030303020204" pitchFamily="34" charset="0"/>
                <a:ea typeface="DFPWeiBei-B5" panose="03000700000000000000" pitchFamily="66" charset="-120"/>
                <a:cs typeface="Times New Roman" panose="02020603050405020304" pitchFamily="18" charset="0"/>
              </a:rPr>
              <a:t>…</a:t>
            </a:r>
            <a:r>
              <a:rPr lang="zh-TW" sz="3600" dirty="0">
                <a:effectLst/>
                <a:latin typeface="Candara" panose="020E0502030303020204" pitchFamily="34" charset="0"/>
                <a:ea typeface="DFYuanMedium-B5" panose="020F0509000000000000" pitchFamily="49" charset="-120"/>
                <a:cs typeface="Times New Roman" panose="02020603050405020304" pitchFamily="18" charset="0"/>
              </a:rPr>
              <a:t>』</a:t>
            </a:r>
            <a:r>
              <a:rPr lang="en-US" sz="3600" dirty="0">
                <a:effectLst/>
                <a:latin typeface="Candara" panose="020E0502030303020204" pitchFamily="34" charset="0"/>
                <a:ea typeface="DengXian" panose="02010600030101010101" pitchFamily="2" charset="-122"/>
                <a:cs typeface="Times New Roman" panose="02020603050405020304" pitchFamily="18" charset="0"/>
              </a:rPr>
              <a:t>(</a:t>
            </a:r>
            <a:r>
              <a:rPr lang="zh-TW" sz="3600" dirty="0">
                <a:effectLst/>
                <a:latin typeface="Candara" panose="020E0502030303020204" pitchFamily="34" charset="0"/>
                <a:ea typeface="DFPWeiBei-B5" panose="03000700000000000000" pitchFamily="66" charset="-120"/>
                <a:cs typeface="Times New Roman" panose="02020603050405020304" pitchFamily="18" charset="0"/>
              </a:rPr>
              <a:t>賽</a:t>
            </a:r>
            <a:r>
              <a:rPr lang="en-GB" sz="3600" dirty="0">
                <a:effectLst/>
                <a:latin typeface="Candara" panose="020E0502030303020204" pitchFamily="34" charset="0"/>
                <a:ea typeface="DFPWeiBei-B5" panose="03000700000000000000" pitchFamily="66" charset="-120"/>
                <a:cs typeface="Times New Roman" panose="02020603050405020304" pitchFamily="18" charset="0"/>
              </a:rPr>
              <a:t> 53:9)</a:t>
            </a:r>
            <a:r>
              <a:rPr lang="zh-TW" sz="3600" dirty="0">
                <a:effectLst/>
                <a:latin typeface="Candara" panose="020E0502030303020204" pitchFamily="34" charset="0"/>
                <a:ea typeface="HanWangYenLight" panose="02020300000000000000" pitchFamily="18" charset="-120"/>
                <a:cs typeface="Times New Roman" panose="02020603050405020304" pitchFamily="18" charset="0"/>
              </a:rPr>
              <a:t>；</a:t>
            </a:r>
            <a:endParaRPr lang="en-US" altLang="zh-TW" sz="3600" dirty="0">
              <a:effectLst/>
              <a:latin typeface="Candara" panose="020E0502030303020204" pitchFamily="34" charset="0"/>
              <a:ea typeface="HanWangYenLight" panose="02020300000000000000" pitchFamily="18" charset="-120"/>
              <a:cs typeface="Times New Roman" panose="02020603050405020304" pitchFamily="18" charset="0"/>
            </a:endParaRPr>
          </a:p>
          <a:p>
            <a:pPr marL="457200" indent="-457200">
              <a:lnSpc>
                <a:spcPct val="110000"/>
              </a:lnSpc>
              <a:spcBef>
                <a:spcPts val="1200"/>
              </a:spcBef>
              <a:spcAft>
                <a:spcPts val="600"/>
              </a:spcAft>
              <a:buFont typeface="+mj-lt"/>
              <a:buAutoNum type="arabicPeriod"/>
            </a:pPr>
            <a:r>
              <a:rPr lang="zh-TW" sz="36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有真以色列民</a:t>
            </a:r>
            <a:r>
              <a:rPr lang="en-GB" sz="36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a:t>
            </a:r>
            <a:r>
              <a:rPr lang="zh-TW" sz="36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聖徒的品格，</a:t>
            </a:r>
            <a:r>
              <a:rPr lang="zh-TW" sz="3600" dirty="0">
                <a:effectLst/>
                <a:latin typeface="Candara" panose="020E0502030303020204" pitchFamily="34" charset="0"/>
                <a:ea typeface="HanWangYenLight" panose="02020300000000000000" pitchFamily="18" charset="-120"/>
                <a:cs typeface="Times New Roman" panose="02020603050405020304" pitchFamily="18" charset="0"/>
              </a:rPr>
              <a:t>『</a:t>
            </a:r>
            <a:r>
              <a:rPr lang="zh-TW" sz="3600" dirty="0">
                <a:effectLst/>
                <a:latin typeface="Candara" panose="020E0502030303020204" pitchFamily="34" charset="0"/>
                <a:ea typeface="DFPWeiBei-B5" panose="03000700000000000000" pitchFamily="66" charset="-120"/>
                <a:cs typeface="Times New Roman" panose="02020603050405020304" pitchFamily="18" charset="0"/>
              </a:rPr>
              <a:t>以色列所剩下的人，必不作罪孽，不說謊言，口中也沒有詭詐的舌頭</a:t>
            </a:r>
            <a:r>
              <a:rPr lang="en-US" altLang="zh-TW" sz="3600" dirty="0">
                <a:latin typeface="Candara" panose="020E0502030303020204" pitchFamily="34" charset="0"/>
                <a:ea typeface="DFPWeiBei-B5" panose="03000700000000000000" pitchFamily="66" charset="-120"/>
                <a:cs typeface="Times New Roman" panose="02020603050405020304" pitchFamily="18" charset="0"/>
              </a:rPr>
              <a:t>…</a:t>
            </a:r>
            <a:r>
              <a:rPr lang="en-US" altLang="zh-TW" sz="3600" dirty="0">
                <a:latin typeface="Candara" panose="020E0502030303020204" pitchFamily="34" charset="0"/>
                <a:ea typeface="HanWangYenLight" panose="02020300000000000000" pitchFamily="18" charset="-120"/>
                <a:cs typeface="Times New Roman" panose="02020603050405020304" pitchFamily="18" charset="0"/>
              </a:rPr>
              <a:t>』(</a:t>
            </a:r>
            <a:r>
              <a:rPr lang="zh-TW" altLang="en-US" sz="3600" dirty="0">
                <a:latin typeface="Candara" panose="020E0502030303020204" pitchFamily="34" charset="0"/>
                <a:ea typeface="DFPWeiBei-B5" panose="03000700000000000000" pitchFamily="66" charset="-120"/>
                <a:cs typeface="Times New Roman" panose="02020603050405020304" pitchFamily="18" charset="0"/>
              </a:rPr>
              <a:t>番</a:t>
            </a:r>
            <a:r>
              <a:rPr lang="en-US" altLang="zh-TW" sz="3600" dirty="0">
                <a:latin typeface="Candara" panose="020E0502030303020204" pitchFamily="34" charset="0"/>
                <a:ea typeface="HanWangYenLight" panose="02020300000000000000" pitchFamily="18" charset="-120"/>
                <a:cs typeface="Times New Roman" panose="02020603050405020304" pitchFamily="18" charset="0"/>
              </a:rPr>
              <a:t> </a:t>
            </a:r>
            <a:r>
              <a:rPr lang="en-GB" sz="3600" dirty="0">
                <a:latin typeface="Candara" panose="020E0502030303020204" pitchFamily="34" charset="0"/>
                <a:ea typeface="HanWangYenLight" panose="02020300000000000000" pitchFamily="18" charset="-120"/>
                <a:cs typeface="Times New Roman" panose="02020603050405020304" pitchFamily="18" charset="0"/>
              </a:rPr>
              <a:t>3:13)</a:t>
            </a:r>
            <a:endParaRPr lang="en-US" altLang="zh-TW" sz="3600" dirty="0">
              <a:effectLst/>
              <a:latin typeface="Candara" panose="020E0502030303020204" pitchFamily="34" charset="0"/>
              <a:ea typeface="HanWangYenLight" panose="02020300000000000000" pitchFamily="18" charset="-120"/>
              <a:cs typeface="Times New Roman" panose="02020603050405020304" pitchFamily="18" charset="0"/>
            </a:endParaRPr>
          </a:p>
          <a:p>
            <a:pPr marL="457200" indent="-457200">
              <a:lnSpc>
                <a:spcPct val="110000"/>
              </a:lnSpc>
              <a:spcBef>
                <a:spcPts val="1200"/>
              </a:spcBef>
              <a:spcAft>
                <a:spcPts val="600"/>
              </a:spcAft>
              <a:buFont typeface="+mj-lt"/>
              <a:buAutoNum type="arabicPeriod"/>
            </a:pPr>
            <a:r>
              <a:rPr lang="zh-TW" sz="36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沒有瑕疵，</a:t>
            </a:r>
            <a:r>
              <a:rPr lang="zh-TW" sz="3600" dirty="0">
                <a:effectLst/>
                <a:latin typeface="Candara" panose="020E0502030303020204" pitchFamily="34" charset="0"/>
                <a:ea typeface="HanWangYenLight" panose="02020300000000000000" pitchFamily="18" charset="-120"/>
                <a:cs typeface="Times New Roman" panose="02020603050405020304" pitchFamily="18" charset="0"/>
              </a:rPr>
              <a:t>『</a:t>
            </a:r>
            <a:r>
              <a:rPr lang="zh-TW" sz="3600" dirty="0">
                <a:effectLst/>
                <a:latin typeface="Candara" panose="020E0502030303020204" pitchFamily="34" charset="0"/>
                <a:ea typeface="DFPWeiBei-B5" panose="03000700000000000000" pitchFamily="66" charset="-120"/>
                <a:cs typeface="Times New Roman" panose="02020603050405020304" pitchFamily="18" charset="0"/>
              </a:rPr>
              <a:t>乃是憑著基督的寶血，如同</a:t>
            </a:r>
            <a:r>
              <a:rPr lang="zh-TW" sz="3600" dirty="0">
                <a:solidFill>
                  <a:srgbClr val="4B4BFF"/>
                </a:solidFill>
                <a:effectLst/>
                <a:latin typeface="Candara" panose="020E0502030303020204" pitchFamily="34" charset="0"/>
                <a:ea typeface="DFPWeiBei-B5" panose="03000700000000000000" pitchFamily="66" charset="-120"/>
                <a:cs typeface="Times New Roman" panose="02020603050405020304" pitchFamily="18" charset="0"/>
              </a:rPr>
              <a:t>無瑕無疵玷污的羔羊之血</a:t>
            </a:r>
            <a:r>
              <a:rPr lang="zh-TW" sz="3600" dirty="0">
                <a:effectLst/>
                <a:latin typeface="Candara" panose="020E0502030303020204" pitchFamily="34" charset="0"/>
                <a:ea typeface="DFPWeiBei-B5" panose="03000700000000000000" pitchFamily="66" charset="-120"/>
                <a:cs typeface="Times New Roman" panose="02020603050405020304" pitchFamily="18" charset="0"/>
              </a:rPr>
              <a:t>。</a:t>
            </a:r>
            <a:r>
              <a:rPr lang="zh-TW" sz="3600" dirty="0">
                <a:effectLst/>
                <a:latin typeface="Candara" panose="020E0502030303020204" pitchFamily="34" charset="0"/>
                <a:ea typeface="HanWangYenLight" panose="02020300000000000000" pitchFamily="18" charset="-120"/>
                <a:cs typeface="Times New Roman" panose="02020603050405020304" pitchFamily="18" charset="0"/>
              </a:rPr>
              <a:t>』</a:t>
            </a:r>
            <a:r>
              <a:rPr lang="en-US" sz="3600" dirty="0">
                <a:effectLst/>
                <a:latin typeface="Candara" panose="020E0502030303020204" pitchFamily="34" charset="0"/>
                <a:ea typeface="HanWangYenLight" panose="02020300000000000000" pitchFamily="18" charset="-120"/>
                <a:cs typeface="Times New Roman" panose="02020603050405020304" pitchFamily="18" charset="0"/>
              </a:rPr>
              <a:t>(</a:t>
            </a:r>
            <a:r>
              <a:rPr lang="zh-TW" sz="3600" dirty="0">
                <a:effectLst/>
                <a:latin typeface="Candara" panose="020E0502030303020204" pitchFamily="34" charset="0"/>
                <a:ea typeface="DFPWeiBei-B5" panose="03000700000000000000" pitchFamily="66" charset="-120"/>
                <a:cs typeface="Times New Roman" panose="02020603050405020304" pitchFamily="18" charset="0"/>
              </a:rPr>
              <a:t>彼前</a:t>
            </a:r>
            <a:r>
              <a:rPr lang="en-US" sz="3600" dirty="0">
                <a:effectLst/>
                <a:latin typeface="Candara" panose="020E0502030303020204" pitchFamily="34" charset="0"/>
                <a:ea typeface="HanWangYenLight" panose="02020300000000000000" pitchFamily="18" charset="-120"/>
                <a:cs typeface="Times New Roman" panose="02020603050405020304" pitchFamily="18" charset="0"/>
              </a:rPr>
              <a:t>1:19)</a:t>
            </a:r>
            <a:r>
              <a:rPr lang="zh-TW" sz="3600" dirty="0">
                <a:effectLst/>
                <a:latin typeface="Candara" panose="020E0502030303020204" pitchFamily="34" charset="0"/>
                <a:ea typeface="HanWangYenLight" panose="02020300000000000000" pitchFamily="18" charset="-120"/>
                <a:cs typeface="Times New Roman" panose="02020603050405020304" pitchFamily="18" charset="0"/>
              </a:rPr>
              <a:t>；『</a:t>
            </a:r>
            <a:r>
              <a:rPr lang="zh-TW" sz="3600" dirty="0">
                <a:effectLst/>
                <a:latin typeface="Candara" panose="020E0502030303020204" pitchFamily="34" charset="0"/>
                <a:ea typeface="DFPWeiBei-B5" panose="03000700000000000000" pitchFamily="66" charset="-120"/>
                <a:cs typeface="Times New Roman" panose="02020603050405020304" pitchFamily="18" charset="0"/>
              </a:rPr>
              <a:t>何況基督藉著永遠的靈，將自己</a:t>
            </a:r>
            <a:r>
              <a:rPr lang="zh-TW" sz="3600" dirty="0">
                <a:solidFill>
                  <a:srgbClr val="4B4BFF"/>
                </a:solidFill>
                <a:effectLst/>
                <a:latin typeface="Candara" panose="020E0502030303020204" pitchFamily="34" charset="0"/>
                <a:ea typeface="DFPWeiBei-B5" panose="03000700000000000000" pitchFamily="66" charset="-120"/>
                <a:cs typeface="Times New Roman" panose="02020603050405020304" pitchFamily="18" charset="0"/>
              </a:rPr>
              <a:t>無瑕無疵獻給神</a:t>
            </a:r>
            <a:r>
              <a:rPr lang="en-GB" sz="3600" dirty="0">
                <a:effectLst/>
                <a:latin typeface="Candara" panose="020E0502030303020204" pitchFamily="34" charset="0"/>
                <a:ea typeface="DengXian" panose="02010600030101010101" pitchFamily="2" charset="-122"/>
                <a:cs typeface="Times New Roman" panose="02020603050405020304" pitchFamily="18" charset="0"/>
              </a:rPr>
              <a:t>…</a:t>
            </a:r>
            <a:r>
              <a:rPr lang="zh-TW" sz="3600" dirty="0">
                <a:effectLst/>
                <a:latin typeface="Candara" panose="020E0502030303020204" pitchFamily="34" charset="0"/>
                <a:ea typeface="HanWangYenLight" panose="02020300000000000000" pitchFamily="18" charset="-120"/>
                <a:cs typeface="Times New Roman" panose="02020603050405020304" pitchFamily="18" charset="0"/>
              </a:rPr>
              <a:t>』</a:t>
            </a:r>
            <a:r>
              <a:rPr lang="en-GB" sz="3600" dirty="0">
                <a:effectLst/>
                <a:latin typeface="Candara" panose="020E0502030303020204" pitchFamily="34" charset="0"/>
                <a:ea typeface="HanWangYenLight" panose="02020300000000000000" pitchFamily="18" charset="-120"/>
                <a:cs typeface="Times New Roman" panose="02020603050405020304" pitchFamily="18" charset="0"/>
              </a:rPr>
              <a:t>(</a:t>
            </a:r>
            <a:r>
              <a:rPr lang="zh-TW" sz="3600" dirty="0">
                <a:effectLst/>
                <a:latin typeface="Candara" panose="020E0502030303020204" pitchFamily="34" charset="0"/>
                <a:ea typeface="DFPWeiBei-B5" panose="03000700000000000000" pitchFamily="66" charset="-120"/>
                <a:cs typeface="Times New Roman" panose="02020603050405020304" pitchFamily="18" charset="0"/>
              </a:rPr>
              <a:t>來</a:t>
            </a:r>
            <a:r>
              <a:rPr lang="zh-TW" sz="3600" dirty="0">
                <a:effectLst/>
                <a:latin typeface="Candara" panose="020E0502030303020204" pitchFamily="34" charset="0"/>
                <a:ea typeface="Candara" panose="020E0502030303020204" pitchFamily="34" charset="0"/>
                <a:cs typeface="Times New Roman" panose="02020603050405020304" pitchFamily="18" charset="0"/>
              </a:rPr>
              <a:t> </a:t>
            </a:r>
            <a:r>
              <a:rPr lang="en-US" sz="3600" dirty="0">
                <a:effectLst/>
                <a:latin typeface="Candara" panose="020E0502030303020204" pitchFamily="34" charset="0"/>
                <a:ea typeface="HanWangYenLight" panose="02020300000000000000" pitchFamily="18" charset="-120"/>
                <a:cs typeface="Times New Roman" panose="02020603050405020304" pitchFamily="18" charset="0"/>
              </a:rPr>
              <a:t>9:14)</a:t>
            </a:r>
            <a:endParaRPr lang="en-US" sz="3600" dirty="0">
              <a:effectLst/>
              <a:latin typeface="Candara" panose="020E0502030303020204" pitchFamily="34" charset="0"/>
              <a:ea typeface="PMingLiU" panose="02020500000000000000" pitchFamily="18" charset="-120"/>
            </a:endParaRPr>
          </a:p>
        </p:txBody>
      </p:sp>
    </p:spTree>
    <p:extLst>
      <p:ext uri="{BB962C8B-B14F-4D97-AF65-F5344CB8AC3E}">
        <p14:creationId xmlns:p14="http://schemas.microsoft.com/office/powerpoint/2010/main" val="7853645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57199" y="454692"/>
            <a:ext cx="8356061" cy="5946108"/>
          </a:xfrm>
        </p:spPr>
        <p:txBody>
          <a:bodyPr>
            <a:normAutofit/>
          </a:bodyPr>
          <a:lstStyle/>
          <a:p>
            <a:pPr marL="0" indent="0">
              <a:lnSpc>
                <a:spcPct val="110000"/>
              </a:lnSpc>
              <a:spcBef>
                <a:spcPts val="600"/>
              </a:spcBef>
              <a:spcAft>
                <a:spcPts val="600"/>
              </a:spcAft>
              <a:buNone/>
            </a:pPr>
            <a:r>
              <a:rPr lang="zh-TW" sz="4400" dirty="0">
                <a:solidFill>
                  <a:srgbClr val="1D2F2F"/>
                </a:solidFill>
                <a:effectLst/>
                <a:latin typeface="Candara" panose="020E0502030303020204" pitchFamily="34" charset="0"/>
                <a:ea typeface="DFPWeiBei-B5" panose="03000700000000000000" pitchFamily="66" charset="-120"/>
              </a:rPr>
              <a:t>以弗所書 </a:t>
            </a:r>
            <a:r>
              <a:rPr lang="en-US" sz="4400" dirty="0">
                <a:solidFill>
                  <a:srgbClr val="1D2F2F"/>
                </a:solidFill>
                <a:effectLst/>
                <a:latin typeface="Candara" panose="020E0502030303020204" pitchFamily="34" charset="0"/>
                <a:ea typeface="DFPWeiBei-B5" panose="03000700000000000000" pitchFamily="66" charset="-120"/>
              </a:rPr>
              <a:t>5:25 </a:t>
            </a:r>
            <a:r>
              <a:rPr lang="zh-TW" sz="4400" dirty="0">
                <a:solidFill>
                  <a:srgbClr val="1D2F2F"/>
                </a:solidFill>
                <a:effectLst/>
                <a:latin typeface="Candara" panose="020E0502030303020204" pitchFamily="34" charset="0"/>
                <a:ea typeface="DFPWeiBei-B5" panose="03000700000000000000" pitchFamily="66" charset="-120"/>
              </a:rPr>
              <a:t>你們作丈夫的、要愛你們的妻子、正如基督愛教會、為教會捨己．</a:t>
            </a:r>
            <a:r>
              <a:rPr lang="en-US" sz="4400" dirty="0">
                <a:solidFill>
                  <a:srgbClr val="1D2F2F"/>
                </a:solidFill>
                <a:effectLst/>
                <a:latin typeface="Candara" panose="020E0502030303020204" pitchFamily="34" charset="0"/>
                <a:ea typeface="DFPWeiBei-B5" panose="03000700000000000000" pitchFamily="66" charset="-120"/>
              </a:rPr>
              <a:t>26 </a:t>
            </a:r>
            <a:r>
              <a:rPr lang="zh-TW" sz="4400" dirty="0">
                <a:solidFill>
                  <a:srgbClr val="1D2F2F"/>
                </a:solidFill>
                <a:effectLst/>
                <a:latin typeface="Candara" panose="020E0502030303020204" pitchFamily="34" charset="0"/>
                <a:ea typeface="DFPWeiBei-B5" panose="03000700000000000000" pitchFamily="66" charset="-120"/>
              </a:rPr>
              <a:t>要用水藉</a:t>
            </a:r>
            <a:r>
              <a:rPr lang="zh-CN" sz="4400" dirty="0">
                <a:solidFill>
                  <a:srgbClr val="1D2F2F"/>
                </a:solidFill>
                <a:effectLst/>
                <a:latin typeface="Candara" panose="020E0502030303020204" pitchFamily="34" charset="0"/>
                <a:ea typeface="DFPWeiBei-B5" panose="03000700000000000000" pitchFamily="66" charset="-120"/>
                <a:cs typeface="Microsoft YaHei" panose="020B0503020204020204" pitchFamily="34" charset="-122"/>
              </a:rPr>
              <a:t>著</a:t>
            </a:r>
            <a:r>
              <a:rPr lang="zh-TW" sz="4400" dirty="0">
                <a:solidFill>
                  <a:srgbClr val="1D2F2F"/>
                </a:solidFill>
                <a:effectLst/>
                <a:latin typeface="Candara" panose="020E0502030303020204" pitchFamily="34" charset="0"/>
                <a:ea typeface="DFPWeiBei-B5" panose="03000700000000000000" pitchFamily="66" charset="-120"/>
                <a:cs typeface="DFPWeiBei-B5" panose="03000700000000000000" pitchFamily="66" charset="-120"/>
              </a:rPr>
              <a:t>道、把教會洗淨</a:t>
            </a:r>
            <a:r>
              <a:rPr lang="zh-TW" sz="4400" dirty="0">
                <a:solidFill>
                  <a:srgbClr val="1D2F2F"/>
                </a:solidFill>
                <a:effectLst/>
                <a:latin typeface="Candara" panose="020E0502030303020204" pitchFamily="34" charset="0"/>
                <a:ea typeface="DFPWeiBei-B5" panose="03000700000000000000" pitchFamily="66" charset="-120"/>
              </a:rPr>
              <a:t>、成為聖潔、</a:t>
            </a:r>
            <a:r>
              <a:rPr lang="en-US" sz="4400" dirty="0">
                <a:solidFill>
                  <a:srgbClr val="1D2F2F"/>
                </a:solidFill>
                <a:effectLst/>
                <a:latin typeface="Candara" panose="020E0502030303020204" pitchFamily="34" charset="0"/>
                <a:ea typeface="DFPWeiBei-B5" panose="03000700000000000000" pitchFamily="66" charset="-120"/>
              </a:rPr>
              <a:t>27 </a:t>
            </a:r>
            <a:r>
              <a:rPr lang="zh-TW" sz="4400" dirty="0">
                <a:solidFill>
                  <a:srgbClr val="1D2F2F"/>
                </a:solidFill>
                <a:effectLst/>
                <a:latin typeface="Candara" panose="020E0502030303020204" pitchFamily="34" charset="0"/>
                <a:ea typeface="DFPWeiBei-B5" panose="03000700000000000000" pitchFamily="66" charset="-120"/>
              </a:rPr>
              <a:t>可以獻給自己、作個榮耀的教會、</a:t>
            </a:r>
            <a:r>
              <a:rPr lang="zh-TW" sz="4400" dirty="0">
                <a:solidFill>
                  <a:srgbClr val="4B4BFF"/>
                </a:solidFill>
                <a:effectLst/>
                <a:latin typeface="Candara" panose="020E0502030303020204" pitchFamily="34" charset="0"/>
                <a:ea typeface="DFPWeiBei-B5" panose="03000700000000000000" pitchFamily="66" charset="-120"/>
              </a:rPr>
              <a:t>毫無玷污皺紋等類的病、乃是聖潔沒有瑕疵的</a:t>
            </a:r>
            <a:r>
              <a:rPr lang="zh-TW" sz="4400" dirty="0">
                <a:solidFill>
                  <a:srgbClr val="1D2F2F"/>
                </a:solidFill>
                <a:effectLst/>
                <a:latin typeface="Candara" panose="020E0502030303020204" pitchFamily="34" charset="0"/>
                <a:ea typeface="DFPWeiBei-B5" panose="03000700000000000000" pitchFamily="66" charset="-120"/>
              </a:rPr>
              <a:t>。</a:t>
            </a:r>
            <a:endParaRPr lang="en-US" sz="4400" dirty="0">
              <a:solidFill>
                <a:srgbClr val="1D2F2F"/>
              </a:solidFill>
              <a:effectLst/>
              <a:latin typeface="Candara" panose="020E0502030303020204" pitchFamily="34" charset="0"/>
              <a:ea typeface="DFPWeiBei-B5" panose="03000700000000000000" pitchFamily="66" charset="-120"/>
            </a:endParaRPr>
          </a:p>
          <a:p>
            <a:pPr marL="0" indent="0">
              <a:lnSpc>
                <a:spcPct val="110000"/>
              </a:lnSpc>
              <a:spcBef>
                <a:spcPts val="600"/>
              </a:spcBef>
              <a:spcAft>
                <a:spcPts val="600"/>
              </a:spcAft>
              <a:buNone/>
            </a:pPr>
            <a:endParaRPr lang="en-US" sz="4000" dirty="0">
              <a:effectLst/>
              <a:latin typeface="DFPYuanBold-B5" panose="020F0700000000000000" pitchFamily="34" charset="-120"/>
              <a:ea typeface="DFPYuanBold-B5" panose="020F0700000000000000" pitchFamily="34" charset="-120"/>
              <a:cs typeface="Arial" panose="020B0604020202020204" pitchFamily="34" charset="0"/>
            </a:endParaRPr>
          </a:p>
        </p:txBody>
      </p:sp>
    </p:spTree>
    <p:extLst>
      <p:ext uri="{BB962C8B-B14F-4D97-AF65-F5344CB8AC3E}">
        <p14:creationId xmlns:p14="http://schemas.microsoft.com/office/powerpoint/2010/main" val="1868821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86EF-1F82-E137-59D0-61CFDD743475}"/>
              </a:ext>
            </a:extLst>
          </p:cNvPr>
          <p:cNvSpPr>
            <a:spLocks noGrp="1"/>
          </p:cNvSpPr>
          <p:nvPr>
            <p:ph type="title"/>
          </p:nvPr>
        </p:nvSpPr>
        <p:spPr>
          <a:xfrm>
            <a:off x="457200" y="102694"/>
            <a:ext cx="8229600" cy="1198567"/>
          </a:xfrm>
        </p:spPr>
        <p:txBody>
          <a:bodyPr>
            <a:normAutofit/>
          </a:bodyPr>
          <a:lstStyle/>
          <a:p>
            <a:pPr algn="ctr"/>
            <a:r>
              <a:rPr lang="zh-TW" sz="4800" b="0" dirty="0">
                <a:solidFill>
                  <a:schemeClr val="accent1">
                    <a:lumMod val="20000"/>
                    <a:lumOff val="80000"/>
                  </a:schemeClr>
                </a:solidFill>
                <a:effectLst/>
                <a:latin typeface="DFPWeiBei-B5" panose="03000700000000000000" pitchFamily="66" charset="-120"/>
                <a:ea typeface="DFPWeiBei-B5" panose="03000700000000000000" pitchFamily="66" charset="-120"/>
              </a:rPr>
              <a:t>他們和羔羊站在</a:t>
            </a:r>
            <a:r>
              <a:rPr lang="en-US" sz="4800" b="0" dirty="0">
                <a:solidFill>
                  <a:schemeClr val="accent1">
                    <a:lumMod val="20000"/>
                    <a:lumOff val="80000"/>
                  </a:schemeClr>
                </a:solidFill>
                <a:effectLst/>
                <a:latin typeface="DFPWeiBei-B5" panose="03000700000000000000" pitchFamily="66" charset="-120"/>
                <a:ea typeface="DFPWeiBei-B5" panose="03000700000000000000" pitchFamily="66" charset="-120"/>
              </a:rPr>
              <a:t>“</a:t>
            </a:r>
            <a:r>
              <a:rPr lang="zh-TW" sz="4800" b="0" dirty="0">
                <a:solidFill>
                  <a:schemeClr val="accent1">
                    <a:lumMod val="20000"/>
                    <a:lumOff val="80000"/>
                  </a:schemeClr>
                </a:solidFill>
                <a:effectLst/>
                <a:latin typeface="DFPWeiBei-B5" panose="03000700000000000000" pitchFamily="66" charset="-120"/>
                <a:ea typeface="DFPWeiBei-B5" panose="03000700000000000000" pitchFamily="66" charset="-120"/>
              </a:rPr>
              <a:t>錫安山</a:t>
            </a:r>
            <a:r>
              <a:rPr lang="en-US" sz="4800" b="0" dirty="0">
                <a:solidFill>
                  <a:schemeClr val="accent1">
                    <a:lumMod val="20000"/>
                    <a:lumOff val="80000"/>
                  </a:schemeClr>
                </a:solidFill>
                <a:effectLst/>
                <a:latin typeface="DFPWeiBei-B5" panose="03000700000000000000" pitchFamily="66" charset="-120"/>
                <a:ea typeface="DFPWeiBei-B5" panose="03000700000000000000" pitchFamily="66" charset="-120"/>
              </a:rPr>
              <a:t>”</a:t>
            </a:r>
            <a:endParaRPr lang="en-US" sz="4800" b="0" dirty="0">
              <a:solidFill>
                <a:schemeClr val="accent1">
                  <a:lumMod val="20000"/>
                  <a:lumOff val="80000"/>
                </a:schemeClr>
              </a:solidFill>
              <a:effectLst>
                <a:outerShdw blurRad="38100" dist="38100" dir="2700000" algn="tl">
                  <a:srgbClr val="000000">
                    <a:alpha val="43137"/>
                  </a:srgbClr>
                </a:outerShdw>
              </a:effectLst>
              <a:latin typeface="DFYuanBold-B5" panose="020F0709000000000000" pitchFamily="49" charset="-120"/>
              <a:ea typeface="DFYuanBold-B5" panose="020F0709000000000000" pitchFamily="49" charset="-120"/>
            </a:endParaRPr>
          </a:p>
        </p:txBody>
      </p:sp>
      <p:sp>
        <p:nvSpPr>
          <p:cNvPr id="3" name="Content Placeholder 2">
            <a:extLst>
              <a:ext uri="{FF2B5EF4-FFF2-40B4-BE49-F238E27FC236}">
                <a16:creationId xmlns:a16="http://schemas.microsoft.com/office/drawing/2014/main" id="{AA722036-8B79-4A36-9FEF-2E416776D3FA}"/>
              </a:ext>
            </a:extLst>
          </p:cNvPr>
          <p:cNvSpPr>
            <a:spLocks noGrp="1"/>
          </p:cNvSpPr>
          <p:nvPr>
            <p:ph idx="1"/>
          </p:nvPr>
        </p:nvSpPr>
        <p:spPr>
          <a:xfrm>
            <a:off x="457199" y="1775191"/>
            <a:ext cx="8326315" cy="4625609"/>
          </a:xfrm>
        </p:spPr>
        <p:txBody>
          <a:bodyPr vert="horz" lIns="91440" tIns="45720" rIns="91440" bIns="45720" rtlCol="0" anchor="ctr">
            <a:normAutofit/>
          </a:bodyPr>
          <a:lstStyle/>
          <a:p>
            <a:pPr marL="0" indent="0" hangingPunct="0">
              <a:lnSpc>
                <a:spcPct val="110000"/>
              </a:lnSpc>
              <a:spcBef>
                <a:spcPts val="600"/>
              </a:spcBef>
              <a:spcAft>
                <a:spcPts val="600"/>
              </a:spcAft>
              <a:buNone/>
            </a:pPr>
            <a:r>
              <a:rPr lang="zh-TW" sz="4800" dirty="0">
                <a:solidFill>
                  <a:srgbClr val="000000"/>
                </a:solidFill>
                <a:effectLst/>
                <a:latin typeface="Candara" panose="020E0502030303020204" pitchFamily="34" charset="0"/>
                <a:ea typeface="DFYuanMedium-B5" panose="020F0509000000000000" pitchFamily="49" charset="-120"/>
              </a:rPr>
              <a:t>希伯來書</a:t>
            </a:r>
            <a:r>
              <a:rPr lang="en-US" altLang="zh-TW" sz="4800" dirty="0">
                <a:solidFill>
                  <a:srgbClr val="000000"/>
                </a:solidFill>
                <a:effectLst/>
                <a:latin typeface="Candara" panose="020E0502030303020204" pitchFamily="34" charset="0"/>
                <a:ea typeface="DFYuanMedium-B5" panose="020F0509000000000000" pitchFamily="49" charset="-120"/>
              </a:rPr>
              <a:t> </a:t>
            </a:r>
            <a:r>
              <a:rPr lang="en-US" sz="4800" dirty="0">
                <a:solidFill>
                  <a:srgbClr val="000000"/>
                </a:solidFill>
                <a:effectLst/>
                <a:latin typeface="Candara" panose="020E0502030303020204" pitchFamily="34" charset="0"/>
                <a:ea typeface="HanWangYenLight" panose="02020300000000000000" pitchFamily="18" charset="-120"/>
              </a:rPr>
              <a:t>12:22 </a:t>
            </a:r>
            <a:r>
              <a:rPr lang="zh-TW" sz="4800" dirty="0">
                <a:solidFill>
                  <a:srgbClr val="000000"/>
                </a:solidFill>
                <a:effectLst/>
                <a:latin typeface="Candara" panose="020E0502030303020204" pitchFamily="34" charset="0"/>
                <a:ea typeface="DFPWeiBei-B5" panose="03000700000000000000" pitchFamily="66" charset="-120"/>
              </a:rPr>
              <a:t>你們乃是來到</a:t>
            </a:r>
            <a:r>
              <a:rPr lang="zh-TW" sz="4800" dirty="0">
                <a:solidFill>
                  <a:srgbClr val="FF0000"/>
                </a:solidFill>
                <a:effectLst/>
                <a:latin typeface="Candara" panose="020E0502030303020204" pitchFamily="34" charset="0"/>
                <a:ea typeface="DFPWeiBei-B5" panose="03000700000000000000" pitchFamily="66" charset="-120"/>
              </a:rPr>
              <a:t>錫安山</a:t>
            </a:r>
            <a:r>
              <a:rPr lang="zh-TW" sz="4800" dirty="0">
                <a:solidFill>
                  <a:srgbClr val="000000"/>
                </a:solidFill>
                <a:effectLst/>
                <a:latin typeface="Candara" panose="020E0502030303020204" pitchFamily="34" charset="0"/>
                <a:ea typeface="DFPWeiBei-B5" panose="03000700000000000000" pitchFamily="66" charset="-120"/>
              </a:rPr>
              <a:t>、</a:t>
            </a:r>
            <a:r>
              <a:rPr lang="zh-TW" sz="4800" dirty="0">
                <a:solidFill>
                  <a:srgbClr val="C00000"/>
                </a:solidFill>
                <a:effectLst/>
                <a:latin typeface="Candara" panose="020E0502030303020204" pitchFamily="34" charset="0"/>
                <a:ea typeface="DFPWeiBei-B5" panose="03000700000000000000" pitchFamily="66" charset="-120"/>
              </a:rPr>
              <a:t>永生神的城邑</a:t>
            </a:r>
            <a:r>
              <a:rPr lang="zh-TW" sz="4800" dirty="0">
                <a:solidFill>
                  <a:srgbClr val="000000"/>
                </a:solidFill>
                <a:effectLst/>
                <a:latin typeface="Candara" panose="020E0502030303020204" pitchFamily="34" charset="0"/>
                <a:ea typeface="DFPWeiBei-B5" panose="03000700000000000000" pitchFamily="66" charset="-120"/>
              </a:rPr>
              <a:t>、就是</a:t>
            </a:r>
            <a:r>
              <a:rPr lang="zh-TW" sz="4800" dirty="0">
                <a:solidFill>
                  <a:srgbClr val="4B4BFF"/>
                </a:solidFill>
                <a:effectLst/>
                <a:latin typeface="Candara" panose="020E0502030303020204" pitchFamily="34" charset="0"/>
                <a:ea typeface="DFPWeiBei-B5" panose="03000700000000000000" pitchFamily="66" charset="-120"/>
              </a:rPr>
              <a:t>天上的耶路撒冷</a:t>
            </a:r>
            <a:r>
              <a:rPr lang="zh-TW" sz="4800" dirty="0">
                <a:solidFill>
                  <a:srgbClr val="000000"/>
                </a:solidFill>
                <a:effectLst/>
                <a:latin typeface="Candara" panose="020E0502030303020204" pitchFamily="34" charset="0"/>
                <a:ea typeface="DFPWeiBei-B5" panose="03000700000000000000" pitchFamily="66" charset="-120"/>
              </a:rPr>
              <a:t>．那裏有千萬的天使。</a:t>
            </a:r>
            <a:endParaRPr lang="en-US" sz="3600" dirty="0">
              <a:effectLst/>
              <a:latin typeface="Candara" panose="020E0502030303020204" pitchFamily="34" charset="0"/>
              <a:ea typeface="PMingLiU" panose="02020500000000000000" pitchFamily="18" charset="-120"/>
            </a:endParaRPr>
          </a:p>
        </p:txBody>
      </p:sp>
    </p:spTree>
    <p:extLst>
      <p:ext uri="{BB962C8B-B14F-4D97-AF65-F5344CB8AC3E}">
        <p14:creationId xmlns:p14="http://schemas.microsoft.com/office/powerpoint/2010/main" val="646812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4294967295"/>
          </p:nvPr>
        </p:nvSpPr>
        <p:spPr>
          <a:xfrm>
            <a:off x="471487" y="442912"/>
            <a:ext cx="8201025" cy="5972175"/>
          </a:xfrm>
        </p:spPr>
        <p:txBody>
          <a:bodyPr anchor="ctr">
            <a:normAutofit fontScale="92500"/>
          </a:bodyPr>
          <a:lstStyle/>
          <a:p>
            <a:pPr marL="0" marR="0" lvl="0" indent="0" hangingPunct="1">
              <a:lnSpc>
                <a:spcPct val="110000"/>
              </a:lnSpc>
              <a:spcBef>
                <a:spcPts val="1200"/>
              </a:spcBef>
              <a:spcAft>
                <a:spcPts val="600"/>
              </a:spcAft>
              <a:buSzPts val="1200"/>
              <a:buNone/>
            </a:pPr>
            <a:r>
              <a:rPr lang="zh-TW" sz="48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『錫安山』就是新耶路撒冷，</a:t>
            </a:r>
            <a:r>
              <a:rPr lang="zh-TW" sz="4800" dirty="0">
                <a:effectLst/>
                <a:latin typeface="Candara" panose="020E0502030303020204" pitchFamily="34" charset="0"/>
                <a:ea typeface="DFYuanMedium-B5" panose="020F0509000000000000" pitchFamily="49" charset="-120"/>
                <a:cs typeface="Times New Roman" panose="02020603050405020304" pitchFamily="18" charset="0"/>
              </a:rPr>
              <a:t>是彌賽亞再來時所要建立，上帝國度的首城</a:t>
            </a:r>
            <a:r>
              <a:rPr lang="zh-CN" sz="4800" dirty="0">
                <a:effectLst/>
                <a:latin typeface="Candara" panose="020E0502030303020204" pitchFamily="34" charset="0"/>
                <a:ea typeface="DengXian" panose="02010600030101010101" pitchFamily="2" charset="-122"/>
                <a:cs typeface="Times New Roman" panose="02020603050405020304" pitchFamily="18" charset="0"/>
              </a:rPr>
              <a:t>。</a:t>
            </a:r>
            <a:endParaRPr lang="en-US" altLang="zh-CN" sz="4800" dirty="0">
              <a:effectLst/>
              <a:latin typeface="Candara" panose="020E0502030303020204" pitchFamily="34" charset="0"/>
              <a:ea typeface="DengXian" panose="02010600030101010101" pitchFamily="2" charset="-122"/>
              <a:cs typeface="Times New Roman" panose="02020603050405020304" pitchFamily="18" charset="0"/>
            </a:endParaRPr>
          </a:p>
          <a:p>
            <a:pPr marL="0" marR="0" lvl="0" indent="0" hangingPunct="1">
              <a:lnSpc>
                <a:spcPct val="110000"/>
              </a:lnSpc>
              <a:spcBef>
                <a:spcPts val="1200"/>
              </a:spcBef>
              <a:spcAft>
                <a:spcPts val="600"/>
              </a:spcAft>
              <a:buSzPts val="1200"/>
              <a:buNone/>
            </a:pPr>
            <a:r>
              <a:rPr lang="zh-TW" sz="4800" dirty="0">
                <a:solidFill>
                  <a:srgbClr val="0000A4"/>
                </a:solidFill>
                <a:effectLst/>
                <a:latin typeface="Candara" panose="020E0502030303020204" pitchFamily="34" charset="0"/>
                <a:ea typeface="DFYuanMedium-B5" panose="020F0509000000000000" pitchFamily="49" charset="-120"/>
                <a:cs typeface="Times New Roman" panose="02020603050405020304" pitchFamily="18" charset="0"/>
              </a:rPr>
              <a:t>詩篇</a:t>
            </a:r>
            <a:r>
              <a:rPr lang="zh-TW" sz="4800" dirty="0">
                <a:solidFill>
                  <a:srgbClr val="0000A4"/>
                </a:solidFill>
                <a:effectLst/>
                <a:latin typeface="Candara" panose="020E0502030303020204" pitchFamily="34" charset="0"/>
                <a:ea typeface="Candara" panose="020E0502030303020204" pitchFamily="34" charset="0"/>
                <a:cs typeface="Times New Roman" panose="02020603050405020304" pitchFamily="18" charset="0"/>
              </a:rPr>
              <a:t> </a:t>
            </a:r>
            <a:r>
              <a:rPr lang="en-GB" sz="4800" dirty="0">
                <a:solidFill>
                  <a:srgbClr val="0000A4"/>
                </a:solidFill>
                <a:effectLst/>
                <a:latin typeface="Candara" panose="020E0502030303020204" pitchFamily="34" charset="0"/>
                <a:ea typeface="DFPWeiBei-B5" panose="03000700000000000000" pitchFamily="66" charset="-120"/>
                <a:cs typeface="Times New Roman" panose="02020603050405020304" pitchFamily="18" charset="0"/>
              </a:rPr>
              <a:t>2:6 </a:t>
            </a:r>
            <a:r>
              <a:rPr lang="zh-TW" sz="4800" dirty="0">
                <a:solidFill>
                  <a:srgbClr val="0000A4"/>
                </a:solidFill>
                <a:effectLst/>
                <a:latin typeface="Candara" panose="020E0502030303020204" pitchFamily="34" charset="0"/>
                <a:ea typeface="DFPWeiBei-B5" panose="03000700000000000000" pitchFamily="66" charset="-120"/>
                <a:cs typeface="Times New Roman" panose="02020603050405020304" pitchFamily="18" charset="0"/>
              </a:rPr>
              <a:t>說：我已經立我的君在</a:t>
            </a:r>
            <a:r>
              <a:rPr lang="zh-TW" sz="4800" u="sng" dirty="0">
                <a:solidFill>
                  <a:srgbClr val="0000A4"/>
                </a:solidFill>
                <a:effectLst/>
                <a:latin typeface="Candara" panose="020E0502030303020204" pitchFamily="34" charset="0"/>
                <a:ea typeface="DFPWeiBei-B5" panose="03000700000000000000" pitchFamily="66" charset="-120"/>
                <a:cs typeface="Times New Roman" panose="02020603050405020304" pitchFamily="18" charset="0"/>
              </a:rPr>
              <a:t>錫安我的聖山</a:t>
            </a:r>
            <a:r>
              <a:rPr lang="zh-TW" sz="4800" dirty="0">
                <a:solidFill>
                  <a:srgbClr val="0000A4"/>
                </a:solidFill>
                <a:effectLst/>
                <a:latin typeface="Candara" panose="020E0502030303020204" pitchFamily="34" charset="0"/>
                <a:ea typeface="DFPWeiBei-B5" panose="03000700000000000000" pitchFamily="66" charset="-120"/>
                <a:cs typeface="Times New Roman" panose="02020603050405020304" pitchFamily="18" charset="0"/>
              </a:rPr>
              <a:t>上了。</a:t>
            </a:r>
            <a:r>
              <a:rPr lang="en-GB" sz="4800" dirty="0">
                <a:solidFill>
                  <a:srgbClr val="0000A4"/>
                </a:solidFill>
                <a:effectLst/>
                <a:latin typeface="Candara" panose="020E0502030303020204" pitchFamily="34" charset="0"/>
                <a:ea typeface="DFPWeiBei-B5" panose="03000700000000000000" pitchFamily="66" charset="-120"/>
                <a:cs typeface="Times New Roman" panose="02020603050405020304" pitchFamily="18" charset="0"/>
              </a:rPr>
              <a:t>7 </a:t>
            </a:r>
            <a:r>
              <a:rPr lang="zh-TW" sz="4800" dirty="0">
                <a:solidFill>
                  <a:srgbClr val="0000A4"/>
                </a:solidFill>
                <a:effectLst/>
                <a:latin typeface="Candara" panose="020E0502030303020204" pitchFamily="34" charset="0"/>
                <a:ea typeface="DFPWeiBei-B5" panose="03000700000000000000" pitchFamily="66" charset="-120"/>
                <a:cs typeface="Times New Roman" panose="02020603050405020304" pitchFamily="18" charset="0"/>
              </a:rPr>
              <a:t>受膏者說：我要傳聖旨，耶和華曾對我說：你是我的兒子，我今日生你。</a:t>
            </a:r>
            <a:endParaRPr lang="en-US" sz="4800" dirty="0">
              <a:effectLst/>
              <a:latin typeface="Candara" panose="020E0502030303020204" pitchFamily="34" charset="0"/>
              <a:ea typeface="PMingLiU" panose="02020500000000000000" pitchFamily="18" charset="-120"/>
            </a:endParaRPr>
          </a:p>
        </p:txBody>
      </p:sp>
    </p:spTree>
    <p:extLst>
      <p:ext uri="{BB962C8B-B14F-4D97-AF65-F5344CB8AC3E}">
        <p14:creationId xmlns:p14="http://schemas.microsoft.com/office/powerpoint/2010/main" val="33211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4294967295"/>
          </p:nvPr>
        </p:nvSpPr>
        <p:spPr>
          <a:xfrm>
            <a:off x="457200" y="442912"/>
            <a:ext cx="8229600" cy="5972175"/>
          </a:xfrm>
        </p:spPr>
        <p:txBody>
          <a:bodyPr anchor="ctr">
            <a:normAutofit/>
          </a:bodyPr>
          <a:lstStyle/>
          <a:p>
            <a:pPr marL="0" indent="0" hangingPunct="0">
              <a:lnSpc>
                <a:spcPct val="110000"/>
              </a:lnSpc>
              <a:spcBef>
                <a:spcPts val="1200"/>
              </a:spcBef>
              <a:spcAft>
                <a:spcPts val="600"/>
              </a:spcAft>
              <a:buNone/>
            </a:pPr>
            <a:r>
              <a:rPr lang="zh-CN" sz="4400" dirty="0">
                <a:solidFill>
                  <a:srgbClr val="012645"/>
                </a:solidFill>
                <a:effectLst/>
                <a:ea typeface="DFYuanMedium-B5" panose="020F0509000000000000" pitchFamily="49" charset="-120"/>
                <a:cs typeface="Times New Roman" panose="02020603050405020304" pitchFamily="18" charset="0"/>
              </a:rPr>
              <a:t>然而這</a:t>
            </a:r>
            <a:r>
              <a:rPr lang="zh-CN" sz="4400" dirty="0">
                <a:solidFill>
                  <a:srgbClr val="012645"/>
                </a:solidFill>
                <a:effectLst/>
                <a:latin typeface="Candara" panose="020E0502030303020204" pitchFamily="34" charset="0"/>
                <a:ea typeface="DFYuanMedium-B5" panose="020F0509000000000000" pitchFamily="49" charset="-120"/>
                <a:cs typeface="Times New Roman" panose="02020603050405020304" pitchFamily="18" charset="0"/>
              </a:rPr>
              <a:t>『錫安山』到底是天上的聖城，還是地上的聖城</a:t>
            </a:r>
            <a:r>
              <a:rPr lang="en-US" sz="4400" dirty="0">
                <a:solidFill>
                  <a:srgbClr val="012645"/>
                </a:solidFill>
                <a:effectLst/>
                <a:latin typeface="Candara" panose="020E0502030303020204" pitchFamily="34" charset="0"/>
                <a:ea typeface="DFYuanMedium-B5" panose="020F0509000000000000" pitchFamily="49" charset="-120"/>
                <a:cs typeface="Times New Roman" panose="02020603050405020304" pitchFamily="18" charset="0"/>
              </a:rPr>
              <a:t>?</a:t>
            </a:r>
          </a:p>
          <a:p>
            <a:pPr marL="0" indent="0" hangingPunct="0">
              <a:lnSpc>
                <a:spcPct val="110000"/>
              </a:lnSpc>
              <a:spcBef>
                <a:spcPts val="1200"/>
              </a:spcBef>
              <a:spcAft>
                <a:spcPts val="600"/>
              </a:spcAft>
              <a:buNone/>
            </a:pPr>
            <a:r>
              <a:rPr lang="zh-CN" sz="4400" dirty="0">
                <a:solidFill>
                  <a:srgbClr val="3A001D"/>
                </a:solidFill>
                <a:effectLst/>
                <a:latin typeface="Candara" panose="020E0502030303020204" pitchFamily="34" charset="0"/>
                <a:ea typeface="DFYuanMedium-B5" panose="020F0509000000000000" pitchFamily="49" charset="-120"/>
                <a:cs typeface="Times New Roman" panose="02020603050405020304" pitchFamily="18" charset="0"/>
              </a:rPr>
              <a:t>從</a:t>
            </a:r>
            <a:r>
              <a:rPr lang="en-GB" sz="4400" dirty="0">
                <a:solidFill>
                  <a:srgbClr val="3A001D"/>
                </a:solidFill>
                <a:effectLst/>
                <a:latin typeface="Candara" panose="020E0502030303020204" pitchFamily="34" charset="0"/>
                <a:ea typeface="DFYuanMedium-B5" panose="020F0509000000000000" pitchFamily="49" charset="-120"/>
                <a:cs typeface="Times New Roman" panose="02020603050405020304" pitchFamily="18" charset="0"/>
              </a:rPr>
              <a:t>v.2</a:t>
            </a:r>
            <a:r>
              <a:rPr lang="zh-CN" sz="4400" dirty="0">
                <a:solidFill>
                  <a:srgbClr val="3A001D"/>
                </a:solidFill>
                <a:effectLst/>
                <a:latin typeface="Candara" panose="020E0502030303020204" pitchFamily="34" charset="0"/>
                <a:ea typeface="DFYuanMedium-B5" panose="020F0509000000000000" pitchFamily="49" charset="-120"/>
                <a:cs typeface="Times New Roman" panose="02020603050405020304" pitchFamily="18" charset="0"/>
              </a:rPr>
              <a:t>來看，</a:t>
            </a:r>
            <a:r>
              <a:rPr lang="zh-CN" altLang="en-US" sz="4400" dirty="0">
                <a:solidFill>
                  <a:srgbClr val="3A001D"/>
                </a:solidFill>
                <a:effectLst/>
                <a:latin typeface="Candara" panose="020E0502030303020204" pitchFamily="34" charset="0"/>
                <a:ea typeface="DFYuanMedium-B5" panose="020F0509000000000000" pitchFamily="49" charset="-120"/>
                <a:cs typeface="Times New Roman" panose="02020603050405020304" pitchFamily="18" charset="0"/>
              </a:rPr>
              <a:t>其場景</a:t>
            </a:r>
            <a:r>
              <a:rPr lang="zh-CN" sz="4400" dirty="0">
                <a:solidFill>
                  <a:srgbClr val="3A001D"/>
                </a:solidFill>
                <a:effectLst/>
                <a:latin typeface="Candara" panose="020E0502030303020204" pitchFamily="34" charset="0"/>
                <a:ea typeface="DFYuanMedium-B5" panose="020F0509000000000000" pitchFamily="49" charset="-120"/>
                <a:cs typeface="Times New Roman" panose="02020603050405020304" pitchFamily="18" charset="0"/>
              </a:rPr>
              <a:t>似乎和</a:t>
            </a:r>
            <a:r>
              <a:rPr lang="en-GB" sz="4400" dirty="0">
                <a:solidFill>
                  <a:srgbClr val="3A001D"/>
                </a:solidFill>
                <a:effectLst/>
                <a:latin typeface="Candara" panose="020E0502030303020204" pitchFamily="34" charset="0"/>
                <a:ea typeface="DFYuanMedium-B5" panose="020F0509000000000000" pitchFamily="49" charset="-120"/>
                <a:cs typeface="Times New Roman" panose="02020603050405020304" pitchFamily="18" charset="0"/>
              </a:rPr>
              <a:t>v.1</a:t>
            </a:r>
            <a:r>
              <a:rPr lang="zh-CN" sz="4400" dirty="0">
                <a:solidFill>
                  <a:srgbClr val="3A001D"/>
                </a:solidFill>
                <a:effectLst/>
                <a:latin typeface="Candara" panose="020E0502030303020204" pitchFamily="34" charset="0"/>
                <a:ea typeface="DFYuanMedium-B5" panose="020F0509000000000000" pitchFamily="49" charset="-120"/>
                <a:cs typeface="Times New Roman" panose="02020603050405020304" pitchFamily="18" charset="0"/>
              </a:rPr>
              <a:t>有所分別</a:t>
            </a:r>
            <a:r>
              <a:rPr lang="zh-CN" sz="4400" dirty="0">
                <a:solidFill>
                  <a:srgbClr val="3A001D"/>
                </a:solidFill>
                <a:effectLst/>
                <a:latin typeface="Candara" panose="020E0502030303020204" pitchFamily="34" charset="0"/>
                <a:ea typeface="Candara" panose="020E0502030303020204" pitchFamily="34" charset="0"/>
                <a:cs typeface="Times New Roman" panose="02020603050405020304" pitchFamily="18" charset="0"/>
              </a:rPr>
              <a:t> </a:t>
            </a:r>
            <a:r>
              <a:rPr lang="en-GB" sz="44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 v.1 </a:t>
            </a:r>
            <a:r>
              <a:rPr lang="zh-CN" sz="44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描述地上景象；</a:t>
            </a:r>
            <a:r>
              <a:rPr lang="en-GB" sz="44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v.2 </a:t>
            </a:r>
            <a:r>
              <a:rPr lang="zh-CN" sz="44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描述天上景象。</a:t>
            </a:r>
            <a:r>
              <a:rPr lang="zh-CN" sz="4400" dirty="0">
                <a:solidFill>
                  <a:srgbClr val="3A001D"/>
                </a:solidFill>
                <a:effectLst/>
                <a:latin typeface="Candara" panose="020E0502030303020204" pitchFamily="34" charset="0"/>
                <a:ea typeface="DFYuanMedium-B5" panose="020F0509000000000000" pitchFamily="49" charset="-120"/>
                <a:cs typeface="Times New Roman" panose="02020603050405020304" pitchFamily="18" charset="0"/>
              </a:rPr>
              <a:t>尤其是</a:t>
            </a:r>
            <a:r>
              <a:rPr lang="en-GB" sz="4400" dirty="0">
                <a:solidFill>
                  <a:srgbClr val="3A001D"/>
                </a:solidFill>
                <a:effectLst/>
                <a:latin typeface="Candara" panose="020E0502030303020204" pitchFamily="34" charset="0"/>
                <a:ea typeface="DFYuanMedium-B5" panose="020F0509000000000000" pitchFamily="49" charset="-120"/>
                <a:cs typeface="Times New Roman" panose="02020603050405020304" pitchFamily="18" charset="0"/>
              </a:rPr>
              <a:t>12-14</a:t>
            </a:r>
            <a:r>
              <a:rPr lang="zh-CN" sz="4400" dirty="0">
                <a:solidFill>
                  <a:srgbClr val="3A001D"/>
                </a:solidFill>
                <a:effectLst/>
                <a:latin typeface="Candara" panose="020E0502030303020204" pitchFamily="34" charset="0"/>
                <a:ea typeface="DFYuanMedium-B5" panose="020F0509000000000000" pitchFamily="49" charset="-120"/>
                <a:cs typeface="Times New Roman" panose="02020603050405020304" pitchFamily="18" charset="0"/>
              </a:rPr>
              <a:t>章的主軸就是天上與地上彼此的呼應</a:t>
            </a:r>
            <a:r>
              <a:rPr lang="en-GB" sz="4400" dirty="0">
                <a:solidFill>
                  <a:srgbClr val="3A001D"/>
                </a:solidFill>
                <a:effectLst/>
                <a:latin typeface="Candara" panose="020E0502030303020204" pitchFamily="34" charset="0"/>
                <a:ea typeface="DFYuanMedium-B5" panose="020F0509000000000000" pitchFamily="49" charset="-120"/>
                <a:cs typeface="Times New Roman" panose="02020603050405020304" pitchFamily="18" charset="0"/>
              </a:rPr>
              <a:t> – </a:t>
            </a:r>
            <a:r>
              <a:rPr lang="zh-CN" sz="4400" dirty="0">
                <a:solidFill>
                  <a:srgbClr val="3A001D"/>
                </a:solidFill>
                <a:effectLst/>
                <a:latin typeface="Candara" panose="020E0502030303020204" pitchFamily="34" charset="0"/>
                <a:ea typeface="DFYuanMedium-B5" panose="020F0509000000000000" pitchFamily="49" charset="-120"/>
                <a:cs typeface="Times New Roman" panose="02020603050405020304" pitchFamily="18" charset="0"/>
              </a:rPr>
              <a:t>從爭戰到得勝。</a:t>
            </a:r>
            <a:endParaRPr lang="en-US" sz="4400" dirty="0">
              <a:solidFill>
                <a:srgbClr val="3A001D"/>
              </a:solidFill>
              <a:effectLst/>
              <a:latin typeface="Candara" panose="020E0502030303020204" pitchFamily="34" charset="0"/>
              <a:ea typeface="PMingLiU" panose="02020500000000000000" pitchFamily="18" charset="-120"/>
            </a:endParaRPr>
          </a:p>
        </p:txBody>
      </p:sp>
    </p:spTree>
    <p:extLst>
      <p:ext uri="{BB962C8B-B14F-4D97-AF65-F5344CB8AC3E}">
        <p14:creationId xmlns:p14="http://schemas.microsoft.com/office/powerpoint/2010/main" val="636357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8C0DB6-6C44-F888-E153-381BC6FB04C5}"/>
              </a:ext>
            </a:extLst>
          </p:cNvPr>
          <p:cNvSpPr>
            <a:spLocks noGrp="1"/>
          </p:cNvSpPr>
          <p:nvPr>
            <p:ph type="title"/>
          </p:nvPr>
        </p:nvSpPr>
        <p:spPr>
          <a:xfrm>
            <a:off x="565404" y="127664"/>
            <a:ext cx="8178546" cy="2395728"/>
          </a:xfrm>
        </p:spPr>
        <p:txBody>
          <a:bodyPr anchor="ctr">
            <a:noAutofit/>
          </a:bodyPr>
          <a:lstStyle/>
          <a:p>
            <a:pPr marL="0" marR="0" lvl="0" indent="0" algn="ctr">
              <a:lnSpc>
                <a:spcPct val="110000"/>
              </a:lnSpc>
              <a:spcBef>
                <a:spcPts val="600"/>
              </a:spcBef>
              <a:spcAft>
                <a:spcPts val="600"/>
              </a:spcAft>
            </a:pPr>
            <a:r>
              <a:rPr lang="zh-CN" sz="4800" b="0" dirty="0">
                <a:solidFill>
                  <a:schemeClr val="accent1">
                    <a:lumMod val="20000"/>
                    <a:lumOff val="80000"/>
                  </a:schemeClr>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Times New Roman" panose="02020603050405020304" pitchFamily="18" charset="0"/>
              </a:rPr>
              <a:t>約翰在這裡用三個強力的比擬來形容他所聽到的聲音：</a:t>
            </a:r>
            <a:endParaRPr lang="en-US" altLang="zh-CN" sz="4800" b="0" dirty="0">
              <a:solidFill>
                <a:schemeClr val="accent1">
                  <a:lumMod val="20000"/>
                  <a:lumOff val="80000"/>
                </a:schemeClr>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Times New Roman" panose="02020603050405020304" pitchFamily="18" charset="0"/>
            </a:endParaRPr>
          </a:p>
        </p:txBody>
      </p:sp>
      <p:sp>
        <p:nvSpPr>
          <p:cNvPr id="4" name="Content Placeholder 3">
            <a:extLst>
              <a:ext uri="{FF2B5EF4-FFF2-40B4-BE49-F238E27FC236}">
                <a16:creationId xmlns:a16="http://schemas.microsoft.com/office/drawing/2014/main" id="{937C3EC3-A5F3-6410-7F02-59C7910A375A}"/>
              </a:ext>
            </a:extLst>
          </p:cNvPr>
          <p:cNvSpPr>
            <a:spLocks noGrp="1"/>
          </p:cNvSpPr>
          <p:nvPr>
            <p:ph type="body" idx="1"/>
          </p:nvPr>
        </p:nvSpPr>
        <p:spPr>
          <a:xfrm>
            <a:off x="465992" y="2980592"/>
            <a:ext cx="8277958" cy="3411416"/>
          </a:xfrm>
        </p:spPr>
        <p:txBody>
          <a:bodyPr anchor="ctr">
            <a:noAutofit/>
          </a:bodyPr>
          <a:lstStyle/>
          <a:p>
            <a:pPr>
              <a:lnSpc>
                <a:spcPct val="110000"/>
              </a:lnSpc>
              <a:spcBef>
                <a:spcPts val="600"/>
              </a:spcBef>
              <a:spcAft>
                <a:spcPts val="600"/>
              </a:spcAft>
              <a:buSzPct val="100000"/>
            </a:pPr>
            <a:r>
              <a:rPr lang="en-GB" sz="4800" dirty="0">
                <a:solidFill>
                  <a:schemeClr val="tx1"/>
                </a:solidFill>
                <a:latin typeface="Candara" panose="020E0502030303020204" pitchFamily="34" charset="0"/>
                <a:ea typeface="DFPWeiBei-B5" panose="03000700000000000000" pitchFamily="66" charset="-120"/>
                <a:cs typeface="Arial" panose="020B0604020202020204" pitchFamily="34" charset="0"/>
              </a:rPr>
              <a:t>2</a:t>
            </a:r>
            <a:r>
              <a:rPr lang="en-GB" sz="4800" dirty="0">
                <a:solidFill>
                  <a:schemeClr val="tx1"/>
                </a:solidFill>
                <a:latin typeface="Arial" panose="020B0604020202020204" pitchFamily="34" charset="0"/>
                <a:ea typeface="DFPWeiBei-B5" panose="03000700000000000000" pitchFamily="66" charset="-120"/>
              </a:rPr>
              <a:t> </a:t>
            </a:r>
            <a:r>
              <a:rPr lang="zh-TW" altLang="en-US" sz="4800" dirty="0">
                <a:solidFill>
                  <a:schemeClr val="tx1"/>
                </a:solidFill>
                <a:latin typeface="Candara" panose="020E0502030303020204" pitchFamily="34" charset="0"/>
                <a:ea typeface="DFPWeiBei-B5" panose="03000700000000000000" pitchFamily="66" charset="-120"/>
                <a:cs typeface="Arial" panose="020B0604020202020204" pitchFamily="34" charset="0"/>
              </a:rPr>
              <a:t>我聽見從天上有聲音，像</a:t>
            </a:r>
            <a:r>
              <a:rPr lang="zh-TW" altLang="en-US" sz="4800" u="sng" dirty="0">
                <a:solidFill>
                  <a:srgbClr val="4B4BFF"/>
                </a:solidFill>
                <a:latin typeface="Candara" panose="020E0502030303020204" pitchFamily="34" charset="0"/>
                <a:ea typeface="DFPWeiBei-B5" panose="03000700000000000000" pitchFamily="66" charset="-120"/>
                <a:cs typeface="Arial" panose="020B0604020202020204" pitchFamily="34" charset="0"/>
              </a:rPr>
              <a:t>眾水的聲音</a:t>
            </a:r>
            <a:r>
              <a:rPr lang="zh-TW" altLang="en-US" sz="4800" dirty="0">
                <a:solidFill>
                  <a:schemeClr val="tx1"/>
                </a:solidFill>
                <a:latin typeface="Candara" panose="020E0502030303020204" pitchFamily="34" charset="0"/>
                <a:ea typeface="DFPWeiBei-B5" panose="03000700000000000000" pitchFamily="66" charset="-120"/>
                <a:cs typeface="Arial" panose="020B0604020202020204" pitchFamily="34" charset="0"/>
              </a:rPr>
              <a:t>和</a:t>
            </a:r>
            <a:r>
              <a:rPr lang="zh-TW" altLang="en-US" sz="4800" u="sng" dirty="0">
                <a:solidFill>
                  <a:srgbClr val="4B4BFF"/>
                </a:solidFill>
                <a:latin typeface="Candara" panose="020E0502030303020204" pitchFamily="34" charset="0"/>
                <a:ea typeface="DFPWeiBei-B5" panose="03000700000000000000" pitchFamily="66" charset="-120"/>
                <a:cs typeface="Arial" panose="020B0604020202020204" pitchFamily="34" charset="0"/>
              </a:rPr>
              <a:t>大雷的聲音</a:t>
            </a:r>
            <a:r>
              <a:rPr lang="zh-TW" altLang="en-US" sz="4800" dirty="0">
                <a:solidFill>
                  <a:schemeClr val="tx1"/>
                </a:solidFill>
                <a:latin typeface="Candara" panose="020E0502030303020204" pitchFamily="34" charset="0"/>
                <a:ea typeface="DFPWeiBei-B5" panose="03000700000000000000" pitchFamily="66" charset="-120"/>
                <a:cs typeface="Arial" panose="020B0604020202020204" pitchFamily="34" charset="0"/>
              </a:rPr>
              <a:t>，並且我所聽見的好像</a:t>
            </a:r>
            <a:r>
              <a:rPr lang="zh-TW" altLang="en-US" sz="4800" dirty="0">
                <a:solidFill>
                  <a:srgbClr val="4B4BFF"/>
                </a:solidFill>
                <a:latin typeface="Candara" panose="020E0502030303020204" pitchFamily="34" charset="0"/>
                <a:ea typeface="DFPWeiBei-B5" panose="03000700000000000000" pitchFamily="66" charset="-120"/>
                <a:cs typeface="Arial" panose="020B0604020202020204" pitchFamily="34" charset="0"/>
              </a:rPr>
              <a:t>彈琴的所彈的琴聲</a:t>
            </a:r>
            <a:r>
              <a:rPr lang="en-US" sz="4000" dirty="0">
                <a:solidFill>
                  <a:srgbClr val="00008A"/>
                </a:solidFill>
                <a:latin typeface="Candara" panose="020E0502030303020204" pitchFamily="34" charset="0"/>
                <a:ea typeface="DengXian" panose="02010600030101010101" pitchFamily="2" charset="-122"/>
                <a:cs typeface="Times New Roman" panose="02020603050405020304" pitchFamily="18" charset="0"/>
              </a:rPr>
              <a:t>(</a:t>
            </a:r>
            <a:r>
              <a:rPr lang="zh-CN" altLang="en-US" sz="4000" dirty="0">
                <a:solidFill>
                  <a:srgbClr val="00008A"/>
                </a:solidFill>
                <a:latin typeface="DFPWeiBei-B5" panose="03000700000000000000" pitchFamily="66" charset="-120"/>
                <a:ea typeface="DFPWeiBei-B5" panose="03000700000000000000" pitchFamily="66" charset="-120"/>
                <a:cs typeface="Times New Roman" panose="02020603050405020304" pitchFamily="18" charset="0"/>
              </a:rPr>
              <a:t>彈</a:t>
            </a:r>
            <a:r>
              <a:rPr lang="zh-CN" altLang="en-US" sz="4000" dirty="0">
                <a:solidFill>
                  <a:srgbClr val="C00000"/>
                </a:solidFill>
                <a:latin typeface="DFPWeiBei-B5" panose="03000700000000000000" pitchFamily="66" charset="-120"/>
                <a:ea typeface="DFPWeiBei-B5" panose="03000700000000000000" pitchFamily="66" charset="-120"/>
                <a:cs typeface="Times New Roman" panose="02020603050405020304" pitchFamily="18" charset="0"/>
              </a:rPr>
              <a:t>琴</a:t>
            </a:r>
            <a:r>
              <a:rPr lang="zh-CN" altLang="en-US" sz="4000" dirty="0">
                <a:solidFill>
                  <a:srgbClr val="00008A"/>
                </a:solidFill>
                <a:latin typeface="DFPWeiBei-B5" panose="03000700000000000000" pitchFamily="66" charset="-120"/>
                <a:ea typeface="DFPWeiBei-B5" panose="03000700000000000000" pitchFamily="66" charset="-120"/>
                <a:cs typeface="Times New Roman" panose="02020603050405020304" pitchFamily="18" charset="0"/>
              </a:rPr>
              <a:t>者彈</a:t>
            </a:r>
            <a:r>
              <a:rPr lang="zh-CN" altLang="en-US" sz="4000" dirty="0">
                <a:solidFill>
                  <a:srgbClr val="C00000"/>
                </a:solidFill>
                <a:latin typeface="DFPWeiBei-B5" panose="03000700000000000000" pitchFamily="66" charset="-120"/>
                <a:ea typeface="DFPWeiBei-B5" panose="03000700000000000000" pitchFamily="66" charset="-120"/>
                <a:cs typeface="Times New Roman" panose="02020603050405020304" pitchFamily="18" charset="0"/>
              </a:rPr>
              <a:t>琴</a:t>
            </a:r>
            <a:r>
              <a:rPr lang="zh-CN" altLang="en-US" sz="4000" dirty="0">
                <a:solidFill>
                  <a:srgbClr val="00008A"/>
                </a:solidFill>
                <a:latin typeface="DFPWeiBei-B5" panose="03000700000000000000" pitchFamily="66" charset="-120"/>
                <a:ea typeface="DFPWeiBei-B5" panose="03000700000000000000" pitchFamily="66" charset="-120"/>
                <a:cs typeface="Times New Roman" panose="02020603050405020304" pitchFamily="18" charset="0"/>
              </a:rPr>
              <a:t>的</a:t>
            </a:r>
            <a:r>
              <a:rPr lang="zh-CN" altLang="en-US" sz="4000" dirty="0">
                <a:solidFill>
                  <a:srgbClr val="C00000"/>
                </a:solidFill>
                <a:latin typeface="DFPWeiBei-B5" panose="03000700000000000000" pitchFamily="66" charset="-120"/>
                <a:ea typeface="DFPWeiBei-B5" panose="03000700000000000000" pitchFamily="66" charset="-120"/>
                <a:cs typeface="Times New Roman" panose="02020603050405020304" pitchFamily="18" charset="0"/>
              </a:rPr>
              <a:t>琴</a:t>
            </a:r>
            <a:r>
              <a:rPr lang="zh-CN" altLang="en-US" sz="4000" dirty="0">
                <a:solidFill>
                  <a:srgbClr val="00008A"/>
                </a:solidFill>
                <a:latin typeface="DFPWeiBei-B5" panose="03000700000000000000" pitchFamily="66" charset="-120"/>
                <a:ea typeface="DFPWeiBei-B5" panose="03000700000000000000" pitchFamily="66" charset="-120"/>
                <a:cs typeface="Times New Roman" panose="02020603050405020304" pitchFamily="18" charset="0"/>
              </a:rPr>
              <a:t>聲</a:t>
            </a:r>
            <a:r>
              <a:rPr lang="en-US" sz="4000" dirty="0">
                <a:solidFill>
                  <a:srgbClr val="00008A"/>
                </a:solidFill>
                <a:latin typeface="Candara" panose="020E0502030303020204" pitchFamily="34" charset="0"/>
                <a:ea typeface="DengXian" panose="02010600030101010101" pitchFamily="2" charset="-122"/>
                <a:cs typeface="Times New Roman" panose="02020603050405020304" pitchFamily="18" charset="0"/>
              </a:rPr>
              <a:t>)</a:t>
            </a:r>
            <a:r>
              <a:rPr lang="zh-TW" altLang="en-US" sz="4800" dirty="0">
                <a:solidFill>
                  <a:schemeClr val="tx1"/>
                </a:solidFill>
                <a:latin typeface="Candara" panose="020E0502030303020204" pitchFamily="34" charset="0"/>
                <a:ea typeface="DFPWeiBei-B5" panose="03000700000000000000" pitchFamily="66" charset="-120"/>
                <a:cs typeface="Arial" panose="020B0604020202020204" pitchFamily="34" charset="0"/>
              </a:rPr>
              <a:t>。</a:t>
            </a:r>
            <a:endParaRPr lang="en-US" sz="4800" dirty="0">
              <a:solidFill>
                <a:schemeClr val="tx1"/>
              </a:solidFill>
              <a:latin typeface="Candara" panose="020E0502030303020204" pitchFamily="34" charset="0"/>
              <a:ea typeface="DFYuanMedium-B5" panose="020F0509000000000000" pitchFamily="49" charset="-120"/>
              <a:cs typeface="Times New Roman" panose="02020603050405020304" pitchFamily="18" charset="0"/>
            </a:endParaRPr>
          </a:p>
        </p:txBody>
      </p:sp>
    </p:spTree>
    <p:extLst>
      <p:ext uri="{BB962C8B-B14F-4D97-AF65-F5344CB8AC3E}">
        <p14:creationId xmlns:p14="http://schemas.microsoft.com/office/powerpoint/2010/main" val="34755987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4294967295"/>
          </p:nvPr>
        </p:nvSpPr>
        <p:spPr>
          <a:xfrm>
            <a:off x="471487" y="395287"/>
            <a:ext cx="8201025" cy="6067425"/>
          </a:xfrm>
        </p:spPr>
        <p:txBody>
          <a:bodyPr>
            <a:normAutofit/>
          </a:bodyPr>
          <a:lstStyle/>
          <a:p>
            <a:pPr marL="457200" indent="-457200">
              <a:lnSpc>
                <a:spcPct val="110000"/>
              </a:lnSpc>
              <a:spcBef>
                <a:spcPts val="600"/>
              </a:spcBef>
              <a:spcAft>
                <a:spcPts val="600"/>
              </a:spcAft>
              <a:buClr>
                <a:srgbClr val="1D2F2F"/>
              </a:buClr>
              <a:buSzPct val="100000"/>
              <a:buFont typeface="Symbol" panose="05050102010706020507" pitchFamily="18" charset="2"/>
              <a:buChar char="·"/>
            </a:pPr>
            <a:r>
              <a:rPr lang="zh-CN" sz="4000" dirty="0">
                <a:solidFill>
                  <a:srgbClr val="00008A"/>
                </a:solidFill>
                <a:effectLst/>
                <a:latin typeface="Candara" panose="020E0502030303020204" pitchFamily="34" charset="0"/>
                <a:ea typeface="DFYuanMedium-B5" panose="020F0509000000000000" pitchFamily="49" charset="-120"/>
                <a:cs typeface="Times New Roman" panose="02020603050405020304" pitchFamily="18" charset="0"/>
              </a:rPr>
              <a:t>『</a:t>
            </a:r>
            <a:r>
              <a:rPr lang="zh-CN" sz="4400" dirty="0">
                <a:solidFill>
                  <a:srgbClr val="C00000"/>
                </a:solidFill>
                <a:effectLst/>
                <a:latin typeface="DFPWeiBei-B5" panose="03000700000000000000" pitchFamily="66" charset="-120"/>
                <a:ea typeface="DFPWeiBei-B5" panose="03000700000000000000" pitchFamily="66" charset="-120"/>
                <a:cs typeface="Times New Roman" panose="02020603050405020304" pitchFamily="18" charset="0"/>
              </a:rPr>
              <a:t>眾水的聲音</a:t>
            </a:r>
            <a:r>
              <a:rPr lang="zh-CN" sz="4000" dirty="0">
                <a:solidFill>
                  <a:srgbClr val="00008A"/>
                </a:solidFill>
                <a:effectLst/>
                <a:latin typeface="Candara" panose="020E0502030303020204" pitchFamily="34" charset="0"/>
                <a:ea typeface="DFYuanMedium-B5" panose="020F0509000000000000" pitchFamily="49" charset="-120"/>
                <a:cs typeface="Times New Roman" panose="02020603050405020304" pitchFamily="18" charset="0"/>
              </a:rPr>
              <a:t>』</a:t>
            </a:r>
            <a:r>
              <a:rPr lang="en-US" sz="4000" dirty="0">
                <a:solidFill>
                  <a:srgbClr val="00008A"/>
                </a:solidFill>
                <a:effectLst/>
                <a:latin typeface="DFYuanMedium-B5" panose="020F0509000000000000" pitchFamily="49" charset="-120"/>
                <a:ea typeface="DFYuanMedium-B5" panose="020F0509000000000000" pitchFamily="49" charset="-120"/>
                <a:cs typeface="Times New Roman" panose="02020603050405020304" pitchFamily="18" charset="0"/>
              </a:rPr>
              <a:t>==</a:t>
            </a:r>
            <a:r>
              <a:rPr lang="en-US" altLang="zh-CN" sz="4000" dirty="0">
                <a:solidFill>
                  <a:srgbClr val="00008A"/>
                </a:solidFill>
                <a:effectLst/>
                <a:latin typeface="DFYuanMedium-B5" panose="020F0509000000000000" pitchFamily="49" charset="-120"/>
                <a:ea typeface="DFYuanMedium-B5" panose="020F0509000000000000" pitchFamily="49" charset="-120"/>
                <a:cs typeface="Times New Roman" panose="02020603050405020304" pitchFamily="18" charset="0"/>
              </a:rPr>
              <a:t>》</a:t>
            </a:r>
            <a:r>
              <a:rPr lang="en-US" sz="4000" dirty="0">
                <a:solidFill>
                  <a:srgbClr val="00008A"/>
                </a:solidFill>
                <a:effectLst/>
                <a:latin typeface="DFYuanMedium-B5" panose="020F0509000000000000" pitchFamily="49" charset="-120"/>
                <a:ea typeface="DFYuanMedium-B5" panose="020F0509000000000000" pitchFamily="49" charset="-120"/>
                <a:cs typeface="Times New Roman" panose="02020603050405020304" pitchFamily="18" charset="0"/>
              </a:rPr>
              <a:t> </a:t>
            </a:r>
            <a:r>
              <a:rPr lang="zh-CN" sz="4000" dirty="0">
                <a:solidFill>
                  <a:srgbClr val="00008A"/>
                </a:solidFill>
                <a:effectLst/>
                <a:latin typeface="DFYuanMedium-B5" panose="020F0509000000000000" pitchFamily="49" charset="-120"/>
                <a:ea typeface="DFYuanMedium-B5" panose="020F0509000000000000" pitchFamily="49" charset="-120"/>
                <a:cs typeface="Times New Roman" panose="02020603050405020304" pitchFamily="18" charset="0"/>
              </a:rPr>
              <a:t>在地中海一帶，眾水的聲音是指</a:t>
            </a:r>
            <a:r>
              <a:rPr lang="zh-CN" sz="4000" dirty="0">
                <a:solidFill>
                  <a:srgbClr val="0000FF"/>
                </a:solidFill>
                <a:effectLst/>
                <a:latin typeface="DFYuanMedium-B5" panose="020F0509000000000000" pitchFamily="49" charset="-120"/>
                <a:ea typeface="DFYuanMedium-B5" panose="020F0509000000000000" pitchFamily="49" charset="-120"/>
                <a:cs typeface="Times New Roman" panose="02020603050405020304" pitchFamily="18" charset="0"/>
              </a:rPr>
              <a:t>海浪拍打著海岸</a:t>
            </a:r>
            <a:r>
              <a:rPr lang="zh-CN" sz="4000" dirty="0">
                <a:solidFill>
                  <a:srgbClr val="00008A"/>
                </a:solidFill>
                <a:effectLst/>
                <a:latin typeface="DFYuanMedium-B5" panose="020F0509000000000000" pitchFamily="49" charset="-120"/>
                <a:ea typeface="DFYuanMedium-B5" panose="020F0509000000000000" pitchFamily="49" charset="-120"/>
                <a:cs typeface="Times New Roman" panose="02020603050405020304" pitchFamily="18" charset="0"/>
              </a:rPr>
              <a:t>的聲音。</a:t>
            </a:r>
            <a:endParaRPr lang="en-US" sz="4000" dirty="0">
              <a:solidFill>
                <a:srgbClr val="00008A"/>
              </a:solidFill>
              <a:effectLst/>
              <a:latin typeface="DFYuanMedium-B5" panose="020F0509000000000000" pitchFamily="49" charset="-120"/>
              <a:ea typeface="DFYuanMedium-B5" panose="020F0509000000000000" pitchFamily="49" charset="-120"/>
              <a:cs typeface="Times New Roman" panose="02020603050405020304" pitchFamily="18" charset="0"/>
            </a:endParaRPr>
          </a:p>
          <a:p>
            <a:pPr marL="457200" indent="-457200">
              <a:lnSpc>
                <a:spcPct val="110000"/>
              </a:lnSpc>
              <a:spcBef>
                <a:spcPts val="600"/>
              </a:spcBef>
              <a:spcAft>
                <a:spcPts val="600"/>
              </a:spcAft>
              <a:buClr>
                <a:srgbClr val="1D2F2F"/>
              </a:buClr>
              <a:buSzPct val="100000"/>
              <a:buFont typeface="Symbol" panose="05050102010706020507" pitchFamily="18" charset="2"/>
              <a:buChar char="·"/>
            </a:pPr>
            <a:r>
              <a:rPr lang="zh-CN" sz="4000" dirty="0">
                <a:solidFill>
                  <a:srgbClr val="00008A"/>
                </a:solidFill>
                <a:effectLst/>
                <a:latin typeface="Candara" panose="020E0502030303020204" pitchFamily="34" charset="0"/>
                <a:ea typeface="DFYuanMedium-B5" panose="020F0509000000000000" pitchFamily="49" charset="-120"/>
                <a:cs typeface="Times New Roman" panose="02020603050405020304" pitchFamily="18" charset="0"/>
              </a:rPr>
              <a:t>『</a:t>
            </a:r>
            <a:r>
              <a:rPr lang="zh-CN" sz="4400" dirty="0">
                <a:solidFill>
                  <a:srgbClr val="C00000"/>
                </a:solidFill>
                <a:effectLst/>
                <a:latin typeface="DFPWeiBei-B5" panose="03000700000000000000" pitchFamily="66" charset="-120"/>
                <a:ea typeface="DFPWeiBei-B5" panose="03000700000000000000" pitchFamily="66" charset="-120"/>
                <a:cs typeface="Times New Roman" panose="02020603050405020304" pitchFamily="18" charset="0"/>
              </a:rPr>
              <a:t>大雷的響聲</a:t>
            </a:r>
            <a:r>
              <a:rPr lang="zh-CN" sz="4000" dirty="0">
                <a:solidFill>
                  <a:srgbClr val="00008A"/>
                </a:solidFill>
                <a:effectLst/>
                <a:latin typeface="Candara" panose="020E0502030303020204" pitchFamily="34" charset="0"/>
                <a:ea typeface="DFYuanMedium-B5" panose="020F0509000000000000" pitchFamily="49" charset="-120"/>
                <a:cs typeface="Times New Roman" panose="02020603050405020304" pitchFamily="18" charset="0"/>
              </a:rPr>
              <a:t>』</a:t>
            </a:r>
            <a:r>
              <a:rPr lang="en-US" sz="4000" dirty="0">
                <a:solidFill>
                  <a:srgbClr val="00008A"/>
                </a:solidFill>
                <a:effectLst/>
                <a:latin typeface="DFYuanMedium-B5" panose="020F0509000000000000" pitchFamily="49" charset="-120"/>
                <a:ea typeface="DFYuanMedium-B5" panose="020F0509000000000000" pitchFamily="49" charset="-120"/>
                <a:cs typeface="Times New Roman" panose="02020603050405020304" pitchFamily="18" charset="0"/>
              </a:rPr>
              <a:t>==</a:t>
            </a:r>
            <a:r>
              <a:rPr lang="en-US" altLang="zh-CN" sz="4000" dirty="0">
                <a:solidFill>
                  <a:srgbClr val="00008A"/>
                </a:solidFill>
                <a:effectLst/>
                <a:latin typeface="DFYuanMedium-B5" panose="020F0509000000000000" pitchFamily="49" charset="-120"/>
                <a:ea typeface="DFYuanMedium-B5" panose="020F0509000000000000" pitchFamily="49" charset="-120"/>
                <a:cs typeface="Times New Roman" panose="02020603050405020304" pitchFamily="18" charset="0"/>
              </a:rPr>
              <a:t>》</a:t>
            </a:r>
            <a:r>
              <a:rPr lang="en-US" sz="4000" dirty="0">
                <a:solidFill>
                  <a:srgbClr val="00008A"/>
                </a:solidFill>
                <a:effectLst/>
                <a:latin typeface="DFYuanMedium-B5" panose="020F0509000000000000" pitchFamily="49" charset="-120"/>
                <a:ea typeface="DFYuanMedium-B5" panose="020F0509000000000000" pitchFamily="49" charset="-120"/>
                <a:cs typeface="Times New Roman" panose="02020603050405020304" pitchFamily="18" charset="0"/>
              </a:rPr>
              <a:t> </a:t>
            </a:r>
            <a:r>
              <a:rPr lang="zh-CN" sz="4000" dirty="0">
                <a:solidFill>
                  <a:srgbClr val="00008A"/>
                </a:solidFill>
                <a:effectLst/>
                <a:latin typeface="DFYuanMedium-B5" panose="020F0509000000000000" pitchFamily="49" charset="-120"/>
                <a:ea typeface="DFYuanMedium-B5" panose="020F0509000000000000" pitchFamily="49" charset="-120"/>
                <a:cs typeface="Times New Roman" panose="02020603050405020304" pitchFamily="18" charset="0"/>
              </a:rPr>
              <a:t>形容聲量之大。</a:t>
            </a:r>
            <a:endParaRPr lang="en-US" sz="4000" dirty="0">
              <a:solidFill>
                <a:srgbClr val="00008A"/>
              </a:solidFill>
              <a:effectLst/>
              <a:latin typeface="Candara" panose="020E0502030303020204" pitchFamily="34" charset="0"/>
              <a:ea typeface="DFYuanMedium-B5" panose="020F0509000000000000" pitchFamily="49" charset="-120"/>
              <a:cs typeface="Times New Roman" panose="02020603050405020304" pitchFamily="18" charset="0"/>
            </a:endParaRPr>
          </a:p>
          <a:p>
            <a:pPr marL="457200" indent="-457200">
              <a:lnSpc>
                <a:spcPct val="110000"/>
              </a:lnSpc>
              <a:spcBef>
                <a:spcPts val="600"/>
              </a:spcBef>
              <a:spcAft>
                <a:spcPts val="600"/>
              </a:spcAft>
              <a:buClr>
                <a:srgbClr val="1D2F2F"/>
              </a:buClr>
              <a:buSzPct val="100000"/>
              <a:buFont typeface="Symbol" panose="05050102010706020507" pitchFamily="18" charset="2"/>
              <a:buChar char="·"/>
            </a:pPr>
            <a:r>
              <a:rPr lang="zh-CN" sz="4000" dirty="0">
                <a:solidFill>
                  <a:srgbClr val="00008A"/>
                </a:solidFill>
                <a:effectLst/>
                <a:latin typeface="Candara" panose="020E0502030303020204" pitchFamily="34" charset="0"/>
                <a:ea typeface="DFYuanMedium-B5" panose="020F0509000000000000" pitchFamily="49" charset="-120"/>
                <a:cs typeface="Times New Roman" panose="02020603050405020304" pitchFamily="18" charset="0"/>
              </a:rPr>
              <a:t>『</a:t>
            </a:r>
            <a:r>
              <a:rPr lang="zh-CN" sz="4400" dirty="0">
                <a:solidFill>
                  <a:srgbClr val="C00000"/>
                </a:solidFill>
                <a:effectLst/>
                <a:latin typeface="DFPWeiBei-B5" panose="03000700000000000000" pitchFamily="66" charset="-120"/>
                <a:ea typeface="DFPWeiBei-B5" panose="03000700000000000000" pitchFamily="66" charset="-120"/>
                <a:cs typeface="Times New Roman" panose="02020603050405020304" pitchFamily="18" charset="0"/>
              </a:rPr>
              <a:t>琴師彈琴的聲音</a:t>
            </a:r>
            <a:r>
              <a:rPr lang="zh-CN" sz="4000" dirty="0">
                <a:solidFill>
                  <a:srgbClr val="00008A"/>
                </a:solidFill>
                <a:effectLst/>
                <a:latin typeface="Candara" panose="020E0502030303020204" pitchFamily="34" charset="0"/>
                <a:ea typeface="DFYuanMedium-B5" panose="020F0509000000000000" pitchFamily="49" charset="-120"/>
                <a:cs typeface="Times New Roman" panose="02020603050405020304" pitchFamily="18" charset="0"/>
              </a:rPr>
              <a:t>』</a:t>
            </a:r>
            <a:r>
              <a:rPr lang="en-US" sz="4000" dirty="0">
                <a:solidFill>
                  <a:srgbClr val="00008A"/>
                </a:solidFill>
                <a:effectLst/>
                <a:latin typeface="DFYaYiW6-B5" panose="040B0609000000000000" pitchFamily="81" charset="-120"/>
                <a:ea typeface="DFYaYiW6-B5" panose="040B0609000000000000" pitchFamily="81" charset="-120"/>
                <a:cs typeface="Times New Roman" panose="02020603050405020304" pitchFamily="18" charset="0"/>
              </a:rPr>
              <a:t>==</a:t>
            </a:r>
            <a:r>
              <a:rPr lang="en-US" altLang="zh-CN" sz="4000" dirty="0">
                <a:solidFill>
                  <a:srgbClr val="00008A"/>
                </a:solidFill>
                <a:effectLst/>
                <a:latin typeface="DFYaYiW6-B5" panose="040B0609000000000000" pitchFamily="81" charset="-120"/>
                <a:ea typeface="DFYaYiW6-B5" panose="040B0609000000000000" pitchFamily="81" charset="-120"/>
                <a:cs typeface="Times New Roman" panose="02020603050405020304" pitchFamily="18" charset="0"/>
              </a:rPr>
              <a:t>》</a:t>
            </a:r>
            <a:r>
              <a:rPr lang="en-US" sz="4000" dirty="0">
                <a:solidFill>
                  <a:srgbClr val="00008A"/>
                </a:solidFill>
                <a:effectLst/>
                <a:latin typeface="DFYaYiW6-B5" panose="040B0609000000000000" pitchFamily="81" charset="-120"/>
                <a:ea typeface="DFYaYiW6-B5" panose="040B0609000000000000" pitchFamily="81" charset="-120"/>
                <a:cs typeface="Times New Roman" panose="02020603050405020304" pitchFamily="18" charset="0"/>
              </a:rPr>
              <a:t> </a:t>
            </a:r>
            <a:r>
              <a:rPr lang="zh-CN" sz="4000" dirty="0">
                <a:solidFill>
                  <a:srgbClr val="00008A"/>
                </a:solidFill>
                <a:effectLst/>
                <a:latin typeface="DFYuanMedium-B5" panose="020F0509000000000000" pitchFamily="49" charset="-120"/>
                <a:ea typeface="DFYuanMedium-B5" panose="020F0509000000000000" pitchFamily="49" charset="-120"/>
                <a:cs typeface="Times New Roman" panose="02020603050405020304" pitchFamily="18" charset="0"/>
              </a:rPr>
              <a:t>有節奏有旋律的音樂，而不單單是響聲而已。</a:t>
            </a:r>
            <a:endParaRPr lang="en-US" sz="4000" dirty="0">
              <a:solidFill>
                <a:srgbClr val="00008A"/>
              </a:solidFill>
              <a:effectLst/>
              <a:latin typeface="Candara" panose="020E0502030303020204" pitchFamily="34" charset="0"/>
              <a:ea typeface="DFYuanMedium-B5" panose="020F0509000000000000" pitchFamily="49" charset="-120"/>
              <a:cs typeface="Times New Roman" panose="02020603050405020304" pitchFamily="18" charset="0"/>
            </a:endParaRPr>
          </a:p>
          <a:p>
            <a:pPr marL="457200" indent="-457200" hangingPunct="0">
              <a:lnSpc>
                <a:spcPct val="110000"/>
              </a:lnSpc>
              <a:spcBef>
                <a:spcPts val="600"/>
              </a:spcBef>
              <a:spcAft>
                <a:spcPts val="600"/>
              </a:spcAft>
              <a:buClr>
                <a:srgbClr val="1D2F2F"/>
              </a:buClr>
              <a:buNone/>
            </a:pPr>
            <a:endParaRPr lang="en-US" sz="4400" dirty="0">
              <a:solidFill>
                <a:srgbClr val="00002A"/>
              </a:solidFill>
              <a:effectLst/>
              <a:latin typeface="Candara" panose="020E0502030303020204" pitchFamily="34" charset="0"/>
              <a:ea typeface="DFWeiBei-B5" panose="03000709000000000000" pitchFamily="65" charset="-120"/>
            </a:endParaRPr>
          </a:p>
        </p:txBody>
      </p:sp>
    </p:spTree>
    <p:extLst>
      <p:ext uri="{BB962C8B-B14F-4D97-AF65-F5344CB8AC3E}">
        <p14:creationId xmlns:p14="http://schemas.microsoft.com/office/powerpoint/2010/main" val="4041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6DBAD6-8CB8-42FF-B0D9-6CE619D42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5" name="Rectangle 9">
            <a:extLst>
              <a:ext uri="{FF2B5EF4-FFF2-40B4-BE49-F238E27FC236}">
                <a16:creationId xmlns:a16="http://schemas.microsoft.com/office/drawing/2014/main" id="{E001500C-A1A5-4375-A2D5-17B9940C8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11">
            <a:extLst>
              <a:ext uri="{FF2B5EF4-FFF2-40B4-BE49-F238E27FC236}">
                <a16:creationId xmlns:a16="http://schemas.microsoft.com/office/drawing/2014/main" id="{98E1F8CE-D0B9-46E1-9994-B0EB7F220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465993" y="457201"/>
            <a:ext cx="8229600" cy="5952392"/>
          </a:xfrm>
        </p:spPr>
        <p:txBody>
          <a:bodyPr vert="horz" lIns="91440" tIns="45720" rIns="91440" bIns="45720" rtlCol="0" anchor="t">
            <a:normAutofit/>
          </a:bodyPr>
          <a:lstStyle/>
          <a:p>
            <a:pPr marL="0" marR="0" lvl="0" indent="0" defTabSz="914400">
              <a:lnSpc>
                <a:spcPct val="110000"/>
              </a:lnSpc>
              <a:spcBef>
                <a:spcPts val="600"/>
              </a:spcBef>
              <a:spcAft>
                <a:spcPts val="600"/>
              </a:spcAft>
              <a:buNone/>
            </a:pPr>
            <a:r>
              <a:rPr lang="en-US" altLang="zh-TW" sz="4000" dirty="0">
                <a:solidFill>
                  <a:schemeClr val="tx2"/>
                </a:solidFill>
                <a:effectLst/>
                <a:latin typeface="DFYuanMedium-B5" panose="020F0509000000000000" pitchFamily="49" charset="-120"/>
                <a:ea typeface="DFYuanMedium-B5" panose="020F0509000000000000" pitchFamily="49" charset="-120"/>
              </a:rPr>
              <a:t>『</a:t>
            </a:r>
            <a:r>
              <a:rPr lang="zh-TW" altLang="en-US" sz="4000" dirty="0">
                <a:solidFill>
                  <a:schemeClr val="tx2"/>
                </a:solidFill>
                <a:effectLst/>
                <a:latin typeface="DFYuanMedium-B5" panose="020F0509000000000000" pitchFamily="49" charset="-120"/>
                <a:ea typeface="DFYuanMedium-B5" panose="020F0509000000000000" pitchFamily="49" charset="-120"/>
              </a:rPr>
              <a:t>唱新歌</a:t>
            </a:r>
            <a:r>
              <a:rPr lang="en-US" altLang="zh-TW" sz="4000" dirty="0">
                <a:solidFill>
                  <a:schemeClr val="tx2"/>
                </a:solidFill>
                <a:effectLst/>
                <a:latin typeface="DFYuanMedium-B5" panose="020F0509000000000000" pitchFamily="49" charset="-120"/>
                <a:ea typeface="DFYuanMedium-B5" panose="020F0509000000000000" pitchFamily="49" charset="-120"/>
              </a:rPr>
              <a:t>』</a:t>
            </a:r>
            <a:r>
              <a:rPr lang="zh-TW" altLang="en-US" sz="4000" dirty="0">
                <a:solidFill>
                  <a:schemeClr val="tx2"/>
                </a:solidFill>
                <a:effectLst/>
                <a:latin typeface="DFYuanMedium-B5" panose="020F0509000000000000" pitchFamily="49" charset="-120"/>
                <a:ea typeface="DFYuanMedium-B5" panose="020F0509000000000000" pitchFamily="49" charset="-120"/>
              </a:rPr>
              <a:t>很可能是指地上的十四萬四千人學習唱天上四活物和眾長老在天上所唱的歌；並且是</a:t>
            </a:r>
            <a:r>
              <a:rPr lang="en-US" altLang="zh-TW" sz="4000" dirty="0">
                <a:solidFill>
                  <a:schemeClr val="tx2"/>
                </a:solidFill>
                <a:effectLst/>
                <a:latin typeface="DFYuanMedium-B5" panose="020F0509000000000000" pitchFamily="49" charset="-120"/>
                <a:ea typeface="DFYuanMedium-B5" panose="020F0509000000000000" pitchFamily="49" charset="-120"/>
              </a:rPr>
              <a:t>『</a:t>
            </a:r>
            <a:r>
              <a:rPr lang="zh-TW" altLang="en-US" sz="4000" dirty="0">
                <a:solidFill>
                  <a:schemeClr val="tx2"/>
                </a:solidFill>
                <a:effectLst/>
                <a:latin typeface="DFYuanMedium-B5" panose="020F0509000000000000" pitchFamily="49" charset="-120"/>
                <a:ea typeface="DFYuanMedium-B5" panose="020F0509000000000000" pitchFamily="49" charset="-120"/>
              </a:rPr>
              <a:t>在寶座前，並在四活物和眾長老前唱</a:t>
            </a:r>
            <a:r>
              <a:rPr lang="zh-TW" altLang="en-US" sz="4000" dirty="0">
                <a:solidFill>
                  <a:schemeClr val="tx2"/>
                </a:solidFill>
                <a:latin typeface="DFYuanMedium-B5" panose="020F0509000000000000" pitchFamily="49" charset="-120"/>
                <a:ea typeface="DFYuanMedium-B5" panose="020F0509000000000000" pitchFamily="49" charset="-120"/>
              </a:rPr>
              <a:t>歌。</a:t>
            </a:r>
            <a:endParaRPr lang="en-US" altLang="zh-TW" sz="4000" dirty="0">
              <a:solidFill>
                <a:schemeClr val="tx2"/>
              </a:solidFill>
              <a:effectLst/>
              <a:latin typeface="DFYuanMedium-B5" panose="020F0509000000000000" pitchFamily="49" charset="-120"/>
              <a:ea typeface="DFYuanMedium-B5" panose="020F0509000000000000" pitchFamily="49" charset="-120"/>
            </a:endParaRPr>
          </a:p>
          <a:p>
            <a:pPr marL="0" marR="0" lvl="0" indent="0" defTabSz="914400">
              <a:lnSpc>
                <a:spcPct val="110000"/>
              </a:lnSpc>
              <a:spcBef>
                <a:spcPts val="1200"/>
              </a:spcBef>
              <a:spcAft>
                <a:spcPts val="600"/>
              </a:spcAft>
              <a:buNone/>
            </a:pPr>
            <a:r>
              <a:rPr lang="zh-TW" sz="4000" dirty="0">
                <a:solidFill>
                  <a:srgbClr val="000000"/>
                </a:solidFill>
                <a:effectLst/>
                <a:latin typeface="Courier New" panose="02070309020205020404" pitchFamily="49" charset="0"/>
                <a:ea typeface="DFYuanMedium-B5" panose="020F0509000000000000" pitchFamily="49" charset="-120"/>
              </a:rPr>
              <a:t>啟示錄 </a:t>
            </a:r>
            <a:r>
              <a:rPr lang="en-US" sz="4000" dirty="0">
                <a:solidFill>
                  <a:srgbClr val="000000"/>
                </a:solidFill>
                <a:effectLst/>
                <a:latin typeface="Candara" panose="020E0502030303020204" pitchFamily="34" charset="0"/>
                <a:ea typeface="HanWangYenLight" panose="02020300000000000000" pitchFamily="18" charset="-120"/>
              </a:rPr>
              <a:t>5:8 </a:t>
            </a:r>
            <a:r>
              <a:rPr lang="zh-TW" sz="4000" dirty="0">
                <a:solidFill>
                  <a:srgbClr val="000000"/>
                </a:solidFill>
                <a:effectLst/>
                <a:latin typeface="Candara" panose="020E0502030303020204" pitchFamily="34" charset="0"/>
                <a:ea typeface="DFPWeiBei-B5" panose="03000700000000000000" pitchFamily="66" charset="-120"/>
              </a:rPr>
              <a:t>他既拿了書卷、四活物和二十四位長老、就俯伏在羔羊面前、各拿</a:t>
            </a:r>
            <a:r>
              <a:rPr lang="zh-TW" sz="4000" dirty="0">
                <a:solidFill>
                  <a:srgbClr val="000000"/>
                </a:solidFill>
                <a:effectLst/>
                <a:latin typeface="Candara" panose="020E0502030303020204" pitchFamily="34" charset="0"/>
                <a:ea typeface="DFPWeiBei-B5" panose="03000700000000000000" pitchFamily="66" charset="-120"/>
                <a:cs typeface="Microsoft YaHei" panose="020B0503020204020204" pitchFamily="34" charset="-122"/>
              </a:rPr>
              <a:t>著</a:t>
            </a:r>
            <a:r>
              <a:rPr lang="zh-TW" sz="4000" dirty="0">
                <a:solidFill>
                  <a:srgbClr val="FF0000"/>
                </a:solidFill>
                <a:effectLst/>
                <a:latin typeface="Candara" panose="020E0502030303020204" pitchFamily="34" charset="0"/>
                <a:ea typeface="DFPWeiBei-B5" panose="03000700000000000000" pitchFamily="66" charset="-120"/>
              </a:rPr>
              <a:t>琴</a:t>
            </a:r>
            <a:r>
              <a:rPr lang="zh-TW" sz="4000" dirty="0">
                <a:solidFill>
                  <a:srgbClr val="000000"/>
                </a:solidFill>
                <a:effectLst/>
                <a:latin typeface="Candara" panose="020E0502030303020204" pitchFamily="34" charset="0"/>
                <a:ea typeface="DFPWeiBei-B5" panose="03000700000000000000" pitchFamily="66" charset="-120"/>
              </a:rPr>
              <a:t>、</a:t>
            </a:r>
            <a:r>
              <a:rPr lang="zh-TW" sz="4000" dirty="0">
                <a:solidFill>
                  <a:srgbClr val="FF0000"/>
                </a:solidFill>
                <a:effectLst/>
                <a:latin typeface="Candara" panose="020E0502030303020204" pitchFamily="34" charset="0"/>
                <a:ea typeface="DFPWeiBei-B5" panose="03000700000000000000" pitchFamily="66" charset="-120"/>
              </a:rPr>
              <a:t>和盛滿了香的金爐</a:t>
            </a:r>
            <a:r>
              <a:rPr lang="zh-TW" sz="4000" dirty="0">
                <a:solidFill>
                  <a:srgbClr val="000000"/>
                </a:solidFill>
                <a:effectLst/>
                <a:latin typeface="Candara" panose="020E0502030303020204" pitchFamily="34" charset="0"/>
                <a:ea typeface="DFPWeiBei-B5" panose="03000700000000000000" pitchFamily="66" charset="-120"/>
              </a:rPr>
              <a:t>．這</a:t>
            </a:r>
            <a:r>
              <a:rPr lang="zh-TW" sz="4000" dirty="0">
                <a:solidFill>
                  <a:srgbClr val="FF0000"/>
                </a:solidFill>
                <a:effectLst/>
                <a:latin typeface="Candara" panose="020E0502030303020204" pitchFamily="34" charset="0"/>
                <a:ea typeface="DFPWeiBei-B5" panose="03000700000000000000" pitchFamily="66" charset="-120"/>
              </a:rPr>
              <a:t>香</a:t>
            </a:r>
            <a:r>
              <a:rPr lang="zh-TW" sz="4000" dirty="0">
                <a:solidFill>
                  <a:srgbClr val="000000"/>
                </a:solidFill>
                <a:effectLst/>
                <a:latin typeface="Candara" panose="020E0502030303020204" pitchFamily="34" charset="0"/>
                <a:ea typeface="DFPWeiBei-B5" panose="03000700000000000000" pitchFamily="66" charset="-120"/>
              </a:rPr>
              <a:t>就是</a:t>
            </a:r>
            <a:r>
              <a:rPr lang="zh-TW" sz="4000" u="sng" dirty="0">
                <a:solidFill>
                  <a:srgbClr val="4B4BFF"/>
                </a:solidFill>
                <a:effectLst/>
                <a:latin typeface="Candara" panose="020E0502030303020204" pitchFamily="34" charset="0"/>
                <a:ea typeface="DFPWeiBei-B5" panose="03000700000000000000" pitchFamily="66" charset="-120"/>
              </a:rPr>
              <a:t>眾聖徒的祈禱</a:t>
            </a:r>
            <a:r>
              <a:rPr lang="zh-TW" sz="4000" dirty="0">
                <a:solidFill>
                  <a:srgbClr val="000000"/>
                </a:solidFill>
                <a:effectLst/>
                <a:latin typeface="Candara" panose="020E0502030303020204" pitchFamily="34" charset="0"/>
                <a:ea typeface="DFPWeiBei-B5" panose="03000700000000000000" pitchFamily="66" charset="-120"/>
              </a:rPr>
              <a:t>。</a:t>
            </a:r>
            <a:r>
              <a:rPr lang="en-US" altLang="zh-TW" sz="4000" dirty="0">
                <a:effectLst/>
                <a:latin typeface="DFYuanMedium-B5" panose="020F0509000000000000" pitchFamily="49" charset="-120"/>
                <a:ea typeface="DFYuanMedium-B5" panose="020F0509000000000000" pitchFamily="49" charset="-120"/>
              </a:rPr>
              <a:t>』</a:t>
            </a:r>
            <a:endParaRPr lang="en-US" sz="4000" dirty="0">
              <a:effectLst/>
              <a:latin typeface="DFYuanMedium-B5" panose="020F0509000000000000" pitchFamily="49" charset="-120"/>
              <a:ea typeface="DFYuanMedium-B5" panose="020F0509000000000000" pitchFamily="49" charset="-120"/>
            </a:endParaRPr>
          </a:p>
        </p:txBody>
      </p:sp>
    </p:spTree>
    <p:extLst>
      <p:ext uri="{BB962C8B-B14F-4D97-AF65-F5344CB8AC3E}">
        <p14:creationId xmlns:p14="http://schemas.microsoft.com/office/powerpoint/2010/main" val="49011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4294967295"/>
          </p:nvPr>
        </p:nvSpPr>
        <p:spPr>
          <a:xfrm>
            <a:off x="457200" y="685799"/>
            <a:ext cx="8229600" cy="5724525"/>
          </a:xfrm>
        </p:spPr>
        <p:txBody>
          <a:bodyPr>
            <a:normAutofit/>
          </a:bodyPr>
          <a:lstStyle/>
          <a:p>
            <a:pPr marL="0" indent="0" hangingPunct="0">
              <a:lnSpc>
                <a:spcPct val="110000"/>
              </a:lnSpc>
              <a:spcBef>
                <a:spcPts val="600"/>
              </a:spcBef>
              <a:spcAft>
                <a:spcPts val="600"/>
              </a:spcAft>
              <a:buNone/>
            </a:pPr>
            <a:r>
              <a:rPr lang="en-US" sz="4400" dirty="0">
                <a:solidFill>
                  <a:srgbClr val="000000"/>
                </a:solidFill>
                <a:effectLst/>
                <a:latin typeface="Candara" panose="020E0502030303020204" pitchFamily="34" charset="0"/>
                <a:ea typeface="DFPWeiBei-B5" panose="03000700000000000000" pitchFamily="66" charset="-120"/>
              </a:rPr>
              <a:t>9 </a:t>
            </a:r>
            <a:r>
              <a:rPr lang="zh-TW" sz="4400" dirty="0">
                <a:solidFill>
                  <a:srgbClr val="000000"/>
                </a:solidFill>
                <a:effectLst/>
                <a:latin typeface="Candara" panose="020E0502030303020204" pitchFamily="34" charset="0"/>
                <a:ea typeface="DFPWeiBei-B5" panose="03000700000000000000" pitchFamily="66" charset="-120"/>
              </a:rPr>
              <a:t>他們</a:t>
            </a:r>
            <a:r>
              <a:rPr lang="zh-TW" sz="4400" dirty="0">
                <a:solidFill>
                  <a:srgbClr val="FF0000"/>
                </a:solidFill>
                <a:effectLst/>
                <a:latin typeface="Candara" panose="020E0502030303020204" pitchFamily="34" charset="0"/>
                <a:ea typeface="DFPWeiBei-B5" panose="03000700000000000000" pitchFamily="66" charset="-120"/>
              </a:rPr>
              <a:t>唱新歌</a:t>
            </a:r>
            <a:r>
              <a:rPr lang="zh-TW" sz="4400" dirty="0">
                <a:solidFill>
                  <a:srgbClr val="000000"/>
                </a:solidFill>
                <a:effectLst/>
                <a:latin typeface="Candara" panose="020E0502030303020204" pitchFamily="34" charset="0"/>
                <a:ea typeface="DFPWeiBei-B5" panose="03000700000000000000" pitchFamily="66" charset="-120"/>
              </a:rPr>
              <a:t>、說、你配拿書卷、配揭開七印．因為你曾被殺、</a:t>
            </a:r>
            <a:r>
              <a:rPr lang="zh-TW" sz="4400" dirty="0">
                <a:solidFill>
                  <a:srgbClr val="FF0000"/>
                </a:solidFill>
                <a:effectLst/>
                <a:latin typeface="Candara" panose="020E0502030303020204" pitchFamily="34" charset="0"/>
                <a:ea typeface="DFPWeiBei-B5" panose="03000700000000000000" pitchFamily="66" charset="-120"/>
              </a:rPr>
              <a:t>用自己的血</a:t>
            </a:r>
            <a:r>
              <a:rPr lang="zh-TW" sz="4400" dirty="0">
                <a:solidFill>
                  <a:srgbClr val="000000"/>
                </a:solidFill>
                <a:effectLst/>
                <a:latin typeface="Candara" panose="020E0502030303020204" pitchFamily="34" charset="0"/>
                <a:ea typeface="DFPWeiBei-B5" panose="03000700000000000000" pitchFamily="66" charset="-120"/>
              </a:rPr>
              <a:t>從各族各方、各民各國中買了人來、叫他們歸於神、</a:t>
            </a:r>
            <a:r>
              <a:rPr lang="en-US" sz="4400" dirty="0">
                <a:solidFill>
                  <a:srgbClr val="000000"/>
                </a:solidFill>
                <a:effectLst/>
                <a:latin typeface="Candara" panose="020E0502030303020204" pitchFamily="34" charset="0"/>
                <a:ea typeface="DFPWeiBei-B5" panose="03000700000000000000" pitchFamily="66" charset="-120"/>
              </a:rPr>
              <a:t>10 </a:t>
            </a:r>
            <a:r>
              <a:rPr lang="zh-TW" sz="4400" dirty="0">
                <a:solidFill>
                  <a:srgbClr val="000000"/>
                </a:solidFill>
                <a:effectLst/>
                <a:latin typeface="Candara" panose="020E0502030303020204" pitchFamily="34" charset="0"/>
                <a:ea typeface="DFPWeiBei-B5" panose="03000700000000000000" pitchFamily="66" charset="-120"/>
              </a:rPr>
              <a:t>又叫他們</a:t>
            </a:r>
            <a:r>
              <a:rPr lang="zh-TW" sz="4400" dirty="0">
                <a:solidFill>
                  <a:srgbClr val="FF0000"/>
                </a:solidFill>
                <a:effectLst/>
                <a:latin typeface="Candara" panose="020E0502030303020204" pitchFamily="34" charset="0"/>
                <a:ea typeface="DFPWeiBei-B5" panose="03000700000000000000" pitchFamily="66" charset="-120"/>
              </a:rPr>
              <a:t>成為國民、作祭司、歸於神</a:t>
            </a:r>
            <a:r>
              <a:rPr lang="zh-TW" sz="4400" dirty="0">
                <a:solidFill>
                  <a:srgbClr val="000000"/>
                </a:solidFill>
                <a:effectLst/>
                <a:latin typeface="Candara" panose="020E0502030303020204" pitchFamily="34" charset="0"/>
                <a:ea typeface="DFPWeiBei-B5" panose="03000700000000000000" pitchFamily="66" charset="-120"/>
              </a:rPr>
              <a:t>．在地上執掌王權。</a:t>
            </a:r>
            <a:endParaRPr lang="en-US" sz="3200" dirty="0">
              <a:effectLst/>
              <a:latin typeface="Courier New" panose="02070309020205020404" pitchFamily="49" charset="0"/>
              <a:ea typeface="PMingLiU" panose="02020500000000000000" pitchFamily="18" charset="-120"/>
            </a:endParaRPr>
          </a:p>
        </p:txBody>
      </p:sp>
    </p:spTree>
    <p:extLst>
      <p:ext uri="{BB962C8B-B14F-4D97-AF65-F5344CB8AC3E}">
        <p14:creationId xmlns:p14="http://schemas.microsoft.com/office/powerpoint/2010/main" val="1892154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4AEAE6-F84A-4111-BDC4-1CDBCC7F2705}"/>
              </a:ext>
            </a:extLst>
          </p:cNvPr>
          <p:cNvSpPr>
            <a:spLocks noGrp="1"/>
          </p:cNvSpPr>
          <p:nvPr>
            <p:ph type="title"/>
          </p:nvPr>
        </p:nvSpPr>
        <p:spPr>
          <a:xfrm>
            <a:off x="340468" y="233464"/>
            <a:ext cx="8365787" cy="2266545"/>
          </a:xfrm>
        </p:spPr>
        <p:txBody>
          <a:bodyPr vert="horz" lIns="91440" tIns="45720" rIns="91440" bIns="45720" rtlCol="0" anchor="ctr" anchorCtr="0">
            <a:normAutofit/>
          </a:bodyPr>
          <a:lstStyle/>
          <a:p>
            <a:pPr algn="ctr">
              <a:lnSpc>
                <a:spcPct val="110000"/>
              </a:lnSpc>
              <a:spcBef>
                <a:spcPts val="600"/>
              </a:spcBef>
            </a:pPr>
            <a:r>
              <a:rPr lang="zh-TW" sz="4400" dirty="0">
                <a:solidFill>
                  <a:srgbClr val="D1FFD1"/>
                </a:solidFill>
                <a:effectLst/>
                <a:latin typeface="Candara" panose="020E0502030303020204" pitchFamily="34" charset="0"/>
                <a:ea typeface="DFYuanMedium-B5" panose="020F0509000000000000" pitchFamily="49" charset="-120"/>
                <a:cs typeface="Arial" panose="020B0604020202020204" pitchFamily="34" charset="0"/>
              </a:rPr>
              <a:t>複習</a:t>
            </a:r>
            <a:r>
              <a:rPr lang="en-US" sz="4400" dirty="0">
                <a:solidFill>
                  <a:srgbClr val="D1FFD1"/>
                </a:solidFill>
                <a:effectLst/>
                <a:latin typeface="Candara" panose="020E0502030303020204" pitchFamily="34" charset="0"/>
                <a:ea typeface="DFYuanMedium-B5" panose="020F0509000000000000" pitchFamily="49" charset="-120"/>
                <a:cs typeface="Arial" panose="020B0604020202020204" pitchFamily="34" charset="0"/>
              </a:rPr>
              <a:t>: </a:t>
            </a:r>
            <a:r>
              <a:rPr lang="en-US" sz="4400" dirty="0">
                <a:solidFill>
                  <a:srgbClr val="D1FFD1"/>
                </a:solidFill>
                <a:latin typeface="Candara" panose="020E0502030303020204" pitchFamily="34" charset="0"/>
                <a:ea typeface="DFPWeiBei-B5" panose="03000700000000000000" pitchFamily="66" charset="-120"/>
              </a:rPr>
              <a:t>13:1-18	</a:t>
            </a:r>
            <a:br>
              <a:rPr lang="en-US" sz="4400" dirty="0">
                <a:latin typeface="Candara" panose="020E0502030303020204" pitchFamily="34" charset="0"/>
                <a:ea typeface="DFPWeiBei-B5" panose="03000700000000000000" pitchFamily="66" charset="-120"/>
              </a:rPr>
            </a:br>
            <a:r>
              <a:rPr lang="en-US" sz="4000" dirty="0">
                <a:solidFill>
                  <a:srgbClr val="CCFFFF"/>
                </a:solidFill>
                <a:latin typeface="Candara" panose="020E0502030303020204" pitchFamily="34" charset="0"/>
                <a:ea typeface="DFPWeiBei-B5" panose="03000700000000000000" pitchFamily="66" charset="-120"/>
              </a:rPr>
              <a:t>“</a:t>
            </a:r>
            <a:r>
              <a:rPr lang="zh-TW" altLang="en-US" sz="4000" dirty="0">
                <a:solidFill>
                  <a:srgbClr val="CCFFFF"/>
                </a:solidFill>
                <a:latin typeface="Candara" panose="020E0502030303020204" pitchFamily="34" charset="0"/>
                <a:ea typeface="DFPWeiBei-B5" panose="03000700000000000000" pitchFamily="66" charset="-120"/>
              </a:rPr>
              <a:t>插曲三之</a:t>
            </a:r>
            <a:r>
              <a:rPr lang="en-US" sz="4000" dirty="0">
                <a:solidFill>
                  <a:srgbClr val="CCFFFF"/>
                </a:solidFill>
                <a:latin typeface="Candara" panose="020E0502030303020204" pitchFamily="34" charset="0"/>
                <a:ea typeface="DFPWeiBei-B5" panose="03000700000000000000" pitchFamily="66" charset="-120"/>
              </a:rPr>
              <a:t>2</a:t>
            </a:r>
            <a:r>
              <a:rPr lang="en-US" altLang="zh-TW" sz="4000" dirty="0">
                <a:solidFill>
                  <a:srgbClr val="CCFFFF"/>
                </a:solidFill>
                <a:latin typeface="Candara" panose="020E0502030303020204" pitchFamily="34" charset="0"/>
                <a:ea typeface="DFPWeiBei-B5" panose="03000700000000000000" pitchFamily="66" charset="-120"/>
              </a:rPr>
              <a:t>: </a:t>
            </a:r>
            <a:r>
              <a:rPr lang="zh-TW" altLang="en-US" sz="4000" dirty="0">
                <a:solidFill>
                  <a:srgbClr val="CCFFFF"/>
                </a:solidFill>
                <a:latin typeface="Candara" panose="020E0502030303020204" pitchFamily="34" charset="0"/>
                <a:ea typeface="DFPWeiBei-B5" panose="03000700000000000000" pitchFamily="66" charset="-120"/>
              </a:rPr>
              <a:t>兩個獸</a:t>
            </a:r>
            <a:r>
              <a:rPr lang="en-US" sz="4000" dirty="0">
                <a:solidFill>
                  <a:srgbClr val="CCFFFF"/>
                </a:solidFill>
                <a:latin typeface="Candara" panose="020E0502030303020204" pitchFamily="34" charset="0"/>
                <a:ea typeface="DFPWeiBei-B5" panose="03000700000000000000" pitchFamily="66" charset="-120"/>
              </a:rPr>
              <a:t> – </a:t>
            </a:r>
            <a:r>
              <a:rPr lang="zh-TW" altLang="en-US" sz="4000" dirty="0">
                <a:solidFill>
                  <a:srgbClr val="CCFFFF"/>
                </a:solidFill>
                <a:latin typeface="Candara" panose="020E0502030303020204" pitchFamily="34" charset="0"/>
                <a:ea typeface="DFPWeiBei-B5" panose="03000700000000000000" pitchFamily="66" charset="-120"/>
              </a:rPr>
              <a:t>三而一的撒旦</a:t>
            </a:r>
            <a:r>
              <a:rPr lang="en-US" sz="4000" dirty="0">
                <a:solidFill>
                  <a:srgbClr val="CCFFFF"/>
                </a:solidFill>
                <a:latin typeface="Candara" panose="020E0502030303020204" pitchFamily="34" charset="0"/>
                <a:ea typeface="DFPWeiBei-B5" panose="03000700000000000000" pitchFamily="66" charset="-120"/>
              </a:rPr>
              <a:t>”</a:t>
            </a:r>
            <a:endParaRPr lang="en-US" sz="3600" dirty="0">
              <a:solidFill>
                <a:srgbClr val="CCFFFF"/>
              </a:solidFill>
              <a:effectLst/>
              <a:latin typeface="Candara" panose="020E0502030303020204" pitchFamily="34" charset="0"/>
              <a:ea typeface="DFPWeiBei-B5" panose="03000700000000000000" pitchFamily="66" charset="-120"/>
              <a:cs typeface="Arial" panose="020B0604020202020204" pitchFamily="34" charset="0"/>
            </a:endParaRPr>
          </a:p>
        </p:txBody>
      </p:sp>
      <p:sp>
        <p:nvSpPr>
          <p:cNvPr id="10" name="Freeform: Shape 9">
            <a:extLst>
              <a:ext uri="{FF2B5EF4-FFF2-40B4-BE49-F238E27FC236}">
                <a16:creationId xmlns:a16="http://schemas.microsoft.com/office/drawing/2014/main" id="{280CBF0E-1AF1-4F17-84A3-89E3F964A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367198"/>
            <a:ext cx="9144000" cy="822960"/>
          </a:xfrm>
          <a:custGeom>
            <a:avLst/>
            <a:gdLst>
              <a:gd name="connsiteX0" fmla="*/ 12192000 w 12192000"/>
              <a:gd name="connsiteY0" fmla="*/ 0 h 1203824"/>
              <a:gd name="connsiteX1" fmla="*/ 12192000 w 12192000"/>
              <a:gd name="connsiteY1" fmla="*/ 463429 h 1203824"/>
              <a:gd name="connsiteX2" fmla="*/ 12190876 w 12192000"/>
              <a:gd name="connsiteY2" fmla="*/ 463512 h 1203824"/>
              <a:gd name="connsiteX3" fmla="*/ 12077245 w 12192000"/>
              <a:gd name="connsiteY3" fmla="*/ 476327 h 1203824"/>
              <a:gd name="connsiteX4" fmla="*/ 11984517 w 12192000"/>
              <a:gd name="connsiteY4" fmla="*/ 479927 h 1203824"/>
              <a:gd name="connsiteX5" fmla="*/ 11951600 w 12192000"/>
              <a:gd name="connsiteY5" fmla="*/ 478957 h 1203824"/>
              <a:gd name="connsiteX6" fmla="*/ 11690904 w 12192000"/>
              <a:gd name="connsiteY6" fmla="*/ 471970 h 1203824"/>
              <a:gd name="connsiteX7" fmla="*/ 11413965 w 12192000"/>
              <a:gd name="connsiteY7" fmla="*/ 476172 h 1203824"/>
              <a:gd name="connsiteX8" fmla="*/ 11240739 w 12192000"/>
              <a:gd name="connsiteY8" fmla="*/ 523169 h 1203824"/>
              <a:gd name="connsiteX9" fmla="*/ 11175005 w 12192000"/>
              <a:gd name="connsiteY9" fmla="*/ 532169 h 1203824"/>
              <a:gd name="connsiteX10" fmla="*/ 10873726 w 12192000"/>
              <a:gd name="connsiteY10" fmla="*/ 580253 h 1203824"/>
              <a:gd name="connsiteX11" fmla="*/ 10821306 w 12192000"/>
              <a:gd name="connsiteY11" fmla="*/ 593207 h 1203824"/>
              <a:gd name="connsiteX12" fmla="*/ 10530811 w 12192000"/>
              <a:gd name="connsiteY12" fmla="*/ 612184 h 1203824"/>
              <a:gd name="connsiteX13" fmla="*/ 10426049 w 12192000"/>
              <a:gd name="connsiteY13" fmla="*/ 623354 h 1203824"/>
              <a:gd name="connsiteX14" fmla="*/ 10329156 w 12192000"/>
              <a:gd name="connsiteY14" fmla="*/ 630948 h 1203824"/>
              <a:gd name="connsiteX15" fmla="*/ 10194727 w 12192000"/>
              <a:gd name="connsiteY15" fmla="*/ 648617 h 1203824"/>
              <a:gd name="connsiteX16" fmla="*/ 10055906 w 12192000"/>
              <a:gd name="connsiteY16" fmla="*/ 671256 h 1203824"/>
              <a:gd name="connsiteX17" fmla="*/ 9900551 w 12192000"/>
              <a:gd name="connsiteY17" fmla="*/ 692855 h 1203824"/>
              <a:gd name="connsiteX18" fmla="*/ 9838464 w 12192000"/>
              <a:gd name="connsiteY18" fmla="*/ 696804 h 1203824"/>
              <a:gd name="connsiteX19" fmla="*/ 9672957 w 12192000"/>
              <a:gd name="connsiteY19" fmla="*/ 723816 h 1203824"/>
              <a:gd name="connsiteX20" fmla="*/ 9585066 w 12192000"/>
              <a:gd name="connsiteY20" fmla="*/ 730692 h 1203824"/>
              <a:gd name="connsiteX21" fmla="*/ 9441407 w 12192000"/>
              <a:gd name="connsiteY21" fmla="*/ 750055 h 1203824"/>
              <a:gd name="connsiteX22" fmla="*/ 9394459 w 12192000"/>
              <a:gd name="connsiteY22" fmla="*/ 755431 h 1203824"/>
              <a:gd name="connsiteX23" fmla="*/ 9352590 w 12192000"/>
              <a:gd name="connsiteY23" fmla="*/ 760650 h 1203824"/>
              <a:gd name="connsiteX24" fmla="*/ 9211614 w 12192000"/>
              <a:gd name="connsiteY24" fmla="*/ 796248 h 1203824"/>
              <a:gd name="connsiteX25" fmla="*/ 9084667 w 12192000"/>
              <a:gd name="connsiteY25" fmla="*/ 815303 h 1203824"/>
              <a:gd name="connsiteX26" fmla="*/ 8863666 w 12192000"/>
              <a:gd name="connsiteY26" fmla="*/ 859298 h 1203824"/>
              <a:gd name="connsiteX27" fmla="*/ 8813796 w 12192000"/>
              <a:gd name="connsiteY27" fmla="*/ 862070 h 1203824"/>
              <a:gd name="connsiteX28" fmla="*/ 8659351 w 12192000"/>
              <a:gd name="connsiteY28" fmla="*/ 882406 h 1203824"/>
              <a:gd name="connsiteX29" fmla="*/ 8571352 w 12192000"/>
              <a:gd name="connsiteY29" fmla="*/ 893639 h 1203824"/>
              <a:gd name="connsiteX30" fmla="*/ 8464106 w 12192000"/>
              <a:gd name="connsiteY30" fmla="*/ 918004 h 1203824"/>
              <a:gd name="connsiteX31" fmla="*/ 8278324 w 12192000"/>
              <a:gd name="connsiteY31" fmla="*/ 963769 h 1203824"/>
              <a:gd name="connsiteX32" fmla="*/ 8229128 w 12192000"/>
              <a:gd name="connsiteY32" fmla="*/ 973810 h 1203824"/>
              <a:gd name="connsiteX33" fmla="*/ 8139751 w 12192000"/>
              <a:gd name="connsiteY33" fmla="*/ 995815 h 1203824"/>
              <a:gd name="connsiteX34" fmla="*/ 8123571 w 12192000"/>
              <a:gd name="connsiteY34" fmla="*/ 999822 h 1203824"/>
              <a:gd name="connsiteX35" fmla="*/ 7988699 w 12192000"/>
              <a:gd name="connsiteY35" fmla="*/ 1042479 h 1203824"/>
              <a:gd name="connsiteX36" fmla="*/ 7917214 w 12192000"/>
              <a:gd name="connsiteY36" fmla="*/ 1054565 h 1203824"/>
              <a:gd name="connsiteX37" fmla="*/ 7710915 w 12192000"/>
              <a:gd name="connsiteY37" fmla="*/ 1084190 h 1203824"/>
              <a:gd name="connsiteX38" fmla="*/ 7622959 w 12192000"/>
              <a:gd name="connsiteY38" fmla="*/ 1093150 h 1203824"/>
              <a:gd name="connsiteX39" fmla="*/ 7410782 w 12192000"/>
              <a:gd name="connsiteY39" fmla="*/ 1109640 h 1203824"/>
              <a:gd name="connsiteX40" fmla="*/ 7277754 w 12192000"/>
              <a:gd name="connsiteY40" fmla="*/ 1121822 h 1203824"/>
              <a:gd name="connsiteX41" fmla="*/ 7124540 w 12192000"/>
              <a:gd name="connsiteY41" fmla="*/ 1132918 h 1203824"/>
              <a:gd name="connsiteX42" fmla="*/ 6949752 w 12192000"/>
              <a:gd name="connsiteY42" fmla="*/ 1151058 h 1203824"/>
              <a:gd name="connsiteX43" fmla="*/ 6630249 w 12192000"/>
              <a:gd name="connsiteY43" fmla="*/ 1176063 h 1203824"/>
              <a:gd name="connsiteX44" fmla="*/ 6320634 w 12192000"/>
              <a:gd name="connsiteY44" fmla="*/ 1198901 h 1203824"/>
              <a:gd name="connsiteX45" fmla="*/ 6192343 w 12192000"/>
              <a:gd name="connsiteY45" fmla="*/ 1198323 h 1203824"/>
              <a:gd name="connsiteX46" fmla="*/ 5966562 w 12192000"/>
              <a:gd name="connsiteY46" fmla="*/ 1203723 h 1203824"/>
              <a:gd name="connsiteX47" fmla="*/ 5867227 w 12192000"/>
              <a:gd name="connsiteY47" fmla="*/ 1201847 h 1203824"/>
              <a:gd name="connsiteX48" fmla="*/ 5630172 w 12192000"/>
              <a:gd name="connsiteY48" fmla="*/ 1202248 h 1203824"/>
              <a:gd name="connsiteX49" fmla="*/ 5348949 w 12192000"/>
              <a:gd name="connsiteY49" fmla="*/ 1191768 h 1203824"/>
              <a:gd name="connsiteX50" fmla="*/ 5241228 w 12192000"/>
              <a:gd name="connsiteY50" fmla="*/ 1192408 h 1203824"/>
              <a:gd name="connsiteX51" fmla="*/ 4971133 w 12192000"/>
              <a:gd name="connsiteY51" fmla="*/ 1193559 h 1203824"/>
              <a:gd name="connsiteX52" fmla="*/ 4869416 w 12192000"/>
              <a:gd name="connsiteY52" fmla="*/ 1200519 h 1203824"/>
              <a:gd name="connsiteX53" fmla="*/ 4753274 w 12192000"/>
              <a:gd name="connsiteY53" fmla="*/ 1200850 h 1203824"/>
              <a:gd name="connsiteX54" fmla="*/ 4611883 w 12192000"/>
              <a:gd name="connsiteY54" fmla="*/ 1192701 h 1203824"/>
              <a:gd name="connsiteX55" fmla="*/ 4376825 w 12192000"/>
              <a:gd name="connsiteY55" fmla="*/ 1184131 h 1203824"/>
              <a:gd name="connsiteX56" fmla="*/ 4285471 w 12192000"/>
              <a:gd name="connsiteY56" fmla="*/ 1187158 h 1203824"/>
              <a:gd name="connsiteX57" fmla="*/ 3866543 w 12192000"/>
              <a:gd name="connsiteY57" fmla="*/ 1181596 h 1203824"/>
              <a:gd name="connsiteX58" fmla="*/ 3651342 w 12192000"/>
              <a:gd name="connsiteY58" fmla="*/ 1174348 h 1203824"/>
              <a:gd name="connsiteX59" fmla="*/ 3518453 w 12192000"/>
              <a:gd name="connsiteY59" fmla="*/ 1177258 h 1203824"/>
              <a:gd name="connsiteX60" fmla="*/ 3400818 w 12192000"/>
              <a:gd name="connsiteY60" fmla="*/ 1169685 h 1203824"/>
              <a:gd name="connsiteX61" fmla="*/ 3037154 w 12192000"/>
              <a:gd name="connsiteY61" fmla="*/ 1153217 h 1203824"/>
              <a:gd name="connsiteX62" fmla="*/ 2866260 w 12192000"/>
              <a:gd name="connsiteY62" fmla="*/ 1132283 h 1203824"/>
              <a:gd name="connsiteX63" fmla="*/ 2582173 w 12192000"/>
              <a:gd name="connsiteY63" fmla="*/ 1088979 h 1203824"/>
              <a:gd name="connsiteX64" fmla="*/ 2395406 w 12192000"/>
              <a:gd name="connsiteY64" fmla="*/ 1035945 h 1203824"/>
              <a:gd name="connsiteX65" fmla="*/ 2294751 w 12192000"/>
              <a:gd name="connsiteY65" fmla="*/ 1014618 h 1203824"/>
              <a:gd name="connsiteX66" fmla="*/ 2122944 w 12192000"/>
              <a:gd name="connsiteY66" fmla="*/ 984751 h 1203824"/>
              <a:gd name="connsiteX67" fmla="*/ 1905504 w 12192000"/>
              <a:gd name="connsiteY67" fmla="*/ 941380 h 1203824"/>
              <a:gd name="connsiteX68" fmla="*/ 1671045 w 12192000"/>
              <a:gd name="connsiteY68" fmla="*/ 924228 h 1203824"/>
              <a:gd name="connsiteX69" fmla="*/ 1543856 w 12192000"/>
              <a:gd name="connsiteY69" fmla="*/ 898190 h 1203824"/>
              <a:gd name="connsiteX70" fmla="*/ 1419784 w 12192000"/>
              <a:gd name="connsiteY70" fmla="*/ 868500 h 1203824"/>
              <a:gd name="connsiteX71" fmla="*/ 1355116 w 12192000"/>
              <a:gd name="connsiteY71" fmla="*/ 849214 h 1203824"/>
              <a:gd name="connsiteX72" fmla="*/ 1223713 w 12192000"/>
              <a:gd name="connsiteY72" fmla="*/ 821702 h 1203824"/>
              <a:gd name="connsiteX73" fmla="*/ 1094193 w 12192000"/>
              <a:gd name="connsiteY73" fmla="*/ 804872 h 1203824"/>
              <a:gd name="connsiteX74" fmla="*/ 1001115 w 12192000"/>
              <a:gd name="connsiteY74" fmla="*/ 783030 h 1203824"/>
              <a:gd name="connsiteX75" fmla="*/ 879548 w 12192000"/>
              <a:gd name="connsiteY75" fmla="*/ 747884 h 1203824"/>
              <a:gd name="connsiteX76" fmla="*/ 711163 w 12192000"/>
              <a:gd name="connsiteY76" fmla="*/ 719039 h 1203824"/>
              <a:gd name="connsiteX77" fmla="*/ 557941 w 12192000"/>
              <a:gd name="connsiteY77" fmla="*/ 707101 h 1203824"/>
              <a:gd name="connsiteX78" fmla="*/ 480347 w 12192000"/>
              <a:gd name="connsiteY78" fmla="*/ 668702 h 1203824"/>
              <a:gd name="connsiteX79" fmla="*/ 296224 w 12192000"/>
              <a:gd name="connsiteY79" fmla="*/ 603583 h 1203824"/>
              <a:gd name="connsiteX80" fmla="*/ 72689 w 12192000"/>
              <a:gd name="connsiteY80" fmla="*/ 560892 h 1203824"/>
              <a:gd name="connsiteX81" fmla="*/ 0 w 12192000"/>
              <a:gd name="connsiteY81" fmla="*/ 543486 h 1203824"/>
              <a:gd name="connsiteX82" fmla="*/ 0 w 12192000"/>
              <a:gd name="connsiteY82" fmla="*/ 384357 h 1203824"/>
              <a:gd name="connsiteX83" fmla="*/ 51784 w 12192000"/>
              <a:gd name="connsiteY83" fmla="*/ 393937 h 1203824"/>
              <a:gd name="connsiteX84" fmla="*/ 205561 w 12192000"/>
              <a:gd name="connsiteY84" fmla="*/ 414859 h 1203824"/>
              <a:gd name="connsiteX85" fmla="*/ 354391 w 12192000"/>
              <a:gd name="connsiteY85" fmla="*/ 426667 h 1203824"/>
              <a:gd name="connsiteX86" fmla="*/ 448281 w 12192000"/>
              <a:gd name="connsiteY86" fmla="*/ 436308 h 1203824"/>
              <a:gd name="connsiteX87" fmla="*/ 611518 w 12192000"/>
              <a:gd name="connsiteY87" fmla="*/ 434166 h 1203824"/>
              <a:gd name="connsiteX88" fmla="*/ 746076 w 12192000"/>
              <a:gd name="connsiteY88" fmla="*/ 422520 h 1203824"/>
              <a:gd name="connsiteX89" fmla="*/ 902724 w 12192000"/>
              <a:gd name="connsiteY89" fmla="*/ 409989 h 1203824"/>
              <a:gd name="connsiteX90" fmla="*/ 1113854 w 12192000"/>
              <a:gd name="connsiteY90" fmla="*/ 414230 h 1203824"/>
              <a:gd name="connsiteX91" fmla="*/ 1333449 w 12192000"/>
              <a:gd name="connsiteY91" fmla="*/ 459938 h 1203824"/>
              <a:gd name="connsiteX92" fmla="*/ 1408608 w 12192000"/>
              <a:gd name="connsiteY92" fmla="*/ 458278 h 1203824"/>
              <a:gd name="connsiteX93" fmla="*/ 1630191 w 12192000"/>
              <a:gd name="connsiteY93" fmla="*/ 403061 h 1203824"/>
              <a:gd name="connsiteX94" fmla="*/ 1956289 w 12192000"/>
              <a:gd name="connsiteY94" fmla="*/ 332366 h 1203824"/>
              <a:gd name="connsiteX95" fmla="*/ 2042814 w 12192000"/>
              <a:gd name="connsiteY95" fmla="*/ 344002 h 1203824"/>
              <a:gd name="connsiteX96" fmla="*/ 2183420 w 12192000"/>
              <a:gd name="connsiteY96" fmla="*/ 369635 h 1203824"/>
              <a:gd name="connsiteX97" fmla="*/ 2269566 w 12192000"/>
              <a:gd name="connsiteY97" fmla="*/ 439859 h 1203824"/>
              <a:gd name="connsiteX98" fmla="*/ 2331129 w 12192000"/>
              <a:gd name="connsiteY98" fmla="*/ 524163 h 1203824"/>
              <a:gd name="connsiteX99" fmla="*/ 2385112 w 12192000"/>
              <a:gd name="connsiteY99" fmla="*/ 555357 h 1203824"/>
              <a:gd name="connsiteX100" fmla="*/ 2444033 w 12192000"/>
              <a:gd name="connsiteY100" fmla="*/ 572629 h 1203824"/>
              <a:gd name="connsiteX101" fmla="*/ 2525979 w 12192000"/>
              <a:gd name="connsiteY101" fmla="*/ 603233 h 1203824"/>
              <a:gd name="connsiteX102" fmla="*/ 2603911 w 12192000"/>
              <a:gd name="connsiteY102" fmla="*/ 684825 h 1203824"/>
              <a:gd name="connsiteX103" fmla="*/ 2678828 w 12192000"/>
              <a:gd name="connsiteY103" fmla="*/ 706990 h 1203824"/>
              <a:gd name="connsiteX104" fmla="*/ 2738094 w 12192000"/>
              <a:gd name="connsiteY104" fmla="*/ 711376 h 1203824"/>
              <a:gd name="connsiteX105" fmla="*/ 2983806 w 12192000"/>
              <a:gd name="connsiteY105" fmla="*/ 728243 h 1203824"/>
              <a:gd name="connsiteX106" fmla="*/ 3013997 w 12192000"/>
              <a:gd name="connsiteY106" fmla="*/ 725446 h 1203824"/>
              <a:gd name="connsiteX107" fmla="*/ 3364419 w 12192000"/>
              <a:gd name="connsiteY107" fmla="*/ 720577 h 1203824"/>
              <a:gd name="connsiteX108" fmla="*/ 3460521 w 12192000"/>
              <a:gd name="connsiteY108" fmla="*/ 717628 h 1203824"/>
              <a:gd name="connsiteX109" fmla="*/ 3710982 w 12192000"/>
              <a:gd name="connsiteY109" fmla="*/ 714182 h 1203824"/>
              <a:gd name="connsiteX110" fmla="*/ 3850961 w 12192000"/>
              <a:gd name="connsiteY110" fmla="*/ 778802 h 1203824"/>
              <a:gd name="connsiteX111" fmla="*/ 3946286 w 12192000"/>
              <a:gd name="connsiteY111" fmla="*/ 816372 h 1203824"/>
              <a:gd name="connsiteX112" fmla="*/ 4065132 w 12192000"/>
              <a:gd name="connsiteY112" fmla="*/ 832459 h 1203824"/>
              <a:gd name="connsiteX113" fmla="*/ 4132173 w 12192000"/>
              <a:gd name="connsiteY113" fmla="*/ 835167 h 1203824"/>
              <a:gd name="connsiteX114" fmla="*/ 4305858 w 12192000"/>
              <a:gd name="connsiteY114" fmla="*/ 804156 h 1203824"/>
              <a:gd name="connsiteX115" fmla="*/ 4382131 w 12192000"/>
              <a:gd name="connsiteY115" fmla="*/ 769481 h 1203824"/>
              <a:gd name="connsiteX116" fmla="*/ 4453289 w 12192000"/>
              <a:gd name="connsiteY116" fmla="*/ 752531 h 1203824"/>
              <a:gd name="connsiteX117" fmla="*/ 4657971 w 12192000"/>
              <a:gd name="connsiteY117" fmla="*/ 795835 h 1203824"/>
              <a:gd name="connsiteX118" fmla="*/ 4682399 w 12192000"/>
              <a:gd name="connsiteY118" fmla="*/ 813876 h 1203824"/>
              <a:gd name="connsiteX119" fmla="*/ 4771814 w 12192000"/>
              <a:gd name="connsiteY119" fmla="*/ 907046 h 1203824"/>
              <a:gd name="connsiteX120" fmla="*/ 4827520 w 12192000"/>
              <a:gd name="connsiteY120" fmla="*/ 929876 h 1203824"/>
              <a:gd name="connsiteX121" fmla="*/ 4849942 w 12192000"/>
              <a:gd name="connsiteY121" fmla="*/ 933851 h 1203824"/>
              <a:gd name="connsiteX122" fmla="*/ 5009626 w 12192000"/>
              <a:gd name="connsiteY122" fmla="*/ 957896 h 1203824"/>
              <a:gd name="connsiteX123" fmla="*/ 5158711 w 12192000"/>
              <a:gd name="connsiteY123" fmla="*/ 963814 h 1203824"/>
              <a:gd name="connsiteX124" fmla="*/ 5376427 w 12192000"/>
              <a:gd name="connsiteY124" fmla="*/ 963151 h 1203824"/>
              <a:gd name="connsiteX125" fmla="*/ 5475787 w 12192000"/>
              <a:gd name="connsiteY125" fmla="*/ 980508 h 1203824"/>
              <a:gd name="connsiteX126" fmla="*/ 5653401 w 12192000"/>
              <a:gd name="connsiteY126" fmla="*/ 987268 h 1203824"/>
              <a:gd name="connsiteX127" fmla="*/ 5726340 w 12192000"/>
              <a:gd name="connsiteY127" fmla="*/ 985357 h 1203824"/>
              <a:gd name="connsiteX128" fmla="*/ 5790563 w 12192000"/>
              <a:gd name="connsiteY128" fmla="*/ 991300 h 1203824"/>
              <a:gd name="connsiteX129" fmla="*/ 5860260 w 12192000"/>
              <a:gd name="connsiteY129" fmla="*/ 1004958 h 1203824"/>
              <a:gd name="connsiteX130" fmla="*/ 6042101 w 12192000"/>
              <a:gd name="connsiteY130" fmla="*/ 1036226 h 1203824"/>
              <a:gd name="connsiteX131" fmla="*/ 6301998 w 12192000"/>
              <a:gd name="connsiteY131" fmla="*/ 989138 h 1203824"/>
              <a:gd name="connsiteX132" fmla="*/ 6452025 w 12192000"/>
              <a:gd name="connsiteY132" fmla="*/ 968489 h 1203824"/>
              <a:gd name="connsiteX133" fmla="*/ 6589205 w 12192000"/>
              <a:gd name="connsiteY133" fmla="*/ 939474 h 1203824"/>
              <a:gd name="connsiteX134" fmla="*/ 6631069 w 12192000"/>
              <a:gd name="connsiteY134" fmla="*/ 911222 h 1203824"/>
              <a:gd name="connsiteX135" fmla="*/ 6828274 w 12192000"/>
              <a:gd name="connsiteY135" fmla="*/ 942941 h 1203824"/>
              <a:gd name="connsiteX136" fmla="*/ 6900803 w 12192000"/>
              <a:gd name="connsiteY136" fmla="*/ 984140 h 1203824"/>
              <a:gd name="connsiteX137" fmla="*/ 7034668 w 12192000"/>
              <a:gd name="connsiteY137" fmla="*/ 1018665 h 1203824"/>
              <a:gd name="connsiteX138" fmla="*/ 7281067 w 12192000"/>
              <a:gd name="connsiteY138" fmla="*/ 966327 h 1203824"/>
              <a:gd name="connsiteX139" fmla="*/ 7412780 w 12192000"/>
              <a:gd name="connsiteY139" fmla="*/ 909206 h 1203824"/>
              <a:gd name="connsiteX140" fmla="*/ 7500327 w 12192000"/>
              <a:gd name="connsiteY140" fmla="*/ 894826 h 1203824"/>
              <a:gd name="connsiteX141" fmla="*/ 7662324 w 12192000"/>
              <a:gd name="connsiteY141" fmla="*/ 927415 h 1203824"/>
              <a:gd name="connsiteX142" fmla="*/ 7725334 w 12192000"/>
              <a:gd name="connsiteY142" fmla="*/ 924844 h 1203824"/>
              <a:gd name="connsiteX143" fmla="*/ 7833279 w 12192000"/>
              <a:gd name="connsiteY143" fmla="*/ 913031 h 1203824"/>
              <a:gd name="connsiteX144" fmla="*/ 7928605 w 12192000"/>
              <a:gd name="connsiteY144" fmla="*/ 881683 h 1203824"/>
              <a:gd name="connsiteX145" fmla="*/ 8146597 w 12192000"/>
              <a:gd name="connsiteY145" fmla="*/ 762968 h 1203824"/>
              <a:gd name="connsiteX146" fmla="*/ 8183577 w 12192000"/>
              <a:gd name="connsiteY146" fmla="*/ 749005 h 1203824"/>
              <a:gd name="connsiteX147" fmla="*/ 8250224 w 12192000"/>
              <a:gd name="connsiteY147" fmla="*/ 733642 h 1203824"/>
              <a:gd name="connsiteX148" fmla="*/ 8505929 w 12192000"/>
              <a:gd name="connsiteY148" fmla="*/ 626542 h 1203824"/>
              <a:gd name="connsiteX149" fmla="*/ 8564194 w 12192000"/>
              <a:gd name="connsiteY149" fmla="*/ 618796 h 1203824"/>
              <a:gd name="connsiteX150" fmla="*/ 8660705 w 12192000"/>
              <a:gd name="connsiteY150" fmla="*/ 611069 h 1203824"/>
              <a:gd name="connsiteX151" fmla="*/ 8762255 w 12192000"/>
              <a:gd name="connsiteY151" fmla="*/ 585060 h 1203824"/>
              <a:gd name="connsiteX152" fmla="*/ 8836439 w 12192000"/>
              <a:gd name="connsiteY152" fmla="*/ 566358 h 1203824"/>
              <a:gd name="connsiteX153" fmla="*/ 9050728 w 12192000"/>
              <a:gd name="connsiteY153" fmla="*/ 559575 h 1203824"/>
              <a:gd name="connsiteX154" fmla="*/ 9229627 w 12192000"/>
              <a:gd name="connsiteY154" fmla="*/ 557464 h 1203824"/>
              <a:gd name="connsiteX155" fmla="*/ 9253451 w 12192000"/>
              <a:gd name="connsiteY155" fmla="*/ 550855 h 1203824"/>
              <a:gd name="connsiteX156" fmla="*/ 9484214 w 12192000"/>
              <a:gd name="connsiteY156" fmla="*/ 498671 h 1203824"/>
              <a:gd name="connsiteX157" fmla="*/ 9582633 w 12192000"/>
              <a:gd name="connsiteY157" fmla="*/ 458384 h 1203824"/>
              <a:gd name="connsiteX158" fmla="*/ 9719670 w 12192000"/>
              <a:gd name="connsiteY158" fmla="*/ 415607 h 1203824"/>
              <a:gd name="connsiteX159" fmla="*/ 9871784 w 12192000"/>
              <a:gd name="connsiteY159" fmla="*/ 366147 h 1203824"/>
              <a:gd name="connsiteX160" fmla="*/ 9984494 w 12192000"/>
              <a:gd name="connsiteY160" fmla="*/ 336660 h 1203824"/>
              <a:gd name="connsiteX161" fmla="*/ 10154708 w 12192000"/>
              <a:gd name="connsiteY161" fmla="*/ 322193 h 1203824"/>
              <a:gd name="connsiteX162" fmla="*/ 10190446 w 12192000"/>
              <a:gd name="connsiteY162" fmla="*/ 325025 h 1203824"/>
              <a:gd name="connsiteX163" fmla="*/ 10530736 w 12192000"/>
              <a:gd name="connsiteY163" fmla="*/ 335953 h 1203824"/>
              <a:gd name="connsiteX164" fmla="*/ 10752157 w 12192000"/>
              <a:gd name="connsiteY164" fmla="*/ 305117 h 1203824"/>
              <a:gd name="connsiteX165" fmla="*/ 10824452 w 12192000"/>
              <a:gd name="connsiteY165" fmla="*/ 285927 h 1203824"/>
              <a:gd name="connsiteX166" fmla="*/ 10953152 w 12192000"/>
              <a:gd name="connsiteY166" fmla="*/ 228102 h 1203824"/>
              <a:gd name="connsiteX167" fmla="*/ 11011614 w 12192000"/>
              <a:gd name="connsiteY167" fmla="*/ 214096 h 1203824"/>
              <a:gd name="connsiteX168" fmla="*/ 11116031 w 12192000"/>
              <a:gd name="connsiteY168" fmla="*/ 195421 h 1203824"/>
              <a:gd name="connsiteX169" fmla="*/ 11344303 w 12192000"/>
              <a:gd name="connsiteY169" fmla="*/ 166629 h 1203824"/>
              <a:gd name="connsiteX170" fmla="*/ 11639050 w 12192000"/>
              <a:gd name="connsiteY170" fmla="*/ 108526 h 1203824"/>
              <a:gd name="connsiteX171" fmla="*/ 11757532 w 12192000"/>
              <a:gd name="connsiteY171" fmla="*/ 96530 h 1203824"/>
              <a:gd name="connsiteX172" fmla="*/ 11885799 w 12192000"/>
              <a:gd name="connsiteY172" fmla="*/ 86728 h 1203824"/>
              <a:gd name="connsiteX173" fmla="*/ 11922874 w 12192000"/>
              <a:gd name="connsiteY173" fmla="*/ 81060 h 1203824"/>
              <a:gd name="connsiteX174" fmla="*/ 12115331 w 12192000"/>
              <a:gd name="connsiteY174" fmla="*/ 33587 h 1203824"/>
              <a:gd name="connsiteX175" fmla="*/ 12158080 w 12192000"/>
              <a:gd name="connsiteY175" fmla="*/ 14081 h 12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4">
                <a:moveTo>
                  <a:pt x="12192000" y="0"/>
                </a:moveTo>
                <a:lnTo>
                  <a:pt x="12192000" y="463429"/>
                </a:lnTo>
                <a:lnTo>
                  <a:pt x="12190876" y="463512"/>
                </a:lnTo>
                <a:cubicBezTo>
                  <a:pt x="12153133" y="467010"/>
                  <a:pt x="12115042" y="473200"/>
                  <a:pt x="12077245" y="476327"/>
                </a:cubicBezTo>
                <a:cubicBezTo>
                  <a:pt x="12046307" y="479040"/>
                  <a:pt x="12015359" y="479114"/>
                  <a:pt x="11984517" y="479927"/>
                </a:cubicBezTo>
                <a:cubicBezTo>
                  <a:pt x="11973265" y="480210"/>
                  <a:pt x="11961485" y="476792"/>
                  <a:pt x="11951600" y="478957"/>
                </a:cubicBezTo>
                <a:cubicBezTo>
                  <a:pt x="11853497" y="501074"/>
                  <a:pt x="11777036" y="475730"/>
                  <a:pt x="11690904" y="471970"/>
                </a:cubicBezTo>
                <a:cubicBezTo>
                  <a:pt x="11600358" y="467893"/>
                  <a:pt x="11511400" y="454530"/>
                  <a:pt x="11413965" y="476172"/>
                </a:cubicBezTo>
                <a:cubicBezTo>
                  <a:pt x="11355010" y="489304"/>
                  <a:pt x="11299073" y="508237"/>
                  <a:pt x="11240739" y="523169"/>
                </a:cubicBezTo>
                <a:cubicBezTo>
                  <a:pt x="11219994" y="528395"/>
                  <a:pt x="11196384" y="531385"/>
                  <a:pt x="11175005" y="532169"/>
                </a:cubicBezTo>
                <a:cubicBezTo>
                  <a:pt x="11071819" y="536506"/>
                  <a:pt x="10971303" y="549336"/>
                  <a:pt x="10873726" y="580253"/>
                </a:cubicBezTo>
                <a:cubicBezTo>
                  <a:pt x="10856992" y="585473"/>
                  <a:pt x="10839156" y="590660"/>
                  <a:pt x="10821306" y="593207"/>
                </a:cubicBezTo>
                <a:cubicBezTo>
                  <a:pt x="10723500" y="607162"/>
                  <a:pt x="10626924" y="616976"/>
                  <a:pt x="10530811" y="612184"/>
                </a:cubicBezTo>
                <a:cubicBezTo>
                  <a:pt x="10498527" y="610559"/>
                  <a:pt x="10460885" y="619895"/>
                  <a:pt x="10426049" y="623354"/>
                </a:cubicBezTo>
                <a:cubicBezTo>
                  <a:pt x="10393740" y="626644"/>
                  <a:pt x="10360820" y="630774"/>
                  <a:pt x="10329156" y="630948"/>
                </a:cubicBezTo>
                <a:cubicBezTo>
                  <a:pt x="10282924" y="631125"/>
                  <a:pt x="10240698" y="636395"/>
                  <a:pt x="10194727" y="648617"/>
                </a:cubicBezTo>
                <a:cubicBezTo>
                  <a:pt x="10150847" y="660165"/>
                  <a:pt x="10102287" y="664450"/>
                  <a:pt x="10055906" y="671256"/>
                </a:cubicBezTo>
                <a:cubicBezTo>
                  <a:pt x="10004174" y="678826"/>
                  <a:pt x="9952442" y="686395"/>
                  <a:pt x="9900551" y="692855"/>
                </a:cubicBezTo>
                <a:cubicBezTo>
                  <a:pt x="9879793" y="695439"/>
                  <a:pt x="9855180" y="691398"/>
                  <a:pt x="9838464" y="696804"/>
                </a:cubicBezTo>
                <a:cubicBezTo>
                  <a:pt x="9784563" y="714690"/>
                  <a:pt x="9727517" y="710557"/>
                  <a:pt x="9672957" y="723816"/>
                </a:cubicBezTo>
                <a:cubicBezTo>
                  <a:pt x="9646220" y="730464"/>
                  <a:pt x="9614440" y="727257"/>
                  <a:pt x="9585066" y="730692"/>
                </a:cubicBezTo>
                <a:cubicBezTo>
                  <a:pt x="9537047" y="736221"/>
                  <a:pt x="9489294" y="743601"/>
                  <a:pt x="9441407" y="750055"/>
                </a:cubicBezTo>
                <a:cubicBezTo>
                  <a:pt x="9425674" y="752111"/>
                  <a:pt x="9410218" y="753561"/>
                  <a:pt x="9394459" y="755431"/>
                </a:cubicBezTo>
                <a:cubicBezTo>
                  <a:pt x="9380484" y="757048"/>
                  <a:pt x="9365611" y="757472"/>
                  <a:pt x="9352590" y="760650"/>
                </a:cubicBezTo>
                <a:cubicBezTo>
                  <a:pt x="9305415" y="772102"/>
                  <a:pt x="9259379" y="786411"/>
                  <a:pt x="9211614" y="796248"/>
                </a:cubicBezTo>
                <a:cubicBezTo>
                  <a:pt x="9170220" y="804796"/>
                  <a:pt x="9126523" y="807444"/>
                  <a:pt x="9084667" y="815303"/>
                </a:cubicBezTo>
                <a:cubicBezTo>
                  <a:pt x="9010868" y="829042"/>
                  <a:pt x="8937412" y="845188"/>
                  <a:pt x="8863666" y="859298"/>
                </a:cubicBezTo>
                <a:cubicBezTo>
                  <a:pt x="8847706" y="862330"/>
                  <a:pt x="8830271" y="860096"/>
                  <a:pt x="8813796" y="862070"/>
                </a:cubicBezTo>
                <a:cubicBezTo>
                  <a:pt x="8762262" y="868479"/>
                  <a:pt x="8710833" y="875626"/>
                  <a:pt x="8659351" y="882406"/>
                </a:cubicBezTo>
                <a:cubicBezTo>
                  <a:pt x="8630055" y="886396"/>
                  <a:pt x="8600505" y="891179"/>
                  <a:pt x="8571352" y="893639"/>
                </a:cubicBezTo>
                <a:cubicBezTo>
                  <a:pt x="8532843" y="896868"/>
                  <a:pt x="8497743" y="898476"/>
                  <a:pt x="8464106" y="918004"/>
                </a:cubicBezTo>
                <a:cubicBezTo>
                  <a:pt x="8412327" y="948238"/>
                  <a:pt x="8341122" y="949523"/>
                  <a:pt x="8278324" y="963769"/>
                </a:cubicBezTo>
                <a:cubicBezTo>
                  <a:pt x="8262086" y="967408"/>
                  <a:pt x="8245335" y="969987"/>
                  <a:pt x="8229128" y="973810"/>
                </a:cubicBezTo>
                <a:cubicBezTo>
                  <a:pt x="8199180" y="980915"/>
                  <a:pt x="8169646" y="988338"/>
                  <a:pt x="8139751" y="995815"/>
                </a:cubicBezTo>
                <a:cubicBezTo>
                  <a:pt x="8134478" y="997132"/>
                  <a:pt x="8128438" y="998185"/>
                  <a:pt x="8123571" y="999822"/>
                </a:cubicBezTo>
                <a:cubicBezTo>
                  <a:pt x="8078628" y="1014164"/>
                  <a:pt x="8034565" y="1029514"/>
                  <a:pt x="7988699" y="1042479"/>
                </a:cubicBezTo>
                <a:cubicBezTo>
                  <a:pt x="7966302" y="1048884"/>
                  <a:pt x="7941011" y="1052871"/>
                  <a:pt x="7917214" y="1054565"/>
                </a:cubicBezTo>
                <a:cubicBezTo>
                  <a:pt x="7847636" y="1059584"/>
                  <a:pt x="7779165" y="1067276"/>
                  <a:pt x="7710915" y="1084190"/>
                </a:cubicBezTo>
                <a:cubicBezTo>
                  <a:pt x="7683826" y="1090885"/>
                  <a:pt x="7652466" y="1090640"/>
                  <a:pt x="7622959" y="1093150"/>
                </a:cubicBezTo>
                <a:cubicBezTo>
                  <a:pt x="7552361" y="1098691"/>
                  <a:pt x="7481710" y="1103861"/>
                  <a:pt x="7410782" y="1109640"/>
                </a:cubicBezTo>
                <a:cubicBezTo>
                  <a:pt x="7366505" y="1113312"/>
                  <a:pt x="7322030" y="1118147"/>
                  <a:pt x="7277754" y="1121822"/>
                </a:cubicBezTo>
                <a:cubicBezTo>
                  <a:pt x="7226619" y="1125906"/>
                  <a:pt x="7175601" y="1128277"/>
                  <a:pt x="7124540" y="1132918"/>
                </a:cubicBezTo>
                <a:cubicBezTo>
                  <a:pt x="7066293" y="1138207"/>
                  <a:pt x="7008028" y="1145955"/>
                  <a:pt x="6949752" y="1151058"/>
                </a:cubicBezTo>
                <a:cubicBezTo>
                  <a:pt x="6843217" y="1160027"/>
                  <a:pt x="6736882" y="1167834"/>
                  <a:pt x="6630249" y="1176063"/>
                </a:cubicBezTo>
                <a:cubicBezTo>
                  <a:pt x="6526849" y="1184018"/>
                  <a:pt x="6423556" y="1192713"/>
                  <a:pt x="6320634" y="1198901"/>
                </a:cubicBezTo>
                <a:cubicBezTo>
                  <a:pt x="6277297" y="1201496"/>
                  <a:pt x="6235232" y="1197679"/>
                  <a:pt x="6192343" y="1198323"/>
                </a:cubicBezTo>
                <a:cubicBezTo>
                  <a:pt x="6117131" y="1199612"/>
                  <a:pt x="6041418" y="1202485"/>
                  <a:pt x="5966562" y="1203723"/>
                </a:cubicBezTo>
                <a:cubicBezTo>
                  <a:pt x="5933144" y="1204338"/>
                  <a:pt x="5900754" y="1201974"/>
                  <a:pt x="5867227" y="1201847"/>
                </a:cubicBezTo>
                <a:cubicBezTo>
                  <a:pt x="5788180" y="1201796"/>
                  <a:pt x="5708354" y="1203933"/>
                  <a:pt x="5630172" y="1202248"/>
                </a:cubicBezTo>
                <a:cubicBezTo>
                  <a:pt x="5535908" y="1200213"/>
                  <a:pt x="5442984" y="1194779"/>
                  <a:pt x="5348949" y="1191768"/>
                </a:cubicBezTo>
                <a:cubicBezTo>
                  <a:pt x="5313810" y="1190551"/>
                  <a:pt x="5277251" y="1192179"/>
                  <a:pt x="5241228" y="1192408"/>
                </a:cubicBezTo>
                <a:cubicBezTo>
                  <a:pt x="5151316" y="1192775"/>
                  <a:pt x="5061657" y="1192349"/>
                  <a:pt x="4971133" y="1193559"/>
                </a:cubicBezTo>
                <a:cubicBezTo>
                  <a:pt x="4937685" y="1193988"/>
                  <a:pt x="4903114" y="1199299"/>
                  <a:pt x="4869416" y="1200519"/>
                </a:cubicBezTo>
                <a:cubicBezTo>
                  <a:pt x="4830283" y="1201947"/>
                  <a:pt x="4791348" y="1202215"/>
                  <a:pt x="4753274" y="1200850"/>
                </a:cubicBezTo>
                <a:cubicBezTo>
                  <a:pt x="4705682" y="1199144"/>
                  <a:pt x="4659172" y="1194829"/>
                  <a:pt x="4611883" y="1192701"/>
                </a:cubicBezTo>
                <a:cubicBezTo>
                  <a:pt x="4533819" y="1189298"/>
                  <a:pt x="4455420" y="1186135"/>
                  <a:pt x="4376825" y="1184131"/>
                </a:cubicBezTo>
                <a:cubicBezTo>
                  <a:pt x="4347226" y="1183446"/>
                  <a:pt x="4315374" y="1187423"/>
                  <a:pt x="4285471" y="1187158"/>
                </a:cubicBezTo>
                <a:cubicBezTo>
                  <a:pt x="4145774" y="1185753"/>
                  <a:pt x="4006046" y="1184162"/>
                  <a:pt x="3866543" y="1181596"/>
                </a:cubicBezTo>
                <a:cubicBezTo>
                  <a:pt x="3794230" y="1180207"/>
                  <a:pt x="3723633" y="1175551"/>
                  <a:pt x="3651342" y="1174348"/>
                </a:cubicBezTo>
                <a:cubicBezTo>
                  <a:pt x="3607885" y="1173562"/>
                  <a:pt x="3561907" y="1178044"/>
                  <a:pt x="3518453" y="1177258"/>
                </a:cubicBezTo>
                <a:cubicBezTo>
                  <a:pt x="3478287" y="1176568"/>
                  <a:pt x="3440399" y="1171400"/>
                  <a:pt x="3400818" y="1169685"/>
                </a:cubicBezTo>
                <a:cubicBezTo>
                  <a:pt x="3279824" y="1164099"/>
                  <a:pt x="3157310" y="1160621"/>
                  <a:pt x="3037154" y="1153217"/>
                </a:cubicBezTo>
                <a:cubicBezTo>
                  <a:pt x="2978373" y="1149708"/>
                  <a:pt x="2922429" y="1140508"/>
                  <a:pt x="2866260" y="1132283"/>
                </a:cubicBezTo>
                <a:cubicBezTo>
                  <a:pt x="2771049" y="1118489"/>
                  <a:pt x="2677107" y="1103380"/>
                  <a:pt x="2582173" y="1088979"/>
                </a:cubicBezTo>
                <a:cubicBezTo>
                  <a:pt x="2511090" y="1078352"/>
                  <a:pt x="2447356" y="1063086"/>
                  <a:pt x="2395406" y="1035945"/>
                </a:cubicBezTo>
                <a:cubicBezTo>
                  <a:pt x="2371411" y="1023508"/>
                  <a:pt x="2331675" y="1015582"/>
                  <a:pt x="2294751" y="1014618"/>
                </a:cubicBezTo>
                <a:cubicBezTo>
                  <a:pt x="2228580" y="1012920"/>
                  <a:pt x="2177384" y="998698"/>
                  <a:pt x="2122944" y="984751"/>
                </a:cubicBezTo>
                <a:cubicBezTo>
                  <a:pt x="2054121" y="967003"/>
                  <a:pt x="1981585" y="951294"/>
                  <a:pt x="1905504" y="941380"/>
                </a:cubicBezTo>
                <a:cubicBezTo>
                  <a:pt x="1830544" y="931682"/>
                  <a:pt x="1747929" y="932141"/>
                  <a:pt x="1671045" y="924228"/>
                </a:cubicBezTo>
                <a:cubicBezTo>
                  <a:pt x="1625936" y="919523"/>
                  <a:pt x="1585613" y="907528"/>
                  <a:pt x="1543856" y="898190"/>
                </a:cubicBezTo>
                <a:cubicBezTo>
                  <a:pt x="1502093" y="888855"/>
                  <a:pt x="1460606" y="878913"/>
                  <a:pt x="1419784" y="868500"/>
                </a:cubicBezTo>
                <a:cubicBezTo>
                  <a:pt x="1397486" y="862806"/>
                  <a:pt x="1378078" y="854435"/>
                  <a:pt x="1355116" y="849214"/>
                </a:cubicBezTo>
                <a:cubicBezTo>
                  <a:pt x="1311848" y="839527"/>
                  <a:pt x="1265353" y="832754"/>
                  <a:pt x="1223713" y="821702"/>
                </a:cubicBezTo>
                <a:cubicBezTo>
                  <a:pt x="1183577" y="811001"/>
                  <a:pt x="1138864" y="809072"/>
                  <a:pt x="1094193" y="804872"/>
                </a:cubicBezTo>
                <a:cubicBezTo>
                  <a:pt x="1060244" y="801784"/>
                  <a:pt x="1034230" y="787936"/>
                  <a:pt x="1001115" y="783030"/>
                </a:cubicBezTo>
                <a:cubicBezTo>
                  <a:pt x="953853" y="775990"/>
                  <a:pt x="916853" y="764276"/>
                  <a:pt x="879548" y="747884"/>
                </a:cubicBezTo>
                <a:cubicBezTo>
                  <a:pt x="837586" y="729513"/>
                  <a:pt x="770061" y="725929"/>
                  <a:pt x="711163" y="719039"/>
                </a:cubicBezTo>
                <a:cubicBezTo>
                  <a:pt x="661152" y="713146"/>
                  <a:pt x="604343" y="715774"/>
                  <a:pt x="557941" y="707101"/>
                </a:cubicBezTo>
                <a:cubicBezTo>
                  <a:pt x="525381" y="700984"/>
                  <a:pt x="499355" y="684493"/>
                  <a:pt x="480347" y="668702"/>
                </a:cubicBezTo>
                <a:cubicBezTo>
                  <a:pt x="437718" y="632865"/>
                  <a:pt x="370204" y="616630"/>
                  <a:pt x="296224" y="603583"/>
                </a:cubicBezTo>
                <a:cubicBezTo>
                  <a:pt x="220741" y="590184"/>
                  <a:pt x="148480" y="573869"/>
                  <a:pt x="72689" y="560892"/>
                </a:cubicBezTo>
                <a:lnTo>
                  <a:pt x="0" y="543486"/>
                </a:lnTo>
                <a:lnTo>
                  <a:pt x="0" y="384357"/>
                </a:lnTo>
                <a:lnTo>
                  <a:pt x="51784" y="393937"/>
                </a:lnTo>
                <a:cubicBezTo>
                  <a:pt x="104770" y="397707"/>
                  <a:pt x="153378" y="409086"/>
                  <a:pt x="205561" y="414859"/>
                </a:cubicBezTo>
                <a:cubicBezTo>
                  <a:pt x="254062" y="420400"/>
                  <a:pt x="305001" y="422574"/>
                  <a:pt x="354391" y="426667"/>
                </a:cubicBezTo>
                <a:cubicBezTo>
                  <a:pt x="386450" y="429269"/>
                  <a:pt x="420771" y="429847"/>
                  <a:pt x="448281" y="436308"/>
                </a:cubicBezTo>
                <a:cubicBezTo>
                  <a:pt x="499904" y="448391"/>
                  <a:pt x="551004" y="446576"/>
                  <a:pt x="611518" y="434166"/>
                </a:cubicBezTo>
                <a:cubicBezTo>
                  <a:pt x="654695" y="425361"/>
                  <a:pt x="702395" y="422710"/>
                  <a:pt x="746076" y="422520"/>
                </a:cubicBezTo>
                <a:cubicBezTo>
                  <a:pt x="798481" y="422218"/>
                  <a:pt x="848400" y="419817"/>
                  <a:pt x="902724" y="409989"/>
                </a:cubicBezTo>
                <a:cubicBezTo>
                  <a:pt x="977291" y="396518"/>
                  <a:pt x="1048428" y="397321"/>
                  <a:pt x="1113854" y="414230"/>
                </a:cubicBezTo>
                <a:cubicBezTo>
                  <a:pt x="1184155" y="432145"/>
                  <a:pt x="1258677" y="446437"/>
                  <a:pt x="1333449" y="459938"/>
                </a:cubicBezTo>
                <a:cubicBezTo>
                  <a:pt x="1354772" y="463883"/>
                  <a:pt x="1385284" y="463304"/>
                  <a:pt x="1408608" y="458278"/>
                </a:cubicBezTo>
                <a:cubicBezTo>
                  <a:pt x="1483492" y="441930"/>
                  <a:pt x="1561495" y="427025"/>
                  <a:pt x="1630191" y="403061"/>
                </a:cubicBezTo>
                <a:cubicBezTo>
                  <a:pt x="1735315" y="366348"/>
                  <a:pt x="1840887" y="337881"/>
                  <a:pt x="1956289" y="332366"/>
                </a:cubicBezTo>
                <a:cubicBezTo>
                  <a:pt x="1986669" y="330865"/>
                  <a:pt x="2019100" y="336056"/>
                  <a:pt x="2042814" y="344002"/>
                </a:cubicBezTo>
                <a:cubicBezTo>
                  <a:pt x="2085261" y="358150"/>
                  <a:pt x="2126350" y="370413"/>
                  <a:pt x="2183420" y="369635"/>
                </a:cubicBezTo>
                <a:cubicBezTo>
                  <a:pt x="2235035" y="368879"/>
                  <a:pt x="2279659" y="405942"/>
                  <a:pt x="2269566" y="439859"/>
                </a:cubicBezTo>
                <a:cubicBezTo>
                  <a:pt x="2258267" y="478101"/>
                  <a:pt x="2277762" y="504964"/>
                  <a:pt x="2331129" y="524163"/>
                </a:cubicBezTo>
                <a:cubicBezTo>
                  <a:pt x="2352980" y="531807"/>
                  <a:pt x="2364861" y="546162"/>
                  <a:pt x="2385112" y="555357"/>
                </a:cubicBezTo>
                <a:cubicBezTo>
                  <a:pt x="2401860" y="562976"/>
                  <a:pt x="2421927" y="570875"/>
                  <a:pt x="2444033" y="572629"/>
                </a:cubicBezTo>
                <a:cubicBezTo>
                  <a:pt x="2483469" y="575878"/>
                  <a:pt x="2509763" y="584022"/>
                  <a:pt x="2525979" y="603233"/>
                </a:cubicBezTo>
                <a:cubicBezTo>
                  <a:pt x="2549282" y="631254"/>
                  <a:pt x="2578520" y="657481"/>
                  <a:pt x="2603911" y="684825"/>
                </a:cubicBezTo>
                <a:cubicBezTo>
                  <a:pt x="2618910" y="700624"/>
                  <a:pt x="2643515" y="707120"/>
                  <a:pt x="2678828" y="706990"/>
                </a:cubicBezTo>
                <a:cubicBezTo>
                  <a:pt x="2699243" y="707100"/>
                  <a:pt x="2725615" y="705603"/>
                  <a:pt x="2738094" y="711376"/>
                </a:cubicBezTo>
                <a:cubicBezTo>
                  <a:pt x="2805960" y="742855"/>
                  <a:pt x="2895980" y="733032"/>
                  <a:pt x="2983806" y="728243"/>
                </a:cubicBezTo>
                <a:cubicBezTo>
                  <a:pt x="2993929" y="727744"/>
                  <a:pt x="3004007" y="726871"/>
                  <a:pt x="3013997" y="725446"/>
                </a:cubicBezTo>
                <a:cubicBezTo>
                  <a:pt x="3136002" y="707474"/>
                  <a:pt x="3250133" y="713470"/>
                  <a:pt x="3364419" y="720577"/>
                </a:cubicBezTo>
                <a:cubicBezTo>
                  <a:pt x="3394563" y="722507"/>
                  <a:pt x="3428050" y="719807"/>
                  <a:pt x="3460521" y="717628"/>
                </a:cubicBezTo>
                <a:cubicBezTo>
                  <a:pt x="3545330" y="712137"/>
                  <a:pt x="3633314" y="698262"/>
                  <a:pt x="3710982" y="714182"/>
                </a:cubicBezTo>
                <a:cubicBezTo>
                  <a:pt x="3772122" y="726607"/>
                  <a:pt x="3825029" y="745116"/>
                  <a:pt x="3850961" y="778802"/>
                </a:cubicBezTo>
                <a:cubicBezTo>
                  <a:pt x="3868395" y="801427"/>
                  <a:pt x="3898481" y="813185"/>
                  <a:pt x="3946286" y="816372"/>
                </a:cubicBezTo>
                <a:cubicBezTo>
                  <a:pt x="3987480" y="819179"/>
                  <a:pt x="4025130" y="827781"/>
                  <a:pt x="4065132" y="832459"/>
                </a:cubicBezTo>
                <a:cubicBezTo>
                  <a:pt x="4086246" y="834922"/>
                  <a:pt x="4110400" y="838274"/>
                  <a:pt x="4132173" y="835167"/>
                </a:cubicBezTo>
                <a:cubicBezTo>
                  <a:pt x="4190358" y="826865"/>
                  <a:pt x="4249453" y="817300"/>
                  <a:pt x="4305858" y="804156"/>
                </a:cubicBezTo>
                <a:cubicBezTo>
                  <a:pt x="4334041" y="797490"/>
                  <a:pt x="4360739" y="782919"/>
                  <a:pt x="4382131" y="769481"/>
                </a:cubicBezTo>
                <a:cubicBezTo>
                  <a:pt x="4404161" y="755388"/>
                  <a:pt x="4425552" y="747047"/>
                  <a:pt x="4453289" y="752531"/>
                </a:cubicBezTo>
                <a:cubicBezTo>
                  <a:pt x="4522267" y="766292"/>
                  <a:pt x="4590589" y="780524"/>
                  <a:pt x="4657971" y="795835"/>
                </a:cubicBezTo>
                <a:cubicBezTo>
                  <a:pt x="4669645" y="798513"/>
                  <a:pt x="4675987" y="807238"/>
                  <a:pt x="4682399" y="813876"/>
                </a:cubicBezTo>
                <a:cubicBezTo>
                  <a:pt x="4712325" y="844914"/>
                  <a:pt x="4739115" y="876968"/>
                  <a:pt x="4771814" y="907046"/>
                </a:cubicBezTo>
                <a:cubicBezTo>
                  <a:pt x="4783117" y="917329"/>
                  <a:pt x="4807945" y="922850"/>
                  <a:pt x="4827520" y="929876"/>
                </a:cubicBezTo>
                <a:cubicBezTo>
                  <a:pt x="4833681" y="932206"/>
                  <a:pt x="4845543" y="931081"/>
                  <a:pt x="4849942" y="933851"/>
                </a:cubicBezTo>
                <a:cubicBezTo>
                  <a:pt x="4888949" y="959631"/>
                  <a:pt x="4951287" y="954890"/>
                  <a:pt x="5009626" y="957896"/>
                </a:cubicBezTo>
                <a:cubicBezTo>
                  <a:pt x="5059523" y="960407"/>
                  <a:pt x="5111928" y="960104"/>
                  <a:pt x="5158711" y="963814"/>
                </a:cubicBezTo>
                <a:cubicBezTo>
                  <a:pt x="5231307" y="969696"/>
                  <a:pt x="5298173" y="973751"/>
                  <a:pt x="5376427" y="963151"/>
                </a:cubicBezTo>
                <a:cubicBezTo>
                  <a:pt x="5408579" y="958754"/>
                  <a:pt x="5448461" y="970245"/>
                  <a:pt x="5475787" y="980508"/>
                </a:cubicBezTo>
                <a:cubicBezTo>
                  <a:pt x="5528518" y="1000363"/>
                  <a:pt x="5584839" y="1001958"/>
                  <a:pt x="5653401" y="987268"/>
                </a:cubicBezTo>
                <a:cubicBezTo>
                  <a:pt x="5676008" y="982341"/>
                  <a:pt x="5702558" y="984595"/>
                  <a:pt x="5726340" y="985357"/>
                </a:cubicBezTo>
                <a:cubicBezTo>
                  <a:pt x="5748643" y="985952"/>
                  <a:pt x="5770110" y="988364"/>
                  <a:pt x="5790563" y="991300"/>
                </a:cubicBezTo>
                <a:cubicBezTo>
                  <a:pt x="5815128" y="994969"/>
                  <a:pt x="5845522" y="996110"/>
                  <a:pt x="5860260" y="1004958"/>
                </a:cubicBezTo>
                <a:cubicBezTo>
                  <a:pt x="5906803" y="1032493"/>
                  <a:pt x="5977069" y="1037385"/>
                  <a:pt x="6042101" y="1036226"/>
                </a:cubicBezTo>
                <a:cubicBezTo>
                  <a:pt x="6128232" y="1034888"/>
                  <a:pt x="6222269" y="1027704"/>
                  <a:pt x="6301998" y="989138"/>
                </a:cubicBezTo>
                <a:cubicBezTo>
                  <a:pt x="6349672" y="965909"/>
                  <a:pt x="6396952" y="955198"/>
                  <a:pt x="6452025" y="968489"/>
                </a:cubicBezTo>
                <a:cubicBezTo>
                  <a:pt x="6489401" y="977695"/>
                  <a:pt x="6558002" y="960731"/>
                  <a:pt x="6589205" y="939474"/>
                </a:cubicBezTo>
                <a:cubicBezTo>
                  <a:pt x="6600499" y="931821"/>
                  <a:pt x="6612148" y="924116"/>
                  <a:pt x="6631069" y="911222"/>
                </a:cubicBezTo>
                <a:cubicBezTo>
                  <a:pt x="6674305" y="951313"/>
                  <a:pt x="6752346" y="944332"/>
                  <a:pt x="6828274" y="942941"/>
                </a:cubicBezTo>
                <a:cubicBezTo>
                  <a:pt x="6874780" y="942157"/>
                  <a:pt x="6889173" y="963896"/>
                  <a:pt x="6900803" y="984140"/>
                </a:cubicBezTo>
                <a:cubicBezTo>
                  <a:pt x="6921316" y="1020676"/>
                  <a:pt x="6959796" y="1032557"/>
                  <a:pt x="7034668" y="1018665"/>
                </a:cubicBezTo>
                <a:cubicBezTo>
                  <a:pt x="7117337" y="1003282"/>
                  <a:pt x="7199637" y="985309"/>
                  <a:pt x="7281067" y="966327"/>
                </a:cubicBezTo>
                <a:cubicBezTo>
                  <a:pt x="7332521" y="954266"/>
                  <a:pt x="7378029" y="936255"/>
                  <a:pt x="7412780" y="909206"/>
                </a:cubicBezTo>
                <a:cubicBezTo>
                  <a:pt x="7446535" y="882864"/>
                  <a:pt x="7455445" y="884046"/>
                  <a:pt x="7500327" y="894826"/>
                </a:cubicBezTo>
                <a:cubicBezTo>
                  <a:pt x="7552743" y="907363"/>
                  <a:pt x="7606735" y="918164"/>
                  <a:pt x="7662324" y="927415"/>
                </a:cubicBezTo>
                <a:cubicBezTo>
                  <a:pt x="7679867" y="930387"/>
                  <a:pt x="7704114" y="926740"/>
                  <a:pt x="7725334" y="924844"/>
                </a:cubicBezTo>
                <a:cubicBezTo>
                  <a:pt x="7761320" y="921787"/>
                  <a:pt x="7798617" y="920242"/>
                  <a:pt x="7833279" y="913031"/>
                </a:cubicBezTo>
                <a:cubicBezTo>
                  <a:pt x="7866516" y="906023"/>
                  <a:pt x="7898634" y="893700"/>
                  <a:pt x="7928605" y="881683"/>
                </a:cubicBezTo>
                <a:cubicBezTo>
                  <a:pt x="8012311" y="848025"/>
                  <a:pt x="8088138" y="810205"/>
                  <a:pt x="8146597" y="762968"/>
                </a:cubicBezTo>
                <a:cubicBezTo>
                  <a:pt x="8154091" y="756800"/>
                  <a:pt x="8170249" y="752606"/>
                  <a:pt x="8183577" y="749005"/>
                </a:cubicBezTo>
                <a:cubicBezTo>
                  <a:pt x="8205312" y="743071"/>
                  <a:pt x="8227788" y="737222"/>
                  <a:pt x="8250224" y="733642"/>
                </a:cubicBezTo>
                <a:cubicBezTo>
                  <a:pt x="8359189" y="716209"/>
                  <a:pt x="8441164" y="678078"/>
                  <a:pt x="8505929" y="626542"/>
                </a:cubicBezTo>
                <a:cubicBezTo>
                  <a:pt x="8524585" y="611796"/>
                  <a:pt x="8540107" y="608259"/>
                  <a:pt x="8564194" y="618796"/>
                </a:cubicBezTo>
                <a:cubicBezTo>
                  <a:pt x="8592162" y="631043"/>
                  <a:pt x="8628032" y="619507"/>
                  <a:pt x="8660705" y="611069"/>
                </a:cubicBezTo>
                <a:cubicBezTo>
                  <a:pt x="8694442" y="602479"/>
                  <a:pt x="8728514" y="593651"/>
                  <a:pt x="8762255" y="585060"/>
                </a:cubicBezTo>
                <a:cubicBezTo>
                  <a:pt x="8787227" y="578855"/>
                  <a:pt x="8811899" y="573069"/>
                  <a:pt x="8836439" y="566358"/>
                </a:cubicBezTo>
                <a:cubicBezTo>
                  <a:pt x="8912856" y="545447"/>
                  <a:pt x="8983243" y="538425"/>
                  <a:pt x="9050728" y="559575"/>
                </a:cubicBezTo>
                <a:cubicBezTo>
                  <a:pt x="9102219" y="575830"/>
                  <a:pt x="9164950" y="573868"/>
                  <a:pt x="9229627" y="557464"/>
                </a:cubicBezTo>
                <a:cubicBezTo>
                  <a:pt x="9237706" y="555368"/>
                  <a:pt x="9247529" y="550190"/>
                  <a:pt x="9253451" y="550855"/>
                </a:cubicBezTo>
                <a:cubicBezTo>
                  <a:pt x="9342568" y="560232"/>
                  <a:pt x="9405310" y="512383"/>
                  <a:pt x="9484214" y="498671"/>
                </a:cubicBezTo>
                <a:cubicBezTo>
                  <a:pt x="9519035" y="492570"/>
                  <a:pt x="9552778" y="473783"/>
                  <a:pt x="9582633" y="458384"/>
                </a:cubicBezTo>
                <a:cubicBezTo>
                  <a:pt x="9623689" y="437231"/>
                  <a:pt x="9660183" y="417297"/>
                  <a:pt x="9719670" y="415607"/>
                </a:cubicBezTo>
                <a:cubicBezTo>
                  <a:pt x="9779189" y="414101"/>
                  <a:pt x="9830940" y="393878"/>
                  <a:pt x="9871784" y="366147"/>
                </a:cubicBezTo>
                <a:cubicBezTo>
                  <a:pt x="9903014" y="345075"/>
                  <a:pt x="9939570" y="338349"/>
                  <a:pt x="9984494" y="336660"/>
                </a:cubicBezTo>
                <a:cubicBezTo>
                  <a:pt x="10040642" y="334503"/>
                  <a:pt x="10098165" y="326674"/>
                  <a:pt x="10154708" y="322193"/>
                </a:cubicBezTo>
                <a:cubicBezTo>
                  <a:pt x="10166953" y="321201"/>
                  <a:pt x="10182669" y="321603"/>
                  <a:pt x="10190446" y="325025"/>
                </a:cubicBezTo>
                <a:cubicBezTo>
                  <a:pt x="10285769" y="367692"/>
                  <a:pt x="10408999" y="350677"/>
                  <a:pt x="10530736" y="335953"/>
                </a:cubicBezTo>
                <a:cubicBezTo>
                  <a:pt x="10604506" y="327127"/>
                  <a:pt x="10678397" y="316584"/>
                  <a:pt x="10752157" y="305117"/>
                </a:cubicBezTo>
                <a:cubicBezTo>
                  <a:pt x="10777120" y="301365"/>
                  <a:pt x="10803110" y="294636"/>
                  <a:pt x="10824452" y="285927"/>
                </a:cubicBezTo>
                <a:cubicBezTo>
                  <a:pt x="10868837" y="267698"/>
                  <a:pt x="10909147" y="246465"/>
                  <a:pt x="10953152" y="228102"/>
                </a:cubicBezTo>
                <a:cubicBezTo>
                  <a:pt x="10969622" y="221030"/>
                  <a:pt x="10991730" y="217688"/>
                  <a:pt x="11011614" y="214096"/>
                </a:cubicBezTo>
                <a:cubicBezTo>
                  <a:pt x="11046743" y="207573"/>
                  <a:pt x="11086641" y="206412"/>
                  <a:pt x="11116031" y="195421"/>
                </a:cubicBezTo>
                <a:cubicBezTo>
                  <a:pt x="11192467" y="166956"/>
                  <a:pt x="11266913" y="160299"/>
                  <a:pt x="11344303" y="166629"/>
                </a:cubicBezTo>
                <a:cubicBezTo>
                  <a:pt x="11452657" y="175527"/>
                  <a:pt x="11551626" y="159519"/>
                  <a:pt x="11639050" y="108526"/>
                </a:cubicBezTo>
                <a:cubicBezTo>
                  <a:pt x="11678385" y="85543"/>
                  <a:pt x="11720243" y="87879"/>
                  <a:pt x="11757532" y="96530"/>
                </a:cubicBezTo>
                <a:cubicBezTo>
                  <a:pt x="11800499" y="106640"/>
                  <a:pt x="11840704" y="105056"/>
                  <a:pt x="11885799" y="86728"/>
                </a:cubicBezTo>
                <a:cubicBezTo>
                  <a:pt x="11895784" y="82659"/>
                  <a:pt x="11910604" y="81867"/>
                  <a:pt x="11922874" y="81060"/>
                </a:cubicBezTo>
                <a:cubicBezTo>
                  <a:pt x="11992783" y="75806"/>
                  <a:pt x="12063500" y="73647"/>
                  <a:pt x="12115331" y="33587"/>
                </a:cubicBezTo>
                <a:cubicBezTo>
                  <a:pt x="12125500" y="25715"/>
                  <a:pt x="12143693" y="20477"/>
                  <a:pt x="12158080" y="14081"/>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534676D8-D37A-4610-BBFB-A1DC26D52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367198"/>
            <a:ext cx="9144000" cy="822960"/>
          </a:xfrm>
          <a:custGeom>
            <a:avLst/>
            <a:gdLst>
              <a:gd name="connsiteX0" fmla="*/ 12192000 w 12192000"/>
              <a:gd name="connsiteY0" fmla="*/ 0 h 1203824"/>
              <a:gd name="connsiteX1" fmla="*/ 12192000 w 12192000"/>
              <a:gd name="connsiteY1" fmla="*/ 463429 h 1203824"/>
              <a:gd name="connsiteX2" fmla="*/ 12190876 w 12192000"/>
              <a:gd name="connsiteY2" fmla="*/ 463512 h 1203824"/>
              <a:gd name="connsiteX3" fmla="*/ 12077245 w 12192000"/>
              <a:gd name="connsiteY3" fmla="*/ 476327 h 1203824"/>
              <a:gd name="connsiteX4" fmla="*/ 11984517 w 12192000"/>
              <a:gd name="connsiteY4" fmla="*/ 479927 h 1203824"/>
              <a:gd name="connsiteX5" fmla="*/ 11951600 w 12192000"/>
              <a:gd name="connsiteY5" fmla="*/ 478957 h 1203824"/>
              <a:gd name="connsiteX6" fmla="*/ 11690904 w 12192000"/>
              <a:gd name="connsiteY6" fmla="*/ 471970 h 1203824"/>
              <a:gd name="connsiteX7" fmla="*/ 11413965 w 12192000"/>
              <a:gd name="connsiteY7" fmla="*/ 476172 h 1203824"/>
              <a:gd name="connsiteX8" fmla="*/ 11240739 w 12192000"/>
              <a:gd name="connsiteY8" fmla="*/ 523169 h 1203824"/>
              <a:gd name="connsiteX9" fmla="*/ 11175005 w 12192000"/>
              <a:gd name="connsiteY9" fmla="*/ 532169 h 1203824"/>
              <a:gd name="connsiteX10" fmla="*/ 10873726 w 12192000"/>
              <a:gd name="connsiteY10" fmla="*/ 580253 h 1203824"/>
              <a:gd name="connsiteX11" fmla="*/ 10821306 w 12192000"/>
              <a:gd name="connsiteY11" fmla="*/ 593207 h 1203824"/>
              <a:gd name="connsiteX12" fmla="*/ 10530811 w 12192000"/>
              <a:gd name="connsiteY12" fmla="*/ 612184 h 1203824"/>
              <a:gd name="connsiteX13" fmla="*/ 10426049 w 12192000"/>
              <a:gd name="connsiteY13" fmla="*/ 623354 h 1203824"/>
              <a:gd name="connsiteX14" fmla="*/ 10329156 w 12192000"/>
              <a:gd name="connsiteY14" fmla="*/ 630948 h 1203824"/>
              <a:gd name="connsiteX15" fmla="*/ 10194727 w 12192000"/>
              <a:gd name="connsiteY15" fmla="*/ 648617 h 1203824"/>
              <a:gd name="connsiteX16" fmla="*/ 10055906 w 12192000"/>
              <a:gd name="connsiteY16" fmla="*/ 671256 h 1203824"/>
              <a:gd name="connsiteX17" fmla="*/ 9900551 w 12192000"/>
              <a:gd name="connsiteY17" fmla="*/ 692855 h 1203824"/>
              <a:gd name="connsiteX18" fmla="*/ 9838464 w 12192000"/>
              <a:gd name="connsiteY18" fmla="*/ 696804 h 1203824"/>
              <a:gd name="connsiteX19" fmla="*/ 9672957 w 12192000"/>
              <a:gd name="connsiteY19" fmla="*/ 723816 h 1203824"/>
              <a:gd name="connsiteX20" fmla="*/ 9585066 w 12192000"/>
              <a:gd name="connsiteY20" fmla="*/ 730692 h 1203824"/>
              <a:gd name="connsiteX21" fmla="*/ 9441407 w 12192000"/>
              <a:gd name="connsiteY21" fmla="*/ 750055 h 1203824"/>
              <a:gd name="connsiteX22" fmla="*/ 9394459 w 12192000"/>
              <a:gd name="connsiteY22" fmla="*/ 755431 h 1203824"/>
              <a:gd name="connsiteX23" fmla="*/ 9352590 w 12192000"/>
              <a:gd name="connsiteY23" fmla="*/ 760650 h 1203824"/>
              <a:gd name="connsiteX24" fmla="*/ 9211614 w 12192000"/>
              <a:gd name="connsiteY24" fmla="*/ 796248 h 1203824"/>
              <a:gd name="connsiteX25" fmla="*/ 9084667 w 12192000"/>
              <a:gd name="connsiteY25" fmla="*/ 815303 h 1203824"/>
              <a:gd name="connsiteX26" fmla="*/ 8863666 w 12192000"/>
              <a:gd name="connsiteY26" fmla="*/ 859298 h 1203824"/>
              <a:gd name="connsiteX27" fmla="*/ 8813796 w 12192000"/>
              <a:gd name="connsiteY27" fmla="*/ 862070 h 1203824"/>
              <a:gd name="connsiteX28" fmla="*/ 8659351 w 12192000"/>
              <a:gd name="connsiteY28" fmla="*/ 882406 h 1203824"/>
              <a:gd name="connsiteX29" fmla="*/ 8571352 w 12192000"/>
              <a:gd name="connsiteY29" fmla="*/ 893639 h 1203824"/>
              <a:gd name="connsiteX30" fmla="*/ 8464106 w 12192000"/>
              <a:gd name="connsiteY30" fmla="*/ 918004 h 1203824"/>
              <a:gd name="connsiteX31" fmla="*/ 8278324 w 12192000"/>
              <a:gd name="connsiteY31" fmla="*/ 963769 h 1203824"/>
              <a:gd name="connsiteX32" fmla="*/ 8229128 w 12192000"/>
              <a:gd name="connsiteY32" fmla="*/ 973810 h 1203824"/>
              <a:gd name="connsiteX33" fmla="*/ 8139751 w 12192000"/>
              <a:gd name="connsiteY33" fmla="*/ 995815 h 1203824"/>
              <a:gd name="connsiteX34" fmla="*/ 8123571 w 12192000"/>
              <a:gd name="connsiteY34" fmla="*/ 999822 h 1203824"/>
              <a:gd name="connsiteX35" fmla="*/ 7988699 w 12192000"/>
              <a:gd name="connsiteY35" fmla="*/ 1042479 h 1203824"/>
              <a:gd name="connsiteX36" fmla="*/ 7917214 w 12192000"/>
              <a:gd name="connsiteY36" fmla="*/ 1054565 h 1203824"/>
              <a:gd name="connsiteX37" fmla="*/ 7710915 w 12192000"/>
              <a:gd name="connsiteY37" fmla="*/ 1084190 h 1203824"/>
              <a:gd name="connsiteX38" fmla="*/ 7622959 w 12192000"/>
              <a:gd name="connsiteY38" fmla="*/ 1093150 h 1203824"/>
              <a:gd name="connsiteX39" fmla="*/ 7410782 w 12192000"/>
              <a:gd name="connsiteY39" fmla="*/ 1109640 h 1203824"/>
              <a:gd name="connsiteX40" fmla="*/ 7277754 w 12192000"/>
              <a:gd name="connsiteY40" fmla="*/ 1121822 h 1203824"/>
              <a:gd name="connsiteX41" fmla="*/ 7124540 w 12192000"/>
              <a:gd name="connsiteY41" fmla="*/ 1132918 h 1203824"/>
              <a:gd name="connsiteX42" fmla="*/ 6949752 w 12192000"/>
              <a:gd name="connsiteY42" fmla="*/ 1151058 h 1203824"/>
              <a:gd name="connsiteX43" fmla="*/ 6630249 w 12192000"/>
              <a:gd name="connsiteY43" fmla="*/ 1176063 h 1203824"/>
              <a:gd name="connsiteX44" fmla="*/ 6320634 w 12192000"/>
              <a:gd name="connsiteY44" fmla="*/ 1198901 h 1203824"/>
              <a:gd name="connsiteX45" fmla="*/ 6192343 w 12192000"/>
              <a:gd name="connsiteY45" fmla="*/ 1198323 h 1203824"/>
              <a:gd name="connsiteX46" fmla="*/ 5966562 w 12192000"/>
              <a:gd name="connsiteY46" fmla="*/ 1203723 h 1203824"/>
              <a:gd name="connsiteX47" fmla="*/ 5867227 w 12192000"/>
              <a:gd name="connsiteY47" fmla="*/ 1201847 h 1203824"/>
              <a:gd name="connsiteX48" fmla="*/ 5630172 w 12192000"/>
              <a:gd name="connsiteY48" fmla="*/ 1202248 h 1203824"/>
              <a:gd name="connsiteX49" fmla="*/ 5348949 w 12192000"/>
              <a:gd name="connsiteY49" fmla="*/ 1191768 h 1203824"/>
              <a:gd name="connsiteX50" fmla="*/ 5241228 w 12192000"/>
              <a:gd name="connsiteY50" fmla="*/ 1192408 h 1203824"/>
              <a:gd name="connsiteX51" fmla="*/ 4971133 w 12192000"/>
              <a:gd name="connsiteY51" fmla="*/ 1193559 h 1203824"/>
              <a:gd name="connsiteX52" fmla="*/ 4869416 w 12192000"/>
              <a:gd name="connsiteY52" fmla="*/ 1200519 h 1203824"/>
              <a:gd name="connsiteX53" fmla="*/ 4753274 w 12192000"/>
              <a:gd name="connsiteY53" fmla="*/ 1200850 h 1203824"/>
              <a:gd name="connsiteX54" fmla="*/ 4611883 w 12192000"/>
              <a:gd name="connsiteY54" fmla="*/ 1192701 h 1203824"/>
              <a:gd name="connsiteX55" fmla="*/ 4376825 w 12192000"/>
              <a:gd name="connsiteY55" fmla="*/ 1184131 h 1203824"/>
              <a:gd name="connsiteX56" fmla="*/ 4285471 w 12192000"/>
              <a:gd name="connsiteY56" fmla="*/ 1187158 h 1203824"/>
              <a:gd name="connsiteX57" fmla="*/ 3866543 w 12192000"/>
              <a:gd name="connsiteY57" fmla="*/ 1181596 h 1203824"/>
              <a:gd name="connsiteX58" fmla="*/ 3651342 w 12192000"/>
              <a:gd name="connsiteY58" fmla="*/ 1174348 h 1203824"/>
              <a:gd name="connsiteX59" fmla="*/ 3518453 w 12192000"/>
              <a:gd name="connsiteY59" fmla="*/ 1177258 h 1203824"/>
              <a:gd name="connsiteX60" fmla="*/ 3400818 w 12192000"/>
              <a:gd name="connsiteY60" fmla="*/ 1169685 h 1203824"/>
              <a:gd name="connsiteX61" fmla="*/ 3037154 w 12192000"/>
              <a:gd name="connsiteY61" fmla="*/ 1153217 h 1203824"/>
              <a:gd name="connsiteX62" fmla="*/ 2866260 w 12192000"/>
              <a:gd name="connsiteY62" fmla="*/ 1132283 h 1203824"/>
              <a:gd name="connsiteX63" fmla="*/ 2582173 w 12192000"/>
              <a:gd name="connsiteY63" fmla="*/ 1088979 h 1203824"/>
              <a:gd name="connsiteX64" fmla="*/ 2395406 w 12192000"/>
              <a:gd name="connsiteY64" fmla="*/ 1035945 h 1203824"/>
              <a:gd name="connsiteX65" fmla="*/ 2294751 w 12192000"/>
              <a:gd name="connsiteY65" fmla="*/ 1014618 h 1203824"/>
              <a:gd name="connsiteX66" fmla="*/ 2122944 w 12192000"/>
              <a:gd name="connsiteY66" fmla="*/ 984751 h 1203824"/>
              <a:gd name="connsiteX67" fmla="*/ 1905504 w 12192000"/>
              <a:gd name="connsiteY67" fmla="*/ 941380 h 1203824"/>
              <a:gd name="connsiteX68" fmla="*/ 1671045 w 12192000"/>
              <a:gd name="connsiteY68" fmla="*/ 924228 h 1203824"/>
              <a:gd name="connsiteX69" fmla="*/ 1543856 w 12192000"/>
              <a:gd name="connsiteY69" fmla="*/ 898190 h 1203824"/>
              <a:gd name="connsiteX70" fmla="*/ 1419784 w 12192000"/>
              <a:gd name="connsiteY70" fmla="*/ 868500 h 1203824"/>
              <a:gd name="connsiteX71" fmla="*/ 1355116 w 12192000"/>
              <a:gd name="connsiteY71" fmla="*/ 849214 h 1203824"/>
              <a:gd name="connsiteX72" fmla="*/ 1223713 w 12192000"/>
              <a:gd name="connsiteY72" fmla="*/ 821702 h 1203824"/>
              <a:gd name="connsiteX73" fmla="*/ 1094193 w 12192000"/>
              <a:gd name="connsiteY73" fmla="*/ 804872 h 1203824"/>
              <a:gd name="connsiteX74" fmla="*/ 1001115 w 12192000"/>
              <a:gd name="connsiteY74" fmla="*/ 783030 h 1203824"/>
              <a:gd name="connsiteX75" fmla="*/ 879548 w 12192000"/>
              <a:gd name="connsiteY75" fmla="*/ 747884 h 1203824"/>
              <a:gd name="connsiteX76" fmla="*/ 711163 w 12192000"/>
              <a:gd name="connsiteY76" fmla="*/ 719039 h 1203824"/>
              <a:gd name="connsiteX77" fmla="*/ 557941 w 12192000"/>
              <a:gd name="connsiteY77" fmla="*/ 707101 h 1203824"/>
              <a:gd name="connsiteX78" fmla="*/ 480347 w 12192000"/>
              <a:gd name="connsiteY78" fmla="*/ 668702 h 1203824"/>
              <a:gd name="connsiteX79" fmla="*/ 296224 w 12192000"/>
              <a:gd name="connsiteY79" fmla="*/ 603583 h 1203824"/>
              <a:gd name="connsiteX80" fmla="*/ 72689 w 12192000"/>
              <a:gd name="connsiteY80" fmla="*/ 560892 h 1203824"/>
              <a:gd name="connsiteX81" fmla="*/ 0 w 12192000"/>
              <a:gd name="connsiteY81" fmla="*/ 543486 h 1203824"/>
              <a:gd name="connsiteX82" fmla="*/ 0 w 12192000"/>
              <a:gd name="connsiteY82" fmla="*/ 384357 h 1203824"/>
              <a:gd name="connsiteX83" fmla="*/ 51784 w 12192000"/>
              <a:gd name="connsiteY83" fmla="*/ 393937 h 1203824"/>
              <a:gd name="connsiteX84" fmla="*/ 205561 w 12192000"/>
              <a:gd name="connsiteY84" fmla="*/ 414859 h 1203824"/>
              <a:gd name="connsiteX85" fmla="*/ 354391 w 12192000"/>
              <a:gd name="connsiteY85" fmla="*/ 426667 h 1203824"/>
              <a:gd name="connsiteX86" fmla="*/ 448281 w 12192000"/>
              <a:gd name="connsiteY86" fmla="*/ 436308 h 1203824"/>
              <a:gd name="connsiteX87" fmla="*/ 611518 w 12192000"/>
              <a:gd name="connsiteY87" fmla="*/ 434166 h 1203824"/>
              <a:gd name="connsiteX88" fmla="*/ 746076 w 12192000"/>
              <a:gd name="connsiteY88" fmla="*/ 422520 h 1203824"/>
              <a:gd name="connsiteX89" fmla="*/ 902724 w 12192000"/>
              <a:gd name="connsiteY89" fmla="*/ 409989 h 1203824"/>
              <a:gd name="connsiteX90" fmla="*/ 1113854 w 12192000"/>
              <a:gd name="connsiteY90" fmla="*/ 414230 h 1203824"/>
              <a:gd name="connsiteX91" fmla="*/ 1333449 w 12192000"/>
              <a:gd name="connsiteY91" fmla="*/ 459938 h 1203824"/>
              <a:gd name="connsiteX92" fmla="*/ 1408608 w 12192000"/>
              <a:gd name="connsiteY92" fmla="*/ 458278 h 1203824"/>
              <a:gd name="connsiteX93" fmla="*/ 1630191 w 12192000"/>
              <a:gd name="connsiteY93" fmla="*/ 403061 h 1203824"/>
              <a:gd name="connsiteX94" fmla="*/ 1956289 w 12192000"/>
              <a:gd name="connsiteY94" fmla="*/ 332366 h 1203824"/>
              <a:gd name="connsiteX95" fmla="*/ 2042814 w 12192000"/>
              <a:gd name="connsiteY95" fmla="*/ 344002 h 1203824"/>
              <a:gd name="connsiteX96" fmla="*/ 2183420 w 12192000"/>
              <a:gd name="connsiteY96" fmla="*/ 369635 h 1203824"/>
              <a:gd name="connsiteX97" fmla="*/ 2269566 w 12192000"/>
              <a:gd name="connsiteY97" fmla="*/ 439859 h 1203824"/>
              <a:gd name="connsiteX98" fmla="*/ 2331129 w 12192000"/>
              <a:gd name="connsiteY98" fmla="*/ 524163 h 1203824"/>
              <a:gd name="connsiteX99" fmla="*/ 2385112 w 12192000"/>
              <a:gd name="connsiteY99" fmla="*/ 555357 h 1203824"/>
              <a:gd name="connsiteX100" fmla="*/ 2444033 w 12192000"/>
              <a:gd name="connsiteY100" fmla="*/ 572629 h 1203824"/>
              <a:gd name="connsiteX101" fmla="*/ 2525979 w 12192000"/>
              <a:gd name="connsiteY101" fmla="*/ 603233 h 1203824"/>
              <a:gd name="connsiteX102" fmla="*/ 2603911 w 12192000"/>
              <a:gd name="connsiteY102" fmla="*/ 684825 h 1203824"/>
              <a:gd name="connsiteX103" fmla="*/ 2678828 w 12192000"/>
              <a:gd name="connsiteY103" fmla="*/ 706990 h 1203824"/>
              <a:gd name="connsiteX104" fmla="*/ 2738094 w 12192000"/>
              <a:gd name="connsiteY104" fmla="*/ 711376 h 1203824"/>
              <a:gd name="connsiteX105" fmla="*/ 2983806 w 12192000"/>
              <a:gd name="connsiteY105" fmla="*/ 728243 h 1203824"/>
              <a:gd name="connsiteX106" fmla="*/ 3013997 w 12192000"/>
              <a:gd name="connsiteY106" fmla="*/ 725446 h 1203824"/>
              <a:gd name="connsiteX107" fmla="*/ 3364419 w 12192000"/>
              <a:gd name="connsiteY107" fmla="*/ 720577 h 1203824"/>
              <a:gd name="connsiteX108" fmla="*/ 3460521 w 12192000"/>
              <a:gd name="connsiteY108" fmla="*/ 717628 h 1203824"/>
              <a:gd name="connsiteX109" fmla="*/ 3710982 w 12192000"/>
              <a:gd name="connsiteY109" fmla="*/ 714182 h 1203824"/>
              <a:gd name="connsiteX110" fmla="*/ 3850961 w 12192000"/>
              <a:gd name="connsiteY110" fmla="*/ 778802 h 1203824"/>
              <a:gd name="connsiteX111" fmla="*/ 3946286 w 12192000"/>
              <a:gd name="connsiteY111" fmla="*/ 816372 h 1203824"/>
              <a:gd name="connsiteX112" fmla="*/ 4065132 w 12192000"/>
              <a:gd name="connsiteY112" fmla="*/ 832459 h 1203824"/>
              <a:gd name="connsiteX113" fmla="*/ 4132173 w 12192000"/>
              <a:gd name="connsiteY113" fmla="*/ 835167 h 1203824"/>
              <a:gd name="connsiteX114" fmla="*/ 4305858 w 12192000"/>
              <a:gd name="connsiteY114" fmla="*/ 804156 h 1203824"/>
              <a:gd name="connsiteX115" fmla="*/ 4382131 w 12192000"/>
              <a:gd name="connsiteY115" fmla="*/ 769481 h 1203824"/>
              <a:gd name="connsiteX116" fmla="*/ 4453289 w 12192000"/>
              <a:gd name="connsiteY116" fmla="*/ 752531 h 1203824"/>
              <a:gd name="connsiteX117" fmla="*/ 4657971 w 12192000"/>
              <a:gd name="connsiteY117" fmla="*/ 795835 h 1203824"/>
              <a:gd name="connsiteX118" fmla="*/ 4682399 w 12192000"/>
              <a:gd name="connsiteY118" fmla="*/ 813876 h 1203824"/>
              <a:gd name="connsiteX119" fmla="*/ 4771814 w 12192000"/>
              <a:gd name="connsiteY119" fmla="*/ 907046 h 1203824"/>
              <a:gd name="connsiteX120" fmla="*/ 4827520 w 12192000"/>
              <a:gd name="connsiteY120" fmla="*/ 929876 h 1203824"/>
              <a:gd name="connsiteX121" fmla="*/ 4849942 w 12192000"/>
              <a:gd name="connsiteY121" fmla="*/ 933851 h 1203824"/>
              <a:gd name="connsiteX122" fmla="*/ 5009626 w 12192000"/>
              <a:gd name="connsiteY122" fmla="*/ 957896 h 1203824"/>
              <a:gd name="connsiteX123" fmla="*/ 5158711 w 12192000"/>
              <a:gd name="connsiteY123" fmla="*/ 963814 h 1203824"/>
              <a:gd name="connsiteX124" fmla="*/ 5376427 w 12192000"/>
              <a:gd name="connsiteY124" fmla="*/ 963151 h 1203824"/>
              <a:gd name="connsiteX125" fmla="*/ 5475787 w 12192000"/>
              <a:gd name="connsiteY125" fmla="*/ 980508 h 1203824"/>
              <a:gd name="connsiteX126" fmla="*/ 5653401 w 12192000"/>
              <a:gd name="connsiteY126" fmla="*/ 987268 h 1203824"/>
              <a:gd name="connsiteX127" fmla="*/ 5726340 w 12192000"/>
              <a:gd name="connsiteY127" fmla="*/ 985357 h 1203824"/>
              <a:gd name="connsiteX128" fmla="*/ 5790563 w 12192000"/>
              <a:gd name="connsiteY128" fmla="*/ 991300 h 1203824"/>
              <a:gd name="connsiteX129" fmla="*/ 5860260 w 12192000"/>
              <a:gd name="connsiteY129" fmla="*/ 1004958 h 1203824"/>
              <a:gd name="connsiteX130" fmla="*/ 6042101 w 12192000"/>
              <a:gd name="connsiteY130" fmla="*/ 1036226 h 1203824"/>
              <a:gd name="connsiteX131" fmla="*/ 6301998 w 12192000"/>
              <a:gd name="connsiteY131" fmla="*/ 989138 h 1203824"/>
              <a:gd name="connsiteX132" fmla="*/ 6452025 w 12192000"/>
              <a:gd name="connsiteY132" fmla="*/ 968489 h 1203824"/>
              <a:gd name="connsiteX133" fmla="*/ 6589205 w 12192000"/>
              <a:gd name="connsiteY133" fmla="*/ 939474 h 1203824"/>
              <a:gd name="connsiteX134" fmla="*/ 6631069 w 12192000"/>
              <a:gd name="connsiteY134" fmla="*/ 911222 h 1203824"/>
              <a:gd name="connsiteX135" fmla="*/ 6828274 w 12192000"/>
              <a:gd name="connsiteY135" fmla="*/ 942941 h 1203824"/>
              <a:gd name="connsiteX136" fmla="*/ 6900803 w 12192000"/>
              <a:gd name="connsiteY136" fmla="*/ 984140 h 1203824"/>
              <a:gd name="connsiteX137" fmla="*/ 7034668 w 12192000"/>
              <a:gd name="connsiteY137" fmla="*/ 1018665 h 1203824"/>
              <a:gd name="connsiteX138" fmla="*/ 7281067 w 12192000"/>
              <a:gd name="connsiteY138" fmla="*/ 966327 h 1203824"/>
              <a:gd name="connsiteX139" fmla="*/ 7412780 w 12192000"/>
              <a:gd name="connsiteY139" fmla="*/ 909206 h 1203824"/>
              <a:gd name="connsiteX140" fmla="*/ 7500327 w 12192000"/>
              <a:gd name="connsiteY140" fmla="*/ 894826 h 1203824"/>
              <a:gd name="connsiteX141" fmla="*/ 7662324 w 12192000"/>
              <a:gd name="connsiteY141" fmla="*/ 927415 h 1203824"/>
              <a:gd name="connsiteX142" fmla="*/ 7725334 w 12192000"/>
              <a:gd name="connsiteY142" fmla="*/ 924844 h 1203824"/>
              <a:gd name="connsiteX143" fmla="*/ 7833279 w 12192000"/>
              <a:gd name="connsiteY143" fmla="*/ 913031 h 1203824"/>
              <a:gd name="connsiteX144" fmla="*/ 7928605 w 12192000"/>
              <a:gd name="connsiteY144" fmla="*/ 881683 h 1203824"/>
              <a:gd name="connsiteX145" fmla="*/ 8146597 w 12192000"/>
              <a:gd name="connsiteY145" fmla="*/ 762968 h 1203824"/>
              <a:gd name="connsiteX146" fmla="*/ 8183577 w 12192000"/>
              <a:gd name="connsiteY146" fmla="*/ 749005 h 1203824"/>
              <a:gd name="connsiteX147" fmla="*/ 8250224 w 12192000"/>
              <a:gd name="connsiteY147" fmla="*/ 733642 h 1203824"/>
              <a:gd name="connsiteX148" fmla="*/ 8505929 w 12192000"/>
              <a:gd name="connsiteY148" fmla="*/ 626542 h 1203824"/>
              <a:gd name="connsiteX149" fmla="*/ 8564194 w 12192000"/>
              <a:gd name="connsiteY149" fmla="*/ 618796 h 1203824"/>
              <a:gd name="connsiteX150" fmla="*/ 8660705 w 12192000"/>
              <a:gd name="connsiteY150" fmla="*/ 611069 h 1203824"/>
              <a:gd name="connsiteX151" fmla="*/ 8762255 w 12192000"/>
              <a:gd name="connsiteY151" fmla="*/ 585060 h 1203824"/>
              <a:gd name="connsiteX152" fmla="*/ 8836439 w 12192000"/>
              <a:gd name="connsiteY152" fmla="*/ 566358 h 1203824"/>
              <a:gd name="connsiteX153" fmla="*/ 9050728 w 12192000"/>
              <a:gd name="connsiteY153" fmla="*/ 559575 h 1203824"/>
              <a:gd name="connsiteX154" fmla="*/ 9229627 w 12192000"/>
              <a:gd name="connsiteY154" fmla="*/ 557464 h 1203824"/>
              <a:gd name="connsiteX155" fmla="*/ 9253451 w 12192000"/>
              <a:gd name="connsiteY155" fmla="*/ 550855 h 1203824"/>
              <a:gd name="connsiteX156" fmla="*/ 9484214 w 12192000"/>
              <a:gd name="connsiteY156" fmla="*/ 498671 h 1203824"/>
              <a:gd name="connsiteX157" fmla="*/ 9582633 w 12192000"/>
              <a:gd name="connsiteY157" fmla="*/ 458384 h 1203824"/>
              <a:gd name="connsiteX158" fmla="*/ 9719670 w 12192000"/>
              <a:gd name="connsiteY158" fmla="*/ 415607 h 1203824"/>
              <a:gd name="connsiteX159" fmla="*/ 9871784 w 12192000"/>
              <a:gd name="connsiteY159" fmla="*/ 366147 h 1203824"/>
              <a:gd name="connsiteX160" fmla="*/ 9984494 w 12192000"/>
              <a:gd name="connsiteY160" fmla="*/ 336660 h 1203824"/>
              <a:gd name="connsiteX161" fmla="*/ 10154708 w 12192000"/>
              <a:gd name="connsiteY161" fmla="*/ 322193 h 1203824"/>
              <a:gd name="connsiteX162" fmla="*/ 10190446 w 12192000"/>
              <a:gd name="connsiteY162" fmla="*/ 325025 h 1203824"/>
              <a:gd name="connsiteX163" fmla="*/ 10530736 w 12192000"/>
              <a:gd name="connsiteY163" fmla="*/ 335953 h 1203824"/>
              <a:gd name="connsiteX164" fmla="*/ 10752157 w 12192000"/>
              <a:gd name="connsiteY164" fmla="*/ 305117 h 1203824"/>
              <a:gd name="connsiteX165" fmla="*/ 10824452 w 12192000"/>
              <a:gd name="connsiteY165" fmla="*/ 285927 h 1203824"/>
              <a:gd name="connsiteX166" fmla="*/ 10953152 w 12192000"/>
              <a:gd name="connsiteY166" fmla="*/ 228102 h 1203824"/>
              <a:gd name="connsiteX167" fmla="*/ 11011614 w 12192000"/>
              <a:gd name="connsiteY167" fmla="*/ 214096 h 1203824"/>
              <a:gd name="connsiteX168" fmla="*/ 11116031 w 12192000"/>
              <a:gd name="connsiteY168" fmla="*/ 195421 h 1203824"/>
              <a:gd name="connsiteX169" fmla="*/ 11344303 w 12192000"/>
              <a:gd name="connsiteY169" fmla="*/ 166629 h 1203824"/>
              <a:gd name="connsiteX170" fmla="*/ 11639050 w 12192000"/>
              <a:gd name="connsiteY170" fmla="*/ 108526 h 1203824"/>
              <a:gd name="connsiteX171" fmla="*/ 11757532 w 12192000"/>
              <a:gd name="connsiteY171" fmla="*/ 96530 h 1203824"/>
              <a:gd name="connsiteX172" fmla="*/ 11885799 w 12192000"/>
              <a:gd name="connsiteY172" fmla="*/ 86728 h 1203824"/>
              <a:gd name="connsiteX173" fmla="*/ 11922874 w 12192000"/>
              <a:gd name="connsiteY173" fmla="*/ 81060 h 1203824"/>
              <a:gd name="connsiteX174" fmla="*/ 12115331 w 12192000"/>
              <a:gd name="connsiteY174" fmla="*/ 33587 h 1203824"/>
              <a:gd name="connsiteX175" fmla="*/ 12158080 w 12192000"/>
              <a:gd name="connsiteY175" fmla="*/ 14081 h 12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4">
                <a:moveTo>
                  <a:pt x="12192000" y="0"/>
                </a:moveTo>
                <a:lnTo>
                  <a:pt x="12192000" y="463429"/>
                </a:lnTo>
                <a:lnTo>
                  <a:pt x="12190876" y="463512"/>
                </a:lnTo>
                <a:cubicBezTo>
                  <a:pt x="12153133" y="467010"/>
                  <a:pt x="12115042" y="473200"/>
                  <a:pt x="12077245" y="476327"/>
                </a:cubicBezTo>
                <a:cubicBezTo>
                  <a:pt x="12046307" y="479040"/>
                  <a:pt x="12015359" y="479114"/>
                  <a:pt x="11984517" y="479927"/>
                </a:cubicBezTo>
                <a:cubicBezTo>
                  <a:pt x="11973265" y="480210"/>
                  <a:pt x="11961485" y="476792"/>
                  <a:pt x="11951600" y="478957"/>
                </a:cubicBezTo>
                <a:cubicBezTo>
                  <a:pt x="11853497" y="501074"/>
                  <a:pt x="11777036" y="475730"/>
                  <a:pt x="11690904" y="471970"/>
                </a:cubicBezTo>
                <a:cubicBezTo>
                  <a:pt x="11600358" y="467893"/>
                  <a:pt x="11511400" y="454530"/>
                  <a:pt x="11413965" y="476172"/>
                </a:cubicBezTo>
                <a:cubicBezTo>
                  <a:pt x="11355010" y="489304"/>
                  <a:pt x="11299073" y="508237"/>
                  <a:pt x="11240739" y="523169"/>
                </a:cubicBezTo>
                <a:cubicBezTo>
                  <a:pt x="11219994" y="528395"/>
                  <a:pt x="11196384" y="531385"/>
                  <a:pt x="11175005" y="532169"/>
                </a:cubicBezTo>
                <a:cubicBezTo>
                  <a:pt x="11071819" y="536506"/>
                  <a:pt x="10971303" y="549336"/>
                  <a:pt x="10873726" y="580253"/>
                </a:cubicBezTo>
                <a:cubicBezTo>
                  <a:pt x="10856992" y="585473"/>
                  <a:pt x="10839156" y="590660"/>
                  <a:pt x="10821306" y="593207"/>
                </a:cubicBezTo>
                <a:cubicBezTo>
                  <a:pt x="10723500" y="607162"/>
                  <a:pt x="10626924" y="616976"/>
                  <a:pt x="10530811" y="612184"/>
                </a:cubicBezTo>
                <a:cubicBezTo>
                  <a:pt x="10498527" y="610559"/>
                  <a:pt x="10460885" y="619895"/>
                  <a:pt x="10426049" y="623354"/>
                </a:cubicBezTo>
                <a:cubicBezTo>
                  <a:pt x="10393740" y="626644"/>
                  <a:pt x="10360820" y="630774"/>
                  <a:pt x="10329156" y="630948"/>
                </a:cubicBezTo>
                <a:cubicBezTo>
                  <a:pt x="10282924" y="631125"/>
                  <a:pt x="10240698" y="636395"/>
                  <a:pt x="10194727" y="648617"/>
                </a:cubicBezTo>
                <a:cubicBezTo>
                  <a:pt x="10150847" y="660165"/>
                  <a:pt x="10102287" y="664450"/>
                  <a:pt x="10055906" y="671256"/>
                </a:cubicBezTo>
                <a:cubicBezTo>
                  <a:pt x="10004174" y="678826"/>
                  <a:pt x="9952442" y="686395"/>
                  <a:pt x="9900551" y="692855"/>
                </a:cubicBezTo>
                <a:cubicBezTo>
                  <a:pt x="9879793" y="695439"/>
                  <a:pt x="9855180" y="691398"/>
                  <a:pt x="9838464" y="696804"/>
                </a:cubicBezTo>
                <a:cubicBezTo>
                  <a:pt x="9784563" y="714690"/>
                  <a:pt x="9727517" y="710557"/>
                  <a:pt x="9672957" y="723816"/>
                </a:cubicBezTo>
                <a:cubicBezTo>
                  <a:pt x="9646220" y="730464"/>
                  <a:pt x="9614440" y="727257"/>
                  <a:pt x="9585066" y="730692"/>
                </a:cubicBezTo>
                <a:cubicBezTo>
                  <a:pt x="9537047" y="736221"/>
                  <a:pt x="9489294" y="743601"/>
                  <a:pt x="9441407" y="750055"/>
                </a:cubicBezTo>
                <a:cubicBezTo>
                  <a:pt x="9425674" y="752111"/>
                  <a:pt x="9410218" y="753561"/>
                  <a:pt x="9394459" y="755431"/>
                </a:cubicBezTo>
                <a:cubicBezTo>
                  <a:pt x="9380484" y="757048"/>
                  <a:pt x="9365611" y="757472"/>
                  <a:pt x="9352590" y="760650"/>
                </a:cubicBezTo>
                <a:cubicBezTo>
                  <a:pt x="9305415" y="772102"/>
                  <a:pt x="9259379" y="786411"/>
                  <a:pt x="9211614" y="796248"/>
                </a:cubicBezTo>
                <a:cubicBezTo>
                  <a:pt x="9170220" y="804796"/>
                  <a:pt x="9126523" y="807444"/>
                  <a:pt x="9084667" y="815303"/>
                </a:cubicBezTo>
                <a:cubicBezTo>
                  <a:pt x="9010868" y="829042"/>
                  <a:pt x="8937412" y="845188"/>
                  <a:pt x="8863666" y="859298"/>
                </a:cubicBezTo>
                <a:cubicBezTo>
                  <a:pt x="8847706" y="862330"/>
                  <a:pt x="8830271" y="860096"/>
                  <a:pt x="8813796" y="862070"/>
                </a:cubicBezTo>
                <a:cubicBezTo>
                  <a:pt x="8762262" y="868479"/>
                  <a:pt x="8710833" y="875626"/>
                  <a:pt x="8659351" y="882406"/>
                </a:cubicBezTo>
                <a:cubicBezTo>
                  <a:pt x="8630055" y="886396"/>
                  <a:pt x="8600505" y="891179"/>
                  <a:pt x="8571352" y="893639"/>
                </a:cubicBezTo>
                <a:cubicBezTo>
                  <a:pt x="8532843" y="896868"/>
                  <a:pt x="8497743" y="898476"/>
                  <a:pt x="8464106" y="918004"/>
                </a:cubicBezTo>
                <a:cubicBezTo>
                  <a:pt x="8412327" y="948238"/>
                  <a:pt x="8341122" y="949523"/>
                  <a:pt x="8278324" y="963769"/>
                </a:cubicBezTo>
                <a:cubicBezTo>
                  <a:pt x="8262086" y="967408"/>
                  <a:pt x="8245335" y="969987"/>
                  <a:pt x="8229128" y="973810"/>
                </a:cubicBezTo>
                <a:cubicBezTo>
                  <a:pt x="8199180" y="980915"/>
                  <a:pt x="8169646" y="988338"/>
                  <a:pt x="8139751" y="995815"/>
                </a:cubicBezTo>
                <a:cubicBezTo>
                  <a:pt x="8134478" y="997132"/>
                  <a:pt x="8128438" y="998185"/>
                  <a:pt x="8123571" y="999822"/>
                </a:cubicBezTo>
                <a:cubicBezTo>
                  <a:pt x="8078628" y="1014164"/>
                  <a:pt x="8034565" y="1029514"/>
                  <a:pt x="7988699" y="1042479"/>
                </a:cubicBezTo>
                <a:cubicBezTo>
                  <a:pt x="7966302" y="1048884"/>
                  <a:pt x="7941011" y="1052871"/>
                  <a:pt x="7917214" y="1054565"/>
                </a:cubicBezTo>
                <a:cubicBezTo>
                  <a:pt x="7847636" y="1059584"/>
                  <a:pt x="7779165" y="1067276"/>
                  <a:pt x="7710915" y="1084190"/>
                </a:cubicBezTo>
                <a:cubicBezTo>
                  <a:pt x="7683826" y="1090885"/>
                  <a:pt x="7652466" y="1090640"/>
                  <a:pt x="7622959" y="1093150"/>
                </a:cubicBezTo>
                <a:cubicBezTo>
                  <a:pt x="7552361" y="1098691"/>
                  <a:pt x="7481710" y="1103861"/>
                  <a:pt x="7410782" y="1109640"/>
                </a:cubicBezTo>
                <a:cubicBezTo>
                  <a:pt x="7366505" y="1113312"/>
                  <a:pt x="7322030" y="1118147"/>
                  <a:pt x="7277754" y="1121822"/>
                </a:cubicBezTo>
                <a:cubicBezTo>
                  <a:pt x="7226619" y="1125906"/>
                  <a:pt x="7175601" y="1128277"/>
                  <a:pt x="7124540" y="1132918"/>
                </a:cubicBezTo>
                <a:cubicBezTo>
                  <a:pt x="7066293" y="1138207"/>
                  <a:pt x="7008028" y="1145955"/>
                  <a:pt x="6949752" y="1151058"/>
                </a:cubicBezTo>
                <a:cubicBezTo>
                  <a:pt x="6843217" y="1160027"/>
                  <a:pt x="6736882" y="1167834"/>
                  <a:pt x="6630249" y="1176063"/>
                </a:cubicBezTo>
                <a:cubicBezTo>
                  <a:pt x="6526849" y="1184018"/>
                  <a:pt x="6423556" y="1192713"/>
                  <a:pt x="6320634" y="1198901"/>
                </a:cubicBezTo>
                <a:cubicBezTo>
                  <a:pt x="6277297" y="1201496"/>
                  <a:pt x="6235232" y="1197679"/>
                  <a:pt x="6192343" y="1198323"/>
                </a:cubicBezTo>
                <a:cubicBezTo>
                  <a:pt x="6117131" y="1199612"/>
                  <a:pt x="6041418" y="1202485"/>
                  <a:pt x="5966562" y="1203723"/>
                </a:cubicBezTo>
                <a:cubicBezTo>
                  <a:pt x="5933144" y="1204338"/>
                  <a:pt x="5900754" y="1201974"/>
                  <a:pt x="5867227" y="1201847"/>
                </a:cubicBezTo>
                <a:cubicBezTo>
                  <a:pt x="5788180" y="1201796"/>
                  <a:pt x="5708354" y="1203933"/>
                  <a:pt x="5630172" y="1202248"/>
                </a:cubicBezTo>
                <a:cubicBezTo>
                  <a:pt x="5535908" y="1200213"/>
                  <a:pt x="5442984" y="1194779"/>
                  <a:pt x="5348949" y="1191768"/>
                </a:cubicBezTo>
                <a:cubicBezTo>
                  <a:pt x="5313810" y="1190551"/>
                  <a:pt x="5277251" y="1192179"/>
                  <a:pt x="5241228" y="1192408"/>
                </a:cubicBezTo>
                <a:cubicBezTo>
                  <a:pt x="5151316" y="1192775"/>
                  <a:pt x="5061657" y="1192349"/>
                  <a:pt x="4971133" y="1193559"/>
                </a:cubicBezTo>
                <a:cubicBezTo>
                  <a:pt x="4937685" y="1193988"/>
                  <a:pt x="4903114" y="1199299"/>
                  <a:pt x="4869416" y="1200519"/>
                </a:cubicBezTo>
                <a:cubicBezTo>
                  <a:pt x="4830283" y="1201947"/>
                  <a:pt x="4791348" y="1202215"/>
                  <a:pt x="4753274" y="1200850"/>
                </a:cubicBezTo>
                <a:cubicBezTo>
                  <a:pt x="4705682" y="1199144"/>
                  <a:pt x="4659172" y="1194829"/>
                  <a:pt x="4611883" y="1192701"/>
                </a:cubicBezTo>
                <a:cubicBezTo>
                  <a:pt x="4533819" y="1189298"/>
                  <a:pt x="4455420" y="1186135"/>
                  <a:pt x="4376825" y="1184131"/>
                </a:cubicBezTo>
                <a:cubicBezTo>
                  <a:pt x="4347226" y="1183446"/>
                  <a:pt x="4315374" y="1187423"/>
                  <a:pt x="4285471" y="1187158"/>
                </a:cubicBezTo>
                <a:cubicBezTo>
                  <a:pt x="4145774" y="1185753"/>
                  <a:pt x="4006046" y="1184162"/>
                  <a:pt x="3866543" y="1181596"/>
                </a:cubicBezTo>
                <a:cubicBezTo>
                  <a:pt x="3794230" y="1180207"/>
                  <a:pt x="3723633" y="1175551"/>
                  <a:pt x="3651342" y="1174348"/>
                </a:cubicBezTo>
                <a:cubicBezTo>
                  <a:pt x="3607885" y="1173562"/>
                  <a:pt x="3561907" y="1178044"/>
                  <a:pt x="3518453" y="1177258"/>
                </a:cubicBezTo>
                <a:cubicBezTo>
                  <a:pt x="3478287" y="1176568"/>
                  <a:pt x="3440399" y="1171400"/>
                  <a:pt x="3400818" y="1169685"/>
                </a:cubicBezTo>
                <a:cubicBezTo>
                  <a:pt x="3279824" y="1164099"/>
                  <a:pt x="3157310" y="1160621"/>
                  <a:pt x="3037154" y="1153217"/>
                </a:cubicBezTo>
                <a:cubicBezTo>
                  <a:pt x="2978373" y="1149708"/>
                  <a:pt x="2922429" y="1140508"/>
                  <a:pt x="2866260" y="1132283"/>
                </a:cubicBezTo>
                <a:cubicBezTo>
                  <a:pt x="2771049" y="1118489"/>
                  <a:pt x="2677107" y="1103380"/>
                  <a:pt x="2582173" y="1088979"/>
                </a:cubicBezTo>
                <a:cubicBezTo>
                  <a:pt x="2511090" y="1078352"/>
                  <a:pt x="2447356" y="1063086"/>
                  <a:pt x="2395406" y="1035945"/>
                </a:cubicBezTo>
                <a:cubicBezTo>
                  <a:pt x="2371411" y="1023508"/>
                  <a:pt x="2331675" y="1015582"/>
                  <a:pt x="2294751" y="1014618"/>
                </a:cubicBezTo>
                <a:cubicBezTo>
                  <a:pt x="2228580" y="1012920"/>
                  <a:pt x="2177384" y="998698"/>
                  <a:pt x="2122944" y="984751"/>
                </a:cubicBezTo>
                <a:cubicBezTo>
                  <a:pt x="2054121" y="967003"/>
                  <a:pt x="1981585" y="951294"/>
                  <a:pt x="1905504" y="941380"/>
                </a:cubicBezTo>
                <a:cubicBezTo>
                  <a:pt x="1830544" y="931682"/>
                  <a:pt x="1747929" y="932141"/>
                  <a:pt x="1671045" y="924228"/>
                </a:cubicBezTo>
                <a:cubicBezTo>
                  <a:pt x="1625936" y="919523"/>
                  <a:pt x="1585613" y="907528"/>
                  <a:pt x="1543856" y="898190"/>
                </a:cubicBezTo>
                <a:cubicBezTo>
                  <a:pt x="1502093" y="888855"/>
                  <a:pt x="1460606" y="878913"/>
                  <a:pt x="1419784" y="868500"/>
                </a:cubicBezTo>
                <a:cubicBezTo>
                  <a:pt x="1397486" y="862806"/>
                  <a:pt x="1378078" y="854435"/>
                  <a:pt x="1355116" y="849214"/>
                </a:cubicBezTo>
                <a:cubicBezTo>
                  <a:pt x="1311848" y="839527"/>
                  <a:pt x="1265353" y="832754"/>
                  <a:pt x="1223713" y="821702"/>
                </a:cubicBezTo>
                <a:cubicBezTo>
                  <a:pt x="1183577" y="811001"/>
                  <a:pt x="1138864" y="809072"/>
                  <a:pt x="1094193" y="804872"/>
                </a:cubicBezTo>
                <a:cubicBezTo>
                  <a:pt x="1060244" y="801784"/>
                  <a:pt x="1034230" y="787936"/>
                  <a:pt x="1001115" y="783030"/>
                </a:cubicBezTo>
                <a:cubicBezTo>
                  <a:pt x="953853" y="775990"/>
                  <a:pt x="916853" y="764276"/>
                  <a:pt x="879548" y="747884"/>
                </a:cubicBezTo>
                <a:cubicBezTo>
                  <a:pt x="837586" y="729513"/>
                  <a:pt x="770061" y="725929"/>
                  <a:pt x="711163" y="719039"/>
                </a:cubicBezTo>
                <a:cubicBezTo>
                  <a:pt x="661152" y="713146"/>
                  <a:pt x="604343" y="715774"/>
                  <a:pt x="557941" y="707101"/>
                </a:cubicBezTo>
                <a:cubicBezTo>
                  <a:pt x="525381" y="700984"/>
                  <a:pt x="499355" y="684493"/>
                  <a:pt x="480347" y="668702"/>
                </a:cubicBezTo>
                <a:cubicBezTo>
                  <a:pt x="437718" y="632865"/>
                  <a:pt x="370204" y="616630"/>
                  <a:pt x="296224" y="603583"/>
                </a:cubicBezTo>
                <a:cubicBezTo>
                  <a:pt x="220741" y="590184"/>
                  <a:pt x="148480" y="573869"/>
                  <a:pt x="72689" y="560892"/>
                </a:cubicBezTo>
                <a:lnTo>
                  <a:pt x="0" y="543486"/>
                </a:lnTo>
                <a:lnTo>
                  <a:pt x="0" y="384357"/>
                </a:lnTo>
                <a:lnTo>
                  <a:pt x="51784" y="393937"/>
                </a:lnTo>
                <a:cubicBezTo>
                  <a:pt x="104770" y="397707"/>
                  <a:pt x="153378" y="409086"/>
                  <a:pt x="205561" y="414859"/>
                </a:cubicBezTo>
                <a:cubicBezTo>
                  <a:pt x="254062" y="420400"/>
                  <a:pt x="305001" y="422574"/>
                  <a:pt x="354391" y="426667"/>
                </a:cubicBezTo>
                <a:cubicBezTo>
                  <a:pt x="386450" y="429269"/>
                  <a:pt x="420771" y="429847"/>
                  <a:pt x="448281" y="436308"/>
                </a:cubicBezTo>
                <a:cubicBezTo>
                  <a:pt x="499904" y="448391"/>
                  <a:pt x="551004" y="446576"/>
                  <a:pt x="611518" y="434166"/>
                </a:cubicBezTo>
                <a:cubicBezTo>
                  <a:pt x="654695" y="425361"/>
                  <a:pt x="702395" y="422710"/>
                  <a:pt x="746076" y="422520"/>
                </a:cubicBezTo>
                <a:cubicBezTo>
                  <a:pt x="798481" y="422218"/>
                  <a:pt x="848400" y="419817"/>
                  <a:pt x="902724" y="409989"/>
                </a:cubicBezTo>
                <a:cubicBezTo>
                  <a:pt x="977291" y="396518"/>
                  <a:pt x="1048428" y="397321"/>
                  <a:pt x="1113854" y="414230"/>
                </a:cubicBezTo>
                <a:cubicBezTo>
                  <a:pt x="1184155" y="432145"/>
                  <a:pt x="1258677" y="446437"/>
                  <a:pt x="1333449" y="459938"/>
                </a:cubicBezTo>
                <a:cubicBezTo>
                  <a:pt x="1354772" y="463883"/>
                  <a:pt x="1385284" y="463304"/>
                  <a:pt x="1408608" y="458278"/>
                </a:cubicBezTo>
                <a:cubicBezTo>
                  <a:pt x="1483492" y="441930"/>
                  <a:pt x="1561495" y="427025"/>
                  <a:pt x="1630191" y="403061"/>
                </a:cubicBezTo>
                <a:cubicBezTo>
                  <a:pt x="1735315" y="366348"/>
                  <a:pt x="1840887" y="337881"/>
                  <a:pt x="1956289" y="332366"/>
                </a:cubicBezTo>
                <a:cubicBezTo>
                  <a:pt x="1986669" y="330865"/>
                  <a:pt x="2019100" y="336056"/>
                  <a:pt x="2042814" y="344002"/>
                </a:cubicBezTo>
                <a:cubicBezTo>
                  <a:pt x="2085261" y="358150"/>
                  <a:pt x="2126350" y="370413"/>
                  <a:pt x="2183420" y="369635"/>
                </a:cubicBezTo>
                <a:cubicBezTo>
                  <a:pt x="2235035" y="368879"/>
                  <a:pt x="2279659" y="405942"/>
                  <a:pt x="2269566" y="439859"/>
                </a:cubicBezTo>
                <a:cubicBezTo>
                  <a:pt x="2258267" y="478101"/>
                  <a:pt x="2277762" y="504964"/>
                  <a:pt x="2331129" y="524163"/>
                </a:cubicBezTo>
                <a:cubicBezTo>
                  <a:pt x="2352980" y="531807"/>
                  <a:pt x="2364861" y="546162"/>
                  <a:pt x="2385112" y="555357"/>
                </a:cubicBezTo>
                <a:cubicBezTo>
                  <a:pt x="2401860" y="562976"/>
                  <a:pt x="2421927" y="570875"/>
                  <a:pt x="2444033" y="572629"/>
                </a:cubicBezTo>
                <a:cubicBezTo>
                  <a:pt x="2483469" y="575878"/>
                  <a:pt x="2509763" y="584022"/>
                  <a:pt x="2525979" y="603233"/>
                </a:cubicBezTo>
                <a:cubicBezTo>
                  <a:pt x="2549282" y="631254"/>
                  <a:pt x="2578520" y="657481"/>
                  <a:pt x="2603911" y="684825"/>
                </a:cubicBezTo>
                <a:cubicBezTo>
                  <a:pt x="2618910" y="700624"/>
                  <a:pt x="2643515" y="707120"/>
                  <a:pt x="2678828" y="706990"/>
                </a:cubicBezTo>
                <a:cubicBezTo>
                  <a:pt x="2699243" y="707100"/>
                  <a:pt x="2725615" y="705603"/>
                  <a:pt x="2738094" y="711376"/>
                </a:cubicBezTo>
                <a:cubicBezTo>
                  <a:pt x="2805960" y="742855"/>
                  <a:pt x="2895980" y="733032"/>
                  <a:pt x="2983806" y="728243"/>
                </a:cubicBezTo>
                <a:cubicBezTo>
                  <a:pt x="2993929" y="727744"/>
                  <a:pt x="3004007" y="726871"/>
                  <a:pt x="3013997" y="725446"/>
                </a:cubicBezTo>
                <a:cubicBezTo>
                  <a:pt x="3136002" y="707474"/>
                  <a:pt x="3250133" y="713470"/>
                  <a:pt x="3364419" y="720577"/>
                </a:cubicBezTo>
                <a:cubicBezTo>
                  <a:pt x="3394563" y="722507"/>
                  <a:pt x="3428050" y="719807"/>
                  <a:pt x="3460521" y="717628"/>
                </a:cubicBezTo>
                <a:cubicBezTo>
                  <a:pt x="3545330" y="712137"/>
                  <a:pt x="3633314" y="698262"/>
                  <a:pt x="3710982" y="714182"/>
                </a:cubicBezTo>
                <a:cubicBezTo>
                  <a:pt x="3772122" y="726607"/>
                  <a:pt x="3825029" y="745116"/>
                  <a:pt x="3850961" y="778802"/>
                </a:cubicBezTo>
                <a:cubicBezTo>
                  <a:pt x="3868395" y="801427"/>
                  <a:pt x="3898481" y="813185"/>
                  <a:pt x="3946286" y="816372"/>
                </a:cubicBezTo>
                <a:cubicBezTo>
                  <a:pt x="3987480" y="819179"/>
                  <a:pt x="4025130" y="827781"/>
                  <a:pt x="4065132" y="832459"/>
                </a:cubicBezTo>
                <a:cubicBezTo>
                  <a:pt x="4086246" y="834922"/>
                  <a:pt x="4110400" y="838274"/>
                  <a:pt x="4132173" y="835167"/>
                </a:cubicBezTo>
                <a:cubicBezTo>
                  <a:pt x="4190358" y="826865"/>
                  <a:pt x="4249453" y="817300"/>
                  <a:pt x="4305858" y="804156"/>
                </a:cubicBezTo>
                <a:cubicBezTo>
                  <a:pt x="4334041" y="797490"/>
                  <a:pt x="4360739" y="782919"/>
                  <a:pt x="4382131" y="769481"/>
                </a:cubicBezTo>
                <a:cubicBezTo>
                  <a:pt x="4404161" y="755388"/>
                  <a:pt x="4425552" y="747047"/>
                  <a:pt x="4453289" y="752531"/>
                </a:cubicBezTo>
                <a:cubicBezTo>
                  <a:pt x="4522267" y="766292"/>
                  <a:pt x="4590589" y="780524"/>
                  <a:pt x="4657971" y="795835"/>
                </a:cubicBezTo>
                <a:cubicBezTo>
                  <a:pt x="4669645" y="798513"/>
                  <a:pt x="4675987" y="807238"/>
                  <a:pt x="4682399" y="813876"/>
                </a:cubicBezTo>
                <a:cubicBezTo>
                  <a:pt x="4712325" y="844914"/>
                  <a:pt x="4739115" y="876968"/>
                  <a:pt x="4771814" y="907046"/>
                </a:cubicBezTo>
                <a:cubicBezTo>
                  <a:pt x="4783117" y="917329"/>
                  <a:pt x="4807945" y="922850"/>
                  <a:pt x="4827520" y="929876"/>
                </a:cubicBezTo>
                <a:cubicBezTo>
                  <a:pt x="4833681" y="932206"/>
                  <a:pt x="4845543" y="931081"/>
                  <a:pt x="4849942" y="933851"/>
                </a:cubicBezTo>
                <a:cubicBezTo>
                  <a:pt x="4888949" y="959631"/>
                  <a:pt x="4951287" y="954890"/>
                  <a:pt x="5009626" y="957896"/>
                </a:cubicBezTo>
                <a:cubicBezTo>
                  <a:pt x="5059523" y="960407"/>
                  <a:pt x="5111928" y="960104"/>
                  <a:pt x="5158711" y="963814"/>
                </a:cubicBezTo>
                <a:cubicBezTo>
                  <a:pt x="5231307" y="969696"/>
                  <a:pt x="5298173" y="973751"/>
                  <a:pt x="5376427" y="963151"/>
                </a:cubicBezTo>
                <a:cubicBezTo>
                  <a:pt x="5408579" y="958754"/>
                  <a:pt x="5448461" y="970245"/>
                  <a:pt x="5475787" y="980508"/>
                </a:cubicBezTo>
                <a:cubicBezTo>
                  <a:pt x="5528518" y="1000363"/>
                  <a:pt x="5584839" y="1001958"/>
                  <a:pt x="5653401" y="987268"/>
                </a:cubicBezTo>
                <a:cubicBezTo>
                  <a:pt x="5676008" y="982341"/>
                  <a:pt x="5702558" y="984595"/>
                  <a:pt x="5726340" y="985357"/>
                </a:cubicBezTo>
                <a:cubicBezTo>
                  <a:pt x="5748643" y="985952"/>
                  <a:pt x="5770110" y="988364"/>
                  <a:pt x="5790563" y="991300"/>
                </a:cubicBezTo>
                <a:cubicBezTo>
                  <a:pt x="5815128" y="994969"/>
                  <a:pt x="5845522" y="996110"/>
                  <a:pt x="5860260" y="1004958"/>
                </a:cubicBezTo>
                <a:cubicBezTo>
                  <a:pt x="5906803" y="1032493"/>
                  <a:pt x="5977069" y="1037385"/>
                  <a:pt x="6042101" y="1036226"/>
                </a:cubicBezTo>
                <a:cubicBezTo>
                  <a:pt x="6128232" y="1034888"/>
                  <a:pt x="6222269" y="1027704"/>
                  <a:pt x="6301998" y="989138"/>
                </a:cubicBezTo>
                <a:cubicBezTo>
                  <a:pt x="6349672" y="965909"/>
                  <a:pt x="6396952" y="955198"/>
                  <a:pt x="6452025" y="968489"/>
                </a:cubicBezTo>
                <a:cubicBezTo>
                  <a:pt x="6489401" y="977695"/>
                  <a:pt x="6558002" y="960731"/>
                  <a:pt x="6589205" y="939474"/>
                </a:cubicBezTo>
                <a:cubicBezTo>
                  <a:pt x="6600499" y="931821"/>
                  <a:pt x="6612148" y="924116"/>
                  <a:pt x="6631069" y="911222"/>
                </a:cubicBezTo>
                <a:cubicBezTo>
                  <a:pt x="6674305" y="951313"/>
                  <a:pt x="6752346" y="944332"/>
                  <a:pt x="6828274" y="942941"/>
                </a:cubicBezTo>
                <a:cubicBezTo>
                  <a:pt x="6874780" y="942157"/>
                  <a:pt x="6889173" y="963896"/>
                  <a:pt x="6900803" y="984140"/>
                </a:cubicBezTo>
                <a:cubicBezTo>
                  <a:pt x="6921316" y="1020676"/>
                  <a:pt x="6959796" y="1032557"/>
                  <a:pt x="7034668" y="1018665"/>
                </a:cubicBezTo>
                <a:cubicBezTo>
                  <a:pt x="7117337" y="1003282"/>
                  <a:pt x="7199637" y="985309"/>
                  <a:pt x="7281067" y="966327"/>
                </a:cubicBezTo>
                <a:cubicBezTo>
                  <a:pt x="7332521" y="954266"/>
                  <a:pt x="7378029" y="936255"/>
                  <a:pt x="7412780" y="909206"/>
                </a:cubicBezTo>
                <a:cubicBezTo>
                  <a:pt x="7446535" y="882864"/>
                  <a:pt x="7455445" y="884046"/>
                  <a:pt x="7500327" y="894826"/>
                </a:cubicBezTo>
                <a:cubicBezTo>
                  <a:pt x="7552743" y="907363"/>
                  <a:pt x="7606735" y="918164"/>
                  <a:pt x="7662324" y="927415"/>
                </a:cubicBezTo>
                <a:cubicBezTo>
                  <a:pt x="7679867" y="930387"/>
                  <a:pt x="7704114" y="926740"/>
                  <a:pt x="7725334" y="924844"/>
                </a:cubicBezTo>
                <a:cubicBezTo>
                  <a:pt x="7761320" y="921787"/>
                  <a:pt x="7798617" y="920242"/>
                  <a:pt x="7833279" y="913031"/>
                </a:cubicBezTo>
                <a:cubicBezTo>
                  <a:pt x="7866516" y="906023"/>
                  <a:pt x="7898634" y="893700"/>
                  <a:pt x="7928605" y="881683"/>
                </a:cubicBezTo>
                <a:cubicBezTo>
                  <a:pt x="8012311" y="848025"/>
                  <a:pt x="8088138" y="810205"/>
                  <a:pt x="8146597" y="762968"/>
                </a:cubicBezTo>
                <a:cubicBezTo>
                  <a:pt x="8154091" y="756800"/>
                  <a:pt x="8170249" y="752606"/>
                  <a:pt x="8183577" y="749005"/>
                </a:cubicBezTo>
                <a:cubicBezTo>
                  <a:pt x="8205312" y="743071"/>
                  <a:pt x="8227788" y="737222"/>
                  <a:pt x="8250224" y="733642"/>
                </a:cubicBezTo>
                <a:cubicBezTo>
                  <a:pt x="8359189" y="716209"/>
                  <a:pt x="8441164" y="678078"/>
                  <a:pt x="8505929" y="626542"/>
                </a:cubicBezTo>
                <a:cubicBezTo>
                  <a:pt x="8524585" y="611796"/>
                  <a:pt x="8540107" y="608259"/>
                  <a:pt x="8564194" y="618796"/>
                </a:cubicBezTo>
                <a:cubicBezTo>
                  <a:pt x="8592162" y="631043"/>
                  <a:pt x="8628032" y="619507"/>
                  <a:pt x="8660705" y="611069"/>
                </a:cubicBezTo>
                <a:cubicBezTo>
                  <a:pt x="8694442" y="602479"/>
                  <a:pt x="8728514" y="593651"/>
                  <a:pt x="8762255" y="585060"/>
                </a:cubicBezTo>
                <a:cubicBezTo>
                  <a:pt x="8787227" y="578855"/>
                  <a:pt x="8811899" y="573069"/>
                  <a:pt x="8836439" y="566358"/>
                </a:cubicBezTo>
                <a:cubicBezTo>
                  <a:pt x="8912856" y="545447"/>
                  <a:pt x="8983243" y="538425"/>
                  <a:pt x="9050728" y="559575"/>
                </a:cubicBezTo>
                <a:cubicBezTo>
                  <a:pt x="9102219" y="575830"/>
                  <a:pt x="9164950" y="573868"/>
                  <a:pt x="9229627" y="557464"/>
                </a:cubicBezTo>
                <a:cubicBezTo>
                  <a:pt x="9237706" y="555368"/>
                  <a:pt x="9247529" y="550190"/>
                  <a:pt x="9253451" y="550855"/>
                </a:cubicBezTo>
                <a:cubicBezTo>
                  <a:pt x="9342568" y="560232"/>
                  <a:pt x="9405310" y="512383"/>
                  <a:pt x="9484214" y="498671"/>
                </a:cubicBezTo>
                <a:cubicBezTo>
                  <a:pt x="9519035" y="492570"/>
                  <a:pt x="9552778" y="473783"/>
                  <a:pt x="9582633" y="458384"/>
                </a:cubicBezTo>
                <a:cubicBezTo>
                  <a:pt x="9623689" y="437231"/>
                  <a:pt x="9660183" y="417297"/>
                  <a:pt x="9719670" y="415607"/>
                </a:cubicBezTo>
                <a:cubicBezTo>
                  <a:pt x="9779189" y="414101"/>
                  <a:pt x="9830940" y="393878"/>
                  <a:pt x="9871784" y="366147"/>
                </a:cubicBezTo>
                <a:cubicBezTo>
                  <a:pt x="9903014" y="345075"/>
                  <a:pt x="9939570" y="338349"/>
                  <a:pt x="9984494" y="336660"/>
                </a:cubicBezTo>
                <a:cubicBezTo>
                  <a:pt x="10040642" y="334503"/>
                  <a:pt x="10098165" y="326674"/>
                  <a:pt x="10154708" y="322193"/>
                </a:cubicBezTo>
                <a:cubicBezTo>
                  <a:pt x="10166953" y="321201"/>
                  <a:pt x="10182669" y="321603"/>
                  <a:pt x="10190446" y="325025"/>
                </a:cubicBezTo>
                <a:cubicBezTo>
                  <a:pt x="10285769" y="367692"/>
                  <a:pt x="10408999" y="350677"/>
                  <a:pt x="10530736" y="335953"/>
                </a:cubicBezTo>
                <a:cubicBezTo>
                  <a:pt x="10604506" y="327127"/>
                  <a:pt x="10678397" y="316584"/>
                  <a:pt x="10752157" y="305117"/>
                </a:cubicBezTo>
                <a:cubicBezTo>
                  <a:pt x="10777120" y="301365"/>
                  <a:pt x="10803110" y="294636"/>
                  <a:pt x="10824452" y="285927"/>
                </a:cubicBezTo>
                <a:cubicBezTo>
                  <a:pt x="10868837" y="267698"/>
                  <a:pt x="10909147" y="246465"/>
                  <a:pt x="10953152" y="228102"/>
                </a:cubicBezTo>
                <a:cubicBezTo>
                  <a:pt x="10969622" y="221030"/>
                  <a:pt x="10991730" y="217688"/>
                  <a:pt x="11011614" y="214096"/>
                </a:cubicBezTo>
                <a:cubicBezTo>
                  <a:pt x="11046743" y="207573"/>
                  <a:pt x="11086641" y="206412"/>
                  <a:pt x="11116031" y="195421"/>
                </a:cubicBezTo>
                <a:cubicBezTo>
                  <a:pt x="11192467" y="166956"/>
                  <a:pt x="11266913" y="160299"/>
                  <a:pt x="11344303" y="166629"/>
                </a:cubicBezTo>
                <a:cubicBezTo>
                  <a:pt x="11452657" y="175527"/>
                  <a:pt x="11551626" y="159519"/>
                  <a:pt x="11639050" y="108526"/>
                </a:cubicBezTo>
                <a:cubicBezTo>
                  <a:pt x="11678385" y="85543"/>
                  <a:pt x="11720243" y="87879"/>
                  <a:pt x="11757532" y="96530"/>
                </a:cubicBezTo>
                <a:cubicBezTo>
                  <a:pt x="11800499" y="106640"/>
                  <a:pt x="11840704" y="105056"/>
                  <a:pt x="11885799" y="86728"/>
                </a:cubicBezTo>
                <a:cubicBezTo>
                  <a:pt x="11895784" y="82659"/>
                  <a:pt x="11910604" y="81867"/>
                  <a:pt x="11922874" y="81060"/>
                </a:cubicBezTo>
                <a:cubicBezTo>
                  <a:pt x="11992783" y="75806"/>
                  <a:pt x="12063500" y="73647"/>
                  <a:pt x="12115331" y="33587"/>
                </a:cubicBezTo>
                <a:cubicBezTo>
                  <a:pt x="12125500" y="25715"/>
                  <a:pt x="12143693" y="20477"/>
                  <a:pt x="12158080" y="1408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E1F7891-B6F7-429B-922D-540D6EF725F6}"/>
              </a:ext>
            </a:extLst>
          </p:cNvPr>
          <p:cNvSpPr>
            <a:spLocks noGrp="1"/>
          </p:cNvSpPr>
          <p:nvPr>
            <p:ph idx="1"/>
          </p:nvPr>
        </p:nvSpPr>
        <p:spPr>
          <a:xfrm>
            <a:off x="710119" y="3299198"/>
            <a:ext cx="7762672" cy="3101602"/>
          </a:xfrm>
        </p:spPr>
        <p:txBody>
          <a:bodyPr vert="horz" lIns="91440" tIns="45720" rIns="91440" bIns="45720" rtlCol="0" anchor="ctr">
            <a:normAutofit/>
          </a:bodyPr>
          <a:lstStyle/>
          <a:p>
            <a:pPr marL="0" indent="0">
              <a:lnSpc>
                <a:spcPct val="110000"/>
              </a:lnSpc>
              <a:spcBef>
                <a:spcPts val="600"/>
              </a:spcBef>
              <a:spcAft>
                <a:spcPts val="600"/>
              </a:spcAft>
              <a:buNone/>
            </a:pPr>
            <a:r>
              <a:rPr lang="zh-TW" altLang="en-US" sz="4800" dirty="0">
                <a:solidFill>
                  <a:srgbClr val="FFC000"/>
                </a:solidFill>
                <a:latin typeface="DFPWeiBei-B5" panose="03000700000000000000" pitchFamily="66" charset="-120"/>
                <a:ea typeface="DFPWeiBei-B5" panose="03000700000000000000" pitchFamily="66" charset="-120"/>
              </a:rPr>
              <a:t>基本真理：撒旦再怎麼狡詐猙獰，上帝仍然掌權；聖徒仍要堅持忍耐，等候主臨。</a:t>
            </a:r>
            <a:endParaRPr lang="en-US" sz="4800" dirty="0">
              <a:solidFill>
                <a:srgbClr val="FFC000"/>
              </a:solidFill>
              <a:latin typeface="DFPWeiBei-B5" panose="03000700000000000000" pitchFamily="66" charset="-120"/>
              <a:ea typeface="DFPWeiBei-B5" panose="03000700000000000000" pitchFamily="66" charset="-120"/>
            </a:endParaRPr>
          </a:p>
        </p:txBody>
      </p:sp>
    </p:spTree>
    <p:extLst>
      <p:ext uri="{BB962C8B-B14F-4D97-AF65-F5344CB8AC3E}">
        <p14:creationId xmlns:p14="http://schemas.microsoft.com/office/powerpoint/2010/main" val="7738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08842" y="290146"/>
            <a:ext cx="8326315" cy="6277708"/>
          </a:xfrm>
        </p:spPr>
        <p:txBody>
          <a:bodyPr>
            <a:normAutofit/>
          </a:bodyPr>
          <a:lstStyle/>
          <a:p>
            <a:pPr marL="0" marR="0" indent="0" hangingPunct="0">
              <a:lnSpc>
                <a:spcPct val="110000"/>
              </a:lnSpc>
              <a:spcBef>
                <a:spcPts val="600"/>
              </a:spcBef>
              <a:spcAft>
                <a:spcPts val="600"/>
              </a:spcAft>
              <a:buNone/>
              <a:tabLst>
                <a:tab pos="5486400" algn="l"/>
              </a:tabLst>
            </a:pPr>
            <a:r>
              <a:rPr lang="en-US" altLang="zh-CN" sz="6000" dirty="0">
                <a:effectLst/>
                <a:latin typeface="Candara" panose="020E0502030303020204" pitchFamily="34" charset="0"/>
                <a:ea typeface="DFPWeiBei-B5" panose="03000700000000000000" pitchFamily="66" charset="-120"/>
                <a:cs typeface="Arial" panose="020B0604020202020204" pitchFamily="34" charset="0"/>
              </a:rPr>
              <a:t>14</a:t>
            </a:r>
            <a:r>
              <a:rPr lang="en-US" altLang="zh-CN" sz="6000" dirty="0">
                <a:latin typeface="Candara" panose="020E0502030303020204" pitchFamily="34" charset="0"/>
                <a:ea typeface="DFPWeiBei-B5" panose="03000700000000000000" pitchFamily="66" charset="-120"/>
                <a:cs typeface="Arial" panose="020B0604020202020204" pitchFamily="34" charset="0"/>
              </a:rPr>
              <a:t>:</a:t>
            </a:r>
            <a:r>
              <a:rPr lang="en-GB" sz="6000" dirty="0">
                <a:effectLst/>
                <a:latin typeface="Candara" panose="020E0502030303020204" pitchFamily="34" charset="0"/>
                <a:ea typeface="DFPWeiBei-B5" panose="03000700000000000000" pitchFamily="66" charset="-120"/>
                <a:cs typeface="Arial" panose="020B0604020202020204" pitchFamily="34" charset="0"/>
              </a:rPr>
              <a:t>6</a:t>
            </a:r>
            <a:r>
              <a:rPr lang="en-GB" sz="6000" dirty="0">
                <a:effectLst/>
                <a:latin typeface="Candara" panose="020E0502030303020204" pitchFamily="34" charset="0"/>
                <a:ea typeface="DFPWeiBei-B5" panose="03000700000000000000" pitchFamily="66" charset="-120"/>
              </a:rPr>
              <a:t> </a:t>
            </a:r>
            <a:r>
              <a:rPr lang="zh-TW" sz="4400" dirty="0">
                <a:effectLst/>
                <a:latin typeface="Candara" panose="020E0502030303020204" pitchFamily="34" charset="0"/>
                <a:ea typeface="DFPWeiBei-B5" panose="03000700000000000000" pitchFamily="66" charset="-120"/>
                <a:cs typeface="Arial" panose="020B0604020202020204" pitchFamily="34" charset="0"/>
              </a:rPr>
              <a:t>我又看見另有</a:t>
            </a:r>
            <a:r>
              <a:rPr lang="zh-TW" sz="4400" dirty="0">
                <a:solidFill>
                  <a:srgbClr val="4B4BFF"/>
                </a:solidFill>
                <a:effectLst/>
                <a:latin typeface="Candara" panose="020E0502030303020204" pitchFamily="34" charset="0"/>
                <a:ea typeface="DFPWeiBei-B5" panose="03000700000000000000" pitchFamily="66" charset="-120"/>
                <a:cs typeface="Arial" panose="020B0604020202020204" pitchFamily="34" charset="0"/>
              </a:rPr>
              <a:t>一位天使飛在空中</a:t>
            </a:r>
            <a:r>
              <a:rPr lang="zh-TW" sz="4400" dirty="0">
                <a:effectLst/>
                <a:latin typeface="Candara" panose="020E0502030303020204" pitchFamily="34" charset="0"/>
                <a:ea typeface="DFPWeiBei-B5" panose="03000700000000000000" pitchFamily="66" charset="-120"/>
                <a:cs typeface="Arial" panose="020B0604020202020204" pitchFamily="34" charset="0"/>
              </a:rPr>
              <a:t>，有</a:t>
            </a:r>
            <a:r>
              <a:rPr lang="zh-TW" sz="4400" dirty="0">
                <a:solidFill>
                  <a:srgbClr val="C00000"/>
                </a:solidFill>
                <a:effectLst/>
                <a:latin typeface="Candara" panose="020E0502030303020204" pitchFamily="34" charset="0"/>
                <a:ea typeface="DFPWeiBei-B5" panose="03000700000000000000" pitchFamily="66" charset="-120"/>
                <a:cs typeface="Arial" panose="020B0604020202020204" pitchFamily="34" charset="0"/>
              </a:rPr>
              <a:t>永遠的福音</a:t>
            </a:r>
            <a:r>
              <a:rPr lang="zh-TW" sz="4400" dirty="0">
                <a:effectLst/>
                <a:latin typeface="Candara" panose="020E0502030303020204" pitchFamily="34" charset="0"/>
                <a:ea typeface="DFPWeiBei-B5" panose="03000700000000000000" pitchFamily="66" charset="-120"/>
                <a:cs typeface="Arial" panose="020B0604020202020204" pitchFamily="34" charset="0"/>
              </a:rPr>
              <a:t>要傳給住在地上的人，就是各國、各族、各方、各民。 </a:t>
            </a:r>
            <a:r>
              <a:rPr lang="en-GB" sz="4400" dirty="0">
                <a:effectLst/>
                <a:latin typeface="Candara" panose="020E0502030303020204" pitchFamily="34" charset="0"/>
                <a:ea typeface="DFPWeiBei-B5" panose="03000700000000000000" pitchFamily="66" charset="-120"/>
                <a:cs typeface="Arial" panose="020B0604020202020204" pitchFamily="34" charset="0"/>
              </a:rPr>
              <a:t>7</a:t>
            </a:r>
            <a:r>
              <a:rPr lang="en-GB" sz="4400" dirty="0">
                <a:effectLst/>
                <a:latin typeface="Candara" panose="020E0502030303020204" pitchFamily="34" charset="0"/>
                <a:ea typeface="DFPWeiBei-B5" panose="03000700000000000000" pitchFamily="66" charset="-120"/>
              </a:rPr>
              <a:t> </a:t>
            </a:r>
            <a:r>
              <a:rPr lang="zh-TW" sz="4400" dirty="0">
                <a:effectLst/>
                <a:latin typeface="Candara" panose="020E0502030303020204" pitchFamily="34" charset="0"/>
                <a:ea typeface="DFPWeiBei-B5" panose="03000700000000000000" pitchFamily="66" charset="-120"/>
                <a:cs typeface="Arial" panose="020B0604020202020204" pitchFamily="34" charset="0"/>
              </a:rPr>
              <a:t>他大聲說：「應當敬畏神，將榮耀歸給他，因</a:t>
            </a:r>
            <a:r>
              <a:rPr lang="zh-CN" altLang="en-US" sz="4400" dirty="0">
                <a:effectLst/>
                <a:latin typeface="Candara" panose="020E0502030303020204" pitchFamily="34" charset="0"/>
                <a:ea typeface="DFPWeiBei-B5" panose="03000700000000000000" pitchFamily="66" charset="-120"/>
                <a:cs typeface="Arial" panose="020B0604020202020204" pitchFamily="34" charset="0"/>
              </a:rPr>
              <a:t>祂</a:t>
            </a:r>
            <a:r>
              <a:rPr lang="zh-TW" sz="4400" dirty="0">
                <a:effectLst/>
                <a:latin typeface="Candara" panose="020E0502030303020204" pitchFamily="34" charset="0"/>
                <a:ea typeface="DFPWeiBei-B5" panose="03000700000000000000" pitchFamily="66" charset="-120"/>
                <a:cs typeface="Arial" panose="020B0604020202020204" pitchFamily="34" charset="0"/>
              </a:rPr>
              <a:t>施行</a:t>
            </a:r>
            <a:r>
              <a:rPr lang="zh-TW" sz="4400" dirty="0">
                <a:solidFill>
                  <a:srgbClr val="C00000"/>
                </a:solidFill>
                <a:effectLst/>
                <a:latin typeface="Candara" panose="020E0502030303020204" pitchFamily="34" charset="0"/>
                <a:ea typeface="DFPWeiBei-B5" panose="03000700000000000000" pitchFamily="66" charset="-120"/>
                <a:cs typeface="Arial" panose="020B0604020202020204" pitchFamily="34" charset="0"/>
              </a:rPr>
              <a:t>審判的時候已經到了</a:t>
            </a:r>
            <a:r>
              <a:rPr lang="zh-TW" sz="4400" dirty="0">
                <a:effectLst/>
                <a:latin typeface="Candara" panose="020E0502030303020204" pitchFamily="34" charset="0"/>
                <a:ea typeface="DFPWeiBei-B5" panose="03000700000000000000" pitchFamily="66" charset="-120"/>
                <a:cs typeface="Arial" panose="020B0604020202020204" pitchFamily="34" charset="0"/>
              </a:rPr>
              <a:t>！應當敬拜那創造天、地、海和眾水泉源的！」</a:t>
            </a:r>
            <a:endParaRPr lang="en-US" altLang="zh-TW" sz="4400" dirty="0">
              <a:effectLst/>
              <a:latin typeface="Candara" panose="020E0502030303020204" pitchFamily="34" charset="0"/>
              <a:ea typeface="DFPWeiBei-B5" panose="03000700000000000000" pitchFamily="66" charset="-120"/>
              <a:cs typeface="Arial" panose="020B0604020202020204" pitchFamily="34" charset="0"/>
            </a:endParaRPr>
          </a:p>
        </p:txBody>
      </p:sp>
    </p:spTree>
    <p:extLst>
      <p:ext uri="{BB962C8B-B14F-4D97-AF65-F5344CB8AC3E}">
        <p14:creationId xmlns:p14="http://schemas.microsoft.com/office/powerpoint/2010/main" val="32985580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8C0DB6-6C44-F888-E153-381BC6FB04C5}"/>
              </a:ext>
            </a:extLst>
          </p:cNvPr>
          <p:cNvSpPr>
            <a:spLocks noGrp="1"/>
          </p:cNvSpPr>
          <p:nvPr>
            <p:ph type="title"/>
          </p:nvPr>
        </p:nvSpPr>
        <p:spPr>
          <a:xfrm>
            <a:off x="565404" y="127664"/>
            <a:ext cx="8178546" cy="2395728"/>
          </a:xfrm>
        </p:spPr>
        <p:txBody>
          <a:bodyPr anchor="ctr">
            <a:normAutofit fontScale="90000"/>
          </a:bodyPr>
          <a:lstStyle/>
          <a:p>
            <a:pPr algn="ctr">
              <a:lnSpc>
                <a:spcPct val="110000"/>
              </a:lnSpc>
              <a:spcBef>
                <a:spcPts val="600"/>
              </a:spcBef>
              <a:spcAft>
                <a:spcPts val="600"/>
              </a:spcAft>
            </a:pPr>
            <a:r>
              <a:rPr lang="zh-CN" sz="6000" b="0" dirty="0">
                <a:solidFill>
                  <a:schemeClr val="accent1">
                    <a:lumMod val="20000"/>
                    <a:lumOff val="80000"/>
                  </a:schemeClr>
                </a:solidFill>
                <a:effectLst/>
                <a:latin typeface="DFPWeiBei-B5" panose="03000700000000000000" pitchFamily="66" charset="-120"/>
                <a:ea typeface="DFPWeiBei-B5" panose="03000700000000000000" pitchFamily="66" charset="-120"/>
                <a:cs typeface="Arial" panose="020B0604020202020204" pitchFamily="34" charset="0"/>
              </a:rPr>
              <a:t>天使『</a:t>
            </a:r>
            <a:r>
              <a:rPr lang="zh-CN" sz="6000" b="0" dirty="0">
                <a:solidFill>
                  <a:schemeClr val="accent1">
                    <a:lumMod val="20000"/>
                    <a:lumOff val="80000"/>
                  </a:schemeClr>
                </a:solidFill>
                <a:effectLst/>
                <a:latin typeface="DFPWeiBei-B5" panose="03000700000000000000" pitchFamily="66" charset="-120"/>
                <a:ea typeface="DFPWeiBei-B5" panose="03000700000000000000" pitchFamily="66" charset="-120"/>
                <a:cs typeface="Times New Roman" panose="02020603050405020304" pitchFamily="18" charset="0"/>
              </a:rPr>
              <a:t>飛在空中』往往是表示他們有信息要宣告</a:t>
            </a:r>
            <a:endParaRPr lang="en-US" sz="6000" b="0" dirty="0">
              <a:solidFill>
                <a:schemeClr val="accent1">
                  <a:lumMod val="20000"/>
                  <a:lumOff val="80000"/>
                </a:schemeClr>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endParaRPr>
          </a:p>
        </p:txBody>
      </p:sp>
      <p:sp>
        <p:nvSpPr>
          <p:cNvPr id="4" name="Content Placeholder 3">
            <a:extLst>
              <a:ext uri="{FF2B5EF4-FFF2-40B4-BE49-F238E27FC236}">
                <a16:creationId xmlns:a16="http://schemas.microsoft.com/office/drawing/2014/main" id="{937C3EC3-A5F3-6410-7F02-59C7910A375A}"/>
              </a:ext>
            </a:extLst>
          </p:cNvPr>
          <p:cNvSpPr>
            <a:spLocks noGrp="1"/>
          </p:cNvSpPr>
          <p:nvPr>
            <p:ph type="body" idx="1"/>
          </p:nvPr>
        </p:nvSpPr>
        <p:spPr>
          <a:xfrm>
            <a:off x="400050" y="2857501"/>
            <a:ext cx="8343900" cy="3675184"/>
          </a:xfrm>
        </p:spPr>
        <p:txBody>
          <a:bodyPr anchor="ctr">
            <a:noAutofit/>
          </a:bodyPr>
          <a:lstStyle/>
          <a:p>
            <a:pPr>
              <a:lnSpc>
                <a:spcPct val="110000"/>
              </a:lnSpc>
              <a:spcBef>
                <a:spcPts val="1200"/>
              </a:spcBef>
              <a:spcAft>
                <a:spcPts val="600"/>
              </a:spcAft>
            </a:pPr>
            <a:r>
              <a:rPr lang="en-US" altLang="zh-CN" sz="4400" dirty="0">
                <a:solidFill>
                  <a:schemeClr val="tx1"/>
                </a:solidFill>
                <a:ea typeface="HanWangYenLight" panose="02020300000000000000" pitchFamily="18" charset="-120"/>
                <a:cs typeface="Times New Roman" panose="02020603050405020304" pitchFamily="18" charset="0"/>
              </a:rPr>
              <a:t>『</a:t>
            </a:r>
            <a:r>
              <a:rPr lang="en-US" altLang="zh-CN" sz="4400" dirty="0">
                <a:solidFill>
                  <a:schemeClr val="tx1"/>
                </a:solidFill>
                <a:latin typeface="Candara" panose="020E0502030303020204" pitchFamily="34" charset="0"/>
                <a:ea typeface="HanWangYenLight" panose="02020300000000000000" pitchFamily="18" charset="-120"/>
                <a:cs typeface="Times New Roman" panose="02020603050405020304" pitchFamily="18" charset="0"/>
              </a:rPr>
              <a:t>13 </a:t>
            </a:r>
            <a:r>
              <a:rPr lang="zh-CN" altLang="en-US" sz="4400" dirty="0">
                <a:solidFill>
                  <a:schemeClr val="tx1"/>
                </a:solidFill>
                <a:latin typeface="Candara" panose="020E0502030303020204" pitchFamily="34" charset="0"/>
                <a:ea typeface="DFPWeiBei-B5" panose="03000700000000000000" pitchFamily="66" charset="-120"/>
                <a:cs typeface="Times New Roman" panose="02020603050405020304" pitchFamily="18" charset="0"/>
              </a:rPr>
              <a:t>忽然有一大隊天兵，同那天使讚美神說：</a:t>
            </a:r>
            <a:r>
              <a:rPr lang="en-US" sz="4400" dirty="0">
                <a:solidFill>
                  <a:schemeClr val="tx1"/>
                </a:solidFill>
                <a:latin typeface="Candara" panose="020E0502030303020204" pitchFamily="34" charset="0"/>
                <a:ea typeface="DFPWeiBei-B5" panose="03000700000000000000" pitchFamily="66" charset="-120"/>
                <a:cs typeface="Times New Roman" panose="02020603050405020304" pitchFamily="18" charset="0"/>
              </a:rPr>
              <a:t>14 </a:t>
            </a:r>
            <a:r>
              <a:rPr lang="zh-CN" altLang="en-US" sz="4400" dirty="0">
                <a:solidFill>
                  <a:schemeClr val="tx1"/>
                </a:solidFill>
                <a:latin typeface="Candara" panose="020E0502030303020204" pitchFamily="34" charset="0"/>
                <a:ea typeface="DFPWeiBei-B5" panose="03000700000000000000" pitchFamily="66" charset="-120"/>
                <a:cs typeface="Times New Roman" panose="02020603050405020304" pitchFamily="18" charset="0"/>
              </a:rPr>
              <a:t>在至高之處榮耀歸與神，在地上平安歸與祂所喜悅的人。</a:t>
            </a:r>
            <a:r>
              <a:rPr lang="en-US" altLang="zh-CN" sz="4400" dirty="0">
                <a:solidFill>
                  <a:schemeClr val="tx1"/>
                </a:solidFill>
                <a:latin typeface="Candara" panose="020E0502030303020204" pitchFamily="34" charset="0"/>
                <a:ea typeface="HanWangYenLight" panose="02020300000000000000" pitchFamily="18" charset="-120"/>
                <a:cs typeface="Times New Roman" panose="02020603050405020304" pitchFamily="18" charset="0"/>
              </a:rPr>
              <a:t>』</a:t>
            </a:r>
            <a:r>
              <a:rPr lang="en-US" sz="4400" dirty="0">
                <a:solidFill>
                  <a:schemeClr val="tx1"/>
                </a:solidFill>
                <a:latin typeface="Candara" panose="020E0502030303020204" pitchFamily="34" charset="0"/>
                <a:ea typeface="DengXian" panose="02010600030101010101" pitchFamily="2" charset="-122"/>
                <a:cs typeface="Times New Roman" panose="02020603050405020304" pitchFamily="18" charset="0"/>
              </a:rPr>
              <a:t>(</a:t>
            </a:r>
            <a:r>
              <a:rPr lang="zh-CN" altLang="en-US" sz="4400" dirty="0">
                <a:solidFill>
                  <a:schemeClr val="tx1"/>
                </a:solidFill>
                <a:latin typeface="Candara" panose="020E0502030303020204" pitchFamily="34" charset="0"/>
                <a:ea typeface="DFYuanMedium-B5" panose="020F0509000000000000" pitchFamily="49" charset="-120"/>
                <a:cs typeface="Times New Roman" panose="02020603050405020304" pitchFamily="18" charset="0"/>
              </a:rPr>
              <a:t>路加福音</a:t>
            </a:r>
            <a:r>
              <a:rPr lang="zh-CN" altLang="en-US" sz="4400" dirty="0">
                <a:solidFill>
                  <a:schemeClr val="tx1"/>
                </a:solidFill>
                <a:ea typeface="Candara" panose="020E0502030303020204" pitchFamily="34" charset="0"/>
                <a:cs typeface="Times New Roman" panose="02020603050405020304" pitchFamily="18" charset="0"/>
              </a:rPr>
              <a:t> </a:t>
            </a:r>
            <a:r>
              <a:rPr lang="en-US" sz="4400" dirty="0">
                <a:solidFill>
                  <a:schemeClr val="tx1"/>
                </a:solidFill>
                <a:latin typeface="Candara" panose="020E0502030303020204" pitchFamily="34" charset="0"/>
                <a:ea typeface="DFYuanLight-B5" panose="020F0309000000000000" pitchFamily="49" charset="-120"/>
                <a:cs typeface="Times New Roman" panose="02020603050405020304" pitchFamily="18" charset="0"/>
              </a:rPr>
              <a:t>2:13-14)</a:t>
            </a:r>
            <a:endParaRPr lang="en-US" altLang="zh-CN" sz="4400" dirty="0">
              <a:solidFill>
                <a:schemeClr val="tx1"/>
              </a:solidFill>
              <a:latin typeface="Candara" panose="020E0502030303020204" pitchFamily="34" charset="0"/>
              <a:ea typeface="DFYuanMedium-B5" panose="020F0509000000000000" pitchFamily="49" charset="-120"/>
              <a:cs typeface="Times New Roman" panose="02020603050405020304" pitchFamily="18" charset="0"/>
            </a:endParaRPr>
          </a:p>
        </p:txBody>
      </p:sp>
    </p:spTree>
    <p:extLst>
      <p:ext uri="{BB962C8B-B14F-4D97-AF65-F5344CB8AC3E}">
        <p14:creationId xmlns:p14="http://schemas.microsoft.com/office/powerpoint/2010/main" val="41007531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4294967295"/>
          </p:nvPr>
        </p:nvSpPr>
        <p:spPr>
          <a:xfrm>
            <a:off x="461962" y="447675"/>
            <a:ext cx="8220075" cy="5962650"/>
          </a:xfrm>
        </p:spPr>
        <p:txBody>
          <a:bodyPr anchor="ctr">
            <a:normAutofit/>
          </a:bodyPr>
          <a:lstStyle/>
          <a:p>
            <a:pPr marL="0" indent="0" hangingPunct="0">
              <a:lnSpc>
                <a:spcPct val="110000"/>
              </a:lnSpc>
              <a:spcBef>
                <a:spcPts val="1800"/>
              </a:spcBef>
              <a:spcAft>
                <a:spcPts val="600"/>
              </a:spcAft>
              <a:buNone/>
            </a:pPr>
            <a:r>
              <a:rPr lang="zh-TW" sz="4400" dirty="0">
                <a:solidFill>
                  <a:srgbClr val="4B4BFF"/>
                </a:solidFill>
                <a:effectLst/>
                <a:latin typeface="Candara" panose="020E0502030303020204" pitchFamily="34" charset="0"/>
                <a:ea typeface="DFYuanMedium-B5" panose="020F0509000000000000" pitchFamily="49" charset="-120"/>
                <a:cs typeface="Times New Roman" panose="02020603050405020304" pitchFamily="18" charset="0"/>
              </a:rPr>
              <a:t>這次宣告的信息和第一次提到空中的宣告很不同</a:t>
            </a:r>
            <a:r>
              <a:rPr lang="en-US" altLang="zh-TW" sz="4400" dirty="0">
                <a:solidFill>
                  <a:srgbClr val="4B4BFF"/>
                </a:solidFill>
                <a:effectLst/>
                <a:latin typeface="Candara" panose="020E0502030303020204" pitchFamily="34" charset="0"/>
                <a:ea typeface="DFYuanMedium-B5" panose="020F0509000000000000" pitchFamily="49" charset="-120"/>
                <a:cs typeface="Times New Roman" panose="02020603050405020304" pitchFamily="18" charset="0"/>
              </a:rPr>
              <a:t> – </a:t>
            </a:r>
            <a:r>
              <a:rPr lang="zh-TW" sz="4000" dirty="0">
                <a:solidFill>
                  <a:srgbClr val="C00000"/>
                </a:solidFill>
                <a:effectLst/>
                <a:latin typeface="DFYuanMedium-B5" panose="020F0509000000000000" pitchFamily="49" charset="-120"/>
                <a:ea typeface="DFYuanMedium-B5" panose="020F0509000000000000" pitchFamily="49" charset="-120"/>
                <a:cs typeface="Times New Roman" panose="02020603050405020304" pitchFamily="18" charset="0"/>
              </a:rPr>
              <a:t>第一次宣告</a:t>
            </a:r>
            <a:r>
              <a:rPr lang="zh-CN" altLang="en-US" sz="4000" dirty="0">
                <a:solidFill>
                  <a:srgbClr val="C00000"/>
                </a:solidFill>
                <a:effectLst/>
                <a:latin typeface="DFYuanMedium-B5" panose="020F0509000000000000" pitchFamily="49" charset="-120"/>
                <a:ea typeface="DFYuanMedium-B5" panose="020F0509000000000000" pitchFamily="49" charset="-120"/>
                <a:cs typeface="Times New Roman" panose="02020603050405020304" pitchFamily="18" charset="0"/>
              </a:rPr>
              <a:t>的</a:t>
            </a:r>
            <a:r>
              <a:rPr lang="zh-TW" sz="4000" dirty="0">
                <a:solidFill>
                  <a:srgbClr val="C00000"/>
                </a:solidFill>
                <a:effectLst/>
                <a:latin typeface="DFYuanMedium-B5" panose="020F0509000000000000" pitchFamily="49" charset="-120"/>
                <a:ea typeface="DFYuanMedium-B5" panose="020F0509000000000000" pitchFamily="49" charset="-120"/>
                <a:cs typeface="Times New Roman" panose="02020603050405020304" pitchFamily="18" charset="0"/>
              </a:rPr>
              <a:t>並不是好消息：</a:t>
            </a:r>
            <a:r>
              <a:rPr lang="zh-TW" sz="4400" dirty="0">
                <a:effectLst/>
                <a:latin typeface="Candara" panose="020E0502030303020204" pitchFamily="34" charset="0"/>
                <a:ea typeface="DFYuanMedium-B5" panose="020F0509000000000000" pitchFamily="49" charset="-120"/>
                <a:cs typeface="Times New Roman" panose="02020603050405020304" pitchFamily="18" charset="0"/>
              </a:rPr>
              <a:t>『</a:t>
            </a:r>
            <a:r>
              <a:rPr lang="zh-TW" sz="4400" dirty="0">
                <a:effectLst/>
                <a:latin typeface="Courier New" panose="02070309020205020404" pitchFamily="49" charset="0"/>
                <a:ea typeface="DFPWeiBei-B5" panose="03000700000000000000" pitchFamily="66" charset="-120"/>
                <a:cs typeface="Times New Roman" panose="02020603050405020304" pitchFamily="18" charset="0"/>
              </a:rPr>
              <a:t>我又看見一個鷹飛在空中，並聽見他大聲說：三位天使要吹那其餘的號，你們住在地上的民，</a:t>
            </a:r>
            <a:r>
              <a:rPr lang="zh-TW" sz="4400" dirty="0">
                <a:solidFill>
                  <a:srgbClr val="4B4BFF"/>
                </a:solidFill>
                <a:effectLst/>
                <a:latin typeface="Courier New" panose="02070309020205020404" pitchFamily="49" charset="0"/>
                <a:ea typeface="DFPWeiBei-B5" panose="03000700000000000000" pitchFamily="66" charset="-120"/>
                <a:cs typeface="Times New Roman" panose="02020603050405020304" pitchFamily="18" charset="0"/>
              </a:rPr>
              <a:t>禍哉，禍哉，禍哉</a:t>
            </a:r>
            <a:r>
              <a:rPr lang="zh-TW" sz="4400" dirty="0">
                <a:effectLst/>
                <a:latin typeface="Courier New" panose="02070309020205020404" pitchFamily="49" charset="0"/>
                <a:ea typeface="DFPWeiBei-B5" panose="03000700000000000000" pitchFamily="66" charset="-120"/>
                <a:cs typeface="Times New Roman" panose="02020603050405020304" pitchFamily="18" charset="0"/>
              </a:rPr>
              <a:t>。</a:t>
            </a:r>
            <a:r>
              <a:rPr lang="zh-TW" sz="4400" dirty="0">
                <a:effectLst/>
                <a:latin typeface="Candara" panose="020E0502030303020204" pitchFamily="34" charset="0"/>
                <a:ea typeface="DFYuanMedium-B5" panose="020F0509000000000000" pitchFamily="49" charset="-120"/>
                <a:cs typeface="Times New Roman" panose="02020603050405020304" pitchFamily="18" charset="0"/>
              </a:rPr>
              <a:t>』</a:t>
            </a:r>
            <a:r>
              <a:rPr lang="en-US" sz="4000" dirty="0">
                <a:effectLst/>
                <a:latin typeface="Candara" panose="020E0502030303020204" pitchFamily="34" charset="0"/>
                <a:ea typeface="DFYuanMedium-B5" panose="020F0509000000000000" pitchFamily="49" charset="-120"/>
                <a:cs typeface="Times New Roman" panose="02020603050405020304" pitchFamily="18" charset="0"/>
              </a:rPr>
              <a:t>(8:13)  </a:t>
            </a:r>
          </a:p>
        </p:txBody>
      </p:sp>
    </p:spTree>
    <p:extLst>
      <p:ext uri="{BB962C8B-B14F-4D97-AF65-F5344CB8AC3E}">
        <p14:creationId xmlns:p14="http://schemas.microsoft.com/office/powerpoint/2010/main" val="19235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457200" y="457200"/>
            <a:ext cx="8229600" cy="5943600"/>
          </a:xfrm>
        </p:spPr>
        <p:txBody>
          <a:bodyPr vert="horz" lIns="91440" tIns="45720" rIns="91440" bIns="45720" rtlCol="0" anchor="ctr">
            <a:normAutofit/>
          </a:bodyPr>
          <a:lstStyle/>
          <a:p>
            <a:pPr marL="0" indent="0">
              <a:lnSpc>
                <a:spcPct val="110000"/>
              </a:lnSpc>
              <a:spcBef>
                <a:spcPts val="1800"/>
              </a:spcBef>
              <a:spcAft>
                <a:spcPts val="1200"/>
              </a:spcAft>
              <a:buNone/>
            </a:pPr>
            <a:r>
              <a:rPr lang="zh-TW" altLang="en-US" sz="4800" dirty="0">
                <a:solidFill>
                  <a:srgbClr val="C00000"/>
                </a:solidFill>
                <a:latin typeface="DFYuanMedium-B5" panose="020F0509000000000000" pitchFamily="49" charset="-120"/>
                <a:ea typeface="DFYuanMedium-B5" panose="020F0509000000000000" pitchFamily="49" charset="-120"/>
                <a:cs typeface="Times New Roman" panose="02020603050405020304" pitchFamily="18" charset="0"/>
              </a:rPr>
              <a:t>這次宣告的是</a:t>
            </a:r>
            <a:r>
              <a:rPr lang="en-US" altLang="zh-TW" sz="4800" dirty="0">
                <a:solidFill>
                  <a:srgbClr val="C00000"/>
                </a:solidFill>
                <a:latin typeface="DFYuanMedium-B5" panose="020F0509000000000000" pitchFamily="49" charset="-120"/>
                <a:ea typeface="DFYuanMedium-B5" panose="020F0509000000000000" pitchFamily="49" charset="-120"/>
                <a:cs typeface="Arial" panose="020B0604020202020204" pitchFamily="34" charset="0"/>
              </a:rPr>
              <a:t>『</a:t>
            </a:r>
            <a:r>
              <a:rPr lang="zh-TW" altLang="en-US" sz="4800" dirty="0">
                <a:solidFill>
                  <a:srgbClr val="C00000"/>
                </a:solidFill>
                <a:latin typeface="DFPWeiBei-B5" panose="03000700000000000000" pitchFamily="66" charset="-120"/>
                <a:ea typeface="DFPWeiBei-B5" panose="03000700000000000000" pitchFamily="66" charset="-120"/>
                <a:cs typeface="Times New Roman" panose="02020603050405020304" pitchFamily="18" charset="0"/>
              </a:rPr>
              <a:t>永遠的福音</a:t>
            </a:r>
            <a:r>
              <a:rPr lang="en-US" altLang="zh-TW" sz="4800" dirty="0">
                <a:solidFill>
                  <a:srgbClr val="C00000"/>
                </a:solidFill>
                <a:latin typeface="DFYuanMedium-B5" panose="020F0509000000000000" pitchFamily="49" charset="-120"/>
                <a:ea typeface="DFYuanMedium-B5" panose="020F0509000000000000" pitchFamily="49" charset="-120"/>
                <a:cs typeface="Times New Roman" panose="02020603050405020304" pitchFamily="18" charset="0"/>
              </a:rPr>
              <a:t>』</a:t>
            </a:r>
            <a:endParaRPr lang="en-US" altLang="zh-TW" sz="4800" dirty="0">
              <a:solidFill>
                <a:srgbClr val="C00000"/>
              </a:solidFill>
              <a:effectLst/>
              <a:latin typeface="DFYuanMedium-B5" panose="020F0509000000000000" pitchFamily="49" charset="-120"/>
              <a:ea typeface="DFYuanMedium-B5" panose="020F0509000000000000" pitchFamily="49" charset="-120"/>
              <a:cs typeface="Times New Roman" panose="02020603050405020304" pitchFamily="18" charset="0"/>
            </a:endParaRPr>
          </a:p>
          <a:p>
            <a:pPr marL="685800" marR="0" indent="0" latinLnBrk="1" hangingPunct="1">
              <a:lnSpc>
                <a:spcPct val="110000"/>
              </a:lnSpc>
              <a:spcBef>
                <a:spcPts val="1800"/>
              </a:spcBef>
              <a:spcAft>
                <a:spcPts val="1200"/>
              </a:spcAft>
              <a:buNone/>
            </a:pPr>
            <a:r>
              <a:rPr lang="zh-TW" sz="4400" dirty="0">
                <a:effectLst/>
                <a:latin typeface="Courier New" panose="02070309020205020404" pitchFamily="49" charset="0"/>
                <a:ea typeface="DFYuanMedium-B5" panose="020F0509000000000000" pitchFamily="49" charset="-120"/>
                <a:cs typeface="Times New Roman" panose="02020603050405020304" pitchFamily="18" charset="0"/>
              </a:rPr>
              <a:t>這個『</a:t>
            </a:r>
            <a:r>
              <a:rPr lang="zh-TW" sz="4400" dirty="0">
                <a:solidFill>
                  <a:srgbClr val="C00000"/>
                </a:solidFill>
                <a:effectLst/>
                <a:latin typeface="DFPWeiBei-B5" panose="03000700000000000000" pitchFamily="66" charset="-120"/>
                <a:ea typeface="DFPWeiBei-B5" panose="03000700000000000000" pitchFamily="66" charset="-120"/>
                <a:cs typeface="Times New Roman" panose="02020603050405020304" pitchFamily="18" charset="0"/>
              </a:rPr>
              <a:t>永遠的</a:t>
            </a:r>
            <a:r>
              <a:rPr lang="zh-CN" sz="4400" dirty="0">
                <a:solidFill>
                  <a:srgbClr val="C00000"/>
                </a:solidFill>
                <a:effectLst/>
                <a:latin typeface="DFPWeiBei-B5" panose="03000700000000000000" pitchFamily="66" charset="-120"/>
                <a:ea typeface="DFPWeiBei-B5" panose="03000700000000000000" pitchFamily="66" charset="-120"/>
                <a:cs typeface="Times New Roman" panose="02020603050405020304" pitchFamily="18" charset="0"/>
              </a:rPr>
              <a:t>福音</a:t>
            </a:r>
            <a:r>
              <a:rPr lang="zh-TW" sz="4400" dirty="0">
                <a:effectLst/>
                <a:latin typeface="Courier New" panose="02070309020205020404" pitchFamily="49" charset="0"/>
                <a:ea typeface="DFYuanMedium-B5" panose="020F0509000000000000" pitchFamily="49" charset="-120"/>
                <a:cs typeface="Times New Roman" panose="02020603050405020304" pitchFamily="18" charset="0"/>
              </a:rPr>
              <a:t>』就是</a:t>
            </a:r>
            <a:r>
              <a:rPr lang="zh-TW" sz="4400" dirty="0">
                <a:solidFill>
                  <a:schemeClr val="tx2"/>
                </a:solidFill>
                <a:effectLst/>
                <a:latin typeface="Courier New" panose="02070309020205020404" pitchFamily="49" charset="0"/>
                <a:ea typeface="DFYuanMedium-B5" panose="020F0509000000000000" pitchFamily="49" charset="-120"/>
                <a:cs typeface="Times New Roman" panose="02020603050405020304" pitchFamily="18" charset="0"/>
              </a:rPr>
              <a:t>『</a:t>
            </a:r>
            <a:r>
              <a:rPr lang="zh-TW" sz="4400" dirty="0">
                <a:solidFill>
                  <a:schemeClr val="tx2"/>
                </a:solidFill>
                <a:effectLst/>
                <a:latin typeface="Candara" panose="020E0502030303020204" pitchFamily="34" charset="0"/>
                <a:ea typeface="DFPWeiBei-B5" panose="03000700000000000000" pitchFamily="66" charset="-120"/>
                <a:cs typeface="Times New Roman" panose="02020603050405020304" pitchFamily="18" charset="0"/>
              </a:rPr>
              <a:t>應</a:t>
            </a:r>
            <a:r>
              <a:rPr lang="zh-TW" sz="4400" dirty="0">
                <a:solidFill>
                  <a:srgbClr val="3A001D"/>
                </a:solidFill>
                <a:effectLst/>
                <a:latin typeface="Candara" panose="020E0502030303020204" pitchFamily="34" charset="0"/>
                <a:ea typeface="DFPWeiBei-B5" panose="03000700000000000000" pitchFamily="66" charset="-120"/>
                <a:cs typeface="Times New Roman" panose="02020603050405020304" pitchFamily="18" charset="0"/>
              </a:rPr>
              <a:t>當敬畏神，將榮耀歸給</a:t>
            </a:r>
            <a:r>
              <a:rPr lang="zh-CN" altLang="en-US" sz="4400" dirty="0">
                <a:solidFill>
                  <a:srgbClr val="3A001D"/>
                </a:solidFill>
                <a:latin typeface="Candara" panose="020E0502030303020204" pitchFamily="34" charset="0"/>
                <a:ea typeface="DFPWeiBei-B5" panose="03000700000000000000" pitchFamily="66" charset="-120"/>
                <a:cs typeface="Times New Roman" panose="02020603050405020304" pitchFamily="18" charset="0"/>
              </a:rPr>
              <a:t>祂</a:t>
            </a:r>
            <a:r>
              <a:rPr lang="zh-TW" sz="4400" dirty="0">
                <a:solidFill>
                  <a:srgbClr val="3A001D"/>
                </a:solidFill>
                <a:effectLst/>
                <a:latin typeface="Candara" panose="020E0502030303020204" pitchFamily="34" charset="0"/>
                <a:ea typeface="DFPWeiBei-B5" panose="03000700000000000000" pitchFamily="66" charset="-120"/>
                <a:cs typeface="Times New Roman" panose="02020603050405020304" pitchFamily="18" charset="0"/>
              </a:rPr>
              <a:t>，因</a:t>
            </a:r>
            <a:r>
              <a:rPr lang="zh-CN" altLang="en-US" sz="4400" dirty="0">
                <a:solidFill>
                  <a:srgbClr val="3A001D"/>
                </a:solidFill>
                <a:latin typeface="Candara" panose="020E0502030303020204" pitchFamily="34" charset="0"/>
                <a:ea typeface="DFPWeiBei-B5" panose="03000700000000000000" pitchFamily="66" charset="-120"/>
                <a:cs typeface="Times New Roman" panose="02020603050405020304" pitchFamily="18" charset="0"/>
              </a:rPr>
              <a:t>祂</a:t>
            </a:r>
            <a:r>
              <a:rPr lang="zh-TW" sz="4400" dirty="0">
                <a:solidFill>
                  <a:srgbClr val="3A001D"/>
                </a:solidFill>
                <a:effectLst/>
                <a:latin typeface="Candara" panose="020E0502030303020204" pitchFamily="34" charset="0"/>
                <a:ea typeface="DFPWeiBei-B5" panose="03000700000000000000" pitchFamily="66" charset="-120"/>
                <a:cs typeface="Times New Roman" panose="02020603050405020304" pitchFamily="18" charset="0"/>
              </a:rPr>
              <a:t>施行審判的時候己經到了，應當敬拜那創造天地海和眾水泉源的。</a:t>
            </a:r>
            <a:r>
              <a:rPr lang="zh-TW" sz="4400" dirty="0">
                <a:solidFill>
                  <a:schemeClr val="tx2"/>
                </a:solidFill>
                <a:effectLst/>
                <a:latin typeface="Courier New" panose="02070309020205020404" pitchFamily="49" charset="0"/>
                <a:ea typeface="DFYuanMedium-B5" panose="020F0509000000000000" pitchFamily="49" charset="-120"/>
                <a:cs typeface="Times New Roman" panose="02020603050405020304" pitchFamily="18" charset="0"/>
              </a:rPr>
              <a:t>』</a:t>
            </a:r>
            <a:endParaRPr lang="en-US" sz="4400" dirty="0">
              <a:solidFill>
                <a:schemeClr val="tx2"/>
              </a:solidFill>
              <a:effectLst/>
              <a:latin typeface="Courier New" panose="02070309020205020404" pitchFamily="49" charset="0"/>
              <a:ea typeface="PMingLiU" panose="02020500000000000000" pitchFamily="18" charset="-120"/>
            </a:endParaRPr>
          </a:p>
        </p:txBody>
      </p:sp>
    </p:spTree>
    <p:extLst>
      <p:ext uri="{BB962C8B-B14F-4D97-AF65-F5344CB8AC3E}">
        <p14:creationId xmlns:p14="http://schemas.microsoft.com/office/powerpoint/2010/main" val="15275187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8C0DB6-6C44-F888-E153-381BC6FB04C5}"/>
              </a:ext>
            </a:extLst>
          </p:cNvPr>
          <p:cNvSpPr>
            <a:spLocks noGrp="1"/>
          </p:cNvSpPr>
          <p:nvPr>
            <p:ph type="title"/>
          </p:nvPr>
        </p:nvSpPr>
        <p:spPr>
          <a:xfrm>
            <a:off x="565404" y="127664"/>
            <a:ext cx="8178546" cy="2395728"/>
          </a:xfrm>
        </p:spPr>
        <p:txBody>
          <a:bodyPr anchor="ctr">
            <a:normAutofit fontScale="90000"/>
          </a:bodyPr>
          <a:lstStyle/>
          <a:p>
            <a:pPr marL="0" marR="0" indent="0" algn="ctr" hangingPunct="1">
              <a:lnSpc>
                <a:spcPct val="110000"/>
              </a:lnSpc>
              <a:spcBef>
                <a:spcPts val="600"/>
              </a:spcBef>
              <a:spcAft>
                <a:spcPts val="600"/>
              </a:spcAft>
            </a:pPr>
            <a:r>
              <a:rPr lang="zh-TW" sz="6000" b="0" dirty="0">
                <a:solidFill>
                  <a:schemeClr val="accent1">
                    <a:lumMod val="20000"/>
                    <a:lumOff val="80000"/>
                  </a:schemeClr>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Times New Roman" panose="02020603050405020304" pitchFamily="18" charset="0"/>
              </a:rPr>
              <a:t>為什麼是福音</a:t>
            </a:r>
            <a:r>
              <a:rPr lang="en-US" sz="6000" b="0" dirty="0">
                <a:solidFill>
                  <a:schemeClr val="accent1">
                    <a:lumMod val="20000"/>
                    <a:lumOff val="80000"/>
                  </a:schemeClr>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Times New Roman" panose="02020603050405020304" pitchFamily="18" charset="0"/>
              </a:rPr>
              <a:t>/</a:t>
            </a:r>
            <a:r>
              <a:rPr lang="zh-TW" sz="6000" b="0" dirty="0">
                <a:solidFill>
                  <a:schemeClr val="accent1">
                    <a:lumMod val="20000"/>
                    <a:lumOff val="80000"/>
                  </a:schemeClr>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Times New Roman" panose="02020603050405020304" pitchFamily="18" charset="0"/>
              </a:rPr>
              <a:t>好消息</a:t>
            </a:r>
            <a:r>
              <a:rPr lang="en-US" sz="6000" b="0" dirty="0">
                <a:solidFill>
                  <a:schemeClr val="accent1">
                    <a:lumMod val="20000"/>
                    <a:lumOff val="80000"/>
                  </a:schemeClr>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Times New Roman" panose="02020603050405020304" pitchFamily="18" charset="0"/>
              </a:rPr>
              <a:t>? </a:t>
            </a:r>
            <a:r>
              <a:rPr lang="zh-TW" sz="6000" b="0" dirty="0">
                <a:solidFill>
                  <a:schemeClr val="accent1">
                    <a:lumMod val="20000"/>
                    <a:lumOff val="80000"/>
                  </a:schemeClr>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Times New Roman" panose="02020603050405020304" pitchFamily="18" charset="0"/>
              </a:rPr>
              <a:t>對誰而言是福音</a:t>
            </a:r>
            <a:r>
              <a:rPr lang="en-US" sz="6000" b="0" dirty="0">
                <a:solidFill>
                  <a:schemeClr val="accent1">
                    <a:lumMod val="20000"/>
                    <a:lumOff val="80000"/>
                  </a:schemeClr>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Times New Roman" panose="02020603050405020304" pitchFamily="18" charset="0"/>
              </a:rPr>
              <a:t>/</a:t>
            </a:r>
            <a:r>
              <a:rPr lang="zh-TW" sz="6000" b="0" dirty="0">
                <a:solidFill>
                  <a:schemeClr val="accent1">
                    <a:lumMod val="20000"/>
                    <a:lumOff val="80000"/>
                  </a:schemeClr>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Times New Roman" panose="02020603050405020304" pitchFamily="18" charset="0"/>
              </a:rPr>
              <a:t>好消息</a:t>
            </a:r>
            <a:r>
              <a:rPr lang="en-US" sz="6000" b="0" dirty="0">
                <a:solidFill>
                  <a:schemeClr val="accent1">
                    <a:lumMod val="20000"/>
                    <a:lumOff val="80000"/>
                  </a:schemeClr>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Times New Roman" panose="02020603050405020304" pitchFamily="18" charset="0"/>
              </a:rPr>
              <a:t>? </a:t>
            </a:r>
          </a:p>
        </p:txBody>
      </p:sp>
      <p:sp>
        <p:nvSpPr>
          <p:cNvPr id="4" name="Content Placeholder 3">
            <a:extLst>
              <a:ext uri="{FF2B5EF4-FFF2-40B4-BE49-F238E27FC236}">
                <a16:creationId xmlns:a16="http://schemas.microsoft.com/office/drawing/2014/main" id="{937C3EC3-A5F3-6410-7F02-59C7910A375A}"/>
              </a:ext>
            </a:extLst>
          </p:cNvPr>
          <p:cNvSpPr>
            <a:spLocks noGrp="1"/>
          </p:cNvSpPr>
          <p:nvPr>
            <p:ph type="body" idx="1"/>
          </p:nvPr>
        </p:nvSpPr>
        <p:spPr>
          <a:xfrm>
            <a:off x="400050" y="2857501"/>
            <a:ext cx="8343900" cy="3675184"/>
          </a:xfrm>
        </p:spPr>
        <p:txBody>
          <a:bodyPr anchor="ctr">
            <a:noAutofit/>
          </a:bodyPr>
          <a:lstStyle/>
          <a:p>
            <a:pPr>
              <a:lnSpc>
                <a:spcPct val="110000"/>
              </a:lnSpc>
              <a:spcBef>
                <a:spcPts val="600"/>
              </a:spcBef>
              <a:spcAft>
                <a:spcPts val="600"/>
              </a:spcAft>
            </a:pPr>
            <a:r>
              <a:rPr lang="en-GB" sz="4800" dirty="0">
                <a:solidFill>
                  <a:schemeClr val="tx1"/>
                </a:solidFill>
                <a:latin typeface="Candara" panose="020E0502030303020204" pitchFamily="34" charset="0"/>
                <a:ea typeface="DFPWeiBei-B5" panose="03000700000000000000" pitchFamily="66" charset="-120"/>
                <a:cs typeface="Arial" panose="020B0604020202020204" pitchFamily="34" charset="0"/>
              </a:rPr>
              <a:t>6</a:t>
            </a:r>
            <a:r>
              <a:rPr lang="en-GB" sz="4800" dirty="0">
                <a:solidFill>
                  <a:schemeClr val="tx1"/>
                </a:solidFill>
                <a:latin typeface="Arial" panose="020B0604020202020204" pitchFamily="34" charset="0"/>
                <a:ea typeface="DFPWeiBei-B5" panose="03000700000000000000" pitchFamily="66" charset="-120"/>
              </a:rPr>
              <a:t> </a:t>
            </a:r>
            <a:r>
              <a:rPr lang="zh-TW" altLang="en-US" sz="4800" dirty="0">
                <a:solidFill>
                  <a:schemeClr val="tx1"/>
                </a:solidFill>
                <a:latin typeface="Candara" panose="020E0502030303020204" pitchFamily="34" charset="0"/>
                <a:ea typeface="DFPWeiBei-B5" panose="03000700000000000000" pitchFamily="66" charset="-120"/>
                <a:cs typeface="Arial" panose="020B0604020202020204" pitchFamily="34" charset="0"/>
              </a:rPr>
              <a:t>我又看見另有一位天使飛在空中，有</a:t>
            </a:r>
            <a:r>
              <a:rPr lang="zh-TW" altLang="en-US" sz="4800" dirty="0">
                <a:solidFill>
                  <a:srgbClr val="C00000"/>
                </a:solidFill>
                <a:latin typeface="Candara" panose="020E0502030303020204" pitchFamily="34" charset="0"/>
                <a:ea typeface="DFPWeiBei-B5" panose="03000700000000000000" pitchFamily="66" charset="-120"/>
                <a:cs typeface="Arial" panose="020B0604020202020204" pitchFamily="34" charset="0"/>
              </a:rPr>
              <a:t>永遠的福音</a:t>
            </a:r>
            <a:r>
              <a:rPr lang="zh-TW" altLang="en-US" sz="4800" u="sng" dirty="0">
                <a:solidFill>
                  <a:srgbClr val="4B4BFF"/>
                </a:solidFill>
                <a:latin typeface="Candara" panose="020E0502030303020204" pitchFamily="34" charset="0"/>
                <a:ea typeface="DFPWeiBei-B5" panose="03000700000000000000" pitchFamily="66" charset="-120"/>
                <a:cs typeface="Arial" panose="020B0604020202020204" pitchFamily="34" charset="0"/>
              </a:rPr>
              <a:t>要傳給住在地上的人</a:t>
            </a:r>
            <a:r>
              <a:rPr lang="zh-TW" altLang="en-US" sz="4800" dirty="0">
                <a:solidFill>
                  <a:schemeClr val="tx1"/>
                </a:solidFill>
                <a:latin typeface="Candara" panose="020E0502030303020204" pitchFamily="34" charset="0"/>
                <a:ea typeface="DFPWeiBei-B5" panose="03000700000000000000" pitchFamily="66" charset="-120"/>
                <a:cs typeface="Arial" panose="020B0604020202020204" pitchFamily="34" charset="0"/>
              </a:rPr>
              <a:t>，就是各國、各族、各方、各民。</a:t>
            </a:r>
            <a:r>
              <a:rPr lang="zh-TW" altLang="en-US" sz="4800" dirty="0">
                <a:solidFill>
                  <a:schemeClr val="tx1"/>
                </a:solidFill>
                <a:latin typeface="Courier New" panose="02070309020205020404" pitchFamily="49" charset="0"/>
                <a:ea typeface="Candara" panose="020E0502030303020204" pitchFamily="34" charset="0"/>
                <a:cs typeface="Arial" panose="020B0604020202020204" pitchFamily="34" charset="0"/>
              </a:rPr>
              <a:t> </a:t>
            </a:r>
            <a:endParaRPr lang="en-US" sz="4800" dirty="0">
              <a:solidFill>
                <a:schemeClr val="tx1"/>
              </a:solidFill>
              <a:latin typeface="Courier New" panose="02070309020205020404" pitchFamily="49" charset="0"/>
              <a:ea typeface="PMingLiU" panose="02020500000000000000" pitchFamily="18" charset="-120"/>
            </a:endParaRPr>
          </a:p>
        </p:txBody>
      </p:sp>
    </p:spTree>
    <p:extLst>
      <p:ext uri="{BB962C8B-B14F-4D97-AF65-F5344CB8AC3E}">
        <p14:creationId xmlns:p14="http://schemas.microsoft.com/office/powerpoint/2010/main" val="11126452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4294967295"/>
          </p:nvPr>
        </p:nvSpPr>
        <p:spPr>
          <a:xfrm>
            <a:off x="474785" y="450850"/>
            <a:ext cx="8220808" cy="5956300"/>
          </a:xfrm>
        </p:spPr>
        <p:txBody>
          <a:bodyPr>
            <a:normAutofit/>
          </a:bodyPr>
          <a:lstStyle/>
          <a:p>
            <a:pPr marL="0" indent="0">
              <a:lnSpc>
                <a:spcPct val="110000"/>
              </a:lnSpc>
              <a:spcBef>
                <a:spcPts val="600"/>
              </a:spcBef>
              <a:spcAft>
                <a:spcPts val="600"/>
              </a:spcAft>
              <a:buNone/>
            </a:pPr>
            <a:r>
              <a:rPr lang="zh-CN" sz="4400" dirty="0">
                <a:solidFill>
                  <a:srgbClr val="000000"/>
                </a:solidFill>
                <a:effectLst/>
                <a:ea typeface="DFYuanMedium-B5" panose="020F0509000000000000" pitchFamily="49" charset="-120"/>
                <a:cs typeface="Arial" panose="020B0604020202020204" pitchFamily="34" charset="0"/>
              </a:rPr>
              <a:t>加拉太書</a:t>
            </a:r>
            <a:r>
              <a:rPr lang="en-US" altLang="zh-CN" sz="4400" dirty="0">
                <a:solidFill>
                  <a:srgbClr val="000000"/>
                </a:solidFill>
                <a:effectLst/>
                <a:ea typeface="DFYuanMedium-B5" panose="020F0509000000000000" pitchFamily="49" charset="-120"/>
                <a:cs typeface="Arial" panose="020B0604020202020204" pitchFamily="34" charset="0"/>
              </a:rPr>
              <a:t> </a:t>
            </a:r>
            <a:r>
              <a:rPr lang="en-US" sz="4400" dirty="0">
                <a:solidFill>
                  <a:srgbClr val="000000"/>
                </a:solidFill>
                <a:effectLst/>
                <a:latin typeface="Candara" panose="020E0502030303020204" pitchFamily="34" charset="0"/>
                <a:ea typeface="HanWangYenLight" panose="02020300000000000000" pitchFamily="18" charset="-120"/>
                <a:cs typeface="Arial" panose="020B0604020202020204" pitchFamily="34" charset="0"/>
              </a:rPr>
              <a:t>1:8 </a:t>
            </a:r>
            <a:r>
              <a:rPr lang="zh-CN" sz="4400" dirty="0">
                <a:solidFill>
                  <a:srgbClr val="000000"/>
                </a:solidFill>
                <a:effectLst/>
                <a:latin typeface="Candara" panose="020E0502030303020204" pitchFamily="34" charset="0"/>
                <a:ea typeface="DFPWeiBei-B5" panose="03000700000000000000" pitchFamily="66" charset="-120"/>
                <a:cs typeface="Arial" panose="020B0604020202020204" pitchFamily="34" charset="0"/>
              </a:rPr>
              <a:t>但無論是我們、是天上來的使者、若傳</a:t>
            </a:r>
            <a:r>
              <a:rPr lang="zh-CN" sz="4400" dirty="0">
                <a:solidFill>
                  <a:srgbClr val="FF0000"/>
                </a:solidFill>
                <a:effectLst/>
                <a:latin typeface="Candara" panose="020E0502030303020204" pitchFamily="34" charset="0"/>
                <a:ea typeface="DFPWeiBei-B5" panose="03000700000000000000" pitchFamily="66" charset="-120"/>
                <a:cs typeface="Arial" panose="020B0604020202020204" pitchFamily="34" charset="0"/>
              </a:rPr>
              <a:t>福音</a:t>
            </a:r>
            <a:r>
              <a:rPr lang="zh-CN" sz="4400" dirty="0">
                <a:solidFill>
                  <a:srgbClr val="000000"/>
                </a:solidFill>
                <a:effectLst/>
                <a:latin typeface="Candara" panose="020E0502030303020204" pitchFamily="34" charset="0"/>
                <a:ea typeface="DFPWeiBei-B5" panose="03000700000000000000" pitchFamily="66" charset="-120"/>
                <a:cs typeface="Arial" panose="020B0604020202020204" pitchFamily="34" charset="0"/>
              </a:rPr>
              <a:t>給你們、與我們所傳給你們的不同、他就應當被咒詛。</a:t>
            </a:r>
            <a:r>
              <a:rPr lang="en-US" sz="4400" dirty="0">
                <a:solidFill>
                  <a:srgbClr val="000000"/>
                </a:solidFill>
                <a:effectLst/>
                <a:latin typeface="Candara" panose="020E0502030303020204" pitchFamily="34" charset="0"/>
                <a:ea typeface="DFPWeiBei-B5" panose="03000700000000000000" pitchFamily="66" charset="-120"/>
                <a:cs typeface="Arial" panose="020B0604020202020204" pitchFamily="34" charset="0"/>
              </a:rPr>
              <a:t>9 </a:t>
            </a:r>
            <a:r>
              <a:rPr lang="zh-CN" sz="4400" dirty="0">
                <a:solidFill>
                  <a:srgbClr val="000000"/>
                </a:solidFill>
                <a:effectLst/>
                <a:latin typeface="Candara" panose="020E0502030303020204" pitchFamily="34" charset="0"/>
                <a:ea typeface="DFPWeiBei-B5" panose="03000700000000000000" pitchFamily="66" charset="-120"/>
                <a:cs typeface="Arial" panose="020B0604020202020204" pitchFamily="34" charset="0"/>
              </a:rPr>
              <a:t>我們已經說了、現在又說、若有人傳</a:t>
            </a:r>
            <a:r>
              <a:rPr lang="zh-CN" sz="4400" dirty="0">
                <a:solidFill>
                  <a:srgbClr val="FF0000"/>
                </a:solidFill>
                <a:effectLst/>
                <a:latin typeface="Candara" panose="020E0502030303020204" pitchFamily="34" charset="0"/>
                <a:ea typeface="DFPWeiBei-B5" panose="03000700000000000000" pitchFamily="66" charset="-120"/>
                <a:cs typeface="Arial" panose="020B0604020202020204" pitchFamily="34" charset="0"/>
              </a:rPr>
              <a:t>福音</a:t>
            </a:r>
            <a:r>
              <a:rPr lang="zh-CN" sz="4400" dirty="0">
                <a:solidFill>
                  <a:srgbClr val="000000"/>
                </a:solidFill>
                <a:effectLst/>
                <a:latin typeface="Candara" panose="020E0502030303020204" pitchFamily="34" charset="0"/>
                <a:ea typeface="DFPWeiBei-B5" panose="03000700000000000000" pitchFamily="66" charset="-120"/>
                <a:cs typeface="Arial" panose="020B0604020202020204" pitchFamily="34" charset="0"/>
              </a:rPr>
              <a:t>給你們、與你們所領受的不同、他就應當被咒詛</a:t>
            </a:r>
            <a:endParaRPr lang="en-US" sz="8800" dirty="0">
              <a:effectLst/>
              <a:latin typeface="Courier New" panose="02070309020205020404" pitchFamily="49" charset="0"/>
              <a:ea typeface="PMingLiU" panose="02020500000000000000" pitchFamily="18" charset="-120"/>
            </a:endParaRPr>
          </a:p>
        </p:txBody>
      </p:sp>
    </p:spTree>
    <p:extLst>
      <p:ext uri="{BB962C8B-B14F-4D97-AF65-F5344CB8AC3E}">
        <p14:creationId xmlns:p14="http://schemas.microsoft.com/office/powerpoint/2010/main" val="16582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8C0DB6-6C44-F888-E153-381BC6FB04C5}"/>
              </a:ext>
            </a:extLst>
          </p:cNvPr>
          <p:cNvSpPr>
            <a:spLocks noGrp="1"/>
          </p:cNvSpPr>
          <p:nvPr>
            <p:ph type="title"/>
          </p:nvPr>
        </p:nvSpPr>
        <p:spPr>
          <a:xfrm>
            <a:off x="565404" y="127664"/>
            <a:ext cx="8178546" cy="2395728"/>
          </a:xfrm>
        </p:spPr>
        <p:txBody>
          <a:bodyPr anchor="ctr">
            <a:normAutofit/>
          </a:bodyPr>
          <a:lstStyle/>
          <a:p>
            <a:pPr algn="ctr">
              <a:lnSpc>
                <a:spcPct val="110000"/>
              </a:lnSpc>
              <a:spcBef>
                <a:spcPts val="600"/>
              </a:spcBef>
              <a:spcAft>
                <a:spcPts val="600"/>
              </a:spcAft>
            </a:pPr>
            <a:r>
              <a:rPr lang="zh-TW" sz="54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天使大聲宣告了什麼信息？人應當如何回應</a:t>
            </a:r>
            <a:endParaRPr lang="en-US" sz="5400" b="0" dirty="0">
              <a:solidFill>
                <a:schemeClr val="accent1">
                  <a:lumMod val="20000"/>
                  <a:lumOff val="80000"/>
                </a:schemeClr>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endParaRPr>
          </a:p>
        </p:txBody>
      </p:sp>
      <p:sp>
        <p:nvSpPr>
          <p:cNvPr id="4" name="Content Placeholder 3">
            <a:extLst>
              <a:ext uri="{FF2B5EF4-FFF2-40B4-BE49-F238E27FC236}">
                <a16:creationId xmlns:a16="http://schemas.microsoft.com/office/drawing/2014/main" id="{937C3EC3-A5F3-6410-7F02-59C7910A375A}"/>
              </a:ext>
            </a:extLst>
          </p:cNvPr>
          <p:cNvSpPr>
            <a:spLocks noGrp="1"/>
          </p:cNvSpPr>
          <p:nvPr>
            <p:ph type="body" idx="1"/>
          </p:nvPr>
        </p:nvSpPr>
        <p:spPr>
          <a:xfrm>
            <a:off x="400050" y="2857501"/>
            <a:ext cx="8343900" cy="3675184"/>
          </a:xfrm>
        </p:spPr>
        <p:txBody>
          <a:bodyPr anchor="ctr">
            <a:noAutofit/>
          </a:bodyPr>
          <a:lstStyle/>
          <a:p>
            <a:pPr>
              <a:lnSpc>
                <a:spcPct val="110000"/>
              </a:lnSpc>
              <a:spcBef>
                <a:spcPts val="1200"/>
              </a:spcBef>
              <a:spcAft>
                <a:spcPts val="600"/>
              </a:spcAft>
            </a:pPr>
            <a:r>
              <a:rPr lang="en-US" sz="4400" dirty="0">
                <a:solidFill>
                  <a:schemeClr val="tx1"/>
                </a:solidFill>
                <a:latin typeface="Candara" panose="020E0502030303020204" pitchFamily="34" charset="0"/>
                <a:ea typeface="DFPWeiBei-B5" panose="03000700000000000000" pitchFamily="66" charset="-120"/>
                <a:cs typeface="Arial" panose="020B0604020202020204" pitchFamily="34" charset="0"/>
              </a:rPr>
              <a:t>7</a:t>
            </a:r>
            <a:r>
              <a:rPr lang="en-US" sz="4400" dirty="0">
                <a:solidFill>
                  <a:schemeClr val="tx1"/>
                </a:solidFill>
                <a:latin typeface="Arial" panose="020B0604020202020204" pitchFamily="34" charset="0"/>
                <a:ea typeface="DFPWeiBei-B5" panose="03000700000000000000" pitchFamily="66" charset="-120"/>
                <a:cs typeface="Arial" panose="020B0604020202020204" pitchFamily="34" charset="0"/>
              </a:rPr>
              <a:t> </a:t>
            </a:r>
            <a:r>
              <a:rPr lang="zh-CN" altLang="en-US" sz="4400" dirty="0">
                <a:solidFill>
                  <a:schemeClr val="tx1"/>
                </a:solidFill>
                <a:latin typeface="Candara" panose="020E0502030303020204" pitchFamily="34" charset="0"/>
                <a:ea typeface="DFPWeiBei-B5" panose="03000700000000000000" pitchFamily="66" charset="-120"/>
                <a:cs typeface="Arial" panose="020B0604020202020204" pitchFamily="34" charset="0"/>
              </a:rPr>
              <a:t>他大聲說：「</a:t>
            </a:r>
            <a:r>
              <a:rPr lang="zh-CN" altLang="en-US" sz="4400" dirty="0">
                <a:solidFill>
                  <a:srgbClr val="4B4BFF"/>
                </a:solidFill>
                <a:latin typeface="Candara" panose="020E0502030303020204" pitchFamily="34" charset="0"/>
                <a:ea typeface="DFPWeiBei-B5" panose="03000700000000000000" pitchFamily="66" charset="-120"/>
                <a:cs typeface="Arial" panose="020B0604020202020204" pitchFamily="34" charset="0"/>
              </a:rPr>
              <a:t>應當敬畏神，將榮耀歸給祂</a:t>
            </a:r>
            <a:r>
              <a:rPr lang="zh-CN" altLang="en-US" sz="4400" dirty="0">
                <a:solidFill>
                  <a:schemeClr val="tx1"/>
                </a:solidFill>
                <a:latin typeface="Candara" panose="020E0502030303020204" pitchFamily="34" charset="0"/>
                <a:ea typeface="DFPWeiBei-B5" panose="03000700000000000000" pitchFamily="66" charset="-120"/>
                <a:cs typeface="Arial" panose="020B0604020202020204" pitchFamily="34" charset="0"/>
              </a:rPr>
              <a:t>，因祂施行</a:t>
            </a:r>
            <a:r>
              <a:rPr lang="zh-CN" altLang="en-US" sz="4400" dirty="0">
                <a:solidFill>
                  <a:srgbClr val="C00000"/>
                </a:solidFill>
                <a:latin typeface="Candara" panose="020E0502030303020204" pitchFamily="34" charset="0"/>
                <a:ea typeface="DFPWeiBei-B5" panose="03000700000000000000" pitchFamily="66" charset="-120"/>
                <a:cs typeface="Arial" panose="020B0604020202020204" pitchFamily="34" charset="0"/>
              </a:rPr>
              <a:t>審判的時候已經到了</a:t>
            </a:r>
            <a:r>
              <a:rPr lang="zh-CN" altLang="en-US" sz="4400" dirty="0">
                <a:solidFill>
                  <a:schemeClr val="tx1"/>
                </a:solidFill>
                <a:latin typeface="Candara" panose="020E0502030303020204" pitchFamily="34" charset="0"/>
                <a:ea typeface="DFPWeiBei-B5" panose="03000700000000000000" pitchFamily="66" charset="-120"/>
                <a:cs typeface="Arial" panose="020B0604020202020204" pitchFamily="34" charset="0"/>
              </a:rPr>
              <a:t>！</a:t>
            </a:r>
            <a:r>
              <a:rPr lang="zh-CN" altLang="en-US" sz="4400" dirty="0">
                <a:solidFill>
                  <a:srgbClr val="4B4BFF"/>
                </a:solidFill>
                <a:latin typeface="Candara" panose="020E0502030303020204" pitchFamily="34" charset="0"/>
                <a:ea typeface="DFPWeiBei-B5" panose="03000700000000000000" pitchFamily="66" charset="-120"/>
                <a:cs typeface="Arial" panose="020B0604020202020204" pitchFamily="34" charset="0"/>
              </a:rPr>
              <a:t>應當敬拜</a:t>
            </a:r>
            <a:r>
              <a:rPr lang="zh-CN" altLang="en-US" sz="4400" dirty="0">
                <a:solidFill>
                  <a:schemeClr val="tx1"/>
                </a:solidFill>
                <a:latin typeface="Candara" panose="020E0502030303020204" pitchFamily="34" charset="0"/>
                <a:ea typeface="DFPWeiBei-B5" panose="03000700000000000000" pitchFamily="66" charset="-120"/>
                <a:cs typeface="Arial" panose="020B0604020202020204" pitchFamily="34" charset="0"/>
              </a:rPr>
              <a:t>那創造天、地、海和眾水泉源的！」</a:t>
            </a:r>
            <a:endParaRPr lang="en-US" sz="4400" dirty="0">
              <a:solidFill>
                <a:schemeClr val="tx1"/>
              </a:solidFill>
              <a:latin typeface="DFPYuanBold-B5" panose="020F0700000000000000" pitchFamily="34" charset="-120"/>
              <a:ea typeface="DFPYuanBold-B5" panose="020F0700000000000000" pitchFamily="34" charset="-120"/>
              <a:cs typeface="Arial" panose="020B0604020202020204" pitchFamily="34" charset="0"/>
            </a:endParaRPr>
          </a:p>
        </p:txBody>
      </p:sp>
    </p:spTree>
    <p:extLst>
      <p:ext uri="{BB962C8B-B14F-4D97-AF65-F5344CB8AC3E}">
        <p14:creationId xmlns:p14="http://schemas.microsoft.com/office/powerpoint/2010/main" val="12211674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4294967295"/>
          </p:nvPr>
        </p:nvSpPr>
        <p:spPr>
          <a:xfrm>
            <a:off x="452437" y="465992"/>
            <a:ext cx="8239125" cy="5934808"/>
          </a:xfrm>
        </p:spPr>
        <p:txBody>
          <a:bodyPr>
            <a:normAutofit/>
          </a:bodyPr>
          <a:lstStyle/>
          <a:p>
            <a:pPr marL="0" indent="0">
              <a:lnSpc>
                <a:spcPct val="110000"/>
              </a:lnSpc>
              <a:spcBef>
                <a:spcPts val="600"/>
              </a:spcBef>
              <a:spcAft>
                <a:spcPts val="600"/>
              </a:spcAft>
              <a:buNone/>
            </a:pPr>
            <a:r>
              <a:rPr lang="zh-TW" sz="40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從</a:t>
            </a:r>
            <a:r>
              <a:rPr lang="en-US" altLang="zh-TW" sz="40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 </a:t>
            </a:r>
            <a:r>
              <a:rPr lang="en-US" sz="40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15:4 </a:t>
            </a:r>
            <a:r>
              <a:rPr lang="zh-TW" sz="40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來看</a:t>
            </a:r>
            <a:r>
              <a:rPr lang="zh-TW" sz="4000" dirty="0">
                <a:effectLst/>
                <a:latin typeface="Candara" panose="020E0502030303020204" pitchFamily="34" charset="0"/>
                <a:ea typeface="DFYuanMedium-B5" panose="020F0509000000000000" pitchFamily="49" charset="-120"/>
                <a:cs typeface="Times New Roman" panose="02020603050405020304" pitchFamily="18" charset="0"/>
              </a:rPr>
              <a:t>，</a:t>
            </a:r>
            <a:r>
              <a:rPr lang="zh-TW" sz="4000" dirty="0">
                <a:effectLst/>
                <a:latin typeface="Courier New" panose="02070309020205020404" pitchFamily="49" charset="0"/>
                <a:ea typeface="Candara" panose="020E0502030303020204" pitchFamily="34" charset="0"/>
                <a:cs typeface="Times New Roman" panose="02020603050405020304" pitchFamily="18" charset="0"/>
              </a:rPr>
              <a:t> </a:t>
            </a:r>
            <a:r>
              <a:rPr lang="zh-CN" sz="4000" dirty="0">
                <a:effectLst/>
                <a:latin typeface="Candara" panose="020E0502030303020204" pitchFamily="34" charset="0"/>
                <a:ea typeface="DFYuanMedium-B5" panose="020F0509000000000000" pitchFamily="49" charset="-120"/>
                <a:cs typeface="Times New Roman" panose="02020603050405020304" pitchFamily="18" charset="0"/>
              </a:rPr>
              <a:t>『</a:t>
            </a:r>
            <a:r>
              <a:rPr lang="zh-TW" sz="4000" dirty="0">
                <a:effectLst/>
                <a:latin typeface="Courier New" panose="02070309020205020404" pitchFamily="49" charset="0"/>
                <a:ea typeface="DFPWeiBei-B5" panose="03000700000000000000" pitchFamily="66" charset="-120"/>
              </a:rPr>
              <a:t>主阿，誰敢不敬畏你，不將榮耀歸與你的名呢，因為獨有你是聖的，萬民都要來在你面前敬拜，因你公義的作為已經顯明出來了。</a:t>
            </a:r>
            <a:r>
              <a:rPr lang="zh-TW" sz="4000" dirty="0">
                <a:effectLst/>
                <a:latin typeface="Candara" panose="020E0502030303020204" pitchFamily="34" charset="0"/>
                <a:ea typeface="DFYuanMedium-B5" panose="020F0509000000000000" pitchFamily="49" charset="-120"/>
                <a:cs typeface="Times New Roman" panose="02020603050405020304" pitchFamily="18" charset="0"/>
              </a:rPr>
              <a:t>』</a:t>
            </a:r>
            <a:endParaRPr lang="en-US" altLang="zh-TW" sz="4000" dirty="0">
              <a:effectLst/>
              <a:latin typeface="Candara" panose="020E0502030303020204" pitchFamily="34" charset="0"/>
              <a:ea typeface="DFYuanMedium-B5" panose="020F0509000000000000" pitchFamily="49" charset="-120"/>
              <a:cs typeface="Times New Roman" panose="02020603050405020304" pitchFamily="18" charset="0"/>
            </a:endParaRPr>
          </a:p>
          <a:p>
            <a:pPr marL="914400" indent="-914400">
              <a:lnSpc>
                <a:spcPct val="110000"/>
              </a:lnSpc>
              <a:spcBef>
                <a:spcPts val="600"/>
              </a:spcBef>
              <a:spcAft>
                <a:spcPts val="600"/>
              </a:spcAft>
              <a:buNone/>
            </a:pPr>
            <a:r>
              <a:rPr lang="en-US" sz="4000" dirty="0">
                <a:solidFill>
                  <a:srgbClr val="4B4BFF"/>
                </a:solidFill>
                <a:effectLst/>
                <a:latin typeface="DFYuanMedium-B5" panose="020F0509000000000000" pitchFamily="49" charset="-120"/>
                <a:ea typeface="DengXian" panose="02010600030101010101" pitchFamily="2" charset="-122"/>
                <a:cs typeface="Times New Roman" panose="02020603050405020304" pitchFamily="18" charset="0"/>
              </a:rPr>
              <a:t>==</a:t>
            </a:r>
            <a:r>
              <a:rPr lang="zh-TW" sz="4000" dirty="0">
                <a:solidFill>
                  <a:srgbClr val="4B4BFF"/>
                </a:solidFill>
                <a:effectLst/>
                <a:latin typeface="DFYuanMedium-B5" panose="020F0509000000000000" pitchFamily="49" charset="-120"/>
                <a:ea typeface="DengXian" panose="02010600030101010101" pitchFamily="2" charset="-122"/>
                <a:cs typeface="Times New Roman" panose="02020603050405020304" pitchFamily="18" charset="0"/>
              </a:rPr>
              <a:t>》</a:t>
            </a:r>
            <a:r>
              <a:rPr lang="zh-TW" sz="4400" dirty="0">
                <a:solidFill>
                  <a:srgbClr val="4B4BFF"/>
                </a:solidFill>
                <a:effectLst/>
                <a:latin typeface="DFYuanMedium-B5" panose="020F0509000000000000" pitchFamily="49" charset="-120"/>
                <a:ea typeface="DFYuanMedium-B5" panose="020F0509000000000000" pitchFamily="49" charset="-120"/>
                <a:cs typeface="Times New Roman" panose="02020603050405020304" pitchFamily="18" charset="0"/>
              </a:rPr>
              <a:t>『</a:t>
            </a:r>
            <a:r>
              <a:rPr lang="zh-TW" sz="4400" dirty="0">
                <a:solidFill>
                  <a:srgbClr val="4B4BFF"/>
                </a:solidFill>
                <a:effectLst/>
                <a:latin typeface="Courier New" panose="02070309020205020404" pitchFamily="49" charset="0"/>
                <a:ea typeface="DFPWeiBei-B5" panose="03000700000000000000" pitchFamily="66" charset="-120"/>
                <a:cs typeface="Times New Roman" panose="02020603050405020304" pitchFamily="18" charset="0"/>
              </a:rPr>
              <a:t>敬畏神，歸榮耀給神</a:t>
            </a:r>
            <a:r>
              <a:rPr lang="zh-TW" sz="4400" dirty="0">
                <a:solidFill>
                  <a:srgbClr val="4B4BFF"/>
                </a:solidFill>
                <a:effectLst/>
                <a:latin typeface="DFYuanMedium-B5" panose="020F0509000000000000" pitchFamily="49" charset="-120"/>
                <a:ea typeface="DFYuanMedium-B5" panose="020F0509000000000000" pitchFamily="49" charset="-120"/>
                <a:cs typeface="Times New Roman" panose="02020603050405020304" pitchFamily="18" charset="0"/>
              </a:rPr>
              <a:t>』</a:t>
            </a:r>
            <a:r>
              <a:rPr lang="zh-TW" sz="4000" dirty="0">
                <a:solidFill>
                  <a:srgbClr val="4B4BFF"/>
                </a:solidFill>
                <a:effectLst/>
                <a:latin typeface="DFYuanMedium-B5" panose="020F0509000000000000" pitchFamily="49" charset="-120"/>
                <a:ea typeface="DFYuanMedium-B5" panose="020F0509000000000000" pitchFamily="49" charset="-120"/>
                <a:cs typeface="Times New Roman" panose="02020603050405020304" pitchFamily="18" charset="0"/>
              </a:rPr>
              <a:t>顯然是悔改的結果，以至於</a:t>
            </a:r>
            <a:r>
              <a:rPr lang="zh-TW" sz="4400" dirty="0">
                <a:solidFill>
                  <a:srgbClr val="4B4BFF"/>
                </a:solidFill>
                <a:effectLst/>
                <a:latin typeface="DFYuanMedium-B5" panose="020F0509000000000000" pitchFamily="49" charset="-120"/>
                <a:ea typeface="DFYuanMedium-B5" panose="020F0509000000000000" pitchFamily="49" charset="-120"/>
                <a:cs typeface="Times New Roman" panose="02020603050405020304" pitchFamily="18" charset="0"/>
              </a:rPr>
              <a:t>『</a:t>
            </a:r>
            <a:r>
              <a:rPr lang="zh-TW" sz="4400" dirty="0">
                <a:solidFill>
                  <a:srgbClr val="4B4BFF"/>
                </a:solidFill>
                <a:effectLst/>
                <a:latin typeface="Courier New" panose="02070309020205020404" pitchFamily="49" charset="0"/>
                <a:ea typeface="DFPWeiBei-B5" panose="03000700000000000000" pitchFamily="66" charset="-120"/>
              </a:rPr>
              <a:t>萬民都要來在你面前敬拜</a:t>
            </a:r>
            <a:r>
              <a:rPr lang="zh-TW" sz="4400" dirty="0">
                <a:solidFill>
                  <a:srgbClr val="4B4BFF"/>
                </a:solidFill>
                <a:effectLst/>
                <a:latin typeface="DFYuanMedium-B5" panose="020F0509000000000000" pitchFamily="49" charset="-120"/>
                <a:ea typeface="DFYuanMedium-B5" panose="020F0509000000000000" pitchFamily="49" charset="-120"/>
                <a:cs typeface="Times New Roman" panose="02020603050405020304" pitchFamily="18" charset="0"/>
              </a:rPr>
              <a:t>』</a:t>
            </a:r>
            <a:endParaRPr lang="en-US" sz="3600" dirty="0">
              <a:solidFill>
                <a:srgbClr val="4B4BFF"/>
              </a:solidFill>
              <a:effectLst/>
              <a:latin typeface="DFYuanMedium-B5" panose="020F0509000000000000" pitchFamily="49" charset="-120"/>
              <a:ea typeface="DFYuanMedium-B5" panose="020F0509000000000000" pitchFamily="49" charset="-120"/>
            </a:endParaRPr>
          </a:p>
        </p:txBody>
      </p:sp>
    </p:spTree>
    <p:extLst>
      <p:ext uri="{BB962C8B-B14F-4D97-AF65-F5344CB8AC3E}">
        <p14:creationId xmlns:p14="http://schemas.microsoft.com/office/powerpoint/2010/main" val="205208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4294967295"/>
          </p:nvPr>
        </p:nvSpPr>
        <p:spPr>
          <a:xfrm>
            <a:off x="452437" y="465992"/>
            <a:ext cx="8239125" cy="6041964"/>
          </a:xfrm>
        </p:spPr>
        <p:txBody>
          <a:bodyPr anchor="ctr">
            <a:normAutofit/>
          </a:bodyPr>
          <a:lstStyle/>
          <a:p>
            <a:pPr marL="3175" indent="0">
              <a:lnSpc>
                <a:spcPct val="110000"/>
              </a:lnSpc>
              <a:spcBef>
                <a:spcPts val="600"/>
              </a:spcBef>
              <a:spcAft>
                <a:spcPts val="600"/>
              </a:spcAft>
              <a:buNone/>
            </a:pPr>
            <a:r>
              <a:rPr lang="zh-CN" sz="36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從</a:t>
            </a:r>
            <a:r>
              <a:rPr lang="en-US" altLang="zh-CN" sz="36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 </a:t>
            </a:r>
            <a:r>
              <a:rPr lang="en-US" sz="36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16:9 </a:t>
            </a:r>
            <a:r>
              <a:rPr lang="zh-CN" sz="36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來看</a:t>
            </a:r>
            <a:r>
              <a:rPr lang="zh-CN" sz="3600" dirty="0">
                <a:effectLst/>
                <a:latin typeface="Candara" panose="020E0502030303020204" pitchFamily="34" charset="0"/>
                <a:ea typeface="DFYuanMedium-B5" panose="020F0509000000000000" pitchFamily="49" charset="-120"/>
                <a:cs typeface="Times New Roman" panose="02020603050405020304" pitchFamily="18" charset="0"/>
              </a:rPr>
              <a:t>，『</a:t>
            </a:r>
            <a:r>
              <a:rPr lang="zh-TW" sz="4000" dirty="0">
                <a:effectLst/>
                <a:latin typeface="Candara" panose="020E0502030303020204" pitchFamily="34" charset="0"/>
                <a:ea typeface="DFPWeiBei-B5" panose="03000700000000000000" pitchFamily="66" charset="-120"/>
              </a:rPr>
              <a:t>人被大熱所烤，就褻瀆那有權掌管這些災的神之名，並不悔改將榮耀歸給神。</a:t>
            </a:r>
            <a:r>
              <a:rPr lang="zh-TW" sz="3600" dirty="0">
                <a:effectLst/>
                <a:latin typeface="Candara" panose="020E0502030303020204" pitchFamily="34" charset="0"/>
                <a:ea typeface="DFYuanMedium-B5" panose="020F0509000000000000" pitchFamily="49" charset="-120"/>
                <a:cs typeface="Times New Roman" panose="02020603050405020304" pitchFamily="18" charset="0"/>
              </a:rPr>
              <a:t>』</a:t>
            </a:r>
            <a:r>
              <a:rPr lang="en-US" sz="3600" dirty="0">
                <a:solidFill>
                  <a:srgbClr val="4B4BFF"/>
                </a:solidFill>
                <a:effectLst/>
                <a:latin typeface="Candara" panose="020E0502030303020204" pitchFamily="34" charset="0"/>
                <a:ea typeface="DFYuanMedium-B5" panose="020F0509000000000000" pitchFamily="49" charset="-120"/>
                <a:cs typeface="Times New Roman" panose="02020603050405020304" pitchFamily="18" charset="0"/>
              </a:rPr>
              <a:t>==</a:t>
            </a:r>
            <a:r>
              <a:rPr lang="zh-TW" sz="3600" dirty="0">
                <a:solidFill>
                  <a:srgbClr val="4B4BFF"/>
                </a:solidFill>
                <a:effectLst/>
                <a:latin typeface="Candara" panose="020E0502030303020204" pitchFamily="34" charset="0"/>
                <a:ea typeface="DFYuanMedium-B5" panose="020F0509000000000000" pitchFamily="49" charset="-120"/>
                <a:cs typeface="Times New Roman" panose="02020603050405020304" pitchFamily="18" charset="0"/>
              </a:rPr>
              <a:t>》『悔改』的結果就是『將榮耀歸給神』</a:t>
            </a:r>
            <a:endParaRPr lang="en-US" sz="3600" dirty="0">
              <a:solidFill>
                <a:srgbClr val="4B4BFF"/>
              </a:solidFill>
              <a:effectLst/>
              <a:latin typeface="Candara" panose="020E0502030303020204" pitchFamily="34" charset="0"/>
              <a:ea typeface="DFYuanMedium-B5" panose="020F0509000000000000" pitchFamily="49" charset="-120"/>
            </a:endParaRPr>
          </a:p>
          <a:p>
            <a:pPr marL="3175" indent="0">
              <a:lnSpc>
                <a:spcPct val="110000"/>
              </a:lnSpc>
              <a:spcBef>
                <a:spcPts val="600"/>
              </a:spcBef>
              <a:spcAft>
                <a:spcPts val="600"/>
              </a:spcAft>
              <a:buNone/>
            </a:pPr>
            <a:r>
              <a:rPr lang="zh-CN" sz="36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從</a:t>
            </a:r>
            <a:r>
              <a:rPr lang="en-US" altLang="zh-CN" sz="36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 </a:t>
            </a:r>
            <a:r>
              <a:rPr lang="en-US" sz="36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19:5 </a:t>
            </a:r>
            <a:r>
              <a:rPr lang="zh-CN" sz="36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節來看</a:t>
            </a:r>
            <a:r>
              <a:rPr lang="zh-CN" sz="3600" dirty="0">
                <a:effectLst/>
                <a:latin typeface="Candara" panose="020E0502030303020204" pitchFamily="34" charset="0"/>
                <a:ea typeface="DFYuanMedium-B5" panose="020F0509000000000000" pitchFamily="49" charset="-120"/>
                <a:cs typeface="Times New Roman" panose="02020603050405020304" pitchFamily="18" charset="0"/>
              </a:rPr>
              <a:t>，『</a:t>
            </a:r>
            <a:r>
              <a:rPr lang="zh-TW" sz="4000" dirty="0">
                <a:effectLst/>
                <a:latin typeface="Candara" panose="020E0502030303020204" pitchFamily="34" charset="0"/>
                <a:ea typeface="DFPWeiBei-B5" panose="03000700000000000000" pitchFamily="66" charset="-120"/>
                <a:cs typeface="Times New Roman" panose="02020603050405020304" pitchFamily="18" charset="0"/>
              </a:rPr>
              <a:t>有聲音從寶座出來說：神的眾僕人哪，凡敬畏</a:t>
            </a:r>
            <a:r>
              <a:rPr lang="zh-CN" altLang="en-US" sz="4000" dirty="0">
                <a:effectLst/>
                <a:latin typeface="Candara" panose="020E0502030303020204" pitchFamily="34" charset="0"/>
                <a:ea typeface="DFPWeiBei-B5" panose="03000700000000000000" pitchFamily="66" charset="-120"/>
                <a:cs typeface="Times New Roman" panose="02020603050405020304" pitchFamily="18" charset="0"/>
              </a:rPr>
              <a:t>祂</a:t>
            </a:r>
            <a:r>
              <a:rPr lang="zh-TW" sz="4000" dirty="0">
                <a:effectLst/>
                <a:latin typeface="Candara" panose="020E0502030303020204" pitchFamily="34" charset="0"/>
                <a:ea typeface="DFPWeiBei-B5" panose="03000700000000000000" pitchFamily="66" charset="-120"/>
                <a:cs typeface="Times New Roman" panose="02020603050405020304" pitchFamily="18" charset="0"/>
              </a:rPr>
              <a:t>的，無論大小，都要讚美我們的神。</a:t>
            </a:r>
            <a:r>
              <a:rPr lang="zh-TW" sz="3600" dirty="0">
                <a:effectLst/>
                <a:latin typeface="Candara" panose="020E0502030303020204" pitchFamily="34" charset="0"/>
                <a:ea typeface="DFYuanMedium-B5" panose="020F0509000000000000" pitchFamily="49" charset="-120"/>
                <a:cs typeface="Times New Roman" panose="02020603050405020304" pitchFamily="18" charset="0"/>
              </a:rPr>
              <a:t>』</a:t>
            </a:r>
            <a:r>
              <a:rPr lang="en-US" sz="3600" dirty="0">
                <a:solidFill>
                  <a:srgbClr val="4B4BFF"/>
                </a:solidFill>
                <a:effectLst/>
                <a:latin typeface="Candara" panose="020E0502030303020204" pitchFamily="34" charset="0"/>
                <a:ea typeface="DFYuanMedium-B5" panose="020F0509000000000000" pitchFamily="49" charset="-120"/>
                <a:cs typeface="Times New Roman" panose="02020603050405020304" pitchFamily="18" charset="0"/>
              </a:rPr>
              <a:t>==</a:t>
            </a:r>
            <a:r>
              <a:rPr lang="zh-TW" sz="3600" dirty="0">
                <a:solidFill>
                  <a:srgbClr val="4B4BFF"/>
                </a:solidFill>
                <a:effectLst/>
                <a:latin typeface="Candara" panose="020E0502030303020204" pitchFamily="34" charset="0"/>
                <a:ea typeface="DFYuanMedium-B5" panose="020F0509000000000000" pitchFamily="49" charset="-120"/>
                <a:cs typeface="Times New Roman" panose="02020603050405020304" pitchFamily="18" charset="0"/>
              </a:rPr>
              <a:t>》神的僕人就是敬畏祂的，無論大小</a:t>
            </a:r>
            <a:r>
              <a:rPr lang="en-US" sz="3600" dirty="0">
                <a:solidFill>
                  <a:srgbClr val="4B4BFF"/>
                </a:solidFill>
                <a:effectLst/>
                <a:latin typeface="Candara" panose="020E0502030303020204" pitchFamily="34" charset="0"/>
                <a:ea typeface="DFYuanMedium-B5" panose="020F0509000000000000" pitchFamily="49" charset="-120"/>
                <a:cs typeface="Times New Roman" panose="02020603050405020304" pitchFamily="18" charset="0"/>
              </a:rPr>
              <a:t>…</a:t>
            </a:r>
            <a:endParaRPr lang="en-US" sz="3600" dirty="0">
              <a:solidFill>
                <a:srgbClr val="4B4BFF"/>
              </a:solidFill>
              <a:effectLst/>
              <a:latin typeface="Candara" panose="020E0502030303020204" pitchFamily="34" charset="0"/>
              <a:ea typeface="DFYuanMedium-B5" panose="020F0509000000000000" pitchFamily="49" charset="-120"/>
            </a:endParaRPr>
          </a:p>
        </p:txBody>
      </p:sp>
    </p:spTree>
    <p:extLst>
      <p:ext uri="{BB962C8B-B14F-4D97-AF65-F5344CB8AC3E}">
        <p14:creationId xmlns:p14="http://schemas.microsoft.com/office/powerpoint/2010/main" val="229636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6DBAD6-8CB8-42FF-B0D9-6CE619D42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E001500C-A1A5-4375-A2D5-17B9940C8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98E1F8CE-D0B9-46E1-9994-B0EB7F220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475488" y="457200"/>
            <a:ext cx="8211312" cy="5934456"/>
          </a:xfrm>
        </p:spPr>
        <p:txBody>
          <a:bodyPr vert="horz" lIns="91440" tIns="45720" rIns="91440" bIns="45720" rtlCol="0" anchor="ctr">
            <a:normAutofit/>
          </a:bodyPr>
          <a:lstStyle/>
          <a:p>
            <a:pPr marL="0" indent="0" defTabSz="914400">
              <a:lnSpc>
                <a:spcPct val="110000"/>
              </a:lnSpc>
              <a:spcBef>
                <a:spcPts val="1200"/>
              </a:spcBef>
              <a:spcAft>
                <a:spcPts val="600"/>
              </a:spcAft>
              <a:buNone/>
            </a:pPr>
            <a:r>
              <a:rPr lang="zh-TW" altLang="en-US" sz="3600" dirty="0">
                <a:solidFill>
                  <a:srgbClr val="4B4BFF"/>
                </a:solidFill>
                <a:effectLst/>
                <a:latin typeface="Candara" panose="020E0502030303020204" pitchFamily="34" charset="0"/>
                <a:ea typeface="DFYuanMedium-B5" panose="020F0509000000000000" pitchFamily="49" charset="-120"/>
              </a:rPr>
              <a:t>從以上三點來看，</a:t>
            </a:r>
            <a:r>
              <a:rPr lang="en-US" altLang="zh-TW" sz="3600" dirty="0">
                <a:solidFill>
                  <a:srgbClr val="4B4BFF"/>
                </a:solidFill>
                <a:effectLst/>
                <a:latin typeface="Candara" panose="020E0502030303020204" pitchFamily="34" charset="0"/>
                <a:ea typeface="DFYuanMedium-B5" panose="020F0509000000000000" pitchFamily="49" charset="-120"/>
              </a:rPr>
              <a:t>『</a:t>
            </a:r>
            <a:r>
              <a:rPr lang="zh-TW" altLang="en-US" sz="3600" dirty="0">
                <a:solidFill>
                  <a:srgbClr val="4B4BFF"/>
                </a:solidFill>
                <a:effectLst/>
                <a:latin typeface="Candara" panose="020E0502030303020204" pitchFamily="34" charset="0"/>
                <a:ea typeface="DFPWeiBei-B5" panose="03000700000000000000" pitchFamily="66" charset="-120"/>
              </a:rPr>
              <a:t>敬畏神，歸榮耀給祂</a:t>
            </a:r>
            <a:r>
              <a:rPr lang="en-US" altLang="zh-TW" sz="3600" dirty="0">
                <a:solidFill>
                  <a:srgbClr val="4B4BFF"/>
                </a:solidFill>
                <a:effectLst/>
                <a:latin typeface="Candara" panose="020E0502030303020204" pitchFamily="34" charset="0"/>
                <a:ea typeface="DFYuanMedium-B5" panose="020F0509000000000000" pitchFamily="49" charset="-120"/>
              </a:rPr>
              <a:t>』</a:t>
            </a:r>
            <a:r>
              <a:rPr lang="zh-CN" altLang="en-US" sz="3600" dirty="0">
                <a:solidFill>
                  <a:srgbClr val="4B4BFF"/>
                </a:solidFill>
                <a:effectLst/>
                <a:latin typeface="Candara" panose="020E0502030303020204" pitchFamily="34" charset="0"/>
                <a:ea typeface="DFYuanMedium-B5" panose="020F0509000000000000" pitchFamily="49" charset="-120"/>
              </a:rPr>
              <a:t>是</a:t>
            </a:r>
            <a:r>
              <a:rPr lang="en-US" altLang="zh-TW" sz="3600" dirty="0">
                <a:solidFill>
                  <a:srgbClr val="4B4BFF"/>
                </a:solidFill>
                <a:effectLst/>
                <a:latin typeface="Candara" panose="020E0502030303020204" pitchFamily="34" charset="0"/>
                <a:ea typeface="DFYuanMedium-B5" panose="020F0509000000000000" pitchFamily="49" charset="-120"/>
              </a:rPr>
              <a:t>『</a:t>
            </a:r>
            <a:r>
              <a:rPr lang="zh-TW" altLang="en-US" sz="3600" dirty="0">
                <a:solidFill>
                  <a:srgbClr val="4B4BFF"/>
                </a:solidFill>
                <a:effectLst/>
                <a:latin typeface="Candara" panose="020E0502030303020204" pitchFamily="34" charset="0"/>
                <a:ea typeface="DFYuanMedium-B5" panose="020F0509000000000000" pitchFamily="49" charset="-120"/>
              </a:rPr>
              <a:t>悔改，回轉</a:t>
            </a:r>
            <a:r>
              <a:rPr lang="en-US" altLang="zh-TW" sz="3600" dirty="0">
                <a:solidFill>
                  <a:srgbClr val="4B4BFF"/>
                </a:solidFill>
                <a:effectLst/>
                <a:latin typeface="Candara" panose="020E0502030303020204" pitchFamily="34" charset="0"/>
                <a:ea typeface="DFYuanMedium-B5" panose="020F0509000000000000" pitchFamily="49" charset="-120"/>
              </a:rPr>
              <a:t>』</a:t>
            </a:r>
            <a:r>
              <a:rPr lang="zh-CN" altLang="en-US" sz="3600" dirty="0">
                <a:solidFill>
                  <a:srgbClr val="4B4BFF"/>
                </a:solidFill>
                <a:effectLst/>
                <a:latin typeface="Candara" panose="020E0502030303020204" pitchFamily="34" charset="0"/>
                <a:ea typeface="DFYuanMedium-B5" panose="020F0509000000000000" pitchFamily="49" charset="-120"/>
              </a:rPr>
              <a:t>的具體表現</a:t>
            </a:r>
            <a:r>
              <a:rPr lang="zh-TW" altLang="en-US" sz="3600" dirty="0">
                <a:solidFill>
                  <a:srgbClr val="4B4BFF"/>
                </a:solidFill>
                <a:effectLst/>
                <a:latin typeface="Candara" panose="020E0502030303020204" pitchFamily="34" charset="0"/>
                <a:ea typeface="DFYuanMedium-B5" panose="020F0509000000000000" pitchFamily="49" charset="-120"/>
              </a:rPr>
              <a:t>。</a:t>
            </a:r>
            <a:endParaRPr lang="en-US" altLang="zh-TW" sz="3600" dirty="0">
              <a:solidFill>
                <a:srgbClr val="4B4BFF"/>
              </a:solidFill>
              <a:effectLst/>
              <a:latin typeface="Candara" panose="020E0502030303020204" pitchFamily="34" charset="0"/>
              <a:ea typeface="DFYuanMedium-B5" panose="020F0509000000000000" pitchFamily="49" charset="-120"/>
            </a:endParaRPr>
          </a:p>
          <a:p>
            <a:pPr marL="0" indent="0" defTabSz="914400">
              <a:lnSpc>
                <a:spcPct val="110000"/>
              </a:lnSpc>
              <a:spcBef>
                <a:spcPts val="1200"/>
              </a:spcBef>
              <a:spcAft>
                <a:spcPts val="600"/>
              </a:spcAft>
              <a:buNone/>
            </a:pPr>
            <a:r>
              <a:rPr lang="zh-TW" altLang="en-US" sz="3600" dirty="0">
                <a:effectLst/>
                <a:latin typeface="Candara" panose="020E0502030303020204" pitchFamily="34" charset="0"/>
                <a:ea typeface="DFYuanMedium-B5" panose="020F0509000000000000" pitchFamily="49" charset="-120"/>
              </a:rPr>
              <a:t>再說，詩篇</a:t>
            </a:r>
            <a:r>
              <a:rPr lang="en-US" sz="3600" dirty="0">
                <a:effectLst/>
                <a:latin typeface="Candara" panose="020E0502030303020204" pitchFamily="34" charset="0"/>
                <a:ea typeface="DFYuanMedium-B5" panose="020F0509000000000000" pitchFamily="49" charset="-120"/>
              </a:rPr>
              <a:t>96:2-3</a:t>
            </a:r>
            <a:r>
              <a:rPr lang="zh-TW" altLang="en-US" sz="3600" dirty="0">
                <a:effectLst/>
                <a:latin typeface="Candara" panose="020E0502030303020204" pitchFamily="34" charset="0"/>
                <a:ea typeface="DFYuanMedium-B5" panose="020F0509000000000000" pitchFamily="49" charset="-120"/>
              </a:rPr>
              <a:t>，</a:t>
            </a:r>
            <a:r>
              <a:rPr lang="en-US" altLang="zh-TW" sz="3600" dirty="0">
                <a:effectLst/>
                <a:latin typeface="Candara" panose="020E0502030303020204" pitchFamily="34" charset="0"/>
                <a:ea typeface="DFYuanMedium-B5" panose="020F0509000000000000" pitchFamily="49" charset="-120"/>
              </a:rPr>
              <a:t>『</a:t>
            </a:r>
            <a:r>
              <a:rPr lang="en-US" sz="3600" dirty="0">
                <a:effectLst/>
                <a:latin typeface="Candara" panose="020E0502030303020204" pitchFamily="34" charset="0"/>
                <a:ea typeface="DFYuanMedium-B5" panose="020F0509000000000000" pitchFamily="49" charset="-120"/>
              </a:rPr>
              <a:t>2 </a:t>
            </a:r>
            <a:r>
              <a:rPr lang="zh-TW" altLang="en-US" sz="3600" dirty="0">
                <a:effectLst/>
                <a:latin typeface="Candara" panose="020E0502030303020204" pitchFamily="34" charset="0"/>
                <a:ea typeface="DFPWeiBei-B5" panose="03000700000000000000" pitchFamily="66" charset="-120"/>
              </a:rPr>
              <a:t>要向耶和華歌唱，稱頌</a:t>
            </a:r>
            <a:r>
              <a:rPr lang="zh-CN" altLang="en-US" sz="3600" dirty="0">
                <a:latin typeface="Candara" panose="020E0502030303020204" pitchFamily="34" charset="0"/>
                <a:ea typeface="DFPWeiBei-B5" panose="03000700000000000000" pitchFamily="66" charset="-120"/>
              </a:rPr>
              <a:t>祂</a:t>
            </a:r>
            <a:r>
              <a:rPr lang="zh-TW" altLang="en-US" sz="3600" dirty="0">
                <a:effectLst/>
                <a:latin typeface="Candara" panose="020E0502030303020204" pitchFamily="34" charset="0"/>
                <a:ea typeface="DFPWeiBei-B5" panose="03000700000000000000" pitchFamily="66" charset="-120"/>
              </a:rPr>
              <a:t>的名，天天</a:t>
            </a:r>
            <a:r>
              <a:rPr lang="zh-TW" altLang="en-US" sz="3600" u="sng" dirty="0">
                <a:effectLst/>
                <a:latin typeface="Candara" panose="020E0502030303020204" pitchFamily="34" charset="0"/>
                <a:ea typeface="DFPWeiBei-B5" panose="03000700000000000000" pitchFamily="66" charset="-120"/>
              </a:rPr>
              <a:t>傳揚</a:t>
            </a:r>
            <a:r>
              <a:rPr lang="zh-CN" altLang="en-US" sz="3600" u="sng" dirty="0">
                <a:effectLst/>
                <a:latin typeface="Candara" panose="020E0502030303020204" pitchFamily="34" charset="0"/>
                <a:ea typeface="DFPWeiBei-B5" panose="03000700000000000000" pitchFamily="66" charset="-120"/>
              </a:rPr>
              <a:t>祂</a:t>
            </a:r>
            <a:r>
              <a:rPr lang="zh-TW" altLang="en-US" sz="3600" u="sng" dirty="0">
                <a:effectLst/>
                <a:latin typeface="Candara" panose="020E0502030303020204" pitchFamily="34" charset="0"/>
                <a:ea typeface="DFPWeiBei-B5" panose="03000700000000000000" pitchFamily="66" charset="-120"/>
              </a:rPr>
              <a:t>的救恩</a:t>
            </a:r>
            <a:r>
              <a:rPr lang="zh-TW" altLang="en-US" sz="3600" dirty="0">
                <a:effectLst/>
                <a:latin typeface="Candara" panose="020E0502030303020204" pitchFamily="34" charset="0"/>
                <a:ea typeface="DFPWeiBei-B5" panose="03000700000000000000" pitchFamily="66" charset="-120"/>
              </a:rPr>
              <a:t>。</a:t>
            </a:r>
            <a:r>
              <a:rPr lang="en-US" sz="3600" dirty="0">
                <a:effectLst/>
                <a:latin typeface="Candara" panose="020E0502030303020204" pitchFamily="34" charset="0"/>
                <a:ea typeface="DFPWeiBei-B5" panose="03000700000000000000" pitchFamily="66" charset="-120"/>
              </a:rPr>
              <a:t>3 </a:t>
            </a:r>
            <a:r>
              <a:rPr lang="zh-TW" altLang="en-US" sz="3600" dirty="0">
                <a:effectLst/>
                <a:latin typeface="Candara" panose="020E0502030303020204" pitchFamily="34" charset="0"/>
                <a:ea typeface="DFPWeiBei-B5" panose="03000700000000000000" pitchFamily="66" charset="-120"/>
              </a:rPr>
              <a:t>在列邦中</a:t>
            </a:r>
            <a:r>
              <a:rPr lang="zh-TW" altLang="en-US" sz="3600" u="sng" dirty="0">
                <a:effectLst/>
                <a:latin typeface="Candara" panose="020E0502030303020204" pitchFamily="34" charset="0"/>
                <a:ea typeface="DFPWeiBei-B5" panose="03000700000000000000" pitchFamily="66" charset="-120"/>
              </a:rPr>
              <a:t>述說</a:t>
            </a:r>
            <a:r>
              <a:rPr lang="zh-CN" altLang="en-US" sz="3600" u="sng" dirty="0">
                <a:effectLst/>
                <a:latin typeface="Candara" panose="020E0502030303020204" pitchFamily="34" charset="0"/>
                <a:ea typeface="DFPWeiBei-B5" panose="03000700000000000000" pitchFamily="66" charset="-120"/>
              </a:rPr>
              <a:t>祂</a:t>
            </a:r>
            <a:r>
              <a:rPr lang="zh-TW" altLang="en-US" sz="3600" u="sng" dirty="0">
                <a:effectLst/>
                <a:latin typeface="Candara" panose="020E0502030303020204" pitchFamily="34" charset="0"/>
                <a:ea typeface="DFPWeiBei-B5" panose="03000700000000000000" pitchFamily="66" charset="-120"/>
              </a:rPr>
              <a:t>的榮耀</a:t>
            </a:r>
            <a:r>
              <a:rPr lang="zh-TW" altLang="en-US" sz="3600" dirty="0">
                <a:effectLst/>
                <a:latin typeface="Candara" panose="020E0502030303020204" pitchFamily="34" charset="0"/>
                <a:ea typeface="DFPWeiBei-B5" panose="03000700000000000000" pitchFamily="66" charset="-120"/>
              </a:rPr>
              <a:t>，在萬民中述說</a:t>
            </a:r>
            <a:r>
              <a:rPr lang="zh-CN" altLang="en-US" sz="3600" dirty="0">
                <a:effectLst/>
                <a:latin typeface="Candara" panose="020E0502030303020204" pitchFamily="34" charset="0"/>
                <a:ea typeface="DFPWeiBei-B5" panose="03000700000000000000" pitchFamily="66" charset="-120"/>
              </a:rPr>
              <a:t>祂</a:t>
            </a:r>
            <a:r>
              <a:rPr lang="zh-TW" altLang="en-US" sz="3600" dirty="0">
                <a:effectLst/>
                <a:latin typeface="Candara" panose="020E0502030303020204" pitchFamily="34" charset="0"/>
                <a:ea typeface="DFPWeiBei-B5" panose="03000700000000000000" pitchFamily="66" charset="-120"/>
              </a:rPr>
              <a:t>的奇事。</a:t>
            </a:r>
            <a:r>
              <a:rPr lang="en-US" altLang="zh-TW" sz="3600" dirty="0">
                <a:effectLst/>
                <a:latin typeface="Candara" panose="020E0502030303020204" pitchFamily="34" charset="0"/>
                <a:ea typeface="DFYuanMedium-B5" panose="020F0509000000000000" pitchFamily="49" charset="-120"/>
              </a:rPr>
              <a:t>』</a:t>
            </a:r>
            <a:r>
              <a:rPr lang="zh-CN" altLang="en-US" sz="3600" dirty="0">
                <a:effectLst/>
                <a:latin typeface="Candara" panose="020E0502030303020204" pitchFamily="34" charset="0"/>
                <a:ea typeface="DFYuanMedium-B5" panose="020F0509000000000000" pitchFamily="49" charset="-120"/>
              </a:rPr>
              <a:t>因此</a:t>
            </a:r>
            <a:r>
              <a:rPr lang="zh-TW" altLang="en-US" sz="3600" dirty="0">
                <a:effectLst/>
                <a:latin typeface="Candara" panose="020E0502030303020204" pitchFamily="34" charset="0"/>
                <a:ea typeface="DFYuanMedium-B5" panose="020F0509000000000000" pitchFamily="49" charset="-120"/>
              </a:rPr>
              <a:t>天使所宣告的</a:t>
            </a:r>
            <a:r>
              <a:rPr lang="en-US" altLang="zh-TW" sz="3600" dirty="0">
                <a:effectLst/>
                <a:latin typeface="Candara" panose="020E0502030303020204" pitchFamily="34" charset="0"/>
                <a:ea typeface="DFYuanMedium-B5" panose="020F0509000000000000" pitchFamily="49" charset="-120"/>
              </a:rPr>
              <a:t>『</a:t>
            </a:r>
            <a:r>
              <a:rPr lang="zh-TW" altLang="en-US" sz="3600" dirty="0">
                <a:effectLst/>
                <a:latin typeface="Candara" panose="020E0502030303020204" pitchFamily="34" charset="0"/>
                <a:ea typeface="DFPWeiBei-B5" panose="03000700000000000000" pitchFamily="66" charset="-120"/>
              </a:rPr>
              <a:t>永遠的福音</a:t>
            </a:r>
            <a:r>
              <a:rPr lang="en-US" altLang="zh-TW" sz="3600" dirty="0">
                <a:effectLst/>
                <a:latin typeface="Candara" panose="020E0502030303020204" pitchFamily="34" charset="0"/>
                <a:ea typeface="DFYuanMedium-B5" panose="020F0509000000000000" pitchFamily="49" charset="-120"/>
              </a:rPr>
              <a:t>』</a:t>
            </a:r>
            <a:r>
              <a:rPr lang="zh-TW" altLang="en-US" sz="3600" dirty="0">
                <a:effectLst/>
                <a:latin typeface="Candara" panose="020E0502030303020204" pitchFamily="34" charset="0"/>
                <a:ea typeface="DFYuanMedium-B5" panose="020F0509000000000000" pitchFamily="49" charset="-120"/>
              </a:rPr>
              <a:t>絕不是只宣告上帝審判的信息；而必然是也包括悔改得拯救的信息。</a:t>
            </a:r>
            <a:endParaRPr lang="en-US" sz="3600" dirty="0">
              <a:effectLst/>
              <a:latin typeface="Candara" panose="020E0502030303020204" pitchFamily="34" charset="0"/>
              <a:ea typeface="DFYuanMedium-B5" panose="020F0509000000000000" pitchFamily="49" charset="-120"/>
            </a:endParaRPr>
          </a:p>
        </p:txBody>
      </p:sp>
    </p:spTree>
    <p:extLst>
      <p:ext uri="{BB962C8B-B14F-4D97-AF65-F5344CB8AC3E}">
        <p14:creationId xmlns:p14="http://schemas.microsoft.com/office/powerpoint/2010/main" val="15972716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EAE6-F84A-4111-BDC4-1CDBCC7F2705}"/>
              </a:ext>
            </a:extLst>
          </p:cNvPr>
          <p:cNvSpPr>
            <a:spLocks noGrp="1"/>
          </p:cNvSpPr>
          <p:nvPr>
            <p:ph type="title"/>
          </p:nvPr>
        </p:nvSpPr>
        <p:spPr/>
        <p:txBody>
          <a:bodyPr anchor="ctr">
            <a:normAutofit/>
          </a:bodyPr>
          <a:lstStyle/>
          <a:p>
            <a:r>
              <a:rPr lang="zh-TW" altLang="en-US" sz="4400" dirty="0">
                <a:solidFill>
                  <a:schemeClr val="bg1"/>
                </a:solidFill>
                <a:latin typeface="DFYuanBold-B5" panose="020F0709000000000000" pitchFamily="49" charset="-120"/>
                <a:ea typeface="DFYuanBold-B5" panose="020F0709000000000000" pitchFamily="49" charset="-120"/>
              </a:rPr>
              <a:t>屬靈原則：</a:t>
            </a:r>
            <a:endParaRPr lang="en-US" sz="4400" dirty="0">
              <a:solidFill>
                <a:schemeClr val="bg1"/>
              </a:solidFill>
              <a:latin typeface="DFYuanBold-B5" panose="020F0709000000000000" pitchFamily="49" charset="-120"/>
              <a:ea typeface="DFYuanBold-B5" panose="020F0709000000000000" pitchFamily="49" charset="-120"/>
            </a:endParaRPr>
          </a:p>
        </p:txBody>
      </p:sp>
      <p:sp>
        <p:nvSpPr>
          <p:cNvPr id="3" name="Content Placeholder 2">
            <a:extLst>
              <a:ext uri="{FF2B5EF4-FFF2-40B4-BE49-F238E27FC236}">
                <a16:creationId xmlns:a16="http://schemas.microsoft.com/office/drawing/2014/main" id="{FE1F7891-B6F7-429B-922D-540D6EF725F6}"/>
              </a:ext>
            </a:extLst>
          </p:cNvPr>
          <p:cNvSpPr>
            <a:spLocks noGrp="1"/>
          </p:cNvSpPr>
          <p:nvPr>
            <p:ph idx="1"/>
          </p:nvPr>
        </p:nvSpPr>
        <p:spPr>
          <a:xfrm>
            <a:off x="690665" y="1614792"/>
            <a:ext cx="7485512" cy="4805464"/>
          </a:xfrm>
        </p:spPr>
        <p:txBody>
          <a:bodyPr anchor="t">
            <a:noAutofit/>
          </a:bodyPr>
          <a:lstStyle/>
          <a:p>
            <a:pPr marL="457200" lvl="0" indent="-457200">
              <a:lnSpc>
                <a:spcPct val="110000"/>
              </a:lnSpc>
              <a:spcBef>
                <a:spcPts val="600"/>
              </a:spcBef>
              <a:spcAft>
                <a:spcPts val="600"/>
              </a:spcAft>
              <a:buFont typeface="Symbol" panose="05050102010706020507" pitchFamily="18" charset="2"/>
              <a:buChar char="·"/>
            </a:pPr>
            <a:r>
              <a:rPr lang="zh-TW" altLang="en-US" sz="3600" dirty="0">
                <a:solidFill>
                  <a:srgbClr val="3A001D"/>
                </a:solidFill>
                <a:latin typeface="DFPWeiBei-B5" panose="03000700000000000000" pitchFamily="66" charset="-120"/>
                <a:ea typeface="DFPWeiBei-B5" panose="03000700000000000000" pitchFamily="66" charset="-120"/>
              </a:rPr>
              <a:t>撒旦最終的目的乃是要與神同等，得著世人的敬拜，滅絕敬拜獨一真神的人。</a:t>
            </a:r>
            <a:endParaRPr lang="en-US" sz="3600" dirty="0">
              <a:solidFill>
                <a:srgbClr val="3A001D"/>
              </a:solidFill>
              <a:latin typeface="DFPWeiBei-B5" panose="03000700000000000000" pitchFamily="66" charset="-120"/>
              <a:ea typeface="DFPWeiBei-B5" panose="03000700000000000000" pitchFamily="66" charset="-120"/>
            </a:endParaRPr>
          </a:p>
          <a:p>
            <a:pPr marL="457200" lvl="0" indent="-457200">
              <a:lnSpc>
                <a:spcPct val="110000"/>
              </a:lnSpc>
              <a:spcBef>
                <a:spcPts val="600"/>
              </a:spcBef>
              <a:spcAft>
                <a:spcPts val="600"/>
              </a:spcAft>
              <a:buFont typeface="Symbol" panose="05050102010706020507" pitchFamily="18" charset="2"/>
              <a:buChar char="·"/>
            </a:pPr>
            <a:r>
              <a:rPr lang="zh-TW" altLang="en-US" sz="3600" dirty="0">
                <a:solidFill>
                  <a:srgbClr val="3A001D"/>
                </a:solidFill>
                <a:latin typeface="DFPWeiBei-B5" panose="03000700000000000000" pitchFamily="66" charset="-120"/>
                <a:ea typeface="DFPWeiBei-B5" panose="03000700000000000000" pitchFamily="66" charset="-120"/>
              </a:rPr>
              <a:t>撒旦欺騙的手段乃是模仿基督的能力與作為以虛假的奇事來迷惑萬民。</a:t>
            </a:r>
            <a:endParaRPr lang="en-US" sz="3600" dirty="0">
              <a:solidFill>
                <a:srgbClr val="3A001D"/>
              </a:solidFill>
              <a:latin typeface="DFPWeiBei-B5" panose="03000700000000000000" pitchFamily="66" charset="-120"/>
              <a:ea typeface="DFPWeiBei-B5" panose="03000700000000000000" pitchFamily="66" charset="-120"/>
            </a:endParaRPr>
          </a:p>
          <a:p>
            <a:pPr marL="457200" lvl="0" indent="-457200">
              <a:lnSpc>
                <a:spcPct val="110000"/>
              </a:lnSpc>
              <a:spcBef>
                <a:spcPts val="600"/>
              </a:spcBef>
              <a:spcAft>
                <a:spcPts val="600"/>
              </a:spcAft>
              <a:buFont typeface="Symbol" panose="05050102010706020507" pitchFamily="18" charset="2"/>
              <a:buChar char="·"/>
            </a:pPr>
            <a:r>
              <a:rPr lang="zh-TW" altLang="en-US" sz="3600" dirty="0">
                <a:solidFill>
                  <a:srgbClr val="3A001D"/>
                </a:solidFill>
                <a:latin typeface="DFPWeiBei-B5" panose="03000700000000000000" pitchFamily="66" charset="-120"/>
                <a:ea typeface="DFPWeiBei-B5" panose="03000700000000000000" pitchFamily="66" charset="-120"/>
              </a:rPr>
              <a:t>基督徒在撒旦迫害下必須以忍耐和信心來面對。</a:t>
            </a:r>
            <a:endParaRPr lang="en-US" sz="3600" dirty="0">
              <a:solidFill>
                <a:srgbClr val="3A001D"/>
              </a:solidFill>
              <a:latin typeface="DFPWeiBei-B5" panose="03000700000000000000" pitchFamily="66" charset="-120"/>
              <a:ea typeface="DFPWeiBei-B5" panose="03000700000000000000" pitchFamily="66" charset="-120"/>
            </a:endParaRPr>
          </a:p>
        </p:txBody>
      </p:sp>
    </p:spTree>
    <p:extLst>
      <p:ext uri="{BB962C8B-B14F-4D97-AF65-F5344CB8AC3E}">
        <p14:creationId xmlns:p14="http://schemas.microsoft.com/office/powerpoint/2010/main" val="386874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Freeform: Shape 7">
            <a:extLst>
              <a:ext uri="{FF2B5EF4-FFF2-40B4-BE49-F238E27FC236}">
                <a16:creationId xmlns:a16="http://schemas.microsoft.com/office/drawing/2014/main" id="{C5486FEF-95C5-433A-8B8C-9C07A3C388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8" y="3296010"/>
            <a:ext cx="9143592"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8" y="3296010"/>
            <a:ext cx="9143592"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2AC8A3-B950-41EC-4198-0898D8790BCD}"/>
              </a:ext>
            </a:extLst>
          </p:cNvPr>
          <p:cNvSpPr>
            <a:spLocks noGrp="1"/>
          </p:cNvSpPr>
          <p:nvPr>
            <p:ph type="title"/>
          </p:nvPr>
        </p:nvSpPr>
        <p:spPr>
          <a:xfrm>
            <a:off x="571500" y="712014"/>
            <a:ext cx="7667828" cy="4554577"/>
          </a:xfrm>
        </p:spPr>
        <p:txBody>
          <a:bodyPr vert="horz" lIns="91440" tIns="45720" rIns="91440" bIns="45720" rtlCol="0" anchor="ctr" anchorCtr="0">
            <a:normAutofit/>
          </a:bodyPr>
          <a:lstStyle/>
          <a:p>
            <a:pPr defTabSz="914400">
              <a:lnSpc>
                <a:spcPct val="110000"/>
              </a:lnSpc>
              <a:spcBef>
                <a:spcPts val="600"/>
              </a:spcBef>
              <a:spcAft>
                <a:spcPts val="600"/>
              </a:spcAft>
            </a:pPr>
            <a:r>
              <a:rPr lang="zh-TW" sz="4800" dirty="0">
                <a:solidFill>
                  <a:srgbClr val="FFC000"/>
                </a:solidFill>
                <a:effectLst/>
                <a:latin typeface="DFPWeiBei-B5" panose="03000700000000000000" pitchFamily="66" charset="-120"/>
                <a:ea typeface="DFPWeiBei-B5" panose="03000700000000000000" pitchFamily="66" charset="-120"/>
                <a:cs typeface="Times New Roman" panose="02020603050405020304" pitchFamily="18" charset="0"/>
              </a:rPr>
              <a:t>這讓我們想到，在挪亞的世代，雖然耶和華見人在地上罪惡很大，終日所思想的盡都是惡；還是給人一百二十年的時間來悔改。</a:t>
            </a:r>
            <a:endParaRPr lang="en-US" sz="19900" dirty="0">
              <a:solidFill>
                <a:srgbClr val="FFC000"/>
              </a:solidFill>
              <a:latin typeface="DFPWeiBei-B5" panose="03000700000000000000" pitchFamily="66" charset="-120"/>
              <a:ea typeface="DFPWeiBei-B5" panose="03000700000000000000" pitchFamily="66" charset="-120"/>
            </a:endParaRPr>
          </a:p>
        </p:txBody>
      </p:sp>
    </p:spTree>
    <p:extLst>
      <p:ext uri="{BB962C8B-B14F-4D97-AF65-F5344CB8AC3E}">
        <p14:creationId xmlns:p14="http://schemas.microsoft.com/office/powerpoint/2010/main" val="1896033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Freeform: Shape 9">
            <a:extLst>
              <a:ext uri="{FF2B5EF4-FFF2-40B4-BE49-F238E27FC236}">
                <a16:creationId xmlns:a16="http://schemas.microsoft.com/office/drawing/2014/main" id="{C5486FEF-95C5-433A-8B8C-9C07A3C388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11">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8" y="3296010"/>
            <a:ext cx="9143592"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13">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8" y="3296010"/>
            <a:ext cx="9143592"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FA4598D-74A8-5E00-CAE6-6A6B5BA333EE}"/>
              </a:ext>
            </a:extLst>
          </p:cNvPr>
          <p:cNvSpPr>
            <a:spLocks noGrp="1"/>
          </p:cNvSpPr>
          <p:nvPr>
            <p:ph type="ctrTitle"/>
          </p:nvPr>
        </p:nvSpPr>
        <p:spPr>
          <a:xfrm>
            <a:off x="571499" y="712016"/>
            <a:ext cx="7677555" cy="4083720"/>
          </a:xfrm>
        </p:spPr>
        <p:txBody>
          <a:bodyPr anchor="t">
            <a:noAutofit/>
          </a:bodyPr>
          <a:lstStyle/>
          <a:p>
            <a:pPr marL="914400" marR="0" indent="-914400" algn="l" defTabSz="914400">
              <a:lnSpc>
                <a:spcPct val="125000"/>
              </a:lnSpc>
              <a:spcBef>
                <a:spcPts val="1200"/>
              </a:spcBef>
              <a:spcAft>
                <a:spcPts val="1200"/>
              </a:spcAft>
            </a:pPr>
            <a:r>
              <a:rPr lang="en-US" altLang="zh-TW" sz="6000" dirty="0">
                <a:solidFill>
                  <a:srgbClr val="D9FFD9"/>
                </a:solidFill>
                <a:latin typeface="DFYuanMedium-B5" panose="020F0509000000000000" pitchFamily="49" charset="-120"/>
                <a:ea typeface="DFYuanMedium-B5" panose="020F0509000000000000" pitchFamily="49" charset="-120"/>
              </a:rPr>
              <a:t>『</a:t>
            </a:r>
            <a:r>
              <a:rPr lang="zh-TW" altLang="en-US" sz="6000" dirty="0">
                <a:solidFill>
                  <a:srgbClr val="D9FFD9"/>
                </a:solidFill>
                <a:latin typeface="DFPWeiBei-B5" panose="03000700000000000000" pitchFamily="66" charset="-120"/>
                <a:ea typeface="DFPWeiBei-B5" panose="03000700000000000000" pitchFamily="66" charset="-120"/>
              </a:rPr>
              <a:t>敬畏神</a:t>
            </a:r>
            <a:r>
              <a:rPr lang="en-US" altLang="zh-TW" sz="6000" dirty="0">
                <a:solidFill>
                  <a:srgbClr val="D9FFD9"/>
                </a:solidFill>
                <a:latin typeface="DFYuanMedium-B5" panose="020F0509000000000000" pitchFamily="49" charset="-120"/>
                <a:ea typeface="DFYuanMedium-B5" panose="020F0509000000000000" pitchFamily="49" charset="-120"/>
              </a:rPr>
              <a:t>』</a:t>
            </a:r>
            <a:r>
              <a:rPr lang="zh-TW" altLang="en-US" sz="6000" dirty="0">
                <a:solidFill>
                  <a:srgbClr val="D9FFD9"/>
                </a:solidFill>
                <a:latin typeface="DFPWeiBei-B5" panose="03000700000000000000" pitchFamily="66" charset="-120"/>
                <a:ea typeface="DFPWeiBei-B5" panose="03000700000000000000" pitchFamily="66" charset="-120"/>
              </a:rPr>
              <a:t>：</a:t>
            </a:r>
            <a:br>
              <a:rPr lang="en-US" altLang="zh-TW" sz="5400" dirty="0">
                <a:solidFill>
                  <a:srgbClr val="D9FFD9"/>
                </a:solidFill>
                <a:latin typeface="DFPWeiBei-B5" panose="03000700000000000000" pitchFamily="66" charset="-120"/>
                <a:ea typeface="DFPWeiBei-B5" panose="03000700000000000000" pitchFamily="66" charset="-120"/>
              </a:rPr>
            </a:br>
            <a:r>
              <a:rPr lang="en-US" altLang="zh-TW" sz="5400" dirty="0">
                <a:solidFill>
                  <a:srgbClr val="D9FFD9"/>
                </a:solidFill>
                <a:latin typeface="DFYuanMedium-B5" panose="020F0509000000000000" pitchFamily="49" charset="-120"/>
                <a:ea typeface="DFYuanMedium-B5" panose="020F0509000000000000" pitchFamily="49" charset="-120"/>
              </a:rPr>
              <a:t>『</a:t>
            </a:r>
            <a:r>
              <a:rPr lang="zh-TW" altLang="en-US" sz="5400" dirty="0">
                <a:solidFill>
                  <a:srgbClr val="D9FFD9"/>
                </a:solidFill>
                <a:latin typeface="DFPWeiBei-B5" panose="03000700000000000000" pitchFamily="66" charset="-120"/>
                <a:ea typeface="DFPWeiBei-B5" panose="03000700000000000000" pitchFamily="66" charset="-120"/>
              </a:rPr>
              <a:t>敬</a:t>
            </a:r>
            <a:r>
              <a:rPr lang="en-US" altLang="zh-TW" sz="5400" dirty="0">
                <a:solidFill>
                  <a:srgbClr val="D9FFD9"/>
                </a:solidFill>
                <a:latin typeface="DFYuanMedium-B5" panose="020F0509000000000000" pitchFamily="49" charset="-120"/>
                <a:ea typeface="DFYuanMedium-B5" panose="020F0509000000000000" pitchFamily="49" charset="-120"/>
              </a:rPr>
              <a:t>』</a:t>
            </a:r>
            <a:r>
              <a:rPr lang="zh-TW" altLang="en-US" sz="5400" dirty="0">
                <a:solidFill>
                  <a:srgbClr val="D9FFD9"/>
                </a:solidFill>
                <a:latin typeface="DFPWeiBei-B5" panose="03000700000000000000" pitchFamily="66" charset="-120"/>
                <a:ea typeface="DFPWeiBei-B5" panose="03000700000000000000" pitchFamily="66" charset="-120"/>
              </a:rPr>
              <a:t>就是尊主為大；</a:t>
            </a:r>
            <a:r>
              <a:rPr lang="en-US" altLang="zh-TW" sz="5400" dirty="0">
                <a:solidFill>
                  <a:srgbClr val="D9FFD9"/>
                </a:solidFill>
                <a:latin typeface="DFYuanMedium-B5" panose="020F0509000000000000" pitchFamily="49" charset="-120"/>
                <a:ea typeface="DFYuanMedium-B5" panose="020F0509000000000000" pitchFamily="49" charset="-120"/>
              </a:rPr>
              <a:t>『</a:t>
            </a:r>
            <a:r>
              <a:rPr lang="zh-TW" altLang="en-US" sz="5400" dirty="0">
                <a:solidFill>
                  <a:srgbClr val="D9FFD9"/>
                </a:solidFill>
                <a:latin typeface="DFPWeiBei-B5" panose="03000700000000000000" pitchFamily="66" charset="-120"/>
                <a:ea typeface="DFPWeiBei-B5" panose="03000700000000000000" pitchFamily="66" charset="-120"/>
              </a:rPr>
              <a:t>畏</a:t>
            </a:r>
            <a:r>
              <a:rPr lang="en-US" altLang="zh-TW" sz="5400" dirty="0">
                <a:solidFill>
                  <a:srgbClr val="D9FFD9"/>
                </a:solidFill>
                <a:latin typeface="DFYuanMedium-B5" panose="020F0509000000000000" pitchFamily="49" charset="-120"/>
                <a:ea typeface="DFYuanMedium-B5" panose="020F0509000000000000" pitchFamily="49" charset="-120"/>
              </a:rPr>
              <a:t>』</a:t>
            </a:r>
            <a:r>
              <a:rPr lang="zh-TW" altLang="en-US" sz="5400" dirty="0">
                <a:solidFill>
                  <a:srgbClr val="D9FFD9"/>
                </a:solidFill>
                <a:latin typeface="DFPWeiBei-B5" panose="03000700000000000000" pitchFamily="66" charset="-120"/>
                <a:ea typeface="DFPWeiBei-B5" panose="03000700000000000000" pitchFamily="66" charset="-120"/>
              </a:rPr>
              <a:t>就是遠離惡事。</a:t>
            </a:r>
            <a:endParaRPr lang="en-US" sz="5400" dirty="0">
              <a:solidFill>
                <a:srgbClr val="D9FFD9"/>
              </a:solidFill>
              <a:latin typeface="DFPWeiBei-B5" panose="03000700000000000000" pitchFamily="66" charset="-120"/>
              <a:ea typeface="DFPWeiBei-B5" panose="03000700000000000000" pitchFamily="66" charset="-120"/>
            </a:endParaRPr>
          </a:p>
        </p:txBody>
      </p:sp>
    </p:spTree>
    <p:extLst>
      <p:ext uri="{BB962C8B-B14F-4D97-AF65-F5344CB8AC3E}">
        <p14:creationId xmlns:p14="http://schemas.microsoft.com/office/powerpoint/2010/main" val="4140509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76654" y="437745"/>
            <a:ext cx="8229601" cy="5953327"/>
          </a:xfrm>
        </p:spPr>
        <p:txBody>
          <a:bodyPr anchor="ctr">
            <a:normAutofit/>
          </a:bodyPr>
          <a:lstStyle/>
          <a:p>
            <a:pPr marL="0" indent="0" hangingPunct="0">
              <a:lnSpc>
                <a:spcPct val="110000"/>
              </a:lnSpc>
              <a:spcBef>
                <a:spcPts val="600"/>
              </a:spcBef>
              <a:spcAft>
                <a:spcPts val="600"/>
              </a:spcAft>
              <a:buNone/>
            </a:pPr>
            <a:r>
              <a:rPr lang="en-GB" sz="5400" dirty="0">
                <a:effectLst/>
                <a:latin typeface="Candara" panose="020E0502030303020204" pitchFamily="34" charset="0"/>
                <a:ea typeface="DFPWeiBei-B5" panose="03000700000000000000" pitchFamily="66" charset="-120"/>
                <a:cs typeface="Arial" panose="020B0604020202020204" pitchFamily="34" charset="0"/>
              </a:rPr>
              <a:t>8</a:t>
            </a:r>
            <a:r>
              <a:rPr lang="en-GB" sz="5400" dirty="0">
                <a:effectLst/>
                <a:latin typeface="Arial" panose="020B0604020202020204" pitchFamily="34" charset="0"/>
                <a:ea typeface="DFPWeiBei-B5" panose="03000700000000000000" pitchFamily="66" charset="-120"/>
              </a:rPr>
              <a:t> </a:t>
            </a:r>
            <a:r>
              <a:rPr lang="zh-TW" sz="5400" dirty="0">
                <a:effectLst/>
                <a:latin typeface="Candara" panose="020E0502030303020204" pitchFamily="34" charset="0"/>
                <a:ea typeface="DFPWeiBei-B5" panose="03000700000000000000" pitchFamily="66" charset="-120"/>
                <a:cs typeface="Arial" panose="020B0604020202020204" pitchFamily="34" charset="0"/>
              </a:rPr>
              <a:t>又有第二位天使接著說：「</a:t>
            </a:r>
            <a:r>
              <a:rPr lang="zh-TW" sz="5400" dirty="0">
                <a:solidFill>
                  <a:srgbClr val="00009A"/>
                </a:solidFill>
                <a:effectLst/>
                <a:latin typeface="Candara" panose="020E0502030303020204" pitchFamily="34" charset="0"/>
                <a:ea typeface="DFPWeiBei-B5" panose="03000700000000000000" pitchFamily="66" charset="-120"/>
                <a:cs typeface="Arial" panose="020B0604020202020204" pitchFamily="34" charset="0"/>
              </a:rPr>
              <a:t>叫萬民喝邪淫、大怒之酒的巴比倫大城</a:t>
            </a:r>
            <a:r>
              <a:rPr lang="zh-TW" sz="5400" dirty="0">
                <a:solidFill>
                  <a:srgbClr val="C00000"/>
                </a:solidFill>
                <a:effectLst/>
                <a:latin typeface="Candara" panose="020E0502030303020204" pitchFamily="34" charset="0"/>
                <a:ea typeface="DFPWeiBei-B5" panose="03000700000000000000" pitchFamily="66" charset="-120"/>
                <a:cs typeface="Arial" panose="020B0604020202020204" pitchFamily="34" charset="0"/>
              </a:rPr>
              <a:t>傾倒了！傾倒了！</a:t>
            </a:r>
            <a:r>
              <a:rPr lang="zh-TW" sz="5400" dirty="0">
                <a:effectLst/>
                <a:latin typeface="Candara" panose="020E0502030303020204" pitchFamily="34" charset="0"/>
                <a:ea typeface="DFPWeiBei-B5" panose="03000700000000000000" pitchFamily="66" charset="-120"/>
                <a:cs typeface="Arial" panose="020B0604020202020204" pitchFamily="34" charset="0"/>
              </a:rPr>
              <a:t>」</a:t>
            </a:r>
            <a:endParaRPr lang="en-US" sz="5400" dirty="0">
              <a:effectLst/>
              <a:latin typeface="Courier New" panose="02070309020205020404" pitchFamily="49" charset="0"/>
              <a:ea typeface="PMingLiU" panose="02020500000000000000" pitchFamily="18" charset="-120"/>
            </a:endParaRPr>
          </a:p>
          <a:p>
            <a:pPr marL="0" indent="0" hangingPunct="0">
              <a:lnSpc>
                <a:spcPct val="110000"/>
              </a:lnSpc>
              <a:spcBef>
                <a:spcPts val="600"/>
              </a:spcBef>
              <a:spcAft>
                <a:spcPts val="600"/>
              </a:spcAft>
              <a:buNone/>
            </a:pPr>
            <a:endParaRPr lang="en-US" sz="5400" dirty="0">
              <a:effectLst/>
              <a:latin typeface="Courier New" panose="02070309020205020404" pitchFamily="49" charset="0"/>
              <a:ea typeface="PMingLiU" panose="02020500000000000000" pitchFamily="18" charset="-120"/>
            </a:endParaRPr>
          </a:p>
        </p:txBody>
      </p:sp>
    </p:spTree>
    <p:extLst>
      <p:ext uri="{BB962C8B-B14F-4D97-AF65-F5344CB8AC3E}">
        <p14:creationId xmlns:p14="http://schemas.microsoft.com/office/powerpoint/2010/main" val="1043011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86EF-1F82-E137-59D0-61CFDD743475}"/>
              </a:ext>
            </a:extLst>
          </p:cNvPr>
          <p:cNvSpPr>
            <a:spLocks noGrp="1"/>
          </p:cNvSpPr>
          <p:nvPr>
            <p:ph type="title"/>
          </p:nvPr>
        </p:nvSpPr>
        <p:spPr>
          <a:xfrm>
            <a:off x="457200" y="102694"/>
            <a:ext cx="8229600" cy="1198567"/>
          </a:xfrm>
        </p:spPr>
        <p:txBody>
          <a:bodyPr>
            <a:normAutofit/>
          </a:bodyPr>
          <a:lstStyle/>
          <a:p>
            <a:pPr algn="ctr"/>
            <a:r>
              <a:rPr lang="en-US" sz="5400" b="0" dirty="0">
                <a:solidFill>
                  <a:schemeClr val="accent1">
                    <a:lumMod val="20000"/>
                    <a:lumOff val="80000"/>
                  </a:schemeClr>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Arial" panose="020B0604020202020204" pitchFamily="34" charset="0"/>
              </a:rPr>
              <a:t>“</a:t>
            </a:r>
            <a:r>
              <a:rPr lang="zh-CN" sz="5400" b="0" dirty="0">
                <a:solidFill>
                  <a:schemeClr val="accent1">
                    <a:lumMod val="20000"/>
                    <a:lumOff val="80000"/>
                  </a:schemeClr>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Arial" panose="020B0604020202020204" pitchFamily="34" charset="0"/>
              </a:rPr>
              <a:t>邪淫大怒之酒</a:t>
            </a:r>
            <a:r>
              <a:rPr lang="en-US" sz="5400" b="0" dirty="0">
                <a:solidFill>
                  <a:schemeClr val="accent1">
                    <a:lumMod val="20000"/>
                    <a:lumOff val="80000"/>
                  </a:schemeClr>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Arial" panose="020B0604020202020204" pitchFamily="34" charset="0"/>
              </a:rPr>
              <a:t>”</a:t>
            </a:r>
            <a:endParaRPr lang="en-US" sz="5400" b="0" dirty="0">
              <a:solidFill>
                <a:schemeClr val="accent1">
                  <a:lumMod val="20000"/>
                  <a:lumOff val="80000"/>
                </a:schemeClr>
              </a:solidFill>
              <a:effectLst>
                <a:outerShdw blurRad="38100" dist="38100" dir="2700000" algn="tl">
                  <a:srgbClr val="000000">
                    <a:alpha val="43137"/>
                  </a:srgbClr>
                </a:outerShdw>
              </a:effectLst>
              <a:latin typeface="DFYuanBold-B5" panose="020F0709000000000000" pitchFamily="49" charset="-120"/>
              <a:ea typeface="DFYuanBold-B5" panose="020F0709000000000000" pitchFamily="49" charset="-120"/>
            </a:endParaRPr>
          </a:p>
        </p:txBody>
      </p:sp>
      <p:sp>
        <p:nvSpPr>
          <p:cNvPr id="3" name="Content Placeholder 2">
            <a:extLst>
              <a:ext uri="{FF2B5EF4-FFF2-40B4-BE49-F238E27FC236}">
                <a16:creationId xmlns:a16="http://schemas.microsoft.com/office/drawing/2014/main" id="{AA722036-8B79-4A36-9FEF-2E416776D3FA}"/>
              </a:ext>
            </a:extLst>
          </p:cNvPr>
          <p:cNvSpPr>
            <a:spLocks noGrp="1"/>
          </p:cNvSpPr>
          <p:nvPr>
            <p:ph idx="1"/>
          </p:nvPr>
        </p:nvSpPr>
        <p:spPr>
          <a:xfrm>
            <a:off x="457199" y="1775191"/>
            <a:ext cx="8326315" cy="4625609"/>
          </a:xfrm>
        </p:spPr>
        <p:txBody>
          <a:bodyPr vert="horz" lIns="91440" tIns="45720" rIns="91440" bIns="45720" rtlCol="0" anchor="ctr">
            <a:normAutofit lnSpcReduction="10000"/>
          </a:bodyPr>
          <a:lstStyle/>
          <a:p>
            <a:pPr marL="0" lvl="1" indent="0">
              <a:lnSpc>
                <a:spcPct val="120000"/>
              </a:lnSpc>
              <a:spcBef>
                <a:spcPts val="600"/>
              </a:spcBef>
              <a:spcAft>
                <a:spcPts val="600"/>
              </a:spcAft>
              <a:buClrTx/>
              <a:buSzPct val="100000"/>
              <a:buNone/>
            </a:pPr>
            <a:r>
              <a:rPr lang="zh-CN" sz="4400" dirty="0">
                <a:solidFill>
                  <a:srgbClr val="C00000"/>
                </a:solidFill>
                <a:effectLst/>
                <a:latin typeface="Courier New" panose="02070309020205020404" pitchFamily="49" charset="0"/>
                <a:ea typeface="DFYuanMedium-B5" panose="020F0509000000000000" pitchFamily="49" charset="-120"/>
              </a:rPr>
              <a:t>『</a:t>
            </a:r>
            <a:r>
              <a:rPr lang="zh-TW" sz="4400" dirty="0">
                <a:solidFill>
                  <a:srgbClr val="C00000"/>
                </a:solidFill>
                <a:effectLst/>
                <a:latin typeface="Courier New" panose="02070309020205020404" pitchFamily="49" charset="0"/>
                <a:ea typeface="DFYuanMedium-B5" panose="020F0509000000000000" pitchFamily="49" charset="-120"/>
                <a:cs typeface="Bwgrkn" panose="02020603050405020304" pitchFamily="18" charset="0"/>
              </a:rPr>
              <a:t>憤怒</a:t>
            </a:r>
            <a:r>
              <a:rPr lang="en-US" altLang="zh-TW" sz="4400" dirty="0">
                <a:solidFill>
                  <a:srgbClr val="C00000"/>
                </a:solidFill>
                <a:effectLst/>
                <a:latin typeface="Candara" panose="020E0502030303020204" pitchFamily="34" charset="0"/>
                <a:ea typeface="DFYuanMedium-B5" panose="020F0509000000000000" pitchFamily="49" charset="-120"/>
                <a:cs typeface="Bwgrkn" panose="02020603050405020304" pitchFamily="18" charset="0"/>
              </a:rPr>
              <a:t> </a:t>
            </a:r>
            <a:r>
              <a:rPr lang="en-US" sz="4400" b="1" dirty="0" err="1">
                <a:solidFill>
                  <a:srgbClr val="000076"/>
                </a:solidFill>
                <a:latin typeface="Bwgrkn" panose="02020603050405020304" pitchFamily="18" charset="0"/>
                <a:ea typeface="SimSun" panose="02010600030101010101" pitchFamily="2" charset="-122"/>
                <a:cs typeface="Bwgrkn" panose="02020603050405020304" pitchFamily="18" charset="0"/>
              </a:rPr>
              <a:t>qumou</a:t>
            </a:r>
            <a:r>
              <a:rPr lang="en-US" sz="4400" b="1" dirty="0">
                <a:solidFill>
                  <a:srgbClr val="000076"/>
                </a:solidFill>
                <a:latin typeface="Bwgrkn" panose="02020603050405020304" pitchFamily="18" charset="0"/>
                <a:ea typeface="SimSun" panose="02010600030101010101" pitchFamily="2" charset="-122"/>
                <a:cs typeface="Bwgrkn" panose="02020603050405020304" pitchFamily="18" charset="0"/>
              </a:rPr>
              <a:t>/</a:t>
            </a:r>
            <a:r>
              <a:rPr lang="en-US" altLang="zh-TW" sz="4400" dirty="0">
                <a:solidFill>
                  <a:srgbClr val="C00000"/>
                </a:solidFill>
                <a:latin typeface="Candara" panose="020E0502030303020204" pitchFamily="34" charset="0"/>
                <a:ea typeface="DFYuanMedium-B5" panose="020F0509000000000000" pitchFamily="49" charset="-120"/>
              </a:rPr>
              <a:t>』</a:t>
            </a:r>
            <a:r>
              <a:rPr lang="zh-TW" sz="4400" dirty="0">
                <a:solidFill>
                  <a:srgbClr val="000076"/>
                </a:solidFill>
                <a:effectLst/>
                <a:latin typeface="Candara" panose="020E0502030303020204" pitchFamily="34" charset="0"/>
                <a:ea typeface="DFYuanMedium-B5" panose="020F0509000000000000" pitchFamily="49" charset="-120"/>
                <a:cs typeface="Bwgrkn" panose="02020603050405020304" pitchFamily="18" charset="0"/>
              </a:rPr>
              <a:t>在新約中出現都是指</a:t>
            </a:r>
            <a:r>
              <a:rPr lang="zh-TW" sz="4400" u="sng" dirty="0">
                <a:solidFill>
                  <a:srgbClr val="C00000"/>
                </a:solidFill>
                <a:effectLst/>
                <a:latin typeface="DFPYuanBold-B5" panose="020F0700000000000000" pitchFamily="34" charset="-120"/>
                <a:ea typeface="DFPYuanBold-B5" panose="020F0700000000000000" pitchFamily="34" charset="-120"/>
                <a:cs typeface="Bwgrkn" panose="02020603050405020304" pitchFamily="18" charset="0"/>
              </a:rPr>
              <a:t>上帝的憤怒</a:t>
            </a:r>
            <a:r>
              <a:rPr lang="zh-TW" sz="4400" dirty="0">
                <a:solidFill>
                  <a:srgbClr val="000076"/>
                </a:solidFill>
                <a:effectLst/>
                <a:latin typeface="Candara" panose="020E0502030303020204" pitchFamily="34" charset="0"/>
                <a:ea typeface="DFYuanMedium-B5" panose="020F0509000000000000" pitchFamily="49" charset="-120"/>
                <a:cs typeface="Bwgrkn" panose="02020603050405020304" pitchFamily="18" charset="0"/>
              </a:rPr>
              <a:t>。</a:t>
            </a:r>
            <a:r>
              <a:rPr lang="en-GB" sz="3600" dirty="0">
                <a:solidFill>
                  <a:srgbClr val="4B4BFF"/>
                </a:solidFill>
                <a:effectLst/>
                <a:latin typeface="Candara" panose="020E0502030303020204" pitchFamily="34" charset="0"/>
                <a:ea typeface="HanWangYenLight" panose="02020300000000000000" pitchFamily="18" charset="-120"/>
              </a:rPr>
              <a:t>(</a:t>
            </a:r>
            <a:r>
              <a:rPr lang="zh-CN" altLang="en-US" sz="3600" dirty="0">
                <a:solidFill>
                  <a:srgbClr val="4B4BFF"/>
                </a:solidFill>
                <a:latin typeface="Candara" panose="020E0502030303020204" pitchFamily="34" charset="0"/>
                <a:ea typeface="HanWangYenLight" panose="02020300000000000000" pitchFamily="18" charset="-120"/>
              </a:rPr>
              <a:t>路加福音</a:t>
            </a:r>
            <a:r>
              <a:rPr lang="en-GB" sz="3600" i="1" dirty="0">
                <a:solidFill>
                  <a:srgbClr val="4B4BFF"/>
                </a:solidFill>
                <a:effectLst/>
                <a:latin typeface="Candara" panose="020E0502030303020204" pitchFamily="34" charset="0"/>
                <a:ea typeface="HanWangYenLight" panose="02020300000000000000" pitchFamily="18" charset="-120"/>
              </a:rPr>
              <a:t>4:28</a:t>
            </a:r>
            <a:r>
              <a:rPr lang="zh-TW" sz="3600" i="1" dirty="0">
                <a:solidFill>
                  <a:srgbClr val="4B4BFF"/>
                </a:solidFill>
                <a:effectLst/>
                <a:latin typeface="Candara" panose="020E0502030303020204" pitchFamily="34" charset="0"/>
                <a:ea typeface="HanWangYenLight" panose="02020300000000000000" pitchFamily="18" charset="-120"/>
              </a:rPr>
              <a:t>；</a:t>
            </a:r>
            <a:r>
              <a:rPr lang="zh-CN" altLang="en-US" sz="3600" dirty="0">
                <a:solidFill>
                  <a:srgbClr val="4B4BFF"/>
                </a:solidFill>
                <a:effectLst/>
                <a:latin typeface="Candara" panose="020E0502030303020204" pitchFamily="34" charset="0"/>
                <a:ea typeface="HanWangYenLight" panose="02020300000000000000" pitchFamily="18" charset="-120"/>
              </a:rPr>
              <a:t>使徒行傳</a:t>
            </a:r>
            <a:r>
              <a:rPr lang="en-GB" sz="3600" dirty="0">
                <a:solidFill>
                  <a:srgbClr val="4B4BFF"/>
                </a:solidFill>
                <a:effectLst/>
                <a:latin typeface="Candara" panose="020E0502030303020204" pitchFamily="34" charset="0"/>
                <a:ea typeface="HanWangYenLight" panose="02020300000000000000" pitchFamily="18" charset="-120"/>
              </a:rPr>
              <a:t> </a:t>
            </a:r>
            <a:r>
              <a:rPr lang="en-GB" sz="3600" i="1" dirty="0">
                <a:solidFill>
                  <a:srgbClr val="4B4BFF"/>
                </a:solidFill>
                <a:effectLst/>
                <a:latin typeface="Candara" panose="020E0502030303020204" pitchFamily="34" charset="0"/>
                <a:ea typeface="HanWangYenLight" panose="02020300000000000000" pitchFamily="18" charset="-120"/>
              </a:rPr>
              <a:t>19:28</a:t>
            </a:r>
            <a:r>
              <a:rPr lang="zh-TW" sz="3600" i="1" dirty="0">
                <a:solidFill>
                  <a:srgbClr val="4B4BFF"/>
                </a:solidFill>
                <a:effectLst/>
                <a:latin typeface="Candara" panose="020E0502030303020204" pitchFamily="34" charset="0"/>
                <a:ea typeface="HanWangYenLight" panose="02020300000000000000" pitchFamily="18" charset="-120"/>
              </a:rPr>
              <a:t>；</a:t>
            </a:r>
            <a:r>
              <a:rPr lang="zh-CN" altLang="en-US" sz="3600" dirty="0">
                <a:solidFill>
                  <a:srgbClr val="4B4BFF"/>
                </a:solidFill>
                <a:effectLst/>
                <a:latin typeface="Candara" panose="020E0502030303020204" pitchFamily="34" charset="0"/>
                <a:ea typeface="HanWangYenLight" panose="02020300000000000000" pitchFamily="18" charset="-120"/>
              </a:rPr>
              <a:t>啟示錄 </a:t>
            </a:r>
            <a:r>
              <a:rPr lang="en-GB" sz="3600" i="1" dirty="0">
                <a:solidFill>
                  <a:srgbClr val="4B4BFF"/>
                </a:solidFill>
                <a:effectLst/>
                <a:latin typeface="Candara" panose="020E0502030303020204" pitchFamily="34" charset="0"/>
                <a:ea typeface="HanWangYenLight" panose="02020300000000000000" pitchFamily="18" charset="-120"/>
              </a:rPr>
              <a:t>14:8, 10, 19</a:t>
            </a:r>
            <a:r>
              <a:rPr lang="zh-TW" sz="3600" i="1" dirty="0">
                <a:solidFill>
                  <a:srgbClr val="4B4BFF"/>
                </a:solidFill>
                <a:effectLst/>
                <a:latin typeface="Candara" panose="020E0502030303020204" pitchFamily="34" charset="0"/>
                <a:ea typeface="HanWangYenLight" panose="02020300000000000000" pitchFamily="18" charset="-120"/>
              </a:rPr>
              <a:t>；</a:t>
            </a:r>
            <a:r>
              <a:rPr lang="en-GB" sz="3600" i="1" dirty="0">
                <a:solidFill>
                  <a:srgbClr val="4B4BFF"/>
                </a:solidFill>
                <a:effectLst/>
                <a:latin typeface="Candara" panose="020E0502030303020204" pitchFamily="34" charset="0"/>
                <a:ea typeface="HanWangYenLight" panose="02020300000000000000" pitchFamily="18" charset="-120"/>
              </a:rPr>
              <a:t>15:7</a:t>
            </a:r>
            <a:r>
              <a:rPr lang="zh-TW" sz="3600" i="1" dirty="0">
                <a:solidFill>
                  <a:srgbClr val="4B4BFF"/>
                </a:solidFill>
                <a:effectLst/>
                <a:latin typeface="Candara" panose="020E0502030303020204" pitchFamily="34" charset="0"/>
                <a:ea typeface="HanWangYenLight" panose="02020300000000000000" pitchFamily="18" charset="-120"/>
              </a:rPr>
              <a:t>；</a:t>
            </a:r>
            <a:r>
              <a:rPr lang="en-GB" sz="3600" i="1" dirty="0">
                <a:solidFill>
                  <a:srgbClr val="4B4BFF"/>
                </a:solidFill>
                <a:effectLst/>
                <a:latin typeface="Candara" panose="020E0502030303020204" pitchFamily="34" charset="0"/>
                <a:ea typeface="HanWangYenLight" panose="02020300000000000000" pitchFamily="18" charset="-120"/>
              </a:rPr>
              <a:t>16:1,19</a:t>
            </a:r>
            <a:r>
              <a:rPr lang="zh-TW" sz="3600" i="1" dirty="0">
                <a:solidFill>
                  <a:srgbClr val="4B4BFF"/>
                </a:solidFill>
                <a:effectLst/>
                <a:latin typeface="Candara" panose="020E0502030303020204" pitchFamily="34" charset="0"/>
                <a:ea typeface="HanWangYenLight" panose="02020300000000000000" pitchFamily="18" charset="-120"/>
              </a:rPr>
              <a:t>；</a:t>
            </a:r>
            <a:r>
              <a:rPr lang="en-GB" sz="3600" i="1" dirty="0">
                <a:solidFill>
                  <a:srgbClr val="4B4BFF"/>
                </a:solidFill>
                <a:effectLst/>
                <a:latin typeface="Candara" panose="020E0502030303020204" pitchFamily="34" charset="0"/>
                <a:ea typeface="HanWangYenLight" panose="02020300000000000000" pitchFamily="18" charset="-120"/>
              </a:rPr>
              <a:t>18:3</a:t>
            </a:r>
            <a:r>
              <a:rPr lang="zh-TW" sz="3600" i="1" dirty="0">
                <a:solidFill>
                  <a:srgbClr val="4B4BFF"/>
                </a:solidFill>
                <a:effectLst/>
                <a:latin typeface="Candara" panose="020E0502030303020204" pitchFamily="34" charset="0"/>
                <a:ea typeface="HanWangYenLight" panose="02020300000000000000" pitchFamily="18" charset="-120"/>
              </a:rPr>
              <a:t>；</a:t>
            </a:r>
            <a:r>
              <a:rPr lang="en-GB" sz="3600" i="1" dirty="0">
                <a:solidFill>
                  <a:srgbClr val="4B4BFF"/>
                </a:solidFill>
                <a:effectLst/>
                <a:latin typeface="Candara" panose="020E0502030303020204" pitchFamily="34" charset="0"/>
                <a:ea typeface="HanWangYenLight" panose="02020300000000000000" pitchFamily="18" charset="-120"/>
              </a:rPr>
              <a:t>19:15) </a:t>
            </a:r>
            <a:r>
              <a:rPr lang="zh-TW" sz="4400" dirty="0">
                <a:solidFill>
                  <a:srgbClr val="000076"/>
                </a:solidFill>
                <a:effectLst/>
                <a:latin typeface="Candara" panose="020E0502030303020204" pitchFamily="34" charset="0"/>
                <a:ea typeface="DFYuanMedium-B5" panose="020F0509000000000000" pitchFamily="49" charset="-120"/>
              </a:rPr>
              <a:t>所以『</a:t>
            </a:r>
            <a:r>
              <a:rPr lang="zh-TW" sz="4400" dirty="0">
                <a:solidFill>
                  <a:srgbClr val="C00000"/>
                </a:solidFill>
                <a:effectLst/>
                <a:latin typeface="Candara" panose="020E0502030303020204" pitchFamily="34" charset="0"/>
                <a:ea typeface="DFPWeiBei-B5" panose="03000700000000000000" pitchFamily="66" charset="-120"/>
              </a:rPr>
              <a:t>邪淫大怒之酒</a:t>
            </a:r>
            <a:r>
              <a:rPr lang="zh-TW" sz="4400" dirty="0">
                <a:solidFill>
                  <a:srgbClr val="000076"/>
                </a:solidFill>
                <a:effectLst/>
                <a:latin typeface="Candara" panose="020E0502030303020204" pitchFamily="34" charset="0"/>
                <a:ea typeface="DFYuanMedium-B5" panose="020F0509000000000000" pitchFamily="49" charset="-120"/>
              </a:rPr>
              <a:t>』指</a:t>
            </a:r>
            <a:r>
              <a:rPr lang="zh-TW" sz="4400" dirty="0">
                <a:solidFill>
                  <a:srgbClr val="C00000"/>
                </a:solidFill>
                <a:effectLst/>
                <a:latin typeface="Candara" panose="020E0502030303020204" pitchFamily="34" charset="0"/>
                <a:ea typeface="DFYuanMedium-B5" panose="020F0509000000000000" pitchFamily="49" charset="-120"/>
              </a:rPr>
              <a:t>巴比倫城</a:t>
            </a:r>
            <a:r>
              <a:rPr lang="en-GB" sz="4400" dirty="0">
                <a:effectLst/>
                <a:latin typeface="HanWangYenLight" panose="02020300000000000000" pitchFamily="18" charset="-120"/>
                <a:ea typeface="HanWangYenLight" panose="02020300000000000000" pitchFamily="18" charset="-120"/>
              </a:rPr>
              <a:t>[</a:t>
            </a:r>
            <a:r>
              <a:rPr lang="zh-TW" sz="4400" dirty="0">
                <a:effectLst/>
                <a:latin typeface="HanWangYenLight" panose="02020300000000000000" pitchFamily="18" charset="-120"/>
                <a:ea typeface="HanWangYenLight" panose="02020300000000000000" pitchFamily="18" charset="-120"/>
              </a:rPr>
              <a:t>羅馬城</a:t>
            </a:r>
            <a:r>
              <a:rPr lang="en-US" altLang="zh-TW" sz="4400" dirty="0">
                <a:effectLst/>
                <a:latin typeface="HanWangYenLight" panose="02020300000000000000" pitchFamily="18" charset="-120"/>
                <a:ea typeface="HanWangYenLight" panose="02020300000000000000" pitchFamily="18" charset="-120"/>
              </a:rPr>
              <a:t>]</a:t>
            </a:r>
            <a:r>
              <a:rPr lang="zh-TW" sz="4400" dirty="0">
                <a:solidFill>
                  <a:srgbClr val="000076"/>
                </a:solidFill>
                <a:effectLst/>
                <a:latin typeface="Candara" panose="020E0502030303020204" pitchFamily="34" charset="0"/>
                <a:ea typeface="DFYuanMedium-B5" panose="020F0509000000000000" pitchFamily="49" charset="-120"/>
              </a:rPr>
              <a:t>的邪淫所觸動，神的怒氣。</a:t>
            </a:r>
            <a:endParaRPr lang="en-US" sz="4400" dirty="0">
              <a:effectLst/>
              <a:latin typeface="Candara" panose="020E0502030303020204" pitchFamily="34" charset="0"/>
              <a:ea typeface="PMingLiU" panose="02020500000000000000" pitchFamily="18" charset="-120"/>
            </a:endParaRPr>
          </a:p>
        </p:txBody>
      </p:sp>
    </p:spTree>
    <p:extLst>
      <p:ext uri="{BB962C8B-B14F-4D97-AF65-F5344CB8AC3E}">
        <p14:creationId xmlns:p14="http://schemas.microsoft.com/office/powerpoint/2010/main" val="39710731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8C0DB6-6C44-F888-E153-381BC6FB04C5}"/>
              </a:ext>
            </a:extLst>
          </p:cNvPr>
          <p:cNvSpPr>
            <a:spLocks noGrp="1"/>
          </p:cNvSpPr>
          <p:nvPr>
            <p:ph type="title"/>
          </p:nvPr>
        </p:nvSpPr>
        <p:spPr>
          <a:xfrm>
            <a:off x="565404" y="127664"/>
            <a:ext cx="8178546" cy="2395728"/>
          </a:xfrm>
        </p:spPr>
        <p:txBody>
          <a:bodyPr anchor="ctr">
            <a:noAutofit/>
          </a:bodyPr>
          <a:lstStyle/>
          <a:p>
            <a:pPr algn="ctr">
              <a:spcBef>
                <a:spcPts val="600"/>
              </a:spcBef>
              <a:spcAft>
                <a:spcPts val="600"/>
              </a:spcAft>
            </a:pPr>
            <a:r>
              <a:rPr lang="zh-CN" sz="5000" b="0" dirty="0">
                <a:solidFill>
                  <a:srgbClr val="FFFF00"/>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Arial" panose="020B0604020202020204" pitchFamily="34" charset="0"/>
              </a:rPr>
              <a:t>以</a:t>
            </a:r>
            <a:r>
              <a:rPr lang="zh-CN" sz="5000" b="0" u="sng" dirty="0">
                <a:solidFill>
                  <a:srgbClr val="FFFF00"/>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Arial" panose="020B0604020202020204" pitchFamily="34" charset="0"/>
              </a:rPr>
              <a:t>巴比倫</a:t>
            </a:r>
            <a:r>
              <a:rPr lang="zh-CN" sz="5000" b="0" dirty="0">
                <a:solidFill>
                  <a:srgbClr val="FFFF00"/>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Arial" panose="020B0604020202020204" pitchFamily="34" charset="0"/>
              </a:rPr>
              <a:t>來代表</a:t>
            </a:r>
            <a:r>
              <a:rPr lang="zh-CN" sz="5000" b="0" u="sng" dirty="0">
                <a:solidFill>
                  <a:srgbClr val="FFFF00"/>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Arial" panose="020B0604020202020204" pitchFamily="34" charset="0"/>
              </a:rPr>
              <a:t>羅馬</a:t>
            </a:r>
            <a:r>
              <a:rPr lang="zh-CN" sz="5000" b="0" dirty="0">
                <a:solidFill>
                  <a:srgbClr val="FFFF00"/>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Arial" panose="020B0604020202020204" pitchFamily="34" charset="0"/>
              </a:rPr>
              <a:t>是當時使徒書信和猶太著作中常見的用法：</a:t>
            </a:r>
            <a:endParaRPr lang="en-US" sz="5000" b="0" dirty="0">
              <a:solidFill>
                <a:srgbClr val="FFFF00"/>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endParaRPr>
          </a:p>
        </p:txBody>
      </p:sp>
      <p:sp>
        <p:nvSpPr>
          <p:cNvPr id="4" name="Content Placeholder 3">
            <a:extLst>
              <a:ext uri="{FF2B5EF4-FFF2-40B4-BE49-F238E27FC236}">
                <a16:creationId xmlns:a16="http://schemas.microsoft.com/office/drawing/2014/main" id="{937C3EC3-A5F3-6410-7F02-59C7910A375A}"/>
              </a:ext>
            </a:extLst>
          </p:cNvPr>
          <p:cNvSpPr>
            <a:spLocks noGrp="1"/>
          </p:cNvSpPr>
          <p:nvPr>
            <p:ph type="body" idx="1"/>
          </p:nvPr>
        </p:nvSpPr>
        <p:spPr>
          <a:xfrm>
            <a:off x="400050" y="2857501"/>
            <a:ext cx="8343900" cy="3675184"/>
          </a:xfrm>
        </p:spPr>
        <p:txBody>
          <a:bodyPr anchor="ctr">
            <a:noAutofit/>
          </a:bodyPr>
          <a:lstStyle/>
          <a:p>
            <a:pPr>
              <a:lnSpc>
                <a:spcPct val="110000"/>
              </a:lnSpc>
              <a:spcBef>
                <a:spcPts val="1200"/>
              </a:spcBef>
              <a:spcAft>
                <a:spcPts val="600"/>
              </a:spcAft>
            </a:pPr>
            <a:r>
              <a:rPr lang="en-US" altLang="zh-CN" sz="4800" dirty="0">
                <a:solidFill>
                  <a:schemeClr val="tx1"/>
                </a:solidFill>
                <a:latin typeface="Candara" panose="020E0502030303020204" pitchFamily="34" charset="0"/>
                <a:ea typeface="DFYuanMedium-B5" panose="020F0509000000000000" pitchFamily="49" charset="-120"/>
                <a:cs typeface="Arial" panose="020B0604020202020204" pitchFamily="34" charset="0"/>
              </a:rPr>
              <a:t>『</a:t>
            </a:r>
            <a:r>
              <a:rPr lang="zh-CN" altLang="en-US" sz="4800" dirty="0">
                <a:solidFill>
                  <a:schemeClr val="tx1"/>
                </a:solidFill>
                <a:ea typeface="DFPWeiBei-B5" panose="03000700000000000000" pitchFamily="66" charset="-120"/>
                <a:cs typeface="Times New Roman" panose="02020603050405020304" pitchFamily="18" charset="0"/>
              </a:rPr>
              <a:t>在巴比倫與你們同蒙揀選的教會問你們安，我兒子馬可也問你們安。</a:t>
            </a:r>
            <a:r>
              <a:rPr lang="en-US" altLang="zh-CN" sz="4800" dirty="0">
                <a:solidFill>
                  <a:schemeClr val="tx1"/>
                </a:solidFill>
                <a:latin typeface="Candara" panose="020E0502030303020204" pitchFamily="34" charset="0"/>
                <a:ea typeface="DFYuanMedium-B5" panose="020F0509000000000000" pitchFamily="49" charset="-120"/>
                <a:cs typeface="Arial" panose="020B0604020202020204" pitchFamily="34" charset="0"/>
              </a:rPr>
              <a:t>』</a:t>
            </a:r>
            <a:r>
              <a:rPr lang="en-US" sz="4000" dirty="0">
                <a:solidFill>
                  <a:schemeClr val="tx1"/>
                </a:solidFill>
                <a:latin typeface="Candara" panose="020E0502030303020204" pitchFamily="34" charset="0"/>
                <a:ea typeface="DFYuanMedium-B5" panose="020F0509000000000000" pitchFamily="49" charset="-120"/>
                <a:cs typeface="Arial" panose="020B0604020202020204" pitchFamily="34" charset="0"/>
              </a:rPr>
              <a:t>(</a:t>
            </a:r>
            <a:r>
              <a:rPr lang="zh-CN" altLang="en-US" sz="4000" dirty="0">
                <a:solidFill>
                  <a:schemeClr val="tx1"/>
                </a:solidFill>
                <a:latin typeface="Candara" panose="020E0502030303020204" pitchFamily="34" charset="0"/>
                <a:ea typeface="DFYuanMedium-B5" panose="020F0509000000000000" pitchFamily="49" charset="-120"/>
                <a:cs typeface="Times New Roman" panose="02020603050405020304" pitchFamily="18" charset="0"/>
              </a:rPr>
              <a:t>彼得前書 </a:t>
            </a:r>
            <a:r>
              <a:rPr lang="en-US" sz="4000" dirty="0">
                <a:solidFill>
                  <a:schemeClr val="tx1"/>
                </a:solidFill>
                <a:latin typeface="Candara" panose="020E0502030303020204" pitchFamily="34" charset="0"/>
                <a:ea typeface="DFYuanMedium-B5" panose="020F0509000000000000" pitchFamily="49" charset="-120"/>
                <a:cs typeface="Times New Roman" panose="02020603050405020304" pitchFamily="18" charset="0"/>
              </a:rPr>
              <a:t>5:13)</a:t>
            </a:r>
            <a:r>
              <a:rPr lang="zh-CN" altLang="en-US" sz="4800" dirty="0">
                <a:solidFill>
                  <a:schemeClr val="tx1"/>
                </a:solidFill>
                <a:latin typeface="Candara" panose="020E0502030303020204" pitchFamily="34" charset="0"/>
                <a:ea typeface="DFYuanMedium-B5" panose="020F0509000000000000" pitchFamily="49" charset="-120"/>
                <a:cs typeface="Times New Roman" panose="02020603050405020304" pitchFamily="18" charset="0"/>
              </a:rPr>
              <a:t>。</a:t>
            </a:r>
            <a:endParaRPr lang="en-US" sz="8800" dirty="0">
              <a:solidFill>
                <a:schemeClr val="tx1"/>
              </a:solidFill>
              <a:latin typeface="DFPWeiBei-B5" panose="03000700000000000000" pitchFamily="66" charset="-120"/>
              <a:ea typeface="DFPWeiBei-B5" panose="03000700000000000000" pitchFamily="66" charset="-120"/>
            </a:endParaRPr>
          </a:p>
        </p:txBody>
      </p:sp>
    </p:spTree>
    <p:extLst>
      <p:ext uri="{BB962C8B-B14F-4D97-AF65-F5344CB8AC3E}">
        <p14:creationId xmlns:p14="http://schemas.microsoft.com/office/powerpoint/2010/main" val="3364600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466344" y="457200"/>
            <a:ext cx="8229600" cy="5943600"/>
          </a:xfrm>
        </p:spPr>
        <p:txBody>
          <a:bodyPr vert="horz" lIns="91440" tIns="45720" rIns="91440" bIns="45720" rtlCol="0" anchor="ctr">
            <a:normAutofit/>
          </a:bodyPr>
          <a:lstStyle/>
          <a:p>
            <a:pPr marL="0" marR="0" indent="0">
              <a:lnSpc>
                <a:spcPct val="110000"/>
              </a:lnSpc>
              <a:spcBef>
                <a:spcPts val="600"/>
              </a:spcBef>
              <a:spcAft>
                <a:spcPts val="600"/>
              </a:spcAft>
              <a:buNone/>
            </a:pPr>
            <a:r>
              <a:rPr lang="zh-CN" sz="4400" dirty="0">
                <a:solidFill>
                  <a:srgbClr val="00008A"/>
                </a:solidFill>
                <a:effectLst/>
                <a:latin typeface="DFYuanMedium-B5" panose="020F0509000000000000" pitchFamily="49" charset="-120"/>
                <a:ea typeface="DFYuanMedium-B5" panose="020F0509000000000000" pitchFamily="49" charset="-120"/>
                <a:cs typeface="Times New Roman" panose="02020603050405020304" pitchFamily="18" charset="0"/>
              </a:rPr>
              <a:t>因為如同巴比倫，</a:t>
            </a:r>
            <a:r>
              <a:rPr lang="zh-CN" sz="4400" u="sng" dirty="0">
                <a:solidFill>
                  <a:srgbClr val="00008A"/>
                </a:solidFill>
                <a:effectLst/>
                <a:latin typeface="DFYuanMedium-B5" panose="020F0509000000000000" pitchFamily="49" charset="-120"/>
                <a:ea typeface="DFYuanMedium-B5" panose="020F0509000000000000" pitchFamily="49" charset="-120"/>
                <a:cs typeface="Times New Roman" panose="02020603050405020304" pitchFamily="18" charset="0"/>
              </a:rPr>
              <a:t>羅馬也曾攻占以色列地，拆毀聖殿，並且</a:t>
            </a:r>
            <a:r>
              <a:rPr lang="zh-CN" sz="4400" u="sng" dirty="0">
                <a:solidFill>
                  <a:srgbClr val="4B4BFF"/>
                </a:solidFill>
                <a:effectLst/>
                <a:latin typeface="DFYuanMedium-B5" panose="020F0509000000000000" pitchFamily="49" charset="-120"/>
                <a:ea typeface="DFYuanMedium-B5" panose="020F0509000000000000" pitchFamily="49" charset="-120"/>
                <a:cs typeface="Times New Roman" panose="02020603050405020304" pitchFamily="18" charset="0"/>
              </a:rPr>
              <a:t>引導整個帝國進入淫亂的生活形態</a:t>
            </a:r>
            <a:r>
              <a:rPr lang="en-US" altLang="zh-CN" sz="4400" dirty="0">
                <a:solidFill>
                  <a:srgbClr val="00008A"/>
                </a:solidFill>
                <a:effectLst/>
                <a:latin typeface="Candara" panose="020E0502030303020204" pitchFamily="34" charset="0"/>
                <a:ea typeface="DFYuanMedium-B5" panose="020F0509000000000000" pitchFamily="49" charset="-120"/>
                <a:cs typeface="Times New Roman" panose="02020603050405020304" pitchFamily="18" charset="0"/>
              </a:rPr>
              <a:t> </a:t>
            </a:r>
            <a:r>
              <a:rPr lang="en-US" sz="4400" dirty="0">
                <a:solidFill>
                  <a:srgbClr val="00008A"/>
                </a:solidFill>
                <a:effectLst/>
                <a:latin typeface="Candara" panose="020E0502030303020204" pitchFamily="34" charset="0"/>
                <a:ea typeface="SimSun" panose="02010600030101010101" pitchFamily="2" charset="-122"/>
                <a:cs typeface="Times New Roman" panose="02020603050405020304" pitchFamily="18" charset="0"/>
              </a:rPr>
              <a:t>(</a:t>
            </a:r>
            <a:r>
              <a:rPr lang="zh-CN" sz="44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叫萬民喝邪淫大怒之酒</a:t>
            </a:r>
            <a:r>
              <a:rPr lang="en-US" sz="4400" dirty="0">
                <a:solidFill>
                  <a:srgbClr val="00008A"/>
                </a:solidFill>
                <a:effectLst/>
                <a:latin typeface="Candara" panose="020E0502030303020204" pitchFamily="34" charset="0"/>
                <a:ea typeface="SimSun" panose="02010600030101010101" pitchFamily="2" charset="-122"/>
                <a:cs typeface="Times New Roman" panose="02020603050405020304" pitchFamily="18" charset="0"/>
              </a:rPr>
              <a:t>)</a:t>
            </a:r>
            <a:r>
              <a:rPr lang="zh-CN" sz="4400" dirty="0">
                <a:solidFill>
                  <a:srgbClr val="00008A"/>
                </a:solidFill>
                <a:effectLst/>
                <a:ea typeface="HanWangYenLight" panose="02020300000000000000" pitchFamily="18" charset="-120"/>
                <a:cs typeface="Times New Roman" panose="02020603050405020304" pitchFamily="18" charset="0"/>
              </a:rPr>
              <a:t>。</a:t>
            </a:r>
            <a:endParaRPr lang="en-US" altLang="zh-CN" sz="4400" dirty="0">
              <a:solidFill>
                <a:srgbClr val="00008A"/>
              </a:solidFill>
              <a:effectLst/>
              <a:ea typeface="HanWangYenLight" panose="02020300000000000000" pitchFamily="18" charset="-120"/>
              <a:cs typeface="Times New Roman" panose="02020603050405020304" pitchFamily="18" charset="0"/>
            </a:endParaRPr>
          </a:p>
          <a:p>
            <a:pPr marL="0" marR="0" indent="0">
              <a:lnSpc>
                <a:spcPct val="110000"/>
              </a:lnSpc>
              <a:spcBef>
                <a:spcPts val="600"/>
              </a:spcBef>
              <a:spcAft>
                <a:spcPts val="600"/>
              </a:spcAft>
              <a:buNone/>
            </a:pPr>
            <a:r>
              <a:rPr lang="zh-CN" sz="4800" dirty="0">
                <a:solidFill>
                  <a:srgbClr val="012645"/>
                </a:solidFill>
                <a:effectLst/>
                <a:latin typeface="DFPWeiBei-B5" panose="03000700000000000000" pitchFamily="66" charset="-120"/>
                <a:ea typeface="DFPWeiBei-B5" panose="03000700000000000000" pitchFamily="66" charset="-120"/>
                <a:cs typeface="Times New Roman" panose="02020603050405020304" pitchFamily="18" charset="0"/>
              </a:rPr>
              <a:t>所以在這裡，約翰簡直就是明講羅馬城有一天會如同巴比倫一樣，被完全毀滅。</a:t>
            </a:r>
            <a:endParaRPr lang="en-US" sz="4400" dirty="0">
              <a:solidFill>
                <a:srgbClr val="012645"/>
              </a:solidFill>
              <a:effectLst/>
              <a:latin typeface="Candara" panose="020E0502030303020204" pitchFamily="34" charset="0"/>
              <a:ea typeface="DFPWeiBei-B5" panose="03000700000000000000" pitchFamily="66" charset="-120"/>
              <a:cs typeface="Arial" panose="020B0604020202020204" pitchFamily="34" charset="0"/>
            </a:endParaRPr>
          </a:p>
        </p:txBody>
      </p:sp>
    </p:spTree>
    <p:extLst>
      <p:ext uri="{BB962C8B-B14F-4D97-AF65-F5344CB8AC3E}">
        <p14:creationId xmlns:p14="http://schemas.microsoft.com/office/powerpoint/2010/main" val="30288629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6DBAD6-8CB8-42FF-B0D9-6CE619D42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E001500C-A1A5-4375-A2D5-17B9940C8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98E1F8CE-D0B9-46E1-9994-B0EB7F220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46799E82-9167-4019-80F0-D71BC54F5E53}"/>
              </a:ext>
            </a:extLst>
          </p:cNvPr>
          <p:cNvSpPr>
            <a:spLocks noGrp="1"/>
          </p:cNvSpPr>
          <p:nvPr>
            <p:ph sz="quarter" idx="4294967295"/>
          </p:nvPr>
        </p:nvSpPr>
        <p:spPr>
          <a:xfrm>
            <a:off x="465992" y="465991"/>
            <a:ext cx="8291146" cy="5952393"/>
          </a:xfrm>
        </p:spPr>
        <p:txBody>
          <a:bodyPr vert="horz" lIns="91440" tIns="45720" rIns="91440" bIns="45720" rtlCol="0" anchor="ctr">
            <a:normAutofit/>
          </a:bodyPr>
          <a:lstStyle/>
          <a:p>
            <a:pPr marL="0" indent="0" defTabSz="914400" latinLnBrk="1">
              <a:lnSpc>
                <a:spcPct val="110000"/>
              </a:lnSpc>
              <a:spcBef>
                <a:spcPts val="1200"/>
              </a:spcBef>
              <a:spcAft>
                <a:spcPts val="600"/>
              </a:spcAft>
              <a:buNone/>
            </a:pPr>
            <a:r>
              <a:rPr lang="zh-CN" altLang="en-US" sz="4800" dirty="0">
                <a:latin typeface="Candara" panose="020E0502030303020204" pitchFamily="34" charset="0"/>
                <a:ea typeface="DFYuanMedium-B5" panose="020F0509000000000000" pitchFamily="49" charset="-120"/>
              </a:rPr>
              <a:t>它的地理特質是有七座山</a:t>
            </a:r>
            <a:r>
              <a:rPr lang="en-US" altLang="zh-CN" sz="4800" dirty="0">
                <a:latin typeface="Candara" panose="020E0502030303020204" pitchFamily="34" charset="0"/>
                <a:ea typeface="DFYuanMedium-B5" panose="020F0509000000000000" pitchFamily="49" charset="-120"/>
              </a:rPr>
              <a:t>『</a:t>
            </a:r>
            <a:r>
              <a:rPr lang="zh-TW" altLang="en-US" sz="4800" dirty="0">
                <a:solidFill>
                  <a:srgbClr val="C00000"/>
                </a:solidFill>
                <a:latin typeface="DFPWeiBei-B5" panose="03000700000000000000" pitchFamily="66" charset="-120"/>
                <a:ea typeface="DFPWeiBei-B5" panose="03000700000000000000" pitchFamily="66" charset="-120"/>
              </a:rPr>
              <a:t>智慧的心在此可以思想，那七頭就是女人所坐的七座山。</a:t>
            </a:r>
            <a:r>
              <a:rPr lang="en-US" altLang="zh-CN" sz="4800" dirty="0">
                <a:latin typeface="Candara" panose="020E0502030303020204" pitchFamily="34" charset="0"/>
                <a:ea typeface="DFYuanMedium-B5" panose="020F0509000000000000" pitchFamily="49" charset="-120"/>
              </a:rPr>
              <a:t>』</a:t>
            </a:r>
            <a:r>
              <a:rPr lang="en-US" sz="4800" dirty="0">
                <a:latin typeface="Candara" panose="020E0502030303020204" pitchFamily="34" charset="0"/>
                <a:ea typeface="DFYuanMedium-B5" panose="020F0509000000000000" pitchFamily="49" charset="-120"/>
              </a:rPr>
              <a:t>(9)</a:t>
            </a:r>
          </a:p>
          <a:p>
            <a:pPr marL="0" indent="0" defTabSz="914400">
              <a:lnSpc>
                <a:spcPct val="110000"/>
              </a:lnSpc>
              <a:spcBef>
                <a:spcPts val="1200"/>
              </a:spcBef>
              <a:spcAft>
                <a:spcPts val="600"/>
              </a:spcAft>
              <a:buNone/>
            </a:pPr>
            <a:r>
              <a:rPr lang="zh-CN" altLang="en-US" sz="4800" dirty="0">
                <a:latin typeface="Candara" panose="020E0502030303020204" pitchFamily="34" charset="0"/>
                <a:ea typeface="DFYuanMedium-B5" panose="020F0509000000000000" pitchFamily="49" charset="-120"/>
              </a:rPr>
              <a:t>它非常的富裕，繁榮，與奢華；</a:t>
            </a:r>
            <a:r>
              <a:rPr lang="zh-CN" altLang="en-US" sz="4800" dirty="0">
                <a:solidFill>
                  <a:srgbClr val="4B4BFF"/>
                </a:solidFill>
                <a:latin typeface="Candara" panose="020E0502030303020204" pitchFamily="34" charset="0"/>
                <a:ea typeface="DFYuanMedium-B5" panose="020F0509000000000000" pitchFamily="49" charset="-120"/>
              </a:rPr>
              <a:t>有極大的經濟影響力</a:t>
            </a:r>
            <a:r>
              <a:rPr lang="en-US" sz="4800" dirty="0">
                <a:solidFill>
                  <a:srgbClr val="4B4BFF"/>
                </a:solidFill>
                <a:latin typeface="Candara" panose="020E0502030303020204" pitchFamily="34" charset="0"/>
                <a:ea typeface="DFYuanMedium-B5" panose="020F0509000000000000" pitchFamily="49" charset="-120"/>
              </a:rPr>
              <a:t> </a:t>
            </a:r>
            <a:r>
              <a:rPr lang="en-US" sz="4800" dirty="0">
                <a:latin typeface="Candara" panose="020E0502030303020204" pitchFamily="34" charset="0"/>
                <a:ea typeface="DFYuanMedium-B5" panose="020F0509000000000000" pitchFamily="49" charset="-120"/>
              </a:rPr>
              <a:t>(13:17; 18:10-19)</a:t>
            </a:r>
          </a:p>
        </p:txBody>
      </p:sp>
    </p:spTree>
    <p:extLst>
      <p:ext uri="{BB962C8B-B14F-4D97-AF65-F5344CB8AC3E}">
        <p14:creationId xmlns:p14="http://schemas.microsoft.com/office/powerpoint/2010/main" val="153236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6DBAD6-8CB8-42FF-B0D9-6CE619D42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E001500C-A1A5-4375-A2D5-17B9940C8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98E1F8CE-D0B9-46E1-9994-B0EB7F220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46799E82-9167-4019-80F0-D71BC54F5E53}"/>
              </a:ext>
            </a:extLst>
          </p:cNvPr>
          <p:cNvSpPr>
            <a:spLocks noGrp="1"/>
          </p:cNvSpPr>
          <p:nvPr>
            <p:ph sz="quarter" idx="4294967295"/>
          </p:nvPr>
        </p:nvSpPr>
        <p:spPr>
          <a:xfrm>
            <a:off x="475488" y="685800"/>
            <a:ext cx="8193024" cy="5513832"/>
          </a:xfrm>
        </p:spPr>
        <p:txBody>
          <a:bodyPr vert="horz" lIns="91440" tIns="45720" rIns="91440" bIns="45720" rtlCol="0" anchor="ctr">
            <a:normAutofit/>
          </a:bodyPr>
          <a:lstStyle/>
          <a:p>
            <a:pPr marL="0" indent="0" defTabSz="914400">
              <a:lnSpc>
                <a:spcPct val="110000"/>
              </a:lnSpc>
              <a:spcBef>
                <a:spcPts val="600"/>
              </a:spcBef>
              <a:spcAft>
                <a:spcPts val="600"/>
              </a:spcAft>
              <a:buNone/>
            </a:pPr>
            <a:r>
              <a:rPr lang="zh-TW" altLang="en-US" sz="4400" dirty="0">
                <a:solidFill>
                  <a:srgbClr val="C00000"/>
                </a:solidFill>
                <a:latin typeface="Candara" panose="020E0502030303020204" pitchFamily="34" charset="0"/>
                <a:ea typeface="DFYuanMedium-B5" panose="020F0509000000000000" pitchFamily="49" charset="-120"/>
              </a:rPr>
              <a:t>所以約翰向當時的聖徒呼籲：將自己</a:t>
            </a:r>
            <a:r>
              <a:rPr lang="zh-TW" altLang="en-US" sz="4400" u="sng" dirty="0">
                <a:solidFill>
                  <a:srgbClr val="C00000"/>
                </a:solidFill>
                <a:latin typeface="Candara" panose="020E0502030303020204" pitchFamily="34" charset="0"/>
                <a:ea typeface="DFYuanMedium-B5" panose="020F0509000000000000" pitchFamily="49" charset="-120"/>
              </a:rPr>
              <a:t>分別出來</a:t>
            </a:r>
            <a:r>
              <a:rPr lang="zh-TW" altLang="en-US" sz="4400" dirty="0">
                <a:solidFill>
                  <a:srgbClr val="C00000"/>
                </a:solidFill>
                <a:latin typeface="Candara" panose="020E0502030303020204" pitchFamily="34" charset="0"/>
                <a:ea typeface="DFYuanMedium-B5" panose="020F0509000000000000" pitchFamily="49" charset="-120"/>
              </a:rPr>
              <a:t>歸給上帝：</a:t>
            </a:r>
            <a:r>
              <a:rPr lang="en-US" altLang="zh-TW" sz="4800" dirty="0">
                <a:latin typeface="Candara" panose="020E0502030303020204" pitchFamily="34" charset="0"/>
                <a:ea typeface="DFYuanMedium-B5" panose="020F0509000000000000" pitchFamily="49" charset="-120"/>
              </a:rPr>
              <a:t>『</a:t>
            </a:r>
            <a:r>
              <a:rPr lang="zh-TW" altLang="en-US" sz="4800" dirty="0">
                <a:latin typeface="Candara" panose="020E0502030303020204" pitchFamily="34" charset="0"/>
                <a:ea typeface="DFPWeiBei-B5" panose="03000700000000000000" pitchFamily="66" charset="-120"/>
              </a:rPr>
              <a:t>我又聽見從天上有聲音說：我的民哪，你們要從那城出來，免得與他一同有罪，受他所受的災殃。</a:t>
            </a:r>
            <a:r>
              <a:rPr lang="en-US" altLang="zh-TW" sz="4800" dirty="0">
                <a:latin typeface="Candara" panose="020E0502030303020204" pitchFamily="34" charset="0"/>
                <a:ea typeface="DFYuanMedium-B5" panose="020F0509000000000000" pitchFamily="49" charset="-120"/>
              </a:rPr>
              <a:t>』</a:t>
            </a:r>
            <a:r>
              <a:rPr lang="en-US" sz="4800" dirty="0">
                <a:latin typeface="Candara" panose="020E0502030303020204" pitchFamily="34" charset="0"/>
                <a:ea typeface="DFYuanMedium-B5" panose="020F0509000000000000" pitchFamily="49" charset="-120"/>
              </a:rPr>
              <a:t>(18:4</a:t>
            </a:r>
            <a:r>
              <a:rPr lang="zh-CN" altLang="en-US" sz="4800" dirty="0">
                <a:latin typeface="Candara" panose="020E0502030303020204" pitchFamily="34" charset="0"/>
                <a:ea typeface="DFYuanMedium-B5" panose="020F0509000000000000" pitchFamily="49" charset="-120"/>
              </a:rPr>
              <a:t>；</a:t>
            </a:r>
            <a:r>
              <a:rPr lang="zh-CN" altLang="en-US" sz="3600" dirty="0">
                <a:solidFill>
                  <a:srgbClr val="4B4BFF"/>
                </a:solidFill>
                <a:latin typeface="HanWangYenLight" panose="02020300000000000000" pitchFamily="18" charset="-120"/>
                <a:ea typeface="HanWangYenLight" panose="02020300000000000000" pitchFamily="18" charset="-120"/>
              </a:rPr>
              <a:t>回想羅得</a:t>
            </a:r>
            <a:r>
              <a:rPr lang="en-US" sz="4800" dirty="0">
                <a:latin typeface="Candara" panose="020E0502030303020204" pitchFamily="34" charset="0"/>
                <a:ea typeface="DFYuanMedium-B5" panose="020F0509000000000000" pitchFamily="49" charset="-120"/>
              </a:rPr>
              <a:t>)</a:t>
            </a:r>
            <a:r>
              <a:rPr lang="zh-TW" altLang="en-US" sz="4800" dirty="0">
                <a:latin typeface="Candara" panose="020E0502030303020204" pitchFamily="34" charset="0"/>
                <a:ea typeface="DFYuanMedium-B5" panose="020F0509000000000000" pitchFamily="49" charset="-120"/>
              </a:rPr>
              <a:t>。 </a:t>
            </a:r>
            <a:endParaRPr lang="en-US" sz="4800" dirty="0">
              <a:latin typeface="Candara" panose="020E0502030303020204" pitchFamily="34" charset="0"/>
              <a:ea typeface="DFYuanMedium-B5" panose="020F0509000000000000" pitchFamily="49" charset="-120"/>
            </a:endParaRPr>
          </a:p>
        </p:txBody>
      </p:sp>
    </p:spTree>
    <p:extLst>
      <p:ext uri="{BB962C8B-B14F-4D97-AF65-F5344CB8AC3E}">
        <p14:creationId xmlns:p14="http://schemas.microsoft.com/office/powerpoint/2010/main" val="229820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8C0DB6-6C44-F888-E153-381BC6FB04C5}"/>
              </a:ext>
            </a:extLst>
          </p:cNvPr>
          <p:cNvSpPr>
            <a:spLocks noGrp="1"/>
          </p:cNvSpPr>
          <p:nvPr>
            <p:ph type="title"/>
          </p:nvPr>
        </p:nvSpPr>
        <p:spPr>
          <a:xfrm>
            <a:off x="565404" y="127664"/>
            <a:ext cx="8178546" cy="2395728"/>
          </a:xfrm>
        </p:spPr>
        <p:txBody>
          <a:bodyPr anchor="ctr">
            <a:normAutofit/>
          </a:bodyPr>
          <a:lstStyle/>
          <a:p>
            <a:pPr algn="ctr">
              <a:lnSpc>
                <a:spcPct val="110000"/>
              </a:lnSpc>
              <a:spcBef>
                <a:spcPts val="600"/>
              </a:spcBef>
              <a:spcAft>
                <a:spcPts val="600"/>
              </a:spcAft>
            </a:pPr>
            <a:r>
              <a:rPr lang="zh-CN" altLang="en-US" sz="6000" b="0" dirty="0">
                <a:solidFill>
                  <a:schemeClr val="accent1">
                    <a:lumMod val="40000"/>
                    <a:lumOff val="60000"/>
                  </a:schemeClr>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rPr>
              <a:t>第三位天使宣告的對象</a:t>
            </a:r>
            <a:endParaRPr lang="en-US" sz="6000" b="0" dirty="0">
              <a:solidFill>
                <a:schemeClr val="accent1">
                  <a:lumMod val="40000"/>
                  <a:lumOff val="60000"/>
                </a:schemeClr>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endParaRPr>
          </a:p>
        </p:txBody>
      </p:sp>
      <p:sp>
        <p:nvSpPr>
          <p:cNvPr id="4" name="Content Placeholder 3">
            <a:extLst>
              <a:ext uri="{FF2B5EF4-FFF2-40B4-BE49-F238E27FC236}">
                <a16:creationId xmlns:a16="http://schemas.microsoft.com/office/drawing/2014/main" id="{937C3EC3-A5F3-6410-7F02-59C7910A375A}"/>
              </a:ext>
            </a:extLst>
          </p:cNvPr>
          <p:cNvSpPr>
            <a:spLocks noGrp="1"/>
          </p:cNvSpPr>
          <p:nvPr>
            <p:ph type="body" idx="1"/>
          </p:nvPr>
        </p:nvSpPr>
        <p:spPr>
          <a:xfrm>
            <a:off x="400050" y="2857501"/>
            <a:ext cx="8343900" cy="3675184"/>
          </a:xfrm>
        </p:spPr>
        <p:txBody>
          <a:bodyPr anchor="ctr">
            <a:noAutofit/>
          </a:bodyPr>
          <a:lstStyle/>
          <a:p>
            <a:pPr>
              <a:lnSpc>
                <a:spcPct val="110000"/>
              </a:lnSpc>
              <a:spcBef>
                <a:spcPts val="1200"/>
              </a:spcBef>
              <a:spcAft>
                <a:spcPts val="600"/>
              </a:spcAft>
            </a:pPr>
            <a:r>
              <a:rPr lang="en-US" sz="4800" dirty="0">
                <a:solidFill>
                  <a:schemeClr val="tx1"/>
                </a:solidFill>
                <a:latin typeface="Candara" panose="020E0502030303020204" pitchFamily="34" charset="0"/>
                <a:ea typeface="DFPWeiBei-B5" panose="03000700000000000000" pitchFamily="66" charset="-120"/>
                <a:cs typeface="Arial" panose="020B0604020202020204" pitchFamily="34" charset="0"/>
              </a:rPr>
              <a:t>9</a:t>
            </a:r>
            <a:r>
              <a:rPr lang="en-US" sz="4800" dirty="0">
                <a:solidFill>
                  <a:schemeClr val="tx1"/>
                </a:solidFill>
                <a:latin typeface="Arial" panose="020B0604020202020204" pitchFamily="34" charset="0"/>
                <a:ea typeface="DFPWeiBei-B5" panose="03000700000000000000" pitchFamily="66" charset="-120"/>
              </a:rPr>
              <a:t> </a:t>
            </a:r>
            <a:r>
              <a:rPr lang="zh-CN" altLang="en-US" sz="4800" dirty="0">
                <a:solidFill>
                  <a:schemeClr val="tx1"/>
                </a:solidFill>
                <a:latin typeface="Candara" panose="020E0502030303020204" pitchFamily="34" charset="0"/>
                <a:ea typeface="DFPWeiBei-B5" panose="03000700000000000000" pitchFamily="66" charset="-120"/>
                <a:cs typeface="Arial" panose="020B0604020202020204" pitchFamily="34" charset="0"/>
              </a:rPr>
              <a:t>又有第三位天使接著他們大聲說：「若有人</a:t>
            </a:r>
            <a:r>
              <a:rPr lang="zh-CN" altLang="en-US" sz="4800" dirty="0">
                <a:solidFill>
                  <a:srgbClr val="C00000"/>
                </a:solidFill>
                <a:latin typeface="Candara" panose="020E0502030303020204" pitchFamily="34" charset="0"/>
                <a:ea typeface="DFPWeiBei-B5" panose="03000700000000000000" pitchFamily="66" charset="-120"/>
                <a:cs typeface="Arial" panose="020B0604020202020204" pitchFamily="34" charset="0"/>
              </a:rPr>
              <a:t>拜獸和獸像</a:t>
            </a:r>
            <a:r>
              <a:rPr lang="zh-CN" altLang="en-US" sz="4800" dirty="0">
                <a:solidFill>
                  <a:schemeClr val="tx1"/>
                </a:solidFill>
                <a:latin typeface="Candara" panose="020E0502030303020204" pitchFamily="34" charset="0"/>
                <a:ea typeface="DFPWeiBei-B5" panose="03000700000000000000" pitchFamily="66" charset="-120"/>
                <a:cs typeface="Arial" panose="020B0604020202020204" pitchFamily="34" charset="0"/>
              </a:rPr>
              <a:t>，</a:t>
            </a:r>
            <a:r>
              <a:rPr lang="zh-CN" altLang="en-US" sz="4800" dirty="0">
                <a:solidFill>
                  <a:srgbClr val="C00000"/>
                </a:solidFill>
                <a:latin typeface="Candara" panose="020E0502030303020204" pitchFamily="34" charset="0"/>
                <a:ea typeface="DFPWeiBei-B5" panose="03000700000000000000" pitchFamily="66" charset="-120"/>
                <a:cs typeface="Arial" panose="020B0604020202020204" pitchFamily="34" charset="0"/>
              </a:rPr>
              <a:t>在額上或在手上受了印記</a:t>
            </a:r>
            <a:r>
              <a:rPr lang="zh-CN" altLang="en-US" sz="4800" dirty="0">
                <a:solidFill>
                  <a:schemeClr val="tx1"/>
                </a:solidFill>
                <a:latin typeface="Candara" panose="020E0502030303020204" pitchFamily="34" charset="0"/>
                <a:ea typeface="DFPWeiBei-B5" panose="03000700000000000000" pitchFamily="66" charset="-120"/>
                <a:cs typeface="Arial" panose="020B0604020202020204" pitchFamily="34" charset="0"/>
              </a:rPr>
              <a:t>，</a:t>
            </a:r>
            <a:r>
              <a:rPr lang="en-US" sz="4800" dirty="0">
                <a:solidFill>
                  <a:schemeClr val="tx1"/>
                </a:solidFill>
                <a:latin typeface="Candara" panose="020E0502030303020204" pitchFamily="34" charset="0"/>
                <a:ea typeface="DFPWeiBei-B5" panose="03000700000000000000" pitchFamily="66" charset="-120"/>
                <a:cs typeface="Arial" panose="020B0604020202020204" pitchFamily="34" charset="0"/>
              </a:rPr>
              <a:t> 10</a:t>
            </a:r>
            <a:r>
              <a:rPr lang="en-US" sz="4800" dirty="0">
                <a:solidFill>
                  <a:schemeClr val="tx1"/>
                </a:solidFill>
                <a:latin typeface="Arial" panose="020B0604020202020204" pitchFamily="34" charset="0"/>
                <a:ea typeface="DFPWeiBei-B5" panose="03000700000000000000" pitchFamily="66" charset="-120"/>
              </a:rPr>
              <a:t> </a:t>
            </a:r>
            <a:r>
              <a:rPr lang="zh-CN" altLang="en-US" sz="4800" dirty="0">
                <a:solidFill>
                  <a:schemeClr val="tx1"/>
                </a:solidFill>
                <a:latin typeface="Candara" panose="020E0502030303020204" pitchFamily="34" charset="0"/>
                <a:ea typeface="DFPWeiBei-B5" panose="03000700000000000000" pitchFamily="66" charset="-120"/>
                <a:cs typeface="Arial" panose="020B0604020202020204" pitchFamily="34" charset="0"/>
              </a:rPr>
              <a:t>這人也必喝神大怒的酒</a:t>
            </a:r>
            <a:r>
              <a:rPr lang="en-US" altLang="zh-CN" sz="4800" dirty="0">
                <a:solidFill>
                  <a:schemeClr val="tx1"/>
                </a:solidFill>
                <a:latin typeface="Candara" panose="020E0502030303020204" pitchFamily="34" charset="0"/>
                <a:ea typeface="DFPWeiBei-B5" panose="03000700000000000000" pitchFamily="66" charset="-120"/>
                <a:cs typeface="Arial" panose="020B0604020202020204" pitchFamily="34" charset="0"/>
              </a:rPr>
              <a:t>…</a:t>
            </a:r>
            <a:endParaRPr lang="en-US" altLang="zh-CN" sz="4800" dirty="0">
              <a:solidFill>
                <a:schemeClr val="tx1"/>
              </a:solidFill>
              <a:latin typeface="Candara" panose="020E0502030303020204" pitchFamily="34" charset="0"/>
              <a:ea typeface="DFYuanMedium-B5" panose="020F0509000000000000" pitchFamily="49" charset="-120"/>
              <a:cs typeface="Times New Roman" panose="02020603050405020304" pitchFamily="18" charset="0"/>
            </a:endParaRPr>
          </a:p>
        </p:txBody>
      </p:sp>
    </p:spTree>
    <p:extLst>
      <p:ext uri="{BB962C8B-B14F-4D97-AF65-F5344CB8AC3E}">
        <p14:creationId xmlns:p14="http://schemas.microsoft.com/office/powerpoint/2010/main" val="38831086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86EF-1F82-E137-59D0-61CFDD743475}"/>
              </a:ext>
            </a:extLst>
          </p:cNvPr>
          <p:cNvSpPr>
            <a:spLocks noGrp="1"/>
          </p:cNvSpPr>
          <p:nvPr>
            <p:ph type="title"/>
          </p:nvPr>
        </p:nvSpPr>
        <p:spPr>
          <a:xfrm>
            <a:off x="457200" y="102694"/>
            <a:ext cx="8229600" cy="1198567"/>
          </a:xfrm>
        </p:spPr>
        <p:txBody>
          <a:bodyPr>
            <a:normAutofit/>
          </a:bodyPr>
          <a:lstStyle/>
          <a:p>
            <a:pPr algn="ctr"/>
            <a:r>
              <a:rPr lang="zh-CN" altLang="en-US" sz="54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Arial" panose="020B0604020202020204" pitchFamily="34" charset="0"/>
              </a:rPr>
              <a:t>拜獸和獸像</a:t>
            </a:r>
            <a:r>
              <a:rPr lang="en-US" altLang="zh-CN" sz="54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Arial" panose="020B0604020202020204" pitchFamily="34" charset="0"/>
              </a:rPr>
              <a:t>/</a:t>
            </a:r>
            <a:r>
              <a:rPr lang="zh-CN" altLang="en-US" sz="54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Arial" panose="020B0604020202020204" pitchFamily="34" charset="0"/>
              </a:rPr>
              <a:t>受了印記的人</a:t>
            </a:r>
            <a:endParaRPr lang="en-US" sz="5400" b="0" dirty="0">
              <a:solidFill>
                <a:srgbClr val="FFC000"/>
              </a:solidFill>
              <a:effectLst>
                <a:outerShdw blurRad="38100" dist="38100" dir="2700000" algn="tl">
                  <a:srgbClr val="000000">
                    <a:alpha val="43137"/>
                  </a:srgbClr>
                </a:outerShdw>
              </a:effectLst>
              <a:latin typeface="DFYuanBold-B5" panose="020F0709000000000000" pitchFamily="49" charset="-120"/>
              <a:ea typeface="DFYuanBold-B5" panose="020F0709000000000000" pitchFamily="49" charset="-120"/>
            </a:endParaRPr>
          </a:p>
        </p:txBody>
      </p:sp>
      <p:sp>
        <p:nvSpPr>
          <p:cNvPr id="3" name="Content Placeholder 2">
            <a:extLst>
              <a:ext uri="{FF2B5EF4-FFF2-40B4-BE49-F238E27FC236}">
                <a16:creationId xmlns:a16="http://schemas.microsoft.com/office/drawing/2014/main" id="{AA722036-8B79-4A36-9FEF-2E416776D3FA}"/>
              </a:ext>
            </a:extLst>
          </p:cNvPr>
          <p:cNvSpPr>
            <a:spLocks noGrp="1"/>
          </p:cNvSpPr>
          <p:nvPr>
            <p:ph idx="1"/>
          </p:nvPr>
        </p:nvSpPr>
        <p:spPr>
          <a:xfrm>
            <a:off x="531935" y="1836737"/>
            <a:ext cx="8080129" cy="4731117"/>
          </a:xfrm>
        </p:spPr>
        <p:txBody>
          <a:bodyPr vert="horz" lIns="91440" tIns="45720" rIns="91440" bIns="45720" rtlCol="0" anchor="ctr">
            <a:normAutofit fontScale="92500" lnSpcReduction="10000"/>
          </a:bodyPr>
          <a:lstStyle/>
          <a:p>
            <a:pPr marL="0" indent="0">
              <a:lnSpc>
                <a:spcPct val="120000"/>
              </a:lnSpc>
              <a:spcBef>
                <a:spcPts val="600"/>
              </a:spcBef>
              <a:spcAft>
                <a:spcPts val="600"/>
              </a:spcAft>
              <a:buNone/>
            </a:pPr>
            <a:r>
              <a:rPr lang="en-US" altLang="zh-TW" sz="4800" dirty="0">
                <a:solidFill>
                  <a:schemeClr val="tx1"/>
                </a:solidFill>
                <a:latin typeface="Candara" panose="020E0502030303020204" pitchFamily="34" charset="0"/>
                <a:ea typeface="HanWangYenLight" panose="02020300000000000000" pitchFamily="18" charset="-120"/>
                <a:cs typeface="Arial" panose="020B0604020202020204" pitchFamily="34" charset="0"/>
              </a:rPr>
              <a:t>『</a:t>
            </a:r>
            <a:r>
              <a:rPr lang="zh-CN" altLang="en-US" sz="4800" dirty="0">
                <a:solidFill>
                  <a:schemeClr val="tx1"/>
                </a:solidFill>
                <a:latin typeface="Candara" panose="020E0502030303020204" pitchFamily="34" charset="0"/>
                <a:ea typeface="DFPWeiBei-B5" panose="03000700000000000000" pitchFamily="66" charset="-120"/>
                <a:cs typeface="Arial" panose="020B0604020202020204" pitchFamily="34" charset="0"/>
              </a:rPr>
              <a:t>這人也必喝</a:t>
            </a:r>
            <a:r>
              <a:rPr lang="zh-CN" altLang="en-US" sz="4800" dirty="0">
                <a:solidFill>
                  <a:srgbClr val="4B4BFF"/>
                </a:solidFill>
                <a:latin typeface="Candara" panose="020E0502030303020204" pitchFamily="34" charset="0"/>
                <a:ea typeface="DFPWeiBei-B5" panose="03000700000000000000" pitchFamily="66" charset="-120"/>
                <a:cs typeface="Arial" panose="020B0604020202020204" pitchFamily="34" charset="0"/>
              </a:rPr>
              <a:t>神大怒的酒</a:t>
            </a:r>
            <a:r>
              <a:rPr lang="zh-CN" altLang="en-US" sz="4800" dirty="0">
                <a:solidFill>
                  <a:schemeClr val="tx1"/>
                </a:solidFill>
                <a:latin typeface="Candara" panose="020E0502030303020204" pitchFamily="34" charset="0"/>
                <a:ea typeface="DFPWeiBei-B5" panose="03000700000000000000" pitchFamily="66" charset="-120"/>
                <a:cs typeface="Arial" panose="020B0604020202020204" pitchFamily="34" charset="0"/>
              </a:rPr>
              <a:t>，</a:t>
            </a:r>
            <a:r>
              <a:rPr lang="zh-CN" altLang="en-US" sz="4800" dirty="0">
                <a:solidFill>
                  <a:srgbClr val="002AB0"/>
                </a:solidFill>
                <a:latin typeface="Candara" panose="020E0502030303020204" pitchFamily="34" charset="0"/>
                <a:ea typeface="DFPWeiBei-B5" panose="03000700000000000000" pitchFamily="66" charset="-120"/>
                <a:cs typeface="Arial" panose="020B0604020202020204" pitchFamily="34" charset="0"/>
              </a:rPr>
              <a:t>此酒斟在神憤怒的杯中純一不雜</a:t>
            </a:r>
            <a:r>
              <a:rPr lang="zh-CN" altLang="en-US" sz="4800" dirty="0">
                <a:solidFill>
                  <a:schemeClr val="tx1"/>
                </a:solidFill>
                <a:latin typeface="Candara" panose="020E0502030303020204" pitchFamily="34" charset="0"/>
                <a:ea typeface="DFPWeiBei-B5" panose="03000700000000000000" pitchFamily="66" charset="-120"/>
                <a:cs typeface="Arial" panose="020B0604020202020204" pitchFamily="34" charset="0"/>
              </a:rPr>
              <a:t>。他要在聖天使和羔羊面前，在火與硫磺之中</a:t>
            </a:r>
            <a:r>
              <a:rPr lang="zh-CN" altLang="en-US" sz="4800" dirty="0">
                <a:solidFill>
                  <a:srgbClr val="C00000"/>
                </a:solidFill>
                <a:latin typeface="Candara" panose="020E0502030303020204" pitchFamily="34" charset="0"/>
                <a:ea typeface="DFPWeiBei-B5" panose="03000700000000000000" pitchFamily="66" charset="-120"/>
                <a:cs typeface="Arial" panose="020B0604020202020204" pitchFamily="34" charset="0"/>
              </a:rPr>
              <a:t>受痛苦</a:t>
            </a:r>
            <a:r>
              <a:rPr lang="zh-CN" altLang="en-US" sz="4800" dirty="0">
                <a:solidFill>
                  <a:schemeClr val="tx1"/>
                </a:solidFill>
                <a:latin typeface="Candara" panose="020E0502030303020204" pitchFamily="34" charset="0"/>
                <a:ea typeface="DFPWeiBei-B5" panose="03000700000000000000" pitchFamily="66" charset="-120"/>
                <a:cs typeface="Arial" panose="020B0604020202020204" pitchFamily="34" charset="0"/>
              </a:rPr>
              <a:t>。他受痛苦的煙往上冒，直到永永遠遠</a:t>
            </a:r>
            <a:r>
              <a:rPr lang="en-US" sz="4800" dirty="0">
                <a:solidFill>
                  <a:schemeClr val="tx1"/>
                </a:solidFill>
                <a:latin typeface="Candara" panose="020E0502030303020204" pitchFamily="34" charset="0"/>
                <a:ea typeface="SimSun" panose="02010600030101010101" pitchFamily="2" charset="-122"/>
                <a:cs typeface="Arial" panose="020B0604020202020204" pitchFamily="34" charset="0"/>
              </a:rPr>
              <a:t>…</a:t>
            </a:r>
            <a:r>
              <a:rPr lang="en-US" altLang="zh-TW" sz="4800" dirty="0">
                <a:solidFill>
                  <a:schemeClr val="tx1"/>
                </a:solidFill>
                <a:latin typeface="Candara" panose="020E0502030303020204" pitchFamily="34" charset="0"/>
                <a:ea typeface="HanWangYenLight" panose="02020300000000000000" pitchFamily="18" charset="-120"/>
                <a:cs typeface="Arial" panose="020B0604020202020204" pitchFamily="34" charset="0"/>
              </a:rPr>
              <a:t>』</a:t>
            </a:r>
            <a:r>
              <a:rPr lang="en-US" sz="4800" dirty="0">
                <a:solidFill>
                  <a:schemeClr val="tx1"/>
                </a:solidFill>
                <a:latin typeface="Candara" panose="020E0502030303020204" pitchFamily="34" charset="0"/>
                <a:ea typeface="SimSun" panose="02010600030101010101" pitchFamily="2" charset="-122"/>
                <a:cs typeface="Arial" panose="020B0604020202020204" pitchFamily="34" charset="0"/>
              </a:rPr>
              <a:t>(vv. </a:t>
            </a:r>
            <a:r>
              <a:rPr lang="en-US" sz="4800" dirty="0">
                <a:solidFill>
                  <a:schemeClr val="tx1"/>
                </a:solidFill>
                <a:latin typeface="Candara" panose="020E0502030303020204" pitchFamily="34" charset="0"/>
                <a:ea typeface="DFPWeiBei-B5" panose="03000700000000000000" pitchFamily="66" charset="-120"/>
                <a:cs typeface="Arial" panose="020B0604020202020204" pitchFamily="34" charset="0"/>
              </a:rPr>
              <a:t>10-11a) </a:t>
            </a:r>
            <a:endParaRPr lang="en-US" sz="4000" dirty="0">
              <a:solidFill>
                <a:schemeClr val="tx1"/>
              </a:solidFill>
              <a:latin typeface="Candara" panose="020E0502030303020204" pitchFamily="34" charset="0"/>
              <a:ea typeface="DFPYuanBold-B5" panose="020F0700000000000000" pitchFamily="34" charset="-120"/>
              <a:cs typeface="Arial" panose="020B0604020202020204" pitchFamily="34" charset="0"/>
            </a:endParaRPr>
          </a:p>
        </p:txBody>
      </p:sp>
    </p:spTree>
    <p:extLst>
      <p:ext uri="{BB962C8B-B14F-4D97-AF65-F5344CB8AC3E}">
        <p14:creationId xmlns:p14="http://schemas.microsoft.com/office/powerpoint/2010/main" val="3459953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76655" y="457200"/>
            <a:ext cx="8245314" cy="6172200"/>
          </a:xfrm>
        </p:spPr>
        <p:txBody>
          <a:bodyPr>
            <a:normAutofit/>
          </a:bodyPr>
          <a:lstStyle/>
          <a:p>
            <a:pPr marL="0" marR="0" indent="0" latinLnBrk="1">
              <a:lnSpc>
                <a:spcPct val="110000"/>
              </a:lnSpc>
              <a:spcBef>
                <a:spcPts val="600"/>
              </a:spcBef>
              <a:spcAft>
                <a:spcPts val="600"/>
              </a:spcAft>
              <a:buNone/>
              <a:tabLst>
                <a:tab pos="5486400" algn="l"/>
              </a:tabLst>
            </a:pPr>
            <a:r>
              <a:rPr lang="en-GB" sz="4400" dirty="0">
                <a:effectLst/>
                <a:latin typeface="Candara" panose="020E0502030303020204" pitchFamily="34" charset="0"/>
                <a:ea typeface="DFPWeiBei-B5" panose="03000700000000000000" pitchFamily="66" charset="-120"/>
                <a:cs typeface="Arial" panose="020B0604020202020204" pitchFamily="34" charset="0"/>
              </a:rPr>
              <a:t>1</a:t>
            </a:r>
            <a:r>
              <a:rPr lang="en-GB" sz="4400" dirty="0">
                <a:effectLst/>
                <a:latin typeface="Arial" panose="020B0604020202020204" pitchFamily="34" charset="0"/>
                <a:ea typeface="DFPWeiBei-B5" panose="03000700000000000000" pitchFamily="66" charset="-120"/>
              </a:rPr>
              <a:t> </a:t>
            </a:r>
            <a:r>
              <a:rPr lang="zh-TW" sz="4400" dirty="0">
                <a:effectLst/>
                <a:latin typeface="Candara" panose="020E0502030303020204" pitchFamily="34" charset="0"/>
                <a:ea typeface="DFPWeiBei-B5" panose="03000700000000000000" pitchFamily="66" charset="-120"/>
                <a:cs typeface="Arial" panose="020B0604020202020204" pitchFamily="34" charset="0"/>
              </a:rPr>
              <a:t>我又觀看，</a:t>
            </a:r>
            <a:r>
              <a:rPr lang="zh-TW" sz="4400" dirty="0">
                <a:solidFill>
                  <a:srgbClr val="00008A"/>
                </a:solidFill>
                <a:effectLst/>
                <a:latin typeface="Candara" panose="020E0502030303020204" pitchFamily="34" charset="0"/>
                <a:ea typeface="DFPWeiBei-B5" panose="03000700000000000000" pitchFamily="66" charset="-120"/>
                <a:cs typeface="Arial" panose="020B0604020202020204" pitchFamily="34" charset="0"/>
              </a:rPr>
              <a:t>見羔羊</a:t>
            </a:r>
            <a:r>
              <a:rPr lang="zh-TW" sz="4400" dirty="0">
                <a:solidFill>
                  <a:srgbClr val="FF0000"/>
                </a:solidFill>
                <a:effectLst/>
                <a:latin typeface="Candara" panose="020E0502030303020204" pitchFamily="34" charset="0"/>
                <a:ea typeface="DFPWeiBei-B5" panose="03000700000000000000" pitchFamily="66" charset="-120"/>
                <a:cs typeface="Arial" panose="020B0604020202020204" pitchFamily="34" charset="0"/>
              </a:rPr>
              <a:t>站在錫安山</a:t>
            </a:r>
            <a:r>
              <a:rPr lang="zh-TW" sz="4400" dirty="0">
                <a:effectLst/>
                <a:latin typeface="Candara" panose="020E0502030303020204" pitchFamily="34" charset="0"/>
                <a:ea typeface="DFPWeiBei-B5" panose="03000700000000000000" pitchFamily="66" charset="-120"/>
                <a:cs typeface="Arial" panose="020B0604020202020204" pitchFamily="34" charset="0"/>
              </a:rPr>
              <a:t>，同</a:t>
            </a:r>
            <a:r>
              <a:rPr lang="zh-CN" altLang="en-US" sz="4400" dirty="0">
                <a:effectLst/>
                <a:latin typeface="Candara" panose="020E0502030303020204" pitchFamily="34" charset="0"/>
                <a:ea typeface="DFPWeiBei-B5" panose="03000700000000000000" pitchFamily="66" charset="-120"/>
                <a:cs typeface="Arial" panose="020B0604020202020204" pitchFamily="34" charset="0"/>
              </a:rPr>
              <a:t>祂</a:t>
            </a:r>
            <a:r>
              <a:rPr lang="zh-TW" sz="4400" dirty="0">
                <a:effectLst/>
                <a:latin typeface="Candara" panose="020E0502030303020204" pitchFamily="34" charset="0"/>
                <a:ea typeface="DFPWeiBei-B5" panose="03000700000000000000" pitchFamily="66" charset="-120"/>
                <a:cs typeface="Arial" panose="020B0604020202020204" pitchFamily="34" charset="0"/>
              </a:rPr>
              <a:t>又有</a:t>
            </a:r>
            <a:r>
              <a:rPr lang="zh-TW" sz="4400" dirty="0">
                <a:solidFill>
                  <a:srgbClr val="C00000"/>
                </a:solidFill>
                <a:effectLst/>
                <a:latin typeface="Candara" panose="020E0502030303020204" pitchFamily="34" charset="0"/>
                <a:ea typeface="DFPWeiBei-B5" panose="03000700000000000000" pitchFamily="66" charset="-120"/>
                <a:cs typeface="Arial" panose="020B0604020202020204" pitchFamily="34" charset="0"/>
              </a:rPr>
              <a:t>十四萬四千人</a:t>
            </a:r>
            <a:r>
              <a:rPr lang="zh-TW" sz="4400" dirty="0">
                <a:effectLst/>
                <a:latin typeface="Candara" panose="020E0502030303020204" pitchFamily="34" charset="0"/>
                <a:ea typeface="DFPWeiBei-B5" panose="03000700000000000000" pitchFamily="66" charset="-120"/>
                <a:cs typeface="Arial" panose="020B0604020202020204" pitchFamily="34" charset="0"/>
              </a:rPr>
              <a:t>，</a:t>
            </a:r>
            <a:r>
              <a:rPr lang="zh-TW" sz="4400" dirty="0">
                <a:solidFill>
                  <a:srgbClr val="4B4BFF"/>
                </a:solidFill>
                <a:effectLst/>
                <a:latin typeface="Candara" panose="020E0502030303020204" pitchFamily="34" charset="0"/>
                <a:ea typeface="DFPWeiBei-B5" panose="03000700000000000000" pitchFamily="66" charset="-120"/>
                <a:cs typeface="Arial" panose="020B0604020202020204" pitchFamily="34" charset="0"/>
              </a:rPr>
              <a:t>都有</a:t>
            </a:r>
            <a:r>
              <a:rPr lang="zh-CN" altLang="en-US" sz="4400" dirty="0">
                <a:solidFill>
                  <a:srgbClr val="4B4BFF"/>
                </a:solidFill>
                <a:effectLst/>
                <a:latin typeface="Candara" panose="020E0502030303020204" pitchFamily="34" charset="0"/>
                <a:ea typeface="DFPWeiBei-B5" panose="03000700000000000000" pitchFamily="66" charset="-120"/>
                <a:cs typeface="Arial" panose="020B0604020202020204" pitchFamily="34" charset="0"/>
              </a:rPr>
              <a:t>祂</a:t>
            </a:r>
            <a:r>
              <a:rPr lang="zh-TW" sz="4400" dirty="0">
                <a:solidFill>
                  <a:srgbClr val="4B4BFF"/>
                </a:solidFill>
                <a:effectLst/>
                <a:latin typeface="Candara" panose="020E0502030303020204" pitchFamily="34" charset="0"/>
                <a:ea typeface="DFPWeiBei-B5" panose="03000700000000000000" pitchFamily="66" charset="-120"/>
                <a:cs typeface="Arial" panose="020B0604020202020204" pitchFamily="34" charset="0"/>
              </a:rPr>
              <a:t>的名和</a:t>
            </a:r>
            <a:r>
              <a:rPr lang="zh-CN" altLang="en-US" sz="4400" dirty="0">
                <a:solidFill>
                  <a:srgbClr val="4B4BFF"/>
                </a:solidFill>
                <a:effectLst/>
                <a:latin typeface="Candara" panose="020E0502030303020204" pitchFamily="34" charset="0"/>
                <a:ea typeface="DFPWeiBei-B5" panose="03000700000000000000" pitchFamily="66" charset="-120"/>
                <a:cs typeface="Arial" panose="020B0604020202020204" pitchFamily="34" charset="0"/>
              </a:rPr>
              <a:t>祂</a:t>
            </a:r>
            <a:r>
              <a:rPr lang="zh-TW" sz="4400" dirty="0">
                <a:solidFill>
                  <a:srgbClr val="4B4BFF"/>
                </a:solidFill>
                <a:effectLst/>
                <a:latin typeface="Candara" panose="020E0502030303020204" pitchFamily="34" charset="0"/>
                <a:ea typeface="DFPWeiBei-B5" panose="03000700000000000000" pitchFamily="66" charset="-120"/>
                <a:cs typeface="Arial" panose="020B0604020202020204" pitchFamily="34" charset="0"/>
              </a:rPr>
              <a:t>父的名寫在額上。</a:t>
            </a:r>
            <a:r>
              <a:rPr lang="en-GB" sz="4400" dirty="0">
                <a:effectLst/>
                <a:latin typeface="Candara" panose="020E0502030303020204" pitchFamily="34" charset="0"/>
                <a:ea typeface="DFPWeiBei-B5" panose="03000700000000000000" pitchFamily="66" charset="-120"/>
                <a:cs typeface="Arial" panose="020B0604020202020204" pitchFamily="34" charset="0"/>
              </a:rPr>
              <a:t> 2</a:t>
            </a:r>
            <a:r>
              <a:rPr lang="en-GB" sz="4400" dirty="0">
                <a:effectLst/>
                <a:latin typeface="Arial" panose="020B0604020202020204" pitchFamily="34" charset="0"/>
                <a:ea typeface="DFPWeiBei-B5" panose="03000700000000000000" pitchFamily="66" charset="-120"/>
              </a:rPr>
              <a:t> </a:t>
            </a:r>
            <a:r>
              <a:rPr lang="zh-TW" sz="4400" dirty="0">
                <a:effectLst/>
                <a:latin typeface="Candara" panose="020E0502030303020204" pitchFamily="34" charset="0"/>
                <a:ea typeface="DFPWeiBei-B5" panose="03000700000000000000" pitchFamily="66" charset="-120"/>
                <a:cs typeface="Arial" panose="020B0604020202020204" pitchFamily="34" charset="0"/>
              </a:rPr>
              <a:t>我聽見從天上有聲音，像眾水的聲音和大雷的聲音，並且我所聽見的好像彈琴的所彈的琴聲。</a:t>
            </a:r>
            <a:r>
              <a:rPr lang="en-GB" sz="4400" dirty="0">
                <a:effectLst/>
                <a:latin typeface="Candara" panose="020E0502030303020204" pitchFamily="34" charset="0"/>
                <a:ea typeface="DFPWeiBei-B5" panose="03000700000000000000" pitchFamily="66" charset="-120"/>
                <a:cs typeface="Arial" panose="020B0604020202020204" pitchFamily="34" charset="0"/>
              </a:rPr>
              <a:t> 3</a:t>
            </a:r>
            <a:r>
              <a:rPr lang="en-GB" sz="4400" dirty="0">
                <a:effectLst/>
                <a:latin typeface="Arial" panose="020B0604020202020204" pitchFamily="34" charset="0"/>
                <a:ea typeface="DFPWeiBei-B5" panose="03000700000000000000" pitchFamily="66" charset="-120"/>
              </a:rPr>
              <a:t> </a:t>
            </a:r>
            <a:r>
              <a:rPr lang="zh-TW" sz="4400" dirty="0">
                <a:effectLst/>
                <a:latin typeface="Candara" panose="020E0502030303020204" pitchFamily="34" charset="0"/>
                <a:ea typeface="DFPWeiBei-B5" panose="03000700000000000000" pitchFamily="66" charset="-120"/>
                <a:cs typeface="Arial" panose="020B0604020202020204" pitchFamily="34" charset="0"/>
              </a:rPr>
              <a:t>他們在寶座前，並在四活物和眾長老前唱歌，彷彿是</a:t>
            </a:r>
            <a:r>
              <a:rPr lang="zh-TW" sz="4400" dirty="0">
                <a:solidFill>
                  <a:srgbClr val="C00000"/>
                </a:solidFill>
                <a:effectLst/>
                <a:latin typeface="Candara" panose="020E0502030303020204" pitchFamily="34" charset="0"/>
                <a:ea typeface="DFPWeiBei-B5" panose="03000700000000000000" pitchFamily="66" charset="-120"/>
                <a:cs typeface="Arial" panose="020B0604020202020204" pitchFamily="34" charset="0"/>
              </a:rPr>
              <a:t>新歌</a:t>
            </a:r>
            <a:r>
              <a:rPr lang="zh-TW" sz="4400" dirty="0">
                <a:effectLst/>
                <a:latin typeface="Candara" panose="020E0502030303020204" pitchFamily="34" charset="0"/>
                <a:ea typeface="DFPWeiBei-B5" panose="03000700000000000000" pitchFamily="66" charset="-120"/>
                <a:cs typeface="Arial" panose="020B0604020202020204" pitchFamily="34" charset="0"/>
              </a:rPr>
              <a:t>，</a:t>
            </a:r>
            <a:endParaRPr lang="en-US" sz="4400" dirty="0">
              <a:effectLst/>
              <a:latin typeface="Courier New" panose="02070309020205020404" pitchFamily="49" charset="0"/>
              <a:ea typeface="PMingLiU" panose="02020500000000000000" pitchFamily="18" charset="-120"/>
            </a:endParaRPr>
          </a:p>
        </p:txBody>
      </p:sp>
    </p:spTree>
    <p:extLst>
      <p:ext uri="{BB962C8B-B14F-4D97-AF65-F5344CB8AC3E}">
        <p14:creationId xmlns:p14="http://schemas.microsoft.com/office/powerpoint/2010/main" val="39978460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4294967295"/>
          </p:nvPr>
        </p:nvSpPr>
        <p:spPr>
          <a:xfrm>
            <a:off x="457200" y="450850"/>
            <a:ext cx="8229600" cy="5956300"/>
          </a:xfrm>
        </p:spPr>
        <p:txBody>
          <a:bodyPr anchor="ctr">
            <a:normAutofit/>
          </a:bodyPr>
          <a:lstStyle/>
          <a:p>
            <a:pPr marL="0" indent="0">
              <a:lnSpc>
                <a:spcPct val="110000"/>
              </a:lnSpc>
              <a:spcBef>
                <a:spcPts val="600"/>
              </a:spcBef>
              <a:spcAft>
                <a:spcPts val="600"/>
              </a:spcAft>
              <a:buNone/>
            </a:pPr>
            <a:r>
              <a:rPr lang="zh-CN" sz="4800" dirty="0">
                <a:effectLst/>
                <a:ea typeface="HanWangYenLight" panose="02020300000000000000" pitchFamily="18" charset="-120"/>
                <a:cs typeface="Times New Roman" panose="02020603050405020304" pitchFamily="18" charset="0"/>
              </a:rPr>
              <a:t>『</a:t>
            </a:r>
            <a:r>
              <a:rPr lang="zh-CN" sz="4800" dirty="0">
                <a:effectLst/>
                <a:latin typeface="Candara" panose="020E0502030303020204" pitchFamily="34" charset="0"/>
                <a:ea typeface="DFPWeiBei-B5" panose="03000700000000000000" pitchFamily="66" charset="-120"/>
                <a:cs typeface="Times New Roman" panose="02020603050405020304" pitchFamily="18" charset="0"/>
              </a:rPr>
              <a:t>此酒斟在神忿怒的杯中純一不雜</a:t>
            </a:r>
            <a:r>
              <a:rPr lang="zh-CN" sz="4800" dirty="0">
                <a:effectLst/>
                <a:ea typeface="HanWangYenLight" panose="02020300000000000000" pitchFamily="18" charset="-120"/>
                <a:cs typeface="Times New Roman" panose="02020603050405020304" pitchFamily="18" charset="0"/>
              </a:rPr>
              <a:t>』</a:t>
            </a:r>
            <a:endParaRPr lang="en-US" altLang="zh-CN" sz="4800" dirty="0">
              <a:effectLst/>
              <a:ea typeface="HanWangYenLight" panose="02020300000000000000" pitchFamily="18" charset="-120"/>
              <a:cs typeface="Times New Roman" panose="02020603050405020304" pitchFamily="18" charset="0"/>
            </a:endParaRPr>
          </a:p>
          <a:p>
            <a:pPr marL="228600" indent="0">
              <a:lnSpc>
                <a:spcPct val="110000"/>
              </a:lnSpc>
              <a:spcBef>
                <a:spcPts val="600"/>
              </a:spcBef>
              <a:spcAft>
                <a:spcPts val="600"/>
              </a:spcAft>
              <a:buNone/>
            </a:pPr>
            <a:r>
              <a:rPr lang="zh-CN" sz="4000" dirty="0">
                <a:solidFill>
                  <a:srgbClr val="00008A"/>
                </a:solidFill>
                <a:effectLst/>
                <a:latin typeface="HanWangYenLight" panose="02020300000000000000" pitchFamily="18" charset="-120"/>
                <a:ea typeface="HanWangYenLight" panose="02020300000000000000" pitchFamily="18" charset="-120"/>
                <a:cs typeface="Times New Roman" panose="02020603050405020304" pitchFamily="18" charset="0"/>
              </a:rPr>
              <a:t>第一世紀時期，飲用酒都要參入一至三分的水來沖淡，否則一飲即醉。所以『杯中純一不雜』在字義上來看就是『</a:t>
            </a:r>
            <a:r>
              <a:rPr lang="zh-CN" sz="4000" dirty="0">
                <a:solidFill>
                  <a:srgbClr val="FF0000"/>
                </a:solidFill>
                <a:effectLst/>
                <a:latin typeface="HanWangYenLight" panose="02020300000000000000" pitchFamily="18" charset="-120"/>
                <a:ea typeface="HanWangYenLight" panose="02020300000000000000" pitchFamily="18" charset="-120"/>
                <a:cs typeface="Times New Roman" panose="02020603050405020304" pitchFamily="18" charset="0"/>
              </a:rPr>
              <a:t>不參水</a:t>
            </a:r>
            <a:r>
              <a:rPr lang="zh-CN" sz="4000" dirty="0">
                <a:solidFill>
                  <a:srgbClr val="00008A"/>
                </a:solidFill>
                <a:effectLst/>
                <a:latin typeface="HanWangYenLight" panose="02020300000000000000" pitchFamily="18" charset="-120"/>
                <a:ea typeface="HanWangYenLight" panose="02020300000000000000" pitchFamily="18" charset="-120"/>
                <a:cs typeface="Times New Roman" panose="02020603050405020304" pitchFamily="18" charset="0"/>
              </a:rPr>
              <a:t>』；而在此處</a:t>
            </a:r>
            <a:r>
              <a:rPr lang="zh-CN" sz="4000" dirty="0">
                <a:solidFill>
                  <a:srgbClr val="4B4BFF"/>
                </a:solidFill>
                <a:effectLst/>
                <a:latin typeface="DFYuanMedium-B5" panose="020F0509000000000000" pitchFamily="49" charset="-120"/>
                <a:ea typeface="DFYuanMedium-B5" panose="020F0509000000000000" pitchFamily="49" charset="-120"/>
                <a:cs typeface="Times New Roman" panose="02020603050405020304" pitchFamily="18" charset="0"/>
              </a:rPr>
              <a:t>『杯中純一不雜』就是明說要讓對方盡情的喝；令對方喝醉</a:t>
            </a:r>
            <a:r>
              <a:rPr lang="en-US" sz="4000" dirty="0">
                <a:solidFill>
                  <a:srgbClr val="4B4BFF"/>
                </a:solidFill>
                <a:effectLst/>
                <a:latin typeface="DFYuanMedium-B5" panose="020F0509000000000000" pitchFamily="49" charset="-120"/>
                <a:ea typeface="DFYuanMedium-B5" panose="020F0509000000000000" pitchFamily="49" charset="-120"/>
                <a:cs typeface="Times New Roman" panose="02020603050405020304" pitchFamily="18" charset="0"/>
              </a:rPr>
              <a:t>/</a:t>
            </a:r>
            <a:r>
              <a:rPr lang="zh-CN" sz="4000" dirty="0">
                <a:solidFill>
                  <a:srgbClr val="4B4BFF"/>
                </a:solidFill>
                <a:effectLst/>
                <a:latin typeface="DFYuanMedium-B5" panose="020F0509000000000000" pitchFamily="49" charset="-120"/>
                <a:ea typeface="DFYuanMedium-B5" panose="020F0509000000000000" pitchFamily="49" charset="-120"/>
                <a:cs typeface="Times New Roman" panose="02020603050405020304" pitchFamily="18" charset="0"/>
              </a:rPr>
              <a:t>醉酒</a:t>
            </a:r>
            <a:r>
              <a:rPr lang="zh-CN" altLang="en-US" sz="4000" dirty="0">
                <a:solidFill>
                  <a:srgbClr val="4B4BFF"/>
                </a:solidFill>
                <a:effectLst/>
                <a:latin typeface="HanWangYenLight" panose="02020300000000000000" pitchFamily="18" charset="-120"/>
                <a:ea typeface="HanWangYenLight" panose="02020300000000000000" pitchFamily="18" charset="-120"/>
                <a:cs typeface="Times New Roman" panose="02020603050405020304" pitchFamily="18" charset="0"/>
              </a:rPr>
              <a:t>。</a:t>
            </a:r>
            <a:endParaRPr lang="en-US" altLang="zh-CN" sz="4000" dirty="0">
              <a:solidFill>
                <a:srgbClr val="4B4BFF"/>
              </a:solidFill>
              <a:effectLst/>
              <a:latin typeface="HanWangYenLight" panose="02020300000000000000" pitchFamily="18" charset="-120"/>
              <a:ea typeface="HanWangYenLight" panose="02020300000000000000" pitchFamily="18" charset="-120"/>
              <a:cs typeface="Times New Roman" panose="02020603050405020304" pitchFamily="18" charset="0"/>
            </a:endParaRPr>
          </a:p>
        </p:txBody>
      </p:sp>
    </p:spTree>
    <p:extLst>
      <p:ext uri="{BB962C8B-B14F-4D97-AF65-F5344CB8AC3E}">
        <p14:creationId xmlns:p14="http://schemas.microsoft.com/office/powerpoint/2010/main" val="324739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86EF-1F82-E137-59D0-61CFDD743475}"/>
              </a:ext>
            </a:extLst>
          </p:cNvPr>
          <p:cNvSpPr>
            <a:spLocks noGrp="1"/>
          </p:cNvSpPr>
          <p:nvPr>
            <p:ph type="title"/>
          </p:nvPr>
        </p:nvSpPr>
        <p:spPr>
          <a:xfrm>
            <a:off x="457200" y="102694"/>
            <a:ext cx="8229600" cy="1198567"/>
          </a:xfrm>
        </p:spPr>
        <p:txBody>
          <a:bodyPr>
            <a:normAutofit/>
          </a:bodyPr>
          <a:lstStyle/>
          <a:p>
            <a:pPr algn="ctr"/>
            <a:r>
              <a:rPr lang="en-US" sz="5400" b="0" dirty="0">
                <a:solidFill>
                  <a:schemeClr val="accent1">
                    <a:lumMod val="20000"/>
                    <a:lumOff val="80000"/>
                  </a:schemeClr>
                </a:solidFill>
                <a:effectLst/>
                <a:latin typeface="Candara" panose="020E0502030303020204" pitchFamily="34" charset="0"/>
                <a:ea typeface="DFPWeiBei-B5" panose="03000700000000000000" pitchFamily="66" charset="-120"/>
                <a:cs typeface="Arial" panose="020B0604020202020204" pitchFamily="34" charset="0"/>
              </a:rPr>
              <a:t>“</a:t>
            </a:r>
            <a:r>
              <a:rPr lang="zh-CN" sz="5400" b="0" dirty="0">
                <a:solidFill>
                  <a:schemeClr val="accent1">
                    <a:lumMod val="20000"/>
                    <a:lumOff val="80000"/>
                  </a:schemeClr>
                </a:solidFill>
                <a:effectLst/>
                <a:latin typeface="Candara" panose="020E0502030303020204" pitchFamily="34" charset="0"/>
                <a:ea typeface="DFPWeiBei-B5" panose="03000700000000000000" pitchFamily="66" charset="-120"/>
                <a:cs typeface="Arial" panose="020B0604020202020204" pitchFamily="34" charset="0"/>
              </a:rPr>
              <a:t>純一不雜</a:t>
            </a:r>
            <a:r>
              <a:rPr lang="en-US" sz="5400" b="0" dirty="0">
                <a:solidFill>
                  <a:schemeClr val="accent1">
                    <a:lumMod val="20000"/>
                    <a:lumOff val="80000"/>
                  </a:schemeClr>
                </a:solidFill>
                <a:effectLst/>
                <a:latin typeface="Candara" panose="020E0502030303020204" pitchFamily="34" charset="0"/>
                <a:ea typeface="DFPWeiBei-B5" panose="03000700000000000000" pitchFamily="66" charset="-120"/>
                <a:cs typeface="Arial" panose="020B0604020202020204" pitchFamily="34" charset="0"/>
              </a:rPr>
              <a:t>”</a:t>
            </a:r>
            <a:r>
              <a:rPr lang="zh-CN" altLang="en-US" sz="5400" b="0" dirty="0">
                <a:solidFill>
                  <a:schemeClr val="accent1">
                    <a:lumMod val="20000"/>
                    <a:lumOff val="80000"/>
                  </a:schemeClr>
                </a:solidFill>
                <a:effectLst/>
                <a:latin typeface="Candara" panose="020E0502030303020204" pitchFamily="34" charset="0"/>
                <a:ea typeface="DFPWeiBei-B5" panose="03000700000000000000" pitchFamily="66" charset="-120"/>
                <a:cs typeface="Arial" panose="020B0604020202020204" pitchFamily="34" charset="0"/>
              </a:rPr>
              <a:t>的酒</a:t>
            </a:r>
            <a:endParaRPr lang="en-US" sz="5400" b="0" dirty="0">
              <a:solidFill>
                <a:schemeClr val="accent1">
                  <a:lumMod val="20000"/>
                  <a:lumOff val="80000"/>
                </a:schemeClr>
              </a:solidFill>
              <a:effectLst>
                <a:outerShdw blurRad="38100" dist="38100" dir="2700000" algn="tl">
                  <a:srgbClr val="000000">
                    <a:alpha val="43137"/>
                  </a:srgbClr>
                </a:outerShdw>
              </a:effectLst>
              <a:latin typeface="DFYuanBold-B5" panose="020F0709000000000000" pitchFamily="49" charset="-120"/>
              <a:ea typeface="DFYuanBold-B5" panose="020F0709000000000000" pitchFamily="49" charset="-120"/>
            </a:endParaRPr>
          </a:p>
        </p:txBody>
      </p:sp>
      <p:sp>
        <p:nvSpPr>
          <p:cNvPr id="3" name="Content Placeholder 2">
            <a:extLst>
              <a:ext uri="{FF2B5EF4-FFF2-40B4-BE49-F238E27FC236}">
                <a16:creationId xmlns:a16="http://schemas.microsoft.com/office/drawing/2014/main" id="{AA722036-8B79-4A36-9FEF-2E416776D3FA}"/>
              </a:ext>
            </a:extLst>
          </p:cNvPr>
          <p:cNvSpPr>
            <a:spLocks noGrp="1"/>
          </p:cNvSpPr>
          <p:nvPr>
            <p:ph idx="1"/>
          </p:nvPr>
        </p:nvSpPr>
        <p:spPr>
          <a:xfrm>
            <a:off x="685800" y="2048608"/>
            <a:ext cx="8001000" cy="4123592"/>
          </a:xfrm>
        </p:spPr>
        <p:txBody>
          <a:bodyPr vert="horz" lIns="91440" tIns="45720" rIns="91440" bIns="45720" rtlCol="0" anchor="ctr">
            <a:normAutofit/>
          </a:bodyPr>
          <a:lstStyle/>
          <a:p>
            <a:pPr marL="1371600" indent="-1371600">
              <a:lnSpc>
                <a:spcPct val="110000"/>
              </a:lnSpc>
              <a:spcBef>
                <a:spcPts val="1800"/>
              </a:spcBef>
              <a:spcAft>
                <a:spcPts val="1200"/>
              </a:spcAft>
              <a:buNone/>
            </a:pPr>
            <a:r>
              <a:rPr lang="en-US" sz="4800" dirty="0">
                <a:effectLst/>
                <a:latin typeface="DFYuanMedium-B5" panose="020F0509000000000000" pitchFamily="49" charset="-120"/>
                <a:ea typeface="DFYuanMedium-B5" panose="020F0509000000000000" pitchFamily="49" charset="-120"/>
                <a:cs typeface="Times New Roman" panose="02020603050405020304" pitchFamily="18" charset="0"/>
              </a:rPr>
              <a:t>==</a:t>
            </a:r>
            <a:r>
              <a:rPr lang="en-US" altLang="zh-CN" sz="4800" dirty="0">
                <a:effectLst/>
                <a:latin typeface="DFYuanMedium-B5" panose="020F0509000000000000" pitchFamily="49" charset="-120"/>
                <a:ea typeface="DFYuanMedium-B5" panose="020F0509000000000000" pitchFamily="49" charset="-120"/>
                <a:cs typeface="Times New Roman" panose="02020603050405020304" pitchFamily="18" charset="0"/>
              </a:rPr>
              <a:t>》</a:t>
            </a:r>
            <a:r>
              <a:rPr lang="zh-CN" sz="4800" dirty="0">
                <a:solidFill>
                  <a:srgbClr val="C00000"/>
                </a:solidFill>
                <a:effectLst/>
                <a:latin typeface="DFYuanMedium-B5" panose="020F0509000000000000" pitchFamily="49" charset="-120"/>
                <a:ea typeface="DFYuanMedium-B5" panose="020F0509000000000000" pitchFamily="49" charset="-120"/>
                <a:cs typeface="Times New Roman" panose="02020603050405020304" pitchFamily="18" charset="0"/>
              </a:rPr>
              <a:t>『</a:t>
            </a:r>
            <a:r>
              <a:rPr lang="zh-CN" sz="4800" dirty="0">
                <a:solidFill>
                  <a:srgbClr val="C00000"/>
                </a:solidFill>
                <a:effectLst/>
                <a:latin typeface="DFPWeiBei-B5" panose="03000700000000000000" pitchFamily="66" charset="-120"/>
                <a:ea typeface="DFPWeiBei-B5" panose="03000700000000000000" pitchFamily="66" charset="-120"/>
                <a:cs typeface="Times New Roman" panose="02020603050405020304" pitchFamily="18" charset="0"/>
              </a:rPr>
              <a:t>失去理智；失去意志；失控。</a:t>
            </a:r>
            <a:r>
              <a:rPr lang="zh-CN" sz="4800" dirty="0">
                <a:solidFill>
                  <a:srgbClr val="C00000"/>
                </a:solidFill>
                <a:effectLst/>
                <a:latin typeface="DFYuanMedium-B5" panose="020F0509000000000000" pitchFamily="49" charset="-120"/>
                <a:ea typeface="DFYuanMedium-B5" panose="020F0509000000000000" pitchFamily="49" charset="-120"/>
                <a:cs typeface="Times New Roman" panose="02020603050405020304" pitchFamily="18" charset="0"/>
              </a:rPr>
              <a:t>』</a:t>
            </a:r>
            <a:r>
              <a:rPr lang="zh-CN" sz="4800" dirty="0">
                <a:solidFill>
                  <a:srgbClr val="C00000"/>
                </a:solidFill>
                <a:effectLst/>
                <a:latin typeface="DFPWeiBei-B5" panose="03000700000000000000" pitchFamily="66" charset="-120"/>
                <a:ea typeface="DFPWeiBei-B5" panose="03000700000000000000" pitchFamily="66" charset="-120"/>
                <a:cs typeface="Times New Roman" panose="02020603050405020304" pitchFamily="18" charset="0"/>
              </a:rPr>
              <a:t>以至於跌倒</a:t>
            </a:r>
            <a:r>
              <a:rPr lang="en-US" sz="48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a:t>
            </a:r>
          </a:p>
          <a:p>
            <a:pPr marL="1371600" indent="-1371600">
              <a:lnSpc>
                <a:spcPct val="110000"/>
              </a:lnSpc>
              <a:spcBef>
                <a:spcPts val="1800"/>
              </a:spcBef>
              <a:spcAft>
                <a:spcPts val="1200"/>
              </a:spcAft>
              <a:buNone/>
            </a:pPr>
            <a:r>
              <a:rPr lang="en-US" sz="4800" dirty="0">
                <a:effectLst/>
                <a:latin typeface="DFYuanMedium-B5" panose="020F0509000000000000" pitchFamily="49" charset="-120"/>
                <a:ea typeface="DFYuanMedium-B5" panose="020F0509000000000000" pitchFamily="49" charset="-120"/>
                <a:cs typeface="Times New Roman" panose="02020603050405020304" pitchFamily="18" charset="0"/>
              </a:rPr>
              <a:t>==</a:t>
            </a:r>
            <a:r>
              <a:rPr lang="zh-CN" sz="4800" dirty="0">
                <a:effectLst/>
                <a:latin typeface="DFYuanMedium-B5" panose="020F0509000000000000" pitchFamily="49" charset="-120"/>
                <a:ea typeface="DFYuanMedium-B5" panose="020F0509000000000000" pitchFamily="49" charset="-120"/>
                <a:cs typeface="Times New Roman" panose="02020603050405020304" pitchFamily="18" charset="0"/>
              </a:rPr>
              <a:t>》</a:t>
            </a:r>
            <a:r>
              <a:rPr lang="zh-CN" sz="4800" dirty="0">
                <a:solidFill>
                  <a:srgbClr val="C00000"/>
                </a:solidFill>
                <a:effectLst/>
                <a:latin typeface="DFYuanMedium-B5" panose="020F0509000000000000" pitchFamily="49" charset="-120"/>
                <a:ea typeface="DFYuanMedium-B5" panose="020F0509000000000000" pitchFamily="49" charset="-120"/>
                <a:cs typeface="Times New Roman" panose="02020603050405020304" pitchFamily="18" charset="0"/>
              </a:rPr>
              <a:t>『</a:t>
            </a:r>
            <a:r>
              <a:rPr lang="zh-CN" sz="4800" dirty="0">
                <a:solidFill>
                  <a:srgbClr val="C00000"/>
                </a:solidFill>
                <a:effectLst/>
                <a:latin typeface="DFPWeiBei-B5" panose="03000700000000000000" pitchFamily="66" charset="-120"/>
                <a:ea typeface="DFPWeiBei-B5" panose="03000700000000000000" pitchFamily="66" charset="-120"/>
                <a:cs typeface="Times New Roman" panose="02020603050405020304" pitchFamily="18" charset="0"/>
              </a:rPr>
              <a:t>傾倒了，傾倒了！</a:t>
            </a:r>
            <a:r>
              <a:rPr lang="zh-CN" sz="4800" dirty="0">
                <a:solidFill>
                  <a:srgbClr val="C00000"/>
                </a:solidFill>
                <a:effectLst/>
                <a:latin typeface="DFYuanMedium-B5" panose="020F0509000000000000" pitchFamily="49" charset="-120"/>
                <a:ea typeface="DFYuanMedium-B5" panose="020F0509000000000000" pitchFamily="49" charset="-120"/>
                <a:cs typeface="Times New Roman" panose="02020603050405020304" pitchFamily="18" charset="0"/>
              </a:rPr>
              <a:t>』</a:t>
            </a:r>
            <a:endParaRPr lang="en-US" sz="8800" dirty="0">
              <a:solidFill>
                <a:srgbClr val="C00000"/>
              </a:solidFill>
              <a:effectLst/>
              <a:latin typeface="DFYuanMedium-B5" panose="020F0509000000000000" pitchFamily="49" charset="-120"/>
              <a:ea typeface="DFYuanMedium-B5" panose="020F0509000000000000" pitchFamily="49" charset="-120"/>
            </a:endParaRPr>
          </a:p>
        </p:txBody>
      </p:sp>
    </p:spTree>
    <p:extLst>
      <p:ext uri="{BB962C8B-B14F-4D97-AF65-F5344CB8AC3E}">
        <p14:creationId xmlns:p14="http://schemas.microsoft.com/office/powerpoint/2010/main" val="8296863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694592" y="685799"/>
            <a:ext cx="7781193" cy="5495193"/>
          </a:xfrm>
        </p:spPr>
        <p:txBody>
          <a:bodyPr vert="horz" lIns="91440" tIns="45720" rIns="91440" bIns="45720" rtlCol="0" anchor="ctr">
            <a:normAutofit/>
          </a:bodyPr>
          <a:lstStyle/>
          <a:p>
            <a:pPr marL="0" marR="0" indent="0" hangingPunct="1">
              <a:lnSpc>
                <a:spcPct val="110000"/>
              </a:lnSpc>
              <a:spcBef>
                <a:spcPts val="600"/>
              </a:spcBef>
              <a:spcAft>
                <a:spcPts val="600"/>
              </a:spcAft>
              <a:buNone/>
            </a:pPr>
            <a:r>
              <a:rPr lang="zh-TW" sz="4400" dirty="0">
                <a:solidFill>
                  <a:srgbClr val="000000"/>
                </a:solidFill>
                <a:effectLst/>
                <a:latin typeface="Courier New" panose="02070309020205020404" pitchFamily="49" charset="0"/>
                <a:ea typeface="DFYuanMedium-B5" panose="020F0509000000000000" pitchFamily="49" charset="-120"/>
              </a:rPr>
              <a:t>說到</a:t>
            </a:r>
            <a:r>
              <a:rPr lang="zh-TW" sz="4400" dirty="0">
                <a:solidFill>
                  <a:srgbClr val="4B4BFF"/>
                </a:solidFill>
                <a:effectLst/>
                <a:latin typeface="Courier New" panose="02070309020205020404" pitchFamily="49" charset="0"/>
                <a:ea typeface="DFYuanMedium-B5" panose="020F0509000000000000" pitchFamily="49" charset="-120"/>
              </a:rPr>
              <a:t>故意不認識上帝的人</a:t>
            </a:r>
            <a:r>
              <a:rPr lang="zh-TW" sz="4400" dirty="0">
                <a:solidFill>
                  <a:srgbClr val="000000"/>
                </a:solidFill>
                <a:effectLst/>
                <a:latin typeface="Courier New" panose="02070309020205020404" pitchFamily="49" charset="0"/>
                <a:ea typeface="DFYuanMedium-B5" panose="020F0509000000000000" pitchFamily="49" charset="-120"/>
              </a:rPr>
              <a:t>，保羅在</a:t>
            </a:r>
            <a:r>
              <a:rPr lang="zh-TW" sz="4400" u="sng" dirty="0">
                <a:solidFill>
                  <a:srgbClr val="000000"/>
                </a:solidFill>
                <a:effectLst/>
                <a:latin typeface="Courier New" panose="02070309020205020404" pitchFamily="49" charset="0"/>
                <a:ea typeface="DFYuanMedium-B5" panose="020F0509000000000000" pitchFamily="49" charset="-120"/>
              </a:rPr>
              <a:t>羅馬書</a:t>
            </a:r>
            <a:r>
              <a:rPr lang="zh-TW" sz="4400" dirty="0">
                <a:solidFill>
                  <a:srgbClr val="000000"/>
                </a:solidFill>
                <a:effectLst/>
                <a:latin typeface="Courier New" panose="02070309020205020404" pitchFamily="49" charset="0"/>
                <a:ea typeface="DFYuanMedium-B5" panose="020F0509000000000000" pitchFamily="49" charset="-120"/>
              </a:rPr>
              <a:t>中說道：</a:t>
            </a:r>
            <a:r>
              <a:rPr lang="zh-TW" sz="4400" dirty="0">
                <a:solidFill>
                  <a:srgbClr val="000000"/>
                </a:solidFill>
                <a:effectLst/>
                <a:latin typeface="Courier New" panose="02070309020205020404" pitchFamily="49" charset="0"/>
                <a:ea typeface="HanWangYenLight" panose="02020300000000000000" pitchFamily="18" charset="-120"/>
              </a:rPr>
              <a:t>『</a:t>
            </a:r>
            <a:r>
              <a:rPr lang="zh-TW" sz="4400" dirty="0">
                <a:solidFill>
                  <a:srgbClr val="000000"/>
                </a:solidFill>
                <a:effectLst/>
                <a:latin typeface="Courier New" panose="02070309020205020404" pitchFamily="49" charset="0"/>
                <a:ea typeface="DFPWeiBei-B5" panose="03000700000000000000" pitchFamily="66" charset="-120"/>
              </a:rPr>
              <a:t>你竟任</a:t>
            </a:r>
            <a:r>
              <a:rPr lang="zh-TW" sz="4400" dirty="0">
                <a:solidFill>
                  <a:srgbClr val="000000"/>
                </a:solidFill>
                <a:effectLst/>
                <a:latin typeface="Courier New" panose="02070309020205020404" pitchFamily="49" charset="0"/>
                <a:ea typeface="DFPWeiBei-B5" panose="03000700000000000000" pitchFamily="66" charset="-120"/>
                <a:cs typeface="Microsoft YaHei" panose="020B0503020204020204" pitchFamily="34" charset="-122"/>
              </a:rPr>
              <a:t>著</a:t>
            </a:r>
            <a:r>
              <a:rPr lang="zh-TW" sz="4400" dirty="0">
                <a:solidFill>
                  <a:srgbClr val="000000"/>
                </a:solidFill>
                <a:effectLst/>
                <a:latin typeface="Courier New" panose="02070309020205020404" pitchFamily="49" charset="0"/>
                <a:ea typeface="DFPWeiBei-B5" panose="03000700000000000000" pitchFamily="66" charset="-120"/>
                <a:cs typeface="DFPWeiBei-B5" panose="03000700000000000000" pitchFamily="66" charset="-120"/>
              </a:rPr>
              <a:t>你剛硬不悔改的心、為自己積蓄忿怒、以致神震怒、</a:t>
            </a:r>
            <a:r>
              <a:rPr lang="zh-TW" sz="4400" dirty="0">
                <a:solidFill>
                  <a:srgbClr val="FF0000"/>
                </a:solidFill>
                <a:effectLst/>
                <a:latin typeface="Courier New" panose="02070309020205020404" pitchFamily="49" charset="0"/>
                <a:ea typeface="DFPWeiBei-B5" panose="03000700000000000000" pitchFamily="66" charset="-120"/>
              </a:rPr>
              <a:t>顯他公義審判</a:t>
            </a:r>
            <a:r>
              <a:rPr lang="zh-TW" sz="4400" dirty="0">
                <a:solidFill>
                  <a:srgbClr val="000000"/>
                </a:solidFill>
                <a:effectLst/>
                <a:latin typeface="Courier New" panose="02070309020205020404" pitchFamily="49" charset="0"/>
                <a:ea typeface="DFPWeiBei-B5" panose="03000700000000000000" pitchFamily="66" charset="-120"/>
              </a:rPr>
              <a:t>的日子來到。祂</a:t>
            </a:r>
            <a:r>
              <a:rPr lang="zh-TW" sz="4400" dirty="0">
                <a:solidFill>
                  <a:srgbClr val="FF0000"/>
                </a:solidFill>
                <a:effectLst/>
                <a:latin typeface="Courier New" panose="02070309020205020404" pitchFamily="49" charset="0"/>
                <a:ea typeface="DFPWeiBei-B5" panose="03000700000000000000" pitchFamily="66" charset="-120"/>
              </a:rPr>
              <a:t>必照各人的行為報應各人</a:t>
            </a:r>
            <a:r>
              <a:rPr lang="zh-TW" sz="4400" dirty="0">
                <a:solidFill>
                  <a:srgbClr val="000000"/>
                </a:solidFill>
                <a:effectLst/>
                <a:latin typeface="Courier New" panose="02070309020205020404" pitchFamily="49" charset="0"/>
                <a:ea typeface="DFPWeiBei-B5" panose="03000700000000000000" pitchFamily="66" charset="-120"/>
              </a:rPr>
              <a:t>。</a:t>
            </a:r>
            <a:r>
              <a:rPr lang="zh-TW" sz="4400" dirty="0">
                <a:solidFill>
                  <a:srgbClr val="000000"/>
                </a:solidFill>
                <a:effectLst/>
                <a:latin typeface="Courier New" panose="02070309020205020404" pitchFamily="49" charset="0"/>
                <a:ea typeface="HanWangYenLight" panose="02020300000000000000" pitchFamily="18" charset="-120"/>
              </a:rPr>
              <a:t>』</a:t>
            </a:r>
            <a:endParaRPr lang="en-US" altLang="zh-TW" sz="4400" dirty="0">
              <a:solidFill>
                <a:srgbClr val="000000"/>
              </a:solidFill>
              <a:effectLst/>
              <a:latin typeface="Courier New" panose="02070309020205020404" pitchFamily="49" charset="0"/>
              <a:ea typeface="HanWangYenLight" panose="02020300000000000000" pitchFamily="18" charset="-120"/>
            </a:endParaRPr>
          </a:p>
          <a:p>
            <a:pPr marL="0" marR="0" indent="0" algn="r" hangingPunct="1">
              <a:lnSpc>
                <a:spcPct val="110000"/>
              </a:lnSpc>
              <a:spcBef>
                <a:spcPts val="600"/>
              </a:spcBef>
              <a:spcAft>
                <a:spcPts val="600"/>
              </a:spcAft>
              <a:buNone/>
            </a:pPr>
            <a:r>
              <a:rPr lang="en-US" sz="4400" dirty="0">
                <a:solidFill>
                  <a:srgbClr val="000000"/>
                </a:solidFill>
                <a:effectLst/>
                <a:latin typeface="Candara" panose="020E0502030303020204" pitchFamily="34" charset="0"/>
                <a:ea typeface="SimSun" panose="02010600030101010101" pitchFamily="2" charset="-122"/>
              </a:rPr>
              <a:t>(</a:t>
            </a:r>
            <a:r>
              <a:rPr lang="zh-TW" sz="4400" dirty="0">
                <a:solidFill>
                  <a:srgbClr val="000000"/>
                </a:solidFill>
                <a:effectLst/>
                <a:latin typeface="Courier New" panose="02070309020205020404" pitchFamily="49" charset="0"/>
                <a:ea typeface="DFYuanMedium-B5" panose="020F0509000000000000" pitchFamily="49" charset="-120"/>
              </a:rPr>
              <a:t>羅</a:t>
            </a:r>
            <a:r>
              <a:rPr lang="en-US" sz="4400" dirty="0">
                <a:solidFill>
                  <a:srgbClr val="000000"/>
                </a:solidFill>
                <a:effectLst/>
                <a:latin typeface="Candara" panose="020E0502030303020204" pitchFamily="34" charset="0"/>
                <a:ea typeface="HanWangYenLight" panose="02020300000000000000" pitchFamily="18" charset="-120"/>
              </a:rPr>
              <a:t>2:5-6)</a:t>
            </a:r>
            <a:endParaRPr lang="en-US" sz="9600" dirty="0">
              <a:solidFill>
                <a:srgbClr val="00008A"/>
              </a:solidFill>
              <a:effectLst/>
              <a:latin typeface="Courier New" panose="02070309020205020404" pitchFamily="49" charset="0"/>
              <a:ea typeface="PMingLiU" panose="02020500000000000000" pitchFamily="18" charset="-120"/>
            </a:endParaRPr>
          </a:p>
        </p:txBody>
      </p:sp>
    </p:spTree>
    <p:extLst>
      <p:ext uri="{BB962C8B-B14F-4D97-AF65-F5344CB8AC3E}">
        <p14:creationId xmlns:p14="http://schemas.microsoft.com/office/powerpoint/2010/main" val="3803274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580292" y="685799"/>
            <a:ext cx="8001000" cy="5477609"/>
          </a:xfrm>
        </p:spPr>
        <p:txBody>
          <a:bodyPr vert="horz" lIns="91440" tIns="45720" rIns="91440" bIns="45720" rtlCol="0" anchor="ctr">
            <a:normAutofit/>
          </a:bodyPr>
          <a:lstStyle/>
          <a:p>
            <a:pPr marL="0" indent="0">
              <a:lnSpc>
                <a:spcPct val="110000"/>
              </a:lnSpc>
              <a:spcBef>
                <a:spcPts val="600"/>
              </a:spcBef>
              <a:spcAft>
                <a:spcPts val="600"/>
              </a:spcAft>
              <a:buNone/>
            </a:pPr>
            <a:r>
              <a:rPr lang="zh-CN" sz="4400" dirty="0">
                <a:solidFill>
                  <a:srgbClr val="000000"/>
                </a:solidFill>
                <a:effectLst/>
                <a:ea typeface="DFYuanMedium-B5" panose="020F0509000000000000" pitchFamily="49" charset="-120"/>
                <a:cs typeface="Arial" panose="020B0604020202020204" pitchFamily="34" charset="0"/>
              </a:rPr>
              <a:t>然而在</a:t>
            </a:r>
            <a:r>
              <a:rPr lang="zh-CN" sz="4400" u="sng" dirty="0">
                <a:solidFill>
                  <a:srgbClr val="000000"/>
                </a:solidFill>
                <a:effectLst/>
                <a:ea typeface="DFYuanMedium-B5" panose="020F0509000000000000" pitchFamily="49" charset="-120"/>
                <a:cs typeface="Arial" panose="020B0604020202020204" pitchFamily="34" charset="0"/>
              </a:rPr>
              <a:t>以弗所書</a:t>
            </a:r>
            <a:r>
              <a:rPr lang="zh-CN" sz="4400" dirty="0">
                <a:solidFill>
                  <a:srgbClr val="000000"/>
                </a:solidFill>
                <a:effectLst/>
                <a:ea typeface="DFYuanMedium-B5" panose="020F0509000000000000" pitchFamily="49" charset="-120"/>
                <a:cs typeface="Arial" panose="020B0604020202020204" pitchFamily="34" charset="0"/>
              </a:rPr>
              <a:t>裡，保羅卻勸誡我們</a:t>
            </a:r>
            <a:r>
              <a:rPr lang="zh-CN" sz="4400" dirty="0">
                <a:solidFill>
                  <a:srgbClr val="000000"/>
                </a:solidFill>
                <a:effectLst/>
                <a:latin typeface="Candara" panose="020E0502030303020204" pitchFamily="34" charset="0"/>
                <a:ea typeface="HanWangYenLight" panose="02020300000000000000" pitchFamily="18" charset="-120"/>
                <a:cs typeface="Arial" panose="020B0604020202020204" pitchFamily="34" charset="0"/>
              </a:rPr>
              <a:t>：</a:t>
            </a:r>
            <a:r>
              <a:rPr lang="zh-CN" sz="4400" dirty="0">
                <a:solidFill>
                  <a:srgbClr val="00008A"/>
                </a:solidFill>
                <a:effectLst/>
                <a:latin typeface="Candara" panose="020E0502030303020204" pitchFamily="34" charset="0"/>
                <a:ea typeface="HanWangYenLight" panose="02020300000000000000" pitchFamily="18" charset="-120"/>
                <a:cs typeface="Arial" panose="020B0604020202020204" pitchFamily="34" charset="0"/>
              </a:rPr>
              <a:t>『</a:t>
            </a:r>
            <a:r>
              <a:rPr lang="zh-CN" sz="4400" u="sng" dirty="0">
                <a:solidFill>
                  <a:srgbClr val="00008A"/>
                </a:solidFill>
                <a:effectLst/>
                <a:ea typeface="DFPWeiBei-B5" panose="03000700000000000000" pitchFamily="66" charset="-120"/>
                <a:cs typeface="Times New Roman" panose="02020603050405020304" pitchFamily="18" charset="0"/>
              </a:rPr>
              <a:t>要愛惜光陰，因為現今的世代邪惡</a:t>
            </a:r>
            <a:r>
              <a:rPr lang="en-US" sz="4400" dirty="0">
                <a:solidFill>
                  <a:srgbClr val="00008A"/>
                </a:solidFill>
                <a:effectLst/>
                <a:latin typeface="Candara" panose="020E0502030303020204" pitchFamily="34" charset="0"/>
                <a:ea typeface="HanWangYenLight" panose="02020300000000000000" pitchFamily="18" charset="-120"/>
                <a:cs typeface="Times New Roman" panose="02020603050405020304" pitchFamily="18" charset="0"/>
              </a:rPr>
              <a:t> </a:t>
            </a:r>
            <a:r>
              <a:rPr lang="en-US" sz="3600" dirty="0">
                <a:solidFill>
                  <a:srgbClr val="4B4BFF"/>
                </a:solidFill>
                <a:effectLst/>
                <a:latin typeface="Candara" panose="020E0502030303020204" pitchFamily="34" charset="0"/>
                <a:ea typeface="HanWangYenLight" panose="02020300000000000000" pitchFamily="18" charset="-120"/>
                <a:cs typeface="Times New Roman" panose="02020603050405020304" pitchFamily="18" charset="0"/>
              </a:rPr>
              <a:t>(</a:t>
            </a:r>
            <a:r>
              <a:rPr lang="zh-TW" sz="3600" dirty="0">
                <a:solidFill>
                  <a:srgbClr val="4B4BFF"/>
                </a:solidFill>
                <a:effectLst/>
                <a:latin typeface="HanWangYenLight" panose="02020300000000000000" pitchFamily="18" charset="-120"/>
                <a:ea typeface="HanWangYenLight" panose="02020300000000000000" pitchFamily="18" charset="-120"/>
                <a:cs typeface="Times New Roman" panose="02020603050405020304" pitchFamily="18" charset="0"/>
              </a:rPr>
              <a:t>時間已經不多了，要清醒</a:t>
            </a:r>
            <a:r>
              <a:rPr lang="zh-CN" altLang="en-US" sz="3600" dirty="0">
                <a:solidFill>
                  <a:srgbClr val="4B4BFF"/>
                </a:solidFill>
                <a:effectLst/>
                <a:latin typeface="HanWangYenLight" panose="02020300000000000000" pitchFamily="18" charset="-120"/>
                <a:ea typeface="HanWangYenLight" panose="02020300000000000000" pitchFamily="18" charset="-120"/>
                <a:cs typeface="Times New Roman" panose="02020603050405020304" pitchFamily="18" charset="0"/>
              </a:rPr>
              <a:t>，</a:t>
            </a:r>
            <a:r>
              <a:rPr lang="zh-TW" sz="3600" dirty="0">
                <a:solidFill>
                  <a:srgbClr val="4B4BFF"/>
                </a:solidFill>
                <a:effectLst/>
                <a:latin typeface="HanWangYenLight" panose="02020300000000000000" pitchFamily="18" charset="-120"/>
                <a:ea typeface="HanWangYenLight" panose="02020300000000000000" pitchFamily="18" charset="-120"/>
                <a:cs typeface="Times New Roman" panose="02020603050405020304" pitchFamily="18" charset="0"/>
              </a:rPr>
              <a:t>看清楚你今天的處境</a:t>
            </a:r>
            <a:r>
              <a:rPr lang="en-US" sz="3600" dirty="0">
                <a:solidFill>
                  <a:srgbClr val="4B4BFF"/>
                </a:solidFill>
                <a:effectLst/>
                <a:latin typeface="Candara" panose="020E0502030303020204" pitchFamily="34" charset="0"/>
                <a:ea typeface="HanWangYenLight" panose="02020300000000000000" pitchFamily="18" charset="-120"/>
                <a:cs typeface="Times New Roman" panose="02020603050405020304" pitchFamily="18" charset="0"/>
              </a:rPr>
              <a:t>)</a:t>
            </a:r>
            <a:r>
              <a:rPr lang="zh-CN" sz="4400" dirty="0">
                <a:solidFill>
                  <a:srgbClr val="00008A"/>
                </a:solidFill>
                <a:effectLst/>
                <a:ea typeface="DFPWeiBei-B5" panose="03000700000000000000" pitchFamily="66" charset="-120"/>
                <a:cs typeface="Times New Roman" panose="02020603050405020304" pitchFamily="18" charset="0"/>
              </a:rPr>
              <a:t>。不要作糊塗人，要明白主的旨意如何。</a:t>
            </a:r>
            <a:r>
              <a:rPr lang="zh-CN" sz="4400" u="sng" dirty="0">
                <a:solidFill>
                  <a:srgbClr val="00008A"/>
                </a:solidFill>
                <a:effectLst/>
                <a:ea typeface="DFPWeiBei-B5" panose="03000700000000000000" pitchFamily="66" charset="-120"/>
                <a:cs typeface="Times New Roman" panose="02020603050405020304" pitchFamily="18" charset="0"/>
              </a:rPr>
              <a:t>不要醉酒，酒能使人放蕩</a:t>
            </a:r>
            <a:r>
              <a:rPr lang="zh-CN" sz="4400" dirty="0">
                <a:solidFill>
                  <a:srgbClr val="00008A"/>
                </a:solidFill>
                <a:effectLst/>
                <a:ea typeface="DFPWeiBei-B5" panose="03000700000000000000" pitchFamily="66" charset="-120"/>
                <a:cs typeface="Times New Roman" panose="02020603050405020304" pitchFamily="18" charset="0"/>
              </a:rPr>
              <a:t>，</a:t>
            </a:r>
            <a:r>
              <a:rPr lang="zh-CN" sz="4400" dirty="0">
                <a:solidFill>
                  <a:srgbClr val="C00000"/>
                </a:solidFill>
                <a:effectLst/>
                <a:ea typeface="DFPWeiBei-B5" panose="03000700000000000000" pitchFamily="66" charset="-120"/>
                <a:cs typeface="Times New Roman" panose="02020603050405020304" pitchFamily="18" charset="0"/>
              </a:rPr>
              <a:t>乃要被聖靈充滿。</a:t>
            </a:r>
            <a:r>
              <a:rPr lang="zh-CN" sz="4400" dirty="0">
                <a:solidFill>
                  <a:srgbClr val="00008A"/>
                </a:solidFill>
                <a:effectLst/>
                <a:latin typeface="Candara" panose="020E0502030303020204" pitchFamily="34" charset="0"/>
                <a:ea typeface="HanWangYenLight" panose="02020300000000000000" pitchFamily="18" charset="-120"/>
                <a:cs typeface="Arial" panose="020B0604020202020204" pitchFamily="34" charset="0"/>
              </a:rPr>
              <a:t>』</a:t>
            </a:r>
            <a:r>
              <a:rPr lang="en-US" sz="4400" dirty="0">
                <a:solidFill>
                  <a:srgbClr val="000000"/>
                </a:solidFill>
                <a:effectLst/>
                <a:latin typeface="Candara" panose="020E0502030303020204" pitchFamily="34" charset="0"/>
                <a:ea typeface="HanWangYenLight" panose="02020300000000000000" pitchFamily="18" charset="-120"/>
                <a:cs typeface="Arial" panose="020B0604020202020204" pitchFamily="34" charset="0"/>
              </a:rPr>
              <a:t>(</a:t>
            </a:r>
            <a:r>
              <a:rPr lang="zh-CN" sz="4400" dirty="0">
                <a:effectLst/>
                <a:ea typeface="DFYuanMedium-B5" panose="020F0509000000000000" pitchFamily="49" charset="-120"/>
                <a:cs typeface="Times New Roman" panose="02020603050405020304" pitchFamily="18" charset="0"/>
              </a:rPr>
              <a:t>弗</a:t>
            </a:r>
            <a:r>
              <a:rPr lang="en-US" sz="4400" dirty="0">
                <a:effectLst/>
                <a:latin typeface="Candara" panose="020E0502030303020204" pitchFamily="34" charset="0"/>
                <a:ea typeface="HanWangYenLight" panose="02020300000000000000" pitchFamily="18" charset="-120"/>
                <a:cs typeface="Times New Roman" panose="02020603050405020304" pitchFamily="18" charset="0"/>
              </a:rPr>
              <a:t>5:16-18)</a:t>
            </a:r>
            <a:endParaRPr lang="en-US" sz="9600" dirty="0">
              <a:solidFill>
                <a:srgbClr val="00008A"/>
              </a:solidFill>
              <a:effectLst/>
              <a:latin typeface="Courier New" panose="02070309020205020404" pitchFamily="49" charset="0"/>
              <a:ea typeface="PMingLiU" panose="02020500000000000000" pitchFamily="18" charset="-120"/>
            </a:endParaRPr>
          </a:p>
        </p:txBody>
      </p:sp>
    </p:spTree>
    <p:extLst>
      <p:ext uri="{BB962C8B-B14F-4D97-AF65-F5344CB8AC3E}">
        <p14:creationId xmlns:p14="http://schemas.microsoft.com/office/powerpoint/2010/main" val="2257321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A576EDA-B8EC-4674-AF84-FE5328B0E04D}"/>
              </a:ext>
            </a:extLst>
          </p:cNvPr>
          <p:cNvSpPr>
            <a:spLocks noGrp="1"/>
          </p:cNvSpPr>
          <p:nvPr>
            <p:ph sz="quarter" idx="1"/>
          </p:nvPr>
        </p:nvSpPr>
        <p:spPr>
          <a:xfrm>
            <a:off x="466928" y="457199"/>
            <a:ext cx="8219872" cy="5943601"/>
          </a:xfrm>
        </p:spPr>
        <p:txBody>
          <a:bodyPr>
            <a:normAutofit/>
          </a:bodyPr>
          <a:lstStyle/>
          <a:p>
            <a:pPr marL="0" indent="0">
              <a:lnSpc>
                <a:spcPct val="110000"/>
              </a:lnSpc>
              <a:spcBef>
                <a:spcPts val="600"/>
              </a:spcBef>
              <a:spcAft>
                <a:spcPts val="600"/>
              </a:spcAft>
              <a:buSzPct val="100000"/>
              <a:buNone/>
            </a:pPr>
            <a:r>
              <a:rPr lang="en-US" sz="4800" dirty="0">
                <a:effectLst/>
                <a:latin typeface="Candara" panose="020E0502030303020204" pitchFamily="34" charset="0"/>
                <a:ea typeface="DFPWeiBei-B5" panose="03000700000000000000" pitchFamily="66" charset="-120"/>
                <a:cs typeface="Arial" panose="020B0604020202020204" pitchFamily="34" charset="0"/>
              </a:rPr>
              <a:t>12</a:t>
            </a:r>
            <a:r>
              <a:rPr lang="en-US" sz="4800" dirty="0">
                <a:effectLst/>
                <a:latin typeface="Candara" panose="020E0502030303020204" pitchFamily="34" charset="0"/>
                <a:ea typeface="DFPWeiBei-B5" panose="03000700000000000000" pitchFamily="66" charset="-120"/>
              </a:rPr>
              <a:t> </a:t>
            </a:r>
            <a:r>
              <a:rPr lang="zh-CN" sz="4800" dirty="0">
                <a:solidFill>
                  <a:srgbClr val="C00000"/>
                </a:solidFill>
                <a:effectLst/>
                <a:latin typeface="Candara" panose="020E0502030303020204" pitchFamily="34" charset="0"/>
                <a:ea typeface="DFPWeiBei-B5" panose="03000700000000000000" pitchFamily="66" charset="-120"/>
                <a:cs typeface="Arial" panose="020B0604020202020204" pitchFamily="34" charset="0"/>
              </a:rPr>
              <a:t>聖徒的忍耐</a:t>
            </a:r>
            <a:r>
              <a:rPr lang="zh-CN" sz="4800" dirty="0">
                <a:effectLst/>
                <a:latin typeface="Candara" panose="020E0502030303020204" pitchFamily="34" charset="0"/>
                <a:ea typeface="DFPWeiBei-B5" panose="03000700000000000000" pitchFamily="66" charset="-120"/>
                <a:cs typeface="Arial" panose="020B0604020202020204" pitchFamily="34" charset="0"/>
              </a:rPr>
              <a:t>就在此，他們是</a:t>
            </a:r>
            <a:r>
              <a:rPr lang="zh-CN" sz="4800" u="sng" dirty="0">
                <a:effectLst/>
                <a:latin typeface="Candara" panose="020E0502030303020204" pitchFamily="34" charset="0"/>
                <a:ea typeface="DFPWeiBei-B5" panose="03000700000000000000" pitchFamily="66" charset="-120"/>
                <a:cs typeface="Arial" panose="020B0604020202020204" pitchFamily="34" charset="0"/>
              </a:rPr>
              <a:t>守神誡命和耶穌真道的</a:t>
            </a:r>
            <a:r>
              <a:rPr lang="zh-CN" sz="4800" dirty="0">
                <a:effectLst/>
                <a:latin typeface="Candara" panose="020E0502030303020204" pitchFamily="34" charset="0"/>
                <a:ea typeface="DFPWeiBei-B5" panose="03000700000000000000" pitchFamily="66" charset="-120"/>
                <a:cs typeface="Arial" panose="020B0604020202020204" pitchFamily="34" charset="0"/>
              </a:rPr>
              <a:t>。</a:t>
            </a:r>
            <a:r>
              <a:rPr lang="en-US" sz="4800" dirty="0">
                <a:effectLst/>
                <a:latin typeface="Candara" panose="020E0502030303020204" pitchFamily="34" charset="0"/>
                <a:ea typeface="DFPWeiBei-B5" panose="03000700000000000000" pitchFamily="66" charset="-120"/>
                <a:cs typeface="Arial" panose="020B0604020202020204" pitchFamily="34" charset="0"/>
              </a:rPr>
              <a:t>13</a:t>
            </a:r>
            <a:r>
              <a:rPr lang="en-US" sz="4800" dirty="0">
                <a:effectLst/>
                <a:latin typeface="Candara" panose="020E0502030303020204" pitchFamily="34" charset="0"/>
                <a:ea typeface="DFPWeiBei-B5" panose="03000700000000000000" pitchFamily="66" charset="-120"/>
              </a:rPr>
              <a:t> </a:t>
            </a:r>
            <a:r>
              <a:rPr lang="zh-CN" sz="4800" dirty="0">
                <a:effectLst/>
                <a:latin typeface="Candara" panose="020E0502030303020204" pitchFamily="34" charset="0"/>
                <a:ea typeface="DFPWeiBei-B5" panose="03000700000000000000" pitchFamily="66" charset="-120"/>
                <a:cs typeface="Arial" panose="020B0604020202020204" pitchFamily="34" charset="0"/>
              </a:rPr>
              <a:t>我聽見從天上有聲音說：「你要寫下：從今以後，在主裡面而死的人</a:t>
            </a:r>
            <a:r>
              <a:rPr lang="zh-CN" sz="4800" dirty="0">
                <a:solidFill>
                  <a:srgbClr val="C00000"/>
                </a:solidFill>
                <a:effectLst/>
                <a:latin typeface="Candara" panose="020E0502030303020204" pitchFamily="34" charset="0"/>
                <a:ea typeface="DFPWeiBei-B5" panose="03000700000000000000" pitchFamily="66" charset="-120"/>
                <a:cs typeface="Arial" panose="020B0604020202020204" pitchFamily="34" charset="0"/>
              </a:rPr>
              <a:t>有福了</a:t>
            </a:r>
            <a:r>
              <a:rPr lang="zh-CN" sz="4800" dirty="0">
                <a:effectLst/>
                <a:latin typeface="Candara" panose="020E0502030303020204" pitchFamily="34" charset="0"/>
                <a:ea typeface="DFPWeiBei-B5" panose="03000700000000000000" pitchFamily="66" charset="-120"/>
                <a:cs typeface="Arial" panose="020B0604020202020204" pitchFamily="34" charset="0"/>
              </a:rPr>
              <a:t>！」聖靈說：「是的，他們息了自己的勞苦，</a:t>
            </a:r>
            <a:r>
              <a:rPr lang="zh-CN" sz="4800" u="sng" dirty="0">
                <a:effectLst/>
                <a:latin typeface="Candara" panose="020E0502030303020204" pitchFamily="34" charset="0"/>
                <a:ea typeface="DFPWeiBei-B5" panose="03000700000000000000" pitchFamily="66" charset="-120"/>
                <a:cs typeface="Arial" panose="020B0604020202020204" pitchFamily="34" charset="0"/>
              </a:rPr>
              <a:t>做工的果效也隨著他們</a:t>
            </a:r>
            <a:r>
              <a:rPr lang="zh-CN" sz="4800" dirty="0">
                <a:effectLst/>
                <a:latin typeface="Candara" panose="020E0502030303020204" pitchFamily="34" charset="0"/>
                <a:ea typeface="DFPWeiBei-B5" panose="03000700000000000000" pitchFamily="66" charset="-120"/>
                <a:cs typeface="Arial" panose="020B0604020202020204" pitchFamily="34" charset="0"/>
              </a:rPr>
              <a:t>。」</a:t>
            </a:r>
            <a:endParaRPr lang="en-US" sz="4800" dirty="0">
              <a:solidFill>
                <a:srgbClr val="2D051A"/>
              </a:solidFill>
              <a:effectLst/>
              <a:latin typeface="Candara" panose="020E0502030303020204" pitchFamily="34" charset="0"/>
              <a:ea typeface="DFPWeiBei-B5" panose="03000700000000000000" pitchFamily="66" charset="-120"/>
              <a:cs typeface="Arial" panose="020B0604020202020204" pitchFamily="34" charset="0"/>
            </a:endParaRPr>
          </a:p>
        </p:txBody>
      </p:sp>
    </p:spTree>
    <p:extLst>
      <p:ext uri="{BB962C8B-B14F-4D97-AF65-F5344CB8AC3E}">
        <p14:creationId xmlns:p14="http://schemas.microsoft.com/office/powerpoint/2010/main" val="12223793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8C0DB6-6C44-F888-E153-381BC6FB04C5}"/>
              </a:ext>
            </a:extLst>
          </p:cNvPr>
          <p:cNvSpPr>
            <a:spLocks noGrp="1"/>
          </p:cNvSpPr>
          <p:nvPr>
            <p:ph type="title"/>
          </p:nvPr>
        </p:nvSpPr>
        <p:spPr>
          <a:xfrm>
            <a:off x="400050" y="127664"/>
            <a:ext cx="8418635" cy="2395728"/>
          </a:xfrm>
        </p:spPr>
        <p:txBody>
          <a:bodyPr anchor="ctr">
            <a:normAutofit fontScale="90000"/>
          </a:bodyPr>
          <a:lstStyle/>
          <a:p>
            <a:pPr marL="0" indent="0" algn="ctr" latinLnBrk="1">
              <a:lnSpc>
                <a:spcPct val="110000"/>
              </a:lnSpc>
              <a:spcBef>
                <a:spcPts val="1200"/>
              </a:spcBef>
              <a:spcAft>
                <a:spcPts val="600"/>
              </a:spcAft>
            </a:pPr>
            <a:r>
              <a:rPr lang="zh-CN" sz="6000" b="0" dirty="0">
                <a:solidFill>
                  <a:schemeClr val="accent1">
                    <a:lumMod val="20000"/>
                    <a:lumOff val="80000"/>
                  </a:schemeClr>
                </a:solidFill>
                <a:effectLst/>
                <a:latin typeface="Candara" panose="020E0502030303020204" pitchFamily="34" charset="0"/>
                <a:ea typeface="DFPWeiBei-B5" panose="03000700000000000000" pitchFamily="66" charset="-120"/>
                <a:cs typeface="Arial" panose="020B0604020202020204" pitchFamily="34" charset="0"/>
              </a:rPr>
              <a:t>聖徒的忍耐就在此，他們是守神誡命和耶穌真道的。</a:t>
            </a:r>
            <a:endParaRPr lang="en-US" sz="6000" b="0" dirty="0">
              <a:solidFill>
                <a:schemeClr val="accent1">
                  <a:lumMod val="20000"/>
                  <a:lumOff val="80000"/>
                </a:schemeClr>
              </a:solidFill>
              <a:effectLst/>
              <a:latin typeface="DFPYuanBold-B5" panose="020F0700000000000000" pitchFamily="34" charset="-120"/>
              <a:ea typeface="DFPYuanBold-B5" panose="020F0700000000000000" pitchFamily="34" charset="-120"/>
              <a:cs typeface="Arial" panose="020B0604020202020204" pitchFamily="34" charset="0"/>
            </a:endParaRPr>
          </a:p>
        </p:txBody>
      </p:sp>
      <p:sp>
        <p:nvSpPr>
          <p:cNvPr id="4" name="Content Placeholder 3">
            <a:extLst>
              <a:ext uri="{FF2B5EF4-FFF2-40B4-BE49-F238E27FC236}">
                <a16:creationId xmlns:a16="http://schemas.microsoft.com/office/drawing/2014/main" id="{937C3EC3-A5F3-6410-7F02-59C7910A375A}"/>
              </a:ext>
            </a:extLst>
          </p:cNvPr>
          <p:cNvSpPr>
            <a:spLocks noGrp="1"/>
          </p:cNvSpPr>
          <p:nvPr>
            <p:ph type="body" idx="1"/>
          </p:nvPr>
        </p:nvSpPr>
        <p:spPr>
          <a:xfrm>
            <a:off x="400050" y="2857500"/>
            <a:ext cx="8343900" cy="3771899"/>
          </a:xfrm>
        </p:spPr>
        <p:txBody>
          <a:bodyPr anchor="ctr">
            <a:noAutofit/>
          </a:bodyPr>
          <a:lstStyle/>
          <a:p>
            <a:pPr>
              <a:lnSpc>
                <a:spcPct val="110000"/>
              </a:lnSpc>
              <a:spcBef>
                <a:spcPts val="600"/>
              </a:spcBef>
            </a:pPr>
            <a:r>
              <a:rPr lang="zh-CN" altLang="en-US" sz="4400" dirty="0">
                <a:solidFill>
                  <a:schemeClr val="tx1"/>
                </a:solidFill>
                <a:latin typeface="DFYuanMedium-B5" panose="020F0509000000000000" pitchFamily="49" charset="-120"/>
                <a:ea typeface="DFYuanMedium-B5" panose="020F0509000000000000" pitchFamily="49" charset="-120"/>
                <a:cs typeface="Times New Roman" panose="02020603050405020304" pitchFamily="18" charset="0"/>
              </a:rPr>
              <a:t>包括兩方面：</a:t>
            </a:r>
            <a:r>
              <a:rPr lang="en-US" sz="4400" dirty="0">
                <a:solidFill>
                  <a:schemeClr val="tx1"/>
                </a:solidFill>
                <a:latin typeface="Candara" panose="020E0502030303020204" pitchFamily="34" charset="0"/>
                <a:ea typeface="HanWangYenLight" panose="02020300000000000000" pitchFamily="18" charset="-120"/>
                <a:cs typeface="Times New Roman" panose="02020603050405020304" pitchFamily="18" charset="0"/>
              </a:rPr>
              <a:t>(1) </a:t>
            </a:r>
            <a:r>
              <a:rPr lang="zh-CN" altLang="en-US" sz="4400" dirty="0">
                <a:solidFill>
                  <a:srgbClr val="C00000"/>
                </a:solidFill>
                <a:latin typeface="DFPWeiBei-B5" panose="03000700000000000000" pitchFamily="66" charset="-120"/>
                <a:ea typeface="DFPWeiBei-B5" panose="03000700000000000000" pitchFamily="66" charset="-120"/>
                <a:cs typeface="Times New Roman" panose="02020603050405020304" pitchFamily="18" charset="0"/>
              </a:rPr>
              <a:t>遵守神的誡命</a:t>
            </a:r>
            <a:r>
              <a:rPr lang="zh-TW" altLang="en-US" sz="4400" dirty="0">
                <a:solidFill>
                  <a:srgbClr val="C00000"/>
                </a:solidFill>
                <a:latin typeface="Candara" panose="020E0502030303020204" pitchFamily="34" charset="0"/>
                <a:ea typeface="HanWangYenLight" panose="02020300000000000000" pitchFamily="18" charset="-120"/>
                <a:cs typeface="Times New Roman" panose="02020603050405020304" pitchFamily="18" charset="0"/>
              </a:rPr>
              <a:t>；</a:t>
            </a:r>
            <a:r>
              <a:rPr lang="en-US" sz="4400" dirty="0">
                <a:solidFill>
                  <a:schemeClr val="tx1"/>
                </a:solidFill>
                <a:latin typeface="Candara" panose="020E0502030303020204" pitchFamily="34" charset="0"/>
                <a:ea typeface="HanWangYenLight" panose="02020300000000000000" pitchFamily="18" charset="-120"/>
                <a:cs typeface="Times New Roman" panose="02020603050405020304" pitchFamily="18" charset="0"/>
              </a:rPr>
              <a:t>(2) </a:t>
            </a:r>
            <a:r>
              <a:rPr lang="zh-CN" altLang="en-US" sz="4400" dirty="0">
                <a:solidFill>
                  <a:srgbClr val="C00000"/>
                </a:solidFill>
                <a:latin typeface="DFPWeiBei-B5" panose="03000700000000000000" pitchFamily="66" charset="-120"/>
                <a:ea typeface="DFPWeiBei-B5" panose="03000700000000000000" pitchFamily="66" charset="-120"/>
                <a:cs typeface="Times New Roman" panose="02020603050405020304" pitchFamily="18" charset="0"/>
              </a:rPr>
              <a:t>持守耶穌真道</a:t>
            </a:r>
            <a:r>
              <a:rPr lang="zh-CN" altLang="en-US" sz="4400" dirty="0">
                <a:solidFill>
                  <a:srgbClr val="C00000"/>
                </a:solidFill>
                <a:latin typeface="Candara" panose="020E0502030303020204" pitchFamily="34" charset="0"/>
                <a:ea typeface="HanWangYenLight" panose="02020300000000000000" pitchFamily="18" charset="-120"/>
                <a:cs typeface="Times New Roman" panose="02020603050405020304" pitchFamily="18" charset="0"/>
              </a:rPr>
              <a:t>。</a:t>
            </a:r>
            <a:r>
              <a:rPr lang="en-US" altLang="zh-CN" sz="3600" dirty="0">
                <a:solidFill>
                  <a:srgbClr val="4B4BFF"/>
                </a:solidFill>
                <a:latin typeface="Candara" panose="020E0502030303020204" pitchFamily="34" charset="0"/>
                <a:ea typeface="HanWangYenLight" panose="02020300000000000000" pitchFamily="18" charset="-120"/>
                <a:cs typeface="Times New Roman" panose="02020603050405020304" pitchFamily="18" charset="0"/>
              </a:rPr>
              <a:t>(</a:t>
            </a:r>
            <a:r>
              <a:rPr lang="zh-CN" altLang="en-US" sz="3600" dirty="0">
                <a:solidFill>
                  <a:srgbClr val="4B4BFF"/>
                </a:solidFill>
                <a:latin typeface="Candara" panose="020E0502030303020204" pitchFamily="34" charset="0"/>
                <a:ea typeface="HanWangYenLight" panose="02020300000000000000" pitchFamily="18" charset="-120"/>
                <a:cs typeface="Times New Roman" panose="02020603050405020304" pitchFamily="18" charset="0"/>
              </a:rPr>
              <a:t>希伯來書</a:t>
            </a:r>
            <a:r>
              <a:rPr lang="en-US" altLang="zh-CN" sz="3600" dirty="0">
                <a:solidFill>
                  <a:srgbClr val="4B4BFF"/>
                </a:solidFill>
                <a:latin typeface="Candara" panose="020E0502030303020204" pitchFamily="34" charset="0"/>
                <a:ea typeface="HanWangYenLight" panose="02020300000000000000" pitchFamily="18" charset="-120"/>
                <a:cs typeface="Times New Roman" panose="02020603050405020304" pitchFamily="18" charset="0"/>
              </a:rPr>
              <a:t>1:1-2)</a:t>
            </a:r>
          </a:p>
          <a:p>
            <a:pPr>
              <a:lnSpc>
                <a:spcPct val="110000"/>
              </a:lnSpc>
              <a:spcBef>
                <a:spcPts val="600"/>
              </a:spcBef>
            </a:pPr>
            <a:r>
              <a:rPr lang="zh-CN" altLang="en-US" sz="4000" dirty="0">
                <a:solidFill>
                  <a:schemeClr val="tx1"/>
                </a:solidFill>
                <a:latin typeface="DFYuanMedium-B5" panose="020F0509000000000000" pitchFamily="49" charset="-120"/>
                <a:ea typeface="DFYuanMedium-B5" panose="020F0509000000000000" pitchFamily="49" charset="-120"/>
                <a:cs typeface="Times New Roman" panose="02020603050405020304" pitchFamily="18" charset="0"/>
              </a:rPr>
              <a:t>守耶穌真道是指</a:t>
            </a:r>
            <a:r>
              <a:rPr lang="zh-CN" altLang="en-US" sz="4000" u="sng" dirty="0">
                <a:solidFill>
                  <a:schemeClr val="tx1"/>
                </a:solidFill>
                <a:latin typeface="DFYuanMedium-B5" panose="020F0509000000000000" pitchFamily="49" charset="-120"/>
                <a:ea typeface="DFYuanMedium-B5" panose="020F0509000000000000" pitchFamily="49" charset="-120"/>
                <a:cs typeface="Times New Roman" panose="02020603050405020304" pitchFamily="18" charset="0"/>
              </a:rPr>
              <a:t>持守住關於基督的信仰</a:t>
            </a:r>
            <a:r>
              <a:rPr lang="zh-CN" altLang="en-US" sz="4000" dirty="0">
                <a:solidFill>
                  <a:schemeClr val="tx1"/>
                </a:solidFill>
                <a:latin typeface="DFYuanMedium-B5" panose="020F0509000000000000" pitchFamily="49" charset="-120"/>
                <a:ea typeface="DFYuanMedium-B5" panose="020F0509000000000000" pitchFamily="49" charset="-120"/>
                <a:cs typeface="Times New Roman" panose="02020603050405020304" pitchFamily="18" charset="0"/>
              </a:rPr>
              <a:t>；換句話說，就是保持對耶穌基督的忠實或信實，沒有偏離或妥協。</a:t>
            </a:r>
            <a:endParaRPr lang="en-US" sz="4400" dirty="0">
              <a:solidFill>
                <a:schemeClr val="tx1"/>
              </a:solidFill>
              <a:latin typeface="DFYuanMedium-B5" panose="020F0509000000000000" pitchFamily="49" charset="-120"/>
              <a:ea typeface="DFYuanMedium-B5" panose="020F0509000000000000" pitchFamily="49" charset="-120"/>
              <a:cs typeface="Arial" panose="020B0604020202020204" pitchFamily="34" charset="0"/>
            </a:endParaRPr>
          </a:p>
        </p:txBody>
      </p:sp>
    </p:spTree>
    <p:extLst>
      <p:ext uri="{BB962C8B-B14F-4D97-AF65-F5344CB8AC3E}">
        <p14:creationId xmlns:p14="http://schemas.microsoft.com/office/powerpoint/2010/main" val="27097190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466928" y="466928"/>
            <a:ext cx="8229600" cy="5977415"/>
          </a:xfrm>
        </p:spPr>
        <p:txBody>
          <a:bodyPr vert="horz" lIns="91440" tIns="45720" rIns="91440" bIns="45720" rtlCol="0" anchor="t">
            <a:normAutofit/>
          </a:bodyPr>
          <a:lstStyle/>
          <a:p>
            <a:pPr marL="0" indent="0">
              <a:lnSpc>
                <a:spcPct val="110000"/>
              </a:lnSpc>
              <a:spcBef>
                <a:spcPts val="1200"/>
              </a:spcBef>
              <a:spcAft>
                <a:spcPts val="600"/>
              </a:spcAft>
              <a:buNone/>
              <a:tabLst>
                <a:tab pos="2057400" algn="l"/>
              </a:tabLst>
            </a:pPr>
            <a:r>
              <a:rPr lang="zh-TW" sz="4800" dirty="0">
                <a:solidFill>
                  <a:srgbClr val="C00000"/>
                </a:solidFill>
                <a:effectLst/>
                <a:latin typeface="Courier New" panose="02070309020205020404" pitchFamily="49" charset="0"/>
                <a:ea typeface="DFYuanMedium-B5" panose="020F0509000000000000" pitchFamily="49" charset="-120"/>
                <a:cs typeface="Times New Roman" panose="02020603050405020304" pitchFamily="18" charset="0"/>
              </a:rPr>
              <a:t>『</a:t>
            </a:r>
            <a:r>
              <a:rPr lang="zh-TW" sz="4800"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聖徒的忍耐就在此</a:t>
            </a:r>
            <a:r>
              <a:rPr lang="zh-TW" sz="4800" dirty="0">
                <a:solidFill>
                  <a:srgbClr val="C00000"/>
                </a:solidFill>
                <a:effectLst/>
                <a:latin typeface="Courier New" panose="02070309020205020404" pitchFamily="49" charset="0"/>
                <a:ea typeface="DFYuanMedium-B5" panose="020F0509000000000000" pitchFamily="49" charset="-120"/>
                <a:cs typeface="Times New Roman" panose="02020603050405020304" pitchFamily="18" charset="0"/>
              </a:rPr>
              <a:t>』</a:t>
            </a:r>
            <a:r>
              <a:rPr lang="en-GB" sz="4800" dirty="0">
                <a:solidFill>
                  <a:srgbClr val="C00000"/>
                </a:solidFill>
                <a:effectLst/>
                <a:latin typeface="Candara" panose="020E0502030303020204" pitchFamily="34" charset="0"/>
                <a:ea typeface="SimSun" panose="02010600030101010101" pitchFamily="2" charset="-122"/>
                <a:cs typeface="Times New Roman" panose="02020603050405020304" pitchFamily="18" charset="0"/>
              </a:rPr>
              <a:t>(</a:t>
            </a:r>
            <a:r>
              <a:rPr lang="en-US" sz="4800"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12a)  </a:t>
            </a:r>
          </a:p>
          <a:p>
            <a:pPr marL="0" indent="0">
              <a:lnSpc>
                <a:spcPct val="110000"/>
              </a:lnSpc>
              <a:spcBef>
                <a:spcPts val="1200"/>
              </a:spcBef>
              <a:spcAft>
                <a:spcPts val="600"/>
              </a:spcAft>
              <a:buNone/>
              <a:tabLst>
                <a:tab pos="2057400" algn="l"/>
              </a:tabLst>
            </a:pPr>
            <a:r>
              <a:rPr lang="zh-TW" sz="4400" dirty="0">
                <a:effectLst/>
                <a:latin typeface="Candara" panose="020E0502030303020204" pitchFamily="34" charset="0"/>
                <a:ea typeface="DFYuanMedium-B5" panose="020F0509000000000000" pitchFamily="49" charset="-120"/>
                <a:cs typeface="Times New Roman" panose="02020603050405020304" pitchFamily="18" charset="0"/>
              </a:rPr>
              <a:t>在啟示錄中，</a:t>
            </a:r>
            <a:r>
              <a:rPr lang="zh-TW" sz="4400" dirty="0">
                <a:solidFill>
                  <a:srgbClr val="4B4BFF"/>
                </a:solidFill>
                <a:effectLst/>
                <a:latin typeface="Candara" panose="020E0502030303020204" pitchFamily="34" charset="0"/>
                <a:ea typeface="DFYuanMedium-B5" panose="020F0509000000000000" pitchFamily="49" charset="-120"/>
                <a:cs typeface="Times New Roman" panose="02020603050405020304" pitchFamily="18" charset="0"/>
              </a:rPr>
              <a:t>一共七次呼籲聖徒要</a:t>
            </a:r>
            <a:r>
              <a:rPr lang="zh-CN" sz="4400" dirty="0">
                <a:solidFill>
                  <a:srgbClr val="4B4BFF"/>
                </a:solidFill>
                <a:effectLst/>
                <a:latin typeface="Candara" panose="020E0502030303020204" pitchFamily="34" charset="0"/>
                <a:ea typeface="DFYuanMedium-B5" panose="020F0509000000000000" pitchFamily="49" charset="-120"/>
                <a:cs typeface="Times New Roman" panose="02020603050405020304" pitchFamily="18" charset="0"/>
              </a:rPr>
              <a:t>『等候神，戰勝邪惡』</a:t>
            </a:r>
            <a:r>
              <a:rPr lang="zh-CN" sz="4400" dirty="0">
                <a:solidFill>
                  <a:srgbClr val="0000B4"/>
                </a:solidFill>
                <a:effectLst/>
                <a:latin typeface="Candara" panose="020E0502030303020204" pitchFamily="34" charset="0"/>
                <a:ea typeface="DFYuanMedium-B5" panose="020F0509000000000000" pitchFamily="49" charset="-120"/>
                <a:cs typeface="Times New Roman" panose="02020603050405020304" pitchFamily="18" charset="0"/>
              </a:rPr>
              <a:t> </a:t>
            </a:r>
            <a:r>
              <a:rPr lang="en-US" sz="4400" dirty="0">
                <a:effectLst/>
                <a:latin typeface="DFYuanMedium-B5" panose="020F0509000000000000" pitchFamily="49" charset="-120"/>
                <a:ea typeface="DFYuanMedium-B5" panose="020F0509000000000000" pitchFamily="49" charset="-120"/>
                <a:cs typeface="Times New Roman" panose="02020603050405020304" pitchFamily="18" charset="0"/>
              </a:rPr>
              <a:t>==</a:t>
            </a:r>
            <a:r>
              <a:rPr lang="zh-CN" sz="4400" dirty="0">
                <a:effectLst/>
                <a:latin typeface="DFYuanMedium-B5" panose="020F0509000000000000" pitchFamily="49" charset="-120"/>
                <a:ea typeface="DFYuanMedium-B5" panose="020F0509000000000000" pitchFamily="49" charset="-120"/>
                <a:cs typeface="Times New Roman" panose="02020603050405020304" pitchFamily="18" charset="0"/>
              </a:rPr>
              <a:t>》</a:t>
            </a:r>
            <a:r>
              <a:rPr lang="zh-CN" sz="4400" dirty="0">
                <a:effectLst/>
                <a:latin typeface="Candara" panose="020E0502030303020204" pitchFamily="34" charset="0"/>
                <a:ea typeface="Candara" panose="020E0502030303020204" pitchFamily="34" charset="0"/>
                <a:cs typeface="Times New Roman" panose="02020603050405020304" pitchFamily="18" charset="0"/>
              </a:rPr>
              <a:t> </a:t>
            </a:r>
            <a:r>
              <a:rPr lang="en-US" sz="4400" b="1" i="1" dirty="0">
                <a:effectLst/>
                <a:latin typeface="Candara" panose="020E0502030303020204" pitchFamily="34" charset="0"/>
                <a:ea typeface="DFYuanMedium-B5" panose="020F0509000000000000" pitchFamily="49" charset="-120"/>
                <a:cs typeface="Times New Roman" panose="02020603050405020304" pitchFamily="18" charset="0"/>
              </a:rPr>
              <a:t>1:9</a:t>
            </a:r>
            <a:r>
              <a:rPr lang="en-US" sz="4400" b="1" i="1" dirty="0">
                <a:effectLst/>
                <a:latin typeface="Candara" panose="020E0502030303020204" pitchFamily="34" charset="0"/>
                <a:ea typeface="SimSun" panose="02010600030101010101" pitchFamily="2" charset="-122"/>
                <a:cs typeface="Times New Roman" panose="02020603050405020304" pitchFamily="18" charset="0"/>
              </a:rPr>
              <a:t>; </a:t>
            </a:r>
            <a:r>
              <a:rPr lang="en-US" sz="4400" b="1" i="1" dirty="0">
                <a:effectLst/>
                <a:latin typeface="Candara" panose="020E0502030303020204" pitchFamily="34" charset="0"/>
                <a:ea typeface="DFYuanMedium-B5" panose="020F0509000000000000" pitchFamily="49" charset="-120"/>
                <a:cs typeface="Times New Roman" panose="02020603050405020304" pitchFamily="18" charset="0"/>
              </a:rPr>
              <a:t>2:2, 3, 19</a:t>
            </a:r>
            <a:r>
              <a:rPr lang="en-US" sz="4400" b="1" i="1" dirty="0">
                <a:effectLst/>
                <a:latin typeface="Candara" panose="020E0502030303020204" pitchFamily="34" charset="0"/>
                <a:ea typeface="SimSun" panose="02010600030101010101" pitchFamily="2" charset="-122"/>
                <a:cs typeface="Times New Roman" panose="02020603050405020304" pitchFamily="18" charset="0"/>
              </a:rPr>
              <a:t>; </a:t>
            </a:r>
            <a:r>
              <a:rPr lang="en-US" sz="4400" b="1" i="1" dirty="0">
                <a:effectLst/>
                <a:latin typeface="Candara" panose="020E0502030303020204" pitchFamily="34" charset="0"/>
                <a:ea typeface="DFYuanMedium-B5" panose="020F0509000000000000" pitchFamily="49" charset="-120"/>
                <a:cs typeface="Times New Roman" panose="02020603050405020304" pitchFamily="18" charset="0"/>
              </a:rPr>
              <a:t>3:10</a:t>
            </a:r>
            <a:r>
              <a:rPr lang="en-US" sz="4400" b="1" i="1" dirty="0">
                <a:effectLst/>
                <a:latin typeface="Candara" panose="020E0502030303020204" pitchFamily="34" charset="0"/>
                <a:ea typeface="SimSun" panose="02010600030101010101" pitchFamily="2" charset="-122"/>
                <a:cs typeface="Times New Roman" panose="02020603050405020304" pitchFamily="18" charset="0"/>
              </a:rPr>
              <a:t>; </a:t>
            </a:r>
            <a:r>
              <a:rPr lang="en-US" sz="4400" b="1" i="1" dirty="0">
                <a:effectLst/>
                <a:latin typeface="Candara" panose="020E0502030303020204" pitchFamily="34" charset="0"/>
                <a:ea typeface="DFYuanMedium-B5" panose="020F0509000000000000" pitchFamily="49" charset="-120"/>
                <a:cs typeface="Times New Roman" panose="02020603050405020304" pitchFamily="18" charset="0"/>
              </a:rPr>
              <a:t>13:10</a:t>
            </a:r>
            <a:r>
              <a:rPr lang="en-US" sz="4400" b="1" i="1" dirty="0">
                <a:effectLst/>
                <a:latin typeface="Candara" panose="020E0502030303020204" pitchFamily="34" charset="0"/>
                <a:ea typeface="SimSun" panose="02010600030101010101" pitchFamily="2" charset="-122"/>
                <a:cs typeface="Times New Roman" panose="02020603050405020304" pitchFamily="18" charset="0"/>
              </a:rPr>
              <a:t>; </a:t>
            </a:r>
            <a:r>
              <a:rPr lang="en-US" sz="4400" b="1" i="1" dirty="0">
                <a:effectLst/>
                <a:latin typeface="Candara" panose="020E0502030303020204" pitchFamily="34" charset="0"/>
                <a:ea typeface="DFYuanMedium-B5" panose="020F0509000000000000" pitchFamily="49" charset="-120"/>
                <a:cs typeface="Times New Roman" panose="02020603050405020304" pitchFamily="18" charset="0"/>
              </a:rPr>
              <a:t>14:12. </a:t>
            </a:r>
            <a:r>
              <a:rPr lang="en-US" sz="4400" i="1" dirty="0">
                <a:effectLst/>
                <a:latin typeface="Candara" panose="020E0502030303020204" pitchFamily="34" charset="0"/>
                <a:ea typeface="DFYuanMedium-B5" panose="020F0509000000000000" pitchFamily="49" charset="-120"/>
                <a:cs typeface="Times New Roman" panose="02020603050405020304" pitchFamily="18" charset="0"/>
              </a:rPr>
              <a:t> </a:t>
            </a:r>
          </a:p>
          <a:p>
            <a:pPr marL="0" indent="0">
              <a:lnSpc>
                <a:spcPct val="110000"/>
              </a:lnSpc>
              <a:spcBef>
                <a:spcPts val="1200"/>
              </a:spcBef>
              <a:spcAft>
                <a:spcPts val="600"/>
              </a:spcAft>
              <a:buNone/>
              <a:tabLst>
                <a:tab pos="2057400" algn="l"/>
              </a:tabLst>
            </a:pPr>
            <a:r>
              <a:rPr lang="zh-CN" sz="4400" dirty="0">
                <a:solidFill>
                  <a:srgbClr val="4B4BFF"/>
                </a:solidFill>
                <a:effectLst/>
                <a:latin typeface="Candara" panose="020E0502030303020204" pitchFamily="34" charset="0"/>
                <a:ea typeface="DFYuanMedium-B5" panose="020F0509000000000000" pitchFamily="49" charset="-120"/>
                <a:cs typeface="Times New Roman" panose="02020603050405020304" pitchFamily="18" charset="0"/>
              </a:rPr>
              <a:t>『忍耐』也是啟示錄的主題之一；一共提了十次</a:t>
            </a:r>
            <a:r>
              <a:rPr lang="zh-CN" sz="4400" dirty="0">
                <a:solidFill>
                  <a:srgbClr val="4B4BFF"/>
                </a:solidFill>
                <a:effectLst/>
                <a:latin typeface="Candara" panose="020E0502030303020204" pitchFamily="34" charset="0"/>
                <a:ea typeface="Candara" panose="020E0502030303020204" pitchFamily="34" charset="0"/>
                <a:cs typeface="Times New Roman" panose="02020603050405020304" pitchFamily="18" charset="0"/>
              </a:rPr>
              <a:t>  </a:t>
            </a:r>
            <a:r>
              <a:rPr lang="en-US" sz="4400" dirty="0">
                <a:effectLst/>
                <a:latin typeface="DFYuanMedium-B5" panose="020F0509000000000000" pitchFamily="49" charset="-120"/>
                <a:ea typeface="DFYuanMedium-B5" panose="020F0509000000000000" pitchFamily="49" charset="-120"/>
                <a:cs typeface="Times New Roman" panose="02020603050405020304" pitchFamily="18" charset="0"/>
              </a:rPr>
              <a:t>==</a:t>
            </a:r>
            <a:r>
              <a:rPr lang="zh-CN" sz="4400" dirty="0">
                <a:effectLst/>
                <a:latin typeface="DFYuanMedium-B5" panose="020F0509000000000000" pitchFamily="49" charset="-120"/>
                <a:ea typeface="DFYuanMedium-B5" panose="020F0509000000000000" pitchFamily="49" charset="-120"/>
                <a:cs typeface="Times New Roman" panose="02020603050405020304" pitchFamily="18" charset="0"/>
              </a:rPr>
              <a:t>》</a:t>
            </a:r>
            <a:r>
              <a:rPr lang="en-US" sz="4400" b="1" i="1" dirty="0">
                <a:effectLst/>
                <a:latin typeface="Candara" panose="020E0502030303020204" pitchFamily="34" charset="0"/>
                <a:ea typeface="DFYuanMedium-B5" panose="020F0509000000000000" pitchFamily="49" charset="-120"/>
                <a:cs typeface="Times New Roman" panose="02020603050405020304" pitchFamily="18" charset="0"/>
              </a:rPr>
              <a:t>1:3</a:t>
            </a:r>
            <a:r>
              <a:rPr lang="en-US" sz="4400" b="1" i="1" dirty="0">
                <a:effectLst/>
                <a:latin typeface="Candara" panose="020E0502030303020204" pitchFamily="34" charset="0"/>
                <a:ea typeface="SimSun" panose="02010600030101010101" pitchFamily="2" charset="-122"/>
                <a:cs typeface="Times New Roman" panose="02020603050405020304" pitchFamily="18" charset="0"/>
              </a:rPr>
              <a:t>; </a:t>
            </a:r>
            <a:r>
              <a:rPr lang="en-US" sz="4400" b="1" i="1" dirty="0">
                <a:effectLst/>
                <a:latin typeface="Candara" panose="020E0502030303020204" pitchFamily="34" charset="0"/>
                <a:ea typeface="DFYuanMedium-B5" panose="020F0509000000000000" pitchFamily="49" charset="-120"/>
                <a:cs typeface="Times New Roman" panose="02020603050405020304" pitchFamily="18" charset="0"/>
              </a:rPr>
              <a:t>2:26</a:t>
            </a:r>
            <a:r>
              <a:rPr lang="en-US" sz="4400" b="1" i="1" dirty="0">
                <a:effectLst/>
                <a:latin typeface="Candara" panose="020E0502030303020204" pitchFamily="34" charset="0"/>
                <a:ea typeface="SimSun" panose="02010600030101010101" pitchFamily="2" charset="-122"/>
                <a:cs typeface="Times New Roman" panose="02020603050405020304" pitchFamily="18" charset="0"/>
              </a:rPr>
              <a:t>; </a:t>
            </a:r>
            <a:r>
              <a:rPr lang="en-US" sz="4400" b="1" i="1" dirty="0">
                <a:effectLst/>
                <a:latin typeface="Candara" panose="020E0502030303020204" pitchFamily="34" charset="0"/>
                <a:ea typeface="DFYuanMedium-B5" panose="020F0509000000000000" pitchFamily="49" charset="-120"/>
                <a:cs typeface="Times New Roman" panose="02020603050405020304" pitchFamily="18" charset="0"/>
              </a:rPr>
              <a:t>3:3, 8 10</a:t>
            </a:r>
            <a:r>
              <a:rPr lang="en-US" sz="4400" b="1" i="1" dirty="0">
                <a:effectLst/>
                <a:latin typeface="Candara" panose="020E0502030303020204" pitchFamily="34" charset="0"/>
                <a:ea typeface="SimSun" panose="02010600030101010101" pitchFamily="2" charset="-122"/>
                <a:cs typeface="Times New Roman" panose="02020603050405020304" pitchFamily="18" charset="0"/>
              </a:rPr>
              <a:t>; </a:t>
            </a:r>
            <a:r>
              <a:rPr lang="en-US" sz="4400" b="1" i="1" dirty="0">
                <a:effectLst/>
                <a:latin typeface="Candara" panose="020E0502030303020204" pitchFamily="34" charset="0"/>
                <a:ea typeface="DFYuanMedium-B5" panose="020F0509000000000000" pitchFamily="49" charset="-120"/>
                <a:cs typeface="Times New Roman" panose="02020603050405020304" pitchFamily="18" charset="0"/>
              </a:rPr>
              <a:t>12:17</a:t>
            </a:r>
            <a:r>
              <a:rPr lang="en-US" sz="4400" b="1" i="1" dirty="0">
                <a:effectLst/>
                <a:latin typeface="Candara" panose="020E0502030303020204" pitchFamily="34" charset="0"/>
                <a:ea typeface="SimSun" panose="02010600030101010101" pitchFamily="2" charset="-122"/>
                <a:cs typeface="Times New Roman" panose="02020603050405020304" pitchFamily="18" charset="0"/>
              </a:rPr>
              <a:t>; </a:t>
            </a:r>
            <a:r>
              <a:rPr lang="en-US" sz="4400" b="1" i="1" dirty="0">
                <a:effectLst/>
                <a:latin typeface="Candara" panose="020E0502030303020204" pitchFamily="34" charset="0"/>
                <a:ea typeface="DFYuanMedium-B5" panose="020F0509000000000000" pitchFamily="49" charset="-120"/>
                <a:cs typeface="Times New Roman" panose="02020603050405020304" pitchFamily="18" charset="0"/>
              </a:rPr>
              <a:t>14:12</a:t>
            </a:r>
            <a:r>
              <a:rPr lang="en-US" sz="4400" b="1" i="1" dirty="0">
                <a:effectLst/>
                <a:latin typeface="Candara" panose="020E0502030303020204" pitchFamily="34" charset="0"/>
                <a:ea typeface="SimSun" panose="02010600030101010101" pitchFamily="2" charset="-122"/>
                <a:cs typeface="Times New Roman" panose="02020603050405020304" pitchFamily="18" charset="0"/>
              </a:rPr>
              <a:t>; </a:t>
            </a:r>
            <a:r>
              <a:rPr lang="en-US" sz="4400" b="1" i="1" dirty="0">
                <a:effectLst/>
                <a:latin typeface="Candara" panose="020E0502030303020204" pitchFamily="34" charset="0"/>
                <a:ea typeface="DFYuanMedium-B5" panose="020F0509000000000000" pitchFamily="49" charset="-120"/>
                <a:cs typeface="Times New Roman" panose="02020603050405020304" pitchFamily="18" charset="0"/>
              </a:rPr>
              <a:t>16:15</a:t>
            </a:r>
            <a:r>
              <a:rPr lang="en-US" sz="4400" b="1" i="1" dirty="0">
                <a:effectLst/>
                <a:latin typeface="Candara" panose="020E0502030303020204" pitchFamily="34" charset="0"/>
                <a:ea typeface="SimSun" panose="02010600030101010101" pitchFamily="2" charset="-122"/>
                <a:cs typeface="Times New Roman" panose="02020603050405020304" pitchFamily="18" charset="0"/>
              </a:rPr>
              <a:t>; </a:t>
            </a:r>
            <a:r>
              <a:rPr lang="en-US" sz="4400" b="1" i="1" dirty="0">
                <a:effectLst/>
                <a:latin typeface="Candara" panose="020E0502030303020204" pitchFamily="34" charset="0"/>
                <a:ea typeface="DFYuanMedium-B5" panose="020F0509000000000000" pitchFamily="49" charset="-120"/>
                <a:cs typeface="Times New Roman" panose="02020603050405020304" pitchFamily="18" charset="0"/>
              </a:rPr>
              <a:t>22:7, 9</a:t>
            </a:r>
            <a:r>
              <a:rPr lang="zh-CN" sz="4400" i="1" dirty="0">
                <a:effectLst/>
                <a:latin typeface="Candara" panose="020E0502030303020204" pitchFamily="34" charset="0"/>
                <a:ea typeface="DFYuanMedium-B5" panose="020F0509000000000000" pitchFamily="49" charset="-120"/>
                <a:cs typeface="Times New Roman" panose="02020603050405020304" pitchFamily="18" charset="0"/>
              </a:rPr>
              <a:t>。</a:t>
            </a:r>
            <a:endParaRPr lang="en-US" sz="4400" i="1" dirty="0">
              <a:effectLst/>
              <a:latin typeface="Candara" panose="020E0502030303020204" pitchFamily="34" charset="0"/>
              <a:ea typeface="PMingLiU" panose="02020500000000000000" pitchFamily="18" charset="-120"/>
            </a:endParaRPr>
          </a:p>
        </p:txBody>
      </p:sp>
      <p:grpSp>
        <p:nvGrpSpPr>
          <p:cNvPr id="21" name="Group 9">
            <a:extLst>
              <a:ext uri="{FF2B5EF4-FFF2-40B4-BE49-F238E27FC236}">
                <a16:creationId xmlns:a16="http://schemas.microsoft.com/office/drawing/2014/main" id="{C34A1D01-C18F-4657-BDAE-89FE355E59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09261" y="0"/>
            <a:ext cx="534739" cy="6858000"/>
            <a:chOff x="11479015" y="0"/>
            <a:chExt cx="712985" cy="6858000"/>
          </a:xfrm>
          <a:effectLst>
            <a:outerShdw blurRad="381000" dist="152400" dir="10800000" algn="ctr" rotWithShape="0">
              <a:schemeClr val="bg1">
                <a:alpha val="10000"/>
              </a:schemeClr>
            </a:outerShdw>
          </a:effectLst>
        </p:grpSpPr>
        <p:sp>
          <p:nvSpPr>
            <p:cNvPr id="22" name="Freeform: Shape 10">
              <a:extLst>
                <a:ext uri="{FF2B5EF4-FFF2-40B4-BE49-F238E27FC236}">
                  <a16:creationId xmlns:a16="http://schemas.microsoft.com/office/drawing/2014/main" id="{007616EA-DBB8-4D00-85D9-7DF86696E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11">
              <a:extLst>
                <a:ext uri="{FF2B5EF4-FFF2-40B4-BE49-F238E27FC236}">
                  <a16:creationId xmlns:a16="http://schemas.microsoft.com/office/drawing/2014/main" id="{D4848B5A-6A10-4545-9A0D-BF3F95BCF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190864255"/>
      </p:ext>
    </p:extLst>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466725" y="408781"/>
            <a:ext cx="8210550" cy="6040438"/>
          </a:xfrm>
        </p:spPr>
        <p:txBody>
          <a:bodyPr vert="horz" lIns="91440" tIns="45720" rIns="91440" bIns="45720" rtlCol="0" anchor="t">
            <a:normAutofit/>
          </a:bodyPr>
          <a:lstStyle/>
          <a:p>
            <a:pPr marL="57150" indent="0">
              <a:lnSpc>
                <a:spcPct val="110000"/>
              </a:lnSpc>
              <a:spcBef>
                <a:spcPts val="1200"/>
              </a:spcBef>
              <a:spcAft>
                <a:spcPts val="1200"/>
              </a:spcAft>
              <a:buNone/>
            </a:pPr>
            <a:r>
              <a:rPr lang="zh-CN" altLang="en-US" sz="4000" dirty="0">
                <a:solidFill>
                  <a:srgbClr val="000000"/>
                </a:solidFill>
                <a:effectLst/>
                <a:latin typeface="Candara" panose="020E0502030303020204" pitchFamily="34" charset="0"/>
                <a:ea typeface="DFYuanMedium-B5" panose="020F0509000000000000" pitchFamily="49" charset="-120"/>
                <a:cs typeface="Arial" panose="020B0604020202020204" pitchFamily="34" charset="0"/>
              </a:rPr>
              <a:t>馬太福音</a:t>
            </a:r>
            <a:r>
              <a:rPr lang="en-US" altLang="zh-CN" sz="4000" dirty="0">
                <a:solidFill>
                  <a:srgbClr val="000000"/>
                </a:solidFill>
                <a:effectLst/>
                <a:latin typeface="Candara" panose="020E0502030303020204" pitchFamily="34" charset="0"/>
                <a:ea typeface="DFYuanMedium-B5" panose="020F0509000000000000" pitchFamily="49" charset="-120"/>
                <a:cs typeface="Arial" panose="020B0604020202020204" pitchFamily="34" charset="0"/>
              </a:rPr>
              <a:t> </a:t>
            </a:r>
            <a:r>
              <a:rPr lang="en-US" sz="4000" dirty="0">
                <a:solidFill>
                  <a:srgbClr val="000000"/>
                </a:solidFill>
                <a:effectLst/>
                <a:latin typeface="Candara" panose="020E0502030303020204" pitchFamily="34" charset="0"/>
                <a:ea typeface="DFPWeiBei-B5" panose="03000700000000000000" pitchFamily="66" charset="-120"/>
                <a:cs typeface="Arial" panose="020B0604020202020204" pitchFamily="34" charset="0"/>
              </a:rPr>
              <a:t>24:9 </a:t>
            </a:r>
            <a:r>
              <a:rPr lang="zh-CN" sz="4000" dirty="0">
                <a:solidFill>
                  <a:srgbClr val="000000"/>
                </a:solidFill>
                <a:effectLst/>
                <a:latin typeface="Candara" panose="020E0502030303020204" pitchFamily="34" charset="0"/>
                <a:ea typeface="DFPWeiBei-B5" panose="03000700000000000000" pitchFamily="66" charset="-120"/>
                <a:cs typeface="Arial" panose="020B0604020202020204" pitchFamily="34" charset="0"/>
              </a:rPr>
              <a:t>那時、人要把你們陷在患難裏、也要殺害你們．</a:t>
            </a:r>
            <a:r>
              <a:rPr lang="zh-CN" sz="4000" dirty="0">
                <a:solidFill>
                  <a:srgbClr val="FF0000"/>
                </a:solidFill>
                <a:effectLst/>
                <a:latin typeface="Candara" panose="020E0502030303020204" pitchFamily="34" charset="0"/>
                <a:ea typeface="DFPWeiBei-B5" panose="03000700000000000000" pitchFamily="66" charset="-120"/>
                <a:cs typeface="Arial" panose="020B0604020202020204" pitchFamily="34" charset="0"/>
              </a:rPr>
              <a:t>你們又要為我的名、被萬民恨惡</a:t>
            </a:r>
            <a:r>
              <a:rPr lang="zh-CN" sz="4000" dirty="0">
                <a:solidFill>
                  <a:srgbClr val="000000"/>
                </a:solidFill>
                <a:effectLst/>
                <a:latin typeface="Candara" panose="020E0502030303020204" pitchFamily="34" charset="0"/>
                <a:ea typeface="DFPWeiBei-B5" panose="03000700000000000000" pitchFamily="66" charset="-120"/>
                <a:cs typeface="Arial" panose="020B0604020202020204" pitchFamily="34" charset="0"/>
              </a:rPr>
              <a:t>。</a:t>
            </a:r>
            <a:r>
              <a:rPr lang="en-US" sz="4000" dirty="0">
                <a:solidFill>
                  <a:srgbClr val="000000"/>
                </a:solidFill>
                <a:effectLst/>
                <a:latin typeface="Candara" panose="020E0502030303020204" pitchFamily="34" charset="0"/>
                <a:ea typeface="DFPWeiBei-B5" panose="03000700000000000000" pitchFamily="66" charset="-120"/>
                <a:cs typeface="Arial" panose="020B0604020202020204" pitchFamily="34" charset="0"/>
              </a:rPr>
              <a:t>10 </a:t>
            </a:r>
            <a:r>
              <a:rPr lang="zh-CN" sz="4000" dirty="0">
                <a:solidFill>
                  <a:srgbClr val="000000"/>
                </a:solidFill>
                <a:effectLst/>
                <a:latin typeface="Candara" panose="020E0502030303020204" pitchFamily="34" charset="0"/>
                <a:ea typeface="DFPWeiBei-B5" panose="03000700000000000000" pitchFamily="66" charset="-120"/>
                <a:cs typeface="Arial" panose="020B0604020202020204" pitchFamily="34" charset="0"/>
              </a:rPr>
              <a:t>那時、必有許多人跌倒、也要彼此陷害、彼此恨惡。</a:t>
            </a:r>
            <a:r>
              <a:rPr lang="en-US" sz="4000" dirty="0">
                <a:solidFill>
                  <a:srgbClr val="000000"/>
                </a:solidFill>
                <a:effectLst/>
                <a:latin typeface="Candara" panose="020E0502030303020204" pitchFamily="34" charset="0"/>
                <a:ea typeface="DFPWeiBei-B5" panose="03000700000000000000" pitchFamily="66" charset="-120"/>
                <a:cs typeface="Arial" panose="020B0604020202020204" pitchFamily="34" charset="0"/>
              </a:rPr>
              <a:t>11 </a:t>
            </a:r>
            <a:r>
              <a:rPr lang="zh-CN" sz="4000" dirty="0">
                <a:solidFill>
                  <a:srgbClr val="000000"/>
                </a:solidFill>
                <a:effectLst/>
                <a:latin typeface="Candara" panose="020E0502030303020204" pitchFamily="34" charset="0"/>
                <a:ea typeface="DFPWeiBei-B5" panose="03000700000000000000" pitchFamily="66" charset="-120"/>
                <a:cs typeface="Arial" panose="020B0604020202020204" pitchFamily="34" charset="0"/>
              </a:rPr>
              <a:t>且有好些假先知起來、迷惑多人。</a:t>
            </a:r>
            <a:r>
              <a:rPr lang="en-US" sz="4000" dirty="0">
                <a:solidFill>
                  <a:srgbClr val="000000"/>
                </a:solidFill>
                <a:effectLst/>
                <a:latin typeface="Candara" panose="020E0502030303020204" pitchFamily="34" charset="0"/>
                <a:ea typeface="DFPWeiBei-B5" panose="03000700000000000000" pitchFamily="66" charset="-120"/>
                <a:cs typeface="Arial" panose="020B0604020202020204" pitchFamily="34" charset="0"/>
              </a:rPr>
              <a:t>12 </a:t>
            </a:r>
            <a:r>
              <a:rPr lang="zh-CN" sz="4000" dirty="0">
                <a:solidFill>
                  <a:srgbClr val="000000"/>
                </a:solidFill>
                <a:effectLst/>
                <a:latin typeface="Candara" panose="020E0502030303020204" pitchFamily="34" charset="0"/>
                <a:ea typeface="DFPWeiBei-B5" panose="03000700000000000000" pitchFamily="66" charset="-120"/>
                <a:cs typeface="Arial" panose="020B0604020202020204" pitchFamily="34" charset="0"/>
              </a:rPr>
              <a:t>只因不法的事增多、許多人的愛心、纔漸漸冷淡了。</a:t>
            </a:r>
            <a:r>
              <a:rPr lang="en-US" sz="4000" dirty="0">
                <a:solidFill>
                  <a:srgbClr val="000000"/>
                </a:solidFill>
                <a:effectLst/>
                <a:latin typeface="Candara" panose="020E0502030303020204" pitchFamily="34" charset="0"/>
                <a:ea typeface="DFPWeiBei-B5" panose="03000700000000000000" pitchFamily="66" charset="-120"/>
                <a:cs typeface="Arial" panose="020B0604020202020204" pitchFamily="34" charset="0"/>
              </a:rPr>
              <a:t>13 </a:t>
            </a:r>
            <a:r>
              <a:rPr lang="zh-CN" sz="4000" dirty="0">
                <a:solidFill>
                  <a:srgbClr val="000000"/>
                </a:solidFill>
                <a:effectLst/>
                <a:latin typeface="Candara" panose="020E0502030303020204" pitchFamily="34" charset="0"/>
                <a:ea typeface="DFPWeiBei-B5" panose="03000700000000000000" pitchFamily="66" charset="-120"/>
                <a:cs typeface="Arial" panose="020B0604020202020204" pitchFamily="34" charset="0"/>
              </a:rPr>
              <a:t>惟有</a:t>
            </a:r>
            <a:r>
              <a:rPr lang="zh-CN" sz="4000" dirty="0">
                <a:solidFill>
                  <a:srgbClr val="FF0000"/>
                </a:solidFill>
                <a:effectLst/>
                <a:latin typeface="Candara" panose="020E0502030303020204" pitchFamily="34" charset="0"/>
                <a:ea typeface="DFPWeiBei-B5" panose="03000700000000000000" pitchFamily="66" charset="-120"/>
                <a:cs typeface="Arial" panose="020B0604020202020204" pitchFamily="34" charset="0"/>
              </a:rPr>
              <a:t>忍耐到底</a:t>
            </a:r>
            <a:r>
              <a:rPr lang="zh-CN" sz="4000" dirty="0">
                <a:solidFill>
                  <a:srgbClr val="000000"/>
                </a:solidFill>
                <a:effectLst/>
                <a:latin typeface="Candara" panose="020E0502030303020204" pitchFamily="34" charset="0"/>
                <a:ea typeface="DFPWeiBei-B5" panose="03000700000000000000" pitchFamily="66" charset="-120"/>
                <a:cs typeface="Arial" panose="020B0604020202020204" pitchFamily="34" charset="0"/>
              </a:rPr>
              <a:t>的、</a:t>
            </a:r>
            <a:r>
              <a:rPr lang="zh-CN" sz="4000" dirty="0">
                <a:solidFill>
                  <a:srgbClr val="FF0000"/>
                </a:solidFill>
                <a:effectLst/>
                <a:latin typeface="Candara" panose="020E0502030303020204" pitchFamily="34" charset="0"/>
                <a:ea typeface="DFPWeiBei-B5" panose="03000700000000000000" pitchFamily="66" charset="-120"/>
                <a:cs typeface="Arial" panose="020B0604020202020204" pitchFamily="34" charset="0"/>
              </a:rPr>
              <a:t>必然得救</a:t>
            </a:r>
            <a:r>
              <a:rPr lang="zh-CN" sz="4000" dirty="0">
                <a:solidFill>
                  <a:srgbClr val="000000"/>
                </a:solidFill>
                <a:effectLst/>
                <a:latin typeface="Candara" panose="020E0502030303020204" pitchFamily="34" charset="0"/>
                <a:ea typeface="DFPWeiBei-B5" panose="03000700000000000000" pitchFamily="66" charset="-120"/>
                <a:cs typeface="Arial" panose="020B0604020202020204" pitchFamily="34" charset="0"/>
              </a:rPr>
              <a:t>。</a:t>
            </a:r>
            <a:endParaRPr lang="en-US" sz="7200" dirty="0">
              <a:effectLst/>
              <a:latin typeface="Candara" panose="020E0502030303020204" pitchFamily="34" charset="0"/>
              <a:ea typeface="DFPYuanBold-B5" panose="020F0700000000000000" pitchFamily="34" charset="-120"/>
              <a:cs typeface="Arial" panose="020B0604020202020204" pitchFamily="34" charset="0"/>
            </a:endParaRPr>
          </a:p>
        </p:txBody>
      </p:sp>
    </p:spTree>
    <p:extLst>
      <p:ext uri="{BB962C8B-B14F-4D97-AF65-F5344CB8AC3E}">
        <p14:creationId xmlns:p14="http://schemas.microsoft.com/office/powerpoint/2010/main" val="1648971527"/>
      </p:ext>
    </p:extLst>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86EF-1F82-E137-59D0-61CFDD743475}"/>
              </a:ext>
            </a:extLst>
          </p:cNvPr>
          <p:cNvSpPr>
            <a:spLocks noGrp="1"/>
          </p:cNvSpPr>
          <p:nvPr>
            <p:ph type="title"/>
          </p:nvPr>
        </p:nvSpPr>
        <p:spPr>
          <a:xfrm>
            <a:off x="457200" y="102694"/>
            <a:ext cx="8229600" cy="1198567"/>
          </a:xfrm>
        </p:spPr>
        <p:txBody>
          <a:bodyPr>
            <a:normAutofit/>
          </a:bodyPr>
          <a:lstStyle/>
          <a:p>
            <a:pPr algn="ctr"/>
            <a:r>
              <a:rPr lang="zh-TW" sz="54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HanWangYenLight" panose="02020300000000000000" pitchFamily="18" charset="-120"/>
                <a:cs typeface="Courier New" panose="02070309020205020404" pitchFamily="49" charset="0"/>
              </a:rPr>
              <a:t>『</a:t>
            </a:r>
            <a:r>
              <a:rPr lang="zh-TW" sz="5400" b="0" dirty="0">
                <a:solidFill>
                  <a:schemeClr val="accent1">
                    <a:lumMod val="20000"/>
                    <a:lumOff val="80000"/>
                  </a:schemeClr>
                </a:solidFill>
                <a:effectLst>
                  <a:outerShdw blurRad="38100" dist="38100" dir="2700000" algn="tl">
                    <a:srgbClr val="000000">
                      <a:alpha val="43137"/>
                    </a:srgbClr>
                  </a:outerShdw>
                </a:effectLst>
                <a:ea typeface="DFPWeiBei-B5" panose="03000700000000000000" pitchFamily="66" charset="-120"/>
                <a:cs typeface="Courier New" panose="02070309020205020404" pitchFamily="49" charset="0"/>
              </a:rPr>
              <a:t>在主裏面而死的人</a:t>
            </a:r>
            <a:r>
              <a:rPr lang="zh-TW" sz="54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HanWangYenLight" panose="02020300000000000000" pitchFamily="18" charset="-120"/>
                <a:cs typeface="Courier New" panose="02070309020205020404" pitchFamily="49" charset="0"/>
              </a:rPr>
              <a:t>』</a:t>
            </a:r>
            <a:endParaRPr lang="en-US" sz="5400" b="0" dirty="0">
              <a:solidFill>
                <a:schemeClr val="accent1">
                  <a:lumMod val="20000"/>
                  <a:lumOff val="80000"/>
                </a:schemeClr>
              </a:solidFill>
              <a:effectLst>
                <a:outerShdw blurRad="38100" dist="38100" dir="2700000" algn="tl">
                  <a:srgbClr val="000000">
                    <a:alpha val="43137"/>
                  </a:srgbClr>
                </a:outerShdw>
              </a:effectLst>
              <a:latin typeface="DFYuanBold-B5" panose="020F0709000000000000" pitchFamily="49" charset="-120"/>
              <a:ea typeface="DFYuanBold-B5" panose="020F0709000000000000" pitchFamily="49" charset="-120"/>
            </a:endParaRPr>
          </a:p>
        </p:txBody>
      </p:sp>
      <p:sp>
        <p:nvSpPr>
          <p:cNvPr id="3" name="Content Placeholder 2">
            <a:extLst>
              <a:ext uri="{FF2B5EF4-FFF2-40B4-BE49-F238E27FC236}">
                <a16:creationId xmlns:a16="http://schemas.microsoft.com/office/drawing/2014/main" id="{AA722036-8B79-4A36-9FEF-2E416776D3FA}"/>
              </a:ext>
            </a:extLst>
          </p:cNvPr>
          <p:cNvSpPr>
            <a:spLocks noGrp="1"/>
          </p:cNvSpPr>
          <p:nvPr>
            <p:ph idx="1"/>
          </p:nvPr>
        </p:nvSpPr>
        <p:spPr>
          <a:xfrm>
            <a:off x="457200" y="1704853"/>
            <a:ext cx="8229600" cy="4854209"/>
          </a:xfrm>
        </p:spPr>
        <p:txBody>
          <a:bodyPr vert="horz" lIns="91440" tIns="45720" rIns="91440" bIns="45720" rtlCol="0" anchor="ctr">
            <a:normAutofit/>
          </a:bodyPr>
          <a:lstStyle/>
          <a:p>
            <a:pPr marL="0" marR="0" indent="0" latinLnBrk="1">
              <a:lnSpc>
                <a:spcPct val="110000"/>
              </a:lnSpc>
              <a:spcBef>
                <a:spcPts val="600"/>
              </a:spcBef>
              <a:spcAft>
                <a:spcPts val="600"/>
              </a:spcAft>
              <a:buNone/>
            </a:pPr>
            <a:r>
              <a:rPr lang="zh-CN" sz="4800" dirty="0">
                <a:effectLst/>
                <a:latin typeface="Candara" panose="020E0502030303020204" pitchFamily="34" charset="0"/>
                <a:ea typeface="DFPWeiBei-B5" panose="03000700000000000000" pitchFamily="66" charset="-120"/>
                <a:cs typeface="Arial" panose="020B0604020202020204" pitchFamily="34" charset="0"/>
              </a:rPr>
              <a:t>我聽見從天上有聲音說：「你要寫下：</a:t>
            </a:r>
            <a:r>
              <a:rPr lang="zh-CN" sz="4800" u="sng" dirty="0">
                <a:effectLst/>
                <a:latin typeface="Candara" panose="020E0502030303020204" pitchFamily="34" charset="0"/>
                <a:ea typeface="DFPWeiBei-B5" panose="03000700000000000000" pitchFamily="66" charset="-120"/>
                <a:cs typeface="Arial" panose="020B0604020202020204" pitchFamily="34" charset="0"/>
              </a:rPr>
              <a:t>從今以後</a:t>
            </a:r>
            <a:r>
              <a:rPr lang="zh-CN" sz="4800" dirty="0">
                <a:effectLst/>
                <a:latin typeface="Candara" panose="020E0502030303020204" pitchFamily="34" charset="0"/>
                <a:ea typeface="DFPWeiBei-B5" panose="03000700000000000000" pitchFamily="66" charset="-120"/>
                <a:cs typeface="Arial" panose="020B0604020202020204" pitchFamily="34" charset="0"/>
              </a:rPr>
              <a:t>，在主裡面而死的人</a:t>
            </a:r>
            <a:r>
              <a:rPr lang="zh-CN" sz="4800" dirty="0">
                <a:solidFill>
                  <a:srgbClr val="C00000"/>
                </a:solidFill>
                <a:effectLst/>
                <a:latin typeface="Candara" panose="020E0502030303020204" pitchFamily="34" charset="0"/>
                <a:ea typeface="DFPWeiBei-B5" panose="03000700000000000000" pitchFamily="66" charset="-120"/>
                <a:cs typeface="Arial" panose="020B0604020202020204" pitchFamily="34" charset="0"/>
              </a:rPr>
              <a:t>有福了</a:t>
            </a:r>
            <a:r>
              <a:rPr lang="zh-CN" sz="4800" dirty="0">
                <a:effectLst/>
                <a:latin typeface="Candara" panose="020E0502030303020204" pitchFamily="34" charset="0"/>
                <a:ea typeface="DFPWeiBei-B5" panose="03000700000000000000" pitchFamily="66" charset="-120"/>
                <a:cs typeface="Arial" panose="020B0604020202020204" pitchFamily="34" charset="0"/>
              </a:rPr>
              <a:t>！」聖靈說：「是的，他們息了自己的勞苦，做工的果效也隨著他們。</a:t>
            </a:r>
            <a:r>
              <a:rPr lang="en-US" sz="4800" i="1" dirty="0">
                <a:effectLst/>
                <a:latin typeface="Candara" panose="020E0502030303020204" pitchFamily="34" charset="0"/>
                <a:ea typeface="SimSun" panose="02010600030101010101" pitchFamily="2" charset="-122"/>
                <a:cs typeface="Arial" panose="020B0604020202020204" pitchFamily="34" charset="0"/>
              </a:rPr>
              <a:t> </a:t>
            </a:r>
            <a:r>
              <a:rPr lang="en-US" sz="4800" dirty="0">
                <a:effectLst/>
                <a:latin typeface="Candara" panose="020E0502030303020204" pitchFamily="34" charset="0"/>
                <a:ea typeface="SimSun" panose="02010600030101010101" pitchFamily="2" charset="-122"/>
                <a:cs typeface="Arial" panose="020B0604020202020204" pitchFamily="34" charset="0"/>
              </a:rPr>
              <a:t>(13)</a:t>
            </a:r>
            <a:endParaRPr lang="en-US" sz="4800" dirty="0">
              <a:effectLst/>
              <a:latin typeface="Candara" panose="020E0502030303020204" pitchFamily="34" charset="0"/>
              <a:ea typeface="PMingLiU" panose="02020500000000000000" pitchFamily="18" charset="-120"/>
            </a:endParaRPr>
          </a:p>
        </p:txBody>
      </p:sp>
    </p:spTree>
    <p:extLst>
      <p:ext uri="{BB962C8B-B14F-4D97-AF65-F5344CB8AC3E}">
        <p14:creationId xmlns:p14="http://schemas.microsoft.com/office/powerpoint/2010/main" val="39863451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A576EDA-B8EC-4674-AF84-FE5328B0E04D}"/>
              </a:ext>
            </a:extLst>
          </p:cNvPr>
          <p:cNvSpPr>
            <a:spLocks noGrp="1"/>
          </p:cNvSpPr>
          <p:nvPr>
            <p:ph sz="quarter" idx="1"/>
          </p:nvPr>
        </p:nvSpPr>
        <p:spPr>
          <a:xfrm>
            <a:off x="466928" y="350196"/>
            <a:ext cx="8219872" cy="6264613"/>
          </a:xfrm>
        </p:spPr>
        <p:txBody>
          <a:bodyPr>
            <a:normAutofit/>
          </a:bodyPr>
          <a:lstStyle/>
          <a:p>
            <a:pPr marL="0" marR="0" indent="0" hangingPunct="0">
              <a:lnSpc>
                <a:spcPct val="110000"/>
              </a:lnSpc>
              <a:spcBef>
                <a:spcPts val="600"/>
              </a:spcBef>
              <a:spcAft>
                <a:spcPts val="600"/>
              </a:spcAft>
              <a:buNone/>
            </a:pPr>
            <a:r>
              <a:rPr lang="zh-TW" sz="4400" dirty="0">
                <a:solidFill>
                  <a:srgbClr val="000000"/>
                </a:solidFill>
                <a:effectLst/>
                <a:latin typeface="Candara" panose="020E0502030303020204" pitchFamily="34" charset="0"/>
                <a:ea typeface="DFYuanMedium-B5" panose="020F0509000000000000" pitchFamily="49" charset="-120"/>
              </a:rPr>
              <a:t>申</a:t>
            </a:r>
            <a:r>
              <a:rPr lang="en-US" sz="4400" dirty="0">
                <a:solidFill>
                  <a:srgbClr val="000000"/>
                </a:solidFill>
                <a:effectLst/>
                <a:latin typeface="Candara" panose="020E0502030303020204" pitchFamily="34" charset="0"/>
                <a:ea typeface="DFPWeiBei-B5" panose="03000700000000000000" pitchFamily="66" charset="-120"/>
              </a:rPr>
              <a:t>3 3:29 </a:t>
            </a:r>
            <a:r>
              <a:rPr lang="zh-TW" sz="4400" dirty="0">
                <a:solidFill>
                  <a:srgbClr val="000000"/>
                </a:solidFill>
                <a:effectLst/>
                <a:latin typeface="Candara" panose="020E0502030303020204" pitchFamily="34" charset="0"/>
                <a:ea typeface="DFPWeiBei-B5" panose="03000700000000000000" pitchFamily="66" charset="-120"/>
              </a:rPr>
              <a:t>以色列阿、你是</a:t>
            </a:r>
            <a:r>
              <a:rPr lang="zh-TW" sz="4400" dirty="0">
                <a:solidFill>
                  <a:srgbClr val="FF0000"/>
                </a:solidFill>
                <a:effectLst/>
                <a:latin typeface="Candara" panose="020E0502030303020204" pitchFamily="34" charset="0"/>
                <a:ea typeface="DFPWeiBei-B5" panose="03000700000000000000" pitchFamily="66" charset="-120"/>
              </a:rPr>
              <a:t>有福的</a:t>
            </a:r>
            <a:r>
              <a:rPr lang="zh-TW" sz="4400" dirty="0">
                <a:solidFill>
                  <a:srgbClr val="000000"/>
                </a:solidFill>
                <a:effectLst/>
                <a:latin typeface="Candara" panose="020E0502030303020204" pitchFamily="34" charset="0"/>
                <a:ea typeface="DFPWeiBei-B5" panose="03000700000000000000" pitchFamily="66" charset="-120"/>
              </a:rPr>
              <a:t>、誰像你這蒙耶和華所拯救的百姓呢．他是你的盾牌幫助你、是你威榮的刀劍．你的仇敵必投降你、你必踏在他們的高處。</a:t>
            </a:r>
            <a:endParaRPr lang="en-US" altLang="zh-TW" sz="4400" dirty="0">
              <a:solidFill>
                <a:srgbClr val="000000"/>
              </a:solidFill>
              <a:effectLst/>
              <a:latin typeface="Candara" panose="020E0502030303020204" pitchFamily="34" charset="0"/>
              <a:ea typeface="DFPWeiBei-B5" panose="03000700000000000000" pitchFamily="66" charset="-120"/>
            </a:endParaRPr>
          </a:p>
          <a:p>
            <a:pPr marL="0" marR="0" indent="0" hangingPunct="0">
              <a:lnSpc>
                <a:spcPct val="110000"/>
              </a:lnSpc>
              <a:spcBef>
                <a:spcPts val="600"/>
              </a:spcBef>
              <a:spcAft>
                <a:spcPts val="600"/>
              </a:spcAft>
              <a:buNone/>
            </a:pPr>
            <a:r>
              <a:rPr lang="zh-TW" sz="4400" dirty="0">
                <a:solidFill>
                  <a:srgbClr val="000000"/>
                </a:solidFill>
                <a:effectLst/>
                <a:latin typeface="Candara" panose="020E0502030303020204" pitchFamily="34" charset="0"/>
                <a:ea typeface="DFYuanMedium-B5" panose="020F0509000000000000" pitchFamily="49" charset="-120"/>
              </a:rPr>
              <a:t>彼前</a:t>
            </a:r>
            <a:r>
              <a:rPr lang="en-US" sz="4400" dirty="0">
                <a:solidFill>
                  <a:srgbClr val="000000"/>
                </a:solidFill>
                <a:effectLst/>
                <a:latin typeface="Candara" panose="020E0502030303020204" pitchFamily="34" charset="0"/>
                <a:ea typeface="DFPWeiBei-B5" panose="03000700000000000000" pitchFamily="66" charset="-120"/>
              </a:rPr>
              <a:t>3:14</a:t>
            </a:r>
            <a:r>
              <a:rPr lang="zh-TW" sz="4400" dirty="0">
                <a:solidFill>
                  <a:srgbClr val="000000"/>
                </a:solidFill>
                <a:effectLst/>
                <a:latin typeface="Candara" panose="020E0502030303020204" pitchFamily="34" charset="0"/>
                <a:ea typeface="DFPWeiBei-B5" panose="03000700000000000000" pitchFamily="66" charset="-120"/>
              </a:rPr>
              <a:t>你們就是為義受苦、也是</a:t>
            </a:r>
            <a:r>
              <a:rPr lang="zh-TW" sz="4400" dirty="0">
                <a:solidFill>
                  <a:srgbClr val="FF0000"/>
                </a:solidFill>
                <a:effectLst/>
                <a:latin typeface="Candara" panose="020E0502030303020204" pitchFamily="34" charset="0"/>
                <a:ea typeface="DFPWeiBei-B5" panose="03000700000000000000" pitchFamily="66" charset="-120"/>
              </a:rPr>
              <a:t>有福的</a:t>
            </a:r>
            <a:r>
              <a:rPr lang="zh-TW" sz="4400" dirty="0">
                <a:solidFill>
                  <a:srgbClr val="000000"/>
                </a:solidFill>
                <a:effectLst/>
                <a:latin typeface="Candara" panose="020E0502030303020204" pitchFamily="34" charset="0"/>
                <a:ea typeface="DFPWeiBei-B5" panose="03000700000000000000" pitchFamily="66" charset="-120"/>
              </a:rPr>
              <a:t>．不要怕人的威嚇、也不要驚慌．</a:t>
            </a:r>
            <a:r>
              <a:rPr lang="en-US" sz="4400" dirty="0">
                <a:solidFill>
                  <a:srgbClr val="000000"/>
                </a:solidFill>
                <a:effectLst/>
                <a:latin typeface="Candara" panose="020E0502030303020204" pitchFamily="34" charset="0"/>
                <a:ea typeface="DFPWeiBei-B5" panose="03000700000000000000" pitchFamily="66" charset="-120"/>
              </a:rPr>
              <a:t>	</a:t>
            </a:r>
            <a:endParaRPr lang="en-US" sz="4400" dirty="0">
              <a:effectLst/>
              <a:latin typeface="Candara" panose="020E0502030303020204" pitchFamily="34" charset="0"/>
              <a:ea typeface="PMingLiU" panose="02020500000000000000" pitchFamily="18" charset="-120"/>
            </a:endParaRPr>
          </a:p>
          <a:p>
            <a:pPr marL="0" indent="0">
              <a:lnSpc>
                <a:spcPct val="110000"/>
              </a:lnSpc>
              <a:spcBef>
                <a:spcPts val="600"/>
              </a:spcBef>
              <a:spcAft>
                <a:spcPts val="600"/>
              </a:spcAft>
              <a:buNone/>
            </a:pPr>
            <a:endParaRPr lang="en-US" sz="8000" dirty="0">
              <a:effectLst/>
              <a:latin typeface="Candara" panose="020E0502030303020204" pitchFamily="34" charset="0"/>
              <a:ea typeface="DFPYuanBold-B5" panose="020F0700000000000000" pitchFamily="34" charset="-120"/>
              <a:cs typeface="Arial" panose="020B0604020202020204" pitchFamily="34" charset="0"/>
            </a:endParaRPr>
          </a:p>
        </p:txBody>
      </p:sp>
    </p:spTree>
    <p:extLst>
      <p:ext uri="{BB962C8B-B14F-4D97-AF65-F5344CB8AC3E}">
        <p14:creationId xmlns:p14="http://schemas.microsoft.com/office/powerpoint/2010/main" val="232123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76655" y="457200"/>
            <a:ext cx="8229600" cy="6163408"/>
          </a:xfrm>
        </p:spPr>
        <p:txBody>
          <a:bodyPr>
            <a:normAutofit/>
          </a:bodyPr>
          <a:lstStyle/>
          <a:p>
            <a:pPr marL="0" marR="0" indent="0" latinLnBrk="1">
              <a:lnSpc>
                <a:spcPct val="110000"/>
              </a:lnSpc>
              <a:spcBef>
                <a:spcPts val="600"/>
              </a:spcBef>
              <a:spcAft>
                <a:spcPts val="600"/>
              </a:spcAft>
              <a:buNone/>
              <a:tabLst>
                <a:tab pos="5486400" algn="l"/>
              </a:tabLst>
            </a:pPr>
            <a:r>
              <a:rPr lang="zh-TW" sz="4400" dirty="0">
                <a:effectLst/>
                <a:latin typeface="Candara" panose="020E0502030303020204" pitchFamily="34" charset="0"/>
                <a:ea typeface="DFPWeiBei-B5" panose="03000700000000000000" pitchFamily="66" charset="-120"/>
                <a:cs typeface="Arial" panose="020B0604020202020204" pitchFamily="34" charset="0"/>
              </a:rPr>
              <a:t>除了</a:t>
            </a:r>
            <a:r>
              <a:rPr lang="zh-TW" sz="4400" dirty="0">
                <a:solidFill>
                  <a:srgbClr val="C00000"/>
                </a:solidFill>
                <a:effectLst/>
                <a:latin typeface="Candara" panose="020E0502030303020204" pitchFamily="34" charset="0"/>
                <a:ea typeface="DFPWeiBei-B5" panose="03000700000000000000" pitchFamily="66" charset="-120"/>
                <a:cs typeface="Arial" panose="020B0604020202020204" pitchFamily="34" charset="0"/>
              </a:rPr>
              <a:t>從地上買來的</a:t>
            </a:r>
            <a:r>
              <a:rPr lang="zh-TW" sz="4400" dirty="0">
                <a:effectLst/>
                <a:latin typeface="Candara" panose="020E0502030303020204" pitchFamily="34" charset="0"/>
                <a:ea typeface="DFPWeiBei-B5" panose="03000700000000000000" pitchFamily="66" charset="-120"/>
                <a:cs typeface="Arial" panose="020B0604020202020204" pitchFamily="34" charset="0"/>
              </a:rPr>
              <a:t>那十四萬四千人以外，沒有人能學這歌。</a:t>
            </a:r>
            <a:r>
              <a:rPr lang="en-GB" sz="4400" dirty="0">
                <a:effectLst/>
                <a:latin typeface="Candara" panose="020E0502030303020204" pitchFamily="34" charset="0"/>
                <a:ea typeface="DFPWeiBei-B5" panose="03000700000000000000" pitchFamily="66" charset="-120"/>
                <a:cs typeface="Arial" panose="020B0604020202020204" pitchFamily="34" charset="0"/>
              </a:rPr>
              <a:t> 4</a:t>
            </a:r>
            <a:r>
              <a:rPr lang="en-GB" sz="4400" dirty="0">
                <a:effectLst/>
                <a:latin typeface="Arial" panose="020B0604020202020204" pitchFamily="34" charset="0"/>
                <a:ea typeface="DFPWeiBei-B5" panose="03000700000000000000" pitchFamily="66" charset="-120"/>
              </a:rPr>
              <a:t> </a:t>
            </a:r>
            <a:r>
              <a:rPr lang="zh-TW" sz="4400" dirty="0">
                <a:effectLst/>
                <a:latin typeface="Candara" panose="020E0502030303020204" pitchFamily="34" charset="0"/>
                <a:ea typeface="DFPWeiBei-B5" panose="03000700000000000000" pitchFamily="66" charset="-120"/>
                <a:cs typeface="Arial" panose="020B0604020202020204" pitchFamily="34" charset="0"/>
              </a:rPr>
              <a:t>這些人</a:t>
            </a:r>
            <a:r>
              <a:rPr lang="zh-TW" sz="4400" dirty="0">
                <a:solidFill>
                  <a:srgbClr val="C00000"/>
                </a:solidFill>
                <a:effectLst/>
                <a:latin typeface="Candara" panose="020E0502030303020204" pitchFamily="34" charset="0"/>
                <a:ea typeface="DFPWeiBei-B5" panose="03000700000000000000" pitchFamily="66" charset="-120"/>
                <a:cs typeface="Arial" panose="020B0604020202020204" pitchFamily="34" charset="0"/>
              </a:rPr>
              <a:t>未曾沾染婦女</a:t>
            </a:r>
            <a:r>
              <a:rPr lang="zh-TW" sz="4400" dirty="0">
                <a:effectLst/>
                <a:latin typeface="Candara" panose="020E0502030303020204" pitchFamily="34" charset="0"/>
                <a:ea typeface="DFPWeiBei-B5" panose="03000700000000000000" pitchFamily="66" charset="-120"/>
                <a:cs typeface="Arial" panose="020B0604020202020204" pitchFamily="34" charset="0"/>
              </a:rPr>
              <a:t>，他們原是童身。羔羊無論往哪裡去，他們都跟隨他。他們是從人間買來的，</a:t>
            </a:r>
            <a:r>
              <a:rPr lang="zh-TW" sz="4400" dirty="0">
                <a:solidFill>
                  <a:srgbClr val="C00000"/>
                </a:solidFill>
                <a:effectLst/>
                <a:latin typeface="Candara" panose="020E0502030303020204" pitchFamily="34" charset="0"/>
                <a:ea typeface="DFPWeiBei-B5" panose="03000700000000000000" pitchFamily="66" charset="-120"/>
                <a:cs typeface="Arial" panose="020B0604020202020204" pitchFamily="34" charset="0"/>
              </a:rPr>
              <a:t>做初熟的果子</a:t>
            </a:r>
            <a:r>
              <a:rPr lang="zh-TW" sz="4400" dirty="0">
                <a:effectLst/>
                <a:latin typeface="Candara" panose="020E0502030303020204" pitchFamily="34" charset="0"/>
                <a:ea typeface="DFPWeiBei-B5" panose="03000700000000000000" pitchFamily="66" charset="-120"/>
                <a:cs typeface="Arial" panose="020B0604020202020204" pitchFamily="34" charset="0"/>
              </a:rPr>
              <a:t>歸於神和羔羊。</a:t>
            </a:r>
            <a:r>
              <a:rPr lang="en-GB" sz="4400" dirty="0">
                <a:effectLst/>
                <a:latin typeface="Candara" panose="020E0502030303020204" pitchFamily="34" charset="0"/>
                <a:ea typeface="DFPWeiBei-B5" panose="03000700000000000000" pitchFamily="66" charset="-120"/>
                <a:cs typeface="Arial" panose="020B0604020202020204" pitchFamily="34" charset="0"/>
              </a:rPr>
              <a:t> 5</a:t>
            </a:r>
            <a:r>
              <a:rPr lang="en-GB" sz="4400" dirty="0">
                <a:effectLst/>
                <a:latin typeface="Arial" panose="020B0604020202020204" pitchFamily="34" charset="0"/>
                <a:ea typeface="DFPWeiBei-B5" panose="03000700000000000000" pitchFamily="66" charset="-120"/>
              </a:rPr>
              <a:t> </a:t>
            </a:r>
            <a:r>
              <a:rPr lang="zh-TW" sz="4400" dirty="0">
                <a:effectLst/>
                <a:latin typeface="Candara" panose="020E0502030303020204" pitchFamily="34" charset="0"/>
                <a:ea typeface="DFPWeiBei-B5" panose="03000700000000000000" pitchFamily="66" charset="-120"/>
                <a:cs typeface="Arial" panose="020B0604020202020204" pitchFamily="34" charset="0"/>
              </a:rPr>
              <a:t>在他們口中察不出謊言來，他們是</a:t>
            </a:r>
            <a:r>
              <a:rPr lang="zh-TW" sz="4400" dirty="0">
                <a:solidFill>
                  <a:srgbClr val="C00000"/>
                </a:solidFill>
                <a:effectLst/>
                <a:latin typeface="Candara" panose="020E0502030303020204" pitchFamily="34" charset="0"/>
                <a:ea typeface="DFPWeiBei-B5" panose="03000700000000000000" pitchFamily="66" charset="-120"/>
                <a:cs typeface="Arial" panose="020B0604020202020204" pitchFamily="34" charset="0"/>
              </a:rPr>
              <a:t>沒有瑕疵的</a:t>
            </a:r>
            <a:r>
              <a:rPr lang="zh-TW" sz="4400" dirty="0">
                <a:effectLst/>
                <a:latin typeface="Candara" panose="020E0502030303020204" pitchFamily="34" charset="0"/>
                <a:ea typeface="DFPWeiBei-B5" panose="03000700000000000000" pitchFamily="66" charset="-120"/>
                <a:cs typeface="Arial" panose="020B0604020202020204" pitchFamily="34" charset="0"/>
              </a:rPr>
              <a:t>。</a:t>
            </a:r>
            <a:r>
              <a:rPr lang="en-GB" sz="4400" dirty="0">
                <a:effectLst/>
                <a:latin typeface="Candara" panose="020E0502030303020204" pitchFamily="34" charset="0"/>
                <a:ea typeface="DFPWeiBei-B5" panose="03000700000000000000" pitchFamily="66" charset="-120"/>
                <a:cs typeface="Arial" panose="020B0604020202020204" pitchFamily="34" charset="0"/>
              </a:rPr>
              <a:t> </a:t>
            </a:r>
            <a:endParaRPr lang="en-US" sz="4400" dirty="0">
              <a:effectLst/>
              <a:latin typeface="Courier New" panose="02070309020205020404" pitchFamily="49" charset="0"/>
              <a:ea typeface="PMingLiU" panose="02020500000000000000" pitchFamily="18" charset="-120"/>
            </a:endParaRPr>
          </a:p>
        </p:txBody>
      </p:sp>
    </p:spTree>
    <p:extLst>
      <p:ext uri="{BB962C8B-B14F-4D97-AF65-F5344CB8AC3E}">
        <p14:creationId xmlns:p14="http://schemas.microsoft.com/office/powerpoint/2010/main" val="29553473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109EBE-D3AF-425D-92A7-A3BF902C9E43}"/>
              </a:ext>
            </a:extLst>
          </p:cNvPr>
          <p:cNvSpPr>
            <a:spLocks noGrp="1"/>
          </p:cNvSpPr>
          <p:nvPr>
            <p:ph idx="4294967295"/>
          </p:nvPr>
        </p:nvSpPr>
        <p:spPr>
          <a:xfrm>
            <a:off x="471791" y="466929"/>
            <a:ext cx="8234464" cy="6147880"/>
          </a:xfrm>
        </p:spPr>
        <p:txBody>
          <a:bodyPr vert="horz" lIns="91440" tIns="45720" rIns="91440" bIns="45720" rtlCol="0" anchor="t">
            <a:normAutofit/>
          </a:bodyPr>
          <a:lstStyle/>
          <a:p>
            <a:pPr marL="0" marR="0" indent="0" hangingPunct="0">
              <a:lnSpc>
                <a:spcPct val="110000"/>
              </a:lnSpc>
              <a:spcBef>
                <a:spcPts val="600"/>
              </a:spcBef>
              <a:spcAft>
                <a:spcPts val="600"/>
              </a:spcAft>
              <a:buNone/>
            </a:pPr>
            <a:r>
              <a:rPr lang="zh-TW" sz="4400" dirty="0">
                <a:solidFill>
                  <a:srgbClr val="000000"/>
                </a:solidFill>
                <a:effectLst/>
                <a:latin typeface="Candara" panose="020E0502030303020204" pitchFamily="34" charset="0"/>
                <a:ea typeface="DFYuanMedium-B5" panose="020F0509000000000000" pitchFamily="49" charset="-120"/>
              </a:rPr>
              <a:t>啟</a:t>
            </a:r>
            <a:r>
              <a:rPr lang="en-US" altLang="zh-TW" sz="4400" dirty="0">
                <a:solidFill>
                  <a:srgbClr val="000000"/>
                </a:solidFill>
                <a:effectLst/>
                <a:latin typeface="Candara" panose="020E0502030303020204" pitchFamily="34" charset="0"/>
                <a:ea typeface="DFYuanMedium-B5" panose="020F0509000000000000" pitchFamily="49" charset="-120"/>
              </a:rPr>
              <a:t> </a:t>
            </a:r>
            <a:r>
              <a:rPr lang="en-US" sz="4400" dirty="0">
                <a:solidFill>
                  <a:srgbClr val="000000"/>
                </a:solidFill>
                <a:effectLst/>
                <a:latin typeface="Candara" panose="020E0502030303020204" pitchFamily="34" charset="0"/>
                <a:ea typeface="DFPWeiBei-B5" panose="03000700000000000000" pitchFamily="66" charset="-120"/>
              </a:rPr>
              <a:t>20:6 </a:t>
            </a:r>
            <a:r>
              <a:rPr lang="zh-TW" sz="4400" dirty="0">
                <a:solidFill>
                  <a:srgbClr val="000000"/>
                </a:solidFill>
                <a:effectLst/>
                <a:latin typeface="Candara" panose="020E0502030303020204" pitchFamily="34" charset="0"/>
                <a:ea typeface="DFPWeiBei-B5" panose="03000700000000000000" pitchFamily="66" charset="-120"/>
              </a:rPr>
              <a:t>在頭一次復活有分的、</a:t>
            </a:r>
            <a:r>
              <a:rPr lang="zh-TW" sz="4400" dirty="0">
                <a:solidFill>
                  <a:srgbClr val="FF0000"/>
                </a:solidFill>
                <a:effectLst/>
                <a:latin typeface="Candara" panose="020E0502030303020204" pitchFamily="34" charset="0"/>
                <a:ea typeface="DFPWeiBei-B5" panose="03000700000000000000" pitchFamily="66" charset="-120"/>
              </a:rPr>
              <a:t>有福</a:t>
            </a:r>
            <a:r>
              <a:rPr lang="zh-TW" sz="4400" dirty="0">
                <a:solidFill>
                  <a:srgbClr val="000000"/>
                </a:solidFill>
                <a:effectLst/>
                <a:latin typeface="Candara" panose="020E0502030303020204" pitchFamily="34" charset="0"/>
                <a:ea typeface="DFPWeiBei-B5" panose="03000700000000000000" pitchFamily="66" charset="-120"/>
              </a:rPr>
              <a:t>了、聖潔了．第二次的死在他們身上沒有權柄．他們必作神和基督的祭司、並要與基督一同作王一千年。</a:t>
            </a:r>
            <a:endParaRPr lang="en-US" sz="4400" dirty="0">
              <a:effectLst/>
              <a:latin typeface="Candara" panose="020E0502030303020204" pitchFamily="34" charset="0"/>
              <a:ea typeface="PMingLiU" panose="02020500000000000000" pitchFamily="18" charset="-120"/>
            </a:endParaRPr>
          </a:p>
          <a:p>
            <a:pPr marL="0" marR="0" indent="0">
              <a:lnSpc>
                <a:spcPct val="110000"/>
              </a:lnSpc>
              <a:spcBef>
                <a:spcPts val="600"/>
              </a:spcBef>
              <a:spcAft>
                <a:spcPts val="600"/>
              </a:spcAft>
              <a:buNone/>
            </a:pPr>
            <a:r>
              <a:rPr lang="zh-CN" sz="4400" dirty="0">
                <a:solidFill>
                  <a:srgbClr val="000000"/>
                </a:solidFill>
                <a:effectLst/>
                <a:latin typeface="Candara" panose="020E0502030303020204" pitchFamily="34" charset="0"/>
                <a:ea typeface="DFYuanMedium-B5" panose="020F0509000000000000" pitchFamily="49" charset="-120"/>
                <a:cs typeface="Arial" panose="020B0604020202020204" pitchFamily="34" charset="0"/>
              </a:rPr>
              <a:t>啟</a:t>
            </a:r>
            <a:r>
              <a:rPr lang="en-US" altLang="zh-CN" sz="4400" dirty="0">
                <a:solidFill>
                  <a:srgbClr val="000000"/>
                </a:solidFill>
                <a:effectLst/>
                <a:latin typeface="Candara" panose="020E0502030303020204" pitchFamily="34" charset="0"/>
                <a:ea typeface="DFYuanMedium-B5" panose="020F0509000000000000" pitchFamily="49" charset="-120"/>
                <a:cs typeface="Arial" panose="020B0604020202020204" pitchFamily="34" charset="0"/>
              </a:rPr>
              <a:t> </a:t>
            </a:r>
            <a:r>
              <a:rPr lang="en-US" sz="4400" dirty="0">
                <a:solidFill>
                  <a:srgbClr val="000000"/>
                </a:solidFill>
                <a:effectLst/>
                <a:latin typeface="Candara" panose="020E0502030303020204" pitchFamily="34" charset="0"/>
                <a:ea typeface="DFPWeiBei-B5" panose="03000700000000000000" pitchFamily="66" charset="-120"/>
                <a:cs typeface="Arial" panose="020B0604020202020204" pitchFamily="34" charset="0"/>
              </a:rPr>
              <a:t>22:14 </a:t>
            </a:r>
            <a:r>
              <a:rPr lang="zh-CN" sz="4400" dirty="0">
                <a:solidFill>
                  <a:srgbClr val="000000"/>
                </a:solidFill>
                <a:effectLst/>
                <a:latin typeface="Candara" panose="020E0502030303020204" pitchFamily="34" charset="0"/>
                <a:ea typeface="DFPWeiBei-B5" panose="03000700000000000000" pitchFamily="66" charset="-120"/>
                <a:cs typeface="Arial" panose="020B0604020202020204" pitchFamily="34" charset="0"/>
              </a:rPr>
              <a:t>那些洗淨自己衣服的</a:t>
            </a:r>
            <a:r>
              <a:rPr lang="zh-CN" sz="4400" dirty="0">
                <a:solidFill>
                  <a:srgbClr val="FF0000"/>
                </a:solidFill>
                <a:effectLst/>
                <a:latin typeface="Candara" panose="020E0502030303020204" pitchFamily="34" charset="0"/>
                <a:ea typeface="DFPWeiBei-B5" panose="03000700000000000000" pitchFamily="66" charset="-120"/>
                <a:cs typeface="Arial" panose="020B0604020202020204" pitchFamily="34" charset="0"/>
              </a:rPr>
              <a:t>有福</a:t>
            </a:r>
            <a:r>
              <a:rPr lang="zh-CN" sz="4400" dirty="0">
                <a:solidFill>
                  <a:srgbClr val="000000"/>
                </a:solidFill>
                <a:effectLst/>
                <a:latin typeface="Candara" panose="020E0502030303020204" pitchFamily="34" charset="0"/>
                <a:ea typeface="DFPWeiBei-B5" panose="03000700000000000000" pitchFamily="66" charset="-120"/>
                <a:cs typeface="Arial" panose="020B0604020202020204" pitchFamily="34" charset="0"/>
              </a:rPr>
              <a:t>了、可得權柄能到生命樹那裏、也能從門進城。</a:t>
            </a:r>
            <a:endParaRPr lang="en-US" sz="4400" dirty="0">
              <a:effectLst/>
              <a:latin typeface="Candara" panose="020E0502030303020204" pitchFamily="34" charset="0"/>
              <a:ea typeface="DFPYuanBold-B5" panose="020F0700000000000000" pitchFamily="34" charset="-120"/>
              <a:cs typeface="Arial" panose="020B0604020202020204" pitchFamily="34" charset="0"/>
            </a:endParaRPr>
          </a:p>
        </p:txBody>
      </p:sp>
      <p:grpSp>
        <p:nvGrpSpPr>
          <p:cNvPr id="10" name="Group 9">
            <a:extLst>
              <a:ext uri="{FF2B5EF4-FFF2-40B4-BE49-F238E27FC236}">
                <a16:creationId xmlns:a16="http://schemas.microsoft.com/office/drawing/2014/main" id="{C34A1D01-C18F-4657-BDAE-89FE355E59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09261" y="0"/>
            <a:ext cx="534739" cy="6858000"/>
            <a:chOff x="11479015" y="0"/>
            <a:chExt cx="712985" cy="6858000"/>
          </a:xfrm>
          <a:effectLst>
            <a:outerShdw blurRad="381000" dist="152400" dir="10800000" algn="ctr" rotWithShape="0">
              <a:schemeClr val="bg1">
                <a:alpha val="10000"/>
              </a:schemeClr>
            </a:outerShdw>
          </a:effectLst>
        </p:grpSpPr>
        <p:sp>
          <p:nvSpPr>
            <p:cNvPr id="11" name="Freeform: Shape 10">
              <a:extLst>
                <a:ext uri="{FF2B5EF4-FFF2-40B4-BE49-F238E27FC236}">
                  <a16:creationId xmlns:a16="http://schemas.microsoft.com/office/drawing/2014/main" id="{007616EA-DBB8-4D00-85D9-7DF86696E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4848B5A-6A10-4545-9A0D-BF3F95BCF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4716456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8C0DB6-6C44-F888-E153-381BC6FB04C5}"/>
              </a:ext>
            </a:extLst>
          </p:cNvPr>
          <p:cNvSpPr>
            <a:spLocks noGrp="1"/>
          </p:cNvSpPr>
          <p:nvPr>
            <p:ph type="title"/>
          </p:nvPr>
        </p:nvSpPr>
        <p:spPr>
          <a:xfrm>
            <a:off x="565404" y="127664"/>
            <a:ext cx="8178546" cy="2395728"/>
          </a:xfrm>
        </p:spPr>
        <p:txBody>
          <a:bodyPr anchor="ctr">
            <a:normAutofit/>
          </a:bodyPr>
          <a:lstStyle/>
          <a:p>
            <a:pPr algn="ctr">
              <a:lnSpc>
                <a:spcPct val="110000"/>
              </a:lnSpc>
              <a:spcBef>
                <a:spcPts val="600"/>
              </a:spcBef>
              <a:spcAft>
                <a:spcPts val="600"/>
              </a:spcAft>
            </a:pPr>
            <a:r>
              <a:rPr lang="zh-TW" sz="5400" b="0" dirty="0">
                <a:solidFill>
                  <a:schemeClr val="accent1">
                    <a:lumMod val="20000"/>
                    <a:lumOff val="80000"/>
                  </a:schemeClr>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cs typeface="Courier New" panose="02070309020205020404" pitchFamily="49" charset="0"/>
              </a:rPr>
              <a:t>『</a:t>
            </a:r>
            <a:r>
              <a:rPr lang="zh-TW" sz="5400" b="0" u="sng" dirty="0">
                <a:solidFill>
                  <a:schemeClr val="accent1">
                    <a:lumMod val="20000"/>
                    <a:lumOff val="80000"/>
                  </a:schemeClr>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Courier New" panose="02070309020205020404" pitchFamily="49" charset="0"/>
              </a:rPr>
              <a:t>作工的果效</a:t>
            </a:r>
            <a:r>
              <a:rPr lang="en-US" altLang="zh-TW" sz="4400" b="0" dirty="0">
                <a:solidFill>
                  <a:srgbClr val="D9FFD9"/>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Courier New" panose="02070309020205020404" pitchFamily="49" charset="0"/>
              </a:rPr>
              <a:t>(</a:t>
            </a:r>
            <a:r>
              <a:rPr lang="zh-CN" altLang="en-US" sz="4400" b="0" dirty="0">
                <a:solidFill>
                  <a:srgbClr val="D9FFD9"/>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Courier New" panose="02070309020205020404" pitchFamily="49" charset="0"/>
              </a:rPr>
              <a:t>他們的工作</a:t>
            </a:r>
            <a:r>
              <a:rPr lang="en-US" altLang="zh-TW" sz="4400" b="0" dirty="0">
                <a:solidFill>
                  <a:srgbClr val="D9FFD9"/>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Courier New" panose="02070309020205020404" pitchFamily="49" charset="0"/>
              </a:rPr>
              <a:t>)</a:t>
            </a:r>
            <a:r>
              <a:rPr lang="zh-TW" sz="5400" b="0" dirty="0">
                <a:solidFill>
                  <a:schemeClr val="accent1">
                    <a:lumMod val="20000"/>
                    <a:lumOff val="80000"/>
                  </a:schemeClr>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Courier New" panose="02070309020205020404" pitchFamily="49" charset="0"/>
              </a:rPr>
              <a:t>也隨著他們</a:t>
            </a:r>
            <a:r>
              <a:rPr lang="zh-TW" sz="5400" b="0" dirty="0">
                <a:solidFill>
                  <a:schemeClr val="accent1">
                    <a:lumMod val="20000"/>
                    <a:lumOff val="80000"/>
                  </a:schemeClr>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cs typeface="Courier New" panose="02070309020205020404" pitchFamily="49" charset="0"/>
              </a:rPr>
              <a:t>』</a:t>
            </a:r>
            <a:endParaRPr lang="en-US" sz="5400" b="0" dirty="0">
              <a:solidFill>
                <a:schemeClr val="accent1">
                  <a:lumMod val="20000"/>
                  <a:lumOff val="80000"/>
                </a:schemeClr>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endParaRPr>
          </a:p>
        </p:txBody>
      </p:sp>
      <p:sp>
        <p:nvSpPr>
          <p:cNvPr id="4" name="Content Placeholder 3">
            <a:extLst>
              <a:ext uri="{FF2B5EF4-FFF2-40B4-BE49-F238E27FC236}">
                <a16:creationId xmlns:a16="http://schemas.microsoft.com/office/drawing/2014/main" id="{937C3EC3-A5F3-6410-7F02-59C7910A375A}"/>
              </a:ext>
            </a:extLst>
          </p:cNvPr>
          <p:cNvSpPr>
            <a:spLocks noGrp="1"/>
          </p:cNvSpPr>
          <p:nvPr>
            <p:ph type="body" idx="1"/>
          </p:nvPr>
        </p:nvSpPr>
        <p:spPr>
          <a:xfrm>
            <a:off x="474785" y="2857501"/>
            <a:ext cx="8178546" cy="3675184"/>
          </a:xfrm>
        </p:spPr>
        <p:txBody>
          <a:bodyPr anchor="ctr">
            <a:noAutofit/>
          </a:bodyPr>
          <a:lstStyle/>
          <a:p>
            <a:pPr hangingPunct="0">
              <a:lnSpc>
                <a:spcPct val="110000"/>
              </a:lnSpc>
              <a:spcBef>
                <a:spcPts val="600"/>
              </a:spcBef>
              <a:spcAft>
                <a:spcPts val="600"/>
              </a:spcAft>
            </a:pPr>
            <a:r>
              <a:rPr lang="zh-CN" altLang="en-US" sz="4800" dirty="0">
                <a:solidFill>
                  <a:srgbClr val="000000"/>
                </a:solidFill>
                <a:latin typeface="Candara" panose="020E0502030303020204" pitchFamily="34" charset="0"/>
                <a:ea typeface="DFYuanMedium-B5" panose="020F0509000000000000" pitchFamily="49" charset="-120"/>
              </a:rPr>
              <a:t>彼得前書 </a:t>
            </a:r>
            <a:r>
              <a:rPr lang="en-US" sz="4800" dirty="0">
                <a:solidFill>
                  <a:srgbClr val="000000"/>
                </a:solidFill>
                <a:latin typeface="Candara" panose="020E0502030303020204" pitchFamily="34" charset="0"/>
                <a:ea typeface="DFPWeiBei-B5" panose="03000700000000000000" pitchFamily="66" charset="-120"/>
              </a:rPr>
              <a:t>1:9 </a:t>
            </a:r>
            <a:r>
              <a:rPr lang="zh-TW" altLang="en-US" sz="4800" dirty="0">
                <a:solidFill>
                  <a:srgbClr val="000000"/>
                </a:solidFill>
                <a:latin typeface="Candara" panose="020E0502030303020204" pitchFamily="34" charset="0"/>
                <a:ea typeface="DFPWeiBei-B5" panose="03000700000000000000" pitchFamily="66" charset="-120"/>
              </a:rPr>
              <a:t>並且得</a:t>
            </a:r>
            <a:r>
              <a:rPr lang="zh-TW" altLang="en-US" sz="4800" dirty="0">
                <a:solidFill>
                  <a:srgbClr val="000000"/>
                </a:solidFill>
                <a:latin typeface="Candara" panose="020E0502030303020204" pitchFamily="34" charset="0"/>
                <a:ea typeface="DFPWeiBei-B5" panose="03000700000000000000" pitchFamily="66" charset="-120"/>
                <a:cs typeface="Microsoft YaHei" panose="020B0503020204020204" pitchFamily="34" charset="-122"/>
              </a:rPr>
              <a:t>著</a:t>
            </a:r>
            <a:r>
              <a:rPr lang="zh-TW" altLang="en-US" sz="4800" dirty="0">
                <a:solidFill>
                  <a:srgbClr val="000000"/>
                </a:solidFill>
                <a:latin typeface="Candara" panose="020E0502030303020204" pitchFamily="34" charset="0"/>
                <a:ea typeface="DFPWeiBei-B5" panose="03000700000000000000" pitchFamily="66" charset="-120"/>
                <a:cs typeface="DFPWeiBei-B5" panose="03000700000000000000" pitchFamily="66" charset="-120"/>
              </a:rPr>
              <a:t>你們</a:t>
            </a:r>
            <a:r>
              <a:rPr lang="zh-TW" altLang="en-US" sz="4800" dirty="0">
                <a:solidFill>
                  <a:srgbClr val="FF0000"/>
                </a:solidFill>
                <a:latin typeface="Candara" panose="020E0502030303020204" pitchFamily="34" charset="0"/>
                <a:ea typeface="DFPWeiBei-B5" panose="03000700000000000000" pitchFamily="66" charset="-120"/>
              </a:rPr>
              <a:t>信心的果效</a:t>
            </a:r>
            <a:r>
              <a:rPr lang="zh-TW" altLang="en-US" sz="4800" dirty="0">
                <a:solidFill>
                  <a:srgbClr val="000000"/>
                </a:solidFill>
                <a:latin typeface="Candara" panose="020E0502030303020204" pitchFamily="34" charset="0"/>
                <a:ea typeface="DFPWeiBei-B5" panose="03000700000000000000" pitchFamily="66" charset="-120"/>
              </a:rPr>
              <a:t>、就是</a:t>
            </a:r>
            <a:r>
              <a:rPr lang="zh-TW" altLang="en-US" sz="4800" dirty="0">
                <a:solidFill>
                  <a:srgbClr val="FF0000"/>
                </a:solidFill>
                <a:latin typeface="Candara" panose="020E0502030303020204" pitchFamily="34" charset="0"/>
                <a:ea typeface="DFPWeiBei-B5" panose="03000700000000000000" pitchFamily="66" charset="-120"/>
              </a:rPr>
              <a:t>靈魂的救恩</a:t>
            </a:r>
            <a:r>
              <a:rPr lang="zh-TW" altLang="en-US" sz="4800" dirty="0">
                <a:solidFill>
                  <a:srgbClr val="000000"/>
                </a:solidFill>
                <a:latin typeface="Candara" panose="020E0502030303020204" pitchFamily="34" charset="0"/>
                <a:ea typeface="DFPWeiBei-B5" panose="03000700000000000000" pitchFamily="66" charset="-120"/>
              </a:rPr>
              <a:t>。</a:t>
            </a:r>
            <a:endParaRPr lang="en-US" sz="4800" dirty="0">
              <a:latin typeface="Candara" panose="020E0502030303020204" pitchFamily="34" charset="0"/>
              <a:ea typeface="PMingLiU" panose="02020500000000000000" pitchFamily="18" charset="-120"/>
            </a:endParaRPr>
          </a:p>
        </p:txBody>
      </p:sp>
    </p:spTree>
    <p:extLst>
      <p:ext uri="{BB962C8B-B14F-4D97-AF65-F5344CB8AC3E}">
        <p14:creationId xmlns:p14="http://schemas.microsoft.com/office/powerpoint/2010/main" val="5312974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109EBE-D3AF-425D-92A7-A3BF902C9E43}"/>
              </a:ext>
            </a:extLst>
          </p:cNvPr>
          <p:cNvSpPr>
            <a:spLocks noGrp="1"/>
          </p:cNvSpPr>
          <p:nvPr>
            <p:ph idx="4294967295"/>
          </p:nvPr>
        </p:nvSpPr>
        <p:spPr>
          <a:xfrm>
            <a:off x="465992" y="685800"/>
            <a:ext cx="8229600" cy="5503986"/>
          </a:xfrm>
        </p:spPr>
        <p:txBody>
          <a:bodyPr vert="horz" lIns="91440" tIns="45720" rIns="91440" bIns="45720" rtlCol="0" anchor="ctr">
            <a:noAutofit/>
          </a:bodyPr>
          <a:lstStyle/>
          <a:p>
            <a:pPr marL="0" marR="0" indent="0" hangingPunct="0">
              <a:lnSpc>
                <a:spcPct val="110000"/>
              </a:lnSpc>
              <a:spcBef>
                <a:spcPts val="1800"/>
              </a:spcBef>
              <a:spcAft>
                <a:spcPts val="1200"/>
              </a:spcAft>
              <a:buNone/>
            </a:pPr>
            <a:r>
              <a:rPr lang="zh-TW" sz="4800" dirty="0">
                <a:solidFill>
                  <a:srgbClr val="000000"/>
                </a:solidFill>
                <a:effectLst/>
                <a:latin typeface="Candara" panose="020E0502030303020204" pitchFamily="34" charset="0"/>
                <a:ea typeface="DFYuanMedium-B5" panose="020F0509000000000000" pitchFamily="49" charset="-120"/>
              </a:rPr>
              <a:t>賽</a:t>
            </a:r>
            <a:r>
              <a:rPr lang="en-US" altLang="zh-TW" sz="4800" dirty="0">
                <a:solidFill>
                  <a:srgbClr val="000000"/>
                </a:solidFill>
                <a:effectLst/>
                <a:latin typeface="Candara" panose="020E0502030303020204" pitchFamily="34" charset="0"/>
                <a:ea typeface="DFYuanMedium-B5" panose="020F0509000000000000" pitchFamily="49" charset="-120"/>
              </a:rPr>
              <a:t> </a:t>
            </a:r>
            <a:r>
              <a:rPr lang="en-US" sz="4800" dirty="0">
                <a:solidFill>
                  <a:srgbClr val="000000"/>
                </a:solidFill>
                <a:effectLst/>
                <a:latin typeface="Candara" panose="020E0502030303020204" pitchFamily="34" charset="0"/>
                <a:ea typeface="DFPWeiBei-B5" panose="03000700000000000000" pitchFamily="66" charset="-120"/>
              </a:rPr>
              <a:t>32:17 </a:t>
            </a:r>
            <a:r>
              <a:rPr lang="zh-TW" sz="4800" dirty="0">
                <a:solidFill>
                  <a:srgbClr val="FF0000"/>
                </a:solidFill>
                <a:effectLst/>
                <a:latin typeface="Candara" panose="020E0502030303020204" pitchFamily="34" charset="0"/>
                <a:ea typeface="DFPWeiBei-B5" panose="03000700000000000000" pitchFamily="66" charset="-120"/>
              </a:rPr>
              <a:t>公義的果效</a:t>
            </a:r>
            <a:r>
              <a:rPr lang="zh-TW" sz="4800" dirty="0">
                <a:solidFill>
                  <a:srgbClr val="000000"/>
                </a:solidFill>
                <a:effectLst/>
                <a:latin typeface="Candara" panose="020E0502030303020204" pitchFamily="34" charset="0"/>
                <a:ea typeface="DFPWeiBei-B5" panose="03000700000000000000" pitchFamily="66" charset="-120"/>
              </a:rPr>
              <a:t>、必是</a:t>
            </a:r>
            <a:r>
              <a:rPr lang="zh-TW" sz="4800" dirty="0">
                <a:solidFill>
                  <a:srgbClr val="FF0000"/>
                </a:solidFill>
                <a:effectLst/>
                <a:latin typeface="Candara" panose="020E0502030303020204" pitchFamily="34" charset="0"/>
                <a:ea typeface="DFPWeiBei-B5" panose="03000700000000000000" pitchFamily="66" charset="-120"/>
              </a:rPr>
              <a:t>平安</a:t>
            </a:r>
            <a:r>
              <a:rPr lang="zh-TW" sz="4800" dirty="0">
                <a:solidFill>
                  <a:srgbClr val="000000"/>
                </a:solidFill>
                <a:effectLst/>
                <a:latin typeface="Candara" panose="020E0502030303020204" pitchFamily="34" charset="0"/>
                <a:ea typeface="DFPWeiBei-B5" panose="03000700000000000000" pitchFamily="66" charset="-120"/>
              </a:rPr>
              <a:t>．公義的效驗、必是平穩、直到永遠。</a:t>
            </a:r>
            <a:endParaRPr lang="en-US" sz="4800" dirty="0">
              <a:effectLst/>
              <a:latin typeface="Candara" panose="020E0502030303020204" pitchFamily="34" charset="0"/>
              <a:ea typeface="PMingLiU" panose="02020500000000000000" pitchFamily="18" charset="-120"/>
            </a:endParaRPr>
          </a:p>
          <a:p>
            <a:pPr marL="0" marR="0" indent="0" hangingPunct="1">
              <a:lnSpc>
                <a:spcPct val="110000"/>
              </a:lnSpc>
              <a:spcBef>
                <a:spcPts val="1800"/>
              </a:spcBef>
              <a:spcAft>
                <a:spcPts val="1200"/>
              </a:spcAft>
              <a:buNone/>
            </a:pPr>
            <a:r>
              <a:rPr lang="zh-TW" sz="4800" dirty="0">
                <a:solidFill>
                  <a:srgbClr val="000000"/>
                </a:solidFill>
                <a:effectLst/>
                <a:latin typeface="Candara" panose="020E0502030303020204" pitchFamily="34" charset="0"/>
                <a:ea typeface="DFYuanMedium-B5" panose="020F0509000000000000" pitchFamily="49" charset="-120"/>
              </a:rPr>
              <a:t>羅</a:t>
            </a:r>
            <a:r>
              <a:rPr lang="en-US" altLang="zh-TW" sz="4800" dirty="0">
                <a:solidFill>
                  <a:srgbClr val="000000"/>
                </a:solidFill>
                <a:effectLst/>
                <a:latin typeface="Candara" panose="020E0502030303020204" pitchFamily="34" charset="0"/>
                <a:ea typeface="DFYuanMedium-B5" panose="020F0509000000000000" pitchFamily="49" charset="-120"/>
              </a:rPr>
              <a:t> </a:t>
            </a:r>
            <a:r>
              <a:rPr lang="en-US" sz="4800" dirty="0">
                <a:solidFill>
                  <a:srgbClr val="000000"/>
                </a:solidFill>
                <a:effectLst/>
                <a:latin typeface="Candara" panose="020E0502030303020204" pitchFamily="34" charset="0"/>
                <a:ea typeface="DFPWeiBei-B5" panose="03000700000000000000" pitchFamily="66" charset="-120"/>
              </a:rPr>
              <a:t>2:7 </a:t>
            </a:r>
            <a:r>
              <a:rPr lang="zh-TW" sz="4800" dirty="0">
                <a:solidFill>
                  <a:srgbClr val="000000"/>
                </a:solidFill>
                <a:effectLst/>
                <a:latin typeface="Candara" panose="020E0502030303020204" pitchFamily="34" charset="0"/>
                <a:ea typeface="DFPWeiBei-B5" panose="03000700000000000000" pitchFamily="66" charset="-120"/>
              </a:rPr>
              <a:t>凡恆心行善、尋求榮耀尊貴、和不能朽壞之福的、就以永生報應他們．</a:t>
            </a:r>
            <a:endParaRPr lang="en-US" sz="4800" dirty="0">
              <a:effectLst/>
              <a:latin typeface="Candara" panose="020E0502030303020204" pitchFamily="34" charset="0"/>
              <a:ea typeface="PMingLiU" panose="02020500000000000000" pitchFamily="18" charset="-120"/>
            </a:endParaRPr>
          </a:p>
        </p:txBody>
      </p:sp>
    </p:spTree>
    <p:extLst>
      <p:ext uri="{BB962C8B-B14F-4D97-AF65-F5344CB8AC3E}">
        <p14:creationId xmlns:p14="http://schemas.microsoft.com/office/powerpoint/2010/main" val="4016231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109EBE-D3AF-425D-92A7-A3BF902C9E43}"/>
              </a:ext>
            </a:extLst>
          </p:cNvPr>
          <p:cNvSpPr>
            <a:spLocks noGrp="1"/>
          </p:cNvSpPr>
          <p:nvPr>
            <p:ph idx="4294967295"/>
          </p:nvPr>
        </p:nvSpPr>
        <p:spPr>
          <a:xfrm>
            <a:off x="450056" y="452437"/>
            <a:ext cx="8243887" cy="5953125"/>
          </a:xfrm>
        </p:spPr>
        <p:txBody>
          <a:bodyPr vert="horz" lIns="91440" tIns="45720" rIns="91440" bIns="45720" rtlCol="0" anchor="t">
            <a:normAutofit/>
          </a:bodyPr>
          <a:lstStyle/>
          <a:p>
            <a:pPr marL="0" marR="0" indent="0" hangingPunct="1">
              <a:lnSpc>
                <a:spcPct val="120000"/>
              </a:lnSpc>
              <a:spcBef>
                <a:spcPts val="600"/>
              </a:spcBef>
              <a:spcAft>
                <a:spcPts val="600"/>
              </a:spcAft>
              <a:buNone/>
            </a:pPr>
            <a:r>
              <a:rPr lang="zh-TW" sz="4000" dirty="0">
                <a:solidFill>
                  <a:srgbClr val="000000"/>
                </a:solidFill>
                <a:effectLst/>
                <a:latin typeface="Courier New" panose="02070309020205020404" pitchFamily="49" charset="0"/>
                <a:ea typeface="DFYuanMedium-B5" panose="020F0509000000000000" pitchFamily="49" charset="-120"/>
              </a:rPr>
              <a:t>『</a:t>
            </a:r>
            <a:r>
              <a:rPr lang="zh-TW" sz="4000" dirty="0">
                <a:solidFill>
                  <a:srgbClr val="C00000"/>
                </a:solidFill>
                <a:effectLst/>
                <a:latin typeface="Courier New" panose="02070309020205020404" pitchFamily="49" charset="0"/>
                <a:ea typeface="DFPWeiBei-B5" panose="03000700000000000000" pitchFamily="66" charset="-120"/>
              </a:rPr>
              <a:t>作工的果效</a:t>
            </a:r>
            <a:r>
              <a:rPr lang="zh-TW" sz="4000" dirty="0">
                <a:solidFill>
                  <a:srgbClr val="000000"/>
                </a:solidFill>
                <a:effectLst/>
                <a:latin typeface="Courier New" panose="02070309020205020404" pitchFamily="49" charset="0"/>
                <a:ea typeface="DFYuanMedium-B5" panose="020F0509000000000000" pitchFamily="49" charset="-120"/>
              </a:rPr>
              <a:t>』</a:t>
            </a:r>
            <a:r>
              <a:rPr lang="zh-TW" sz="4000" dirty="0">
                <a:solidFill>
                  <a:srgbClr val="00008A"/>
                </a:solidFill>
                <a:effectLst/>
                <a:latin typeface="Courier New" panose="02070309020205020404" pitchFamily="49" charset="0"/>
                <a:ea typeface="DFYuanMedium-B5" panose="020F0509000000000000" pitchFamily="49" charset="-120"/>
              </a:rPr>
              <a:t>其實就是一個字</a:t>
            </a:r>
            <a:r>
              <a:rPr lang="zh-TW" sz="4000" dirty="0">
                <a:solidFill>
                  <a:srgbClr val="00008A"/>
                </a:solidFill>
                <a:effectLst/>
                <a:latin typeface="Courier New" panose="02070309020205020404" pitchFamily="49" charset="0"/>
                <a:ea typeface="HanWangYenLight" panose="02020300000000000000" pitchFamily="18" charset="-120"/>
              </a:rPr>
              <a:t>；『</a:t>
            </a:r>
            <a:r>
              <a:rPr lang="en-GB" sz="4400" b="1" dirty="0" err="1">
                <a:solidFill>
                  <a:srgbClr val="00008A"/>
                </a:solidFill>
                <a:effectLst/>
                <a:latin typeface="Bwgrkn" panose="02020603050405020304" pitchFamily="18" charset="0"/>
                <a:ea typeface="SimSun" panose="02010600030101010101" pitchFamily="2" charset="-122"/>
                <a:cs typeface="Bwgrkn" panose="02020603050405020304" pitchFamily="18" charset="0"/>
              </a:rPr>
              <a:t>e;rgon</a:t>
            </a:r>
            <a:r>
              <a:rPr lang="zh-TW" sz="4000" dirty="0">
                <a:solidFill>
                  <a:srgbClr val="00008A"/>
                </a:solidFill>
                <a:effectLst/>
                <a:latin typeface="Courier New" panose="02070309020205020404" pitchFamily="49" charset="0"/>
                <a:ea typeface="DFPWeiBei-B5" panose="03000700000000000000" pitchFamily="66" charset="-120"/>
                <a:cs typeface="Bwgrkn" panose="02020603050405020304" pitchFamily="18" charset="0"/>
              </a:rPr>
              <a:t>；行為，</a:t>
            </a:r>
            <a:r>
              <a:rPr lang="zh-TW" sz="4000" dirty="0">
                <a:solidFill>
                  <a:srgbClr val="00008A"/>
                </a:solidFill>
                <a:effectLst/>
                <a:latin typeface="Courier New" panose="02070309020205020404" pitchFamily="49" charset="0"/>
                <a:ea typeface="DFPWeiBei-B5" panose="03000700000000000000" pitchFamily="66" charset="-120"/>
              </a:rPr>
              <a:t>工作</a:t>
            </a:r>
            <a:r>
              <a:rPr lang="zh-TW" sz="4000" dirty="0">
                <a:solidFill>
                  <a:srgbClr val="00008A"/>
                </a:solidFill>
                <a:effectLst/>
                <a:latin typeface="Courier New" panose="02070309020205020404" pitchFamily="49" charset="0"/>
                <a:ea typeface="HanWangYenLight" panose="02020300000000000000" pitchFamily="18" charset="-120"/>
              </a:rPr>
              <a:t>』</a:t>
            </a:r>
            <a:r>
              <a:rPr lang="en-GB" sz="4000" dirty="0">
                <a:solidFill>
                  <a:srgbClr val="00008A"/>
                </a:solidFill>
                <a:effectLst/>
                <a:latin typeface="DFYuanMedium-B5" panose="020F0509000000000000" pitchFamily="49" charset="-120"/>
                <a:ea typeface="PMingLiU" panose="02020500000000000000" pitchFamily="18" charset="-120"/>
              </a:rPr>
              <a:t>==</a:t>
            </a:r>
            <a:r>
              <a:rPr lang="zh-TW" sz="4000" dirty="0">
                <a:solidFill>
                  <a:srgbClr val="00008A"/>
                </a:solidFill>
                <a:effectLst/>
                <a:latin typeface="Courier New" panose="02070309020205020404" pitchFamily="49" charset="0"/>
                <a:ea typeface="DFYuanMedium-B5" panose="020F0509000000000000" pitchFamily="49" charset="-120"/>
              </a:rPr>
              <a:t>》</a:t>
            </a:r>
            <a:r>
              <a:rPr lang="zh-TW" sz="4000" dirty="0">
                <a:solidFill>
                  <a:srgbClr val="FF0000"/>
                </a:solidFill>
                <a:effectLst/>
                <a:latin typeface="Courier New" panose="02070309020205020404" pitchFamily="49" charset="0"/>
                <a:ea typeface="DFYuanMedium-B5" panose="020F0509000000000000" pitchFamily="49" charset="-120"/>
              </a:rPr>
              <a:t>做出來的成果</a:t>
            </a:r>
            <a:r>
              <a:rPr lang="zh-CN" altLang="en-US" sz="4000" dirty="0">
                <a:solidFill>
                  <a:srgbClr val="FF0000"/>
                </a:solidFill>
                <a:effectLst/>
                <a:latin typeface="Courier New" panose="02070309020205020404" pitchFamily="49" charset="0"/>
                <a:ea typeface="DFYuanMedium-B5" panose="020F0509000000000000" pitchFamily="49" charset="-120"/>
              </a:rPr>
              <a:t>。</a:t>
            </a:r>
            <a:r>
              <a:rPr lang="zh-TW" sz="4000" dirty="0">
                <a:solidFill>
                  <a:srgbClr val="000000"/>
                </a:solidFill>
                <a:effectLst/>
                <a:latin typeface="DFYuanMedium-B5" panose="020F0509000000000000" pitchFamily="49" charset="-120"/>
                <a:ea typeface="DFYuanMedium-B5" panose="020F0509000000000000" pitchFamily="49" charset="-120"/>
              </a:rPr>
              <a:t>也就是前面所說息了自己的</a:t>
            </a:r>
            <a:r>
              <a:rPr lang="zh-TW" sz="4000" dirty="0">
                <a:solidFill>
                  <a:srgbClr val="000000"/>
                </a:solidFill>
                <a:effectLst/>
                <a:latin typeface="Candara" panose="020E0502030303020204" pitchFamily="34" charset="0"/>
                <a:ea typeface="HanWangYenLight" panose="02020300000000000000" pitchFamily="18" charset="-120"/>
              </a:rPr>
              <a:t>『</a:t>
            </a:r>
            <a:r>
              <a:rPr lang="en-GB" sz="4000" b="1" dirty="0">
                <a:effectLst/>
                <a:latin typeface="Bwgrkn" panose="02020603050405020304" pitchFamily="18" charset="0"/>
                <a:ea typeface="SimSun" panose="02010600030101010101" pitchFamily="2" charset="-122"/>
                <a:cs typeface="Bwgrkn" panose="02020603050405020304" pitchFamily="18" charset="0"/>
              </a:rPr>
              <a:t>ko,poj</a:t>
            </a:r>
            <a:r>
              <a:rPr lang="en-US" altLang="zh-CN" sz="4000" b="1" dirty="0">
                <a:effectLst/>
                <a:latin typeface="Candara" panose="020E0502030303020204" pitchFamily="34" charset="0"/>
                <a:ea typeface="SimSun" panose="02010600030101010101" pitchFamily="2" charset="-122"/>
              </a:rPr>
              <a:t>/</a:t>
            </a:r>
            <a:r>
              <a:rPr lang="zh-TW" sz="4000" b="1" dirty="0">
                <a:solidFill>
                  <a:srgbClr val="000000"/>
                </a:solidFill>
                <a:effectLst/>
                <a:latin typeface="Candara" panose="020E0502030303020204" pitchFamily="34" charset="0"/>
                <a:ea typeface="HanWangYenLight" panose="02020300000000000000" pitchFamily="18" charset="-120"/>
              </a:rPr>
              <a:t>勞苦</a:t>
            </a:r>
            <a:r>
              <a:rPr lang="zh-CN" altLang="en-US" sz="4000" b="1" dirty="0">
                <a:solidFill>
                  <a:srgbClr val="000000"/>
                </a:solidFill>
                <a:effectLst/>
                <a:latin typeface="Candara" panose="020E0502030303020204" pitchFamily="34" charset="0"/>
                <a:ea typeface="HanWangYenLight" panose="02020300000000000000" pitchFamily="18" charset="-120"/>
              </a:rPr>
              <a:t>，</a:t>
            </a:r>
            <a:r>
              <a:rPr lang="en-GB" sz="4000" b="1" i="1" dirty="0">
                <a:solidFill>
                  <a:srgbClr val="000000"/>
                </a:solidFill>
                <a:effectLst/>
                <a:latin typeface="Candara" panose="020E0502030303020204" pitchFamily="34" charset="0"/>
                <a:ea typeface="HanWangYenLight" panose="02020300000000000000" pitchFamily="18" charset="-120"/>
              </a:rPr>
              <a:t>labor</a:t>
            </a:r>
            <a:r>
              <a:rPr lang="zh-TW" sz="4000" dirty="0">
                <a:solidFill>
                  <a:srgbClr val="000000"/>
                </a:solidFill>
                <a:effectLst/>
                <a:latin typeface="Candara" panose="020E0502030303020204" pitchFamily="34" charset="0"/>
                <a:ea typeface="HanWangYenLight" panose="02020300000000000000" pitchFamily="18" charset="-120"/>
              </a:rPr>
              <a:t>』</a:t>
            </a:r>
            <a:r>
              <a:rPr lang="zh-CN" altLang="en-US" sz="4400" dirty="0">
                <a:solidFill>
                  <a:srgbClr val="000000"/>
                </a:solidFill>
                <a:effectLst/>
                <a:latin typeface="DFYuanMedium-B5" panose="020F0509000000000000" pitchFamily="49" charset="-120"/>
                <a:ea typeface="DFYuanMedium-B5" panose="020F0509000000000000" pitchFamily="49" charset="-120"/>
              </a:rPr>
              <a:t>；</a:t>
            </a:r>
            <a:r>
              <a:rPr lang="zh-CN" sz="4400" dirty="0">
                <a:solidFill>
                  <a:srgbClr val="000000"/>
                </a:solidFill>
                <a:effectLst/>
                <a:latin typeface="Candara" panose="020E0502030303020204" pitchFamily="34" charset="0"/>
                <a:ea typeface="HanWangYenLight" panose="02020300000000000000" pitchFamily="18" charset="-120"/>
              </a:rPr>
              <a:t>『</a:t>
            </a:r>
            <a:r>
              <a:rPr lang="en-GB" sz="4400" dirty="0">
                <a:solidFill>
                  <a:srgbClr val="000000"/>
                </a:solidFill>
                <a:effectLst/>
                <a:latin typeface="Candara" panose="020E0502030303020204" pitchFamily="34" charset="0"/>
                <a:ea typeface="SimSun" panose="02010600030101010101" pitchFamily="2" charset="-122"/>
              </a:rPr>
              <a:t>…</a:t>
            </a:r>
            <a:r>
              <a:rPr lang="zh-TW" sz="4400" dirty="0">
                <a:solidFill>
                  <a:srgbClr val="00008A"/>
                </a:solidFill>
                <a:effectLst/>
                <a:latin typeface="DFPWeiBei-B5" panose="03000700000000000000" pitchFamily="66" charset="-120"/>
                <a:ea typeface="DFPWeiBei-B5" panose="03000700000000000000" pitchFamily="66" charset="-120"/>
                <a:cs typeface="Times New Roman" panose="02020603050405020304" pitchFamily="18" charset="0"/>
              </a:rPr>
              <a:t>因信心所作的工夫，因愛心所受的勞苦，因盼望我們主耶穌基督所存的忍耐。</a:t>
            </a:r>
            <a:r>
              <a:rPr lang="zh-TW" sz="4400" dirty="0">
                <a:solidFill>
                  <a:srgbClr val="000000"/>
                </a:solidFill>
                <a:effectLst/>
                <a:latin typeface="Candara" panose="020E0502030303020204" pitchFamily="34" charset="0"/>
                <a:ea typeface="HanWangYenLight" panose="02020300000000000000" pitchFamily="18" charset="-120"/>
              </a:rPr>
              <a:t>』</a:t>
            </a:r>
            <a:r>
              <a:rPr lang="en-GB" sz="4000" dirty="0">
                <a:solidFill>
                  <a:srgbClr val="000000"/>
                </a:solidFill>
                <a:effectLst/>
                <a:latin typeface="Candara" panose="020E0502030303020204" pitchFamily="34" charset="0"/>
                <a:ea typeface="DFPWeiBei-B5" panose="03000700000000000000" pitchFamily="66" charset="-120"/>
              </a:rPr>
              <a:t>(</a:t>
            </a:r>
            <a:r>
              <a:rPr lang="zh-TW" sz="4000" dirty="0">
                <a:solidFill>
                  <a:srgbClr val="000000"/>
                </a:solidFill>
                <a:effectLst/>
                <a:latin typeface="Candara" panose="020E0502030303020204" pitchFamily="34" charset="0"/>
                <a:ea typeface="DFPWeiBei-B5" panose="03000700000000000000" pitchFamily="66" charset="-120"/>
              </a:rPr>
              <a:t>帖撒羅尼迦前書</a:t>
            </a:r>
            <a:r>
              <a:rPr lang="en-GB" sz="4000" dirty="0">
                <a:solidFill>
                  <a:srgbClr val="000000"/>
                </a:solidFill>
                <a:effectLst/>
                <a:latin typeface="Candara" panose="020E0502030303020204" pitchFamily="34" charset="0"/>
                <a:ea typeface="DFPWeiBei-B5" panose="03000700000000000000" pitchFamily="66" charset="-120"/>
              </a:rPr>
              <a:t>1</a:t>
            </a:r>
            <a:r>
              <a:rPr lang="en-GB" sz="4000" dirty="0">
                <a:solidFill>
                  <a:srgbClr val="000000"/>
                </a:solidFill>
                <a:effectLst/>
                <a:latin typeface="Candara" panose="020E0502030303020204" pitchFamily="34" charset="0"/>
                <a:ea typeface="SimSun" panose="02010600030101010101" pitchFamily="2" charset="-122"/>
              </a:rPr>
              <a:t>:</a:t>
            </a:r>
            <a:r>
              <a:rPr lang="en-GB" sz="4000" dirty="0">
                <a:solidFill>
                  <a:srgbClr val="000000"/>
                </a:solidFill>
                <a:effectLst/>
                <a:latin typeface="Candara" panose="020E0502030303020204" pitchFamily="34" charset="0"/>
                <a:ea typeface="DFPWeiBei-B5" panose="03000700000000000000" pitchFamily="66" charset="-120"/>
              </a:rPr>
              <a:t>3)  </a:t>
            </a:r>
            <a:endParaRPr lang="en-US" sz="4000" dirty="0">
              <a:effectLst/>
              <a:latin typeface="Courier New" panose="02070309020205020404" pitchFamily="49" charset="0"/>
              <a:ea typeface="PMingLiU" panose="02020500000000000000" pitchFamily="18" charset="-120"/>
            </a:endParaRPr>
          </a:p>
        </p:txBody>
      </p:sp>
    </p:spTree>
    <p:extLst>
      <p:ext uri="{BB962C8B-B14F-4D97-AF65-F5344CB8AC3E}">
        <p14:creationId xmlns:p14="http://schemas.microsoft.com/office/powerpoint/2010/main" val="19858299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66927" y="428018"/>
            <a:ext cx="8210145" cy="5992238"/>
          </a:xfrm>
        </p:spPr>
        <p:txBody>
          <a:bodyPr anchor="ctr">
            <a:normAutofit/>
          </a:bodyPr>
          <a:lstStyle/>
          <a:p>
            <a:pPr marL="0" marR="0" indent="0" hangingPunct="1">
              <a:lnSpc>
                <a:spcPct val="110000"/>
              </a:lnSpc>
              <a:spcBef>
                <a:spcPts val="1200"/>
              </a:spcBef>
              <a:spcAft>
                <a:spcPts val="600"/>
              </a:spcAft>
              <a:buNone/>
            </a:pPr>
            <a:r>
              <a:rPr lang="zh-TW" sz="4800" dirty="0">
                <a:solidFill>
                  <a:srgbClr val="000000"/>
                </a:solidFill>
                <a:effectLst/>
                <a:latin typeface="Candara" panose="020E0502030303020204" pitchFamily="34" charset="0"/>
                <a:ea typeface="HanWangYenLight" panose="02020300000000000000" pitchFamily="18" charset="-120"/>
              </a:rPr>
              <a:t>『</a:t>
            </a:r>
            <a:r>
              <a:rPr lang="zh-TW" sz="4800" dirty="0">
                <a:solidFill>
                  <a:srgbClr val="4B4BFF"/>
                </a:solidFill>
                <a:effectLst/>
                <a:latin typeface="Courier New" panose="02070309020205020404" pitchFamily="49" charset="0"/>
                <a:ea typeface="DFPWeiBei-B5" panose="03000700000000000000" pitchFamily="66" charset="-120"/>
              </a:rPr>
              <a:t>作工的果效也隨著他們</a:t>
            </a:r>
            <a:r>
              <a:rPr lang="zh-TW" sz="4800" dirty="0">
                <a:solidFill>
                  <a:srgbClr val="000000"/>
                </a:solidFill>
                <a:effectLst/>
                <a:latin typeface="Candara" panose="020E0502030303020204" pitchFamily="34" charset="0"/>
                <a:ea typeface="HanWangYenLight" panose="02020300000000000000" pitchFamily="18" charset="-120"/>
              </a:rPr>
              <a:t>』</a:t>
            </a:r>
            <a:endParaRPr lang="en-US" altLang="zh-TW" sz="4800" dirty="0">
              <a:solidFill>
                <a:srgbClr val="000000"/>
              </a:solidFill>
              <a:effectLst/>
              <a:latin typeface="Candara" panose="020E0502030303020204" pitchFamily="34" charset="0"/>
              <a:ea typeface="HanWangYenLight" panose="02020300000000000000" pitchFamily="18" charset="-120"/>
            </a:endParaRPr>
          </a:p>
          <a:p>
            <a:pPr marL="0" marR="0" indent="0" hangingPunct="1">
              <a:lnSpc>
                <a:spcPct val="110000"/>
              </a:lnSpc>
              <a:spcBef>
                <a:spcPts val="1200"/>
              </a:spcBef>
              <a:spcAft>
                <a:spcPts val="600"/>
              </a:spcAft>
              <a:buNone/>
            </a:pPr>
            <a:r>
              <a:rPr lang="en-GB" sz="4000" dirty="0">
                <a:solidFill>
                  <a:srgbClr val="000000"/>
                </a:solidFill>
                <a:effectLst/>
                <a:latin typeface="DFYuanMedium-B5" panose="020F0509000000000000" pitchFamily="49" charset="-120"/>
                <a:ea typeface="PMingLiU" panose="02020500000000000000" pitchFamily="18" charset="-120"/>
              </a:rPr>
              <a:t>==</a:t>
            </a:r>
            <a:r>
              <a:rPr lang="zh-TW" sz="4000" dirty="0">
                <a:solidFill>
                  <a:srgbClr val="000000"/>
                </a:solidFill>
                <a:effectLst/>
                <a:latin typeface="Courier New" panose="02070309020205020404" pitchFamily="49" charset="0"/>
                <a:ea typeface="DFYuanMedium-B5" panose="020F0509000000000000" pitchFamily="49" charset="-120"/>
              </a:rPr>
              <a:t>》參考</a:t>
            </a:r>
            <a:r>
              <a:rPr lang="zh-TW" sz="4000" dirty="0">
                <a:solidFill>
                  <a:srgbClr val="000000"/>
                </a:solidFill>
                <a:effectLst/>
                <a:latin typeface="Courier New" panose="02070309020205020404" pitchFamily="49" charset="0"/>
                <a:ea typeface="SimSun" panose="02010600030101010101" pitchFamily="2" charset="-122"/>
              </a:rPr>
              <a:t>：</a:t>
            </a:r>
            <a:r>
              <a:rPr lang="zh-TW" sz="4000" dirty="0">
                <a:solidFill>
                  <a:srgbClr val="000082"/>
                </a:solidFill>
                <a:effectLst/>
                <a:latin typeface="Courier New" panose="02070309020205020404" pitchFamily="49" charset="0"/>
                <a:ea typeface="DFYuanMedium-B5" panose="020F0509000000000000" pitchFamily="49" charset="-120"/>
              </a:rPr>
              <a:t>哥林多後書</a:t>
            </a:r>
            <a:r>
              <a:rPr lang="en-US" altLang="zh-TW" sz="4000" dirty="0">
                <a:solidFill>
                  <a:srgbClr val="000082"/>
                </a:solidFill>
                <a:effectLst/>
                <a:latin typeface="Candara" panose="020E0502030303020204" pitchFamily="34" charset="0"/>
                <a:ea typeface="DFYuanMedium-B5" panose="020F0509000000000000" pitchFamily="49" charset="-120"/>
              </a:rPr>
              <a:t> </a:t>
            </a:r>
            <a:r>
              <a:rPr lang="en-GB" sz="4000" dirty="0">
                <a:solidFill>
                  <a:srgbClr val="000082"/>
                </a:solidFill>
                <a:effectLst/>
                <a:latin typeface="Candara" panose="020E0502030303020204" pitchFamily="34" charset="0"/>
                <a:ea typeface="SimSun" panose="02010600030101010101" pitchFamily="2" charset="-122"/>
              </a:rPr>
              <a:t>5:10</a:t>
            </a:r>
            <a:r>
              <a:rPr lang="zh-TW" sz="4000" dirty="0">
                <a:solidFill>
                  <a:srgbClr val="000000"/>
                </a:solidFill>
                <a:effectLst/>
                <a:latin typeface="Courier New" panose="02070309020205020404" pitchFamily="49" charset="0"/>
                <a:ea typeface="HanWangYenLight" panose="02020300000000000000" pitchFamily="18" charset="-120"/>
              </a:rPr>
              <a:t>，『</a:t>
            </a:r>
            <a:r>
              <a:rPr lang="zh-TW" sz="4000" dirty="0">
                <a:effectLst/>
                <a:latin typeface="Courier New" panose="02070309020205020404" pitchFamily="49" charset="0"/>
                <a:ea typeface="DFPWeiBei-B5" panose="03000700000000000000" pitchFamily="66" charset="-120"/>
                <a:cs typeface="Times New Roman" panose="02020603050405020304" pitchFamily="18" charset="0"/>
              </a:rPr>
              <a:t>因為我們眾人，必要在基督臺前顯露出來，</a:t>
            </a:r>
            <a:r>
              <a:rPr lang="zh-TW" sz="4000" dirty="0">
                <a:solidFill>
                  <a:srgbClr val="C00000"/>
                </a:solidFill>
                <a:effectLst/>
                <a:latin typeface="Courier New" panose="02070309020205020404" pitchFamily="49" charset="0"/>
                <a:ea typeface="DFPWeiBei-B5" panose="03000700000000000000" pitchFamily="66" charset="-120"/>
                <a:cs typeface="Times New Roman" panose="02020603050405020304" pitchFamily="18" charset="0"/>
              </a:rPr>
              <a:t>叫各人按著本身所行的，或善或惡受報</a:t>
            </a:r>
            <a:r>
              <a:rPr lang="zh-TW" sz="4000" dirty="0">
                <a:effectLst/>
                <a:latin typeface="Courier New" panose="02070309020205020404" pitchFamily="49" charset="0"/>
                <a:ea typeface="DFPWeiBei-B5" panose="03000700000000000000" pitchFamily="66" charset="-120"/>
                <a:cs typeface="Times New Roman" panose="02020603050405020304" pitchFamily="18" charset="0"/>
              </a:rPr>
              <a:t>。</a:t>
            </a:r>
            <a:r>
              <a:rPr lang="zh-TW" sz="4000" dirty="0">
                <a:solidFill>
                  <a:srgbClr val="000000"/>
                </a:solidFill>
                <a:effectLst/>
                <a:latin typeface="Courier New" panose="02070309020205020404" pitchFamily="49" charset="0"/>
                <a:ea typeface="HanWangYenLight" panose="02020300000000000000" pitchFamily="18" charset="-120"/>
              </a:rPr>
              <a:t>』</a:t>
            </a:r>
            <a:r>
              <a:rPr lang="zh-TW" sz="4000" dirty="0">
                <a:solidFill>
                  <a:srgbClr val="000000"/>
                </a:solidFill>
                <a:effectLst/>
                <a:latin typeface="Candara" panose="020E0502030303020204" pitchFamily="34" charset="0"/>
                <a:ea typeface="DFYuanMedium-B5" panose="020F0509000000000000" pitchFamily="49" charset="-120"/>
              </a:rPr>
              <a:t>；</a:t>
            </a:r>
            <a:r>
              <a:rPr lang="zh-TW" sz="4000" dirty="0">
                <a:solidFill>
                  <a:srgbClr val="000082"/>
                </a:solidFill>
                <a:effectLst/>
                <a:latin typeface="Courier New" panose="02070309020205020404" pitchFamily="49" charset="0"/>
                <a:ea typeface="DFYuanMedium-B5" panose="020F0509000000000000" pitchFamily="49" charset="-120"/>
                <a:cs typeface="Times New Roman" panose="02020603050405020304" pitchFamily="18" charset="0"/>
              </a:rPr>
              <a:t>彼得前</a:t>
            </a:r>
            <a:r>
              <a:rPr lang="zh-TW" sz="4000" dirty="0">
                <a:solidFill>
                  <a:srgbClr val="000082"/>
                </a:solidFill>
                <a:effectLst/>
                <a:latin typeface="Candara" panose="020E0502030303020204" pitchFamily="34" charset="0"/>
                <a:ea typeface="DFYuanMedium-B5" panose="020F0509000000000000" pitchFamily="49" charset="-120"/>
                <a:cs typeface="Times New Roman" panose="02020603050405020304" pitchFamily="18" charset="0"/>
              </a:rPr>
              <a:t>書</a:t>
            </a:r>
            <a:r>
              <a:rPr lang="zh-TW" sz="4000" dirty="0">
                <a:solidFill>
                  <a:srgbClr val="000082"/>
                </a:solidFill>
                <a:effectLst/>
                <a:latin typeface="Candara" panose="020E0502030303020204" pitchFamily="34" charset="0"/>
                <a:ea typeface="Candara" panose="020E0502030303020204" pitchFamily="34" charset="0"/>
                <a:cs typeface="Times New Roman" panose="02020603050405020304" pitchFamily="18" charset="0"/>
              </a:rPr>
              <a:t> </a:t>
            </a:r>
            <a:r>
              <a:rPr lang="en-US" sz="4000" dirty="0">
                <a:solidFill>
                  <a:srgbClr val="000082"/>
                </a:solidFill>
                <a:effectLst/>
                <a:latin typeface="Candara" panose="020E0502030303020204" pitchFamily="34" charset="0"/>
                <a:ea typeface="DFPWeiBei-B5" panose="03000700000000000000" pitchFamily="66" charset="-120"/>
                <a:cs typeface="Times New Roman" panose="02020603050405020304" pitchFamily="18" charset="0"/>
              </a:rPr>
              <a:t>1:17</a:t>
            </a:r>
            <a:r>
              <a:rPr lang="zh-TW" sz="4000" dirty="0">
                <a:solidFill>
                  <a:srgbClr val="000000"/>
                </a:solidFill>
                <a:effectLst/>
                <a:latin typeface="Candara" panose="020E0502030303020204" pitchFamily="34" charset="0"/>
                <a:ea typeface="DFPWeiBei-B5" panose="03000700000000000000" pitchFamily="66" charset="-120"/>
              </a:rPr>
              <a:t>，『</a:t>
            </a:r>
            <a:r>
              <a:rPr lang="zh-TW" sz="4000" dirty="0">
                <a:effectLst/>
                <a:latin typeface="Candara" panose="020E0502030303020204" pitchFamily="34" charset="0"/>
                <a:ea typeface="DFPWeiBei-B5" panose="03000700000000000000" pitchFamily="66" charset="-120"/>
                <a:cs typeface="Times New Roman" panose="02020603050405020304" pitchFamily="18" charset="0"/>
              </a:rPr>
              <a:t>你們既稱那不偏待人，</a:t>
            </a:r>
            <a:r>
              <a:rPr lang="zh-TW" sz="4000"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按各人行為審判人的主</a:t>
            </a:r>
            <a:r>
              <a:rPr lang="zh-TW" sz="4000" dirty="0">
                <a:effectLst/>
                <a:latin typeface="Candara" panose="020E0502030303020204" pitchFamily="34" charset="0"/>
                <a:ea typeface="DFPWeiBei-B5" panose="03000700000000000000" pitchFamily="66" charset="-120"/>
                <a:cs typeface="Times New Roman" panose="02020603050405020304" pitchFamily="18" charset="0"/>
              </a:rPr>
              <a:t>為父，就當存敬畏的心，度你們在世寄居的日子。</a:t>
            </a:r>
            <a:r>
              <a:rPr lang="zh-TW" sz="4000" dirty="0">
                <a:solidFill>
                  <a:srgbClr val="000000"/>
                </a:solidFill>
                <a:effectLst/>
                <a:latin typeface="Candara" panose="020E0502030303020204" pitchFamily="34" charset="0"/>
                <a:ea typeface="DFPWeiBei-B5" panose="03000700000000000000" pitchFamily="66" charset="-120"/>
              </a:rPr>
              <a:t>』</a:t>
            </a:r>
            <a:endParaRPr lang="en-US" sz="4000" dirty="0">
              <a:effectLst/>
              <a:latin typeface="Courier New" panose="02070309020205020404" pitchFamily="49" charset="0"/>
              <a:ea typeface="PMingLiU" panose="02020500000000000000" pitchFamily="18" charset="-120"/>
            </a:endParaRPr>
          </a:p>
        </p:txBody>
      </p:sp>
    </p:spTree>
    <p:extLst>
      <p:ext uri="{BB962C8B-B14F-4D97-AF65-F5344CB8AC3E}">
        <p14:creationId xmlns:p14="http://schemas.microsoft.com/office/powerpoint/2010/main" val="34418469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65992" y="465992"/>
            <a:ext cx="8238393" cy="5943600"/>
          </a:xfrm>
        </p:spPr>
        <p:txBody>
          <a:bodyPr>
            <a:normAutofit/>
          </a:bodyPr>
          <a:lstStyle/>
          <a:p>
            <a:pPr marL="0" marR="0" indent="0" hangingPunct="0">
              <a:lnSpc>
                <a:spcPct val="110000"/>
              </a:lnSpc>
              <a:spcBef>
                <a:spcPts val="600"/>
              </a:spcBef>
              <a:spcAft>
                <a:spcPts val="0"/>
              </a:spcAft>
              <a:buNone/>
            </a:pPr>
            <a:r>
              <a:rPr lang="en-GB" sz="4800" dirty="0">
                <a:effectLst/>
                <a:latin typeface="Candara" panose="020E0502030303020204" pitchFamily="34" charset="0"/>
                <a:ea typeface="DFPWeiBei-B5" panose="03000700000000000000" pitchFamily="66" charset="-120"/>
                <a:cs typeface="Arial" panose="020B0604020202020204" pitchFamily="34" charset="0"/>
              </a:rPr>
              <a:t>14</a:t>
            </a:r>
            <a:r>
              <a:rPr lang="en-GB" sz="4800" dirty="0">
                <a:effectLst/>
                <a:latin typeface="Candara" panose="020E0502030303020204" pitchFamily="34" charset="0"/>
                <a:ea typeface="DFPWeiBei-B5" panose="03000700000000000000" pitchFamily="66" charset="-120"/>
              </a:rPr>
              <a:t> </a:t>
            </a:r>
            <a:r>
              <a:rPr lang="zh-TW" sz="4800" dirty="0">
                <a:effectLst/>
                <a:latin typeface="Candara" panose="020E0502030303020204" pitchFamily="34" charset="0"/>
                <a:ea typeface="DFPWeiBei-B5" panose="03000700000000000000" pitchFamily="66" charset="-120"/>
                <a:cs typeface="Arial" panose="020B0604020202020204" pitchFamily="34" charset="0"/>
              </a:rPr>
              <a:t>我又觀看，見有一片白雲。</a:t>
            </a:r>
            <a:r>
              <a:rPr lang="zh-TW" sz="4800" dirty="0">
                <a:solidFill>
                  <a:srgbClr val="C00000"/>
                </a:solidFill>
                <a:effectLst/>
                <a:latin typeface="Candara" panose="020E0502030303020204" pitchFamily="34" charset="0"/>
                <a:ea typeface="DFPWeiBei-B5" panose="03000700000000000000" pitchFamily="66" charset="-120"/>
                <a:cs typeface="Arial" panose="020B0604020202020204" pitchFamily="34" charset="0"/>
              </a:rPr>
              <a:t>雲上坐著</a:t>
            </a:r>
            <a:r>
              <a:rPr lang="zh-TW" sz="4800" dirty="0">
                <a:effectLst/>
                <a:latin typeface="Candara" panose="020E0502030303020204" pitchFamily="34" charset="0"/>
                <a:ea typeface="DFPWeiBei-B5" panose="03000700000000000000" pitchFamily="66" charset="-120"/>
                <a:cs typeface="Arial" panose="020B0604020202020204" pitchFamily="34" charset="0"/>
              </a:rPr>
              <a:t>一位好像</a:t>
            </a:r>
            <a:r>
              <a:rPr lang="zh-TW" sz="4800" dirty="0">
                <a:solidFill>
                  <a:srgbClr val="C00000"/>
                </a:solidFill>
                <a:effectLst/>
                <a:latin typeface="Candara" panose="020E0502030303020204" pitchFamily="34" charset="0"/>
                <a:ea typeface="DFPWeiBei-B5" panose="03000700000000000000" pitchFamily="66" charset="-120"/>
                <a:cs typeface="Arial" panose="020B0604020202020204" pitchFamily="34" charset="0"/>
              </a:rPr>
              <a:t>人子</a:t>
            </a:r>
            <a:r>
              <a:rPr lang="zh-TW" sz="4800" dirty="0">
                <a:effectLst/>
                <a:latin typeface="Candara" panose="020E0502030303020204" pitchFamily="34" charset="0"/>
                <a:ea typeface="DFPWeiBei-B5" panose="03000700000000000000" pitchFamily="66" charset="-120"/>
                <a:cs typeface="Arial" panose="020B0604020202020204" pitchFamily="34" charset="0"/>
              </a:rPr>
              <a:t>，頭上戴著金冠冕，手裡拿著快鐮刀。 </a:t>
            </a:r>
            <a:r>
              <a:rPr lang="en-GB" sz="4800" dirty="0">
                <a:effectLst/>
                <a:latin typeface="Candara" panose="020E0502030303020204" pitchFamily="34" charset="0"/>
                <a:ea typeface="DFPWeiBei-B5" panose="03000700000000000000" pitchFamily="66" charset="-120"/>
                <a:cs typeface="Arial" panose="020B0604020202020204" pitchFamily="34" charset="0"/>
              </a:rPr>
              <a:t>15</a:t>
            </a:r>
            <a:r>
              <a:rPr lang="en-GB" sz="4800" dirty="0">
                <a:effectLst/>
                <a:latin typeface="Candara" panose="020E0502030303020204" pitchFamily="34" charset="0"/>
                <a:ea typeface="DFPWeiBei-B5" panose="03000700000000000000" pitchFamily="66" charset="-120"/>
              </a:rPr>
              <a:t> </a:t>
            </a:r>
            <a:r>
              <a:rPr lang="zh-TW" sz="4800" dirty="0">
                <a:effectLst/>
                <a:latin typeface="Candara" panose="020E0502030303020204" pitchFamily="34" charset="0"/>
                <a:ea typeface="DFPWeiBei-B5" panose="03000700000000000000" pitchFamily="66" charset="-120"/>
                <a:cs typeface="Arial" panose="020B0604020202020204" pitchFamily="34" charset="0"/>
              </a:rPr>
              <a:t>又有一位天使從殿中出來，向那坐在雲上的大聲喊著說：</a:t>
            </a:r>
            <a:endParaRPr lang="en-US" sz="4800" dirty="0">
              <a:effectLst/>
              <a:latin typeface="Candara" panose="020E0502030303020204" pitchFamily="34" charset="0"/>
              <a:ea typeface="DFPWeiBei-B5" panose="03000700000000000000" pitchFamily="66" charset="-120"/>
            </a:endParaRPr>
          </a:p>
        </p:txBody>
      </p:sp>
    </p:spTree>
    <p:extLst>
      <p:ext uri="{BB962C8B-B14F-4D97-AF65-F5344CB8AC3E}">
        <p14:creationId xmlns:p14="http://schemas.microsoft.com/office/powerpoint/2010/main" val="7136327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65992" y="457200"/>
            <a:ext cx="8229600" cy="5943600"/>
          </a:xfrm>
        </p:spPr>
        <p:txBody>
          <a:bodyPr>
            <a:normAutofit/>
          </a:bodyPr>
          <a:lstStyle/>
          <a:p>
            <a:pPr marL="0" marR="0" indent="0" hangingPunct="0">
              <a:lnSpc>
                <a:spcPct val="110000"/>
              </a:lnSpc>
              <a:spcBef>
                <a:spcPts val="600"/>
              </a:spcBef>
              <a:spcAft>
                <a:spcPts val="0"/>
              </a:spcAft>
              <a:buNone/>
            </a:pPr>
            <a:r>
              <a:rPr lang="zh-TW" sz="4800" dirty="0">
                <a:effectLst/>
                <a:latin typeface="Candara" panose="020E0502030303020204" pitchFamily="34" charset="0"/>
                <a:ea typeface="DFPWeiBei-B5" panose="03000700000000000000" pitchFamily="66" charset="-120"/>
                <a:cs typeface="Arial" panose="020B0604020202020204" pitchFamily="34" charset="0"/>
              </a:rPr>
              <a:t>「伸出你的鐮刀來收割！因為收割的時候已經到了，地上的莊稼已經熟透了。」</a:t>
            </a:r>
            <a:r>
              <a:rPr lang="en-GB" sz="4800" dirty="0">
                <a:effectLst/>
                <a:latin typeface="Candara" panose="020E0502030303020204" pitchFamily="34" charset="0"/>
                <a:ea typeface="DFPWeiBei-B5" panose="03000700000000000000" pitchFamily="66" charset="-120"/>
                <a:cs typeface="Arial" panose="020B0604020202020204" pitchFamily="34" charset="0"/>
              </a:rPr>
              <a:t> 16</a:t>
            </a:r>
            <a:r>
              <a:rPr lang="en-GB" sz="4800" dirty="0">
                <a:effectLst/>
                <a:latin typeface="Candara" panose="020E0502030303020204" pitchFamily="34" charset="0"/>
                <a:ea typeface="DFPWeiBei-B5" panose="03000700000000000000" pitchFamily="66" charset="-120"/>
              </a:rPr>
              <a:t> </a:t>
            </a:r>
            <a:r>
              <a:rPr lang="zh-TW" sz="4800" dirty="0">
                <a:effectLst/>
                <a:latin typeface="Candara" panose="020E0502030303020204" pitchFamily="34" charset="0"/>
                <a:ea typeface="DFPWeiBei-B5" panose="03000700000000000000" pitchFamily="66" charset="-120"/>
                <a:cs typeface="Arial" panose="020B0604020202020204" pitchFamily="34" charset="0"/>
              </a:rPr>
              <a:t>那坐在雲上的就把鐮刀扔在地上，地上的莊稼就被收割了。</a:t>
            </a:r>
            <a:endParaRPr lang="en-US" sz="4800" dirty="0">
              <a:effectLst/>
              <a:latin typeface="Candara" panose="020E0502030303020204" pitchFamily="34" charset="0"/>
              <a:ea typeface="DFPWeiBei-B5" panose="03000700000000000000" pitchFamily="66" charset="-120"/>
            </a:endParaRPr>
          </a:p>
        </p:txBody>
      </p:sp>
    </p:spTree>
    <p:extLst>
      <p:ext uri="{BB962C8B-B14F-4D97-AF65-F5344CB8AC3E}">
        <p14:creationId xmlns:p14="http://schemas.microsoft.com/office/powerpoint/2010/main" val="10371054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8C0DB6-6C44-F888-E153-381BC6FB04C5}"/>
              </a:ext>
            </a:extLst>
          </p:cNvPr>
          <p:cNvSpPr>
            <a:spLocks noGrp="1"/>
          </p:cNvSpPr>
          <p:nvPr>
            <p:ph type="title"/>
          </p:nvPr>
        </p:nvSpPr>
        <p:spPr>
          <a:xfrm>
            <a:off x="565404" y="127664"/>
            <a:ext cx="8178546" cy="2395728"/>
          </a:xfrm>
        </p:spPr>
        <p:txBody>
          <a:bodyPr anchor="ctr">
            <a:normAutofit/>
          </a:bodyPr>
          <a:lstStyle/>
          <a:p>
            <a:pPr algn="ctr">
              <a:lnSpc>
                <a:spcPct val="110000"/>
              </a:lnSpc>
              <a:spcBef>
                <a:spcPts val="600"/>
              </a:spcBef>
              <a:spcAft>
                <a:spcPts val="600"/>
              </a:spcAft>
            </a:pPr>
            <a:r>
              <a:rPr lang="zh-TW" sz="54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Arial" panose="020B0604020202020204" pitchFamily="34" charset="0"/>
              </a:rPr>
              <a:t>那位</a:t>
            </a:r>
            <a:r>
              <a:rPr lang="en-US" sz="54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Arial" panose="020B0604020202020204" pitchFamily="34" charset="0"/>
              </a:rPr>
              <a:t>“</a:t>
            </a:r>
            <a:r>
              <a:rPr lang="zh-TW" sz="54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Arial" panose="020B0604020202020204" pitchFamily="34" charset="0"/>
              </a:rPr>
              <a:t>坐在雲上</a:t>
            </a:r>
            <a:r>
              <a:rPr lang="zh-CN" altLang="en-US" sz="54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Arial" panose="020B0604020202020204" pitchFamily="34" charset="0"/>
              </a:rPr>
              <a:t>，</a:t>
            </a:r>
            <a:r>
              <a:rPr lang="zh-TW" sz="5400" b="0" dirty="0">
                <a:solidFill>
                  <a:srgbClr val="D9FFD9"/>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Arial" panose="020B0604020202020204" pitchFamily="34" charset="0"/>
              </a:rPr>
              <a:t>好像人子</a:t>
            </a:r>
            <a:r>
              <a:rPr lang="zh-TW" sz="54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Arial" panose="020B0604020202020204" pitchFamily="34" charset="0"/>
              </a:rPr>
              <a:t>的</a:t>
            </a:r>
            <a:r>
              <a:rPr lang="en-US" sz="54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Arial" panose="020B0604020202020204" pitchFamily="34" charset="0"/>
              </a:rPr>
              <a:t>”</a:t>
            </a:r>
            <a:r>
              <a:rPr lang="zh-TW" sz="54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Arial" panose="020B0604020202020204" pitchFamily="34" charset="0"/>
              </a:rPr>
              <a:t>是誰</a:t>
            </a:r>
            <a:endParaRPr lang="en-US" sz="5400" b="0" dirty="0">
              <a:solidFill>
                <a:schemeClr val="accent1">
                  <a:lumMod val="20000"/>
                  <a:lumOff val="80000"/>
                </a:schemeClr>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endParaRPr>
          </a:p>
        </p:txBody>
      </p:sp>
      <p:sp>
        <p:nvSpPr>
          <p:cNvPr id="4" name="Content Placeholder 3">
            <a:extLst>
              <a:ext uri="{FF2B5EF4-FFF2-40B4-BE49-F238E27FC236}">
                <a16:creationId xmlns:a16="http://schemas.microsoft.com/office/drawing/2014/main" id="{937C3EC3-A5F3-6410-7F02-59C7910A375A}"/>
              </a:ext>
            </a:extLst>
          </p:cNvPr>
          <p:cNvSpPr>
            <a:spLocks noGrp="1"/>
          </p:cNvSpPr>
          <p:nvPr>
            <p:ph type="body" idx="1"/>
          </p:nvPr>
        </p:nvSpPr>
        <p:spPr>
          <a:xfrm>
            <a:off x="400050" y="2857501"/>
            <a:ext cx="8343900" cy="3675184"/>
          </a:xfrm>
        </p:spPr>
        <p:txBody>
          <a:bodyPr anchor="ctr">
            <a:noAutofit/>
          </a:bodyPr>
          <a:lstStyle/>
          <a:p>
            <a:pPr>
              <a:lnSpc>
                <a:spcPct val="110000"/>
              </a:lnSpc>
              <a:spcBef>
                <a:spcPts val="1200"/>
              </a:spcBef>
              <a:spcAft>
                <a:spcPts val="600"/>
              </a:spcAft>
            </a:pPr>
            <a:r>
              <a:rPr lang="en-US" altLang="zh-CN" sz="4400" dirty="0">
                <a:solidFill>
                  <a:schemeClr val="tx1"/>
                </a:solidFill>
                <a:latin typeface="Candara" panose="020E0502030303020204" pitchFamily="34" charset="0"/>
                <a:ea typeface="DFYuanMedium-B5" panose="020F0509000000000000" pitchFamily="49" charset="-120"/>
                <a:cs typeface="Times New Roman" panose="02020603050405020304" pitchFamily="18" charset="0"/>
              </a:rPr>
              <a:t>『</a:t>
            </a:r>
            <a:r>
              <a:rPr lang="zh-CN" altLang="en-US" sz="4400" dirty="0">
                <a:solidFill>
                  <a:schemeClr val="tx1"/>
                </a:solidFill>
                <a:latin typeface="Candara" panose="020E0502030303020204" pitchFamily="34" charset="0"/>
                <a:ea typeface="DFYuanMedium-B5" panose="020F0509000000000000" pitchFamily="49" charset="-120"/>
                <a:cs typeface="Times New Roman" panose="02020603050405020304" pitchFamily="18" charset="0"/>
              </a:rPr>
              <a:t>人子</a:t>
            </a:r>
            <a:r>
              <a:rPr lang="en-US" altLang="zh-CN" sz="4400" dirty="0">
                <a:solidFill>
                  <a:schemeClr val="tx1"/>
                </a:solidFill>
                <a:latin typeface="Candara" panose="020E0502030303020204" pitchFamily="34" charset="0"/>
                <a:ea typeface="DFYuanMedium-B5" panose="020F0509000000000000" pitchFamily="49" charset="-120"/>
                <a:cs typeface="Times New Roman" panose="02020603050405020304" pitchFamily="18" charset="0"/>
              </a:rPr>
              <a:t>』</a:t>
            </a:r>
            <a:r>
              <a:rPr lang="zh-CN" altLang="en-US" sz="4400" dirty="0">
                <a:solidFill>
                  <a:schemeClr val="tx1"/>
                </a:solidFill>
                <a:latin typeface="Candara" panose="020E0502030303020204" pitchFamily="34" charset="0"/>
                <a:ea typeface="DFYuanMedium-B5" panose="020F0509000000000000" pitchFamily="49" charset="-120"/>
                <a:cs typeface="Times New Roman" panose="02020603050405020304" pitchFamily="18" charset="0"/>
              </a:rPr>
              <a:t>在舊約先知書裡只有三個可能的意思：</a:t>
            </a:r>
            <a:r>
              <a:rPr lang="en-GB" sz="4400" dirty="0">
                <a:solidFill>
                  <a:schemeClr val="tx1"/>
                </a:solidFill>
                <a:latin typeface="Candara" panose="020E0502030303020204" pitchFamily="34" charset="0"/>
                <a:ea typeface="DFYuanMedium-B5" panose="020F0509000000000000" pitchFamily="49" charset="-120"/>
                <a:cs typeface="Times New Roman" panose="02020603050405020304" pitchFamily="18" charset="0"/>
              </a:rPr>
              <a:t>(1) </a:t>
            </a:r>
            <a:r>
              <a:rPr lang="zh-CN" altLang="en-US" sz="4400" dirty="0">
                <a:solidFill>
                  <a:schemeClr val="tx1"/>
                </a:solidFill>
                <a:latin typeface="Candara" panose="020E0502030303020204" pitchFamily="34" charset="0"/>
                <a:ea typeface="DFYuanMedium-B5" panose="020F0509000000000000" pitchFamily="49" charset="-120"/>
                <a:cs typeface="Times New Roman" panose="02020603050405020304" pitchFamily="18" charset="0"/>
              </a:rPr>
              <a:t>先知；</a:t>
            </a:r>
            <a:r>
              <a:rPr lang="en-GB" sz="4400" dirty="0">
                <a:solidFill>
                  <a:schemeClr val="tx1"/>
                </a:solidFill>
                <a:latin typeface="Candara" panose="020E0502030303020204" pitchFamily="34" charset="0"/>
                <a:ea typeface="DFYuanMedium-B5" panose="020F0509000000000000" pitchFamily="49" charset="-120"/>
                <a:cs typeface="Times New Roman" panose="02020603050405020304" pitchFamily="18" charset="0"/>
              </a:rPr>
              <a:t>(2) </a:t>
            </a:r>
            <a:r>
              <a:rPr lang="zh-CN" altLang="en-US" sz="4400" dirty="0">
                <a:solidFill>
                  <a:schemeClr val="tx1"/>
                </a:solidFill>
                <a:latin typeface="Candara" panose="020E0502030303020204" pitchFamily="34" charset="0"/>
                <a:ea typeface="DFYuanMedium-B5" panose="020F0509000000000000" pitchFamily="49" charset="-120"/>
                <a:cs typeface="Times New Roman" panose="02020603050405020304" pitchFamily="18" charset="0"/>
              </a:rPr>
              <a:t>彌賽亞；</a:t>
            </a:r>
            <a:r>
              <a:rPr lang="en-GB" sz="4400" dirty="0">
                <a:solidFill>
                  <a:schemeClr val="tx1"/>
                </a:solidFill>
                <a:latin typeface="Candara" panose="020E0502030303020204" pitchFamily="34" charset="0"/>
                <a:ea typeface="DFYuanMedium-B5" panose="020F0509000000000000" pitchFamily="49" charset="-120"/>
                <a:cs typeface="Times New Roman" panose="02020603050405020304" pitchFamily="18" charset="0"/>
              </a:rPr>
              <a:t>(3) </a:t>
            </a:r>
            <a:r>
              <a:rPr lang="zh-CN" altLang="en-US" sz="4400" dirty="0">
                <a:solidFill>
                  <a:schemeClr val="tx1"/>
                </a:solidFill>
                <a:latin typeface="Candara" panose="020E0502030303020204" pitchFamily="34" charset="0"/>
                <a:ea typeface="DFYuanMedium-B5" panose="020F0509000000000000" pitchFamily="49" charset="-120"/>
                <a:cs typeface="Times New Roman" panose="02020603050405020304" pitchFamily="18" charset="0"/>
              </a:rPr>
              <a:t>以色列民。</a:t>
            </a:r>
            <a:r>
              <a:rPr lang="zh-CN" altLang="en-US" sz="4400" dirty="0">
                <a:solidFill>
                  <a:srgbClr val="C00000"/>
                </a:solidFill>
                <a:latin typeface="Candara" panose="020E0502030303020204" pitchFamily="34" charset="0"/>
                <a:ea typeface="DFYuanMedium-B5" panose="020F0509000000000000" pitchFamily="49" charset="-120"/>
                <a:cs typeface="Times New Roman" panose="02020603050405020304" pitchFamily="18" charset="0"/>
              </a:rPr>
              <a:t>這裡明顯是指耶穌基督</a:t>
            </a:r>
            <a:r>
              <a:rPr lang="zh-CN" altLang="en-US" sz="4400" dirty="0">
                <a:solidFill>
                  <a:schemeClr val="tx1"/>
                </a:solidFill>
                <a:latin typeface="Candara" panose="020E0502030303020204" pitchFamily="34" charset="0"/>
                <a:ea typeface="DFYuanMedium-B5" panose="020F0509000000000000" pitchFamily="49" charset="-120"/>
                <a:cs typeface="Times New Roman" panose="02020603050405020304" pitchFamily="18" charset="0"/>
              </a:rPr>
              <a:t>。</a:t>
            </a:r>
            <a:endParaRPr lang="en-US" altLang="zh-CN" sz="4400" dirty="0">
              <a:solidFill>
                <a:schemeClr val="tx1"/>
              </a:solidFill>
              <a:latin typeface="Candara" panose="020E0502030303020204" pitchFamily="34" charset="0"/>
              <a:ea typeface="DFYuanMedium-B5" panose="020F0509000000000000" pitchFamily="49" charset="-120"/>
              <a:cs typeface="Times New Roman" panose="02020603050405020304" pitchFamily="18" charset="0"/>
            </a:endParaRPr>
          </a:p>
        </p:txBody>
      </p:sp>
    </p:spTree>
    <p:extLst>
      <p:ext uri="{BB962C8B-B14F-4D97-AF65-F5344CB8AC3E}">
        <p14:creationId xmlns:p14="http://schemas.microsoft.com/office/powerpoint/2010/main" val="27291601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109EBE-D3AF-425D-92A7-A3BF902C9E43}"/>
              </a:ext>
            </a:extLst>
          </p:cNvPr>
          <p:cNvSpPr>
            <a:spLocks noGrp="1"/>
          </p:cNvSpPr>
          <p:nvPr>
            <p:ph idx="4294967295"/>
          </p:nvPr>
        </p:nvSpPr>
        <p:spPr>
          <a:xfrm>
            <a:off x="459581" y="350043"/>
            <a:ext cx="8224837" cy="6157913"/>
          </a:xfrm>
        </p:spPr>
        <p:txBody>
          <a:bodyPr vert="horz" lIns="91440" tIns="45720" rIns="91440" bIns="45720" rtlCol="0" anchor="t">
            <a:normAutofit/>
          </a:bodyPr>
          <a:lstStyle/>
          <a:p>
            <a:pPr marL="0" marR="0" indent="0" hangingPunct="1">
              <a:lnSpc>
                <a:spcPct val="110000"/>
              </a:lnSpc>
              <a:spcBef>
                <a:spcPts val="600"/>
              </a:spcBef>
              <a:spcAft>
                <a:spcPts val="600"/>
              </a:spcAft>
              <a:buNone/>
            </a:pPr>
            <a:r>
              <a:rPr lang="zh-CN" sz="4400" dirty="0">
                <a:effectLst/>
                <a:latin typeface="Candara" panose="020E0502030303020204" pitchFamily="34" charset="0"/>
                <a:ea typeface="DFYuanMedium-B5" panose="020F0509000000000000" pitchFamily="49" charset="-120"/>
                <a:cs typeface="Times New Roman" panose="02020603050405020304" pitchFamily="18" charset="0"/>
              </a:rPr>
              <a:t>可參考但以理書</a:t>
            </a:r>
            <a:r>
              <a:rPr lang="en-US" altLang="zh-CN" sz="4400" dirty="0">
                <a:effectLst/>
                <a:latin typeface="Candara" panose="020E0502030303020204" pitchFamily="34" charset="0"/>
                <a:ea typeface="DFYuanMedium-B5" panose="020F0509000000000000" pitchFamily="49" charset="-120"/>
                <a:cs typeface="Times New Roman" panose="02020603050405020304" pitchFamily="18" charset="0"/>
              </a:rPr>
              <a:t> </a:t>
            </a:r>
            <a:r>
              <a:rPr lang="en-GB" sz="4400" dirty="0">
                <a:effectLst/>
                <a:latin typeface="Candara" panose="020E0502030303020204" pitchFamily="34" charset="0"/>
                <a:ea typeface="DFYuanMedium-B5" panose="020F0509000000000000" pitchFamily="49" charset="-120"/>
                <a:cs typeface="Times New Roman" panose="02020603050405020304" pitchFamily="18" charset="0"/>
              </a:rPr>
              <a:t>7:13</a:t>
            </a:r>
            <a:r>
              <a:rPr lang="zh-CN" sz="4400" dirty="0">
                <a:effectLst/>
                <a:latin typeface="Candara" panose="020E0502030303020204" pitchFamily="34" charset="0"/>
                <a:ea typeface="DFYuanMedium-B5" panose="020F0509000000000000" pitchFamily="49" charset="-120"/>
                <a:cs typeface="Times New Roman" panose="02020603050405020304" pitchFamily="18" charset="0"/>
              </a:rPr>
              <a:t>，『</a:t>
            </a:r>
            <a:r>
              <a:rPr lang="zh-TW" sz="4400" dirty="0">
                <a:effectLst/>
                <a:latin typeface="Courier New" panose="02070309020205020404" pitchFamily="49" charset="0"/>
                <a:ea typeface="DFPWeiBei-B5" panose="03000700000000000000" pitchFamily="66" charset="-120"/>
                <a:cs typeface="Times New Roman" panose="02020603050405020304" pitchFamily="18" charset="0"/>
              </a:rPr>
              <a:t>我在夜間的異象中觀看，見</a:t>
            </a:r>
            <a:r>
              <a:rPr lang="zh-TW" sz="4400" dirty="0">
                <a:solidFill>
                  <a:srgbClr val="4B4BFF"/>
                </a:solidFill>
                <a:effectLst/>
                <a:latin typeface="Courier New" panose="02070309020205020404" pitchFamily="49" charset="0"/>
                <a:ea typeface="DFPWeiBei-B5" panose="03000700000000000000" pitchFamily="66" charset="-120"/>
                <a:cs typeface="Times New Roman" panose="02020603050405020304" pitchFamily="18" charset="0"/>
              </a:rPr>
              <a:t>有一位像人子的，駕著天雲而來，被領到亙古常在者面前</a:t>
            </a:r>
            <a:r>
              <a:rPr lang="zh-CN" sz="4400" dirty="0">
                <a:effectLst/>
                <a:latin typeface="Candara" panose="020E0502030303020204" pitchFamily="34" charset="0"/>
                <a:ea typeface="DFYuanMedium-B5" panose="020F0509000000000000" pitchFamily="49" charset="-120"/>
                <a:cs typeface="Times New Roman" panose="02020603050405020304" pitchFamily="18" charset="0"/>
              </a:rPr>
              <a:t>』和馬太福音</a:t>
            </a:r>
            <a:r>
              <a:rPr lang="en-US" altLang="zh-CN" sz="4400" dirty="0">
                <a:effectLst/>
                <a:latin typeface="Candara" panose="020E0502030303020204" pitchFamily="34" charset="0"/>
                <a:ea typeface="DFYuanMedium-B5" panose="020F0509000000000000" pitchFamily="49" charset="-120"/>
                <a:cs typeface="Times New Roman" panose="02020603050405020304" pitchFamily="18" charset="0"/>
              </a:rPr>
              <a:t> </a:t>
            </a:r>
            <a:r>
              <a:rPr lang="en-GB" sz="4400" dirty="0">
                <a:effectLst/>
                <a:latin typeface="Candara" panose="020E0502030303020204" pitchFamily="34" charset="0"/>
                <a:ea typeface="DFYuanMedium-B5" panose="020F0509000000000000" pitchFamily="49" charset="-120"/>
                <a:cs typeface="Times New Roman" panose="02020603050405020304" pitchFamily="18" charset="0"/>
              </a:rPr>
              <a:t>24:30</a:t>
            </a:r>
            <a:r>
              <a:rPr lang="zh-CN" sz="4400" dirty="0">
                <a:effectLst/>
                <a:latin typeface="Candara" panose="020E0502030303020204" pitchFamily="34" charset="0"/>
                <a:ea typeface="DFYuanMedium-B5" panose="020F0509000000000000" pitchFamily="49" charset="-120"/>
                <a:cs typeface="Times New Roman" panose="02020603050405020304" pitchFamily="18" charset="0"/>
              </a:rPr>
              <a:t>，『</a:t>
            </a:r>
            <a:r>
              <a:rPr lang="zh-TW" sz="4400" dirty="0">
                <a:effectLst/>
                <a:latin typeface="Courier New" panose="02070309020205020404" pitchFamily="49" charset="0"/>
                <a:ea typeface="DFPWeiBei-B5" panose="03000700000000000000" pitchFamily="66" charset="-120"/>
                <a:cs typeface="Times New Roman" panose="02020603050405020304" pitchFamily="18" charset="0"/>
              </a:rPr>
              <a:t>那時，</a:t>
            </a:r>
            <a:r>
              <a:rPr lang="zh-TW" sz="4400" dirty="0">
                <a:solidFill>
                  <a:srgbClr val="4B4BFF"/>
                </a:solidFill>
                <a:effectLst/>
                <a:latin typeface="Courier New" panose="02070309020205020404" pitchFamily="49" charset="0"/>
                <a:ea typeface="DFPWeiBei-B5" panose="03000700000000000000" pitchFamily="66" charset="-120"/>
                <a:cs typeface="Times New Roman" panose="02020603050405020304" pitchFamily="18" charset="0"/>
              </a:rPr>
              <a:t>人子的兆頭要顯在天上</a:t>
            </a:r>
            <a:r>
              <a:rPr lang="zh-TW" sz="4400" dirty="0">
                <a:effectLst/>
                <a:latin typeface="Courier New" panose="02070309020205020404" pitchFamily="49" charset="0"/>
                <a:ea typeface="DFPWeiBei-B5" panose="03000700000000000000" pitchFamily="66" charset="-120"/>
                <a:cs typeface="Times New Roman" panose="02020603050405020304" pitchFamily="18" charset="0"/>
              </a:rPr>
              <a:t>，地上的萬族都要哀哭，</a:t>
            </a:r>
            <a:r>
              <a:rPr lang="zh-TW" sz="4400" dirty="0">
                <a:solidFill>
                  <a:srgbClr val="4B4BFF"/>
                </a:solidFill>
                <a:effectLst/>
                <a:latin typeface="Courier New" panose="02070309020205020404" pitchFamily="49" charset="0"/>
                <a:ea typeface="DFPWeiBei-B5" panose="03000700000000000000" pitchFamily="66" charset="-120"/>
                <a:cs typeface="Times New Roman" panose="02020603050405020304" pitchFamily="18" charset="0"/>
              </a:rPr>
              <a:t>他們要看見人子，有能力，有大榮耀，駕著天上的雲降臨</a:t>
            </a:r>
            <a:r>
              <a:rPr lang="zh-TW" sz="4400" dirty="0">
                <a:effectLst/>
                <a:latin typeface="Courier New" panose="02070309020205020404" pitchFamily="49" charset="0"/>
                <a:ea typeface="DFPWeiBei-B5" panose="03000700000000000000" pitchFamily="66" charset="-120"/>
                <a:cs typeface="Times New Roman" panose="02020603050405020304" pitchFamily="18" charset="0"/>
              </a:rPr>
              <a:t>。</a:t>
            </a:r>
            <a:r>
              <a:rPr lang="zh-CN" sz="4400" dirty="0">
                <a:effectLst/>
                <a:latin typeface="Candara" panose="020E0502030303020204" pitchFamily="34" charset="0"/>
                <a:ea typeface="DFYuanMedium-B5" panose="020F0509000000000000" pitchFamily="49" charset="-120"/>
                <a:cs typeface="Times New Roman" panose="02020603050405020304" pitchFamily="18" charset="0"/>
              </a:rPr>
              <a:t>』</a:t>
            </a:r>
            <a:endParaRPr lang="en-US" sz="4400" dirty="0">
              <a:effectLst/>
              <a:latin typeface="Courier New" panose="02070309020205020404" pitchFamily="49" charset="0"/>
              <a:ea typeface="PMingLiU" panose="02020500000000000000" pitchFamily="18" charset="-120"/>
            </a:endParaRPr>
          </a:p>
        </p:txBody>
      </p:sp>
    </p:spTree>
    <p:extLst>
      <p:ext uri="{BB962C8B-B14F-4D97-AF65-F5344CB8AC3E}">
        <p14:creationId xmlns:p14="http://schemas.microsoft.com/office/powerpoint/2010/main" val="17078883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4" name="Rectangle 105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Golden Laurel Wreath Crown Realistic Stock Illustration - Download Image  Now - iStock">
            <a:extLst>
              <a:ext uri="{FF2B5EF4-FFF2-40B4-BE49-F238E27FC236}">
                <a16:creationId xmlns:a16="http://schemas.microsoft.com/office/drawing/2014/main" id="{8AF00592-BF0C-9F42-2E90-0BF94D9514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875" r="28875"/>
          <a:stretch/>
        </p:blipFill>
        <p:spPr bwMode="auto">
          <a:xfrm>
            <a:off x="20" y="10"/>
            <a:ext cx="3428981" cy="6857992"/>
          </a:xfrm>
          <a:custGeom>
            <a:avLst/>
            <a:gdLst/>
            <a:ahLst/>
            <a:cxnLst/>
            <a:rect l="l" t="t" r="r" b="b"/>
            <a:pathLst>
              <a:path w="4572002" h="6858002">
                <a:moveTo>
                  <a:pt x="4295315" y="6438981"/>
                </a:moveTo>
                <a:lnTo>
                  <a:pt x="4275384" y="6463840"/>
                </a:lnTo>
                <a:lnTo>
                  <a:pt x="4275382" y="6463849"/>
                </a:lnTo>
                <a:lnTo>
                  <a:pt x="4261587" y="6513012"/>
                </a:lnTo>
                <a:lnTo>
                  <a:pt x="4242781" y="6546194"/>
                </a:lnTo>
                <a:lnTo>
                  <a:pt x="4242781" y="6546195"/>
                </a:lnTo>
                <a:lnTo>
                  <a:pt x="4259119" y="6521804"/>
                </a:lnTo>
                <a:lnTo>
                  <a:pt x="4261587" y="6513012"/>
                </a:lnTo>
                <a:lnTo>
                  <a:pt x="4264397" y="6508052"/>
                </a:lnTo>
                <a:lnTo>
                  <a:pt x="4275382" y="6463849"/>
                </a:lnTo>
                <a:lnTo>
                  <a:pt x="4275384" y="6463841"/>
                </a:lnTo>
                <a:cubicBezTo>
                  <a:pt x="4278336" y="6451650"/>
                  <a:pt x="4285813" y="6444077"/>
                  <a:pt x="4295315" y="6438981"/>
                </a:cubicBezTo>
                <a:close/>
                <a:moveTo>
                  <a:pt x="4211111" y="2836172"/>
                </a:moveTo>
                <a:lnTo>
                  <a:pt x="4202420" y="2848793"/>
                </a:lnTo>
                <a:cubicBezTo>
                  <a:pt x="4192420" y="2881226"/>
                  <a:pt x="4178988" y="2913982"/>
                  <a:pt x="4177881" y="2947862"/>
                </a:cubicBezTo>
                <a:lnTo>
                  <a:pt x="4177881" y="2947863"/>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1"/>
                  <a:pt x="4093355" y="3574408"/>
                </a:cubicBezTo>
                <a:lnTo>
                  <a:pt x="4093356" y="3574408"/>
                </a:lnTo>
                <a:lnTo>
                  <a:pt x="4093355" y="3574409"/>
                </a:lnTo>
                <a:cubicBezTo>
                  <a:pt x="4092450" y="3582005"/>
                  <a:pt x="4096499" y="3590054"/>
                  <a:pt x="4105453" y="3606818"/>
                </a:cubicBezTo>
                <a:cubicBezTo>
                  <a:pt x="4109835" y="3614820"/>
                  <a:pt x="4112501" y="3624726"/>
                  <a:pt x="4118979" y="3630633"/>
                </a:cubicBezTo>
                <a:cubicBezTo>
                  <a:pt x="4127218" y="3638158"/>
                  <a:pt x="4132898" y="3646123"/>
                  <a:pt x="4136708" y="3654416"/>
                </a:cubicBezTo>
                <a:lnTo>
                  <a:pt x="4143220" y="3680164"/>
                </a:lnTo>
                <a:lnTo>
                  <a:pt x="4139172" y="3734837"/>
                </a:lnTo>
                <a:lnTo>
                  <a:pt x="4139172" y="3734838"/>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6645" y="3852620"/>
                </a:lnTo>
                <a:cubicBezTo>
                  <a:pt x="4114978" y="3863193"/>
                  <a:pt x="4117265" y="3874195"/>
                  <a:pt x="4126028" y="3885339"/>
                </a:cubicBezTo>
                <a:cubicBezTo>
                  <a:pt x="4135744" y="3897722"/>
                  <a:pt x="4143150" y="3910319"/>
                  <a:pt x="4148409" y="3923125"/>
                </a:cubicBezTo>
                <a:lnTo>
                  <a:pt x="4157913" y="3962160"/>
                </a:lnTo>
                <a:lnTo>
                  <a:pt x="4155523" y="4002410"/>
                </a:lnTo>
                <a:cubicBezTo>
                  <a:pt x="4152853" y="4016025"/>
                  <a:pt x="4148364" y="4029837"/>
                  <a:pt x="4142220" y="4043839"/>
                </a:cubicBezTo>
                <a:cubicBezTo>
                  <a:pt x="4133457" y="4063842"/>
                  <a:pt x="4128075" y="4083702"/>
                  <a:pt x="4127099" y="4103825"/>
                </a:cubicBezTo>
                <a:lnTo>
                  <a:pt x="4127099" y="4103826"/>
                </a:lnTo>
                <a:lnTo>
                  <a:pt x="4127099" y="4103826"/>
                </a:lnTo>
                <a:cubicBezTo>
                  <a:pt x="4126122" y="4123948"/>
                  <a:pt x="4129552" y="4144333"/>
                  <a:pt x="4138410" y="4165384"/>
                </a:cubicBezTo>
                <a:lnTo>
                  <a:pt x="4142315" y="4192388"/>
                </a:lnTo>
                <a:lnTo>
                  <a:pt x="4142220" y="4221391"/>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6"/>
                  <a:pt x="4116716" y="4800483"/>
                </a:cubicBezTo>
                <a:lnTo>
                  <a:pt x="4116716" y="4800483"/>
                </a:lnTo>
                <a:lnTo>
                  <a:pt x="4116716" y="4800484"/>
                </a:lnTo>
                <a:cubicBezTo>
                  <a:pt x="4118597" y="4810581"/>
                  <a:pt x="4123170" y="4819964"/>
                  <a:pt x="4131552" y="4828917"/>
                </a:cubicBezTo>
                <a:cubicBezTo>
                  <a:pt x="4142601" y="4840633"/>
                  <a:pt x="4151364" y="4853636"/>
                  <a:pt x="4156484" y="4867614"/>
                </a:cubicBezTo>
                <a:lnTo>
                  <a:pt x="4161262" y="4889275"/>
                </a:lnTo>
                <a:lnTo>
                  <a:pt x="4159557" y="4912168"/>
                </a:lnTo>
                <a:cubicBezTo>
                  <a:pt x="4157842" y="4919978"/>
                  <a:pt x="4157485" y="4927122"/>
                  <a:pt x="4158155" y="4933805"/>
                </a:cubicBezTo>
                <a:lnTo>
                  <a:pt x="4158155" y="4933805"/>
                </a:lnTo>
                <a:lnTo>
                  <a:pt x="4158155" y="4933806"/>
                </a:lnTo>
                <a:cubicBezTo>
                  <a:pt x="4160163" y="4953853"/>
                  <a:pt x="4171415" y="4969748"/>
                  <a:pt x="4182989" y="4987038"/>
                </a:cubicBezTo>
                <a:cubicBezTo>
                  <a:pt x="4194228" y="5003802"/>
                  <a:pt x="4208326" y="5022853"/>
                  <a:pt x="4209468" y="5041522"/>
                </a:cubicBezTo>
                <a:cubicBezTo>
                  <a:pt x="4210706" y="5062669"/>
                  <a:pt x="4221137" y="5082339"/>
                  <a:pt x="4228472" y="5102461"/>
                </a:cubicBezTo>
                <a:lnTo>
                  <a:pt x="4235616" y="5133225"/>
                </a:lnTo>
                <a:lnTo>
                  <a:pt x="4228901" y="5166113"/>
                </a:lnTo>
                <a:lnTo>
                  <a:pt x="4228901" y="5166114"/>
                </a:lnTo>
                <a:lnTo>
                  <a:pt x="4228901" y="5166114"/>
                </a:lnTo>
                <a:cubicBezTo>
                  <a:pt x="4228139" y="5167638"/>
                  <a:pt x="4228711" y="5169781"/>
                  <a:pt x="4229592" y="5172091"/>
                </a:cubicBezTo>
                <a:lnTo>
                  <a:pt x="4232139" y="5179068"/>
                </a:lnTo>
                <a:lnTo>
                  <a:pt x="4231973" y="5229433"/>
                </a:lnTo>
                <a:cubicBezTo>
                  <a:pt x="4228139" y="5245269"/>
                  <a:pt x="4220423" y="5259937"/>
                  <a:pt x="4208516" y="5272796"/>
                </a:cubicBezTo>
                <a:cubicBezTo>
                  <a:pt x="4185226" y="5298086"/>
                  <a:pt x="4177689" y="5325412"/>
                  <a:pt x="4179637" y="5355014"/>
                </a:cubicBez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6" y="5480638"/>
                </a:cubicBezTo>
                <a:lnTo>
                  <a:pt x="4208850" y="5507668"/>
                </a:lnTo>
                <a:lnTo>
                  <a:pt x="4206630" y="5520422"/>
                </a:lnTo>
                <a:cubicBezTo>
                  <a:pt x="4204993" y="5524467"/>
                  <a:pt x="4202326" y="5528265"/>
                  <a:pt x="4198230" y="5531693"/>
                </a:cubicBezTo>
                <a:cubicBezTo>
                  <a:pt x="4191181" y="5537600"/>
                  <a:pt x="4187989" y="5542649"/>
                  <a:pt x="4188085" y="5547578"/>
                </a:cubicBezTo>
                <a:lnTo>
                  <a:pt x="4188085" y="5547578"/>
                </a:lnTo>
                <a:lnTo>
                  <a:pt x="4188085" y="5547579"/>
                </a:lnTo>
                <a:cubicBezTo>
                  <a:pt x="4188180" y="5552508"/>
                  <a:pt x="4191562" y="5557318"/>
                  <a:pt x="4197658" y="5562747"/>
                </a:cubicBezTo>
                <a:cubicBezTo>
                  <a:pt x="4240331" y="5600468"/>
                  <a:pt x="4267002" y="5646190"/>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cubicBezTo>
                  <a:pt x="4375877" y="5892038"/>
                  <a:pt x="4379782" y="5900611"/>
                  <a:pt x="4382997" y="5909351"/>
                </a:cubicBezTo>
                <a:lnTo>
                  <a:pt x="4389878" y="5935950"/>
                </a:lnTo>
                <a:lnTo>
                  <a:pt x="4389711" y="5964477"/>
                </a:lnTo>
                <a:cubicBezTo>
                  <a:pt x="4388783" y="5974097"/>
                  <a:pt x="4387306" y="5983766"/>
                  <a:pt x="4386258" y="5993291"/>
                </a:cubicBez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cubicBezTo>
                  <a:pt x="4309818" y="6139745"/>
                  <a:pt x="4314629" y="6145793"/>
                  <a:pt x="4325488" y="6155603"/>
                </a:cubicBezTo>
                <a:cubicBezTo>
                  <a:pt x="4347777" y="6175798"/>
                  <a:pt x="4359397" y="6200945"/>
                  <a:pt x="4364159" y="6228757"/>
                </a:cubicBezTo>
                <a:lnTo>
                  <a:pt x="4381496" y="6361540"/>
                </a:lnTo>
                <a:lnTo>
                  <a:pt x="4381314" y="6364769"/>
                </a:lnTo>
                <a:lnTo>
                  <a:pt x="4380007" y="6387910"/>
                </a:lnTo>
                <a:lnTo>
                  <a:pt x="4377352" y="6393385"/>
                </a:lnTo>
                <a:lnTo>
                  <a:pt x="4370589" y="6407332"/>
                </a:lnTo>
                <a:lnTo>
                  <a:pt x="4370589" y="6407333"/>
                </a:lnTo>
                <a:lnTo>
                  <a:pt x="4377352" y="6393385"/>
                </a:lnTo>
                <a:lnTo>
                  <a:pt x="4380008" y="6387910"/>
                </a:lnTo>
                <a:lnTo>
                  <a:pt x="4381314" y="6364769"/>
                </a:lnTo>
                <a:lnTo>
                  <a:pt x="4381496" y="6361540"/>
                </a:lnTo>
                <a:lnTo>
                  <a:pt x="4381496" y="6361540"/>
                </a:lnTo>
                <a:lnTo>
                  <a:pt x="4381496" y="6361539"/>
                </a:lnTo>
                <a:cubicBezTo>
                  <a:pt x="4377876" y="6317151"/>
                  <a:pt x="4371590" y="6272764"/>
                  <a:pt x="4364159" y="6228756"/>
                </a:cubicBezTo>
                <a:cubicBezTo>
                  <a:pt x="4359397" y="6200944"/>
                  <a:pt x="4347777" y="6175797"/>
                  <a:pt x="4325488" y="6155602"/>
                </a:cubicBezTo>
                <a:cubicBezTo>
                  <a:pt x="4320059" y="6150697"/>
                  <a:pt x="4316141" y="6146732"/>
                  <a:pt x="4313590" y="6143190"/>
                </a:cubicBezTo>
                <a:lnTo>
                  <a:pt x="4309890" y="6133315"/>
                </a:lnTo>
                <a:lnTo>
                  <a:pt x="4323582" y="6108739"/>
                </a:lnTo>
                <a:cubicBezTo>
                  <a:pt x="4343777" y="6082259"/>
                  <a:pt x="4362445" y="6054826"/>
                  <a:pt x="4379782" y="6026441"/>
                </a:cubicBezTo>
                <a:cubicBezTo>
                  <a:pt x="4385306" y="6017486"/>
                  <a:pt x="4385116" y="6004532"/>
                  <a:pt x="4386258" y="5993292"/>
                </a:cubicBezTo>
                <a:cubicBezTo>
                  <a:pt x="4388354" y="5974241"/>
                  <a:pt x="4392164" y="5954618"/>
                  <a:pt x="4389878" y="5935950"/>
                </a:cubicBezTo>
                <a:lnTo>
                  <a:pt x="4389878" y="5935950"/>
                </a:lnTo>
                <a:lnTo>
                  <a:pt x="4389878" y="5935949"/>
                </a:lnTo>
                <a:cubicBezTo>
                  <a:pt x="4387592" y="5918042"/>
                  <a:pt x="4379782" y="5900323"/>
                  <a:pt x="4371972" y="5883751"/>
                </a:cubicBezTo>
                <a:cubicBezTo>
                  <a:pt x="4350063" y="5837457"/>
                  <a:pt x="4322820" y="5794974"/>
                  <a:pt x="4283577" y="5760873"/>
                </a:cubicBezTo>
                <a:cubicBezTo>
                  <a:pt x="4278433" y="5756493"/>
                  <a:pt x="4276527" y="5747728"/>
                  <a:pt x="4274812" y="5740488"/>
                </a:cubicBezTo>
                <a:cubicBezTo>
                  <a:pt x="4271954" y="5728678"/>
                  <a:pt x="4269288" y="5716485"/>
                  <a:pt x="4268906" y="5704483"/>
                </a:cubicBezTo>
                <a:cubicBezTo>
                  <a:pt x="4267002" y="5646189"/>
                  <a:pt x="4240331" y="5600467"/>
                  <a:pt x="4197658" y="5562746"/>
                </a:cubicBezTo>
                <a:lnTo>
                  <a:pt x="4188085" y="5547578"/>
                </a:lnTo>
                <a:lnTo>
                  <a:pt x="4198230" y="5531694"/>
                </a:lnTo>
                <a:cubicBezTo>
                  <a:pt x="4206421" y="5524837"/>
                  <a:pt x="4208898" y="5516503"/>
                  <a:pt x="4208850" y="5507668"/>
                </a:cubicBez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lnTo>
                  <a:pt x="4179637" y="5355014"/>
                </a:lnTo>
                <a:lnTo>
                  <a:pt x="4181083" y="5326163"/>
                </a:lnTo>
                <a:cubicBezTo>
                  <a:pt x="4184464" y="5307422"/>
                  <a:pt x="4192990" y="5289657"/>
                  <a:pt x="4208516" y="5272797"/>
                </a:cubicBezTo>
                <a:cubicBezTo>
                  <a:pt x="4232329" y="5247079"/>
                  <a:pt x="4239379" y="5214122"/>
                  <a:pt x="4232139" y="5179068"/>
                </a:cubicBezTo>
                <a:lnTo>
                  <a:pt x="4232139" y="5179068"/>
                </a:lnTo>
                <a:lnTo>
                  <a:pt x="4232139" y="5179067"/>
                </a:lnTo>
                <a:cubicBezTo>
                  <a:pt x="4231663" y="5176876"/>
                  <a:pt x="4230473" y="5174400"/>
                  <a:pt x="4229592" y="5172090"/>
                </a:cubicBezTo>
                <a:lnTo>
                  <a:pt x="4228901" y="5166114"/>
                </a:lnTo>
                <a:lnTo>
                  <a:pt x="4235616" y="5133225"/>
                </a:lnTo>
                <a:lnTo>
                  <a:pt x="4235616" y="5133225"/>
                </a:lnTo>
                <a:lnTo>
                  <a:pt x="4235616" y="5133224"/>
                </a:lnTo>
                <a:cubicBezTo>
                  <a:pt x="4233865" y="5101639"/>
                  <a:pt x="4211325" y="5073241"/>
                  <a:pt x="4209468" y="5041521"/>
                </a:cubicBezTo>
                <a:cubicBezTo>
                  <a:pt x="4208326" y="5022852"/>
                  <a:pt x="4194228" y="5003801"/>
                  <a:pt x="4182989" y="4987037"/>
                </a:cubicBezTo>
                <a:cubicBezTo>
                  <a:pt x="4175273" y="4975511"/>
                  <a:pt x="4167700" y="4964604"/>
                  <a:pt x="4162914" y="4952673"/>
                </a:cubicBezTo>
                <a:lnTo>
                  <a:pt x="4158155" y="4933805"/>
                </a:lnTo>
                <a:lnTo>
                  <a:pt x="4159557" y="4912169"/>
                </a:lnTo>
                <a:cubicBezTo>
                  <a:pt x="4161319" y="4904359"/>
                  <a:pt x="4161831" y="4896714"/>
                  <a:pt x="4161262" y="4889276"/>
                </a:cubicBezTo>
                <a:lnTo>
                  <a:pt x="4161262" y="4889275"/>
                </a:lnTo>
                <a:lnTo>
                  <a:pt x="4161262" y="4889275"/>
                </a:lnTo>
                <a:cubicBezTo>
                  <a:pt x="4159556" y="4866958"/>
                  <a:pt x="4148126" y="4846490"/>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1"/>
                </a:lnTo>
                <a:lnTo>
                  <a:pt x="4196706" y="4363890"/>
                </a:lnTo>
                <a:cubicBezTo>
                  <a:pt x="4196514" y="4350554"/>
                  <a:pt x="4193466" y="4336457"/>
                  <a:pt x="4187752" y="4324645"/>
                </a:cubicBezTo>
                <a:cubicBezTo>
                  <a:pt x="4175749" y="4300070"/>
                  <a:pt x="4160129" y="4277401"/>
                  <a:pt x="4147936" y="4253014"/>
                </a:cubicBezTo>
                <a:lnTo>
                  <a:pt x="4142220" y="4221391"/>
                </a:lnTo>
                <a:lnTo>
                  <a:pt x="4142315" y="4192388"/>
                </a:lnTo>
                <a:lnTo>
                  <a:pt x="4142315" y="4192388"/>
                </a:lnTo>
                <a:lnTo>
                  <a:pt x="4142315" y="4192387"/>
                </a:lnTo>
                <a:cubicBezTo>
                  <a:pt x="4142411" y="4182767"/>
                  <a:pt x="4141839" y="4173480"/>
                  <a:pt x="4138410" y="4165383"/>
                </a:cubicBezTo>
                <a:cubicBezTo>
                  <a:pt x="4133981" y="4154857"/>
                  <a:pt x="4130909" y="4144498"/>
                  <a:pt x="4129066" y="4134255"/>
                </a:cubicBezTo>
                <a:lnTo>
                  <a:pt x="4127099" y="4103826"/>
                </a:lnTo>
                <a:lnTo>
                  <a:pt x="4142220" y="4043840"/>
                </a:lnTo>
                <a:cubicBezTo>
                  <a:pt x="4154508" y="4015835"/>
                  <a:pt x="4160175" y="3988593"/>
                  <a:pt x="4157913" y="3962160"/>
                </a:cubicBezTo>
                <a:lnTo>
                  <a:pt x="4157913" y="3962160"/>
                </a:lnTo>
                <a:lnTo>
                  <a:pt x="4157913" y="3962159"/>
                </a:lnTo>
                <a:cubicBezTo>
                  <a:pt x="4155651" y="3935727"/>
                  <a:pt x="4145460" y="3910104"/>
                  <a:pt x="4126028" y="3885338"/>
                </a:cubicBezTo>
                <a:cubicBezTo>
                  <a:pt x="4121646" y="3879766"/>
                  <a:pt x="4118884" y="3874229"/>
                  <a:pt x="4117425" y="3868764"/>
                </a:cubicBezTo>
                <a:lnTo>
                  <a:pt x="4116645" y="3852620"/>
                </a:lnTo>
                <a:lnTo>
                  <a:pt x="4130980" y="3822473"/>
                </a:lnTo>
                <a:cubicBezTo>
                  <a:pt x="4139172" y="3811614"/>
                  <a:pt x="4144316" y="3800897"/>
                  <a:pt x="4145911" y="3789777"/>
                </a:cubicBezTo>
                <a:lnTo>
                  <a:pt x="4145911" y="3789776"/>
                </a:lnTo>
                <a:lnTo>
                  <a:pt x="4145911" y="3789776"/>
                </a:lnTo>
                <a:cubicBezTo>
                  <a:pt x="4147507" y="3778655"/>
                  <a:pt x="4145554" y="3767130"/>
                  <a:pt x="4139554" y="3754652"/>
                </a:cubicBezTo>
                <a:lnTo>
                  <a:pt x="4139172" y="3734838"/>
                </a:lnTo>
                <a:lnTo>
                  <a:pt x="4143220" y="3680164"/>
                </a:lnTo>
                <a:lnTo>
                  <a:pt x="4143220" y="3680164"/>
                </a:lnTo>
                <a:lnTo>
                  <a:pt x="4143220" y="3680163"/>
                </a:lnTo>
                <a:cubicBezTo>
                  <a:pt x="4141696" y="3662494"/>
                  <a:pt x="4135458" y="3645682"/>
                  <a:pt x="4118979" y="3630632"/>
                </a:cubicBezTo>
                <a:cubicBezTo>
                  <a:pt x="4112501" y="3624725"/>
                  <a:pt x="4109835" y="3614819"/>
                  <a:pt x="4105453" y="3606817"/>
                </a:cubicBezTo>
                <a:cubicBezTo>
                  <a:pt x="4100976" y="3598435"/>
                  <a:pt x="4097725" y="3592232"/>
                  <a:pt x="4095707" y="3587174"/>
                </a:cubicBezTo>
                <a:lnTo>
                  <a:pt x="4093356"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2"/>
                </a:lnTo>
                <a:lnTo>
                  <a:pt x="4193158" y="3077401"/>
                </a:lnTo>
                <a:cubicBezTo>
                  <a:pt x="4193372" y="3045777"/>
                  <a:pt x="4189562" y="3014153"/>
                  <a:pt x="4181465" y="2982148"/>
                </a:cubicBezTo>
                <a:lnTo>
                  <a:pt x="4177881" y="2947863"/>
                </a:lnTo>
                <a:lnTo>
                  <a:pt x="4182513" y="2914328"/>
                </a:lnTo>
                <a:cubicBezTo>
                  <a:pt x="4187561" y="2892182"/>
                  <a:pt x="4195753" y="2870416"/>
                  <a:pt x="4202420" y="2848794"/>
                </a:cubicBezTo>
                <a:cubicBezTo>
                  <a:pt x="4203753" y="2844317"/>
                  <a:pt x="4207039"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1"/>
                </a:lnTo>
                <a:cubicBezTo>
                  <a:pt x="4130791" y="2499773"/>
                  <a:pt x="4128410" y="2509025"/>
                  <a:pt x="4125838" y="2518264"/>
                </a:cubicBezTo>
                <a:cubicBezTo>
                  <a:pt x="4123171" y="2527790"/>
                  <a:pt x="4122027" y="2536458"/>
                  <a:pt x="4122194" y="2545006"/>
                </a:cubicBezTo>
                <a:lnTo>
                  <a:pt x="4122194" y="2545007"/>
                </a:lnTo>
                <a:lnTo>
                  <a:pt x="4122194" y="2545007"/>
                </a:lnTo>
                <a:cubicBezTo>
                  <a:pt x="4122360" y="2553556"/>
                  <a:pt x="4123837" y="2561986"/>
                  <a:pt x="4126408" y="2571035"/>
                </a:cubicBezTo>
                <a:cubicBezTo>
                  <a:pt x="4138410" y="2612946"/>
                  <a:pt x="4170987" y="2640951"/>
                  <a:pt x="4199562" y="2668002"/>
                </a:cubicBezTo>
                <a:cubicBezTo>
                  <a:pt x="4223947" y="2691055"/>
                  <a:pt x="4237663" y="2716964"/>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4653" y="2782305"/>
                </a:lnTo>
                <a:lnTo>
                  <a:pt x="4253873" y="2778006"/>
                </a:lnTo>
                <a:lnTo>
                  <a:pt x="4254283" y="2770757"/>
                </a:lnTo>
                <a:lnTo>
                  <a:pt x="4247953" y="2745352"/>
                </a:lnTo>
                <a:lnTo>
                  <a:pt x="4247952" y="2745348"/>
                </a:lnTo>
                <a:cubicBezTo>
                  <a:pt x="4237663" y="2716963"/>
                  <a:pt x="4223947" y="2691054"/>
                  <a:pt x="4199562" y="2668001"/>
                </a:cubicBezTo>
                <a:cubicBezTo>
                  <a:pt x="4170987" y="2640950"/>
                  <a:pt x="4138410" y="2612945"/>
                  <a:pt x="4126408" y="2571034"/>
                </a:cubicBezTo>
                <a:lnTo>
                  <a:pt x="4122194" y="2545007"/>
                </a:lnTo>
                <a:lnTo>
                  <a:pt x="4125838" y="2518265"/>
                </a:lnTo>
                <a:cubicBezTo>
                  <a:pt x="4130981" y="2499786"/>
                  <a:pt x="4135363" y="2481259"/>
                  <a:pt x="4134482" y="2463019"/>
                </a:cubicBezTo>
                <a:lnTo>
                  <a:pt x="4134481" y="2463018"/>
                </a:lnTo>
                <a:lnTo>
                  <a:pt x="4134482" y="2463018"/>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51027" y="1453958"/>
                </a:moveTo>
                <a:lnTo>
                  <a:pt x="3745230" y="1459073"/>
                </a:lnTo>
                <a:lnTo>
                  <a:pt x="3745230" y="1459073"/>
                </a:lnTo>
                <a:lnTo>
                  <a:pt x="3745229" y="1459074"/>
                </a:lnTo>
                <a:lnTo>
                  <a:pt x="3736012" y="1481572"/>
                </a:lnTo>
                <a:lnTo>
                  <a:pt x="3745230" y="1459073"/>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cubicBezTo>
                  <a:pt x="3760922" y="348396"/>
                  <a:pt x="3763447" y="357874"/>
                  <a:pt x="3765590" y="367328"/>
                </a:cubicBezTo>
                <a:lnTo>
                  <a:pt x="3769400" y="395640"/>
                </a:lnTo>
                <a:cubicBezTo>
                  <a:pt x="3769590" y="376781"/>
                  <a:pt x="3762352" y="357921"/>
                  <a:pt x="3759494" y="338870"/>
                </a:cubicBez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8"/>
                </a:lnTo>
                <a:lnTo>
                  <a:pt x="3785402" y="228944"/>
                </a:lnTo>
                <a:lnTo>
                  <a:pt x="3785402" y="228949"/>
                </a:lnTo>
                <a:lnTo>
                  <a:pt x="3785402" y="228948"/>
                </a:lnTo>
                <a:lnTo>
                  <a:pt x="3785402" y="228944"/>
                </a:lnTo>
                <a:lnTo>
                  <a:pt x="3780943" y="177271"/>
                </a:lnTo>
                <a:lnTo>
                  <a:pt x="3777129" y="153388"/>
                </a:lnTo>
                <a:lnTo>
                  <a:pt x="3776930" y="151569"/>
                </a:lnTo>
                <a:cubicBezTo>
                  <a:pt x="3772700" y="125876"/>
                  <a:pt x="3768195" y="100174"/>
                  <a:pt x="3766811" y="74129"/>
                </a:cubicBezTo>
                <a:close/>
                <a:moveTo>
                  <a:pt x="3766492" y="0"/>
                </a:moveTo>
                <a:lnTo>
                  <a:pt x="4230600" y="0"/>
                </a:lnTo>
                <a:lnTo>
                  <a:pt x="4229473" y="2817"/>
                </a:lnTo>
                <a:cubicBezTo>
                  <a:pt x="4221091" y="21486"/>
                  <a:pt x="4218423" y="43012"/>
                  <a:pt x="4215374" y="63587"/>
                </a:cubicBezTo>
                <a:cubicBezTo>
                  <a:pt x="4209850" y="101308"/>
                  <a:pt x="4206420" y="139219"/>
                  <a:pt x="4201468" y="176939"/>
                </a:cubicBezTo>
                <a:cubicBezTo>
                  <a:pt x="4200324" y="184941"/>
                  <a:pt x="4198230"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4" y="1489720"/>
                </a:cubicBezTo>
                <a:cubicBezTo>
                  <a:pt x="4198992" y="1505724"/>
                  <a:pt x="4192324" y="1523059"/>
                  <a:pt x="4196324" y="1537537"/>
                </a:cubicBezTo>
                <a:cubicBezTo>
                  <a:pt x="4207374" y="1576019"/>
                  <a:pt x="4220709" y="1614120"/>
                  <a:pt x="4237473" y="1650317"/>
                </a:cubicBezTo>
                <a:cubicBezTo>
                  <a:pt x="4254428" y="1687086"/>
                  <a:pt x="4268716" y="1721185"/>
                  <a:pt x="4251572" y="1763287"/>
                </a:cubicBezTo>
                <a:cubicBezTo>
                  <a:pt x="4244331" y="1781194"/>
                  <a:pt x="4249476" y="1804816"/>
                  <a:pt x="4251380" y="1825393"/>
                </a:cubicBezTo>
                <a:cubicBezTo>
                  <a:pt x="4252904" y="1840441"/>
                  <a:pt x="4261478" y="1854920"/>
                  <a:pt x="4261478" y="1869780"/>
                </a:cubicBezTo>
                <a:cubicBezTo>
                  <a:pt x="4261478" y="1909408"/>
                  <a:pt x="4271574" y="1944649"/>
                  <a:pt x="4292149" y="1978940"/>
                </a:cubicBezTo>
                <a:cubicBezTo>
                  <a:pt x="4300149" y="1992279"/>
                  <a:pt x="4294815" y="2013043"/>
                  <a:pt x="4296911" y="2030378"/>
                </a:cubicBezTo>
                <a:cubicBezTo>
                  <a:pt x="4299387" y="2048668"/>
                  <a:pt x="4301673" y="2067525"/>
                  <a:pt x="4307200" y="2085054"/>
                </a:cubicBezTo>
                <a:cubicBezTo>
                  <a:pt x="4321678" y="2130393"/>
                  <a:pt x="4338061" y="2175163"/>
                  <a:pt x="4353301" y="2220312"/>
                </a:cubicBezTo>
                <a:cubicBezTo>
                  <a:pt x="4365876" y="2257459"/>
                  <a:pt x="4355969" y="2294039"/>
                  <a:pt x="4350635" y="2330806"/>
                </a:cubicBezTo>
                <a:cubicBezTo>
                  <a:pt x="4347205" y="2353859"/>
                  <a:pt x="4339013" y="2375383"/>
                  <a:pt x="4351205" y="2401292"/>
                </a:cubicBezTo>
                <a:cubicBezTo>
                  <a:pt x="4362827" y="2426059"/>
                  <a:pt x="4360159" y="2457492"/>
                  <a:pt x="4366446" y="2485307"/>
                </a:cubicBezTo>
                <a:cubicBezTo>
                  <a:pt x="4371780" y="2508742"/>
                  <a:pt x="4380354" y="2531409"/>
                  <a:pt x="4388736" y="2554079"/>
                </a:cubicBezTo>
                <a:cubicBezTo>
                  <a:pt x="4400167" y="2584942"/>
                  <a:pt x="4412167" y="2615421"/>
                  <a:pt x="4406453" y="2649143"/>
                </a:cubicBezTo>
                <a:cubicBezTo>
                  <a:pt x="4399975" y="2687436"/>
                  <a:pt x="4424359" y="2713723"/>
                  <a:pt x="4440554" y="2743826"/>
                </a:cubicBezTo>
                <a:cubicBezTo>
                  <a:pt x="4451602" y="2764590"/>
                  <a:pt x="4459795" y="2787259"/>
                  <a:pt x="4466653" y="2809930"/>
                </a:cubicBezTo>
                <a:cubicBezTo>
                  <a:pt x="4475607" y="2840219"/>
                  <a:pt x="4480941" y="2871462"/>
                  <a:pt x="4489704" y="2901943"/>
                </a:cubicBezTo>
                <a:cubicBezTo>
                  <a:pt x="4502848" y="2948047"/>
                  <a:pt x="4513136" y="2994722"/>
                  <a:pt x="4505896" y="3042728"/>
                </a:cubicBezTo>
                <a:cubicBezTo>
                  <a:pt x="4502658" y="3064827"/>
                  <a:pt x="4502848" y="3085403"/>
                  <a:pt x="4507612" y="3107500"/>
                </a:cubicBezTo>
                <a:cubicBezTo>
                  <a:pt x="4515422" y="3143695"/>
                  <a:pt x="4516375" y="3180844"/>
                  <a:pt x="4545521" y="3209993"/>
                </a:cubicBezTo>
                <a:cubicBezTo>
                  <a:pt x="4555810" y="3220280"/>
                  <a:pt x="4558476" y="3238758"/>
                  <a:pt x="4563810" y="3253809"/>
                </a:cubicBezTo>
                <a:cubicBezTo>
                  <a:pt x="4570098" y="3271145"/>
                  <a:pt x="4566858" y="3283908"/>
                  <a:pt x="4548570" y="3293244"/>
                </a:cubicBezTo>
                <a:cubicBezTo>
                  <a:pt x="4540379" y="3297434"/>
                  <a:pt x="4532377" y="3309437"/>
                  <a:pt x="4531043" y="3318771"/>
                </a:cubicBezTo>
                <a:cubicBezTo>
                  <a:pt x="4527043" y="3346776"/>
                  <a:pt x="4532949" y="3372495"/>
                  <a:pt x="4545904" y="3399546"/>
                </a:cubicBezTo>
                <a:cubicBezTo>
                  <a:pt x="4558096" y="3424883"/>
                  <a:pt x="4556762" y="3456508"/>
                  <a:pt x="4561524" y="3485275"/>
                </a:cubicBezTo>
                <a:cubicBezTo>
                  <a:pt x="4564954" y="3505657"/>
                  <a:pt x="4572002" y="3526042"/>
                  <a:pt x="4572002" y="3546617"/>
                </a:cubicBezTo>
                <a:cubicBezTo>
                  <a:pt x="4572002" y="3572146"/>
                  <a:pt x="4565906" y="3597482"/>
                  <a:pt x="4563620" y="3623201"/>
                </a:cubicBezTo>
                <a:cubicBezTo>
                  <a:pt x="4561716" y="3643204"/>
                  <a:pt x="4562478" y="3663589"/>
                  <a:pt x="4560192" y="3683591"/>
                </a:cubicBezTo>
                <a:cubicBezTo>
                  <a:pt x="4558476" y="3699976"/>
                  <a:pt x="4554096" y="3716168"/>
                  <a:pt x="4550476" y="3732361"/>
                </a:cubicBezTo>
                <a:cubicBezTo>
                  <a:pt x="4549142" y="3738267"/>
                  <a:pt x="4543997" y="3744173"/>
                  <a:pt x="4544759" y="3749506"/>
                </a:cubicBezTo>
                <a:cubicBezTo>
                  <a:pt x="4552952" y="3802467"/>
                  <a:pt x="4516375" y="3840569"/>
                  <a:pt x="4500182" y="3885338"/>
                </a:cubicBezTo>
                <a:cubicBezTo>
                  <a:pt x="4483035" y="3932394"/>
                  <a:pt x="4456747" y="3977925"/>
                  <a:pt x="4464557" y="4030503"/>
                </a:cubicBezTo>
                <a:cubicBezTo>
                  <a:pt x="4469319" y="4062318"/>
                  <a:pt x="4480369" y="4092989"/>
                  <a:pt x="4487038" y="4124614"/>
                </a:cubicBezTo>
                <a:cubicBezTo>
                  <a:pt x="4489324" y="4135854"/>
                  <a:pt x="4488942" y="4148427"/>
                  <a:pt x="4486656" y="4159667"/>
                </a:cubicBezTo>
                <a:cubicBezTo>
                  <a:pt x="4476177" y="4213961"/>
                  <a:pt x="4474653" y="4267493"/>
                  <a:pt x="4491800" y="4320837"/>
                </a:cubicBezTo>
                <a:cubicBezTo>
                  <a:pt x="4494658" y="4329979"/>
                  <a:pt x="4497324" y="4339695"/>
                  <a:pt x="4497324" y="4349222"/>
                </a:cubicBezTo>
                <a:cubicBezTo>
                  <a:pt x="4497324" y="4401419"/>
                  <a:pt x="4493324" y="4452665"/>
                  <a:pt x="4474653" y="4502579"/>
                </a:cubicBezTo>
                <a:cubicBezTo>
                  <a:pt x="4468367" y="4519343"/>
                  <a:pt x="4472367" y="4539728"/>
                  <a:pt x="4470843" y="4558207"/>
                </a:cubicBezTo>
                <a:cubicBezTo>
                  <a:pt x="4469511" y="4575351"/>
                  <a:pt x="4468939" y="4592878"/>
                  <a:pt x="4464557" y="4609452"/>
                </a:cubicBezTo>
                <a:cubicBezTo>
                  <a:pt x="4458081" y="4633647"/>
                  <a:pt x="4457319" y="4656126"/>
                  <a:pt x="4463033" y="4681083"/>
                </a:cubicBezTo>
                <a:cubicBezTo>
                  <a:pt x="4468367" y="4704895"/>
                  <a:pt x="4465701" y="4730614"/>
                  <a:pt x="4465891" y="4755381"/>
                </a:cubicBezTo>
                <a:cubicBezTo>
                  <a:pt x="4466081" y="4783004"/>
                  <a:pt x="4466271" y="4810627"/>
                  <a:pt x="4465319" y="4838250"/>
                </a:cubicBezTo>
                <a:cubicBezTo>
                  <a:pt x="4464939" y="4849300"/>
                  <a:pt x="4457319" y="4861873"/>
                  <a:pt x="4460367" y="4871019"/>
                </a:cubicBezTo>
                <a:cubicBezTo>
                  <a:pt x="4470653" y="4900546"/>
                  <a:pt x="4458271" y="4930075"/>
                  <a:pt x="4463795" y="4959602"/>
                </a:cubicBezTo>
                <a:cubicBezTo>
                  <a:pt x="4466653" y="4974082"/>
                  <a:pt x="4458843" y="4990465"/>
                  <a:pt x="4458081" y="5006086"/>
                </a:cubicBezTo>
                <a:cubicBezTo>
                  <a:pt x="4456747" y="5031614"/>
                  <a:pt x="4457319" y="5057141"/>
                  <a:pt x="4456937" y="5082670"/>
                </a:cubicBezTo>
                <a:cubicBezTo>
                  <a:pt x="4456747" y="5091052"/>
                  <a:pt x="4455985" y="5099245"/>
                  <a:pt x="4455602" y="5107627"/>
                </a:cubicBezTo>
                <a:cubicBezTo>
                  <a:pt x="4455222" y="5115057"/>
                  <a:pt x="4453508" y="5122867"/>
                  <a:pt x="4454840" y="5129916"/>
                </a:cubicBezTo>
                <a:cubicBezTo>
                  <a:pt x="4459605" y="5155445"/>
                  <a:pt x="4467415" y="5180591"/>
                  <a:pt x="4470463" y="5206308"/>
                </a:cubicBezTo>
                <a:cubicBezTo>
                  <a:pt x="4473129" y="5228597"/>
                  <a:pt x="4469511" y="5251650"/>
                  <a:pt x="4471415" y="5274129"/>
                </a:cubicBezTo>
                <a:cubicBezTo>
                  <a:pt x="4474653" y="5313754"/>
                  <a:pt x="4480369" y="5353379"/>
                  <a:pt x="4483989" y="5393005"/>
                </a:cubicBezTo>
                <a:cubicBezTo>
                  <a:pt x="4484751" y="5401579"/>
                  <a:pt x="4479987" y="5410531"/>
                  <a:pt x="4479607" y="5419295"/>
                </a:cubicBezTo>
                <a:cubicBezTo>
                  <a:pt x="4478655" y="5446728"/>
                  <a:pt x="4478463" y="5474161"/>
                  <a:pt x="4477893" y="5501594"/>
                </a:cubicBezTo>
                <a:cubicBezTo>
                  <a:pt x="4477701" y="5517215"/>
                  <a:pt x="4478273" y="5533027"/>
                  <a:pt x="4476559" y="5548460"/>
                </a:cubicBezTo>
                <a:cubicBezTo>
                  <a:pt x="4474273" y="5568842"/>
                  <a:pt x="4470843" y="5587321"/>
                  <a:pt x="4485703" y="5606372"/>
                </a:cubicBezTo>
                <a:cubicBezTo>
                  <a:pt x="4508754" y="5635711"/>
                  <a:pt x="4499800" y="5673050"/>
                  <a:pt x="4505134" y="5706959"/>
                </a:cubicBezTo>
                <a:cubicBezTo>
                  <a:pt x="4506468" y="5715723"/>
                  <a:pt x="4506658" y="5724678"/>
                  <a:pt x="4508182" y="5733440"/>
                </a:cubicBezTo>
                <a:cubicBezTo>
                  <a:pt x="4511040" y="5749634"/>
                  <a:pt x="4514278" y="5765635"/>
                  <a:pt x="4517519" y="5781830"/>
                </a:cubicBezTo>
                <a:cubicBezTo>
                  <a:pt x="4518089" y="5784686"/>
                  <a:pt x="4518281" y="5787924"/>
                  <a:pt x="4519233" y="5790592"/>
                </a:cubicBezTo>
                <a:cubicBezTo>
                  <a:pt x="4527233" y="5815169"/>
                  <a:pt x="4536377" y="5839361"/>
                  <a:pt x="4542855" y="5864318"/>
                </a:cubicBezTo>
                <a:cubicBezTo>
                  <a:pt x="4546094" y="5876511"/>
                  <a:pt x="4546476" y="5890037"/>
                  <a:pt x="4544759" y="5902610"/>
                </a:cubicBezTo>
                <a:cubicBezTo>
                  <a:pt x="4539807" y="5939377"/>
                  <a:pt x="4537711" y="5975764"/>
                  <a:pt x="4544951" y="6012723"/>
                </a:cubicBezTo>
                <a:cubicBezTo>
                  <a:pt x="4547808" y="6027392"/>
                  <a:pt x="4543045" y="6043776"/>
                  <a:pt x="4541331" y="6059397"/>
                </a:cubicBezTo>
                <a:cubicBezTo>
                  <a:pt x="4536759" y="6096736"/>
                  <a:pt x="4531805" y="6134075"/>
                  <a:pt x="4527425" y="6171605"/>
                </a:cubicBezTo>
                <a:cubicBezTo>
                  <a:pt x="4524757" y="6195037"/>
                  <a:pt x="4523233" y="6218660"/>
                  <a:pt x="4520567" y="6242093"/>
                </a:cubicBezTo>
                <a:cubicBezTo>
                  <a:pt x="4517327" y="6269144"/>
                  <a:pt x="4512374" y="6296005"/>
                  <a:pt x="4509706" y="6323058"/>
                </a:cubicBezTo>
                <a:cubicBezTo>
                  <a:pt x="4506658" y="6353919"/>
                  <a:pt x="4506088" y="6384972"/>
                  <a:pt x="4502848" y="6415833"/>
                </a:cubicBezTo>
                <a:cubicBezTo>
                  <a:pt x="4496562" y="6472225"/>
                  <a:pt x="4489132" y="6528424"/>
                  <a:pt x="4482083" y="6584812"/>
                </a:cubicBezTo>
                <a:cubicBezTo>
                  <a:pt x="4475225" y="6639488"/>
                  <a:pt x="4469129" y="6694164"/>
                  <a:pt x="4460557" y="6748458"/>
                </a:cubicBezTo>
                <a:cubicBezTo>
                  <a:pt x="4456937" y="6771319"/>
                  <a:pt x="4447030" y="6793035"/>
                  <a:pt x="4441506" y="6815516"/>
                </a:cubicBezTo>
                <a:lnTo>
                  <a:pt x="4431806" y="6858001"/>
                </a:lnTo>
                <a:lnTo>
                  <a:pt x="4259553" y="6858001"/>
                </a:lnTo>
                <a:lnTo>
                  <a:pt x="4265716" y="6812064"/>
                </a:lnTo>
                <a:lnTo>
                  <a:pt x="4265716" y="6812064"/>
                </a:lnTo>
                <a:lnTo>
                  <a:pt x="4265716" y="6812063"/>
                </a:lnTo>
                <a:cubicBezTo>
                  <a:pt x="4265240" y="6788417"/>
                  <a:pt x="4259954" y="6764841"/>
                  <a:pt x="4246238" y="6742552"/>
                </a:cubicBezTo>
                <a:lnTo>
                  <a:pt x="4232402" y="6702976"/>
                </a:lnTo>
                <a:lnTo>
                  <a:pt x="4235549" y="6683027"/>
                </a:lnTo>
                <a:cubicBezTo>
                  <a:pt x="4237915" y="6676306"/>
                  <a:pt x="4241666" y="6669496"/>
                  <a:pt x="4247000" y="6662542"/>
                </a:cubicBezTo>
                <a:cubicBezTo>
                  <a:pt x="4254334" y="6653111"/>
                  <a:pt x="4256191" y="6639108"/>
                  <a:pt x="4254095" y="6625225"/>
                </a:cubicBezTo>
                <a:lnTo>
                  <a:pt x="4254095" y="6625225"/>
                </a:lnTo>
                <a:lnTo>
                  <a:pt x="4254095" y="6625224"/>
                </a:lnTo>
                <a:cubicBezTo>
                  <a:pt x="4251999" y="6611342"/>
                  <a:pt x="4245951" y="6597578"/>
                  <a:pt x="4237473" y="6588625"/>
                </a:cubicBezTo>
                <a:lnTo>
                  <a:pt x="4214994" y="6564620"/>
                </a:lnTo>
                <a:lnTo>
                  <a:pt x="4214994" y="6564621"/>
                </a:lnTo>
                <a:cubicBezTo>
                  <a:pt x="4225281" y="6575479"/>
                  <a:pt x="4231377" y="6582147"/>
                  <a:pt x="4237473" y="6588626"/>
                </a:cubicBezTo>
                <a:lnTo>
                  <a:pt x="4254095" y="6625225"/>
                </a:lnTo>
                <a:lnTo>
                  <a:pt x="4254084" y="6645552"/>
                </a:lnTo>
                <a:cubicBezTo>
                  <a:pt x="4252965" y="6651967"/>
                  <a:pt x="4250667" y="6657825"/>
                  <a:pt x="4247000" y="6662541"/>
                </a:cubicBezTo>
                <a:cubicBezTo>
                  <a:pt x="4236332" y="6676448"/>
                  <a:pt x="4231997" y="6689783"/>
                  <a:pt x="4232402" y="6702976"/>
                </a:cubicBezTo>
                <a:lnTo>
                  <a:pt x="4232402" y="6702976"/>
                </a:lnTo>
                <a:lnTo>
                  <a:pt x="4232402" y="6702977"/>
                </a:lnTo>
                <a:cubicBezTo>
                  <a:pt x="4232807" y="6716169"/>
                  <a:pt x="4237951" y="6729219"/>
                  <a:pt x="4246238" y="6742553"/>
                </a:cubicBezTo>
                <a:cubicBezTo>
                  <a:pt x="4253096" y="6753698"/>
                  <a:pt x="4257847" y="6765164"/>
                  <a:pt x="4260942" y="6776800"/>
                </a:cubicBezTo>
                <a:lnTo>
                  <a:pt x="4265716" y="6812064"/>
                </a:lnTo>
                <a:lnTo>
                  <a:pt x="4259553" y="6858001"/>
                </a:lnTo>
                <a:lnTo>
                  <a:pt x="4259553" y="6858001"/>
                </a:lnTo>
                <a:lnTo>
                  <a:pt x="4259553" y="6858002"/>
                </a:lnTo>
                <a:lnTo>
                  <a:pt x="0" y="6858002"/>
                </a:lnTo>
                <a:lnTo>
                  <a:pt x="0" y="2"/>
                </a:lnTo>
                <a:lnTo>
                  <a:pt x="3766492" y="1"/>
                </a:lnTo>
                <a:lnTo>
                  <a:pt x="3769210" y="21486"/>
                </a:lnTo>
                <a:close/>
              </a:path>
            </a:pathLst>
          </a:custGeom>
          <a:effectLst>
            <a:outerShdw blurRad="381000" dist="152400" algn="l"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1065" name="Freeform: Shape 1059">
            <a:extLst>
              <a:ext uri="{FF2B5EF4-FFF2-40B4-BE49-F238E27FC236}">
                <a16:creationId xmlns:a16="http://schemas.microsoft.com/office/drawing/2014/main" id="{340822D1-9EEA-4ECF-9360-D9AF87950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28018" y="3100983"/>
            <a:ext cx="6858001" cy="656037"/>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66" name="Freeform: Shape 1061">
            <a:extLst>
              <a:ext uri="{FF2B5EF4-FFF2-40B4-BE49-F238E27FC236}">
                <a16:creationId xmlns:a16="http://schemas.microsoft.com/office/drawing/2014/main" id="{DC292A62-7F34-4E30-BE04-48164A1DA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28018" y="3100984"/>
            <a:ext cx="6858001" cy="656037"/>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F109EBE-D3AF-425D-92A7-A3BF902C9E43}"/>
              </a:ext>
            </a:extLst>
          </p:cNvPr>
          <p:cNvSpPr>
            <a:spLocks noGrp="1"/>
          </p:cNvSpPr>
          <p:nvPr>
            <p:ph idx="1"/>
          </p:nvPr>
        </p:nvSpPr>
        <p:spPr>
          <a:xfrm>
            <a:off x="4000500" y="703386"/>
            <a:ext cx="4572000" cy="5486400"/>
          </a:xfrm>
        </p:spPr>
        <p:txBody>
          <a:bodyPr vert="horz" lIns="91440" tIns="45720" rIns="91440" bIns="45720" rtlCol="0" anchor="ctr">
            <a:normAutofit/>
          </a:bodyPr>
          <a:lstStyle/>
          <a:p>
            <a:pPr marL="0" marR="0" indent="3175" hangingPunct="0">
              <a:lnSpc>
                <a:spcPct val="110000"/>
              </a:lnSpc>
              <a:spcBef>
                <a:spcPts val="600"/>
              </a:spcBef>
              <a:spcAft>
                <a:spcPts val="600"/>
              </a:spcAft>
              <a:buNone/>
            </a:pPr>
            <a:r>
              <a:rPr lang="en-US" sz="4800" dirty="0">
                <a:solidFill>
                  <a:srgbClr val="D9FFD9"/>
                </a:solidFill>
                <a:effectLst/>
                <a:latin typeface="Candara" panose="020E0502030303020204" pitchFamily="34" charset="0"/>
                <a:ea typeface="DFPWeiBei-B5" panose="03000700000000000000" pitchFamily="66" charset="-120"/>
                <a:cs typeface="Arial" panose="020B0604020202020204" pitchFamily="34" charset="0"/>
              </a:rPr>
              <a:t>14</a:t>
            </a:r>
            <a:r>
              <a:rPr lang="en-US" sz="4800" dirty="0">
                <a:solidFill>
                  <a:srgbClr val="D9FFD9"/>
                </a:solidFill>
                <a:effectLst/>
                <a:latin typeface="Arial" panose="020B0604020202020204" pitchFamily="34" charset="0"/>
                <a:ea typeface="DFPWeiBei-B5" panose="03000700000000000000" pitchFamily="66" charset="-120"/>
              </a:rPr>
              <a:t> </a:t>
            </a:r>
            <a:r>
              <a:rPr lang="zh-CN" sz="4800" dirty="0">
                <a:solidFill>
                  <a:srgbClr val="D9FFD9"/>
                </a:solidFill>
                <a:effectLst/>
                <a:latin typeface="Candara" panose="020E0502030303020204" pitchFamily="34" charset="0"/>
                <a:ea typeface="DFPWeiBei-B5" panose="03000700000000000000" pitchFamily="66" charset="-120"/>
                <a:cs typeface="Arial" panose="020B0604020202020204" pitchFamily="34" charset="0"/>
              </a:rPr>
              <a:t>我又觀看，見有一片白雲。雲上坐著一位好像人子，頭上戴著金冠冕，手裡拿著快鐮刀。</a:t>
            </a:r>
            <a:endParaRPr lang="en-US" sz="4800" dirty="0">
              <a:solidFill>
                <a:srgbClr val="D9FFD9"/>
              </a:solidFill>
              <a:effectLst/>
              <a:latin typeface="Candara" panose="020E0502030303020204" pitchFamily="34" charset="0"/>
              <a:ea typeface="PMingLiU" panose="02020500000000000000" pitchFamily="18" charset="-120"/>
            </a:endParaRPr>
          </a:p>
        </p:txBody>
      </p:sp>
    </p:spTree>
    <p:extLst>
      <p:ext uri="{BB962C8B-B14F-4D97-AF65-F5344CB8AC3E}">
        <p14:creationId xmlns:p14="http://schemas.microsoft.com/office/powerpoint/2010/main" val="1201264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76655" y="457200"/>
            <a:ext cx="8229600" cy="6066692"/>
          </a:xfrm>
        </p:spPr>
        <p:txBody>
          <a:bodyPr>
            <a:normAutofit/>
          </a:bodyPr>
          <a:lstStyle/>
          <a:p>
            <a:pPr marL="22865" indent="0" latinLnBrk="1">
              <a:lnSpc>
                <a:spcPct val="110000"/>
              </a:lnSpc>
              <a:spcBef>
                <a:spcPts val="600"/>
              </a:spcBef>
              <a:buNone/>
              <a:tabLst>
                <a:tab pos="5486400" algn="l"/>
              </a:tabLst>
            </a:pPr>
            <a:r>
              <a:rPr lang="en-GB" sz="4400" dirty="0">
                <a:effectLst/>
                <a:latin typeface="Candara" panose="020E0502030303020204" pitchFamily="34" charset="0"/>
                <a:ea typeface="DFPWeiBei-B5" panose="03000700000000000000" pitchFamily="66" charset="-120"/>
                <a:cs typeface="Arial" panose="020B0604020202020204" pitchFamily="34" charset="0"/>
              </a:rPr>
              <a:t>6</a:t>
            </a:r>
            <a:r>
              <a:rPr lang="en-GB" sz="4400" dirty="0">
                <a:effectLst/>
                <a:latin typeface="Candara" panose="020E0502030303020204" pitchFamily="34" charset="0"/>
                <a:ea typeface="DFPWeiBei-B5" panose="03000700000000000000" pitchFamily="66" charset="-120"/>
              </a:rPr>
              <a:t> </a:t>
            </a:r>
            <a:r>
              <a:rPr lang="zh-TW" sz="4400" dirty="0">
                <a:effectLst/>
                <a:latin typeface="Candara" panose="020E0502030303020204" pitchFamily="34" charset="0"/>
                <a:ea typeface="DFPWeiBei-B5" panose="03000700000000000000" pitchFamily="66" charset="-120"/>
                <a:cs typeface="Arial" panose="020B0604020202020204" pitchFamily="34" charset="0"/>
              </a:rPr>
              <a:t>我又看見另有一位天使飛在空中，有</a:t>
            </a:r>
            <a:r>
              <a:rPr lang="zh-TW" sz="4400" dirty="0">
                <a:solidFill>
                  <a:srgbClr val="C00000"/>
                </a:solidFill>
                <a:effectLst/>
                <a:latin typeface="Candara" panose="020E0502030303020204" pitchFamily="34" charset="0"/>
                <a:ea typeface="DFPWeiBei-B5" panose="03000700000000000000" pitchFamily="66" charset="-120"/>
                <a:cs typeface="Arial" panose="020B0604020202020204" pitchFamily="34" charset="0"/>
              </a:rPr>
              <a:t>永遠的福音</a:t>
            </a:r>
            <a:r>
              <a:rPr lang="zh-TW" sz="4400" dirty="0">
                <a:effectLst/>
                <a:latin typeface="Candara" panose="020E0502030303020204" pitchFamily="34" charset="0"/>
                <a:ea typeface="DFPWeiBei-B5" panose="03000700000000000000" pitchFamily="66" charset="-120"/>
                <a:cs typeface="Arial" panose="020B0604020202020204" pitchFamily="34" charset="0"/>
              </a:rPr>
              <a:t>要傳給住在地上的人，就是各國、各族、各方、各民。 </a:t>
            </a:r>
            <a:r>
              <a:rPr lang="en-GB" sz="4400" dirty="0">
                <a:effectLst/>
                <a:latin typeface="Candara" panose="020E0502030303020204" pitchFamily="34" charset="0"/>
                <a:ea typeface="DFPWeiBei-B5" panose="03000700000000000000" pitchFamily="66" charset="-120"/>
                <a:cs typeface="Arial" panose="020B0604020202020204" pitchFamily="34" charset="0"/>
              </a:rPr>
              <a:t>7</a:t>
            </a:r>
            <a:r>
              <a:rPr lang="en-GB" sz="4400" dirty="0">
                <a:effectLst/>
                <a:latin typeface="Candara" panose="020E0502030303020204" pitchFamily="34" charset="0"/>
                <a:ea typeface="DFPWeiBei-B5" panose="03000700000000000000" pitchFamily="66" charset="-120"/>
              </a:rPr>
              <a:t> </a:t>
            </a:r>
            <a:r>
              <a:rPr lang="zh-TW" sz="4400" dirty="0">
                <a:effectLst/>
                <a:latin typeface="Candara" panose="020E0502030303020204" pitchFamily="34" charset="0"/>
                <a:ea typeface="DFPWeiBei-B5" panose="03000700000000000000" pitchFamily="66" charset="-120"/>
                <a:cs typeface="Arial" panose="020B0604020202020204" pitchFamily="34" charset="0"/>
              </a:rPr>
              <a:t>他大聲說：「應當敬畏神，將榮耀歸給</a:t>
            </a:r>
            <a:r>
              <a:rPr lang="zh-CN" altLang="en-US" sz="4400" dirty="0">
                <a:effectLst/>
                <a:latin typeface="Candara" panose="020E0502030303020204" pitchFamily="34" charset="0"/>
                <a:ea typeface="DFPWeiBei-B5" panose="03000700000000000000" pitchFamily="66" charset="-120"/>
                <a:cs typeface="Arial" panose="020B0604020202020204" pitchFamily="34" charset="0"/>
              </a:rPr>
              <a:t>祂</a:t>
            </a:r>
            <a:r>
              <a:rPr lang="zh-TW" sz="4400" dirty="0">
                <a:effectLst/>
                <a:latin typeface="Candara" panose="020E0502030303020204" pitchFamily="34" charset="0"/>
                <a:ea typeface="DFPWeiBei-B5" panose="03000700000000000000" pitchFamily="66" charset="-120"/>
                <a:cs typeface="Arial" panose="020B0604020202020204" pitchFamily="34" charset="0"/>
              </a:rPr>
              <a:t>，因</a:t>
            </a:r>
            <a:r>
              <a:rPr lang="zh-CN" altLang="en-US" sz="4400" dirty="0">
                <a:effectLst/>
                <a:latin typeface="Candara" panose="020E0502030303020204" pitchFamily="34" charset="0"/>
                <a:ea typeface="DFPWeiBei-B5" panose="03000700000000000000" pitchFamily="66" charset="-120"/>
                <a:cs typeface="Arial" panose="020B0604020202020204" pitchFamily="34" charset="0"/>
              </a:rPr>
              <a:t>祂</a:t>
            </a:r>
            <a:r>
              <a:rPr lang="zh-TW" sz="4400" dirty="0">
                <a:effectLst/>
                <a:latin typeface="Candara" panose="020E0502030303020204" pitchFamily="34" charset="0"/>
                <a:ea typeface="DFPWeiBei-B5" panose="03000700000000000000" pitchFamily="66" charset="-120"/>
                <a:cs typeface="Arial" panose="020B0604020202020204" pitchFamily="34" charset="0"/>
              </a:rPr>
              <a:t>施行</a:t>
            </a:r>
            <a:r>
              <a:rPr lang="zh-TW" sz="4400" dirty="0">
                <a:solidFill>
                  <a:srgbClr val="C00000"/>
                </a:solidFill>
                <a:effectLst/>
                <a:latin typeface="Candara" panose="020E0502030303020204" pitchFamily="34" charset="0"/>
                <a:ea typeface="DFPWeiBei-B5" panose="03000700000000000000" pitchFamily="66" charset="-120"/>
                <a:cs typeface="Arial" panose="020B0604020202020204" pitchFamily="34" charset="0"/>
              </a:rPr>
              <a:t>審判的時候已經到了</a:t>
            </a:r>
            <a:r>
              <a:rPr lang="zh-TW" sz="4400" dirty="0">
                <a:effectLst/>
                <a:latin typeface="Candara" panose="020E0502030303020204" pitchFamily="34" charset="0"/>
                <a:ea typeface="DFPWeiBei-B5" panose="03000700000000000000" pitchFamily="66" charset="-120"/>
                <a:cs typeface="Arial" panose="020B0604020202020204" pitchFamily="34" charset="0"/>
              </a:rPr>
              <a:t>！</a:t>
            </a:r>
            <a:endParaRPr lang="en-GB" sz="4400" dirty="0">
              <a:effectLst/>
              <a:latin typeface="Candara" panose="020E0502030303020204" pitchFamily="34" charset="0"/>
              <a:ea typeface="DFPWeiBei-B5" panose="03000700000000000000" pitchFamily="66" charset="-120"/>
              <a:cs typeface="Arial" panose="020B0604020202020204" pitchFamily="34" charset="0"/>
            </a:endParaRPr>
          </a:p>
        </p:txBody>
      </p:sp>
    </p:spTree>
    <p:extLst>
      <p:ext uri="{BB962C8B-B14F-4D97-AF65-F5344CB8AC3E}">
        <p14:creationId xmlns:p14="http://schemas.microsoft.com/office/powerpoint/2010/main" val="39975685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109EBE-D3AF-425D-92A7-A3BF902C9E43}"/>
              </a:ext>
            </a:extLst>
          </p:cNvPr>
          <p:cNvSpPr>
            <a:spLocks noGrp="1"/>
          </p:cNvSpPr>
          <p:nvPr>
            <p:ph idx="4294967295"/>
          </p:nvPr>
        </p:nvSpPr>
        <p:spPr>
          <a:xfrm>
            <a:off x="476655" y="457200"/>
            <a:ext cx="8224285" cy="5933872"/>
          </a:xfrm>
        </p:spPr>
        <p:txBody>
          <a:bodyPr vert="horz" lIns="91440" tIns="45720" rIns="91440" bIns="45720" rtlCol="0" anchor="ctr">
            <a:normAutofit/>
          </a:bodyPr>
          <a:lstStyle/>
          <a:p>
            <a:pPr marL="0" marR="0" indent="0" hangingPunct="1">
              <a:lnSpc>
                <a:spcPct val="110000"/>
              </a:lnSpc>
              <a:spcBef>
                <a:spcPts val="600"/>
              </a:spcBef>
              <a:spcAft>
                <a:spcPts val="600"/>
              </a:spcAft>
              <a:buNone/>
            </a:pPr>
            <a:r>
              <a:rPr lang="zh-TW" sz="4400" dirty="0">
                <a:solidFill>
                  <a:srgbClr val="4B4BFF"/>
                </a:solidFill>
                <a:effectLst/>
                <a:latin typeface="Candara" panose="020E0502030303020204" pitchFamily="34" charset="0"/>
                <a:ea typeface="DFYuanMedium-B5" panose="020F0509000000000000" pitchFamily="49" charset="-120"/>
                <a:cs typeface="Times New Roman" panose="02020603050405020304" pitchFamily="18" charset="0"/>
              </a:rPr>
              <a:t>『雲上坐著一位好像人子』</a:t>
            </a:r>
            <a:r>
              <a:rPr lang="zh-TW" sz="4400" dirty="0">
                <a:solidFill>
                  <a:srgbClr val="3A001D"/>
                </a:solidFill>
                <a:effectLst/>
                <a:latin typeface="Candara" panose="020E0502030303020204" pitchFamily="34" charset="0"/>
                <a:ea typeface="DFYuanMedium-B5" panose="020F0509000000000000" pitchFamily="49" charset="-120"/>
                <a:cs typeface="Times New Roman" panose="02020603050405020304" pitchFamily="18" charset="0"/>
              </a:rPr>
              <a:t>描述人子有三個特質：</a:t>
            </a:r>
            <a:endParaRPr lang="en-US" altLang="zh-TW" sz="4400" dirty="0">
              <a:solidFill>
                <a:srgbClr val="3A001D"/>
              </a:solidFill>
              <a:effectLst/>
              <a:latin typeface="Candara" panose="020E0502030303020204" pitchFamily="34" charset="0"/>
              <a:ea typeface="DFYuanMedium-B5" panose="020F0509000000000000" pitchFamily="49" charset="-120"/>
              <a:cs typeface="Times New Roman" panose="02020603050405020304" pitchFamily="18" charset="0"/>
            </a:endParaRPr>
          </a:p>
          <a:p>
            <a:pPr marL="0" marR="0" indent="0" hangingPunct="1">
              <a:lnSpc>
                <a:spcPct val="110000"/>
              </a:lnSpc>
              <a:spcBef>
                <a:spcPts val="600"/>
              </a:spcBef>
              <a:spcAft>
                <a:spcPts val="600"/>
              </a:spcAft>
              <a:buNone/>
            </a:pPr>
            <a:r>
              <a:rPr lang="en-GB" sz="4800" dirty="0">
                <a:effectLst/>
                <a:latin typeface="Candara" panose="020E0502030303020204" pitchFamily="34" charset="0"/>
                <a:ea typeface="DFYuanMedium-B5" panose="020F0509000000000000" pitchFamily="49" charset="-120"/>
                <a:cs typeface="Times New Roman" panose="02020603050405020304" pitchFamily="18" charset="0"/>
              </a:rPr>
              <a:t>(1) </a:t>
            </a:r>
            <a:r>
              <a:rPr lang="zh-CN" sz="4800" dirty="0">
                <a:solidFill>
                  <a:srgbClr val="FF0000"/>
                </a:solidFill>
                <a:effectLst/>
                <a:latin typeface="Courier New" panose="02070309020205020404" pitchFamily="49" charset="0"/>
                <a:ea typeface="DFPWeiBei-B5" panose="03000700000000000000" pitchFamily="66" charset="-120"/>
                <a:cs typeface="Times New Roman" panose="02020603050405020304" pitchFamily="18" charset="0"/>
              </a:rPr>
              <a:t>在雲上</a:t>
            </a:r>
            <a:r>
              <a:rPr lang="zh-CN" sz="4800" dirty="0">
                <a:solidFill>
                  <a:schemeClr val="tx2"/>
                </a:solidFill>
                <a:effectLst/>
                <a:latin typeface="Candara" panose="020E0502030303020204" pitchFamily="34" charset="0"/>
                <a:ea typeface="DFYuanMedium-B5" panose="020F0509000000000000" pitchFamily="49" charset="-120"/>
                <a:cs typeface="Times New Roman" panose="02020603050405020304" pitchFamily="18" charset="0"/>
              </a:rPr>
              <a:t>。</a:t>
            </a:r>
            <a:r>
              <a:rPr lang="zh-CN" sz="4000" dirty="0">
                <a:solidFill>
                  <a:schemeClr val="tx2"/>
                </a:solidFill>
                <a:effectLst/>
                <a:latin typeface="Candara" panose="020E0502030303020204" pitchFamily="34" charset="0"/>
                <a:ea typeface="DFYuanMedium-B5" panose="020F0509000000000000" pitchFamily="49" charset="-120"/>
                <a:cs typeface="Times New Roman" panose="02020603050405020304" pitchFamily="18" charset="0"/>
              </a:rPr>
              <a:t>但以理書</a:t>
            </a:r>
            <a:r>
              <a:rPr lang="zh-CN" altLang="en-US" sz="4000" dirty="0">
                <a:solidFill>
                  <a:schemeClr val="tx2"/>
                </a:solidFill>
                <a:latin typeface="Candara" panose="020E0502030303020204" pitchFamily="34" charset="0"/>
                <a:ea typeface="DFYuanMedium-B5" panose="020F0509000000000000" pitchFamily="49" charset="-120"/>
                <a:cs typeface="Times New Roman" panose="02020603050405020304" pitchFamily="18" charset="0"/>
              </a:rPr>
              <a:t>七</a:t>
            </a:r>
            <a:r>
              <a:rPr lang="zh-CN" sz="4000" dirty="0">
                <a:solidFill>
                  <a:schemeClr val="tx2"/>
                </a:solidFill>
                <a:effectLst/>
                <a:latin typeface="Candara" panose="020E0502030303020204" pitchFamily="34" charset="0"/>
                <a:ea typeface="DFYuanMedium-B5" panose="020F0509000000000000" pitchFamily="49" charset="-120"/>
                <a:cs typeface="Times New Roman" panose="02020603050405020304" pitchFamily="18" charset="0"/>
              </a:rPr>
              <a:t>章中描述人子乘雲而來；這裡則三次強調『</a:t>
            </a:r>
            <a:r>
              <a:rPr lang="zh-CN" sz="4000" dirty="0">
                <a:solidFill>
                  <a:srgbClr val="4B4BFF"/>
                </a:solidFill>
                <a:effectLst/>
                <a:latin typeface="Candara" panose="020E0502030303020204" pitchFamily="34" charset="0"/>
                <a:ea typeface="DFYuanMedium-B5" panose="020F0509000000000000" pitchFamily="49" charset="-120"/>
                <a:cs typeface="Times New Roman" panose="02020603050405020304" pitchFamily="18" charset="0"/>
              </a:rPr>
              <a:t>雲上</a:t>
            </a:r>
            <a:r>
              <a:rPr lang="zh-CN" sz="4000" dirty="0">
                <a:solidFill>
                  <a:schemeClr val="tx2"/>
                </a:solidFill>
                <a:effectLst/>
                <a:latin typeface="Candara" panose="020E0502030303020204" pitchFamily="34" charset="0"/>
                <a:ea typeface="DFYuanMedium-B5" panose="020F0509000000000000" pitchFamily="49" charset="-120"/>
                <a:cs typeface="Times New Roman" panose="02020603050405020304" pitchFamily="18" charset="0"/>
              </a:rPr>
              <a:t>』</a:t>
            </a:r>
            <a:r>
              <a:rPr lang="en-GB" sz="4000" dirty="0">
                <a:solidFill>
                  <a:schemeClr val="tx2"/>
                </a:solidFill>
                <a:effectLst/>
                <a:latin typeface="Candara" panose="020E0502030303020204" pitchFamily="34" charset="0"/>
                <a:ea typeface="DFYuanMedium-B5" panose="020F0509000000000000" pitchFamily="49" charset="-120"/>
                <a:cs typeface="Times New Roman" panose="02020603050405020304" pitchFamily="18" charset="0"/>
              </a:rPr>
              <a:t>(14, 15, 16)</a:t>
            </a:r>
            <a:r>
              <a:rPr lang="zh-CN" sz="4000" dirty="0">
                <a:solidFill>
                  <a:schemeClr val="tx2"/>
                </a:solidFill>
                <a:effectLst/>
                <a:latin typeface="Candara" panose="020E0502030303020204" pitchFamily="34" charset="0"/>
                <a:ea typeface="DFYuanMedium-B5" panose="020F0509000000000000" pitchFamily="49" charset="-120"/>
                <a:cs typeface="Times New Roman" panose="02020603050405020304" pitchFamily="18" charset="0"/>
              </a:rPr>
              <a:t>；</a:t>
            </a:r>
            <a:r>
              <a:rPr lang="en-GB" sz="4000" dirty="0">
                <a:solidFill>
                  <a:schemeClr val="tx2"/>
                </a:solidFill>
                <a:effectLst/>
                <a:latin typeface="Candara" panose="020E0502030303020204" pitchFamily="34" charset="0"/>
                <a:ea typeface="DFYuanMedium-B5" panose="020F0509000000000000" pitchFamily="49" charset="-120"/>
                <a:cs typeface="Times New Roman" panose="02020603050405020304" pitchFamily="18" charset="0"/>
              </a:rPr>
              <a:t>“</a:t>
            </a:r>
            <a:r>
              <a:rPr lang="zh-CN" sz="4000" dirty="0">
                <a:solidFill>
                  <a:schemeClr val="tx2"/>
                </a:solidFill>
                <a:effectLst/>
                <a:latin typeface="Candara" panose="020E0502030303020204" pitchFamily="34" charset="0"/>
                <a:ea typeface="DFYuanMedium-B5" panose="020F0509000000000000" pitchFamily="49" charset="-120"/>
                <a:cs typeface="Times New Roman" panose="02020603050405020304" pitchFamily="18" charset="0"/>
              </a:rPr>
              <a:t>一片白雲</a:t>
            </a:r>
            <a:r>
              <a:rPr lang="en-GB" sz="4000" dirty="0">
                <a:solidFill>
                  <a:schemeClr val="tx2"/>
                </a:solidFill>
                <a:effectLst/>
                <a:latin typeface="Candara" panose="020E0502030303020204" pitchFamily="34" charset="0"/>
                <a:ea typeface="DFYuanMedium-B5" panose="020F0509000000000000" pitchFamily="49" charset="-120"/>
                <a:cs typeface="Times New Roman" panose="02020603050405020304" pitchFamily="18" charset="0"/>
              </a:rPr>
              <a:t>/</a:t>
            </a:r>
            <a:r>
              <a:rPr lang="zh-CN" sz="4000" dirty="0">
                <a:solidFill>
                  <a:schemeClr val="tx2"/>
                </a:solidFill>
                <a:effectLst/>
                <a:latin typeface="Candara" panose="020E0502030303020204" pitchFamily="34" charset="0"/>
                <a:ea typeface="DFYuanMedium-B5" panose="020F0509000000000000" pitchFamily="49" charset="-120"/>
                <a:cs typeface="Times New Roman" panose="02020603050405020304" pitchFamily="18" charset="0"/>
              </a:rPr>
              <a:t>雲上</a:t>
            </a:r>
            <a:r>
              <a:rPr lang="en-GB" sz="4000" dirty="0">
                <a:solidFill>
                  <a:schemeClr val="tx2"/>
                </a:solidFill>
                <a:effectLst/>
                <a:latin typeface="Candara" panose="020E0502030303020204" pitchFamily="34" charset="0"/>
                <a:ea typeface="DFYuanMedium-B5" panose="020F0509000000000000" pitchFamily="49" charset="-120"/>
                <a:cs typeface="Times New Roman" panose="02020603050405020304" pitchFamily="18" charset="0"/>
              </a:rPr>
              <a:t>”</a:t>
            </a:r>
            <a:r>
              <a:rPr lang="zh-CN" sz="4000" dirty="0">
                <a:solidFill>
                  <a:schemeClr val="tx2"/>
                </a:solidFill>
                <a:effectLst/>
                <a:latin typeface="Candara" panose="020E0502030303020204" pitchFamily="34" charset="0"/>
                <a:ea typeface="DFYuanMedium-B5" panose="020F0509000000000000" pitchFamily="49" charset="-120"/>
                <a:cs typeface="Times New Roman" panose="02020603050405020304" pitchFamily="18" charset="0"/>
              </a:rPr>
              <a:t>乃是</a:t>
            </a:r>
            <a:r>
              <a:rPr lang="zh-CN" sz="4000" u="sng" dirty="0">
                <a:solidFill>
                  <a:schemeClr val="tx2"/>
                </a:solidFill>
                <a:effectLst/>
                <a:latin typeface="Candara" panose="020E0502030303020204" pitchFamily="34" charset="0"/>
                <a:ea typeface="DFYuanMedium-B5" panose="020F0509000000000000" pitchFamily="49" charset="-120"/>
                <a:cs typeface="Times New Roman" panose="02020603050405020304" pitchFamily="18" charset="0"/>
              </a:rPr>
              <a:t>象徵寶座</a:t>
            </a:r>
            <a:r>
              <a:rPr lang="zh-CN" sz="4000" dirty="0">
                <a:solidFill>
                  <a:schemeClr val="tx2"/>
                </a:solidFill>
                <a:effectLst/>
                <a:latin typeface="Candara" panose="020E0502030303020204" pitchFamily="34" charset="0"/>
                <a:ea typeface="DFYuanMedium-B5" panose="020F0509000000000000" pitchFamily="49" charset="-120"/>
                <a:cs typeface="Times New Roman" panose="02020603050405020304" pitchFamily="18" charset="0"/>
              </a:rPr>
              <a:t>，如白色大寶座；</a:t>
            </a:r>
            <a:r>
              <a:rPr lang="zh-CN" sz="40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也因此帶著濃厚的</a:t>
            </a:r>
            <a:r>
              <a:rPr lang="zh-CN" sz="4000" u="sng"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審判意味</a:t>
            </a:r>
            <a:r>
              <a:rPr lang="zh-CN" sz="40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a:t>
            </a:r>
            <a:endParaRPr lang="en-US" sz="4400" dirty="0">
              <a:solidFill>
                <a:srgbClr val="C00000"/>
              </a:solidFill>
              <a:effectLst/>
              <a:latin typeface="Candara" panose="020E0502030303020204" pitchFamily="34" charset="0"/>
              <a:ea typeface="DFYuanMedium-B5" panose="020F0509000000000000" pitchFamily="49" charset="-120"/>
            </a:endParaRPr>
          </a:p>
        </p:txBody>
      </p:sp>
      <p:grpSp>
        <p:nvGrpSpPr>
          <p:cNvPr id="10" name="Group 9">
            <a:extLst>
              <a:ext uri="{FF2B5EF4-FFF2-40B4-BE49-F238E27FC236}">
                <a16:creationId xmlns:a16="http://schemas.microsoft.com/office/drawing/2014/main" id="{C34A1D01-C18F-4657-BDAE-89FE355E59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09261" y="0"/>
            <a:ext cx="534739" cy="6858000"/>
            <a:chOff x="11479015" y="0"/>
            <a:chExt cx="712985" cy="6858000"/>
          </a:xfrm>
          <a:effectLst>
            <a:outerShdw blurRad="381000" dist="152400" dir="10800000" algn="ctr" rotWithShape="0">
              <a:schemeClr val="bg1">
                <a:alpha val="10000"/>
              </a:schemeClr>
            </a:outerShdw>
          </a:effectLst>
        </p:grpSpPr>
        <p:sp>
          <p:nvSpPr>
            <p:cNvPr id="11" name="Freeform: Shape 10">
              <a:extLst>
                <a:ext uri="{FF2B5EF4-FFF2-40B4-BE49-F238E27FC236}">
                  <a16:creationId xmlns:a16="http://schemas.microsoft.com/office/drawing/2014/main" id="{007616EA-DBB8-4D00-85D9-7DF86696E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4848B5A-6A10-4545-9A0D-BF3F95BCF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994029639"/>
      </p:ext>
    </p:extLst>
  </p:cSld>
  <p:clrMapOvr>
    <a:overrideClrMapping bg1="lt1" tx1="dk1" bg2="lt2" tx2="dk2" accent1="accent1" accent2="accent2" accent3="accent3" accent4="accent4" accent5="accent5" accent6="accent6" hlink="hlink" folHlink="folHlink"/>
  </p:clrMapOvr>
</p:sld>
</file>

<file path=ppt/slides/slide8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109EBE-D3AF-425D-92A7-A3BF902C9E43}"/>
              </a:ext>
            </a:extLst>
          </p:cNvPr>
          <p:cNvSpPr>
            <a:spLocks noGrp="1"/>
          </p:cNvSpPr>
          <p:nvPr>
            <p:ph idx="4294967295"/>
          </p:nvPr>
        </p:nvSpPr>
        <p:spPr>
          <a:xfrm>
            <a:off x="476655" y="457200"/>
            <a:ext cx="8224285" cy="5933872"/>
          </a:xfrm>
        </p:spPr>
        <p:txBody>
          <a:bodyPr vert="horz" lIns="91440" tIns="45720" rIns="91440" bIns="45720" rtlCol="0" anchor="ctr">
            <a:normAutofit/>
          </a:bodyPr>
          <a:lstStyle/>
          <a:p>
            <a:pPr marL="0" indent="0">
              <a:lnSpc>
                <a:spcPct val="110000"/>
              </a:lnSpc>
              <a:spcBef>
                <a:spcPts val="600"/>
              </a:spcBef>
              <a:buNone/>
            </a:pPr>
            <a:r>
              <a:rPr lang="en-GB" sz="4800" dirty="0">
                <a:effectLst/>
                <a:latin typeface="Candara" panose="020E0502030303020204" pitchFamily="34" charset="0"/>
                <a:ea typeface="DFYuanMedium-B5" panose="020F0509000000000000" pitchFamily="49" charset="-120"/>
                <a:cs typeface="Times New Roman" panose="02020603050405020304" pitchFamily="18" charset="0"/>
              </a:rPr>
              <a:t>(2) </a:t>
            </a:r>
            <a:r>
              <a:rPr lang="zh-CN" sz="4800" dirty="0">
                <a:solidFill>
                  <a:srgbClr val="FF0000"/>
                </a:solidFill>
                <a:effectLst/>
                <a:latin typeface="Candara" panose="020E0502030303020204" pitchFamily="34" charset="0"/>
                <a:ea typeface="DFPWeiBei-B5" panose="03000700000000000000" pitchFamily="66" charset="-120"/>
                <a:cs typeface="Times New Roman" panose="02020603050405020304" pitchFamily="18" charset="0"/>
              </a:rPr>
              <a:t>頭上戴著</a:t>
            </a:r>
            <a:r>
              <a:rPr lang="zh-CN" sz="4800" u="sng" dirty="0">
                <a:solidFill>
                  <a:srgbClr val="FF0000"/>
                </a:solidFill>
                <a:effectLst/>
                <a:latin typeface="Candara" panose="020E0502030303020204" pitchFamily="34" charset="0"/>
                <a:ea typeface="DFPWeiBei-B5" panose="03000700000000000000" pitchFamily="66" charset="-120"/>
                <a:cs typeface="Times New Roman" panose="02020603050405020304" pitchFamily="18" charset="0"/>
              </a:rPr>
              <a:t>金冠冕</a:t>
            </a:r>
            <a:r>
              <a:rPr lang="zh-CN" sz="4800" dirty="0">
                <a:effectLst/>
                <a:latin typeface="Candara" panose="020E0502030303020204" pitchFamily="34" charset="0"/>
                <a:ea typeface="DFYuanMedium-B5" panose="020F0509000000000000" pitchFamily="49" charset="-120"/>
                <a:cs typeface="Times New Roman" panose="02020603050405020304" pitchFamily="18" charset="0"/>
              </a:rPr>
              <a:t>。</a:t>
            </a:r>
            <a:r>
              <a:rPr lang="zh-CN" sz="4400" dirty="0">
                <a:solidFill>
                  <a:schemeClr val="tx2"/>
                </a:solidFill>
                <a:effectLst/>
                <a:latin typeface="Candara" panose="020E0502030303020204" pitchFamily="34" charset="0"/>
                <a:ea typeface="DFYuanMedium-B5" panose="020F0509000000000000" pitchFamily="49" charset="-120"/>
                <a:cs typeface="Times New Roman" panose="02020603050405020304" pitchFamily="18" charset="0"/>
              </a:rPr>
              <a:t>這是代表</a:t>
            </a:r>
            <a:r>
              <a:rPr lang="zh-CN" sz="4400" u="sng" dirty="0">
                <a:solidFill>
                  <a:schemeClr val="tx2"/>
                </a:solidFill>
                <a:effectLst/>
                <a:latin typeface="Candara" panose="020E0502030303020204" pitchFamily="34" charset="0"/>
                <a:ea typeface="DFYuanMedium-B5" panose="020F0509000000000000" pitchFamily="49" charset="-120"/>
                <a:cs typeface="Times New Roman" panose="02020603050405020304" pitchFamily="18" charset="0"/>
              </a:rPr>
              <a:t>得勝與權柄</a:t>
            </a:r>
            <a:r>
              <a:rPr lang="en-US" altLang="zh-CN" sz="4400" dirty="0">
                <a:solidFill>
                  <a:schemeClr val="tx2"/>
                </a:solidFill>
                <a:effectLst/>
                <a:latin typeface="Candara" panose="020E0502030303020204" pitchFamily="34" charset="0"/>
                <a:ea typeface="DFYuanMedium-B5" panose="020F0509000000000000" pitchFamily="49" charset="-120"/>
                <a:cs typeface="Times New Roman" panose="02020603050405020304" pitchFamily="18" charset="0"/>
              </a:rPr>
              <a:t> </a:t>
            </a:r>
            <a:r>
              <a:rPr lang="en-GB" sz="3600" dirty="0">
                <a:solidFill>
                  <a:srgbClr val="4B4BFF"/>
                </a:solidFill>
                <a:effectLst/>
                <a:latin typeface="Candara" panose="020E0502030303020204" pitchFamily="34" charset="0"/>
                <a:ea typeface="HanWangYenLight" panose="02020300000000000000" pitchFamily="18" charset="-120"/>
                <a:cs typeface="Times New Roman" panose="02020603050405020304" pitchFamily="18" charset="0"/>
              </a:rPr>
              <a:t>(</a:t>
            </a:r>
            <a:r>
              <a:rPr lang="zh-CN" sz="3600" dirty="0">
                <a:solidFill>
                  <a:srgbClr val="4B4BFF"/>
                </a:solidFill>
                <a:effectLst/>
                <a:latin typeface="Candara" panose="020E0502030303020204" pitchFamily="34" charset="0"/>
                <a:ea typeface="HanWangYenLight" panose="02020300000000000000" pitchFamily="18" charset="-120"/>
                <a:cs typeface="Times New Roman" panose="02020603050405020304" pitchFamily="18" charset="0"/>
              </a:rPr>
              <a:t>但以理書</a:t>
            </a:r>
            <a:r>
              <a:rPr lang="en-GB" sz="3600" dirty="0">
                <a:solidFill>
                  <a:srgbClr val="4B4BFF"/>
                </a:solidFill>
                <a:effectLst/>
                <a:latin typeface="Candara" panose="020E0502030303020204" pitchFamily="34" charset="0"/>
                <a:ea typeface="HanWangYenLight" panose="02020300000000000000" pitchFamily="18" charset="-120"/>
                <a:cs typeface="Times New Roman" panose="02020603050405020304" pitchFamily="18" charset="0"/>
              </a:rPr>
              <a:t>7:13)</a:t>
            </a:r>
            <a:r>
              <a:rPr lang="zh-CN" altLang="en-US" sz="4400" dirty="0">
                <a:solidFill>
                  <a:schemeClr val="tx2"/>
                </a:solidFill>
                <a:latin typeface="Candara" panose="020E0502030303020204" pitchFamily="34" charset="0"/>
                <a:ea typeface="DFYuanMedium-B5" panose="020F0509000000000000" pitchFamily="49" charset="-120"/>
                <a:cs typeface="Times New Roman" panose="02020603050405020304" pitchFamily="18" charset="0"/>
              </a:rPr>
              <a:t>。傳統上羅馬皇帝該撒不</a:t>
            </a:r>
            <a:r>
              <a:rPr lang="zh-CN" sz="4400" dirty="0">
                <a:solidFill>
                  <a:schemeClr val="tx2"/>
                </a:solidFill>
                <a:effectLst/>
                <a:latin typeface="Candara" panose="020E0502030303020204" pitchFamily="34" charset="0"/>
                <a:ea typeface="DFYuanMedium-B5" panose="020F0509000000000000" pitchFamily="49" charset="-120"/>
                <a:cs typeface="Times New Roman" panose="02020603050405020304" pitchFamily="18" charset="0"/>
              </a:rPr>
              <a:t>戴代表貴族王權的</a:t>
            </a:r>
            <a:r>
              <a:rPr lang="zh-CN" altLang="en-US" sz="4400" dirty="0">
                <a:solidFill>
                  <a:schemeClr val="tx2"/>
                </a:solidFill>
                <a:effectLst/>
                <a:latin typeface="Candara" panose="020E0502030303020204" pitchFamily="34" charset="0"/>
                <a:ea typeface="DFYuanMedium-B5" panose="020F0509000000000000" pitchFamily="49" charset="-120"/>
                <a:cs typeface="Times New Roman" panose="02020603050405020304" pitchFamily="18" charset="0"/>
              </a:rPr>
              <a:t>皇冠</a:t>
            </a:r>
            <a:r>
              <a:rPr lang="en-US" altLang="zh-CN" sz="4000" dirty="0">
                <a:solidFill>
                  <a:srgbClr val="00008A"/>
                </a:solidFill>
                <a:effectLst/>
                <a:latin typeface="Candara" panose="020E0502030303020204" pitchFamily="34" charset="0"/>
                <a:ea typeface="DFYuanMedium-B5" panose="020F0509000000000000" pitchFamily="49" charset="-120"/>
                <a:cs typeface="Times New Roman" panose="02020603050405020304" pitchFamily="18" charset="0"/>
              </a:rPr>
              <a:t>(</a:t>
            </a:r>
            <a:r>
              <a:rPr lang="en-US" altLang="zh-CN" sz="4000" i="1" dirty="0">
                <a:solidFill>
                  <a:srgbClr val="00008A"/>
                </a:solidFill>
                <a:effectLst/>
                <a:latin typeface="Candara" panose="020E0502030303020204" pitchFamily="34" charset="0"/>
                <a:ea typeface="DFYuanMedium-B5" panose="020F0509000000000000" pitchFamily="49" charset="-120"/>
                <a:cs typeface="Times New Roman" panose="02020603050405020304" pitchFamily="18" charset="0"/>
              </a:rPr>
              <a:t>crown</a:t>
            </a:r>
            <a:r>
              <a:rPr lang="en-US" altLang="zh-CN" sz="4000" dirty="0">
                <a:solidFill>
                  <a:srgbClr val="00008A"/>
                </a:solidFill>
                <a:effectLst/>
                <a:latin typeface="Candara" panose="020E0502030303020204" pitchFamily="34" charset="0"/>
                <a:ea typeface="DFYuanMedium-B5" panose="020F0509000000000000" pitchFamily="49" charset="-120"/>
                <a:cs typeface="Times New Roman" panose="02020603050405020304" pitchFamily="18" charset="0"/>
              </a:rPr>
              <a:t>)</a:t>
            </a:r>
            <a:r>
              <a:rPr lang="zh-CN" sz="4400" dirty="0">
                <a:solidFill>
                  <a:schemeClr val="tx2"/>
                </a:solidFill>
                <a:effectLst/>
                <a:latin typeface="Candara" panose="020E0502030303020204" pitchFamily="34" charset="0"/>
                <a:ea typeface="DFYuanMedium-B5" panose="020F0509000000000000" pitchFamily="49" charset="-120"/>
                <a:cs typeface="Times New Roman" panose="02020603050405020304" pitchFamily="18" charset="0"/>
              </a:rPr>
              <a:t>，而選擇戴桂冠形象的金桂冠</a:t>
            </a:r>
            <a:r>
              <a:rPr lang="en-US" altLang="zh-CN" sz="4000" dirty="0">
                <a:solidFill>
                  <a:srgbClr val="00008A"/>
                </a:solidFill>
                <a:effectLst/>
                <a:latin typeface="Candara" panose="020E0502030303020204" pitchFamily="34" charset="0"/>
                <a:ea typeface="DFYuanMedium-B5" panose="020F0509000000000000" pitchFamily="49" charset="-120"/>
                <a:cs typeface="Times New Roman" panose="02020603050405020304" pitchFamily="18" charset="0"/>
              </a:rPr>
              <a:t>(</a:t>
            </a:r>
            <a:r>
              <a:rPr lang="en-US" altLang="zh-CN" sz="4000" i="1" dirty="0">
                <a:solidFill>
                  <a:srgbClr val="00008A"/>
                </a:solidFill>
                <a:effectLst/>
                <a:latin typeface="Candara" panose="020E0502030303020204" pitchFamily="34" charset="0"/>
                <a:ea typeface="DFYuanMedium-B5" panose="020F0509000000000000" pitchFamily="49" charset="-120"/>
                <a:cs typeface="Times New Roman" panose="02020603050405020304" pitchFamily="18" charset="0"/>
              </a:rPr>
              <a:t>wreath</a:t>
            </a:r>
            <a:r>
              <a:rPr lang="en-US" altLang="zh-CN" sz="4000" dirty="0">
                <a:solidFill>
                  <a:srgbClr val="00008A"/>
                </a:solidFill>
                <a:effectLst/>
                <a:latin typeface="Candara" panose="020E0502030303020204" pitchFamily="34" charset="0"/>
                <a:ea typeface="DFYuanMedium-B5" panose="020F0509000000000000" pitchFamily="49" charset="-120"/>
                <a:cs typeface="Times New Roman" panose="02020603050405020304" pitchFamily="18" charset="0"/>
              </a:rPr>
              <a:t>)</a:t>
            </a:r>
            <a:r>
              <a:rPr lang="zh-CN" sz="4400" dirty="0">
                <a:solidFill>
                  <a:schemeClr val="tx2"/>
                </a:solidFill>
                <a:effectLst/>
                <a:latin typeface="Candara" panose="020E0502030303020204" pitchFamily="34" charset="0"/>
                <a:ea typeface="DFYuanMedium-B5" panose="020F0509000000000000" pitchFamily="49" charset="-120"/>
                <a:cs typeface="Times New Roman" panose="02020603050405020304" pitchFamily="18" charset="0"/>
              </a:rPr>
              <a:t>。</a:t>
            </a:r>
            <a:r>
              <a:rPr lang="zh-CN" sz="44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這形象再一次象徵人子的審判權柄。</a:t>
            </a:r>
            <a:endParaRPr lang="en-US" sz="4400" dirty="0">
              <a:solidFill>
                <a:srgbClr val="C00000"/>
              </a:solidFill>
              <a:effectLst/>
              <a:latin typeface="Candara" panose="020E0502030303020204" pitchFamily="34" charset="0"/>
              <a:ea typeface="DFYuanMedium-B5" panose="020F0509000000000000" pitchFamily="49" charset="-120"/>
            </a:endParaRPr>
          </a:p>
        </p:txBody>
      </p:sp>
      <p:grpSp>
        <p:nvGrpSpPr>
          <p:cNvPr id="10" name="Group 9">
            <a:extLst>
              <a:ext uri="{FF2B5EF4-FFF2-40B4-BE49-F238E27FC236}">
                <a16:creationId xmlns:a16="http://schemas.microsoft.com/office/drawing/2014/main" id="{C34A1D01-C18F-4657-BDAE-89FE355E59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09261" y="0"/>
            <a:ext cx="534739" cy="6858000"/>
            <a:chOff x="11479015" y="0"/>
            <a:chExt cx="712985" cy="6858000"/>
          </a:xfrm>
          <a:effectLst>
            <a:outerShdw blurRad="381000" dist="152400" dir="10800000" algn="ctr" rotWithShape="0">
              <a:schemeClr val="bg1">
                <a:alpha val="10000"/>
              </a:schemeClr>
            </a:outerShdw>
          </a:effectLst>
        </p:grpSpPr>
        <p:sp>
          <p:nvSpPr>
            <p:cNvPr id="11" name="Freeform: Shape 10">
              <a:extLst>
                <a:ext uri="{FF2B5EF4-FFF2-40B4-BE49-F238E27FC236}">
                  <a16:creationId xmlns:a16="http://schemas.microsoft.com/office/drawing/2014/main" id="{007616EA-DBB8-4D00-85D9-7DF86696E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4848B5A-6A10-4545-9A0D-BF3F95BCF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640262952"/>
      </p:ext>
    </p:extLst>
  </p:cSld>
  <p:clrMapOvr>
    <a:overrideClrMapping bg1="lt1" tx1="dk1" bg2="lt2" tx2="dk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109EBE-D3AF-425D-92A7-A3BF902C9E43}"/>
              </a:ext>
            </a:extLst>
          </p:cNvPr>
          <p:cNvSpPr>
            <a:spLocks noGrp="1"/>
          </p:cNvSpPr>
          <p:nvPr>
            <p:ph idx="4294967295"/>
          </p:nvPr>
        </p:nvSpPr>
        <p:spPr>
          <a:xfrm>
            <a:off x="476655" y="457200"/>
            <a:ext cx="8224285" cy="5933872"/>
          </a:xfrm>
        </p:spPr>
        <p:txBody>
          <a:bodyPr vert="horz" lIns="91440" tIns="45720" rIns="91440" bIns="45720" rtlCol="0" anchor="ctr">
            <a:normAutofit/>
          </a:bodyPr>
          <a:lstStyle/>
          <a:p>
            <a:pPr marL="0" marR="0" indent="0" hangingPunct="1">
              <a:lnSpc>
                <a:spcPct val="110000"/>
              </a:lnSpc>
              <a:spcBef>
                <a:spcPts val="600"/>
              </a:spcBef>
              <a:spcAft>
                <a:spcPts val="0"/>
              </a:spcAft>
              <a:buNone/>
            </a:pPr>
            <a:r>
              <a:rPr lang="en-GB" sz="4800" dirty="0">
                <a:effectLst/>
                <a:latin typeface="Candara" panose="020E0502030303020204" pitchFamily="34" charset="0"/>
                <a:ea typeface="DFYuanMedium-B5" panose="020F0509000000000000" pitchFamily="49" charset="-120"/>
                <a:cs typeface="Times New Roman" panose="02020603050405020304" pitchFamily="18" charset="0"/>
              </a:rPr>
              <a:t>(3) </a:t>
            </a:r>
            <a:r>
              <a:rPr lang="zh-TW" sz="4800" dirty="0">
                <a:solidFill>
                  <a:srgbClr val="FF0000"/>
                </a:solidFill>
                <a:effectLst/>
                <a:latin typeface="Courier New" panose="02070309020205020404" pitchFamily="49" charset="0"/>
                <a:ea typeface="DFPWeiBei-B5" panose="03000700000000000000" pitchFamily="66" charset="-120"/>
                <a:cs typeface="Times New Roman" panose="02020603050405020304" pitchFamily="18" charset="0"/>
              </a:rPr>
              <a:t>手裡拿著快鐮刀</a:t>
            </a:r>
            <a:r>
              <a:rPr lang="zh-CN" sz="4800" dirty="0">
                <a:solidFill>
                  <a:schemeClr val="tx2"/>
                </a:solidFill>
                <a:effectLst/>
                <a:latin typeface="Courier New" panose="02070309020205020404" pitchFamily="49" charset="0"/>
                <a:ea typeface="HanWangYenLight" panose="02020300000000000000" pitchFamily="18" charset="-120"/>
                <a:cs typeface="Times New Roman" panose="02020603050405020304" pitchFamily="18" charset="0"/>
              </a:rPr>
              <a:t>；</a:t>
            </a:r>
            <a:r>
              <a:rPr lang="zh-CN" sz="4400" dirty="0">
                <a:solidFill>
                  <a:schemeClr val="tx2"/>
                </a:solidFill>
                <a:effectLst/>
                <a:latin typeface="Candara" panose="020E0502030303020204" pitchFamily="34" charset="0"/>
                <a:ea typeface="DFYuanMedium-B5" panose="020F0509000000000000" pitchFamily="49" charset="-120"/>
                <a:cs typeface="Times New Roman" panose="02020603050405020304" pitchFamily="18" charset="0"/>
              </a:rPr>
              <a:t>無論是馬可福音</a:t>
            </a:r>
            <a:r>
              <a:rPr lang="en-GB" sz="4400" dirty="0">
                <a:solidFill>
                  <a:schemeClr val="tx2"/>
                </a:solidFill>
                <a:effectLst/>
                <a:latin typeface="Candara" panose="020E0502030303020204" pitchFamily="34" charset="0"/>
                <a:ea typeface="DFYuanMedium-B5" panose="020F0509000000000000" pitchFamily="49" charset="-120"/>
                <a:cs typeface="Times New Roman" panose="02020603050405020304" pitchFamily="18" charset="0"/>
              </a:rPr>
              <a:t>4:29</a:t>
            </a:r>
            <a:r>
              <a:rPr lang="zh-CN" sz="4400" dirty="0">
                <a:solidFill>
                  <a:schemeClr val="tx2"/>
                </a:solidFill>
                <a:effectLst/>
                <a:latin typeface="Candara" panose="020E0502030303020204" pitchFamily="34" charset="0"/>
                <a:ea typeface="DFYuanMedium-B5" panose="020F0509000000000000" pitchFamily="49" charset="-120"/>
                <a:cs typeface="Times New Roman" panose="02020603050405020304" pitchFamily="18" charset="0"/>
              </a:rPr>
              <a:t>，還是本章</a:t>
            </a:r>
            <a:r>
              <a:rPr lang="en-GB" sz="4400" dirty="0">
                <a:solidFill>
                  <a:schemeClr val="tx2"/>
                </a:solidFill>
                <a:effectLst/>
                <a:latin typeface="Candara" panose="020E0502030303020204" pitchFamily="34" charset="0"/>
                <a:ea typeface="DFYuanMedium-B5" panose="020F0509000000000000" pitchFamily="49" charset="-120"/>
                <a:cs typeface="Times New Roman" panose="02020603050405020304" pitchFamily="18" charset="0"/>
              </a:rPr>
              <a:t>vv.14-19</a:t>
            </a:r>
            <a:r>
              <a:rPr lang="zh-CN" sz="4400" dirty="0">
                <a:solidFill>
                  <a:schemeClr val="tx2"/>
                </a:solidFill>
                <a:effectLst/>
                <a:latin typeface="Candara" panose="020E0502030303020204" pitchFamily="34" charset="0"/>
                <a:ea typeface="DFYuanMedium-B5" panose="020F0509000000000000" pitchFamily="49" charset="-120"/>
                <a:cs typeface="Times New Roman" panose="02020603050405020304" pitchFamily="18" charset="0"/>
              </a:rPr>
              <a:t>，『</a:t>
            </a:r>
            <a:r>
              <a:rPr lang="zh-CN" sz="4400" dirty="0">
                <a:solidFill>
                  <a:srgbClr val="4B4BFF"/>
                </a:solidFill>
                <a:effectLst/>
                <a:latin typeface="Candara" panose="020E0502030303020204" pitchFamily="34" charset="0"/>
                <a:ea typeface="DFYuanMedium-B5" panose="020F0509000000000000" pitchFamily="49" charset="-120"/>
                <a:cs typeface="Times New Roman" panose="02020603050405020304" pitchFamily="18" charset="0"/>
              </a:rPr>
              <a:t>鐮刀</a:t>
            </a:r>
            <a:r>
              <a:rPr lang="zh-CN" sz="4400" dirty="0">
                <a:solidFill>
                  <a:schemeClr val="tx2"/>
                </a:solidFill>
                <a:effectLst/>
                <a:latin typeface="Candara" panose="020E0502030303020204" pitchFamily="34" charset="0"/>
                <a:ea typeface="DFYuanMedium-B5" panose="020F0509000000000000" pitchFamily="49" charset="-120"/>
                <a:cs typeface="Times New Roman" panose="02020603050405020304" pitchFamily="18" charset="0"/>
              </a:rPr>
              <a:t>』都是審判的象徵。『快』是形容『銳利』，</a:t>
            </a:r>
            <a:r>
              <a:rPr lang="zh-CN" sz="44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代表</a:t>
            </a:r>
            <a:r>
              <a:rPr lang="zh-CN" sz="4400" u="sng"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終極的審</a:t>
            </a:r>
            <a:r>
              <a:rPr lang="zh-CN" sz="44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判，</a:t>
            </a:r>
            <a:r>
              <a:rPr lang="zh-CN" sz="4400" u="sng"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強力的審判</a:t>
            </a:r>
            <a:r>
              <a:rPr lang="zh-CN" sz="44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a:t>
            </a:r>
            <a:endParaRPr lang="en-US" sz="4400" dirty="0">
              <a:solidFill>
                <a:srgbClr val="C00000"/>
              </a:solidFill>
              <a:effectLst/>
              <a:latin typeface="Candara" panose="020E0502030303020204" pitchFamily="34" charset="0"/>
              <a:ea typeface="DFYuanMedium-B5" panose="020F0509000000000000" pitchFamily="49" charset="-120"/>
            </a:endParaRPr>
          </a:p>
        </p:txBody>
      </p:sp>
      <p:grpSp>
        <p:nvGrpSpPr>
          <p:cNvPr id="10" name="Group 9">
            <a:extLst>
              <a:ext uri="{FF2B5EF4-FFF2-40B4-BE49-F238E27FC236}">
                <a16:creationId xmlns:a16="http://schemas.microsoft.com/office/drawing/2014/main" id="{C34A1D01-C18F-4657-BDAE-89FE355E59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09261" y="0"/>
            <a:ext cx="534739" cy="6858000"/>
            <a:chOff x="11479015" y="0"/>
            <a:chExt cx="712985" cy="6858000"/>
          </a:xfrm>
          <a:effectLst>
            <a:outerShdw blurRad="381000" dist="152400" dir="10800000" algn="ctr" rotWithShape="0">
              <a:schemeClr val="bg1">
                <a:alpha val="10000"/>
              </a:schemeClr>
            </a:outerShdw>
          </a:effectLst>
        </p:grpSpPr>
        <p:sp>
          <p:nvSpPr>
            <p:cNvPr id="11" name="Freeform: Shape 10">
              <a:extLst>
                <a:ext uri="{FF2B5EF4-FFF2-40B4-BE49-F238E27FC236}">
                  <a16:creationId xmlns:a16="http://schemas.microsoft.com/office/drawing/2014/main" id="{007616EA-DBB8-4D00-85D9-7DF86696E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4848B5A-6A10-4545-9A0D-BF3F95BCF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732664955"/>
      </p:ext>
    </p:extLst>
  </p:cSld>
  <p:clrMapOvr>
    <a:overrideClrMapping bg1="lt1" tx1="dk1" bg2="lt2" tx2="dk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86EF-1F82-E137-59D0-61CFDD743475}"/>
              </a:ext>
            </a:extLst>
          </p:cNvPr>
          <p:cNvSpPr>
            <a:spLocks noGrp="1"/>
          </p:cNvSpPr>
          <p:nvPr>
            <p:ph type="title"/>
          </p:nvPr>
        </p:nvSpPr>
        <p:spPr>
          <a:xfrm>
            <a:off x="457200" y="102694"/>
            <a:ext cx="8229600" cy="1198567"/>
          </a:xfrm>
        </p:spPr>
        <p:txBody>
          <a:bodyPr>
            <a:normAutofit/>
          </a:bodyPr>
          <a:lstStyle/>
          <a:p>
            <a:pPr algn="ctr"/>
            <a:r>
              <a:rPr lang="zh-TW" sz="54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Arial" panose="020B0604020202020204" pitchFamily="34" charset="0"/>
              </a:rPr>
              <a:t>地上的莊稼已經熟透了</a:t>
            </a:r>
            <a:endParaRPr lang="en-US" sz="5400" b="0" dirty="0">
              <a:solidFill>
                <a:schemeClr val="accent1">
                  <a:lumMod val="20000"/>
                  <a:lumOff val="80000"/>
                </a:schemeClr>
              </a:solidFill>
              <a:effectLst>
                <a:outerShdw blurRad="38100" dist="38100" dir="2700000" algn="tl">
                  <a:srgbClr val="000000">
                    <a:alpha val="43137"/>
                  </a:srgbClr>
                </a:outerShdw>
              </a:effectLst>
              <a:latin typeface="DFYuanBold-B5" panose="020F0709000000000000" pitchFamily="49" charset="-120"/>
              <a:ea typeface="DFYuanBold-B5" panose="020F0709000000000000" pitchFamily="49" charset="-120"/>
            </a:endParaRPr>
          </a:p>
        </p:txBody>
      </p:sp>
      <p:sp>
        <p:nvSpPr>
          <p:cNvPr id="3" name="Content Placeholder 2">
            <a:extLst>
              <a:ext uri="{FF2B5EF4-FFF2-40B4-BE49-F238E27FC236}">
                <a16:creationId xmlns:a16="http://schemas.microsoft.com/office/drawing/2014/main" id="{AA722036-8B79-4A36-9FEF-2E416776D3FA}"/>
              </a:ext>
            </a:extLst>
          </p:cNvPr>
          <p:cNvSpPr>
            <a:spLocks noGrp="1"/>
          </p:cNvSpPr>
          <p:nvPr>
            <p:ph idx="1"/>
          </p:nvPr>
        </p:nvSpPr>
        <p:spPr>
          <a:xfrm>
            <a:off x="457200" y="1704853"/>
            <a:ext cx="8229600" cy="4854209"/>
          </a:xfrm>
        </p:spPr>
        <p:txBody>
          <a:bodyPr vert="horz" lIns="91440" tIns="45720" rIns="91440" bIns="45720" rtlCol="0" anchor="ctr">
            <a:normAutofit/>
          </a:bodyPr>
          <a:lstStyle/>
          <a:p>
            <a:pPr marL="0" marR="0" indent="0" hangingPunct="0">
              <a:lnSpc>
                <a:spcPct val="110000"/>
              </a:lnSpc>
              <a:spcBef>
                <a:spcPts val="600"/>
              </a:spcBef>
              <a:spcAft>
                <a:spcPts val="600"/>
              </a:spcAft>
              <a:buNone/>
            </a:pPr>
            <a:r>
              <a:rPr lang="zh-TW" sz="4400" dirty="0">
                <a:solidFill>
                  <a:srgbClr val="000000"/>
                </a:solidFill>
                <a:effectLst/>
                <a:latin typeface="Courier New" panose="02070309020205020404" pitchFamily="49" charset="0"/>
                <a:ea typeface="DFYuanMedium-B5" panose="020F0509000000000000" pitchFamily="49" charset="-120"/>
              </a:rPr>
              <a:t>約翰福音</a:t>
            </a:r>
            <a:r>
              <a:rPr lang="zh-TW" sz="4400" dirty="0">
                <a:solidFill>
                  <a:srgbClr val="000000"/>
                </a:solidFill>
                <a:effectLst/>
                <a:latin typeface="Candara" panose="020E0502030303020204" pitchFamily="34" charset="0"/>
                <a:ea typeface="DFYuanMedium-B5" panose="020F0509000000000000" pitchFamily="49" charset="-120"/>
              </a:rPr>
              <a:t> </a:t>
            </a:r>
            <a:r>
              <a:rPr lang="en-US" sz="4400" dirty="0">
                <a:solidFill>
                  <a:srgbClr val="000000"/>
                </a:solidFill>
                <a:effectLst/>
                <a:latin typeface="Candara" panose="020E0502030303020204" pitchFamily="34" charset="0"/>
                <a:ea typeface="DFPWeiBei-B5" panose="03000700000000000000" pitchFamily="66" charset="-120"/>
              </a:rPr>
              <a:t>4:35 </a:t>
            </a:r>
            <a:r>
              <a:rPr lang="zh-TW" sz="4400" dirty="0">
                <a:solidFill>
                  <a:srgbClr val="000000"/>
                </a:solidFill>
                <a:effectLst/>
                <a:latin typeface="Candara" panose="020E0502030303020204" pitchFamily="34" charset="0"/>
                <a:ea typeface="DFPWeiBei-B5" panose="03000700000000000000" pitchFamily="66" charset="-120"/>
              </a:rPr>
              <a:t>你們豈不說、到收割的時候、還有四個月麼．我告訴你們、舉目向田觀看、</a:t>
            </a:r>
            <a:r>
              <a:rPr lang="zh-TW" sz="4400" dirty="0">
                <a:solidFill>
                  <a:srgbClr val="FF0000"/>
                </a:solidFill>
                <a:effectLst/>
                <a:latin typeface="Candara" panose="020E0502030303020204" pitchFamily="34" charset="0"/>
                <a:ea typeface="DFPWeiBei-B5" panose="03000700000000000000" pitchFamily="66" charset="-120"/>
              </a:rPr>
              <a:t>莊稼已經熟了</a:t>
            </a:r>
            <a:r>
              <a:rPr lang="zh-TW" sz="4400" dirty="0">
                <a:solidFill>
                  <a:srgbClr val="000000"/>
                </a:solidFill>
                <a:effectLst/>
                <a:latin typeface="Candara" panose="020E0502030303020204" pitchFamily="34" charset="0"/>
                <a:ea typeface="DFPWeiBei-B5" panose="03000700000000000000" pitchFamily="66" charset="-120"/>
              </a:rPr>
              <a:t>、</a:t>
            </a:r>
            <a:r>
              <a:rPr lang="zh-TW" sz="4400" dirty="0">
                <a:solidFill>
                  <a:srgbClr val="FF0000"/>
                </a:solidFill>
                <a:effectLst/>
                <a:latin typeface="Candara" panose="020E0502030303020204" pitchFamily="34" charset="0"/>
                <a:ea typeface="DFPWeiBei-B5" panose="03000700000000000000" pitchFamily="66" charset="-120"/>
              </a:rPr>
              <a:t>可以收割</a:t>
            </a:r>
            <a:r>
              <a:rPr lang="zh-TW" sz="4400" dirty="0">
                <a:solidFill>
                  <a:srgbClr val="000000"/>
                </a:solidFill>
                <a:effectLst/>
                <a:latin typeface="Candara" panose="020E0502030303020204" pitchFamily="34" charset="0"/>
                <a:ea typeface="DFPWeiBei-B5" panose="03000700000000000000" pitchFamily="66" charset="-120"/>
              </a:rPr>
              <a:t>了</a:t>
            </a:r>
            <a:r>
              <a:rPr lang="en-US" sz="4400" dirty="0">
                <a:solidFill>
                  <a:srgbClr val="000000"/>
                </a:solidFill>
                <a:effectLst/>
                <a:latin typeface="Candara" panose="020E0502030303020204" pitchFamily="34" charset="0"/>
                <a:ea typeface="DFPWeiBei-B5" panose="03000700000000000000" pitchFamily="66" charset="-120"/>
              </a:rPr>
              <a:t>…</a:t>
            </a:r>
            <a:endParaRPr lang="en-US" sz="4400" dirty="0">
              <a:effectLst/>
              <a:latin typeface="Candara" panose="020E0502030303020204" pitchFamily="34" charset="0"/>
              <a:ea typeface="PMingLiU" panose="02020500000000000000" pitchFamily="18" charset="-120"/>
            </a:endParaRPr>
          </a:p>
        </p:txBody>
      </p:sp>
    </p:spTree>
    <p:extLst>
      <p:ext uri="{BB962C8B-B14F-4D97-AF65-F5344CB8AC3E}">
        <p14:creationId xmlns:p14="http://schemas.microsoft.com/office/powerpoint/2010/main" val="4022116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109EBE-D3AF-425D-92A7-A3BF902C9E43}"/>
              </a:ext>
            </a:extLst>
          </p:cNvPr>
          <p:cNvSpPr>
            <a:spLocks noGrp="1"/>
          </p:cNvSpPr>
          <p:nvPr>
            <p:ph idx="4294967295"/>
          </p:nvPr>
        </p:nvSpPr>
        <p:spPr>
          <a:xfrm>
            <a:off x="459581" y="685800"/>
            <a:ext cx="8224837" cy="5495544"/>
          </a:xfrm>
        </p:spPr>
        <p:txBody>
          <a:bodyPr vert="horz" lIns="91440" tIns="45720" rIns="91440" bIns="45720" rtlCol="0" anchor="ctr">
            <a:normAutofit/>
          </a:bodyPr>
          <a:lstStyle/>
          <a:p>
            <a:pPr marL="0" marR="0" indent="0" latinLnBrk="1">
              <a:lnSpc>
                <a:spcPct val="110000"/>
              </a:lnSpc>
              <a:spcBef>
                <a:spcPts val="600"/>
              </a:spcBef>
              <a:spcAft>
                <a:spcPts val="0"/>
              </a:spcAft>
              <a:buNone/>
            </a:pPr>
            <a:r>
              <a:rPr lang="en-US" sz="4400" dirty="0">
                <a:solidFill>
                  <a:srgbClr val="000000"/>
                </a:solidFill>
                <a:effectLst/>
                <a:latin typeface="Candara" panose="020E0502030303020204" pitchFamily="34" charset="0"/>
                <a:ea typeface="DFPWeiBei-B5" panose="03000700000000000000" pitchFamily="66" charset="-120"/>
              </a:rPr>
              <a:t>37 </a:t>
            </a:r>
            <a:r>
              <a:rPr lang="zh-TW" sz="4400" dirty="0">
                <a:solidFill>
                  <a:srgbClr val="000000"/>
                </a:solidFill>
                <a:effectLst/>
                <a:latin typeface="Candara" panose="020E0502030303020204" pitchFamily="34" charset="0"/>
                <a:ea typeface="DFPWeiBei-B5" panose="03000700000000000000" pitchFamily="66" charset="-120"/>
              </a:rPr>
              <a:t>俗語說、那人撒種、這人</a:t>
            </a:r>
            <a:r>
              <a:rPr lang="zh-TW" sz="4400" dirty="0">
                <a:solidFill>
                  <a:srgbClr val="FF0000"/>
                </a:solidFill>
                <a:effectLst/>
                <a:latin typeface="Candara" panose="020E0502030303020204" pitchFamily="34" charset="0"/>
                <a:ea typeface="DFPWeiBei-B5" panose="03000700000000000000" pitchFamily="66" charset="-120"/>
              </a:rPr>
              <a:t>收割</a:t>
            </a:r>
            <a:r>
              <a:rPr lang="zh-TW" sz="4400" dirty="0">
                <a:solidFill>
                  <a:srgbClr val="000000"/>
                </a:solidFill>
                <a:effectLst/>
                <a:latin typeface="Candara" panose="020E0502030303020204" pitchFamily="34" charset="0"/>
                <a:ea typeface="DFPWeiBei-B5" panose="03000700000000000000" pitchFamily="66" charset="-120"/>
              </a:rPr>
              <a:t>、這話可見是真的</a:t>
            </a:r>
            <a:r>
              <a:rPr lang="en-US" altLang="zh-TW" sz="4400" dirty="0">
                <a:solidFill>
                  <a:srgbClr val="000000"/>
                </a:solidFill>
                <a:latin typeface="Candara" panose="020E0502030303020204" pitchFamily="34" charset="0"/>
                <a:ea typeface="DFPWeiBei-B5" panose="03000700000000000000" pitchFamily="66" charset="-120"/>
              </a:rPr>
              <a:t>…</a:t>
            </a:r>
            <a:r>
              <a:rPr lang="en-US" sz="4400" dirty="0">
                <a:solidFill>
                  <a:srgbClr val="000000"/>
                </a:solidFill>
                <a:effectLst/>
                <a:latin typeface="Candara" panose="020E0502030303020204" pitchFamily="34" charset="0"/>
                <a:ea typeface="DFPWeiBei-B5" panose="03000700000000000000" pitchFamily="66" charset="-120"/>
              </a:rPr>
              <a:t>39 </a:t>
            </a:r>
            <a:r>
              <a:rPr lang="zh-TW" sz="4400" dirty="0">
                <a:solidFill>
                  <a:srgbClr val="000000"/>
                </a:solidFill>
                <a:effectLst/>
                <a:latin typeface="Candara" panose="020E0502030303020204" pitchFamily="34" charset="0"/>
                <a:ea typeface="DFPWeiBei-B5" panose="03000700000000000000" pitchFamily="66" charset="-120"/>
              </a:rPr>
              <a:t>那城裏有好些撒瑪利亞人</a:t>
            </a:r>
            <a:r>
              <a:rPr lang="zh-TW" sz="4400" dirty="0">
                <a:solidFill>
                  <a:srgbClr val="FF0000"/>
                </a:solidFill>
                <a:effectLst/>
                <a:latin typeface="Candara" panose="020E0502030303020204" pitchFamily="34" charset="0"/>
                <a:ea typeface="DFPWeiBei-B5" panose="03000700000000000000" pitchFamily="66" charset="-120"/>
              </a:rPr>
              <a:t>信了耶穌</a:t>
            </a:r>
            <a:r>
              <a:rPr lang="zh-TW" sz="4400" dirty="0">
                <a:solidFill>
                  <a:srgbClr val="000000"/>
                </a:solidFill>
                <a:effectLst/>
                <a:latin typeface="Candara" panose="020E0502030303020204" pitchFamily="34" charset="0"/>
                <a:ea typeface="DFPWeiBei-B5" panose="03000700000000000000" pitchFamily="66" charset="-120"/>
              </a:rPr>
              <a:t>、因為</a:t>
            </a:r>
            <a:r>
              <a:rPr lang="zh-TW" sz="4400" dirty="0">
                <a:solidFill>
                  <a:srgbClr val="FF0000"/>
                </a:solidFill>
                <a:effectLst/>
                <a:latin typeface="Candara" panose="020E0502030303020204" pitchFamily="34" charset="0"/>
                <a:ea typeface="DFPWeiBei-B5" panose="03000700000000000000" pitchFamily="66" charset="-120"/>
              </a:rPr>
              <a:t>那婦人作見證</a:t>
            </a:r>
            <a:r>
              <a:rPr lang="zh-TW" sz="4400" dirty="0">
                <a:solidFill>
                  <a:srgbClr val="000000"/>
                </a:solidFill>
                <a:effectLst/>
                <a:latin typeface="Candara" panose="020E0502030303020204" pitchFamily="34" charset="0"/>
                <a:ea typeface="DFPWeiBei-B5" panose="03000700000000000000" pitchFamily="66" charset="-120"/>
              </a:rPr>
              <a:t>說、他將我素來所行的一切事、都給我說出來了．</a:t>
            </a:r>
            <a:endParaRPr lang="en-US" sz="4400" dirty="0">
              <a:effectLst/>
              <a:latin typeface="Courier New" panose="02070309020205020404" pitchFamily="49" charset="0"/>
              <a:ea typeface="PMingLiU" panose="02020500000000000000" pitchFamily="18" charset="-120"/>
            </a:endParaRPr>
          </a:p>
        </p:txBody>
      </p:sp>
    </p:spTree>
    <p:extLst>
      <p:ext uri="{BB962C8B-B14F-4D97-AF65-F5344CB8AC3E}">
        <p14:creationId xmlns:p14="http://schemas.microsoft.com/office/powerpoint/2010/main" val="36238468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109EBE-D3AF-425D-92A7-A3BF902C9E43}"/>
              </a:ext>
            </a:extLst>
          </p:cNvPr>
          <p:cNvSpPr>
            <a:spLocks noGrp="1"/>
          </p:cNvSpPr>
          <p:nvPr>
            <p:ph idx="4294967295"/>
          </p:nvPr>
        </p:nvSpPr>
        <p:spPr>
          <a:xfrm>
            <a:off x="459581" y="465992"/>
            <a:ext cx="8224837" cy="5926016"/>
          </a:xfrm>
        </p:spPr>
        <p:txBody>
          <a:bodyPr vert="horz" lIns="91440" tIns="45720" rIns="91440" bIns="45720" rtlCol="0" anchor="ctr">
            <a:normAutofit/>
          </a:bodyPr>
          <a:lstStyle/>
          <a:p>
            <a:pPr marL="0" indent="3175" latinLnBrk="1">
              <a:lnSpc>
                <a:spcPct val="110000"/>
              </a:lnSpc>
              <a:spcBef>
                <a:spcPts val="600"/>
              </a:spcBef>
              <a:spcAft>
                <a:spcPts val="600"/>
              </a:spcAft>
              <a:buNone/>
            </a:pPr>
            <a:r>
              <a:rPr lang="zh-TW" sz="4400" dirty="0">
                <a:solidFill>
                  <a:srgbClr val="000000"/>
                </a:solidFill>
                <a:effectLst/>
                <a:latin typeface="Candara" panose="020E0502030303020204" pitchFamily="34" charset="0"/>
                <a:ea typeface="DFYuanMedium-B5" panose="020F0509000000000000" pitchFamily="49" charset="-120"/>
              </a:rPr>
              <a:t>馬太福音</a:t>
            </a:r>
            <a:r>
              <a:rPr lang="en-US" altLang="zh-TW" sz="4400" dirty="0">
                <a:solidFill>
                  <a:srgbClr val="000000"/>
                </a:solidFill>
                <a:effectLst/>
                <a:latin typeface="Candara" panose="020E0502030303020204" pitchFamily="34" charset="0"/>
                <a:ea typeface="DFYuanMedium-B5" panose="020F0509000000000000" pitchFamily="49" charset="-120"/>
              </a:rPr>
              <a:t> </a:t>
            </a:r>
            <a:r>
              <a:rPr lang="en-US" sz="4400" dirty="0">
                <a:solidFill>
                  <a:srgbClr val="000000"/>
                </a:solidFill>
                <a:effectLst/>
                <a:latin typeface="Candara" panose="020E0502030303020204" pitchFamily="34" charset="0"/>
                <a:ea typeface="DFPWeiBei-B5" panose="03000700000000000000" pitchFamily="66" charset="-120"/>
              </a:rPr>
              <a:t>13:30 </a:t>
            </a:r>
            <a:r>
              <a:rPr lang="zh-TW" sz="4400" dirty="0">
                <a:solidFill>
                  <a:srgbClr val="000000"/>
                </a:solidFill>
                <a:effectLst/>
                <a:latin typeface="Candara" panose="020E0502030303020204" pitchFamily="34" charset="0"/>
                <a:ea typeface="DFPWeiBei-B5" panose="03000700000000000000" pitchFamily="66" charset="-120"/>
              </a:rPr>
              <a:t>容這兩樣一齊長、等</a:t>
            </a:r>
            <a:r>
              <a:rPr lang="zh-TW" sz="4400" dirty="0">
                <a:solidFill>
                  <a:srgbClr val="000000"/>
                </a:solidFill>
                <a:effectLst/>
                <a:latin typeface="Candara" panose="020E0502030303020204" pitchFamily="34" charset="0"/>
                <a:ea typeface="DFPWeiBei-B5" panose="03000700000000000000" pitchFamily="66" charset="-120"/>
                <a:cs typeface="Microsoft YaHei" panose="020B0503020204020204" pitchFamily="34" charset="-122"/>
              </a:rPr>
              <a:t>著</a:t>
            </a:r>
            <a:r>
              <a:rPr lang="zh-TW" sz="4400" dirty="0">
                <a:solidFill>
                  <a:srgbClr val="000000"/>
                </a:solidFill>
                <a:effectLst/>
                <a:latin typeface="Candara" panose="020E0502030303020204" pitchFamily="34" charset="0"/>
                <a:ea typeface="DFPWeiBei-B5" panose="03000700000000000000" pitchFamily="66" charset="-120"/>
                <a:cs typeface="DFPWeiBei-B5" panose="03000700000000000000" pitchFamily="66" charset="-120"/>
              </a:rPr>
              <a:t>收割．當收割的時候、我要對收割的人說、</a:t>
            </a:r>
            <a:r>
              <a:rPr lang="zh-TW" sz="4400" dirty="0">
                <a:solidFill>
                  <a:srgbClr val="4B4BFF"/>
                </a:solidFill>
                <a:effectLst/>
                <a:latin typeface="Candara" panose="020E0502030303020204" pitchFamily="34" charset="0"/>
                <a:ea typeface="DFPWeiBei-B5" panose="03000700000000000000" pitchFamily="66" charset="-120"/>
                <a:cs typeface="DFPWeiBei-B5" panose="03000700000000000000" pitchFamily="66" charset="-120"/>
              </a:rPr>
              <a:t>先將</a:t>
            </a:r>
            <a:r>
              <a:rPr lang="zh-TW" sz="4400" dirty="0">
                <a:solidFill>
                  <a:srgbClr val="4B4BFF"/>
                </a:solidFill>
                <a:effectLst/>
                <a:latin typeface="Candara" panose="020E0502030303020204" pitchFamily="34" charset="0"/>
                <a:ea typeface="DFPWeiBei-B5" panose="03000700000000000000" pitchFamily="66" charset="-120"/>
              </a:rPr>
              <a:t>稗子薅出來、捆成捆、留</a:t>
            </a:r>
            <a:r>
              <a:rPr lang="zh-CN" sz="4400" dirty="0">
                <a:solidFill>
                  <a:srgbClr val="4B4BFF"/>
                </a:solidFill>
                <a:effectLst/>
                <a:latin typeface="Candara" panose="020E0502030303020204" pitchFamily="34" charset="0"/>
                <a:ea typeface="DFPWeiBei-B5" panose="03000700000000000000" pitchFamily="66" charset="-120"/>
                <a:cs typeface="Microsoft YaHei" panose="020B0503020204020204" pitchFamily="34" charset="-122"/>
              </a:rPr>
              <a:t>著</a:t>
            </a:r>
            <a:r>
              <a:rPr lang="zh-TW" sz="4400" dirty="0">
                <a:solidFill>
                  <a:srgbClr val="4B4BFF"/>
                </a:solidFill>
                <a:effectLst/>
                <a:latin typeface="Candara" panose="020E0502030303020204" pitchFamily="34" charset="0"/>
                <a:ea typeface="DFPWeiBei-B5" panose="03000700000000000000" pitchFamily="66" charset="-120"/>
                <a:cs typeface="DFPWeiBei-B5" panose="03000700000000000000" pitchFamily="66" charset="-120"/>
              </a:rPr>
              <a:t>燒</a:t>
            </a:r>
            <a:r>
              <a:rPr lang="zh-TW" sz="4400" dirty="0">
                <a:solidFill>
                  <a:srgbClr val="4B4BFF"/>
                </a:solidFill>
                <a:effectLst/>
                <a:latin typeface="Candara" panose="020E0502030303020204" pitchFamily="34" charset="0"/>
                <a:ea typeface="DFPWeiBei-B5" panose="03000700000000000000" pitchFamily="66" charset="-120"/>
              </a:rPr>
              <a:t>．惟有麥子、要收在倉裏</a:t>
            </a:r>
            <a:r>
              <a:rPr lang="en-US" sz="4400" dirty="0">
                <a:solidFill>
                  <a:srgbClr val="4B4BFF"/>
                </a:solidFill>
                <a:effectLst/>
                <a:latin typeface="Candara" panose="020E0502030303020204" pitchFamily="34" charset="0"/>
                <a:ea typeface="DFPWeiBei-B5" panose="03000700000000000000" pitchFamily="66" charset="-120"/>
              </a:rPr>
              <a:t>…</a:t>
            </a:r>
            <a:r>
              <a:rPr lang="en-US" sz="4400" dirty="0">
                <a:solidFill>
                  <a:srgbClr val="000000"/>
                </a:solidFill>
                <a:effectLst/>
                <a:latin typeface="Candara" panose="020E0502030303020204" pitchFamily="34" charset="0"/>
                <a:ea typeface="DFPWeiBei-B5" panose="03000700000000000000" pitchFamily="66" charset="-120"/>
              </a:rPr>
              <a:t>39 </a:t>
            </a:r>
            <a:r>
              <a:rPr lang="zh-TW" sz="4400" dirty="0">
                <a:solidFill>
                  <a:srgbClr val="000000"/>
                </a:solidFill>
                <a:effectLst/>
                <a:latin typeface="Candara" panose="020E0502030303020204" pitchFamily="34" charset="0"/>
                <a:ea typeface="DFPWeiBei-B5" panose="03000700000000000000" pitchFamily="66" charset="-120"/>
              </a:rPr>
              <a:t>撒稗子的仇敵、就是魔鬼．收割的時候就、是</a:t>
            </a:r>
            <a:r>
              <a:rPr lang="zh-TW" sz="4400" dirty="0">
                <a:solidFill>
                  <a:srgbClr val="FF0000"/>
                </a:solidFill>
                <a:effectLst/>
                <a:latin typeface="Candara" panose="020E0502030303020204" pitchFamily="34" charset="0"/>
                <a:ea typeface="DFPWeiBei-B5" panose="03000700000000000000" pitchFamily="66" charset="-120"/>
              </a:rPr>
              <a:t>世界的末了</a:t>
            </a:r>
            <a:r>
              <a:rPr lang="zh-TW" sz="4400" dirty="0">
                <a:solidFill>
                  <a:srgbClr val="000000"/>
                </a:solidFill>
                <a:effectLst/>
                <a:latin typeface="Candara" panose="020E0502030303020204" pitchFamily="34" charset="0"/>
                <a:ea typeface="DFPWeiBei-B5" panose="03000700000000000000" pitchFamily="66" charset="-120"/>
              </a:rPr>
              <a:t>．</a:t>
            </a:r>
            <a:r>
              <a:rPr lang="zh-TW" sz="4400" dirty="0">
                <a:solidFill>
                  <a:srgbClr val="FF0000"/>
                </a:solidFill>
                <a:effectLst/>
                <a:latin typeface="Candara" panose="020E0502030303020204" pitchFamily="34" charset="0"/>
                <a:ea typeface="DFPWeiBei-B5" panose="03000700000000000000" pitchFamily="66" charset="-120"/>
              </a:rPr>
              <a:t>收割</a:t>
            </a:r>
            <a:r>
              <a:rPr lang="zh-TW" sz="4400" dirty="0">
                <a:solidFill>
                  <a:srgbClr val="000000"/>
                </a:solidFill>
                <a:effectLst/>
                <a:latin typeface="Candara" panose="020E0502030303020204" pitchFamily="34" charset="0"/>
                <a:ea typeface="DFPWeiBei-B5" panose="03000700000000000000" pitchFamily="66" charset="-120"/>
              </a:rPr>
              <a:t>的人就是</a:t>
            </a:r>
            <a:r>
              <a:rPr lang="zh-TW" sz="4400" dirty="0">
                <a:solidFill>
                  <a:srgbClr val="FF0000"/>
                </a:solidFill>
                <a:effectLst/>
                <a:latin typeface="Candara" panose="020E0502030303020204" pitchFamily="34" charset="0"/>
                <a:ea typeface="DFPWeiBei-B5" panose="03000700000000000000" pitchFamily="66" charset="-120"/>
              </a:rPr>
              <a:t>天使</a:t>
            </a:r>
            <a:r>
              <a:rPr lang="zh-TW" sz="4400" dirty="0">
                <a:solidFill>
                  <a:srgbClr val="000000"/>
                </a:solidFill>
                <a:effectLst/>
                <a:latin typeface="Candara" panose="020E0502030303020204" pitchFamily="34" charset="0"/>
                <a:ea typeface="DFPWeiBei-B5" panose="03000700000000000000" pitchFamily="66" charset="-120"/>
              </a:rPr>
              <a:t>。</a:t>
            </a:r>
            <a:endParaRPr lang="en-US" sz="4400" dirty="0">
              <a:effectLst/>
              <a:latin typeface="Candara" panose="020E0502030303020204" pitchFamily="34" charset="0"/>
              <a:ea typeface="PMingLiU" panose="02020500000000000000" pitchFamily="18" charset="-120"/>
            </a:endParaRPr>
          </a:p>
        </p:txBody>
      </p:sp>
    </p:spTree>
    <p:extLst>
      <p:ext uri="{BB962C8B-B14F-4D97-AF65-F5344CB8AC3E}">
        <p14:creationId xmlns:p14="http://schemas.microsoft.com/office/powerpoint/2010/main" val="24665559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86EF-1F82-E137-59D0-61CFDD743475}"/>
              </a:ext>
            </a:extLst>
          </p:cNvPr>
          <p:cNvSpPr>
            <a:spLocks noGrp="1"/>
          </p:cNvSpPr>
          <p:nvPr>
            <p:ph type="title"/>
          </p:nvPr>
        </p:nvSpPr>
        <p:spPr>
          <a:xfrm>
            <a:off x="457200" y="102694"/>
            <a:ext cx="8229600" cy="1198567"/>
          </a:xfrm>
        </p:spPr>
        <p:txBody>
          <a:bodyPr>
            <a:normAutofit/>
          </a:bodyPr>
          <a:lstStyle/>
          <a:p>
            <a:pPr algn="ctr"/>
            <a:r>
              <a:rPr lang="zh-TW" sz="54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Courier New" panose="02070309020205020404" pitchFamily="49" charset="0"/>
              </a:rPr>
              <a:t>「地上的莊稼就被收割了」</a:t>
            </a:r>
            <a:endParaRPr lang="en-US" sz="5400" b="0" dirty="0">
              <a:solidFill>
                <a:schemeClr val="accent1">
                  <a:lumMod val="20000"/>
                  <a:lumOff val="80000"/>
                </a:schemeClr>
              </a:solidFill>
              <a:effectLst>
                <a:outerShdw blurRad="38100" dist="38100" dir="2700000" algn="tl">
                  <a:srgbClr val="000000">
                    <a:alpha val="43137"/>
                  </a:srgbClr>
                </a:outerShdw>
              </a:effectLst>
              <a:latin typeface="DFYuanBold-B5" panose="020F0709000000000000" pitchFamily="49" charset="-120"/>
              <a:ea typeface="DFYuanBold-B5" panose="020F0709000000000000" pitchFamily="49" charset="-120"/>
            </a:endParaRPr>
          </a:p>
        </p:txBody>
      </p:sp>
      <p:sp>
        <p:nvSpPr>
          <p:cNvPr id="3" name="Content Placeholder 2">
            <a:extLst>
              <a:ext uri="{FF2B5EF4-FFF2-40B4-BE49-F238E27FC236}">
                <a16:creationId xmlns:a16="http://schemas.microsoft.com/office/drawing/2014/main" id="{AA722036-8B79-4A36-9FEF-2E416776D3FA}"/>
              </a:ext>
            </a:extLst>
          </p:cNvPr>
          <p:cNvSpPr>
            <a:spLocks noGrp="1"/>
          </p:cNvSpPr>
          <p:nvPr>
            <p:ph idx="1"/>
          </p:nvPr>
        </p:nvSpPr>
        <p:spPr>
          <a:xfrm>
            <a:off x="457200" y="1704853"/>
            <a:ext cx="8229600" cy="4854209"/>
          </a:xfrm>
        </p:spPr>
        <p:txBody>
          <a:bodyPr vert="horz" lIns="91440" tIns="45720" rIns="91440" bIns="45720" rtlCol="0" anchor="ctr">
            <a:normAutofit/>
          </a:bodyPr>
          <a:lstStyle/>
          <a:p>
            <a:pPr marL="0" marR="0" indent="3175" hangingPunct="0">
              <a:lnSpc>
                <a:spcPct val="110000"/>
              </a:lnSpc>
              <a:spcBef>
                <a:spcPts val="600"/>
              </a:spcBef>
              <a:spcAft>
                <a:spcPts val="0"/>
              </a:spcAft>
              <a:buNone/>
            </a:pPr>
            <a:r>
              <a:rPr lang="zh-CN" sz="4800" dirty="0">
                <a:solidFill>
                  <a:srgbClr val="000000"/>
                </a:solidFill>
                <a:effectLst/>
                <a:latin typeface="Candara" panose="020E0502030303020204" pitchFamily="34" charset="0"/>
                <a:ea typeface="HanWangYenLight" panose="02020300000000000000" pitchFamily="18" charset="-120"/>
                <a:cs typeface="Arial" panose="020B0604020202020204" pitchFamily="34" charset="0"/>
              </a:rPr>
              <a:t>帖撒羅尼迦前書 </a:t>
            </a:r>
            <a:r>
              <a:rPr lang="en-US" sz="4800" dirty="0">
                <a:solidFill>
                  <a:srgbClr val="000000"/>
                </a:solidFill>
                <a:effectLst/>
                <a:latin typeface="Candara" panose="020E0502030303020204" pitchFamily="34" charset="0"/>
                <a:ea typeface="DFPWeiBei-B5" panose="03000700000000000000" pitchFamily="66" charset="-120"/>
                <a:cs typeface="Arial" panose="020B0604020202020204" pitchFamily="34" charset="0"/>
              </a:rPr>
              <a:t>4:17</a:t>
            </a:r>
            <a:r>
              <a:rPr lang="zh-CN" sz="4800" dirty="0">
                <a:solidFill>
                  <a:srgbClr val="000000"/>
                </a:solidFill>
                <a:effectLst/>
                <a:latin typeface="Candara" panose="020E0502030303020204" pitchFamily="34" charset="0"/>
                <a:ea typeface="DFPWeiBei-B5" panose="03000700000000000000" pitchFamily="66" charset="-120"/>
                <a:cs typeface="Arial" panose="020B0604020202020204" pitchFamily="34" charset="0"/>
              </a:rPr>
              <a:t>以後我們這</a:t>
            </a:r>
            <a:r>
              <a:rPr lang="zh-CN" sz="4800" dirty="0">
                <a:solidFill>
                  <a:srgbClr val="FF0000"/>
                </a:solidFill>
                <a:effectLst/>
                <a:latin typeface="Candara" panose="020E0502030303020204" pitchFamily="34" charset="0"/>
                <a:ea typeface="DFPWeiBei-B5" panose="03000700000000000000" pitchFamily="66" charset="-120"/>
                <a:cs typeface="Arial" panose="020B0604020202020204" pitchFamily="34" charset="0"/>
              </a:rPr>
              <a:t>活</a:t>
            </a:r>
            <a:r>
              <a:rPr lang="zh-CN" sz="4800" dirty="0">
                <a:solidFill>
                  <a:srgbClr val="000000"/>
                </a:solidFill>
                <a:effectLst/>
                <a:latin typeface="Candara" panose="020E0502030303020204" pitchFamily="34" charset="0"/>
                <a:ea typeface="DFPWeiBei-B5" panose="03000700000000000000" pitchFamily="66" charset="-120"/>
                <a:cs typeface="Microsoft YaHei" panose="020B0503020204020204" pitchFamily="34" charset="-122"/>
              </a:rPr>
              <a:t>著</a:t>
            </a:r>
            <a:r>
              <a:rPr lang="zh-CN" sz="4800" dirty="0">
                <a:solidFill>
                  <a:srgbClr val="FF0000"/>
                </a:solidFill>
                <a:effectLst/>
                <a:latin typeface="Candara" panose="020E0502030303020204" pitchFamily="34" charset="0"/>
                <a:ea typeface="DFPWeiBei-B5" panose="03000700000000000000" pitchFamily="66" charset="-120"/>
                <a:cs typeface="DFPWeiBei-B5" panose="03000700000000000000" pitchFamily="66" charset="-120"/>
              </a:rPr>
              <a:t>還存留</a:t>
            </a:r>
            <a:r>
              <a:rPr lang="zh-CN" sz="4800" dirty="0">
                <a:solidFill>
                  <a:srgbClr val="000000"/>
                </a:solidFill>
                <a:effectLst/>
                <a:latin typeface="Candara" panose="020E0502030303020204" pitchFamily="34" charset="0"/>
                <a:ea typeface="DFPWeiBei-B5" panose="03000700000000000000" pitchFamily="66" charset="-120"/>
                <a:cs typeface="Arial" panose="020B0604020202020204" pitchFamily="34" charset="0"/>
              </a:rPr>
              <a:t>的人、必和他們</a:t>
            </a:r>
            <a:r>
              <a:rPr lang="zh-CN" sz="4800" dirty="0">
                <a:solidFill>
                  <a:srgbClr val="FF0000"/>
                </a:solidFill>
                <a:effectLst/>
                <a:latin typeface="Candara" panose="020E0502030303020204" pitchFamily="34" charset="0"/>
                <a:ea typeface="DFPWeiBei-B5" panose="03000700000000000000" pitchFamily="66" charset="-120"/>
                <a:cs typeface="Arial" panose="020B0604020202020204" pitchFamily="34" charset="0"/>
              </a:rPr>
              <a:t>一同被提到雲裏</a:t>
            </a:r>
            <a:r>
              <a:rPr lang="zh-CN" sz="4800" dirty="0">
                <a:solidFill>
                  <a:srgbClr val="000000"/>
                </a:solidFill>
                <a:effectLst/>
                <a:latin typeface="Candara" panose="020E0502030303020204" pitchFamily="34" charset="0"/>
                <a:ea typeface="DFPWeiBei-B5" panose="03000700000000000000" pitchFamily="66" charset="-120"/>
                <a:cs typeface="Arial" panose="020B0604020202020204" pitchFamily="34" charset="0"/>
              </a:rPr>
              <a:t>、在空中與主相遇．這樣、我們就要和主永遠同在。</a:t>
            </a:r>
            <a:endParaRPr lang="en-US" sz="9600" dirty="0">
              <a:effectLst/>
              <a:latin typeface="Candara" panose="020E0502030303020204" pitchFamily="34" charset="0"/>
              <a:ea typeface="PMingLiU" panose="02020500000000000000" pitchFamily="18" charset="-120"/>
            </a:endParaRPr>
          </a:p>
        </p:txBody>
      </p:sp>
    </p:spTree>
    <p:extLst>
      <p:ext uri="{BB962C8B-B14F-4D97-AF65-F5344CB8AC3E}">
        <p14:creationId xmlns:p14="http://schemas.microsoft.com/office/powerpoint/2010/main" val="40439627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109EBE-D3AF-425D-92A7-A3BF902C9E43}"/>
              </a:ext>
            </a:extLst>
          </p:cNvPr>
          <p:cNvSpPr>
            <a:spLocks noGrp="1"/>
          </p:cNvSpPr>
          <p:nvPr>
            <p:ph idx="4294967295"/>
          </p:nvPr>
        </p:nvSpPr>
        <p:spPr>
          <a:xfrm>
            <a:off x="476655" y="457200"/>
            <a:ext cx="8224285" cy="5933872"/>
          </a:xfrm>
        </p:spPr>
        <p:txBody>
          <a:bodyPr vert="horz" lIns="91440" tIns="45720" rIns="91440" bIns="45720" rtlCol="0" anchor="ctr">
            <a:normAutofit/>
          </a:bodyPr>
          <a:lstStyle/>
          <a:p>
            <a:pPr marL="0" indent="0">
              <a:lnSpc>
                <a:spcPct val="110000"/>
              </a:lnSpc>
              <a:spcBef>
                <a:spcPts val="600"/>
              </a:spcBef>
              <a:spcAft>
                <a:spcPts val="600"/>
              </a:spcAft>
              <a:buNone/>
            </a:pPr>
            <a:r>
              <a:rPr lang="zh-CN" sz="4800" dirty="0">
                <a:solidFill>
                  <a:srgbClr val="0000A4"/>
                </a:solidFill>
                <a:effectLst/>
                <a:latin typeface="Candara" panose="020E0502030303020204" pitchFamily="34" charset="0"/>
                <a:ea typeface="DFYuanMedium-B5" panose="020F0509000000000000" pitchFamily="49" charset="-120"/>
                <a:cs typeface="Times New Roman" panose="02020603050405020304" pitchFamily="18" charset="0"/>
              </a:rPr>
              <a:t>這裡收割的有可能是指前面所說的十四萬四千人，因為</a:t>
            </a:r>
            <a:r>
              <a:rPr lang="en-US" sz="4800" dirty="0">
                <a:solidFill>
                  <a:srgbClr val="0000A4"/>
                </a:solidFill>
                <a:effectLst/>
                <a:latin typeface="Candara" panose="020E0502030303020204" pitchFamily="34" charset="0"/>
                <a:ea typeface="DFYuanMedium-B5" panose="020F0509000000000000" pitchFamily="49" charset="-120"/>
                <a:cs typeface="Times New Roman" panose="02020603050405020304" pitchFamily="18" charset="0"/>
              </a:rPr>
              <a:t>14:4</a:t>
            </a:r>
            <a:r>
              <a:rPr lang="zh-CN" sz="4800" dirty="0">
                <a:solidFill>
                  <a:srgbClr val="0000A4"/>
                </a:solidFill>
                <a:effectLst/>
                <a:latin typeface="Candara" panose="020E0502030303020204" pitchFamily="34" charset="0"/>
                <a:ea typeface="DFYuanMedium-B5" panose="020F0509000000000000" pitchFamily="49" charset="-120"/>
                <a:cs typeface="Times New Roman" panose="02020603050405020304" pitchFamily="18" charset="0"/>
              </a:rPr>
              <a:t>描述他們是『</a:t>
            </a:r>
            <a:r>
              <a:rPr lang="zh-CN" sz="4800"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作初熟的果子歸與神和羔羊。</a:t>
            </a:r>
            <a:r>
              <a:rPr lang="zh-CN" sz="4800" dirty="0">
                <a:solidFill>
                  <a:srgbClr val="0000A4"/>
                </a:solidFill>
                <a:effectLst/>
                <a:latin typeface="Candara" panose="020E0502030303020204" pitchFamily="34" charset="0"/>
                <a:ea typeface="DFYuanMedium-B5" panose="020F0509000000000000" pitchFamily="49" charset="-120"/>
                <a:cs typeface="Times New Roman" panose="02020603050405020304" pitchFamily="18" charset="0"/>
              </a:rPr>
              <a:t>』</a:t>
            </a:r>
            <a:endParaRPr lang="en-US" sz="4800" dirty="0">
              <a:effectLst/>
              <a:latin typeface="DFPYuanBold-B5" panose="020F0700000000000000" pitchFamily="34" charset="-120"/>
              <a:ea typeface="DFPYuanBold-B5" panose="020F0700000000000000" pitchFamily="34" charset="-120"/>
              <a:cs typeface="Arial" panose="020B0604020202020204" pitchFamily="34" charset="0"/>
            </a:endParaRPr>
          </a:p>
        </p:txBody>
      </p:sp>
      <p:grpSp>
        <p:nvGrpSpPr>
          <p:cNvPr id="10" name="Group 9">
            <a:extLst>
              <a:ext uri="{FF2B5EF4-FFF2-40B4-BE49-F238E27FC236}">
                <a16:creationId xmlns:a16="http://schemas.microsoft.com/office/drawing/2014/main" id="{C34A1D01-C18F-4657-BDAE-89FE355E59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09261" y="0"/>
            <a:ext cx="534739" cy="6858000"/>
            <a:chOff x="11479015" y="0"/>
            <a:chExt cx="712985" cy="6858000"/>
          </a:xfrm>
          <a:effectLst>
            <a:outerShdw blurRad="381000" dist="152400" dir="10800000" algn="ctr" rotWithShape="0">
              <a:schemeClr val="bg1">
                <a:alpha val="10000"/>
              </a:schemeClr>
            </a:outerShdw>
          </a:effectLst>
        </p:grpSpPr>
        <p:sp>
          <p:nvSpPr>
            <p:cNvPr id="11" name="Freeform: Shape 10">
              <a:extLst>
                <a:ext uri="{FF2B5EF4-FFF2-40B4-BE49-F238E27FC236}">
                  <a16:creationId xmlns:a16="http://schemas.microsoft.com/office/drawing/2014/main" id="{007616EA-DBB8-4D00-85D9-7DF86696E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4848B5A-6A10-4545-9A0D-BF3F95BCF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188239512"/>
      </p:ext>
    </p:extLst>
  </p:cSld>
  <p:clrMapOvr>
    <a:overrideClrMapping bg1="lt1" tx1="dk1" bg2="lt2" tx2="dk2" accent1="accent1" accent2="accent2" accent3="accent3" accent4="accent4" accent5="accent5" accent6="accent6" hlink="hlink" folHlink="folHlink"/>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A576EDA-B8EC-4674-AF84-FE5328B0E04D}"/>
              </a:ext>
            </a:extLst>
          </p:cNvPr>
          <p:cNvSpPr>
            <a:spLocks noGrp="1"/>
          </p:cNvSpPr>
          <p:nvPr>
            <p:ph sz="quarter" idx="1"/>
          </p:nvPr>
        </p:nvSpPr>
        <p:spPr>
          <a:xfrm>
            <a:off x="466927" y="457199"/>
            <a:ext cx="8482519" cy="6167337"/>
          </a:xfrm>
        </p:spPr>
        <p:txBody>
          <a:bodyPr>
            <a:normAutofit/>
          </a:bodyPr>
          <a:lstStyle/>
          <a:p>
            <a:pPr marL="0" marR="0" indent="0" hangingPunct="1">
              <a:lnSpc>
                <a:spcPct val="110000"/>
              </a:lnSpc>
              <a:spcBef>
                <a:spcPts val="600"/>
              </a:spcBef>
              <a:spcAft>
                <a:spcPts val="600"/>
              </a:spcAft>
              <a:buNone/>
            </a:pPr>
            <a:r>
              <a:rPr lang="zh-CN" sz="40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這裡的收割之後沒有進一步的處置</a:t>
            </a:r>
            <a:r>
              <a:rPr lang="zh-CN" sz="4000" dirty="0">
                <a:solidFill>
                  <a:srgbClr val="C00000"/>
                </a:solidFill>
                <a:effectLst/>
                <a:latin typeface="Candara" panose="020E0502030303020204" pitchFamily="34" charset="0"/>
                <a:ea typeface="Candara" panose="020E0502030303020204" pitchFamily="34" charset="0"/>
                <a:cs typeface="Times New Roman" panose="02020603050405020304" pitchFamily="18" charset="0"/>
              </a:rPr>
              <a:t> </a:t>
            </a:r>
            <a:r>
              <a:rPr lang="en-GB" sz="40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 </a:t>
            </a:r>
          </a:p>
          <a:p>
            <a:pPr marL="0" marR="0" indent="0" hangingPunct="1">
              <a:lnSpc>
                <a:spcPct val="110000"/>
              </a:lnSpc>
              <a:spcBef>
                <a:spcPts val="600"/>
              </a:spcBef>
              <a:spcAft>
                <a:spcPts val="600"/>
              </a:spcAft>
              <a:buNone/>
            </a:pPr>
            <a:r>
              <a:rPr lang="zh-CN" sz="4000" dirty="0">
                <a:effectLst/>
                <a:latin typeface="Candara" panose="020E0502030303020204" pitchFamily="34" charset="0"/>
                <a:ea typeface="DFYuanMedium-B5" panose="020F0509000000000000" pitchFamily="49" charset="-120"/>
                <a:cs typeface="Times New Roman" panose="02020603050405020304" pitchFamily="18" charset="0"/>
              </a:rPr>
              <a:t>例如約翰福音</a:t>
            </a:r>
            <a:r>
              <a:rPr lang="en-US" altLang="zh-CN" sz="4000" dirty="0">
                <a:effectLst/>
                <a:latin typeface="Candara" panose="020E0502030303020204" pitchFamily="34" charset="0"/>
                <a:ea typeface="DFYuanMedium-B5" panose="020F0509000000000000" pitchFamily="49" charset="-120"/>
                <a:cs typeface="Times New Roman" panose="02020603050405020304" pitchFamily="18" charset="0"/>
              </a:rPr>
              <a:t> </a:t>
            </a:r>
            <a:r>
              <a:rPr lang="en-GB" sz="4000" dirty="0">
                <a:effectLst/>
                <a:latin typeface="Candara" panose="020E0502030303020204" pitchFamily="34" charset="0"/>
                <a:ea typeface="DFYuanMedium-B5" panose="020F0509000000000000" pitchFamily="49" charset="-120"/>
                <a:cs typeface="Times New Roman" panose="02020603050405020304" pitchFamily="18" charset="0"/>
              </a:rPr>
              <a:t>15:6, </a:t>
            </a:r>
            <a:r>
              <a:rPr lang="zh-CN" sz="4000" dirty="0">
                <a:effectLst/>
                <a:latin typeface="Candara" panose="020E0502030303020204" pitchFamily="34" charset="0"/>
                <a:ea typeface="DFYuanMedium-B5" panose="020F0509000000000000" pitchFamily="49" charset="-120"/>
                <a:cs typeface="Times New Roman" panose="02020603050405020304" pitchFamily="18" charset="0"/>
              </a:rPr>
              <a:t>『</a:t>
            </a:r>
            <a:r>
              <a:rPr lang="zh-TW"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人若不常在我裡面，就像枝子丟在外面枯乾，人拾起來，</a:t>
            </a:r>
            <a:r>
              <a:rPr lang="zh-TW" sz="4000"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扔在火裡燒了</a:t>
            </a:r>
            <a:r>
              <a:rPr lang="zh-TW" sz="4000" dirty="0">
                <a:effectLst/>
                <a:latin typeface="Candara" panose="020E0502030303020204" pitchFamily="34" charset="0"/>
                <a:ea typeface="DFPWeiBei-B5" panose="03000700000000000000" pitchFamily="66" charset="-120"/>
                <a:cs typeface="Times New Roman" panose="02020603050405020304" pitchFamily="18" charset="0"/>
              </a:rPr>
              <a:t>。</a:t>
            </a:r>
            <a:r>
              <a:rPr lang="zh-TW" sz="4000" dirty="0">
                <a:effectLst/>
                <a:latin typeface="Candara" panose="020E0502030303020204" pitchFamily="34" charset="0"/>
                <a:ea typeface="DFYuanMedium-B5" panose="020F0509000000000000" pitchFamily="49" charset="-120"/>
                <a:cs typeface="Times New Roman" panose="02020603050405020304" pitchFamily="18" charset="0"/>
              </a:rPr>
              <a:t>』；或是</a:t>
            </a:r>
            <a:r>
              <a:rPr lang="zh-TW" sz="40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踹踏，摔打</a:t>
            </a:r>
            <a:r>
              <a:rPr lang="en-GB" sz="3200" dirty="0">
                <a:effectLst/>
                <a:latin typeface="Candara" panose="020E0502030303020204" pitchFamily="34" charset="0"/>
                <a:ea typeface="DFYuanMedium-B5" panose="020F0509000000000000" pitchFamily="49" charset="-120"/>
                <a:cs typeface="Times New Roman" panose="02020603050405020304" pitchFamily="18" charset="0"/>
              </a:rPr>
              <a:t>(</a:t>
            </a:r>
            <a:r>
              <a:rPr lang="zh-TW" sz="3200" dirty="0">
                <a:effectLst/>
                <a:latin typeface="Candara" panose="020E0502030303020204" pitchFamily="34" charset="0"/>
                <a:ea typeface="DFYuanMedium-B5" panose="020F0509000000000000" pitchFamily="49" charset="-120"/>
                <a:cs typeface="Times New Roman" panose="02020603050405020304" pitchFamily="18" charset="0"/>
              </a:rPr>
              <a:t>耶利米書</a:t>
            </a:r>
            <a:r>
              <a:rPr lang="en-US" altLang="zh-TW" sz="3200" dirty="0">
                <a:effectLst/>
                <a:latin typeface="Candara" panose="020E0502030303020204" pitchFamily="34" charset="0"/>
                <a:ea typeface="DFYuanMedium-B5" panose="020F0509000000000000" pitchFamily="49" charset="-120"/>
                <a:cs typeface="Times New Roman" panose="02020603050405020304" pitchFamily="18" charset="0"/>
              </a:rPr>
              <a:t> </a:t>
            </a:r>
            <a:r>
              <a:rPr lang="en-GB" sz="3200" dirty="0">
                <a:effectLst/>
                <a:latin typeface="Candara" panose="020E0502030303020204" pitchFamily="34" charset="0"/>
                <a:ea typeface="DFYuanMedium-B5" panose="020F0509000000000000" pitchFamily="49" charset="-120"/>
                <a:cs typeface="Times New Roman" panose="02020603050405020304" pitchFamily="18" charset="0"/>
              </a:rPr>
              <a:t>53:33</a:t>
            </a:r>
            <a:r>
              <a:rPr lang="zh-TW" sz="3200" dirty="0">
                <a:effectLst/>
                <a:latin typeface="Candara" panose="020E0502030303020204" pitchFamily="34" charset="0"/>
                <a:ea typeface="DFYuanMedium-B5" panose="020F0509000000000000" pitchFamily="49" charset="-120"/>
                <a:cs typeface="Times New Roman" panose="02020603050405020304" pitchFamily="18" charset="0"/>
              </a:rPr>
              <a:t>；哈巴谷書</a:t>
            </a:r>
            <a:r>
              <a:rPr lang="en-US" altLang="zh-TW" sz="3200" dirty="0">
                <a:effectLst/>
                <a:latin typeface="Candara" panose="020E0502030303020204" pitchFamily="34" charset="0"/>
                <a:ea typeface="DFYuanMedium-B5" panose="020F0509000000000000" pitchFamily="49" charset="-120"/>
                <a:cs typeface="Times New Roman" panose="02020603050405020304" pitchFamily="18" charset="0"/>
              </a:rPr>
              <a:t> </a:t>
            </a:r>
            <a:r>
              <a:rPr lang="en-GB" sz="3200" dirty="0">
                <a:effectLst/>
                <a:latin typeface="Candara" panose="020E0502030303020204" pitchFamily="34" charset="0"/>
                <a:ea typeface="DFYuanMedium-B5" panose="020F0509000000000000" pitchFamily="49" charset="-120"/>
                <a:cs typeface="Times New Roman" panose="02020603050405020304" pitchFamily="18" charset="0"/>
              </a:rPr>
              <a:t>3:12)</a:t>
            </a:r>
            <a:r>
              <a:rPr lang="zh-TW" sz="4000" dirty="0">
                <a:effectLst/>
                <a:latin typeface="Candara" panose="020E0502030303020204" pitchFamily="34" charset="0"/>
                <a:ea typeface="DFYuanMedium-B5" panose="020F0509000000000000" pitchFamily="49" charset="-120"/>
                <a:cs typeface="Times New Roman" panose="02020603050405020304" pitchFamily="18" charset="0"/>
              </a:rPr>
              <a:t>；或是</a:t>
            </a:r>
            <a:r>
              <a:rPr lang="zh-TW" sz="40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被揚淨</a:t>
            </a:r>
            <a:r>
              <a:rPr lang="en-GB" sz="3200" dirty="0">
                <a:effectLst/>
                <a:latin typeface="Candara" panose="020E0502030303020204" pitchFamily="34" charset="0"/>
                <a:ea typeface="DFYuanMedium-B5" panose="020F0509000000000000" pitchFamily="49" charset="-120"/>
                <a:cs typeface="Times New Roman" panose="02020603050405020304" pitchFamily="18" charset="0"/>
              </a:rPr>
              <a:t>(</a:t>
            </a:r>
            <a:r>
              <a:rPr lang="zh-CN" altLang="en-US" sz="3200" dirty="0">
                <a:effectLst/>
                <a:latin typeface="Candara" panose="020E0502030303020204" pitchFamily="34" charset="0"/>
                <a:ea typeface="HanWangYenLight" panose="02020300000000000000" pitchFamily="18" charset="-120"/>
                <a:cs typeface="Times New Roman" panose="02020603050405020304" pitchFamily="18" charset="0"/>
              </a:rPr>
              <a:t>馬太福音 </a:t>
            </a:r>
            <a:r>
              <a:rPr lang="en-US" sz="3200" dirty="0">
                <a:effectLst/>
                <a:latin typeface="Candara" panose="020E0502030303020204" pitchFamily="34" charset="0"/>
                <a:ea typeface="HanWangYenLight" panose="02020300000000000000" pitchFamily="18" charset="-120"/>
                <a:cs typeface="Times New Roman" panose="02020603050405020304" pitchFamily="18" charset="0"/>
              </a:rPr>
              <a:t>3:12</a:t>
            </a:r>
            <a:r>
              <a:rPr lang="zh-TW" sz="3200" dirty="0">
                <a:effectLst/>
                <a:latin typeface="Candara" panose="020E0502030303020204" pitchFamily="34" charset="0"/>
                <a:ea typeface="HanWangYenLight" panose="02020300000000000000" pitchFamily="18" charset="-120"/>
                <a:cs typeface="Times New Roman" panose="02020603050405020304" pitchFamily="18" charset="0"/>
              </a:rPr>
              <a:t>『</a:t>
            </a:r>
            <a:r>
              <a:rPr lang="zh-TW" sz="32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他手裡拿著簸箕，要揚淨他的場，把麥子收在倉裡，把糠用不滅的火燒盡了</a:t>
            </a:r>
            <a:r>
              <a:rPr lang="zh-TW" sz="3200" dirty="0">
                <a:solidFill>
                  <a:srgbClr val="00008A"/>
                </a:solidFill>
                <a:effectLst/>
                <a:latin typeface="Candara" panose="020E0502030303020204" pitchFamily="34" charset="0"/>
                <a:ea typeface="HanWangYenLight" panose="02020300000000000000" pitchFamily="18" charset="-120"/>
                <a:cs typeface="Times New Roman" panose="02020603050405020304" pitchFamily="18" charset="0"/>
              </a:rPr>
              <a:t>。</a:t>
            </a:r>
            <a:r>
              <a:rPr lang="zh-TW" sz="3200" dirty="0">
                <a:effectLst/>
                <a:latin typeface="Candara" panose="020E0502030303020204" pitchFamily="34" charset="0"/>
                <a:ea typeface="HanWangYenLight" panose="02020300000000000000" pitchFamily="18" charset="-120"/>
                <a:cs typeface="Times New Roman" panose="02020603050405020304" pitchFamily="18" charset="0"/>
              </a:rPr>
              <a:t>』</a:t>
            </a:r>
            <a:r>
              <a:rPr lang="zh-TW" sz="3200" dirty="0">
                <a:effectLst/>
                <a:latin typeface="Candara" panose="020E0502030303020204" pitchFamily="34" charset="0"/>
                <a:ea typeface="DFYuanMedium-B5" panose="020F0509000000000000" pitchFamily="49" charset="-120"/>
                <a:cs typeface="Times New Roman" panose="02020603050405020304" pitchFamily="18" charset="0"/>
              </a:rPr>
              <a:t>；</a:t>
            </a:r>
            <a:r>
              <a:rPr lang="zh-CN" sz="3200" dirty="0">
                <a:effectLst/>
                <a:latin typeface="Candara" panose="020E0502030303020204" pitchFamily="34" charset="0"/>
                <a:ea typeface="DFYuanMedium-B5" panose="020F0509000000000000" pitchFamily="49" charset="-120"/>
                <a:cs typeface="Times New Roman" panose="02020603050405020304" pitchFamily="18" charset="0"/>
              </a:rPr>
              <a:t>以及</a:t>
            </a:r>
            <a:r>
              <a:rPr lang="zh-TW" sz="3200" dirty="0">
                <a:effectLst/>
                <a:latin typeface="Candara" panose="020E0502030303020204" pitchFamily="34" charset="0"/>
                <a:ea typeface="DFYuanMedium-B5" panose="020F0509000000000000" pitchFamily="49" charset="-120"/>
                <a:cs typeface="Times New Roman" panose="02020603050405020304" pitchFamily="18" charset="0"/>
              </a:rPr>
              <a:t>詩篇</a:t>
            </a:r>
            <a:r>
              <a:rPr lang="en-US" altLang="zh-TW" sz="3200" dirty="0">
                <a:effectLst/>
                <a:latin typeface="Candara" panose="020E0502030303020204" pitchFamily="34" charset="0"/>
                <a:ea typeface="DFYuanMedium-B5" panose="020F0509000000000000" pitchFamily="49" charset="-120"/>
                <a:cs typeface="Times New Roman" panose="02020603050405020304" pitchFamily="18" charset="0"/>
              </a:rPr>
              <a:t> </a:t>
            </a:r>
            <a:r>
              <a:rPr lang="en-GB" sz="3200" dirty="0">
                <a:effectLst/>
                <a:latin typeface="Candara" panose="020E0502030303020204" pitchFamily="34" charset="0"/>
                <a:ea typeface="DFYuanMedium-B5" panose="020F0509000000000000" pitchFamily="49" charset="-120"/>
                <a:cs typeface="Times New Roman" panose="02020603050405020304" pitchFamily="18" charset="0"/>
              </a:rPr>
              <a:t>1:4; 35:5</a:t>
            </a:r>
            <a:r>
              <a:rPr lang="zh-TW" sz="3200" dirty="0">
                <a:effectLst/>
                <a:latin typeface="Candara" panose="020E0502030303020204" pitchFamily="34" charset="0"/>
                <a:ea typeface="DFYuanMedium-B5" panose="020F0509000000000000" pitchFamily="49" charset="-120"/>
                <a:cs typeface="Times New Roman" panose="02020603050405020304" pitchFamily="18" charset="0"/>
              </a:rPr>
              <a:t>；以賽亞書</a:t>
            </a:r>
            <a:r>
              <a:rPr lang="en-US" altLang="zh-TW" sz="3200" dirty="0">
                <a:effectLst/>
                <a:latin typeface="Candara" panose="020E0502030303020204" pitchFamily="34" charset="0"/>
                <a:ea typeface="DFYuanMedium-B5" panose="020F0509000000000000" pitchFamily="49" charset="-120"/>
                <a:cs typeface="Times New Roman" panose="02020603050405020304" pitchFamily="18" charset="0"/>
              </a:rPr>
              <a:t> </a:t>
            </a:r>
            <a:r>
              <a:rPr lang="en-GB" sz="3200" dirty="0">
                <a:effectLst/>
                <a:latin typeface="Candara" panose="020E0502030303020204" pitchFamily="34" charset="0"/>
                <a:ea typeface="DFYuanMedium-B5" panose="020F0509000000000000" pitchFamily="49" charset="-120"/>
                <a:cs typeface="Times New Roman" panose="02020603050405020304" pitchFamily="18" charset="0"/>
              </a:rPr>
              <a:t>17:13</a:t>
            </a:r>
            <a:r>
              <a:rPr lang="zh-CN" sz="3200" dirty="0">
                <a:effectLst/>
                <a:latin typeface="Candara" panose="020E0502030303020204" pitchFamily="34" charset="0"/>
                <a:ea typeface="DFYuanMedium-B5" panose="020F0509000000000000" pitchFamily="49" charset="-120"/>
                <a:cs typeface="Times New Roman" panose="02020603050405020304" pitchFamily="18" charset="0"/>
              </a:rPr>
              <a:t>；路加福音</a:t>
            </a:r>
            <a:r>
              <a:rPr lang="en-GB" sz="3200" dirty="0">
                <a:effectLst/>
                <a:latin typeface="Candara" panose="020E0502030303020204" pitchFamily="34" charset="0"/>
                <a:ea typeface="DFYuanMedium-B5" panose="020F0509000000000000" pitchFamily="49" charset="-120"/>
                <a:cs typeface="Times New Roman" panose="02020603050405020304" pitchFamily="18" charset="0"/>
              </a:rPr>
              <a:t>3:17</a:t>
            </a:r>
            <a:r>
              <a:rPr lang="zh-CN" sz="3200" dirty="0">
                <a:effectLst/>
                <a:latin typeface="Candara" panose="020E0502030303020204" pitchFamily="34" charset="0"/>
                <a:ea typeface="DengXian" panose="02010600030101010101" pitchFamily="2" charset="-122"/>
                <a:cs typeface="Times New Roman" panose="02020603050405020304" pitchFamily="18" charset="0"/>
              </a:rPr>
              <a:t>。</a:t>
            </a:r>
            <a:r>
              <a:rPr lang="en-GB" sz="3200" dirty="0">
                <a:effectLst/>
                <a:latin typeface="Candara" panose="020E0502030303020204" pitchFamily="34" charset="0"/>
                <a:ea typeface="DFYuanMedium-B5" panose="020F0509000000000000" pitchFamily="49" charset="-120"/>
                <a:cs typeface="Times New Roman" panose="02020603050405020304" pitchFamily="18" charset="0"/>
              </a:rPr>
              <a:t>)</a:t>
            </a:r>
            <a:endParaRPr lang="en-US" sz="4000" dirty="0">
              <a:effectLst/>
              <a:latin typeface="Candara" panose="020E0502030303020204" pitchFamily="34" charset="0"/>
              <a:ea typeface="PMingLiU" panose="02020500000000000000" pitchFamily="18" charset="-120"/>
            </a:endParaRPr>
          </a:p>
        </p:txBody>
      </p:sp>
    </p:spTree>
    <p:extLst>
      <p:ext uri="{BB962C8B-B14F-4D97-AF65-F5344CB8AC3E}">
        <p14:creationId xmlns:p14="http://schemas.microsoft.com/office/powerpoint/2010/main" val="38523210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A576EDA-B8EC-4674-AF84-FE5328B0E04D}"/>
              </a:ext>
            </a:extLst>
          </p:cNvPr>
          <p:cNvSpPr>
            <a:spLocks noGrp="1"/>
          </p:cNvSpPr>
          <p:nvPr>
            <p:ph sz="quarter" idx="1"/>
          </p:nvPr>
        </p:nvSpPr>
        <p:spPr>
          <a:xfrm>
            <a:off x="466928" y="457199"/>
            <a:ext cx="8219872" cy="5952393"/>
          </a:xfrm>
        </p:spPr>
        <p:txBody>
          <a:bodyPr>
            <a:normAutofit/>
          </a:bodyPr>
          <a:lstStyle/>
          <a:p>
            <a:pPr marL="0" marR="0" indent="0" hangingPunct="1">
              <a:lnSpc>
                <a:spcPct val="110000"/>
              </a:lnSpc>
              <a:spcBef>
                <a:spcPts val="1800"/>
              </a:spcBef>
              <a:spcAft>
                <a:spcPts val="600"/>
              </a:spcAft>
              <a:buNone/>
            </a:pPr>
            <a:r>
              <a:rPr lang="zh-CN" altLang="en-US" sz="4400" dirty="0">
                <a:solidFill>
                  <a:srgbClr val="C00000"/>
                </a:solidFill>
                <a:latin typeface="Candara" panose="020E0502030303020204" pitchFamily="34" charset="0"/>
                <a:ea typeface="DFYuanMedium-B5" panose="020F0509000000000000" pitchFamily="49" charset="-120"/>
                <a:cs typeface="Times New Roman" panose="02020603050405020304" pitchFamily="18" charset="0"/>
              </a:rPr>
              <a:t>所以</a:t>
            </a:r>
            <a:r>
              <a:rPr lang="zh-TW" sz="44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這裡的收割</a:t>
            </a:r>
            <a:r>
              <a:rPr lang="zh-CN" altLang="en-US" sz="44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就</a:t>
            </a:r>
            <a:r>
              <a:rPr lang="zh-TW" sz="44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是如同主耶穌在敘加城外對門徒</a:t>
            </a:r>
            <a:r>
              <a:rPr lang="zh-CN" altLang="en-US" sz="44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們所</a:t>
            </a:r>
            <a:r>
              <a:rPr lang="zh-TW" sz="44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說的：</a:t>
            </a:r>
            <a:endParaRPr lang="en-US" altLang="zh-TW" sz="44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endParaRPr>
          </a:p>
          <a:p>
            <a:pPr marL="0" marR="0" indent="0" hangingPunct="1">
              <a:lnSpc>
                <a:spcPct val="110000"/>
              </a:lnSpc>
              <a:spcBef>
                <a:spcPts val="1200"/>
              </a:spcBef>
              <a:spcAft>
                <a:spcPts val="600"/>
              </a:spcAft>
              <a:buNone/>
            </a:pPr>
            <a:r>
              <a:rPr lang="zh-TW" sz="4400" dirty="0">
                <a:effectLst/>
                <a:latin typeface="Candara" panose="020E0502030303020204" pitchFamily="34" charset="0"/>
                <a:ea typeface="DFYuanMedium-B5" panose="020F0509000000000000" pitchFamily="49" charset="-120"/>
                <a:cs typeface="Times New Roman" panose="02020603050405020304" pitchFamily="18" charset="0"/>
              </a:rPr>
              <a:t>『</a:t>
            </a:r>
            <a:r>
              <a:rPr lang="en-US" altLang="zh-TW" sz="4400" dirty="0">
                <a:solidFill>
                  <a:srgbClr val="002AB0"/>
                </a:solidFill>
                <a:effectLst/>
                <a:latin typeface="Courier New" panose="02070309020205020404" pitchFamily="49" charset="0"/>
                <a:ea typeface="Candara" panose="020E0502030303020204" pitchFamily="34" charset="0"/>
                <a:cs typeface="Times New Roman" panose="02020603050405020304" pitchFamily="18" charset="0"/>
              </a:rPr>
              <a:t>…</a:t>
            </a:r>
            <a:r>
              <a:rPr lang="zh-TW" sz="4400" dirty="0">
                <a:solidFill>
                  <a:srgbClr val="002AB0"/>
                </a:solidFill>
                <a:effectLst/>
                <a:latin typeface="Courier New" panose="02070309020205020404" pitchFamily="49" charset="0"/>
                <a:ea typeface="DFPWeiBei-B5" panose="03000700000000000000" pitchFamily="66" charset="-120"/>
                <a:cs typeface="Times New Roman" panose="02020603050405020304" pitchFamily="18" charset="0"/>
              </a:rPr>
              <a:t>我告訴你們，舉目向田觀看，莊稼已經熟了，可以收割了。收割的人得工價，</a:t>
            </a:r>
            <a:r>
              <a:rPr lang="zh-TW" sz="4400" dirty="0">
                <a:solidFill>
                  <a:srgbClr val="C00000"/>
                </a:solidFill>
                <a:effectLst/>
                <a:latin typeface="Courier New" panose="02070309020205020404" pitchFamily="49" charset="0"/>
                <a:ea typeface="DFPWeiBei-B5" panose="03000700000000000000" pitchFamily="66" charset="-120"/>
                <a:cs typeface="Times New Roman" panose="02020603050405020304" pitchFamily="18" charset="0"/>
              </a:rPr>
              <a:t>積蓄五穀到永生</a:t>
            </a:r>
            <a:r>
              <a:rPr lang="zh-TW" sz="4400" dirty="0">
                <a:solidFill>
                  <a:srgbClr val="002AB0"/>
                </a:solidFill>
                <a:effectLst/>
                <a:latin typeface="Courier New" panose="02070309020205020404" pitchFamily="49" charset="0"/>
                <a:ea typeface="DFPWeiBei-B5" panose="03000700000000000000" pitchFamily="66" charset="-120"/>
                <a:cs typeface="Times New Roman" panose="02020603050405020304" pitchFamily="18" charset="0"/>
              </a:rPr>
              <a:t>，叫撒種的和收割的一同快樂。</a:t>
            </a:r>
            <a:r>
              <a:rPr lang="zh-TW" sz="4400" dirty="0">
                <a:effectLst/>
                <a:latin typeface="Candara" panose="020E0502030303020204" pitchFamily="34" charset="0"/>
                <a:ea typeface="DFYuanMedium-B5" panose="020F0509000000000000" pitchFamily="49" charset="-120"/>
                <a:cs typeface="Times New Roman" panose="02020603050405020304" pitchFamily="18" charset="0"/>
              </a:rPr>
              <a:t>』</a:t>
            </a:r>
            <a:r>
              <a:rPr lang="zh-TW" sz="4400" dirty="0">
                <a:solidFill>
                  <a:srgbClr val="002AB0"/>
                </a:solidFill>
                <a:effectLst/>
                <a:latin typeface="Candara" panose="020E0502030303020204" pitchFamily="34" charset="0"/>
                <a:ea typeface="Candara" panose="020E0502030303020204" pitchFamily="34" charset="0"/>
                <a:cs typeface="Times New Roman" panose="02020603050405020304" pitchFamily="18" charset="0"/>
              </a:rPr>
              <a:t> </a:t>
            </a:r>
            <a:r>
              <a:rPr lang="en-GB" sz="4400" dirty="0">
                <a:solidFill>
                  <a:srgbClr val="002AB0"/>
                </a:solidFill>
                <a:effectLst/>
                <a:latin typeface="Candara" panose="020E0502030303020204" pitchFamily="34" charset="0"/>
                <a:ea typeface="DFYuanMedium-B5" panose="020F0509000000000000" pitchFamily="49" charset="-120"/>
                <a:cs typeface="Times New Roman" panose="02020603050405020304" pitchFamily="18" charset="0"/>
              </a:rPr>
              <a:t>(</a:t>
            </a:r>
            <a:r>
              <a:rPr lang="zh-CN" altLang="en-US" sz="4400" dirty="0">
                <a:solidFill>
                  <a:srgbClr val="002AB0"/>
                </a:solidFill>
                <a:latin typeface="Candara" panose="020E0502030303020204" pitchFamily="34" charset="0"/>
                <a:ea typeface="DFYuanMedium-B5" panose="020F0509000000000000" pitchFamily="49" charset="-120"/>
                <a:cs typeface="Times New Roman" panose="02020603050405020304" pitchFamily="18" charset="0"/>
              </a:rPr>
              <a:t>約翰福音</a:t>
            </a:r>
            <a:r>
              <a:rPr lang="en-US" altLang="zh-TW" sz="4400" dirty="0">
                <a:solidFill>
                  <a:srgbClr val="002AB0"/>
                </a:solidFill>
                <a:effectLst/>
                <a:latin typeface="Candara" panose="020E0502030303020204" pitchFamily="34" charset="0"/>
                <a:ea typeface="DFYuanMedium-B5" panose="020F0509000000000000" pitchFamily="49" charset="-120"/>
                <a:cs typeface="Times New Roman" panose="02020603050405020304" pitchFamily="18" charset="0"/>
              </a:rPr>
              <a:t> </a:t>
            </a:r>
            <a:r>
              <a:rPr lang="en-US" sz="4400" dirty="0">
                <a:solidFill>
                  <a:srgbClr val="002AB0"/>
                </a:solidFill>
                <a:effectLst/>
                <a:latin typeface="Candara" panose="020E0502030303020204" pitchFamily="34" charset="0"/>
                <a:ea typeface="DFYuanMedium-B5" panose="020F0509000000000000" pitchFamily="49" charset="-120"/>
                <a:cs typeface="Times New Roman" panose="02020603050405020304" pitchFamily="18" charset="0"/>
              </a:rPr>
              <a:t>4:35-36)</a:t>
            </a:r>
            <a:endParaRPr lang="en-US" sz="4400" dirty="0">
              <a:solidFill>
                <a:srgbClr val="002AB0"/>
              </a:solidFill>
              <a:effectLst/>
              <a:latin typeface="Candara" panose="020E0502030303020204" pitchFamily="34" charset="0"/>
              <a:ea typeface="PMingLiU" panose="02020500000000000000" pitchFamily="18" charset="-120"/>
            </a:endParaRPr>
          </a:p>
        </p:txBody>
      </p:sp>
    </p:spTree>
    <p:extLst>
      <p:ext uri="{BB962C8B-B14F-4D97-AF65-F5344CB8AC3E}">
        <p14:creationId xmlns:p14="http://schemas.microsoft.com/office/powerpoint/2010/main" val="389558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76654" y="447472"/>
            <a:ext cx="8336605" cy="5953328"/>
          </a:xfrm>
        </p:spPr>
        <p:txBody>
          <a:bodyPr>
            <a:normAutofit/>
          </a:bodyPr>
          <a:lstStyle/>
          <a:p>
            <a:pPr marL="0" marR="0" indent="0" latinLnBrk="1">
              <a:lnSpc>
                <a:spcPct val="110000"/>
              </a:lnSpc>
              <a:spcBef>
                <a:spcPts val="600"/>
              </a:spcBef>
              <a:spcAft>
                <a:spcPts val="600"/>
              </a:spcAft>
              <a:buNone/>
              <a:tabLst>
                <a:tab pos="5486400" algn="l"/>
              </a:tabLst>
            </a:pPr>
            <a:r>
              <a:rPr lang="zh-TW" sz="4400" dirty="0">
                <a:effectLst/>
                <a:latin typeface="Candara" panose="020E0502030303020204" pitchFamily="34" charset="0"/>
                <a:ea typeface="DFPWeiBei-B5" panose="03000700000000000000" pitchFamily="66" charset="-120"/>
                <a:cs typeface="Arial" panose="020B0604020202020204" pitchFamily="34" charset="0"/>
              </a:rPr>
              <a:t>應當敬拜那創造天、地、海和眾水泉源的！」</a:t>
            </a:r>
            <a:r>
              <a:rPr lang="en-GB" sz="4400" dirty="0">
                <a:effectLst/>
                <a:latin typeface="Candara" panose="020E0502030303020204" pitchFamily="34" charset="0"/>
                <a:ea typeface="DFPWeiBei-B5" panose="03000700000000000000" pitchFamily="66" charset="-120"/>
                <a:cs typeface="Arial" panose="020B0604020202020204" pitchFamily="34" charset="0"/>
              </a:rPr>
              <a:t> 8</a:t>
            </a:r>
            <a:r>
              <a:rPr lang="en-GB" sz="4400" dirty="0">
                <a:effectLst/>
                <a:latin typeface="Candara" panose="020E0502030303020204" pitchFamily="34" charset="0"/>
                <a:ea typeface="DFPWeiBei-B5" panose="03000700000000000000" pitchFamily="66" charset="-120"/>
              </a:rPr>
              <a:t> </a:t>
            </a:r>
            <a:r>
              <a:rPr lang="zh-TW" sz="4400" dirty="0">
                <a:effectLst/>
                <a:latin typeface="Candara" panose="020E0502030303020204" pitchFamily="34" charset="0"/>
                <a:ea typeface="DFPWeiBei-B5" panose="03000700000000000000" pitchFamily="66" charset="-120"/>
                <a:cs typeface="Arial" panose="020B0604020202020204" pitchFamily="34" charset="0"/>
              </a:rPr>
              <a:t>又有第二位天使接著說：「叫萬民喝邪淫、大怒之酒的</a:t>
            </a:r>
            <a:r>
              <a:rPr lang="zh-TW" sz="4400" dirty="0">
                <a:solidFill>
                  <a:srgbClr val="C00000"/>
                </a:solidFill>
                <a:effectLst/>
                <a:latin typeface="Candara" panose="020E0502030303020204" pitchFamily="34" charset="0"/>
                <a:ea typeface="DFPWeiBei-B5" panose="03000700000000000000" pitchFamily="66" charset="-120"/>
                <a:cs typeface="Arial" panose="020B0604020202020204" pitchFamily="34" charset="0"/>
              </a:rPr>
              <a:t>巴比倫大城傾倒了</a:t>
            </a:r>
            <a:r>
              <a:rPr lang="zh-TW" sz="4400" dirty="0">
                <a:solidFill>
                  <a:srgbClr val="FF0000"/>
                </a:solidFill>
                <a:effectLst/>
                <a:latin typeface="Candara" panose="020E0502030303020204" pitchFamily="34" charset="0"/>
                <a:ea typeface="DFPWeiBei-B5" panose="03000700000000000000" pitchFamily="66" charset="-120"/>
                <a:cs typeface="Arial" panose="020B0604020202020204" pitchFamily="34" charset="0"/>
              </a:rPr>
              <a:t>！傾倒了！</a:t>
            </a:r>
            <a:r>
              <a:rPr lang="zh-TW" sz="4400" dirty="0">
                <a:effectLst/>
                <a:latin typeface="Candara" panose="020E0502030303020204" pitchFamily="34" charset="0"/>
                <a:ea typeface="DFPWeiBei-B5" panose="03000700000000000000" pitchFamily="66" charset="-120"/>
                <a:cs typeface="Arial" panose="020B0604020202020204" pitchFamily="34" charset="0"/>
              </a:rPr>
              <a:t>」</a:t>
            </a:r>
            <a:r>
              <a:rPr lang="en-GB" sz="4400" dirty="0">
                <a:effectLst/>
                <a:latin typeface="Candara" panose="020E0502030303020204" pitchFamily="34" charset="0"/>
                <a:ea typeface="DFPWeiBei-B5" panose="03000700000000000000" pitchFamily="66" charset="-120"/>
                <a:cs typeface="Arial" panose="020B0604020202020204" pitchFamily="34" charset="0"/>
              </a:rPr>
              <a:t> 9</a:t>
            </a:r>
            <a:r>
              <a:rPr lang="en-GB" sz="4400" dirty="0">
                <a:effectLst/>
                <a:latin typeface="Candara" panose="020E0502030303020204" pitchFamily="34" charset="0"/>
                <a:ea typeface="DFPWeiBei-B5" panose="03000700000000000000" pitchFamily="66" charset="-120"/>
              </a:rPr>
              <a:t> </a:t>
            </a:r>
            <a:r>
              <a:rPr lang="zh-TW" sz="4400" dirty="0">
                <a:effectLst/>
                <a:latin typeface="Candara" panose="020E0502030303020204" pitchFamily="34" charset="0"/>
                <a:ea typeface="DFPWeiBei-B5" panose="03000700000000000000" pitchFamily="66" charset="-120"/>
                <a:cs typeface="Arial" panose="020B0604020202020204" pitchFamily="34" charset="0"/>
              </a:rPr>
              <a:t>又有第三位天使接著他們大聲說：「若有人</a:t>
            </a:r>
            <a:r>
              <a:rPr lang="zh-TW" sz="4400" dirty="0">
                <a:solidFill>
                  <a:srgbClr val="C00000"/>
                </a:solidFill>
                <a:effectLst/>
                <a:latin typeface="Candara" panose="020E0502030303020204" pitchFamily="34" charset="0"/>
                <a:ea typeface="DFPWeiBei-B5" panose="03000700000000000000" pitchFamily="66" charset="-120"/>
                <a:cs typeface="Arial" panose="020B0604020202020204" pitchFamily="34" charset="0"/>
              </a:rPr>
              <a:t>拜獸和獸像</a:t>
            </a:r>
            <a:r>
              <a:rPr lang="zh-TW" sz="4400" dirty="0">
                <a:effectLst/>
                <a:latin typeface="Candara" panose="020E0502030303020204" pitchFamily="34" charset="0"/>
                <a:ea typeface="DFPWeiBei-B5" panose="03000700000000000000" pitchFamily="66" charset="-120"/>
                <a:cs typeface="Arial" panose="020B0604020202020204" pitchFamily="34" charset="0"/>
              </a:rPr>
              <a:t>，在額上或在手上受了印記， </a:t>
            </a:r>
            <a:endParaRPr lang="en-US" altLang="zh-TW" sz="4400" dirty="0">
              <a:effectLst/>
              <a:latin typeface="Candara" panose="020E0502030303020204" pitchFamily="34" charset="0"/>
              <a:ea typeface="DFPWeiBei-B5" panose="03000700000000000000" pitchFamily="66" charset="-120"/>
              <a:cs typeface="Arial" panose="020B0604020202020204" pitchFamily="34" charset="0"/>
            </a:endParaRPr>
          </a:p>
        </p:txBody>
      </p:sp>
    </p:spTree>
    <p:extLst>
      <p:ext uri="{BB962C8B-B14F-4D97-AF65-F5344CB8AC3E}">
        <p14:creationId xmlns:p14="http://schemas.microsoft.com/office/powerpoint/2010/main" val="21629134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8C0DB6-6C44-F888-E153-381BC6FB04C5}"/>
              </a:ext>
            </a:extLst>
          </p:cNvPr>
          <p:cNvSpPr>
            <a:spLocks noGrp="1"/>
          </p:cNvSpPr>
          <p:nvPr>
            <p:ph type="title"/>
          </p:nvPr>
        </p:nvSpPr>
        <p:spPr>
          <a:xfrm>
            <a:off x="565404" y="127664"/>
            <a:ext cx="8178546" cy="2395728"/>
          </a:xfrm>
        </p:spPr>
        <p:txBody>
          <a:bodyPr anchor="ctr">
            <a:normAutofit/>
          </a:bodyPr>
          <a:lstStyle/>
          <a:p>
            <a:pPr algn="ctr">
              <a:lnSpc>
                <a:spcPct val="110000"/>
              </a:lnSpc>
              <a:spcBef>
                <a:spcPts val="600"/>
              </a:spcBef>
              <a:spcAft>
                <a:spcPts val="600"/>
              </a:spcAft>
            </a:pPr>
            <a:r>
              <a:rPr lang="zh-CN" altLang="en-US" sz="5400" b="0" dirty="0">
                <a:solidFill>
                  <a:schemeClr val="accent1">
                    <a:lumMod val="40000"/>
                    <a:lumOff val="60000"/>
                  </a:schemeClr>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rPr>
              <a:t>莊稼的異象之後就是收取葡萄的異象</a:t>
            </a:r>
            <a:endParaRPr lang="en-US" sz="5400" b="0" dirty="0">
              <a:solidFill>
                <a:schemeClr val="accent1">
                  <a:lumMod val="40000"/>
                  <a:lumOff val="60000"/>
                </a:schemeClr>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endParaRPr>
          </a:p>
        </p:txBody>
      </p:sp>
      <p:sp>
        <p:nvSpPr>
          <p:cNvPr id="4" name="Content Placeholder 3">
            <a:extLst>
              <a:ext uri="{FF2B5EF4-FFF2-40B4-BE49-F238E27FC236}">
                <a16:creationId xmlns:a16="http://schemas.microsoft.com/office/drawing/2014/main" id="{937C3EC3-A5F3-6410-7F02-59C7910A375A}"/>
              </a:ext>
            </a:extLst>
          </p:cNvPr>
          <p:cNvSpPr>
            <a:spLocks noGrp="1"/>
          </p:cNvSpPr>
          <p:nvPr>
            <p:ph type="body" idx="1"/>
          </p:nvPr>
        </p:nvSpPr>
        <p:spPr>
          <a:xfrm>
            <a:off x="400050" y="2857500"/>
            <a:ext cx="8343900" cy="3771899"/>
          </a:xfrm>
        </p:spPr>
        <p:txBody>
          <a:bodyPr anchor="ctr">
            <a:noAutofit/>
          </a:bodyPr>
          <a:lstStyle/>
          <a:p>
            <a:pPr>
              <a:lnSpc>
                <a:spcPct val="110000"/>
              </a:lnSpc>
              <a:spcBef>
                <a:spcPts val="1200"/>
              </a:spcBef>
              <a:spcAft>
                <a:spcPts val="600"/>
              </a:spcAft>
            </a:pPr>
            <a:r>
              <a:rPr lang="en-US" sz="4400" dirty="0">
                <a:solidFill>
                  <a:schemeClr val="tx1"/>
                </a:solidFill>
                <a:latin typeface="Candara" panose="020E0502030303020204" pitchFamily="34" charset="0"/>
                <a:ea typeface="DFPWeiBei-B5" panose="03000700000000000000" pitchFamily="66" charset="-120"/>
                <a:cs typeface="Arial" panose="020B0604020202020204" pitchFamily="34" charset="0"/>
              </a:rPr>
              <a:t>17</a:t>
            </a:r>
            <a:r>
              <a:rPr lang="en-US" sz="4400" dirty="0">
                <a:solidFill>
                  <a:schemeClr val="tx1"/>
                </a:solidFill>
                <a:latin typeface="Candara" panose="020E0502030303020204" pitchFamily="34" charset="0"/>
                <a:ea typeface="DFPWeiBei-B5" panose="03000700000000000000" pitchFamily="66" charset="-120"/>
              </a:rPr>
              <a:t> </a:t>
            </a:r>
            <a:r>
              <a:rPr lang="zh-CN" altLang="en-US" sz="4400" dirty="0">
                <a:solidFill>
                  <a:schemeClr val="tx1"/>
                </a:solidFill>
                <a:latin typeface="Candara" panose="020E0502030303020204" pitchFamily="34" charset="0"/>
                <a:ea typeface="DFPWeiBei-B5" panose="03000700000000000000" pitchFamily="66" charset="-120"/>
                <a:cs typeface="Arial" panose="020B0604020202020204" pitchFamily="34" charset="0"/>
              </a:rPr>
              <a:t>又有一位天使從天上的殿中出來，他也拿著快鐮刀。 </a:t>
            </a:r>
            <a:r>
              <a:rPr lang="en-US" sz="4400" dirty="0">
                <a:solidFill>
                  <a:schemeClr val="tx1"/>
                </a:solidFill>
                <a:latin typeface="Candara" panose="020E0502030303020204" pitchFamily="34" charset="0"/>
                <a:ea typeface="DFPWeiBei-B5" panose="03000700000000000000" pitchFamily="66" charset="-120"/>
                <a:cs typeface="Arial" panose="020B0604020202020204" pitchFamily="34" charset="0"/>
              </a:rPr>
              <a:t>18</a:t>
            </a:r>
            <a:r>
              <a:rPr lang="en-US" sz="4400" dirty="0">
                <a:solidFill>
                  <a:schemeClr val="tx1"/>
                </a:solidFill>
                <a:latin typeface="Candara" panose="020E0502030303020204" pitchFamily="34" charset="0"/>
                <a:ea typeface="DFPWeiBei-B5" panose="03000700000000000000" pitchFamily="66" charset="-120"/>
              </a:rPr>
              <a:t> </a:t>
            </a:r>
            <a:r>
              <a:rPr lang="zh-CN" altLang="en-US" sz="4400" dirty="0">
                <a:solidFill>
                  <a:schemeClr val="tx1"/>
                </a:solidFill>
                <a:latin typeface="Candara" panose="020E0502030303020204" pitchFamily="34" charset="0"/>
                <a:ea typeface="DFPWeiBei-B5" panose="03000700000000000000" pitchFamily="66" charset="-120"/>
                <a:cs typeface="Arial" panose="020B0604020202020204" pitchFamily="34" charset="0"/>
              </a:rPr>
              <a:t>又有一位天使從</a:t>
            </a:r>
            <a:r>
              <a:rPr lang="zh-CN" altLang="en-US" sz="4400" dirty="0">
                <a:solidFill>
                  <a:srgbClr val="C00000"/>
                </a:solidFill>
                <a:latin typeface="Candara" panose="020E0502030303020204" pitchFamily="34" charset="0"/>
                <a:ea typeface="DFPWeiBei-B5" panose="03000700000000000000" pitchFamily="66" charset="-120"/>
                <a:cs typeface="Arial" panose="020B0604020202020204" pitchFamily="34" charset="0"/>
              </a:rPr>
              <a:t>祭壇中出來，是有權柄管火的</a:t>
            </a:r>
            <a:r>
              <a:rPr lang="zh-CN" altLang="en-US" sz="4400" dirty="0">
                <a:solidFill>
                  <a:schemeClr val="tx1"/>
                </a:solidFill>
                <a:latin typeface="Candara" panose="020E0502030303020204" pitchFamily="34" charset="0"/>
                <a:ea typeface="DFPWeiBei-B5" panose="03000700000000000000" pitchFamily="66" charset="-120"/>
                <a:cs typeface="Arial" panose="020B0604020202020204" pitchFamily="34" charset="0"/>
              </a:rPr>
              <a:t>，向拿著快鐮刀的大聲喊著說：</a:t>
            </a:r>
            <a:endParaRPr lang="en-US" altLang="zh-CN" sz="4400" dirty="0">
              <a:solidFill>
                <a:schemeClr val="tx1"/>
              </a:solidFill>
              <a:latin typeface="Candara" panose="020E0502030303020204" pitchFamily="34" charset="0"/>
              <a:ea typeface="DFYuanMedium-B5" panose="020F0509000000000000" pitchFamily="49" charset="-120"/>
              <a:cs typeface="Times New Roman" panose="02020603050405020304" pitchFamily="18" charset="0"/>
            </a:endParaRPr>
          </a:p>
        </p:txBody>
      </p:sp>
    </p:spTree>
    <p:extLst>
      <p:ext uri="{BB962C8B-B14F-4D97-AF65-F5344CB8AC3E}">
        <p14:creationId xmlns:p14="http://schemas.microsoft.com/office/powerpoint/2010/main" val="13151617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76655" y="486382"/>
            <a:ext cx="8229600" cy="5943601"/>
          </a:xfrm>
        </p:spPr>
        <p:txBody>
          <a:bodyPr>
            <a:normAutofit/>
          </a:bodyPr>
          <a:lstStyle/>
          <a:p>
            <a:pPr marL="0" indent="0">
              <a:lnSpc>
                <a:spcPct val="110000"/>
              </a:lnSpc>
              <a:spcBef>
                <a:spcPts val="600"/>
              </a:spcBef>
              <a:spcAft>
                <a:spcPts val="600"/>
              </a:spcAft>
              <a:buNone/>
            </a:pPr>
            <a:r>
              <a:rPr lang="zh-CN" sz="4400" dirty="0">
                <a:effectLst/>
                <a:latin typeface="Candara" panose="020E0502030303020204" pitchFamily="34" charset="0"/>
                <a:ea typeface="DFPWeiBei-B5" panose="03000700000000000000" pitchFamily="66" charset="-120"/>
                <a:cs typeface="Arial" panose="020B0604020202020204" pitchFamily="34" charset="0"/>
              </a:rPr>
              <a:t>「伸出快鐮刀來，收取地上葡萄樹的果子，因為葡萄熟透了！」</a:t>
            </a:r>
            <a:r>
              <a:rPr lang="en-US" sz="4400" dirty="0">
                <a:effectLst/>
                <a:latin typeface="Candara" panose="020E0502030303020204" pitchFamily="34" charset="0"/>
                <a:ea typeface="DFPWeiBei-B5" panose="03000700000000000000" pitchFamily="66" charset="-120"/>
                <a:cs typeface="Arial" panose="020B0604020202020204" pitchFamily="34" charset="0"/>
              </a:rPr>
              <a:t>19</a:t>
            </a:r>
            <a:r>
              <a:rPr lang="en-US" sz="4400" dirty="0">
                <a:effectLst/>
                <a:latin typeface="Candara" panose="020E0502030303020204" pitchFamily="34" charset="0"/>
                <a:ea typeface="DFPWeiBei-B5" panose="03000700000000000000" pitchFamily="66" charset="-120"/>
              </a:rPr>
              <a:t> </a:t>
            </a:r>
            <a:r>
              <a:rPr lang="zh-CN" sz="4400" dirty="0">
                <a:effectLst/>
                <a:latin typeface="Candara" panose="020E0502030303020204" pitchFamily="34" charset="0"/>
                <a:ea typeface="DFPWeiBei-B5" panose="03000700000000000000" pitchFamily="66" charset="-120"/>
                <a:cs typeface="Arial" panose="020B0604020202020204" pitchFamily="34" charset="0"/>
              </a:rPr>
              <a:t>那天使就把鐮刀扔在地上，收取了地上的葡萄，丟在</a:t>
            </a:r>
            <a:r>
              <a:rPr lang="zh-CN" sz="4400" dirty="0">
                <a:solidFill>
                  <a:srgbClr val="C00000"/>
                </a:solidFill>
                <a:effectLst/>
                <a:latin typeface="Candara" panose="020E0502030303020204" pitchFamily="34" charset="0"/>
                <a:ea typeface="DFPWeiBei-B5" panose="03000700000000000000" pitchFamily="66" charset="-120"/>
                <a:cs typeface="Arial" panose="020B0604020202020204" pitchFamily="34" charset="0"/>
              </a:rPr>
              <a:t>神憤怒的大酒榨中</a:t>
            </a:r>
            <a:r>
              <a:rPr lang="zh-CN" sz="4400" dirty="0">
                <a:effectLst/>
                <a:latin typeface="Candara" panose="020E0502030303020204" pitchFamily="34" charset="0"/>
                <a:ea typeface="DFPWeiBei-B5" panose="03000700000000000000" pitchFamily="66" charset="-120"/>
                <a:cs typeface="Arial" panose="020B0604020202020204" pitchFamily="34" charset="0"/>
              </a:rPr>
              <a:t>。 </a:t>
            </a:r>
            <a:r>
              <a:rPr lang="en-US" sz="4400" dirty="0">
                <a:effectLst/>
                <a:latin typeface="Candara" panose="020E0502030303020204" pitchFamily="34" charset="0"/>
                <a:ea typeface="DFPWeiBei-B5" panose="03000700000000000000" pitchFamily="66" charset="-120"/>
                <a:cs typeface="Arial" panose="020B0604020202020204" pitchFamily="34" charset="0"/>
              </a:rPr>
              <a:t>20</a:t>
            </a:r>
            <a:r>
              <a:rPr lang="en-US" sz="4400" dirty="0">
                <a:effectLst/>
                <a:latin typeface="Candara" panose="020E0502030303020204" pitchFamily="34" charset="0"/>
                <a:ea typeface="DFPWeiBei-B5" panose="03000700000000000000" pitchFamily="66" charset="-120"/>
              </a:rPr>
              <a:t> </a:t>
            </a:r>
            <a:r>
              <a:rPr lang="zh-CN" sz="4400" dirty="0">
                <a:effectLst/>
                <a:latin typeface="Candara" panose="020E0502030303020204" pitchFamily="34" charset="0"/>
                <a:ea typeface="DFPWeiBei-B5" panose="03000700000000000000" pitchFamily="66" charset="-120"/>
                <a:cs typeface="Arial" panose="020B0604020202020204" pitchFamily="34" charset="0"/>
              </a:rPr>
              <a:t>那酒榨踹在城外，就有血從酒榨裡流出來，高到馬的嚼環，遠有六百里。</a:t>
            </a:r>
            <a:endParaRPr lang="en-US" sz="4400" dirty="0">
              <a:solidFill>
                <a:srgbClr val="00008A"/>
              </a:solidFill>
              <a:effectLst/>
              <a:latin typeface="Candara" panose="020E0502030303020204" pitchFamily="34" charset="0"/>
              <a:ea typeface="DFPWeiBei-B5" panose="03000700000000000000" pitchFamily="66" charset="-120"/>
            </a:endParaRPr>
          </a:p>
        </p:txBody>
      </p:sp>
    </p:spTree>
    <p:extLst>
      <p:ext uri="{BB962C8B-B14F-4D97-AF65-F5344CB8AC3E}">
        <p14:creationId xmlns:p14="http://schemas.microsoft.com/office/powerpoint/2010/main" val="30532985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86EF-1F82-E137-59D0-61CFDD743475}"/>
              </a:ext>
            </a:extLst>
          </p:cNvPr>
          <p:cNvSpPr>
            <a:spLocks noGrp="1"/>
          </p:cNvSpPr>
          <p:nvPr>
            <p:ph type="title"/>
          </p:nvPr>
        </p:nvSpPr>
        <p:spPr>
          <a:xfrm>
            <a:off x="565404" y="215586"/>
            <a:ext cx="8013192" cy="2140751"/>
          </a:xfrm>
        </p:spPr>
        <p:txBody>
          <a:bodyPr anchor="ctr">
            <a:noAutofit/>
          </a:bodyPr>
          <a:lstStyle/>
          <a:p>
            <a:pPr algn="ctr"/>
            <a:r>
              <a:rPr lang="en-GB" sz="54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Arial" panose="020B0604020202020204" pitchFamily="34" charset="0"/>
              </a:rPr>
              <a:t>“</a:t>
            </a:r>
            <a:r>
              <a:rPr lang="zh-TW" sz="54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Arial" panose="020B0604020202020204" pitchFamily="34" charset="0"/>
              </a:rPr>
              <a:t>從祭壇中出來有權柄管火的天使</a:t>
            </a:r>
            <a:r>
              <a:rPr lang="en-GB" sz="54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Arial" panose="020B0604020202020204" pitchFamily="34" charset="0"/>
              </a:rPr>
              <a:t>”</a:t>
            </a:r>
            <a:endParaRPr lang="en-US" sz="5400" b="0" dirty="0">
              <a:solidFill>
                <a:schemeClr val="accent1">
                  <a:lumMod val="20000"/>
                  <a:lumOff val="80000"/>
                </a:schemeClr>
              </a:solidFill>
              <a:effectLst>
                <a:outerShdw blurRad="38100" dist="38100" dir="2700000" algn="tl">
                  <a:srgbClr val="000000">
                    <a:alpha val="43137"/>
                  </a:srgbClr>
                </a:outerShdw>
              </a:effectLst>
              <a:latin typeface="DFYuanBold-B5" panose="020F0709000000000000" pitchFamily="49" charset="-120"/>
              <a:ea typeface="DFYuanBold-B5" panose="020F0709000000000000" pitchFamily="49" charset="-120"/>
            </a:endParaRPr>
          </a:p>
        </p:txBody>
      </p:sp>
      <p:sp>
        <p:nvSpPr>
          <p:cNvPr id="3" name="Content Placeholder 2">
            <a:extLst>
              <a:ext uri="{FF2B5EF4-FFF2-40B4-BE49-F238E27FC236}">
                <a16:creationId xmlns:a16="http://schemas.microsoft.com/office/drawing/2014/main" id="{AA722036-8B79-4A36-9FEF-2E416776D3FA}"/>
              </a:ext>
            </a:extLst>
          </p:cNvPr>
          <p:cNvSpPr>
            <a:spLocks noGrp="1"/>
          </p:cNvSpPr>
          <p:nvPr>
            <p:ph type="body" idx="1"/>
          </p:nvPr>
        </p:nvSpPr>
        <p:spPr>
          <a:xfrm>
            <a:off x="406556" y="2980592"/>
            <a:ext cx="8289036" cy="3446585"/>
          </a:xfrm>
        </p:spPr>
        <p:txBody>
          <a:bodyPr vert="horz" lIns="91440" tIns="45720" rIns="91440" bIns="45720" rtlCol="0" anchor="ctr">
            <a:normAutofit/>
          </a:bodyPr>
          <a:lstStyle/>
          <a:p>
            <a:pPr marL="0" marR="0" indent="0" latinLnBrk="1">
              <a:lnSpc>
                <a:spcPct val="110000"/>
              </a:lnSpc>
              <a:spcBef>
                <a:spcPts val="600"/>
              </a:spcBef>
              <a:spcAft>
                <a:spcPts val="600"/>
              </a:spcAft>
              <a:buNone/>
            </a:pPr>
            <a:r>
              <a:rPr lang="zh-CN" sz="4800" dirty="0">
                <a:solidFill>
                  <a:srgbClr val="000000"/>
                </a:solidFill>
                <a:effectLst/>
                <a:latin typeface="Candara" panose="020E0502030303020204" pitchFamily="34" charset="0"/>
                <a:ea typeface="DFYuanMedium-B5" panose="020F0509000000000000" pitchFamily="49" charset="-120"/>
                <a:cs typeface="Arial" panose="020B0604020202020204" pitchFamily="34" charset="0"/>
              </a:rPr>
              <a:t>啟示錄</a:t>
            </a:r>
            <a:r>
              <a:rPr lang="zh-CN" sz="4800" dirty="0">
                <a:solidFill>
                  <a:srgbClr val="000000"/>
                </a:solidFill>
                <a:effectLst/>
                <a:latin typeface="Candara" panose="020E0502030303020204" pitchFamily="34" charset="0"/>
                <a:ea typeface="Candara" panose="020E0502030303020204" pitchFamily="34" charset="0"/>
                <a:cs typeface="Arial" panose="020B0604020202020204" pitchFamily="34" charset="0"/>
              </a:rPr>
              <a:t> </a:t>
            </a:r>
            <a:r>
              <a:rPr lang="en-US" sz="4800" dirty="0">
                <a:solidFill>
                  <a:srgbClr val="000000"/>
                </a:solidFill>
                <a:effectLst/>
                <a:latin typeface="Candara" panose="020E0502030303020204" pitchFamily="34" charset="0"/>
                <a:ea typeface="HanWangYenLight" panose="02020300000000000000" pitchFamily="18" charset="-120"/>
                <a:cs typeface="Arial" panose="020B0604020202020204" pitchFamily="34" charset="0"/>
              </a:rPr>
              <a:t>8:3 </a:t>
            </a:r>
            <a:r>
              <a:rPr lang="zh-CN" sz="4800" dirty="0">
                <a:solidFill>
                  <a:srgbClr val="000000"/>
                </a:solidFill>
                <a:effectLst/>
                <a:latin typeface="Candara" panose="020E0502030303020204" pitchFamily="34" charset="0"/>
                <a:ea typeface="DFPWeiBei-B5" panose="03000700000000000000" pitchFamily="66" charset="-120"/>
                <a:cs typeface="Arial" panose="020B0604020202020204" pitchFamily="34" charset="0"/>
              </a:rPr>
              <a:t>另有一位天使拿</a:t>
            </a:r>
            <a:r>
              <a:rPr lang="zh-CN" sz="4800" dirty="0">
                <a:solidFill>
                  <a:srgbClr val="000000"/>
                </a:solidFill>
                <a:effectLst/>
                <a:latin typeface="Candara" panose="020E0502030303020204" pitchFamily="34" charset="0"/>
                <a:ea typeface="DFPWeiBei-B5" panose="03000700000000000000" pitchFamily="66" charset="-120"/>
                <a:cs typeface="Microsoft YaHei" panose="020B0503020204020204" pitchFamily="34" charset="-122"/>
              </a:rPr>
              <a:t>著</a:t>
            </a:r>
            <a:r>
              <a:rPr lang="zh-CN" sz="4800" dirty="0">
                <a:solidFill>
                  <a:srgbClr val="000000"/>
                </a:solidFill>
                <a:effectLst/>
                <a:latin typeface="Candara" panose="020E0502030303020204" pitchFamily="34" charset="0"/>
                <a:ea typeface="DFPWeiBei-B5" panose="03000700000000000000" pitchFamily="66" charset="-120"/>
                <a:cs typeface="DFPWeiBei-B5" panose="03000700000000000000" pitchFamily="66" charset="-120"/>
              </a:rPr>
              <a:t>金香爐、來站在祭壇旁邊．有許多香賜給他、要和眾聖徒的祈禱一同獻在寶座前的金壇上。</a:t>
            </a:r>
            <a:endParaRPr lang="en-US" sz="4800" dirty="0">
              <a:effectLst/>
              <a:latin typeface="Candara" panose="020E0502030303020204" pitchFamily="34" charset="0"/>
              <a:ea typeface="PMingLiU" panose="02020500000000000000" pitchFamily="18" charset="-120"/>
            </a:endParaRPr>
          </a:p>
        </p:txBody>
      </p:sp>
    </p:spTree>
    <p:extLst>
      <p:ext uri="{BB962C8B-B14F-4D97-AF65-F5344CB8AC3E}">
        <p14:creationId xmlns:p14="http://schemas.microsoft.com/office/powerpoint/2010/main" val="3178463485"/>
      </p:ext>
    </p:extLst>
  </p:cSld>
  <p:clrMapOvr>
    <a:overrideClrMapping bg1="lt1" tx1="dk1" bg2="lt2" tx2="dk2" accent1="accent1" accent2="accent2" accent3="accent3" accent4="accent4" accent5="accent5" accent6="accent6" hlink="hlink" folHlink="folHlink"/>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A576EDA-B8EC-4674-AF84-FE5328B0E04D}"/>
              </a:ext>
            </a:extLst>
          </p:cNvPr>
          <p:cNvSpPr>
            <a:spLocks noGrp="1"/>
          </p:cNvSpPr>
          <p:nvPr>
            <p:ph sz="quarter" idx="1"/>
          </p:nvPr>
        </p:nvSpPr>
        <p:spPr>
          <a:xfrm>
            <a:off x="466928" y="457199"/>
            <a:ext cx="8219872" cy="5943601"/>
          </a:xfrm>
        </p:spPr>
        <p:txBody>
          <a:bodyPr>
            <a:normAutofit/>
          </a:bodyPr>
          <a:lstStyle/>
          <a:p>
            <a:pPr marL="0" marR="0" indent="0" hangingPunct="0">
              <a:lnSpc>
                <a:spcPct val="110000"/>
              </a:lnSpc>
              <a:spcBef>
                <a:spcPts val="600"/>
              </a:spcBef>
              <a:spcAft>
                <a:spcPts val="600"/>
              </a:spcAft>
              <a:buNone/>
            </a:pPr>
            <a:r>
              <a:rPr lang="en-US" sz="4800" dirty="0">
                <a:solidFill>
                  <a:srgbClr val="000000"/>
                </a:solidFill>
                <a:effectLst/>
                <a:latin typeface="Candara" panose="020E0502030303020204" pitchFamily="34" charset="0"/>
                <a:ea typeface="DFPWeiBei-B5" panose="03000700000000000000" pitchFamily="66" charset="-120"/>
                <a:cs typeface="Arial" panose="020B0604020202020204" pitchFamily="34" charset="0"/>
              </a:rPr>
              <a:t>4 </a:t>
            </a:r>
            <a:r>
              <a:rPr lang="zh-CN" sz="4800" dirty="0">
                <a:solidFill>
                  <a:srgbClr val="000000"/>
                </a:solidFill>
                <a:effectLst/>
                <a:latin typeface="Candara" panose="020E0502030303020204" pitchFamily="34" charset="0"/>
                <a:ea typeface="DFPWeiBei-B5" panose="03000700000000000000" pitchFamily="66" charset="-120"/>
                <a:cs typeface="Arial" panose="020B0604020202020204" pitchFamily="34" charset="0"/>
              </a:rPr>
              <a:t>那香的煙、和眾聖徒的祈禱、從天使的手中一同升到神面前。</a:t>
            </a:r>
            <a:r>
              <a:rPr lang="en-US" sz="4800" dirty="0">
                <a:solidFill>
                  <a:srgbClr val="000000"/>
                </a:solidFill>
                <a:effectLst/>
                <a:latin typeface="Candara" panose="020E0502030303020204" pitchFamily="34" charset="0"/>
                <a:ea typeface="DFPWeiBei-B5" panose="03000700000000000000" pitchFamily="66" charset="-120"/>
                <a:cs typeface="Arial" panose="020B0604020202020204" pitchFamily="34" charset="0"/>
              </a:rPr>
              <a:t>5 </a:t>
            </a:r>
            <a:r>
              <a:rPr lang="zh-CN" sz="4800" dirty="0">
                <a:solidFill>
                  <a:srgbClr val="C00000"/>
                </a:solidFill>
                <a:effectLst/>
                <a:latin typeface="Candara" panose="020E0502030303020204" pitchFamily="34" charset="0"/>
                <a:ea typeface="DFPWeiBei-B5" panose="03000700000000000000" pitchFamily="66" charset="-120"/>
                <a:cs typeface="Arial" panose="020B0604020202020204" pitchFamily="34" charset="0"/>
              </a:rPr>
              <a:t>天使拿</a:t>
            </a:r>
            <a:r>
              <a:rPr lang="zh-CN" sz="4800" dirty="0">
                <a:solidFill>
                  <a:srgbClr val="C00000"/>
                </a:solidFill>
                <a:effectLst/>
                <a:latin typeface="Candara" panose="020E0502030303020204" pitchFamily="34" charset="0"/>
                <a:ea typeface="DFPWeiBei-B5" panose="03000700000000000000" pitchFamily="66" charset="-120"/>
                <a:cs typeface="Microsoft YaHei" panose="020B0503020204020204" pitchFamily="34" charset="-122"/>
              </a:rPr>
              <a:t>著</a:t>
            </a:r>
            <a:r>
              <a:rPr lang="zh-CN" sz="4800" dirty="0">
                <a:solidFill>
                  <a:srgbClr val="C00000"/>
                </a:solidFill>
                <a:effectLst/>
                <a:latin typeface="Candara" panose="020E0502030303020204" pitchFamily="34" charset="0"/>
                <a:ea typeface="DFPWeiBei-B5" panose="03000700000000000000" pitchFamily="66" charset="-120"/>
                <a:cs typeface="DFPWeiBei-B5" panose="03000700000000000000" pitchFamily="66" charset="-120"/>
              </a:rPr>
              <a:t>香爐、盛滿了壇上的火、倒在地上．隨有雷轟、大聲、閃電、地震</a:t>
            </a:r>
            <a:r>
              <a:rPr lang="zh-CN" sz="4800" dirty="0">
                <a:solidFill>
                  <a:srgbClr val="000000"/>
                </a:solidFill>
                <a:effectLst/>
                <a:latin typeface="Candara" panose="020E0502030303020204" pitchFamily="34" charset="0"/>
                <a:ea typeface="DFPWeiBei-B5" panose="03000700000000000000" pitchFamily="66" charset="-120"/>
                <a:cs typeface="DFPWeiBei-B5" panose="03000700000000000000" pitchFamily="66" charset="-120"/>
              </a:rPr>
              <a:t>。</a:t>
            </a:r>
            <a:endParaRPr lang="en-US" sz="9600" dirty="0">
              <a:effectLst/>
              <a:latin typeface="Candara" panose="020E0502030303020204" pitchFamily="34" charset="0"/>
              <a:ea typeface="PMingLiU" panose="02020500000000000000" pitchFamily="18" charset="-120"/>
            </a:endParaRPr>
          </a:p>
        </p:txBody>
      </p:sp>
    </p:spTree>
    <p:extLst>
      <p:ext uri="{BB962C8B-B14F-4D97-AF65-F5344CB8AC3E}">
        <p14:creationId xmlns:p14="http://schemas.microsoft.com/office/powerpoint/2010/main" val="9554495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F43CA9F-C830-4133-B052-7FFA92E86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95542EF3-1E92-4974-A4F2-497C84A4AEAC}"/>
              </a:ext>
            </a:extLst>
          </p:cNvPr>
          <p:cNvSpPr>
            <a:spLocks noGrp="1"/>
          </p:cNvSpPr>
          <p:nvPr>
            <p:ph idx="4294967295"/>
          </p:nvPr>
        </p:nvSpPr>
        <p:spPr>
          <a:xfrm>
            <a:off x="571500" y="668215"/>
            <a:ext cx="7568647" cy="5723793"/>
          </a:xfrm>
        </p:spPr>
        <p:txBody>
          <a:bodyPr vert="horz" lIns="91440" tIns="45720" rIns="91440" bIns="45720" rtlCol="0" anchor="ctr">
            <a:normAutofit/>
          </a:bodyPr>
          <a:lstStyle/>
          <a:p>
            <a:pPr marL="0" marR="0" lvl="1" indent="0" defTabSz="914400">
              <a:lnSpc>
                <a:spcPct val="110000"/>
              </a:lnSpc>
              <a:spcBef>
                <a:spcPts val="600"/>
              </a:spcBef>
              <a:spcAft>
                <a:spcPts val="600"/>
              </a:spcAft>
              <a:buNone/>
            </a:pPr>
            <a:r>
              <a:rPr lang="en-US" altLang="zh-CN" sz="6000" dirty="0">
                <a:solidFill>
                  <a:srgbClr val="FEFADE"/>
                </a:solidFill>
                <a:effectLst/>
                <a:latin typeface="Candara" panose="020E0502030303020204" pitchFamily="34" charset="0"/>
                <a:ea typeface="DFPWeiBei-B5" panose="03000700000000000000" pitchFamily="66" charset="-120"/>
              </a:rPr>
              <a:t>14</a:t>
            </a:r>
            <a:r>
              <a:rPr lang="en-US" altLang="zh-CN" sz="6000" dirty="0">
                <a:solidFill>
                  <a:srgbClr val="FEFADE"/>
                </a:solidFill>
                <a:latin typeface="Candara" panose="020E0502030303020204" pitchFamily="34" charset="0"/>
                <a:ea typeface="DFPWeiBei-B5" panose="03000700000000000000" pitchFamily="66" charset="-120"/>
              </a:rPr>
              <a:t>:</a:t>
            </a:r>
            <a:r>
              <a:rPr lang="en-US" sz="6000" dirty="0">
                <a:solidFill>
                  <a:srgbClr val="FEFADE"/>
                </a:solidFill>
                <a:effectLst/>
                <a:latin typeface="Candara" panose="020E0502030303020204" pitchFamily="34" charset="0"/>
                <a:ea typeface="DFPWeiBei-B5" panose="03000700000000000000" pitchFamily="66" charset="-120"/>
              </a:rPr>
              <a:t>19 </a:t>
            </a:r>
            <a:r>
              <a:rPr lang="zh-CN" altLang="en-US" sz="4800" dirty="0">
                <a:solidFill>
                  <a:srgbClr val="D9FFD9"/>
                </a:solidFill>
                <a:effectLst/>
                <a:latin typeface="Candara" panose="020E0502030303020204" pitchFamily="34" charset="0"/>
                <a:ea typeface="DFPWeiBei-B5" panose="03000700000000000000" pitchFamily="66" charset="-120"/>
              </a:rPr>
              <a:t>那天使就把鐮刀扔在地上，收取了地上的葡萄，</a:t>
            </a:r>
            <a:r>
              <a:rPr lang="zh-CN" altLang="en-US" sz="4800" dirty="0">
                <a:solidFill>
                  <a:srgbClr val="FFC000"/>
                </a:solidFill>
                <a:effectLst/>
                <a:latin typeface="Candara" panose="020E0502030303020204" pitchFamily="34" charset="0"/>
                <a:ea typeface="DFPWeiBei-B5" panose="03000700000000000000" pitchFamily="66" charset="-120"/>
              </a:rPr>
              <a:t>丟在神憤怒的大酒榨中</a:t>
            </a:r>
            <a:r>
              <a:rPr lang="zh-CN" altLang="en-US" sz="4800" dirty="0">
                <a:solidFill>
                  <a:srgbClr val="D9FFD9"/>
                </a:solidFill>
                <a:effectLst/>
                <a:latin typeface="Candara" panose="020E0502030303020204" pitchFamily="34" charset="0"/>
                <a:ea typeface="DFPWeiBei-B5" panose="03000700000000000000" pitchFamily="66" charset="-120"/>
              </a:rPr>
              <a:t>。 </a:t>
            </a:r>
            <a:r>
              <a:rPr lang="en-US" sz="4800" dirty="0">
                <a:solidFill>
                  <a:srgbClr val="D9FFD9"/>
                </a:solidFill>
                <a:effectLst/>
                <a:latin typeface="Candara" panose="020E0502030303020204" pitchFamily="34" charset="0"/>
                <a:ea typeface="DFPWeiBei-B5" panose="03000700000000000000" pitchFamily="66" charset="-120"/>
              </a:rPr>
              <a:t>20 </a:t>
            </a:r>
            <a:r>
              <a:rPr lang="zh-CN" altLang="en-US" sz="4800" dirty="0">
                <a:solidFill>
                  <a:srgbClr val="D9FFD9"/>
                </a:solidFill>
                <a:effectLst/>
                <a:latin typeface="Candara" panose="020E0502030303020204" pitchFamily="34" charset="0"/>
                <a:ea typeface="DFPWeiBei-B5" panose="03000700000000000000" pitchFamily="66" charset="-120"/>
              </a:rPr>
              <a:t>那酒榨踹在城外，就</a:t>
            </a:r>
            <a:r>
              <a:rPr lang="zh-CN" altLang="en-US" sz="4800" dirty="0">
                <a:solidFill>
                  <a:srgbClr val="FFC000"/>
                </a:solidFill>
                <a:effectLst/>
                <a:latin typeface="Candara" panose="020E0502030303020204" pitchFamily="34" charset="0"/>
                <a:ea typeface="DFPWeiBei-B5" panose="03000700000000000000" pitchFamily="66" charset="-120"/>
              </a:rPr>
              <a:t>有血從酒榨裡流出來</a:t>
            </a:r>
            <a:r>
              <a:rPr lang="zh-CN" altLang="en-US" sz="4800" dirty="0">
                <a:solidFill>
                  <a:srgbClr val="D9FFD9"/>
                </a:solidFill>
                <a:effectLst/>
                <a:latin typeface="Candara" panose="020E0502030303020204" pitchFamily="34" charset="0"/>
                <a:ea typeface="DFPWeiBei-B5" panose="03000700000000000000" pitchFamily="66" charset="-120"/>
              </a:rPr>
              <a:t>，高到馬的嚼環，遠有六百里。</a:t>
            </a:r>
            <a:endParaRPr lang="en-US" sz="4800" dirty="0">
              <a:solidFill>
                <a:srgbClr val="D9FFD9"/>
              </a:solidFill>
              <a:effectLst/>
              <a:latin typeface="Candara" panose="020E0502030303020204" pitchFamily="34" charset="0"/>
              <a:ea typeface="DFPWeiBei-B5" panose="03000700000000000000" pitchFamily="66" charset="-120"/>
            </a:endParaRPr>
          </a:p>
        </p:txBody>
      </p:sp>
      <p:grpSp>
        <p:nvGrpSpPr>
          <p:cNvPr id="12" name="Group 11">
            <a:extLst>
              <a:ext uri="{FF2B5EF4-FFF2-40B4-BE49-F238E27FC236}">
                <a16:creationId xmlns:a16="http://schemas.microsoft.com/office/drawing/2014/main" id="{DD96CD84-9D50-432C-8C05-59E8F75509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09261" y="0"/>
            <a:ext cx="534739" cy="6858000"/>
            <a:chOff x="11479015" y="0"/>
            <a:chExt cx="712985" cy="6858000"/>
          </a:xfrm>
          <a:effectLst>
            <a:outerShdw blurRad="381000" dist="152400" dir="10800000" algn="ctr" rotWithShape="0">
              <a:schemeClr val="bg1">
                <a:alpha val="10000"/>
              </a:schemeClr>
            </a:outerShdw>
          </a:effectLst>
        </p:grpSpPr>
        <p:sp>
          <p:nvSpPr>
            <p:cNvPr id="13" name="Freeform: Shape 12">
              <a:extLst>
                <a:ext uri="{FF2B5EF4-FFF2-40B4-BE49-F238E27FC236}">
                  <a16:creationId xmlns:a16="http://schemas.microsoft.com/office/drawing/2014/main" id="{230876A4-CAFD-49D3-B139-03D1511FA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DF0CA92-AE7D-4ADE-8503-198DFDBAD7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3240836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109EBE-D3AF-425D-92A7-A3BF902C9E43}"/>
              </a:ext>
            </a:extLst>
          </p:cNvPr>
          <p:cNvSpPr>
            <a:spLocks noGrp="1"/>
          </p:cNvSpPr>
          <p:nvPr>
            <p:ph idx="4294967295"/>
          </p:nvPr>
        </p:nvSpPr>
        <p:spPr>
          <a:xfrm>
            <a:off x="476655" y="457200"/>
            <a:ext cx="8224285" cy="5933872"/>
          </a:xfrm>
        </p:spPr>
        <p:txBody>
          <a:bodyPr vert="horz" lIns="91440" tIns="45720" rIns="91440" bIns="45720" rtlCol="0" anchor="ctr">
            <a:normAutofit/>
          </a:bodyPr>
          <a:lstStyle/>
          <a:p>
            <a:pPr marL="0" marR="0" indent="0" hangingPunct="0">
              <a:lnSpc>
                <a:spcPct val="110000"/>
              </a:lnSpc>
              <a:spcBef>
                <a:spcPts val="600"/>
              </a:spcBef>
              <a:spcAft>
                <a:spcPts val="600"/>
              </a:spcAft>
              <a:buNone/>
            </a:pPr>
            <a:r>
              <a:rPr lang="zh-TW" sz="4800" dirty="0">
                <a:solidFill>
                  <a:srgbClr val="000000"/>
                </a:solidFill>
                <a:effectLst/>
                <a:latin typeface="Candara" panose="020E0502030303020204" pitchFamily="34" charset="0"/>
                <a:ea typeface="DFYuanMedium-B5" panose="020F0509000000000000" pitchFamily="49" charset="-120"/>
              </a:rPr>
              <a:t>約珥書</a:t>
            </a:r>
            <a:r>
              <a:rPr lang="zh-TW" sz="4800" dirty="0">
                <a:solidFill>
                  <a:srgbClr val="000000"/>
                </a:solidFill>
                <a:effectLst/>
                <a:latin typeface="Candara" panose="020E0502030303020204" pitchFamily="34" charset="0"/>
                <a:ea typeface="Candara" panose="020E0502030303020204" pitchFamily="34" charset="0"/>
              </a:rPr>
              <a:t> </a:t>
            </a:r>
            <a:r>
              <a:rPr lang="en-US" sz="4800" dirty="0">
                <a:solidFill>
                  <a:srgbClr val="000000"/>
                </a:solidFill>
                <a:effectLst/>
                <a:latin typeface="Candara" panose="020E0502030303020204" pitchFamily="34" charset="0"/>
                <a:ea typeface="HanWangYenLight" panose="02020300000000000000" pitchFamily="18" charset="-120"/>
              </a:rPr>
              <a:t>3:12 </a:t>
            </a:r>
            <a:r>
              <a:rPr lang="zh-TW" sz="4800" dirty="0">
                <a:solidFill>
                  <a:srgbClr val="000000"/>
                </a:solidFill>
                <a:effectLst/>
                <a:latin typeface="Candara" panose="020E0502030303020204" pitchFamily="34" charset="0"/>
                <a:ea typeface="DFPWeiBei-B5" panose="03000700000000000000" pitchFamily="66" charset="-120"/>
              </a:rPr>
              <a:t>萬民都當興起，上到約沙法谷；因為我必坐在那裡，</a:t>
            </a:r>
            <a:r>
              <a:rPr lang="zh-TW" sz="4800" dirty="0">
                <a:solidFill>
                  <a:srgbClr val="FF0000"/>
                </a:solidFill>
                <a:effectLst/>
                <a:latin typeface="Candara" panose="020E0502030303020204" pitchFamily="34" charset="0"/>
                <a:ea typeface="DFPWeiBei-B5" panose="03000700000000000000" pitchFamily="66" charset="-120"/>
              </a:rPr>
              <a:t>審判四圍的列國</a:t>
            </a:r>
            <a:r>
              <a:rPr lang="zh-TW" sz="4800" dirty="0">
                <a:solidFill>
                  <a:srgbClr val="000000"/>
                </a:solidFill>
                <a:effectLst/>
                <a:latin typeface="Candara" panose="020E0502030303020204" pitchFamily="34" charset="0"/>
                <a:ea typeface="DFPWeiBei-B5" panose="03000700000000000000" pitchFamily="66" charset="-120"/>
              </a:rPr>
              <a:t>。</a:t>
            </a:r>
            <a:r>
              <a:rPr lang="en-US" sz="4800" dirty="0">
                <a:solidFill>
                  <a:srgbClr val="000000"/>
                </a:solidFill>
                <a:effectLst/>
                <a:latin typeface="Candara" panose="020E0502030303020204" pitchFamily="34" charset="0"/>
                <a:ea typeface="DFPWeiBei-B5" panose="03000700000000000000" pitchFamily="66" charset="-120"/>
              </a:rPr>
              <a:t>13 </a:t>
            </a:r>
            <a:r>
              <a:rPr lang="zh-TW" sz="4800" dirty="0">
                <a:solidFill>
                  <a:srgbClr val="FF0000"/>
                </a:solidFill>
                <a:effectLst/>
                <a:latin typeface="Candara" panose="020E0502030303020204" pitchFamily="34" charset="0"/>
                <a:ea typeface="DFPWeiBei-B5" panose="03000700000000000000" pitchFamily="66" charset="-120"/>
              </a:rPr>
              <a:t>開鐮</a:t>
            </a:r>
            <a:r>
              <a:rPr lang="zh-TW" sz="4800" dirty="0">
                <a:solidFill>
                  <a:srgbClr val="000000"/>
                </a:solidFill>
                <a:effectLst/>
                <a:latin typeface="Candara" panose="020E0502030303020204" pitchFamily="34" charset="0"/>
                <a:ea typeface="DFPWeiBei-B5" panose="03000700000000000000" pitchFamily="66" charset="-120"/>
              </a:rPr>
              <a:t>吧！因為</a:t>
            </a:r>
            <a:r>
              <a:rPr lang="zh-TW" sz="4800" dirty="0">
                <a:solidFill>
                  <a:srgbClr val="FF0000"/>
                </a:solidFill>
                <a:effectLst/>
                <a:latin typeface="Candara" panose="020E0502030303020204" pitchFamily="34" charset="0"/>
                <a:ea typeface="DFPWeiBei-B5" panose="03000700000000000000" pitchFamily="66" charset="-120"/>
              </a:rPr>
              <a:t>莊稼熟</a:t>
            </a:r>
            <a:r>
              <a:rPr lang="zh-TW" sz="4800" dirty="0">
                <a:solidFill>
                  <a:srgbClr val="000000"/>
                </a:solidFill>
                <a:effectLst/>
                <a:latin typeface="Candara" panose="020E0502030303020204" pitchFamily="34" charset="0"/>
                <a:ea typeface="DFPWeiBei-B5" panose="03000700000000000000" pitchFamily="66" charset="-120"/>
              </a:rPr>
              <a:t>了；</a:t>
            </a:r>
            <a:r>
              <a:rPr lang="zh-TW" sz="4800" dirty="0">
                <a:solidFill>
                  <a:srgbClr val="FF0000"/>
                </a:solidFill>
                <a:effectLst/>
                <a:latin typeface="Candara" panose="020E0502030303020204" pitchFamily="34" charset="0"/>
                <a:ea typeface="DFPWeiBei-B5" panose="03000700000000000000" pitchFamily="66" charset="-120"/>
              </a:rPr>
              <a:t>踐踏</a:t>
            </a:r>
            <a:r>
              <a:rPr lang="zh-TW" sz="4800" dirty="0">
                <a:solidFill>
                  <a:srgbClr val="000000"/>
                </a:solidFill>
                <a:effectLst/>
                <a:latin typeface="Candara" panose="020E0502030303020204" pitchFamily="34" charset="0"/>
                <a:ea typeface="DFPWeiBei-B5" panose="03000700000000000000" pitchFamily="66" charset="-120"/>
              </a:rPr>
              <a:t>吧！因為</a:t>
            </a:r>
            <a:r>
              <a:rPr lang="zh-TW" sz="4800" dirty="0">
                <a:solidFill>
                  <a:srgbClr val="FF0000"/>
                </a:solidFill>
                <a:effectLst/>
                <a:latin typeface="Candara" panose="020E0502030303020204" pitchFamily="34" charset="0"/>
                <a:ea typeface="DFPWeiBei-B5" panose="03000700000000000000" pitchFamily="66" charset="-120"/>
              </a:rPr>
              <a:t>酒醡滿</a:t>
            </a:r>
            <a:r>
              <a:rPr lang="zh-TW" sz="4800" dirty="0">
                <a:solidFill>
                  <a:srgbClr val="000000"/>
                </a:solidFill>
                <a:effectLst/>
                <a:latin typeface="Candara" panose="020E0502030303020204" pitchFamily="34" charset="0"/>
                <a:ea typeface="DFPWeiBei-B5" panose="03000700000000000000" pitchFamily="66" charset="-120"/>
              </a:rPr>
              <a:t>了。酒池盈溢；他們的</a:t>
            </a:r>
            <a:r>
              <a:rPr lang="zh-TW" sz="4800" dirty="0">
                <a:solidFill>
                  <a:srgbClr val="FF0000"/>
                </a:solidFill>
                <a:effectLst/>
                <a:latin typeface="Candara" panose="020E0502030303020204" pitchFamily="34" charset="0"/>
                <a:ea typeface="DFPWeiBei-B5" panose="03000700000000000000" pitchFamily="66" charset="-120"/>
              </a:rPr>
              <a:t>罪惡甚大</a:t>
            </a:r>
            <a:r>
              <a:rPr lang="zh-TW" sz="4800" dirty="0">
                <a:solidFill>
                  <a:srgbClr val="000000"/>
                </a:solidFill>
                <a:effectLst/>
                <a:latin typeface="Candara" panose="020E0502030303020204" pitchFamily="34" charset="0"/>
                <a:ea typeface="DFPWeiBei-B5" panose="03000700000000000000" pitchFamily="66" charset="-120"/>
              </a:rPr>
              <a:t>。</a:t>
            </a:r>
            <a:r>
              <a:rPr lang="en-US" sz="4800" dirty="0">
                <a:solidFill>
                  <a:srgbClr val="000000"/>
                </a:solidFill>
                <a:effectLst/>
                <a:latin typeface="Candara" panose="020E0502030303020204" pitchFamily="34" charset="0"/>
                <a:ea typeface="HanWangYenLight" panose="02020300000000000000" pitchFamily="18" charset="-120"/>
              </a:rPr>
              <a:t>		</a:t>
            </a:r>
            <a:endParaRPr lang="en-US" sz="4800" dirty="0">
              <a:effectLst/>
              <a:latin typeface="Candara" panose="020E0502030303020204" pitchFamily="34" charset="0"/>
              <a:ea typeface="PMingLiU" panose="02020500000000000000" pitchFamily="18" charset="-120"/>
            </a:endParaRPr>
          </a:p>
        </p:txBody>
      </p:sp>
      <p:grpSp>
        <p:nvGrpSpPr>
          <p:cNvPr id="10" name="Group 9">
            <a:extLst>
              <a:ext uri="{FF2B5EF4-FFF2-40B4-BE49-F238E27FC236}">
                <a16:creationId xmlns:a16="http://schemas.microsoft.com/office/drawing/2014/main" id="{C34A1D01-C18F-4657-BDAE-89FE355E59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09261" y="0"/>
            <a:ext cx="534739" cy="6858000"/>
            <a:chOff x="11479015" y="0"/>
            <a:chExt cx="712985" cy="6858000"/>
          </a:xfrm>
          <a:effectLst>
            <a:outerShdw blurRad="381000" dist="152400" dir="10800000" algn="ctr" rotWithShape="0">
              <a:schemeClr val="bg1">
                <a:alpha val="10000"/>
              </a:schemeClr>
            </a:outerShdw>
          </a:effectLst>
        </p:grpSpPr>
        <p:sp>
          <p:nvSpPr>
            <p:cNvPr id="11" name="Freeform: Shape 10">
              <a:extLst>
                <a:ext uri="{FF2B5EF4-FFF2-40B4-BE49-F238E27FC236}">
                  <a16:creationId xmlns:a16="http://schemas.microsoft.com/office/drawing/2014/main" id="{007616EA-DBB8-4D00-85D9-7DF86696E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4848B5A-6A10-4545-9A0D-BF3F95BCF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847300924"/>
      </p:ext>
    </p:extLst>
  </p:cSld>
  <p:clrMapOvr>
    <a:overrideClrMapping bg1="lt1" tx1="dk1" bg2="lt2" tx2="dk2" accent1="accent1" accent2="accent2" accent3="accent3" accent4="accent4" accent5="accent5" accent6="accent6" hlink="hlink" folHlink="folHlink"/>
  </p:clrMapOvr>
</p:sld>
</file>

<file path=ppt/slides/slide9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109EBE-D3AF-425D-92A7-A3BF902C9E43}"/>
              </a:ext>
            </a:extLst>
          </p:cNvPr>
          <p:cNvSpPr>
            <a:spLocks noGrp="1"/>
          </p:cNvSpPr>
          <p:nvPr>
            <p:ph idx="4294967295"/>
          </p:nvPr>
        </p:nvSpPr>
        <p:spPr>
          <a:xfrm>
            <a:off x="457200" y="466928"/>
            <a:ext cx="8229600" cy="5953327"/>
          </a:xfrm>
        </p:spPr>
        <p:txBody>
          <a:bodyPr vert="horz" lIns="91440" tIns="45720" rIns="91440" bIns="45720" rtlCol="0" anchor="ctr">
            <a:normAutofit/>
          </a:bodyPr>
          <a:lstStyle/>
          <a:p>
            <a:pPr marL="0" indent="0" hangingPunct="0">
              <a:lnSpc>
                <a:spcPct val="110000"/>
              </a:lnSpc>
              <a:spcBef>
                <a:spcPts val="600"/>
              </a:spcBef>
              <a:spcAft>
                <a:spcPts val="600"/>
              </a:spcAft>
              <a:buNone/>
            </a:pPr>
            <a:r>
              <a:rPr lang="zh-TW" sz="4800" dirty="0">
                <a:solidFill>
                  <a:srgbClr val="000000"/>
                </a:solidFill>
                <a:effectLst/>
                <a:latin typeface="Candara" panose="020E0502030303020204" pitchFamily="34" charset="0"/>
                <a:ea typeface="DFYuanMedium-B5" panose="020F0509000000000000" pitchFamily="49" charset="-120"/>
              </a:rPr>
              <a:t>以賽亞書</a:t>
            </a:r>
            <a:r>
              <a:rPr lang="zh-TW" sz="4800" dirty="0">
                <a:solidFill>
                  <a:srgbClr val="000000"/>
                </a:solidFill>
                <a:effectLst/>
                <a:latin typeface="Candara" panose="020E0502030303020204" pitchFamily="34" charset="0"/>
                <a:ea typeface="Candara" panose="020E0502030303020204" pitchFamily="34" charset="0"/>
              </a:rPr>
              <a:t> </a:t>
            </a:r>
            <a:r>
              <a:rPr lang="en-US" sz="4800" dirty="0">
                <a:solidFill>
                  <a:srgbClr val="000000"/>
                </a:solidFill>
                <a:effectLst/>
                <a:latin typeface="Candara" panose="020E0502030303020204" pitchFamily="34" charset="0"/>
                <a:ea typeface="HanWangYenLight" panose="02020300000000000000" pitchFamily="18" charset="-120"/>
              </a:rPr>
              <a:t>63:3 </a:t>
            </a:r>
            <a:r>
              <a:rPr lang="zh-TW" sz="4800" dirty="0">
                <a:solidFill>
                  <a:srgbClr val="000000"/>
                </a:solidFill>
                <a:effectLst/>
                <a:latin typeface="Candara" panose="020E0502030303020204" pitchFamily="34" charset="0"/>
                <a:ea typeface="DFPWeiBei-B5" panose="03000700000000000000" pitchFamily="66" charset="-120"/>
              </a:rPr>
              <a:t>我獨自</a:t>
            </a:r>
            <a:r>
              <a:rPr lang="zh-TW" sz="4800" dirty="0">
                <a:solidFill>
                  <a:srgbClr val="FF0000"/>
                </a:solidFill>
                <a:effectLst/>
                <a:latin typeface="Candara" panose="020E0502030303020204" pitchFamily="34" charset="0"/>
                <a:ea typeface="DFPWeiBei-B5" panose="03000700000000000000" pitchFamily="66" charset="-120"/>
              </a:rPr>
              <a:t>踹酒醡</a:t>
            </a:r>
            <a:r>
              <a:rPr lang="zh-TW" sz="4800" dirty="0">
                <a:solidFill>
                  <a:srgbClr val="000000"/>
                </a:solidFill>
                <a:effectLst/>
                <a:latin typeface="Candara" panose="020E0502030303020204" pitchFamily="34" charset="0"/>
                <a:ea typeface="DFPWeiBei-B5" panose="03000700000000000000" pitchFamily="66" charset="-120"/>
              </a:rPr>
              <a:t>．眾民中無一人與我同在．我</a:t>
            </a:r>
            <a:r>
              <a:rPr lang="zh-TW" sz="4800" dirty="0">
                <a:solidFill>
                  <a:srgbClr val="FF0000"/>
                </a:solidFill>
                <a:effectLst/>
                <a:latin typeface="Candara" panose="020E0502030303020204" pitchFamily="34" charset="0"/>
                <a:ea typeface="DFPWeiBei-B5" panose="03000700000000000000" pitchFamily="66" charset="-120"/>
              </a:rPr>
              <a:t>發怒</a:t>
            </a:r>
            <a:r>
              <a:rPr lang="zh-TW" sz="4800" dirty="0">
                <a:solidFill>
                  <a:srgbClr val="000000"/>
                </a:solidFill>
                <a:effectLst/>
                <a:latin typeface="Candara" panose="020E0502030303020204" pitchFamily="34" charset="0"/>
                <a:ea typeface="DFPWeiBei-B5" panose="03000700000000000000" pitchFamily="66" charset="-120"/>
              </a:rPr>
              <a:t>將他們踹下、發烈怒將他們踐踏．他們的</a:t>
            </a:r>
            <a:r>
              <a:rPr lang="zh-TW" sz="4800" dirty="0">
                <a:solidFill>
                  <a:srgbClr val="FF0000"/>
                </a:solidFill>
                <a:effectLst/>
                <a:latin typeface="Candara" panose="020E0502030303020204" pitchFamily="34" charset="0"/>
                <a:ea typeface="DFPWeiBei-B5" panose="03000700000000000000" pitchFamily="66" charset="-120"/>
              </a:rPr>
              <a:t>血</a:t>
            </a:r>
            <a:r>
              <a:rPr lang="zh-TW" sz="4800" dirty="0">
                <a:solidFill>
                  <a:srgbClr val="000000"/>
                </a:solidFill>
                <a:effectLst/>
                <a:latin typeface="Candara" panose="020E0502030303020204" pitchFamily="34" charset="0"/>
                <a:ea typeface="DFPWeiBei-B5" panose="03000700000000000000" pitchFamily="66" charset="-120"/>
              </a:rPr>
              <a:t>濺在我衣服上、並且污染了我一切的衣裳．</a:t>
            </a:r>
            <a:r>
              <a:rPr lang="en-US" sz="4800" dirty="0">
                <a:solidFill>
                  <a:srgbClr val="000000"/>
                </a:solidFill>
                <a:effectLst/>
                <a:latin typeface="Candara" panose="020E0502030303020204" pitchFamily="34" charset="0"/>
                <a:ea typeface="DFPWeiBei-B5" panose="03000700000000000000" pitchFamily="66" charset="-120"/>
              </a:rPr>
              <a:t>4 </a:t>
            </a:r>
            <a:r>
              <a:rPr lang="zh-TW" sz="4800" dirty="0">
                <a:solidFill>
                  <a:srgbClr val="000000"/>
                </a:solidFill>
                <a:effectLst/>
                <a:latin typeface="Candara" panose="020E0502030303020204" pitchFamily="34" charset="0"/>
                <a:ea typeface="DFPWeiBei-B5" panose="03000700000000000000" pitchFamily="66" charset="-120"/>
              </a:rPr>
              <a:t>因為</a:t>
            </a:r>
            <a:r>
              <a:rPr lang="zh-TW" sz="4800" dirty="0">
                <a:solidFill>
                  <a:srgbClr val="FF0000"/>
                </a:solidFill>
                <a:effectLst/>
                <a:latin typeface="Candara" panose="020E0502030303020204" pitchFamily="34" charset="0"/>
                <a:ea typeface="DFPWeiBei-B5" panose="03000700000000000000" pitchFamily="66" charset="-120"/>
              </a:rPr>
              <a:t>報仇之日</a:t>
            </a:r>
            <a:r>
              <a:rPr lang="zh-TW" sz="4800" dirty="0">
                <a:solidFill>
                  <a:srgbClr val="000000"/>
                </a:solidFill>
                <a:effectLst/>
                <a:latin typeface="Candara" panose="020E0502030303020204" pitchFamily="34" charset="0"/>
                <a:ea typeface="DFPWeiBei-B5" panose="03000700000000000000" pitchFamily="66" charset="-120"/>
              </a:rPr>
              <a:t>在我心中、</a:t>
            </a:r>
            <a:r>
              <a:rPr lang="zh-TW" sz="4800" dirty="0">
                <a:solidFill>
                  <a:srgbClr val="FF0000"/>
                </a:solidFill>
                <a:effectLst/>
                <a:latin typeface="Candara" panose="020E0502030303020204" pitchFamily="34" charset="0"/>
                <a:ea typeface="DFPWeiBei-B5" panose="03000700000000000000" pitchFamily="66" charset="-120"/>
              </a:rPr>
              <a:t>救贖我民</a:t>
            </a:r>
            <a:r>
              <a:rPr lang="zh-TW" sz="4800" dirty="0">
                <a:solidFill>
                  <a:srgbClr val="000000"/>
                </a:solidFill>
                <a:effectLst/>
                <a:latin typeface="Candara" panose="020E0502030303020204" pitchFamily="34" charset="0"/>
                <a:ea typeface="DFPWeiBei-B5" panose="03000700000000000000" pitchFamily="66" charset="-120"/>
              </a:rPr>
              <a:t>之年已經來到。</a:t>
            </a:r>
            <a:endParaRPr lang="en-US" sz="4800" dirty="0">
              <a:effectLst/>
              <a:latin typeface="Candara" panose="020E0502030303020204" pitchFamily="34" charset="0"/>
              <a:ea typeface="PMingLiU" panose="02020500000000000000" pitchFamily="18" charset="-120"/>
            </a:endParaRPr>
          </a:p>
        </p:txBody>
      </p:sp>
      <p:grpSp>
        <p:nvGrpSpPr>
          <p:cNvPr id="10" name="Group 9">
            <a:extLst>
              <a:ext uri="{FF2B5EF4-FFF2-40B4-BE49-F238E27FC236}">
                <a16:creationId xmlns:a16="http://schemas.microsoft.com/office/drawing/2014/main" id="{C34A1D01-C18F-4657-BDAE-89FE355E59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09261" y="0"/>
            <a:ext cx="534739" cy="6858000"/>
            <a:chOff x="11479015" y="0"/>
            <a:chExt cx="712985" cy="6858000"/>
          </a:xfrm>
          <a:effectLst>
            <a:outerShdw blurRad="381000" dist="152400" dir="10800000" algn="ctr" rotWithShape="0">
              <a:schemeClr val="bg1">
                <a:alpha val="10000"/>
              </a:schemeClr>
            </a:outerShdw>
          </a:effectLst>
        </p:grpSpPr>
        <p:sp>
          <p:nvSpPr>
            <p:cNvPr id="11" name="Freeform: Shape 10">
              <a:extLst>
                <a:ext uri="{FF2B5EF4-FFF2-40B4-BE49-F238E27FC236}">
                  <a16:creationId xmlns:a16="http://schemas.microsoft.com/office/drawing/2014/main" id="{007616EA-DBB8-4D00-85D9-7DF86696E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4848B5A-6A10-4545-9A0D-BF3F95BCF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03225091"/>
      </p:ext>
    </p:extLst>
  </p:cSld>
  <p:clrMapOvr>
    <a:overrideClrMapping bg1="lt1" tx1="dk1" bg2="lt2" tx2="dk2" accent1="accent1" accent2="accent2" accent3="accent3" accent4="accent4" accent5="accent5" accent6="accent6" hlink="hlink" folHlink="folHlink"/>
  </p:clrMapOvr>
</p:sld>
</file>

<file path=ppt/slides/slide9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8C0DB6-6C44-F888-E153-381BC6FB04C5}"/>
              </a:ext>
            </a:extLst>
          </p:cNvPr>
          <p:cNvSpPr>
            <a:spLocks noGrp="1"/>
          </p:cNvSpPr>
          <p:nvPr>
            <p:ph type="title"/>
          </p:nvPr>
        </p:nvSpPr>
        <p:spPr>
          <a:xfrm>
            <a:off x="565404" y="127664"/>
            <a:ext cx="8178546" cy="2395728"/>
          </a:xfrm>
        </p:spPr>
        <p:txBody>
          <a:bodyPr anchor="ctr">
            <a:normAutofit/>
          </a:bodyPr>
          <a:lstStyle/>
          <a:p>
            <a:pPr algn="ctr">
              <a:lnSpc>
                <a:spcPct val="110000"/>
              </a:lnSpc>
              <a:spcBef>
                <a:spcPts val="600"/>
              </a:spcBef>
              <a:spcAft>
                <a:spcPts val="600"/>
              </a:spcAft>
            </a:pPr>
            <a:r>
              <a:rPr lang="zh-TW" sz="54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Arial" panose="020B0604020202020204" pitchFamily="34" charset="0"/>
              </a:rPr>
              <a:t>第</a:t>
            </a:r>
            <a:r>
              <a:rPr lang="en-GB" sz="54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Arial" panose="020B0604020202020204" pitchFamily="34" charset="0"/>
              </a:rPr>
              <a:t>20</a:t>
            </a:r>
            <a:r>
              <a:rPr lang="zh-TW" sz="5400" b="0" dirty="0">
                <a:solidFill>
                  <a:schemeClr val="accent1">
                    <a:lumMod val="20000"/>
                    <a:lumOff val="80000"/>
                  </a:schemeClr>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Arial" panose="020B0604020202020204" pitchFamily="34" charset="0"/>
              </a:rPr>
              <a:t>節所描述的，可能預表末日的什麼結局？</a:t>
            </a:r>
            <a:endParaRPr lang="en-US" sz="5400" b="0" dirty="0">
              <a:solidFill>
                <a:schemeClr val="accent1">
                  <a:lumMod val="20000"/>
                  <a:lumOff val="80000"/>
                </a:schemeClr>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endParaRPr>
          </a:p>
        </p:txBody>
      </p:sp>
      <p:sp>
        <p:nvSpPr>
          <p:cNvPr id="4" name="Content Placeholder 3">
            <a:extLst>
              <a:ext uri="{FF2B5EF4-FFF2-40B4-BE49-F238E27FC236}">
                <a16:creationId xmlns:a16="http://schemas.microsoft.com/office/drawing/2014/main" id="{937C3EC3-A5F3-6410-7F02-59C7910A375A}"/>
              </a:ext>
            </a:extLst>
          </p:cNvPr>
          <p:cNvSpPr>
            <a:spLocks noGrp="1"/>
          </p:cNvSpPr>
          <p:nvPr>
            <p:ph type="body" idx="1"/>
          </p:nvPr>
        </p:nvSpPr>
        <p:spPr>
          <a:xfrm>
            <a:off x="400050" y="2857501"/>
            <a:ext cx="8343900" cy="3675184"/>
          </a:xfrm>
        </p:spPr>
        <p:txBody>
          <a:bodyPr anchor="ctr">
            <a:noAutofit/>
          </a:bodyPr>
          <a:lstStyle/>
          <a:p>
            <a:pPr>
              <a:lnSpc>
                <a:spcPct val="110000"/>
              </a:lnSpc>
              <a:spcBef>
                <a:spcPts val="600"/>
              </a:spcBef>
            </a:pPr>
            <a:r>
              <a:rPr lang="zh-CN" altLang="en-US" sz="4400" dirty="0">
                <a:solidFill>
                  <a:srgbClr val="000000"/>
                </a:solidFill>
                <a:latin typeface="DFYuanMedium-B5" panose="020F0509000000000000" pitchFamily="49" charset="-120"/>
                <a:ea typeface="DFYuanMedium-B5" panose="020F0509000000000000" pitchFamily="49" charset="-120"/>
                <a:cs typeface="Arial" panose="020B0604020202020204" pitchFamily="34" charset="0"/>
              </a:rPr>
              <a:t>這是末後審判的形象。參考：</a:t>
            </a:r>
            <a:endParaRPr lang="en-US" altLang="zh-CN" sz="4400" dirty="0">
              <a:solidFill>
                <a:srgbClr val="000000"/>
              </a:solidFill>
              <a:latin typeface="DFYuanMedium-B5" panose="020F0509000000000000" pitchFamily="49" charset="-120"/>
              <a:ea typeface="DFYuanMedium-B5" panose="020F0509000000000000" pitchFamily="49" charset="-120"/>
              <a:cs typeface="Arial" panose="020B0604020202020204" pitchFamily="34" charset="0"/>
            </a:endParaRPr>
          </a:p>
          <a:p>
            <a:pPr>
              <a:lnSpc>
                <a:spcPct val="110000"/>
              </a:lnSpc>
              <a:spcBef>
                <a:spcPts val="600"/>
              </a:spcBef>
            </a:pPr>
            <a:r>
              <a:rPr lang="zh-CN" altLang="en-US" sz="4400" dirty="0">
                <a:solidFill>
                  <a:srgbClr val="000000"/>
                </a:solidFill>
                <a:latin typeface="DFYuanMedium-B5" panose="020F0509000000000000" pitchFamily="49" charset="-120"/>
                <a:ea typeface="DFYuanMedium-B5" panose="020F0509000000000000" pitchFamily="49" charset="-120"/>
                <a:cs typeface="Arial" panose="020B0604020202020204" pitchFamily="34" charset="0"/>
              </a:rPr>
              <a:t>啟示錄 </a:t>
            </a:r>
            <a:r>
              <a:rPr lang="en-US" sz="4400" dirty="0">
                <a:solidFill>
                  <a:srgbClr val="000000"/>
                </a:solidFill>
                <a:latin typeface="Candara" panose="020E0502030303020204" pitchFamily="34" charset="0"/>
                <a:ea typeface="HanWangYenLight" panose="02020300000000000000" pitchFamily="18" charset="-120"/>
                <a:cs typeface="Arial" panose="020B0604020202020204" pitchFamily="34" charset="0"/>
              </a:rPr>
              <a:t>19:15 </a:t>
            </a:r>
            <a:r>
              <a:rPr lang="zh-CN" altLang="en-US" sz="4400" dirty="0">
                <a:solidFill>
                  <a:srgbClr val="000000"/>
                </a:solidFill>
                <a:latin typeface="Candara" panose="020E0502030303020204" pitchFamily="34" charset="0"/>
                <a:ea typeface="DFPWeiBei-B5" panose="03000700000000000000" pitchFamily="66" charset="-120"/>
                <a:cs typeface="Arial" panose="020B0604020202020204" pitchFamily="34" charset="0"/>
              </a:rPr>
              <a:t>有利劍從祂口中出來、可以擊殺列國．祂必用鐵杖轄管他們．並要</a:t>
            </a:r>
            <a:r>
              <a:rPr lang="zh-CN" altLang="en-US" sz="4400" dirty="0">
                <a:solidFill>
                  <a:srgbClr val="FF0000"/>
                </a:solidFill>
                <a:latin typeface="Candara" panose="020E0502030303020204" pitchFamily="34" charset="0"/>
                <a:ea typeface="DFPWeiBei-B5" panose="03000700000000000000" pitchFamily="66" charset="-120"/>
                <a:cs typeface="Arial" panose="020B0604020202020204" pitchFamily="34" charset="0"/>
              </a:rPr>
              <a:t>踹全能神烈怒的酒醡</a:t>
            </a:r>
            <a:r>
              <a:rPr lang="zh-CN" altLang="en-US" sz="4400" dirty="0">
                <a:solidFill>
                  <a:srgbClr val="000000"/>
                </a:solidFill>
                <a:latin typeface="Candara" panose="020E0502030303020204" pitchFamily="34" charset="0"/>
                <a:ea typeface="DFPWeiBei-B5" panose="03000700000000000000" pitchFamily="66" charset="-120"/>
                <a:cs typeface="Arial" panose="020B0604020202020204" pitchFamily="34" charset="0"/>
              </a:rPr>
              <a:t>。</a:t>
            </a:r>
            <a:endParaRPr lang="en-US" sz="4400" dirty="0">
              <a:latin typeface="DFPYuanBold-B5" panose="020F0700000000000000" pitchFamily="34" charset="-120"/>
              <a:ea typeface="DFPYuanBold-B5" panose="020F0700000000000000" pitchFamily="34" charset="-120"/>
              <a:cs typeface="Arial" panose="020B0604020202020204" pitchFamily="34" charset="0"/>
            </a:endParaRPr>
          </a:p>
        </p:txBody>
      </p:sp>
    </p:spTree>
    <p:extLst>
      <p:ext uri="{BB962C8B-B14F-4D97-AF65-F5344CB8AC3E}">
        <p14:creationId xmlns:p14="http://schemas.microsoft.com/office/powerpoint/2010/main" val="17764331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C6DBAD6-8CB8-42FF-B0D9-6CE619D42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6" name="Rectangle 9">
            <a:extLst>
              <a:ext uri="{FF2B5EF4-FFF2-40B4-BE49-F238E27FC236}">
                <a16:creationId xmlns:a16="http://schemas.microsoft.com/office/drawing/2014/main" id="{E001500C-A1A5-4375-A2D5-17B9940C8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useBgFill="1">
        <p:nvSpPr>
          <p:cNvPr id="7" name="Rectangle 11">
            <a:extLst>
              <a:ext uri="{FF2B5EF4-FFF2-40B4-BE49-F238E27FC236}">
                <a16:creationId xmlns:a16="http://schemas.microsoft.com/office/drawing/2014/main" id="{98E1F8CE-D0B9-46E1-9994-B0EB7F220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466725" y="685799"/>
            <a:ext cx="8229600" cy="5495925"/>
          </a:xfrm>
        </p:spPr>
        <p:txBody>
          <a:bodyPr vert="horz" lIns="91440" tIns="45720" rIns="91440" bIns="45720" rtlCol="0" anchor="ctr">
            <a:normAutofit/>
          </a:bodyPr>
          <a:lstStyle/>
          <a:p>
            <a:pPr marL="0" marR="0" indent="0">
              <a:lnSpc>
                <a:spcPct val="110000"/>
              </a:lnSpc>
              <a:spcBef>
                <a:spcPts val="1200"/>
              </a:spcBef>
              <a:spcAft>
                <a:spcPts val="600"/>
              </a:spcAft>
              <a:buNone/>
            </a:pPr>
            <a:r>
              <a:rPr lang="zh-CN" altLang="en-US" sz="4800" dirty="0">
                <a:solidFill>
                  <a:schemeClr val="accent1">
                    <a:lumMod val="20000"/>
                    <a:lumOff val="80000"/>
                  </a:schemeClr>
                </a:solidFill>
                <a:effectLst/>
                <a:latin typeface="Candara" panose="020E0502030303020204" pitchFamily="34" charset="0"/>
                <a:ea typeface="DFYuanMedium-B5" panose="020F0509000000000000" pitchFamily="49" charset="-120"/>
              </a:rPr>
              <a:t>比較兩種收割，明顯一次的收割</a:t>
            </a:r>
            <a:r>
              <a:rPr lang="en-US" altLang="zh-CN" sz="4800" dirty="0">
                <a:solidFill>
                  <a:schemeClr val="accent1">
                    <a:lumMod val="20000"/>
                    <a:lumOff val="80000"/>
                  </a:schemeClr>
                </a:solidFill>
                <a:effectLst/>
                <a:latin typeface="Candara" panose="020E0502030303020204" pitchFamily="34" charset="0"/>
                <a:ea typeface="DFYuanMedium-B5" panose="020F0509000000000000" pitchFamily="49" charset="-120"/>
              </a:rPr>
              <a:t>(</a:t>
            </a:r>
            <a:r>
              <a:rPr lang="zh-CN" altLang="en-US" sz="4800" dirty="0">
                <a:solidFill>
                  <a:schemeClr val="accent1">
                    <a:lumMod val="20000"/>
                    <a:lumOff val="80000"/>
                  </a:schemeClr>
                </a:solidFill>
                <a:effectLst/>
                <a:latin typeface="Candara" panose="020E0502030303020204" pitchFamily="34" charset="0"/>
                <a:ea typeface="DFYuanMedium-B5" panose="020F0509000000000000" pitchFamily="49" charset="-120"/>
              </a:rPr>
              <a:t>莊稼</a:t>
            </a:r>
            <a:r>
              <a:rPr lang="en-US" altLang="zh-CN" sz="4800" dirty="0">
                <a:solidFill>
                  <a:schemeClr val="accent1">
                    <a:lumMod val="20000"/>
                    <a:lumOff val="80000"/>
                  </a:schemeClr>
                </a:solidFill>
                <a:effectLst/>
                <a:latin typeface="Candara" panose="020E0502030303020204" pitchFamily="34" charset="0"/>
                <a:ea typeface="DFYuanMedium-B5" panose="020F0509000000000000" pitchFamily="49" charset="-120"/>
              </a:rPr>
              <a:t>)</a:t>
            </a:r>
            <a:r>
              <a:rPr lang="zh-CN" altLang="en-US" sz="4800" dirty="0">
                <a:solidFill>
                  <a:schemeClr val="accent1">
                    <a:lumMod val="20000"/>
                    <a:lumOff val="80000"/>
                  </a:schemeClr>
                </a:solidFill>
                <a:effectLst/>
                <a:latin typeface="Candara" panose="020E0502030303020204" pitchFamily="34" charset="0"/>
                <a:ea typeface="DFYuanMedium-B5" panose="020F0509000000000000" pitchFamily="49" charset="-120"/>
              </a:rPr>
              <a:t>是拯救；另一次的收割</a:t>
            </a:r>
            <a:r>
              <a:rPr lang="en-US" altLang="zh-CN" sz="4800" dirty="0">
                <a:solidFill>
                  <a:schemeClr val="accent1">
                    <a:lumMod val="20000"/>
                    <a:lumOff val="80000"/>
                  </a:schemeClr>
                </a:solidFill>
                <a:effectLst/>
                <a:latin typeface="Candara" panose="020E0502030303020204" pitchFamily="34" charset="0"/>
                <a:ea typeface="DFYuanMedium-B5" panose="020F0509000000000000" pitchFamily="49" charset="-120"/>
              </a:rPr>
              <a:t>(</a:t>
            </a:r>
            <a:r>
              <a:rPr lang="zh-CN" altLang="en-US" sz="4800" dirty="0">
                <a:solidFill>
                  <a:schemeClr val="accent1">
                    <a:lumMod val="20000"/>
                    <a:lumOff val="80000"/>
                  </a:schemeClr>
                </a:solidFill>
                <a:effectLst/>
                <a:latin typeface="Candara" panose="020E0502030303020204" pitchFamily="34" charset="0"/>
                <a:ea typeface="DFYuanMedium-B5" panose="020F0509000000000000" pitchFamily="49" charset="-120"/>
              </a:rPr>
              <a:t>葡萄</a:t>
            </a:r>
            <a:r>
              <a:rPr lang="en-US" altLang="zh-CN" sz="4800" dirty="0">
                <a:solidFill>
                  <a:schemeClr val="accent1">
                    <a:lumMod val="20000"/>
                    <a:lumOff val="80000"/>
                  </a:schemeClr>
                </a:solidFill>
                <a:effectLst/>
                <a:latin typeface="Candara" panose="020E0502030303020204" pitchFamily="34" charset="0"/>
                <a:ea typeface="DFYuanMedium-B5" panose="020F0509000000000000" pitchFamily="49" charset="-120"/>
              </a:rPr>
              <a:t>)</a:t>
            </a:r>
            <a:r>
              <a:rPr lang="zh-CN" altLang="en-US" sz="4800" dirty="0">
                <a:solidFill>
                  <a:schemeClr val="accent1">
                    <a:lumMod val="20000"/>
                    <a:lumOff val="80000"/>
                  </a:schemeClr>
                </a:solidFill>
                <a:effectLst/>
                <a:latin typeface="Candara" panose="020E0502030303020204" pitchFamily="34" charset="0"/>
                <a:ea typeface="DFYuanMedium-B5" panose="020F0509000000000000" pitchFamily="49" charset="-120"/>
              </a:rPr>
              <a:t>是審判。</a:t>
            </a:r>
            <a:endParaRPr lang="en-US" sz="4800" dirty="0">
              <a:solidFill>
                <a:schemeClr val="accent1">
                  <a:lumMod val="20000"/>
                  <a:lumOff val="80000"/>
                </a:schemeClr>
              </a:solidFill>
              <a:effectLst/>
              <a:latin typeface="Candara" panose="020E0502030303020204" pitchFamily="34" charset="0"/>
              <a:ea typeface="DFYuanMedium-B5" panose="020F0509000000000000" pitchFamily="49" charset="-120"/>
            </a:endParaRPr>
          </a:p>
        </p:txBody>
      </p:sp>
    </p:spTree>
    <p:extLst>
      <p:ext uri="{BB962C8B-B14F-4D97-AF65-F5344CB8AC3E}">
        <p14:creationId xmlns:p14="http://schemas.microsoft.com/office/powerpoint/2010/main" val="31084677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8C0DB6-6C44-F888-E153-381BC6FB04C5}"/>
              </a:ext>
            </a:extLst>
          </p:cNvPr>
          <p:cNvSpPr>
            <a:spLocks noGrp="1"/>
          </p:cNvSpPr>
          <p:nvPr>
            <p:ph type="title"/>
          </p:nvPr>
        </p:nvSpPr>
        <p:spPr>
          <a:xfrm>
            <a:off x="565404" y="127664"/>
            <a:ext cx="8178546" cy="2395728"/>
          </a:xfrm>
        </p:spPr>
        <p:txBody>
          <a:bodyPr anchor="ctr">
            <a:noAutofit/>
          </a:bodyPr>
          <a:lstStyle/>
          <a:p>
            <a:pPr marL="0" indent="0" algn="ctr">
              <a:lnSpc>
                <a:spcPct val="110000"/>
              </a:lnSpc>
              <a:spcBef>
                <a:spcPts val="1200"/>
              </a:spcBef>
              <a:spcAft>
                <a:spcPts val="600"/>
              </a:spcAft>
            </a:pPr>
            <a:r>
              <a:rPr lang="zh-CN" sz="4800" b="0" dirty="0">
                <a:solidFill>
                  <a:schemeClr val="accent1">
                    <a:lumMod val="20000"/>
                    <a:lumOff val="80000"/>
                  </a:schemeClr>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Times New Roman" panose="02020603050405020304" pitchFamily="18" charset="0"/>
              </a:rPr>
              <a:t>顯示執行收割</a:t>
            </a:r>
            <a:r>
              <a:rPr lang="zh-CN" altLang="en-US" sz="4800" b="0" dirty="0">
                <a:solidFill>
                  <a:schemeClr val="accent1">
                    <a:lumMod val="20000"/>
                    <a:lumOff val="80000"/>
                  </a:schemeClr>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Times New Roman" panose="02020603050405020304" pitchFamily="18" charset="0"/>
              </a:rPr>
              <a:t>葡萄</a:t>
            </a:r>
            <a:r>
              <a:rPr lang="zh-CN" sz="4800" b="0" dirty="0">
                <a:solidFill>
                  <a:schemeClr val="accent1">
                    <a:lumMod val="20000"/>
                    <a:lumOff val="80000"/>
                  </a:schemeClr>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Times New Roman" panose="02020603050405020304" pitchFamily="18" charset="0"/>
              </a:rPr>
              <a:t>的不是人子而是一位從殿中出來的天使</a:t>
            </a:r>
            <a:endParaRPr lang="en-US" sz="4800" b="0" dirty="0">
              <a:solidFill>
                <a:schemeClr val="accent1">
                  <a:lumMod val="20000"/>
                  <a:lumOff val="80000"/>
                </a:schemeClr>
              </a:solidFill>
              <a:effectLst>
                <a:outerShdw blurRad="38100" dist="38100" dir="2700000" algn="tl">
                  <a:srgbClr val="000000">
                    <a:alpha val="43137"/>
                  </a:srgbClr>
                </a:outerShdw>
              </a:effectLst>
              <a:latin typeface="DFPWeiBei-B5" panose="03000700000000000000" pitchFamily="66" charset="-120"/>
              <a:ea typeface="DFPWeiBei-B5" panose="03000700000000000000" pitchFamily="66" charset="-120"/>
              <a:cs typeface="Times New Roman" panose="02020603050405020304" pitchFamily="18" charset="0"/>
            </a:endParaRPr>
          </a:p>
        </p:txBody>
      </p:sp>
      <p:sp>
        <p:nvSpPr>
          <p:cNvPr id="4" name="Content Placeholder 3">
            <a:extLst>
              <a:ext uri="{FF2B5EF4-FFF2-40B4-BE49-F238E27FC236}">
                <a16:creationId xmlns:a16="http://schemas.microsoft.com/office/drawing/2014/main" id="{937C3EC3-A5F3-6410-7F02-59C7910A375A}"/>
              </a:ext>
            </a:extLst>
          </p:cNvPr>
          <p:cNvSpPr>
            <a:spLocks noGrp="1"/>
          </p:cNvSpPr>
          <p:nvPr>
            <p:ph type="body" idx="1"/>
          </p:nvPr>
        </p:nvSpPr>
        <p:spPr>
          <a:xfrm>
            <a:off x="400050" y="2857501"/>
            <a:ext cx="8343900" cy="3675184"/>
          </a:xfrm>
        </p:spPr>
        <p:txBody>
          <a:bodyPr anchor="ctr">
            <a:noAutofit/>
          </a:bodyPr>
          <a:lstStyle/>
          <a:p>
            <a:pPr>
              <a:lnSpc>
                <a:spcPct val="110000"/>
              </a:lnSpc>
              <a:spcBef>
                <a:spcPts val="1200"/>
              </a:spcBef>
              <a:spcAft>
                <a:spcPts val="600"/>
              </a:spcAft>
              <a:buSzPct val="100000"/>
            </a:pPr>
            <a:r>
              <a:rPr lang="en-US" altLang="zh-CN" sz="4000" dirty="0">
                <a:solidFill>
                  <a:schemeClr val="tx1"/>
                </a:solidFill>
                <a:latin typeface="Candara" panose="020E0502030303020204" pitchFamily="34" charset="0"/>
                <a:ea typeface="HanWangYenLight" panose="02020300000000000000" pitchFamily="18" charset="-120"/>
                <a:cs typeface="Times New Roman" panose="02020603050405020304" pitchFamily="18" charset="0"/>
              </a:rPr>
              <a:t>『</a:t>
            </a:r>
            <a:r>
              <a:rPr lang="en-US" sz="4000" dirty="0">
                <a:solidFill>
                  <a:schemeClr val="tx1"/>
                </a:solidFill>
                <a:latin typeface="Candara" panose="020E0502030303020204" pitchFamily="34" charset="0"/>
                <a:ea typeface="DFPWeiBei-B5" panose="03000700000000000000" pitchFamily="66" charset="-120"/>
                <a:cs typeface="Times New Roman" panose="02020603050405020304" pitchFamily="18" charset="0"/>
              </a:rPr>
              <a:t> 14 </a:t>
            </a:r>
            <a:r>
              <a:rPr lang="zh-CN" altLang="en-US" sz="4000" dirty="0">
                <a:solidFill>
                  <a:schemeClr val="tx1"/>
                </a:solidFill>
                <a:latin typeface="Candara" panose="020E0502030303020204" pitchFamily="34" charset="0"/>
                <a:ea typeface="DFPWeiBei-B5" panose="03000700000000000000" pitchFamily="66" charset="-120"/>
                <a:cs typeface="Times New Roman" panose="02020603050405020304" pitchFamily="18" charset="0"/>
              </a:rPr>
              <a:t>我又觀看，見有一片白雲，</a:t>
            </a:r>
            <a:r>
              <a:rPr lang="zh-CN" altLang="en-US" sz="4000" dirty="0">
                <a:solidFill>
                  <a:srgbClr val="002AB0"/>
                </a:solidFill>
                <a:latin typeface="Candara" panose="020E0502030303020204" pitchFamily="34" charset="0"/>
                <a:ea typeface="DFPWeiBei-B5" panose="03000700000000000000" pitchFamily="66" charset="-120"/>
                <a:cs typeface="Times New Roman" panose="02020603050405020304" pitchFamily="18" charset="0"/>
              </a:rPr>
              <a:t>雲上坐著一位好像人子，</a:t>
            </a:r>
            <a:r>
              <a:rPr lang="zh-CN" altLang="en-US" sz="4000" dirty="0">
                <a:solidFill>
                  <a:srgbClr val="C00000"/>
                </a:solidFill>
                <a:latin typeface="Candara" panose="020E0502030303020204" pitchFamily="34" charset="0"/>
                <a:ea typeface="DFPWeiBei-B5" panose="03000700000000000000" pitchFamily="66" charset="-120"/>
                <a:cs typeface="Times New Roman" panose="02020603050405020304" pitchFamily="18" charset="0"/>
              </a:rPr>
              <a:t>頭上戴著金冠冕</a:t>
            </a:r>
            <a:r>
              <a:rPr lang="zh-CN" altLang="en-US" sz="4000" dirty="0">
                <a:latin typeface="Candara" panose="020E0502030303020204" pitchFamily="34" charset="0"/>
                <a:ea typeface="DFPWeiBei-B5" panose="03000700000000000000" pitchFamily="66" charset="-120"/>
                <a:cs typeface="Times New Roman" panose="02020603050405020304" pitchFamily="18" charset="0"/>
              </a:rPr>
              <a:t>，</a:t>
            </a:r>
            <a:r>
              <a:rPr lang="zh-CN" altLang="en-US" sz="4000" dirty="0">
                <a:solidFill>
                  <a:srgbClr val="00B050"/>
                </a:solidFill>
                <a:latin typeface="Candara" panose="020E0502030303020204" pitchFamily="34" charset="0"/>
                <a:ea typeface="DFPWeiBei-B5" panose="03000700000000000000" pitchFamily="66" charset="-120"/>
                <a:cs typeface="Times New Roman" panose="02020603050405020304" pitchFamily="18" charset="0"/>
              </a:rPr>
              <a:t>手裡拿著快鐮刀</a:t>
            </a:r>
            <a:r>
              <a:rPr lang="zh-CN" altLang="en-US" sz="4000" dirty="0">
                <a:latin typeface="Candara" panose="020E0502030303020204" pitchFamily="34" charset="0"/>
                <a:ea typeface="DFPWeiBei-B5" panose="03000700000000000000" pitchFamily="66" charset="-120"/>
                <a:cs typeface="Times New Roman" panose="02020603050405020304" pitchFamily="18" charset="0"/>
              </a:rPr>
              <a:t>。 </a:t>
            </a:r>
            <a:r>
              <a:rPr lang="en-US" altLang="zh-CN" sz="4000" dirty="0">
                <a:latin typeface="Candara" panose="020E0502030303020204" pitchFamily="34" charset="0"/>
                <a:ea typeface="HanWangYenLight" panose="02020300000000000000" pitchFamily="18" charset="-120"/>
                <a:cs typeface="Times New Roman" panose="02020603050405020304" pitchFamily="18" charset="0"/>
              </a:rPr>
              <a:t>』</a:t>
            </a:r>
          </a:p>
          <a:p>
            <a:pPr>
              <a:lnSpc>
                <a:spcPct val="110000"/>
              </a:lnSpc>
              <a:spcBef>
                <a:spcPts val="1200"/>
              </a:spcBef>
              <a:spcAft>
                <a:spcPts val="600"/>
              </a:spcAft>
              <a:buSzPct val="100000"/>
            </a:pPr>
            <a:r>
              <a:rPr lang="en-US" altLang="zh-CN" sz="4000" dirty="0">
                <a:solidFill>
                  <a:schemeClr val="tx1"/>
                </a:solidFill>
                <a:latin typeface="Candara" panose="020E0502030303020204" pitchFamily="34" charset="0"/>
                <a:ea typeface="HanWangYenLight" panose="02020300000000000000" pitchFamily="18" charset="-120"/>
                <a:cs typeface="Times New Roman" panose="02020603050405020304" pitchFamily="18" charset="0"/>
              </a:rPr>
              <a:t>『</a:t>
            </a:r>
            <a:r>
              <a:rPr lang="en-US" altLang="zh-CN" sz="4000" dirty="0">
                <a:solidFill>
                  <a:srgbClr val="002AB0"/>
                </a:solidFill>
                <a:latin typeface="Candara" panose="020E0502030303020204" pitchFamily="34" charset="0"/>
                <a:ea typeface="HanWangYenLight" panose="02020300000000000000" pitchFamily="18" charset="-120"/>
                <a:cs typeface="Times New Roman" panose="02020603050405020304" pitchFamily="18" charset="0"/>
              </a:rPr>
              <a:t>17 </a:t>
            </a:r>
            <a:r>
              <a:rPr lang="zh-CN" altLang="en-US" sz="4000" dirty="0">
                <a:solidFill>
                  <a:srgbClr val="002AB0"/>
                </a:solidFill>
                <a:latin typeface="Candara" panose="020E0502030303020204" pitchFamily="34" charset="0"/>
                <a:ea typeface="DFPWeiBei-B5" panose="03000700000000000000" pitchFamily="66" charset="-120"/>
                <a:cs typeface="Times New Roman" panose="02020603050405020304" pitchFamily="18" charset="0"/>
              </a:rPr>
              <a:t>又有一位天使</a:t>
            </a:r>
            <a:r>
              <a:rPr lang="zh-CN" altLang="en-US" sz="4000" u="sng" dirty="0">
                <a:solidFill>
                  <a:srgbClr val="C00000"/>
                </a:solidFill>
                <a:latin typeface="Candara" panose="020E0502030303020204" pitchFamily="34" charset="0"/>
                <a:ea typeface="DFPWeiBei-B5" panose="03000700000000000000" pitchFamily="66" charset="-120"/>
                <a:cs typeface="Times New Roman" panose="02020603050405020304" pitchFamily="18" charset="0"/>
              </a:rPr>
              <a:t>從天上的殿中出來</a:t>
            </a:r>
            <a:r>
              <a:rPr lang="zh-CN" altLang="en-US" sz="4000" dirty="0">
                <a:latin typeface="Candara" panose="020E0502030303020204" pitchFamily="34" charset="0"/>
                <a:ea typeface="DFPWeiBei-B5" panose="03000700000000000000" pitchFamily="66" charset="-120"/>
                <a:cs typeface="Times New Roman" panose="02020603050405020304" pitchFamily="18" charset="0"/>
              </a:rPr>
              <a:t>，</a:t>
            </a:r>
            <a:r>
              <a:rPr lang="zh-CN" altLang="en-US" sz="4000" dirty="0">
                <a:solidFill>
                  <a:srgbClr val="00B050"/>
                </a:solidFill>
                <a:latin typeface="Candara" panose="020E0502030303020204" pitchFamily="34" charset="0"/>
                <a:ea typeface="DFPWeiBei-B5" panose="03000700000000000000" pitchFamily="66" charset="-120"/>
                <a:cs typeface="Times New Roman" panose="02020603050405020304" pitchFamily="18" charset="0"/>
              </a:rPr>
              <a:t>他也拿著快鐮刀</a:t>
            </a:r>
            <a:r>
              <a:rPr lang="zh-CN" altLang="en-US" sz="4000" dirty="0">
                <a:solidFill>
                  <a:schemeClr val="tx1"/>
                </a:solidFill>
                <a:latin typeface="Candara" panose="020E0502030303020204" pitchFamily="34" charset="0"/>
                <a:ea typeface="DFPWeiBei-B5" panose="03000700000000000000" pitchFamily="66" charset="-120"/>
                <a:cs typeface="Times New Roman" panose="02020603050405020304" pitchFamily="18" charset="0"/>
              </a:rPr>
              <a:t>。</a:t>
            </a:r>
            <a:r>
              <a:rPr lang="en-US" altLang="zh-CN" sz="4000" dirty="0">
                <a:solidFill>
                  <a:schemeClr val="tx1"/>
                </a:solidFill>
                <a:latin typeface="Candara" panose="020E0502030303020204" pitchFamily="34" charset="0"/>
                <a:ea typeface="HanWangYenLight" panose="02020300000000000000" pitchFamily="18" charset="-120"/>
                <a:cs typeface="Times New Roman" panose="02020603050405020304" pitchFamily="18" charset="0"/>
              </a:rPr>
              <a:t>』</a:t>
            </a:r>
          </a:p>
        </p:txBody>
      </p:sp>
    </p:spTree>
    <p:extLst>
      <p:ext uri="{BB962C8B-B14F-4D97-AF65-F5344CB8AC3E}">
        <p14:creationId xmlns:p14="http://schemas.microsoft.com/office/powerpoint/2010/main" val="11273353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_rels/theme8.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TornVTI">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orn">
      <a:majorFont>
        <a:latin typeface="Impact"/>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ppt/theme/theme2.xml><?xml version="1.0" encoding="utf-8"?>
<a:theme xmlns:a="http://schemas.openxmlformats.org/drawingml/2006/main" name="Text Theme">
  <a:themeElements>
    <a:clrScheme name="Custom 2">
      <a:dk1>
        <a:srgbClr val="000000"/>
      </a:dk1>
      <a:lt1>
        <a:srgbClr val="4E4D27"/>
      </a:lt1>
      <a:dk2>
        <a:srgbClr val="000000"/>
      </a:dk2>
      <a:lt2>
        <a:srgbClr val="FFFFF3"/>
      </a:lt2>
      <a:accent1>
        <a:srgbClr val="000000"/>
      </a:accent1>
      <a:accent2>
        <a:srgbClr val="7C7C00"/>
      </a:accent2>
      <a:accent3>
        <a:srgbClr val="525A6A"/>
      </a:accent3>
      <a:accent4>
        <a:srgbClr val="827266"/>
      </a:accent4>
      <a:accent5>
        <a:srgbClr val="6E5D46"/>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ext Theme" id="{2D69C54A-2180-4E10-AA4D-141C96F09457}" vid="{78ECE106-2099-4E09-AD14-E2FE9F80213D}"/>
    </a:ext>
  </a:extLst>
</a:theme>
</file>

<file path=ppt/theme/theme3.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Deep Blue">
  <a:themeElements>
    <a:clrScheme name="AnalogousFromRegularSeedRightStep">
      <a:dk1>
        <a:srgbClr val="000000"/>
      </a:dk1>
      <a:lt1>
        <a:srgbClr val="FFFFFF"/>
      </a:lt1>
      <a:dk2>
        <a:srgbClr val="1B1D38"/>
      </a:dk2>
      <a:lt2>
        <a:srgbClr val="E8E5E2"/>
      </a:lt2>
      <a:accent1>
        <a:srgbClr val="4D86C3"/>
      </a:accent1>
      <a:accent2>
        <a:srgbClr val="3B43B1"/>
      </a:accent2>
      <a:accent3>
        <a:srgbClr val="764DC3"/>
      </a:accent3>
      <a:accent4>
        <a:srgbClr val="963BB1"/>
      </a:accent4>
      <a:accent5>
        <a:srgbClr val="C34DAD"/>
      </a:accent5>
      <a:accent6>
        <a:srgbClr val="B13B6A"/>
      </a:accent6>
      <a:hlink>
        <a:srgbClr val="B0773A"/>
      </a:hlink>
      <a:folHlink>
        <a:srgbClr val="7F7F7F"/>
      </a:folHlink>
    </a:clrScheme>
    <a:fontScheme name="Torn">
      <a:majorFont>
        <a:latin typeface="Impact"/>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ep Blue" id="{63CDF1E8-BE24-4A62-A6C4-016F28A3EF60}" vid="{448D26E8-072C-4AA3-B2BA-13FC76F9CBCE}"/>
    </a:ext>
  </a:extLst>
</a:theme>
</file>

<file path=ppt/theme/theme5.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6.xml><?xml version="1.0" encoding="utf-8"?>
<a:theme xmlns:a="http://schemas.openxmlformats.org/drawingml/2006/main" name="5_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7.xml><?xml version="1.0" encoding="utf-8"?>
<a:theme xmlns:a="http://schemas.openxmlformats.org/drawingml/2006/main" name="1_Basi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8.xml><?xml version="1.0" encoding="utf-8"?>
<a:theme xmlns:a="http://schemas.openxmlformats.org/drawingml/2006/main" name="RJH2">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extLst>
    <a:ext uri="{05A4C25C-085E-4340-85A3-A5531E510DB2}">
      <thm15:themeFamily xmlns:thm15="http://schemas.microsoft.com/office/thememl/2012/main" name="RJH2" id="{33D9C10E-3968-47A4-99CC-CB7F14986B33}" vid="{9353BFCD-12C9-4107-93A5-8E34AA176323}"/>
    </a:ext>
  </a:extLst>
</a:theme>
</file>

<file path=ppt/theme/theme9.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Organic</Template>
  <TotalTime>8708</TotalTime>
  <Words>8652</Words>
  <Application>Microsoft Office PowerPoint</Application>
  <PresentationFormat>On-screen Show (4:3)</PresentationFormat>
  <Paragraphs>207</Paragraphs>
  <Slides>111</Slides>
  <Notes>0</Notes>
  <HiddenSlides>0</HiddenSlides>
  <MMClips>0</MMClips>
  <ScaleCrop>false</ScaleCrop>
  <HeadingPairs>
    <vt:vector size="6" baseType="variant">
      <vt:variant>
        <vt:lpstr>Fonts Used</vt:lpstr>
      </vt:variant>
      <vt:variant>
        <vt:i4>22</vt:i4>
      </vt:variant>
      <vt:variant>
        <vt:lpstr>Theme</vt:lpstr>
      </vt:variant>
      <vt:variant>
        <vt:i4>9</vt:i4>
      </vt:variant>
      <vt:variant>
        <vt:lpstr>Slide Titles</vt:lpstr>
      </vt:variant>
      <vt:variant>
        <vt:i4>111</vt:i4>
      </vt:variant>
    </vt:vector>
  </HeadingPairs>
  <TitlesOfParts>
    <vt:vector size="142" baseType="lpstr">
      <vt:lpstr>DFPWeiBei-B5</vt:lpstr>
      <vt:lpstr>DFPYuanBold-B5</vt:lpstr>
      <vt:lpstr>DFYaYiW6-B5</vt:lpstr>
      <vt:lpstr>DFYuanBold-B5</vt:lpstr>
      <vt:lpstr>DFYuanMedium-B5</vt:lpstr>
      <vt:lpstr>HanWangYenLight</vt:lpstr>
      <vt:lpstr>Arial</vt:lpstr>
      <vt:lpstr>Arial Nova Cond</vt:lpstr>
      <vt:lpstr>Bwgrkn</vt:lpstr>
      <vt:lpstr>Candara</vt:lpstr>
      <vt:lpstr>Century Gothic</vt:lpstr>
      <vt:lpstr>Corbel</vt:lpstr>
      <vt:lpstr>Courier New</vt:lpstr>
      <vt:lpstr>Euphemia</vt:lpstr>
      <vt:lpstr>Franklin Gothic Book</vt:lpstr>
      <vt:lpstr>Impact</vt:lpstr>
      <vt:lpstr>Perpetua</vt:lpstr>
      <vt:lpstr>Plantagenet Cherokee</vt:lpstr>
      <vt:lpstr>Symbol</vt:lpstr>
      <vt:lpstr>Wingdings</vt:lpstr>
      <vt:lpstr>Wingdings 2</vt:lpstr>
      <vt:lpstr>Wingdings 3</vt:lpstr>
      <vt:lpstr>TornVTI</vt:lpstr>
      <vt:lpstr>Text Theme</vt:lpstr>
      <vt:lpstr>Equity</vt:lpstr>
      <vt:lpstr>Deep Blue</vt:lpstr>
      <vt:lpstr>Ion Boardroom</vt:lpstr>
      <vt:lpstr>5_Ion Boardroom</vt:lpstr>
      <vt:lpstr>1_Basis</vt:lpstr>
      <vt:lpstr>RJH2</vt:lpstr>
      <vt:lpstr>Wisp</vt:lpstr>
      <vt:lpstr>PowerPoint Presentation</vt:lpstr>
      <vt:lpstr>啟示錄 14:1-20</vt:lpstr>
      <vt:lpstr>複習: 啟示錄 13:1-18 “插曲三之2: 兩個獸 – 三而一的撒旦”  </vt:lpstr>
      <vt:lpstr>複習: 13:1-18  “插曲三之2: 兩個獸 – 三而一的撒旦”</vt:lpstr>
      <vt:lpstr>屬靈原則：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與羔羊一起的“十四萬四千人”</vt:lpstr>
      <vt:lpstr>PowerPoint Presentation</vt:lpstr>
      <vt:lpstr>PowerPoint Presentation</vt:lpstr>
      <vt:lpstr>PowerPoint Presentation</vt:lpstr>
      <vt:lpstr>PowerPoint Presentation</vt:lpstr>
      <vt:lpstr>他們和啟示錄第七章中受印的“十四萬四千人”是同一群人嗎？</vt:lpstr>
      <vt:lpstr>PowerPoint Presentation</vt:lpstr>
      <vt:lpstr>PowerPoint Presentation</vt:lpstr>
      <vt:lpstr>他們是從人間買來的</vt:lpstr>
      <vt:lpstr>「未曾沾染婦女」要如何解釋?</vt:lpstr>
      <vt:lpstr>PowerPoint Presentation</vt:lpstr>
      <vt:lpstr>PowerPoint Presentation</vt:lpstr>
      <vt:lpstr>「做初熟的果子」是何意？</vt:lpstr>
      <vt:lpstr>PowerPoint Presentation</vt:lpstr>
      <vt:lpstr>PowerPoint Presentation</vt:lpstr>
      <vt:lpstr>「沒有瑕疵的」應如何解釋？</vt:lpstr>
      <vt:lpstr>PowerPoint Presentation</vt:lpstr>
      <vt:lpstr>PowerPoint Presentation</vt:lpstr>
      <vt:lpstr>他們和羔羊站在“錫安山”</vt:lpstr>
      <vt:lpstr>PowerPoint Presentation</vt:lpstr>
      <vt:lpstr>PowerPoint Presentation</vt:lpstr>
      <vt:lpstr>約翰在這裡用三個強力的比擬來形容他所聽到的聲音：</vt:lpstr>
      <vt:lpstr>PowerPoint Presentation</vt:lpstr>
      <vt:lpstr>PowerPoint Presentation</vt:lpstr>
      <vt:lpstr>PowerPoint Presentation</vt:lpstr>
      <vt:lpstr>PowerPoint Presentation</vt:lpstr>
      <vt:lpstr>天使『飛在空中』往往是表示他們有信息要宣告</vt:lpstr>
      <vt:lpstr>PowerPoint Presentation</vt:lpstr>
      <vt:lpstr>PowerPoint Presentation</vt:lpstr>
      <vt:lpstr>為什麼是福音/好消息? 對誰而言是福音/好消息? </vt:lpstr>
      <vt:lpstr>PowerPoint Presentation</vt:lpstr>
      <vt:lpstr>天使大聲宣告了什麼信息？人應當如何回應</vt:lpstr>
      <vt:lpstr>PowerPoint Presentation</vt:lpstr>
      <vt:lpstr>PowerPoint Presentation</vt:lpstr>
      <vt:lpstr>PowerPoint Presentation</vt:lpstr>
      <vt:lpstr>這讓我們想到，在挪亞的世代，雖然耶和華見人在地上罪惡很大，終日所思想的盡都是惡；還是給人一百二十年的時間來悔改。</vt:lpstr>
      <vt:lpstr>『敬畏神』： 『敬』就是尊主為大；『畏』就是遠離惡事。</vt:lpstr>
      <vt:lpstr>PowerPoint Presentation</vt:lpstr>
      <vt:lpstr>“邪淫大怒之酒”</vt:lpstr>
      <vt:lpstr>以巴比倫來代表羅馬是當時使徒書信和猶太著作中常見的用法：</vt:lpstr>
      <vt:lpstr>PowerPoint Presentation</vt:lpstr>
      <vt:lpstr>PowerPoint Presentation</vt:lpstr>
      <vt:lpstr>PowerPoint Presentation</vt:lpstr>
      <vt:lpstr>第三位天使宣告的對象</vt:lpstr>
      <vt:lpstr>拜獸和獸像/受了印記的人</vt:lpstr>
      <vt:lpstr>PowerPoint Presentation</vt:lpstr>
      <vt:lpstr>“純一不雜”的酒</vt:lpstr>
      <vt:lpstr>PowerPoint Presentation</vt:lpstr>
      <vt:lpstr>PowerPoint Presentation</vt:lpstr>
      <vt:lpstr>PowerPoint Presentation</vt:lpstr>
      <vt:lpstr>聖徒的忍耐就在此，他們是守神誡命和耶穌真道的。</vt:lpstr>
      <vt:lpstr>PowerPoint Presentation</vt:lpstr>
      <vt:lpstr>PowerPoint Presentation</vt:lpstr>
      <vt:lpstr>『在主裏面而死的人』</vt:lpstr>
      <vt:lpstr>PowerPoint Presentation</vt:lpstr>
      <vt:lpstr>PowerPoint Presentation</vt:lpstr>
      <vt:lpstr>『作工的果效(他們的工作)也隨著他們』</vt:lpstr>
      <vt:lpstr>PowerPoint Presentation</vt:lpstr>
      <vt:lpstr>PowerPoint Presentation</vt:lpstr>
      <vt:lpstr>PowerPoint Presentation</vt:lpstr>
      <vt:lpstr>PowerPoint Presentation</vt:lpstr>
      <vt:lpstr>PowerPoint Presentation</vt:lpstr>
      <vt:lpstr>那位“坐在雲上，好像人子的”是誰</vt:lpstr>
      <vt:lpstr>PowerPoint Presentation</vt:lpstr>
      <vt:lpstr>PowerPoint Presentation</vt:lpstr>
      <vt:lpstr>PowerPoint Presentation</vt:lpstr>
      <vt:lpstr>PowerPoint Presentation</vt:lpstr>
      <vt:lpstr>PowerPoint Presentation</vt:lpstr>
      <vt:lpstr>地上的莊稼已經熟透了</vt:lpstr>
      <vt:lpstr>PowerPoint Presentation</vt:lpstr>
      <vt:lpstr>PowerPoint Presentation</vt:lpstr>
      <vt:lpstr>「地上的莊稼就被收割了」</vt:lpstr>
      <vt:lpstr>PowerPoint Presentation</vt:lpstr>
      <vt:lpstr>PowerPoint Presentation</vt:lpstr>
      <vt:lpstr>PowerPoint Presentation</vt:lpstr>
      <vt:lpstr>莊稼的異象之後就是收取葡萄的異象</vt:lpstr>
      <vt:lpstr>PowerPoint Presentation</vt:lpstr>
      <vt:lpstr>“從祭壇中出來有權柄管火的天使”</vt:lpstr>
      <vt:lpstr>PowerPoint Presentation</vt:lpstr>
      <vt:lpstr>PowerPoint Presentation</vt:lpstr>
      <vt:lpstr>PowerPoint Presentation</vt:lpstr>
      <vt:lpstr>PowerPoint Presentation</vt:lpstr>
      <vt:lpstr>第20節所描述的，可能預表末日的什麼結局？</vt:lpstr>
      <vt:lpstr>PowerPoint Presentation</vt:lpstr>
      <vt:lpstr>顯示執行收割葡萄的不是人子而是一位從殿中出來的天使</vt:lpstr>
      <vt:lpstr>PowerPoint Presentation</vt:lpstr>
      <vt:lpstr>– 不是指滅命天使『越過』他們；而是基督『遮蔽；保護』他們。</vt:lpstr>
      <vt:lpstr>PowerPoint Presentation</vt:lpstr>
      <vt:lpstr>附註一 插曲三的總結：</vt:lpstr>
      <vt:lpstr>PowerPoint Presentation</vt:lpstr>
      <vt:lpstr>PowerPoint Presentation</vt:lpstr>
      <vt:lpstr>PowerPoint Presentation</vt:lpstr>
      <vt:lpstr>PowerPoint Presentation</vt:lpstr>
      <vt:lpstr>附註二 第二系列的異象(四～十六章 ) 總結：</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啟示錄簡介與釋經要點</dc:title>
  <dc:creator>rjames Ho</dc:creator>
  <cp:lastModifiedBy>rjames Ho</cp:lastModifiedBy>
  <cp:revision>76</cp:revision>
  <cp:lastPrinted>2022-04-07T14:54:09Z</cp:lastPrinted>
  <dcterms:created xsi:type="dcterms:W3CDTF">2021-08-10T05:01:00Z</dcterms:created>
  <dcterms:modified xsi:type="dcterms:W3CDTF">2023-05-26T01:18:01Z</dcterms:modified>
</cp:coreProperties>
</file>