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89" r:id="rId2"/>
    <p:sldMasterId id="2147483802" r:id="rId3"/>
    <p:sldMasterId id="2147483843" r:id="rId4"/>
    <p:sldMasterId id="2147483921" r:id="rId5"/>
    <p:sldMasterId id="2147483939" r:id="rId6"/>
    <p:sldMasterId id="2147483951" r:id="rId7"/>
  </p:sldMasterIdLst>
  <p:sldIdLst>
    <p:sldId id="556" r:id="rId8"/>
    <p:sldId id="676" r:id="rId9"/>
    <p:sldId id="526" r:id="rId10"/>
    <p:sldId id="287" r:id="rId11"/>
    <p:sldId id="331" r:id="rId12"/>
    <p:sldId id="644" r:id="rId13"/>
    <p:sldId id="645" r:id="rId14"/>
    <p:sldId id="646" r:id="rId15"/>
    <p:sldId id="647" r:id="rId16"/>
    <p:sldId id="333" r:id="rId17"/>
    <p:sldId id="604" r:id="rId18"/>
    <p:sldId id="586" r:id="rId19"/>
    <p:sldId id="605" r:id="rId20"/>
    <p:sldId id="606" r:id="rId21"/>
    <p:sldId id="587" r:id="rId22"/>
    <p:sldId id="607" r:id="rId23"/>
    <p:sldId id="562" r:id="rId24"/>
    <p:sldId id="3932" r:id="rId25"/>
    <p:sldId id="3939" r:id="rId26"/>
    <p:sldId id="648" r:id="rId27"/>
    <p:sldId id="3934" r:id="rId28"/>
    <p:sldId id="674" r:id="rId29"/>
    <p:sldId id="650" r:id="rId30"/>
    <p:sldId id="3935" r:id="rId31"/>
    <p:sldId id="655" r:id="rId32"/>
    <p:sldId id="654" r:id="rId33"/>
    <p:sldId id="3937" r:id="rId34"/>
    <p:sldId id="572" r:id="rId35"/>
    <p:sldId id="3942" r:id="rId36"/>
    <p:sldId id="567" r:id="rId37"/>
    <p:sldId id="667" r:id="rId38"/>
    <p:sldId id="668" r:id="rId39"/>
    <p:sldId id="3946" r:id="rId40"/>
    <p:sldId id="566" r:id="rId41"/>
    <p:sldId id="3950" r:id="rId42"/>
    <p:sldId id="3943" r:id="rId43"/>
    <p:sldId id="573" r:id="rId44"/>
    <p:sldId id="620" r:id="rId45"/>
    <p:sldId id="629" r:id="rId46"/>
    <p:sldId id="561" r:id="rId47"/>
    <p:sldId id="630" r:id="rId48"/>
    <p:sldId id="487" r:id="rId49"/>
    <p:sldId id="3951" r:id="rId50"/>
    <p:sldId id="618" r:id="rId51"/>
    <p:sldId id="643" r:id="rId52"/>
    <p:sldId id="642" r:id="rId53"/>
    <p:sldId id="621" r:id="rId54"/>
    <p:sldId id="622" r:id="rId55"/>
    <p:sldId id="623" r:id="rId56"/>
    <p:sldId id="613" r:id="rId57"/>
    <p:sldId id="579" r:id="rId58"/>
    <p:sldId id="640" r:id="rId59"/>
    <p:sldId id="641" r:id="rId60"/>
    <p:sldId id="582" r:id="rId61"/>
    <p:sldId id="3941" r:id="rId62"/>
    <p:sldId id="656" r:id="rId63"/>
    <p:sldId id="569" r:id="rId64"/>
    <p:sldId id="625" r:id="rId65"/>
    <p:sldId id="481" r:id="rId66"/>
    <p:sldId id="657" r:id="rId67"/>
    <p:sldId id="3945" r:id="rId68"/>
    <p:sldId id="3952" r:id="rId69"/>
    <p:sldId id="570" r:id="rId70"/>
    <p:sldId id="577" r:id="rId71"/>
    <p:sldId id="3933" r:id="rId72"/>
    <p:sldId id="3948" r:id="rId73"/>
    <p:sldId id="3940" r:id="rId74"/>
    <p:sldId id="3949" r:id="rId75"/>
    <p:sldId id="3938" r:id="rId76"/>
    <p:sldId id="669" r:id="rId77"/>
    <p:sldId id="565" r:id="rId78"/>
    <p:sldId id="670" r:id="rId79"/>
    <p:sldId id="671" r:id="rId80"/>
    <p:sldId id="3953" r:id="rId81"/>
    <p:sldId id="496" r:id="rId82"/>
    <p:sldId id="503" r:id="rId83"/>
    <p:sldId id="585" r:id="rId84"/>
    <p:sldId id="659" r:id="rId85"/>
    <p:sldId id="499" r:id="rId86"/>
    <p:sldId id="662" r:id="rId87"/>
    <p:sldId id="660" r:id="rId88"/>
    <p:sldId id="663" r:id="rId89"/>
    <p:sldId id="3947" r:id="rId90"/>
    <p:sldId id="583" r:id="rId91"/>
    <p:sldId id="584" r:id="rId92"/>
    <p:sldId id="664" r:id="rId93"/>
    <p:sldId id="450" r:id="rId94"/>
    <p:sldId id="672" r:id="rId95"/>
    <p:sldId id="541" r:id="rId96"/>
    <p:sldId id="636" r:id="rId97"/>
    <p:sldId id="673" r:id="rId98"/>
    <p:sldId id="675" r:id="rId99"/>
    <p:sldId id="637" r:id="rId100"/>
    <p:sldId id="319" r:id="rId101"/>
    <p:sldId id="564" r:id="rId102"/>
    <p:sldId id="638" r:id="rId103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2A"/>
    <a:srgbClr val="00008A"/>
    <a:srgbClr val="4B4BFF"/>
    <a:srgbClr val="800000"/>
    <a:srgbClr val="0000FF"/>
    <a:srgbClr val="D1FFD1"/>
    <a:srgbClr val="D5FFFF"/>
    <a:srgbClr val="2D051A"/>
    <a:srgbClr val="3A001D"/>
    <a:srgbClr val="0D6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3A8BB2-9B68-48D6-8E4C-424FBF6D9E72}" v="131" dt="2023-05-11T04:53:24.1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533" autoAdjust="0"/>
    <p:restoredTop sz="95581" autoAdjust="0"/>
  </p:normalViewPr>
  <p:slideViewPr>
    <p:cSldViewPr snapToGrid="0">
      <p:cViewPr varScale="1">
        <p:scale>
          <a:sx n="70" d="100"/>
          <a:sy n="70" d="100"/>
        </p:scale>
        <p:origin x="1493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12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16" Type="http://schemas.openxmlformats.org/officeDocument/2006/relationships/slide" Target="slides/slide9.xml"/><Relationship Id="rId107" Type="http://schemas.openxmlformats.org/officeDocument/2006/relationships/tableStyles" Target="tableStyles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102" Type="http://schemas.openxmlformats.org/officeDocument/2006/relationships/slide" Target="slides/slide95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59" Type="http://schemas.openxmlformats.org/officeDocument/2006/relationships/slide" Target="slides/slide52.xml"/><Relationship Id="rId103" Type="http://schemas.openxmlformats.org/officeDocument/2006/relationships/slide" Target="slides/slide96.xml"/><Relationship Id="rId108" Type="http://schemas.microsoft.com/office/2015/10/relationships/revisionInfo" Target="revisionInfo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6" Type="http://schemas.openxmlformats.org/officeDocument/2006/relationships/theme" Target="theme/theme1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slide" Target="slides/slide9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Relationship Id="rId100" Type="http://schemas.openxmlformats.org/officeDocument/2006/relationships/slide" Target="slides/slide93.xml"/><Relationship Id="rId105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8.xml"/><Relationship Id="rId46" Type="http://schemas.openxmlformats.org/officeDocument/2006/relationships/slide" Target="slides/slide39.xml"/><Relationship Id="rId67" Type="http://schemas.openxmlformats.org/officeDocument/2006/relationships/slide" Target="slides/slide6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524000"/>
            <a:ext cx="8001000" cy="198596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810000"/>
            <a:ext cx="8000999" cy="19859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35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3048000"/>
            <a:ext cx="8001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08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1524000"/>
            <a:ext cx="2028825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1524000"/>
            <a:ext cx="5715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9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7572375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4" y="4511785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34" y="0"/>
            <a:ext cx="1310643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6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1"/>
            <a:ext cx="9144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1"/>
            <a:ext cx="9144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" name="Picture 9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0" y="0"/>
            <a:ext cx="1310643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1300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2971806"/>
            <a:ext cx="7553324" cy="1684150"/>
          </a:xfrm>
        </p:spPr>
        <p:txBody>
          <a:bodyPr anchor="ctr">
            <a:normAutofit/>
          </a:bodyPr>
          <a:lstStyle>
            <a:lvl1pPr>
              <a:defRPr sz="33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4655956"/>
            <a:ext cx="7553324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title="Ribbon tab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" y="0"/>
            <a:ext cx="1337391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7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75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9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6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11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386" y="1600200"/>
            <a:ext cx="4083939" cy="4572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3288411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91003" y="1600200"/>
            <a:ext cx="4823184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2547747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65125"/>
            <a:ext cx="12858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8675" y="365125"/>
            <a:ext cx="607417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981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5" y="6976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2"/>
                </a:solidFill>
              </a:defRPr>
            </a:lvl1pPr>
            <a:lvl2pPr marL="342892" indent="0" algn="ctr">
              <a:buNone/>
            </a:lvl2pPr>
            <a:lvl3pPr marL="685783" indent="0" algn="ctr">
              <a:buNone/>
            </a:lvl3pPr>
            <a:lvl4pPr marL="1028675" indent="0" algn="ctr">
              <a:buNone/>
            </a:lvl4pPr>
            <a:lvl5pPr marL="1371566" indent="0" algn="ctr">
              <a:buNone/>
            </a:lvl5pPr>
            <a:lvl6pPr marL="1714457" indent="0" algn="ctr">
              <a:buNone/>
            </a:lvl6pPr>
            <a:lvl7pPr marL="2057348" indent="0" algn="ctr">
              <a:buNone/>
            </a:lvl7pPr>
            <a:lvl8pPr marL="2400240" indent="0" algn="ctr">
              <a:buNone/>
            </a:lvl8pPr>
            <a:lvl9pPr marL="2743132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fld id="{A54B8CB5-A7A6-4A80-974C-F6DBF99217B7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62938" y="1449306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Rectangle 9"/>
          <p:cNvSpPr/>
          <p:nvPr/>
        </p:nvSpPr>
        <p:spPr>
          <a:xfrm>
            <a:off x="62938" y="1396725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Rectangle 10"/>
          <p:cNvSpPr/>
          <p:nvPr/>
        </p:nvSpPr>
        <p:spPr>
          <a:xfrm>
            <a:off x="62938" y="2976653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4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7638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F98A-5A9D-4996-A42B-090F61CD51A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24447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5" y="6976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3"/>
            <a:ext cx="7772400" cy="1362075"/>
          </a:xfrm>
        </p:spPr>
        <p:txBody>
          <a:bodyPr anchor="b" anchorCtr="0"/>
          <a:lstStyle>
            <a:lvl1pPr algn="l">
              <a:buNone/>
              <a:defRPr sz="3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48"/>
            <a:ext cx="7772400" cy="1338263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1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 flipV="1">
            <a:off x="69421" y="2376831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Rectangle 7"/>
          <p:cNvSpPr/>
          <p:nvPr/>
        </p:nvSpPr>
        <p:spPr>
          <a:xfrm>
            <a:off x="69159" y="2341487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Rectangle 8"/>
          <p:cNvSpPr/>
          <p:nvPr/>
        </p:nvSpPr>
        <p:spPr>
          <a:xfrm>
            <a:off x="68319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ABFE77-764C-4996-B2E5-CDB71DDDE4F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316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AC20-0EBA-4A05-B240-DBA3DCBA233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1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8257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9308-69CC-4E2D-B717-F8E52F9EEE65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1329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10BE-D2DC-4A22-97CD-787F725233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03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30351"/>
            <a:ext cx="8001000" cy="22796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4589464"/>
            <a:ext cx="8001000" cy="1183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9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1BFD-9DD8-4788-8218-B5F53B4EEB9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24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10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 algn="l">
              <a:buNone/>
              <a:defRPr sz="3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5A50-C012-413E-A7BC-FEB85069813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8063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1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1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016183-5AB3-4806-A89B-CB4ED1C3BA5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Rectangle 11"/>
          <p:cNvSpPr/>
          <p:nvPr/>
        </p:nvSpPr>
        <p:spPr>
          <a:xfrm>
            <a:off x="68522" y="4650485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Rectangle 12"/>
          <p:cNvSpPr/>
          <p:nvPr/>
        </p:nvSpPr>
        <p:spPr>
          <a:xfrm>
            <a:off x="68523" y="4773236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22" y="66678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07283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B8CE-F064-476A-96FC-4E276E2E38E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130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3C00-2639-4CCD-B286-DE6A9F8E03D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889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524000"/>
            <a:ext cx="8001000" cy="198596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810000"/>
            <a:ext cx="8000999" cy="19859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09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44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30351"/>
            <a:ext cx="8001000" cy="22796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4589464"/>
            <a:ext cx="8001000" cy="1183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940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523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7048"/>
            <a:ext cx="8001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286000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3059114"/>
            <a:ext cx="3429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499" y="2286001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3059114"/>
            <a:ext cx="3428999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126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6858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385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45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2865835" cy="1524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0" y="1524000"/>
            <a:ext cx="4572000" cy="3810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3048000"/>
            <a:ext cx="2865835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868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1524000"/>
            <a:ext cx="2857500" cy="15240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00500" y="1524000"/>
            <a:ext cx="4571999" cy="381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1" y="3048000"/>
            <a:ext cx="2857500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242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3048000"/>
            <a:ext cx="8001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180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1524000"/>
            <a:ext cx="2028825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1524000"/>
            <a:ext cx="5715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918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68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0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9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3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7048"/>
            <a:ext cx="8001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286000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3059114"/>
            <a:ext cx="3429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499" y="2286001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3059114"/>
            <a:ext cx="3428999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573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8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7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3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9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8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7438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897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9919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6180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3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6858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861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4696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1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5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38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5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47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6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1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4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641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5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5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2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8CB5-A7A6-4A80-974C-F6DBF99217B7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68238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F98A-5A9D-4996-A42B-090F61CD51A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32067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FE77-764C-4996-B2E5-CDB71DDDE4F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88639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AC20-0EBA-4A05-B240-DBA3DCBA233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1037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9308-69CC-4E2D-B717-F8E52F9EEE6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13842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10BE-D2DC-4A22-97CD-787F725233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879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2865835" cy="1524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0" y="1524000"/>
            <a:ext cx="4572000" cy="3810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3048000"/>
            <a:ext cx="2865835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21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1BFD-9DD8-4788-8218-B5F53B4EEB9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00765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5A50-C012-413E-A7BC-FEB85069813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014849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1016183-5AB3-4806-A89B-CB4ED1C3BA5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20019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B8CE-F064-476A-96FC-4E276E2E38E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5302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3C00-2639-4CCD-B286-DE6A9F8E03D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05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1524000"/>
            <a:ext cx="2857500" cy="15240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00500" y="1524000"/>
            <a:ext cx="4571999" cy="381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1" y="3048000"/>
            <a:ext cx="2857500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7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3048000"/>
            <a:ext cx="8001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" y="401595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0" y="6096001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01594"/>
            <a:ext cx="17145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92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29" r:id="rId4"/>
    <p:sldLayoutId id="2147483730" r:id="rId5"/>
    <p:sldLayoutId id="2147483731" r:id="rId6"/>
    <p:sldLayoutId id="2147483736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5" y="76200"/>
            <a:ext cx="748551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827532" y="1219202"/>
            <a:ext cx="7488936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619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2" userDrawn="1">
          <p15:clr>
            <a:srgbClr val="F26B43"/>
          </p15:clr>
        </p15:guide>
        <p15:guide id="2" pos="5238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10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1" y="6191251"/>
            <a:ext cx="2476500" cy="476251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05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B313F3A-1037-4FFB-857E-D9E0CE93BF4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95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35" indent="-205735" algn="l" rtl="0" eaLnBrk="1" latinLnBrk="0" hangingPunct="1">
        <a:spcBef>
          <a:spcPts val="435"/>
        </a:spcBef>
        <a:buClr>
          <a:schemeClr val="accent1"/>
        </a:buClr>
        <a:buSzPct val="8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0" indent="-171446" algn="l" rtl="0" eaLnBrk="1" latinLnBrk="0" hangingPunct="1">
        <a:spcBef>
          <a:spcPts val="278"/>
        </a:spcBef>
        <a:buClr>
          <a:schemeClr val="accent2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04" indent="-171446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40" indent="-171446" algn="l" rtl="0" eaLnBrk="1" latinLnBrk="0" hangingPunct="1">
        <a:spcBef>
          <a:spcPts val="278"/>
        </a:spcBef>
        <a:buClr>
          <a:schemeClr val="accent3"/>
        </a:buClr>
        <a:buSzPct val="80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indent="-171446" algn="l" rtl="0" eaLnBrk="1" latinLnBrk="0" hangingPunct="1">
        <a:spcBef>
          <a:spcPts val="278"/>
        </a:spcBef>
        <a:buClr>
          <a:schemeClr val="accent3"/>
        </a:buClr>
        <a:buFontTx/>
        <a:buChar char="o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09" indent="-171446" algn="l" rtl="0" eaLnBrk="1" latinLnBrk="0" hangingPunct="1">
        <a:spcBef>
          <a:spcPts val="278"/>
        </a:spcBef>
        <a:buClr>
          <a:schemeClr val="accent3"/>
        </a:buClr>
        <a:buChar char="•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44" indent="-171446" algn="l" rtl="0" eaLnBrk="1" latinLnBrk="0" hangingPunct="1">
        <a:spcBef>
          <a:spcPts val="278"/>
        </a:spcBef>
        <a:buClr>
          <a:schemeClr val="accent2"/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79" indent="-171446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14" indent="-171446" algn="l" rtl="0" eaLnBrk="1" latinLnBrk="0" hangingPunct="1">
        <a:spcBef>
          <a:spcPts val="278"/>
        </a:spcBef>
        <a:buClr>
          <a:schemeClr val="accent2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3048000"/>
            <a:ext cx="8001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" y="401595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0" y="6096001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01594"/>
            <a:ext cx="17145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3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5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04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tx1"/>
        </a:buClr>
        <a:buSzPct val="80000"/>
        <a:buFont typeface="Corbe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7710FEA-5A36-4FE2-B5D6-E9F11D9264C2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ED24598-6101-4302-B955-7A20C767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7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>
            <a:extLst>
              <a:ext uri="{FF2B5EF4-FFF2-40B4-BE49-F238E27FC236}">
                <a16:creationId xmlns:a16="http://schemas.microsoft.com/office/drawing/2014/main" id="{B05F1281-29B6-639C-602E-3765E629D6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03" r="-2" b="8543"/>
          <a:stretch/>
        </p:blipFill>
        <p:spPr>
          <a:xfrm>
            <a:off x="185056" y="268154"/>
            <a:ext cx="8773887" cy="6361245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331793-04BE-9F28-6E3F-2CC929671273}"/>
              </a:ext>
            </a:extLst>
          </p:cNvPr>
          <p:cNvSpPr txBox="1"/>
          <p:nvPr/>
        </p:nvSpPr>
        <p:spPr>
          <a:xfrm>
            <a:off x="500743" y="4257821"/>
            <a:ext cx="4572001" cy="20779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ndara" panose="020E0502030303020204" pitchFamily="34" charset="0"/>
                <a:ea typeface="DFPWeiBei-B5" panose="03000700000000000000" pitchFamily="66" charset="-120"/>
                <a:cs typeface="+mn-cs"/>
              </a:rPr>
              <a:t>啟示錄查經</a:t>
            </a:r>
            <a:b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ndara" panose="020E0502030303020204" pitchFamily="34" charset="0"/>
                <a:ea typeface="DFPWeiBei-B5" panose="03000700000000000000" pitchFamily="66" charset="-120"/>
                <a:cs typeface="+mn-cs"/>
              </a:rPr>
            </a:br>
            <a:r>
              <a:rPr lang="en-US" sz="5400" b="1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YuanBold-B5" panose="020F0700000000000000" pitchFamily="34" charset="-120"/>
                <a:cs typeface="Times New Roman" panose="02020603050405020304" pitchFamily="18" charset="0"/>
              </a:rPr>
              <a:t>12:1-18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51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47472"/>
            <a:ext cx="8229600" cy="6011695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1</a:t>
            </a:r>
            <a:r>
              <a:rPr lang="en-GB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 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天上現出大異象來：有一個婦人身披日頭，腳踏月亮，頭戴十二星的冠冕，</a:t>
            </a:r>
            <a:r>
              <a:rPr lang="en-GB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 2</a:t>
            </a:r>
            <a:r>
              <a:rPr lang="en-GB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 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她懷了孕，在生產的艱難中疼痛呼叫。</a:t>
            </a:r>
            <a:r>
              <a:rPr lang="en-GB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3</a:t>
            </a:r>
            <a:r>
              <a:rPr lang="en-GB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 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天上又現出異象來：有一條大紅龍，七頭十角，七頭上戴著七個冠冕，</a:t>
            </a:r>
            <a:r>
              <a:rPr lang="en-GB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 4</a:t>
            </a:r>
            <a:r>
              <a:rPr lang="en-GB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 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牠的尾巴拖拉著天上星辰的三分之一，摔在地上。</a:t>
            </a:r>
            <a:endParaRPr lang="en-US" sz="4400" dirty="0">
              <a:solidFill>
                <a:srgbClr val="00002A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7846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47472"/>
            <a:ext cx="8229600" cy="6011695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龍就站在那將要生產的婦人面前，等她生產之後，要吞吃她的孩子。</a:t>
            </a:r>
            <a:r>
              <a:rPr lang="en-GB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 5</a:t>
            </a:r>
            <a:r>
              <a:rPr lang="en-GB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 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婦人生了一個男孩子，是將來要用鐵杖轄管萬國的；她的孩子被提到神寶座那裡去了。</a:t>
            </a:r>
            <a:r>
              <a:rPr lang="en-GB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 6</a:t>
            </a:r>
            <a:r>
              <a:rPr lang="en-GB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 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婦人就逃到曠野，在那裡有神給她預備的地方，使她被養活一千二百六十天。</a:t>
            </a:r>
            <a:endParaRPr lang="en-US" sz="4400" dirty="0">
              <a:solidFill>
                <a:srgbClr val="00002A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052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86383"/>
            <a:ext cx="8229600" cy="6128426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7</a:t>
            </a:r>
            <a:r>
              <a:rPr lang="en-GB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在天上就有了爭戰，米迦勒同他的使者與龍爭戰。龍也同牠的使者去爭戰，</a:t>
            </a:r>
            <a:r>
              <a:rPr lang="en-GB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 8</a:t>
            </a:r>
            <a:r>
              <a:rPr lang="en-GB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並沒有得勝，天上再沒有牠們的地方。</a:t>
            </a:r>
            <a:r>
              <a:rPr lang="en-GB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 9</a:t>
            </a:r>
            <a:r>
              <a:rPr lang="en-GB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大龍就是那古蛇，名叫魔鬼，又叫撒旦，是迷惑普天下的。牠被摔在地上，牠的使者也一同被摔下去。</a:t>
            </a:r>
            <a:endParaRPr lang="en-US" sz="4400" dirty="0"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0701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86382"/>
            <a:ext cx="8229600" cy="6138153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10</a:t>
            </a:r>
            <a:r>
              <a:rPr lang="en-GB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我聽見在天上有大聲音說：「我神的救恩、能力、國度並他基督的權柄，現在都來到了！因為那在我們神面前晝夜控告我們弟兄的，已經被摔下去了。</a:t>
            </a:r>
            <a:r>
              <a:rPr lang="en-GB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 11</a:t>
            </a:r>
            <a:r>
              <a:rPr lang="en-GB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弟兄勝過牠，是因羔羊的血和自己所見證的道，他們雖至於死也不愛惜性命。</a:t>
            </a:r>
            <a:endParaRPr lang="en-US" sz="4400" dirty="0"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5795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86383"/>
            <a:ext cx="8229600" cy="5904690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12</a:t>
            </a:r>
            <a:r>
              <a:rPr lang="en-GB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所以諸天和住在其中的，你們都快樂吧！只是地與海有禍了！因為魔鬼知道自己的時候不多，就氣憤憤地下到你們那裡去了。」</a:t>
            </a:r>
            <a:endParaRPr lang="en-US" altLang="zh-TW" sz="4400" dirty="0">
              <a:effectLst/>
              <a:latin typeface="Candara" panose="020E0502030303020204" pitchFamily="34" charset="0"/>
              <a:ea typeface="DFWeiBei-B5" panose="03000709000000000000" pitchFamily="65" charset="-120"/>
              <a:cs typeface="Times New Roman" panose="02020603050405020304" pitchFamily="18" charset="0"/>
            </a:endParaRPr>
          </a:p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13</a:t>
            </a:r>
            <a:r>
              <a:rPr lang="en-GB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龍見自己被摔在地上，就逼迫那生男孩子的婦人。</a:t>
            </a:r>
            <a:endParaRPr lang="en-US" sz="4400" dirty="0"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6565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86382"/>
            <a:ext cx="8229600" cy="5982511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14</a:t>
            </a:r>
            <a:r>
              <a:rPr lang="en-GB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於是有大鷹的兩個翅膀賜給婦人，叫她能飛到曠野，到自己的地方躲避那蛇，她在那裡被養活一載，二載，半載。</a:t>
            </a:r>
            <a:r>
              <a:rPr lang="en-GB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 15</a:t>
            </a:r>
            <a:r>
              <a:rPr lang="en-GB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蛇就在婦人身後，從口中吐出水來，像河一樣，要將婦人沖去。</a:t>
            </a:r>
            <a:endParaRPr lang="en-US" sz="4400" dirty="0"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7601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86382"/>
            <a:ext cx="8229600" cy="5982511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16</a:t>
            </a:r>
            <a:r>
              <a:rPr lang="en-GB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地卻幫助婦人，開口吞了從龍口吐出來的水。</a:t>
            </a:r>
            <a:r>
              <a:rPr lang="en-GB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 17</a:t>
            </a:r>
            <a:r>
              <a:rPr lang="en-GB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龍向婦人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發怒</a:t>
            </a:r>
            <a:r>
              <a:rPr lang="zh-TW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，去與她其餘的兒女爭戰，這兒女就是那守神誡命、為耶穌作見證的。</a:t>
            </a:r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【18 </a:t>
            </a:r>
            <a:r>
              <a:rPr lang="zh-TW" sz="4400" dirty="0">
                <a:solidFill>
                  <a:schemeClr val="accent1">
                    <a:lumMod val="75000"/>
                  </a:schemeClr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那時龍就站在海邊的沙上。</a:t>
            </a:r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】</a:t>
            </a:r>
            <a:endParaRPr lang="en-US" sz="4400" dirty="0">
              <a:solidFill>
                <a:schemeClr val="accent1">
                  <a:lumMod val="75000"/>
                </a:schemeClr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3511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199" y="454692"/>
            <a:ext cx="8239329" cy="5946108"/>
          </a:xfrm>
        </p:spPr>
        <p:txBody>
          <a:bodyPr anchor="ctr">
            <a:normAutofit/>
          </a:bodyPr>
          <a:lstStyle/>
          <a:p>
            <a:pPr marL="0" marR="0" lvl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000" dirty="0">
                <a:solidFill>
                  <a:srgbClr val="00002A"/>
                </a:solidFill>
                <a:effectLst/>
                <a:latin typeface="DFYaYiW6-B5" panose="040B0609000000000000" pitchFamily="81" charset="-120"/>
                <a:ea typeface="DFYaYiW6-B5" panose="040B0609000000000000" pitchFamily="81" charset="-120"/>
                <a:cs typeface="Times New Roman" panose="02020603050405020304" pitchFamily="18" charset="0"/>
              </a:rPr>
              <a:t>婦人：顯然是以約瑟的夢境來象徵以色列全家 </a:t>
            </a:r>
            <a:r>
              <a:rPr lang="en-GB" sz="4000" dirty="0">
                <a:solidFill>
                  <a:srgbClr val="00002A"/>
                </a:solidFill>
                <a:effectLst/>
                <a:latin typeface="DFYaYiW6-B5" panose="040B0609000000000000" pitchFamily="81" charset="-120"/>
                <a:ea typeface="DFYaYiW6-B5" panose="040B0609000000000000" pitchFamily="81" charset="-120"/>
                <a:cs typeface="Times New Roman" panose="02020603050405020304" pitchFamily="18" charset="0"/>
              </a:rPr>
              <a:t>(</a:t>
            </a:r>
            <a:r>
              <a:rPr lang="zh-CN" sz="4000" dirty="0">
                <a:solidFill>
                  <a:srgbClr val="00002A"/>
                </a:solidFill>
                <a:effectLst/>
                <a:latin typeface="DFYaYiW6-B5" panose="040B0609000000000000" pitchFamily="81" charset="-120"/>
                <a:ea typeface="DFYaYiW6-B5" panose="040B0609000000000000" pitchFamily="81" charset="-120"/>
                <a:cs typeface="Times New Roman" panose="02020603050405020304" pitchFamily="18" charset="0"/>
              </a:rPr>
              <a:t>所有神的百姓</a:t>
            </a:r>
            <a:r>
              <a:rPr lang="en-GB" sz="4000" dirty="0">
                <a:solidFill>
                  <a:srgbClr val="00002A"/>
                </a:solidFill>
                <a:effectLst/>
                <a:latin typeface="DFYaYiW6-B5" panose="040B0609000000000000" pitchFamily="81" charset="-120"/>
                <a:ea typeface="DFYaYiW6-B5" panose="040B0609000000000000" pitchFamily="81" charset="-120"/>
                <a:cs typeface="Times New Roman" panose="02020603050405020304" pitchFamily="18" charset="0"/>
              </a:rPr>
              <a:t>)</a:t>
            </a:r>
            <a:r>
              <a:rPr lang="zh-CN" sz="4000" dirty="0">
                <a:solidFill>
                  <a:srgbClr val="00002A"/>
                </a:solidFill>
                <a:effectLst/>
                <a:latin typeface="DFYaYiW6-B5" panose="040B0609000000000000" pitchFamily="81" charset="-120"/>
                <a:ea typeface="DFYaYiW6-B5" panose="040B0609000000000000" pitchFamily="81" charset="-120"/>
                <a:cs typeface="Times New Roman" panose="02020603050405020304" pitchFamily="18" charset="0"/>
              </a:rPr>
              <a:t>。</a:t>
            </a:r>
            <a:endParaRPr lang="en-US" sz="4000" dirty="0">
              <a:solidFill>
                <a:srgbClr val="00002A"/>
              </a:solidFill>
              <a:effectLst/>
              <a:latin typeface="DFYaYiW6-B5" panose="040B0609000000000000" pitchFamily="81" charset="-120"/>
              <a:ea typeface="DFYaYiW6-B5" panose="040B0609000000000000" pitchFamily="81" charset="-120"/>
            </a:endParaRPr>
          </a:p>
          <a:p>
            <a:pPr marL="22865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3600" dirty="0">
                <a:solidFill>
                  <a:srgbClr val="00008A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以賽亞書 </a:t>
            </a:r>
            <a:r>
              <a:rPr lang="en-GB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66:7 </a:t>
            </a:r>
            <a:r>
              <a:rPr lang="zh-TW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錫安未曾劬勞，就生產，未覺疼痛，就生出男孩。</a:t>
            </a:r>
            <a:r>
              <a:rPr lang="en-GB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8 </a:t>
            </a:r>
            <a:r>
              <a:rPr lang="zh-TW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國豈能一日而生，民豈能一時而產，因為錫安一劬勞，便生下兒女，這樣的事，誰曾聽見，誰曾看見呢</a:t>
            </a:r>
            <a:r>
              <a:rPr lang="en-GB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…13 </a:t>
            </a:r>
            <a:r>
              <a:rPr lang="zh-TW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母親怎樣安慰兒子，我就照樣安慰你們，你們也必因</a:t>
            </a:r>
            <a:r>
              <a:rPr lang="zh-TW" sz="2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〔或作在〕</a:t>
            </a:r>
            <a:r>
              <a:rPr lang="zh-TW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耶路撒冷得安慰。</a:t>
            </a:r>
            <a:endParaRPr lang="en-US" sz="3600" dirty="0">
              <a:solidFill>
                <a:srgbClr val="00008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3588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AC77D6-0563-A7BD-E417-7424898AD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2167128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TW" sz="54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WeiBei-B5" panose="03000709000000000000" pitchFamily="65" charset="-120"/>
              </a:rPr>
              <a:t>「身披日頭，腳踏月亮，頭戴十二星的冠冕」</a:t>
            </a:r>
            <a:endParaRPr lang="en-US" sz="54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65C52F-4755-7704-96CA-820813D0F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0832" y="2971800"/>
            <a:ext cx="8022336" cy="365760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zh-CN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舊約背景：</a:t>
            </a:r>
            <a:r>
              <a:rPr lang="zh-CN" altLang="en-US" sz="40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創世記 </a:t>
            </a:r>
            <a:r>
              <a:rPr 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</a:rPr>
              <a:t>37:9 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後來他又作了一夢、也告訴他的哥哥們說、看哪、我又作了一夢、夢見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太陽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、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月亮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、與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十一個星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、向我下拜。</a:t>
            </a:r>
            <a:endParaRPr lang="en-US" sz="4400" dirty="0"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1461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86EF-1F82-E137-59D0-61CFDD74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694"/>
            <a:ext cx="8229600" cy="1198567"/>
          </a:xfrm>
        </p:spPr>
        <p:txBody>
          <a:bodyPr>
            <a:normAutofit/>
          </a:bodyPr>
          <a:lstStyle/>
          <a:p>
            <a:pPr algn="ctr"/>
            <a:r>
              <a:rPr lang="zh-TW" sz="5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「她懷了孕」</a:t>
            </a:r>
            <a:endParaRPr lang="en-US" sz="54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775191"/>
            <a:ext cx="8326315" cy="46256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以賽亞書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9:6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因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有一嬰孩為我們而生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有一子賜給我們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．政權必擔在他的肩頭上．他名稱為奇妙、策士、全能的神、永在的父、和平的君。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2596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2C6DBAD6-8CB8-42FF-B0D9-6CE619D42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A7992F3A-302F-47CA-BADD-CDE438085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20">
            <a:extLst>
              <a:ext uri="{FF2B5EF4-FFF2-40B4-BE49-F238E27FC236}">
                <a16:creationId xmlns:a16="http://schemas.microsoft.com/office/drawing/2014/main" id="{C66864FA-1731-4EE6-AC97-3A689D688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684379C-A5C5-403F-BAF1-93FA04746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0256F1-4052-4858-AFB0-B9A09DC09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450" y="246888"/>
            <a:ext cx="879348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6" y="863364"/>
            <a:ext cx="5185732" cy="5126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defTabSz="9144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tabLst>
                <a:tab pos="2286000" algn="l"/>
                <a:tab pos="5486400" algn="l"/>
              </a:tabLst>
            </a:pPr>
            <a:r>
              <a:rPr lang="en-US" sz="5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YuanBold-B5" panose="020F0700000000000000" pitchFamily="34" charset="-120"/>
                <a:cs typeface="Times New Roman" panose="02020603050405020304" pitchFamily="18" charset="0"/>
              </a:rPr>
              <a:t>“</a:t>
            </a:r>
            <a:r>
              <a:rPr lang="zh-TW" sz="5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YuanBold-B5" panose="020F0700000000000000" pitchFamily="34" charset="-120"/>
                <a:cs typeface="Times New Roman" panose="02020603050405020304" pitchFamily="18" charset="0"/>
              </a:rPr>
              <a:t>插曲三之</a:t>
            </a:r>
            <a:r>
              <a:rPr lang="en-US" sz="5400" dirty="0">
                <a:solidFill>
                  <a:schemeClr val="tx2"/>
                </a:solidFill>
                <a:effectLst/>
                <a:latin typeface="Cooper Black" panose="0208090404030B020404" pitchFamily="18" charset="0"/>
                <a:ea typeface="DFPYuanBold-B5" panose="020F0700000000000000" pitchFamily="34" charset="-120"/>
                <a:cs typeface="Times New Roman" panose="02020603050405020304" pitchFamily="18" charset="0"/>
              </a:rPr>
              <a:t>1</a:t>
            </a:r>
            <a:r>
              <a:rPr lang="zh-CN" altLang="en-US" sz="5400" dirty="0">
                <a:solidFill>
                  <a:schemeClr val="tx2"/>
                </a:solidFill>
                <a:effectLst/>
                <a:latin typeface="Cooper Black" panose="0208090404030B020404" pitchFamily="18" charset="0"/>
                <a:ea typeface="DFPYuanBold-B5" panose="020F0700000000000000" pitchFamily="34" charset="-120"/>
                <a:cs typeface="Times New Roman" panose="02020603050405020304" pitchFamily="18" charset="0"/>
              </a:rPr>
              <a:t>：</a:t>
            </a:r>
            <a:r>
              <a:rPr lang="zh-TW" sz="5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YuanBold-B5" panose="020F0700000000000000" pitchFamily="34" charset="-120"/>
                <a:cs typeface="Times New Roman" panose="02020603050405020304" pitchFamily="18" charset="0"/>
              </a:rPr>
              <a:t>婦人、男孩與大紅龍的異象</a:t>
            </a:r>
            <a:r>
              <a:rPr lang="en-US" sz="5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YuanBold-B5" panose="020F0700000000000000" pitchFamily="34" charset="-120"/>
                <a:cs typeface="Times New Roman" panose="02020603050405020304" pitchFamily="18" charset="0"/>
              </a:rPr>
              <a:t>”</a:t>
            </a:r>
            <a:endParaRPr lang="en-US" kern="1200" cap="all" baseline="0" dirty="0">
              <a:solidFill>
                <a:schemeClr val="tx2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B6568-D956-FAE3-5821-BFD725CC5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64705" y="1600199"/>
            <a:ext cx="2312240" cy="31978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zh-CN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05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.</a:t>
            </a:r>
            <a:r>
              <a:rPr lang="en-US" altLang="zh-CN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11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.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202</a:t>
            </a:r>
            <a:r>
              <a:rPr lang="en-US" altLang="zh-CN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3</a:t>
            </a:r>
            <a:endParaRPr 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B99B93-2513-4A3B-9E37-2A97C85B0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970932" y="2054826"/>
            <a:ext cx="0" cy="2743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39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330993"/>
            <a:ext cx="8229600" cy="61960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創世記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28:13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耶和華站在梯子以上、說、我是耶和華你祖亞伯拉罕的神、也是以撒的神、我要將你</a:t>
            </a:r>
            <a:r>
              <a:rPr lang="en-US" altLang="zh-TW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CN" altLang="en-US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雅各 </a:t>
            </a:r>
            <a:r>
              <a:rPr lang="en-US" altLang="zh-CN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– 12</a:t>
            </a:r>
            <a:r>
              <a:rPr lang="zh-CN" altLang="en-US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支派之父</a:t>
            </a:r>
            <a:r>
              <a:rPr lang="en-US" altLang="zh-TW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現在所躺臥之地賜給你、和你的後裔．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14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你的後裔必像地上的塵沙那樣多、必向東西南北開展．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地上萬族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必因你和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你的後裔得福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2328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AC77D6-0563-A7BD-E417-7424898AD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08" y="315686"/>
            <a:ext cx="8013192" cy="2002971"/>
          </a:xfrm>
        </p:spPr>
        <p:txBody>
          <a:bodyPr>
            <a:normAutofit/>
          </a:bodyPr>
          <a:lstStyle/>
          <a:p>
            <a:pPr algn="ctr"/>
            <a:r>
              <a:rPr lang="zh-TW" sz="60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WeiBei-B5" panose="03000709000000000000" pitchFamily="65" charset="-120"/>
              </a:rPr>
              <a:t>「在生產的艱難中疼痛呼叫」</a:t>
            </a:r>
            <a:endParaRPr lang="en-US" sz="54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512A78-0100-93DC-0E4E-176627BFC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0832" y="2960914"/>
            <a:ext cx="8022336" cy="35814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40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sz="40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生產的艱難</a:t>
            </a:r>
            <a:r>
              <a:rPr lang="en-US" altLang="zh-CN" sz="40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sz="40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：</a:t>
            </a:r>
            <a:r>
              <a:rPr lang="zh-CN" sz="4000" dirty="0">
                <a:solidFill>
                  <a:schemeClr val="tx1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指彌賽亞來之前，</a:t>
            </a:r>
            <a:r>
              <a:rPr lang="zh-CN" sz="40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上帝的救贖線</a:t>
            </a:r>
            <a:r>
              <a:rPr lang="en-US" altLang="zh-CN" sz="40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GB" sz="32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(</a:t>
            </a:r>
            <a:r>
              <a:rPr lang="en-GB" sz="3200" i="1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messianic line</a:t>
            </a:r>
            <a:r>
              <a:rPr lang="en-GB" sz="32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) </a:t>
            </a:r>
            <a:r>
              <a:rPr lang="zh-CN" sz="40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受逼迫的聖約群體</a:t>
            </a:r>
            <a:r>
              <a:rPr lang="en-GB" sz="32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(</a:t>
            </a:r>
            <a:r>
              <a:rPr lang="zh-CN" altLang="en-US" sz="3200" dirty="0">
                <a:solidFill>
                  <a:srgbClr val="4B4BFF"/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包括希伯來書</a:t>
            </a:r>
            <a:r>
              <a:rPr lang="en-US" altLang="zh-CN" sz="3200" dirty="0">
                <a:solidFill>
                  <a:srgbClr val="4B4BFF"/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11</a:t>
            </a:r>
            <a:r>
              <a:rPr lang="zh-CN" altLang="en-US" sz="3200" dirty="0">
                <a:solidFill>
                  <a:srgbClr val="4B4BFF"/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章中，歷世歷代的信心見證人</a:t>
            </a:r>
            <a:r>
              <a:rPr lang="en-GB" sz="32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)</a:t>
            </a:r>
            <a:r>
              <a:rPr lang="zh-CN" sz="40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。</a:t>
            </a:r>
            <a:r>
              <a:rPr lang="zh-CN" sz="4000" dirty="0">
                <a:solidFill>
                  <a:schemeClr val="tx1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這裡的『疼痛』與舊約中『受苦』是相同的意思。</a:t>
            </a:r>
            <a:endParaRPr lang="en-US" altLang="zh-CN" sz="4000" dirty="0">
              <a:solidFill>
                <a:schemeClr val="tx1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455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B01B5-96E9-356E-79F5-49419B201B0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3700" y="461962"/>
            <a:ext cx="8356600" cy="593407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希伯來書 </a:t>
            </a: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11:1 </a:t>
            </a:r>
            <a:r>
              <a:rPr lang="zh-CN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信就是所望之事的實底，是未見之事的確據。</a:t>
            </a: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 </a:t>
            </a:r>
            <a:r>
              <a:rPr lang="zh-CN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古人在這信上得了美好的證據</a:t>
            </a:r>
            <a:r>
              <a:rPr lang="en-US" sz="4000" dirty="0">
                <a:effectLst/>
                <a:latin typeface="Candara" panose="020E0502030303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39 </a:t>
            </a:r>
            <a:r>
              <a:rPr lang="zh-CN" sz="4000" dirty="0">
                <a:solidFill>
                  <a:srgbClr val="8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這些人都是因信得了美好的證據，卻仍未得著所應許的</a:t>
            </a:r>
            <a:r>
              <a:rPr lang="en-US" altLang="zh-CN" sz="4000" dirty="0">
                <a:solidFill>
                  <a:srgbClr val="8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en-US" sz="4000" b="1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12:1 </a:t>
            </a:r>
            <a:r>
              <a:rPr lang="zh-CN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我們既有</a:t>
            </a:r>
            <a:r>
              <a:rPr lang="zh-CN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這許多的見證人，如同雲彩圍著我們，</a:t>
            </a:r>
            <a:r>
              <a:rPr lang="zh-CN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就當放下各樣的重擔，脫去容易纏累我們的罪，存心忍耐，奔那擺在我們前頭的路程</a:t>
            </a:r>
            <a:r>
              <a:rPr lang="en-US" sz="4000" dirty="0">
                <a:effectLst/>
                <a:latin typeface="Candara" panose="020E0502030303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…</a:t>
            </a:r>
            <a:endParaRPr lang="en-US" sz="4400" dirty="0"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223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330993"/>
            <a:ext cx="8229600" cy="61960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CN" alt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彌迦書 </a:t>
            </a:r>
            <a:r>
              <a:rPr 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5:2 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伯利恆以法他阿、你在猶大諸城中為小、將來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必有一位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從你那裏出來、在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以色列中為我作掌權的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．他的根源從亙古、從太初就有。</a:t>
            </a:r>
            <a:r>
              <a:rPr 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3 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耶和華</a:t>
            </a:r>
            <a:r>
              <a:rPr lang="zh-TW" sz="40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必將以色列人交付敵人</a:t>
            </a:r>
            <a:r>
              <a:rPr lang="zh-TW" sz="4000" u="sng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、直等那</a:t>
            </a:r>
            <a:r>
              <a:rPr lang="zh-TW" sz="40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生產的婦人生下子來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．那時</a:t>
            </a:r>
            <a:r>
              <a:rPr lang="zh-TW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掌權者其餘的弟兄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必歸到以色列人那裏。</a:t>
            </a:r>
            <a:endParaRPr lang="en-US" sz="40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1981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AC77D6-0563-A7BD-E417-7424898AD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08" y="446314"/>
            <a:ext cx="8013192" cy="1861456"/>
          </a:xfrm>
        </p:spPr>
        <p:txBody>
          <a:bodyPr>
            <a:normAutofit/>
          </a:bodyPr>
          <a:lstStyle/>
          <a:p>
            <a:pPr algn="ctr"/>
            <a:r>
              <a:rPr lang="zh-TW" sz="54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WeiBei-B5" panose="03000709000000000000" pitchFamily="65" charset="-120"/>
              </a:rPr>
              <a:t>在</a:t>
            </a:r>
            <a:r>
              <a:rPr lang="en-GB" sz="54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WeiBei-B5" panose="03000709000000000000" pitchFamily="65" charset="-120"/>
              </a:rPr>
              <a:t>4-5</a:t>
            </a:r>
            <a:r>
              <a:rPr lang="zh-TW" sz="54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WeiBei-B5" panose="03000709000000000000" pitchFamily="65" charset="-120"/>
              </a:rPr>
              <a:t>節中，婦人所生產的男孩子是預表誰</a:t>
            </a:r>
            <a:r>
              <a:rPr lang="en-US" sz="54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WeiBei-B5" panose="03000709000000000000" pitchFamily="65" charset="-120"/>
              </a:rPr>
              <a:t>?</a:t>
            </a:r>
            <a:endParaRPr lang="en-US" sz="54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A9B193-08D8-B4EE-91A4-F7E1C1708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0832" y="2960914"/>
            <a:ext cx="8022336" cy="345077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5</a:t>
            </a:r>
            <a:r>
              <a:rPr lang="en-GB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 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婦人生了一個男孩子，是將來要用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鐵杖轄管萬國的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；她的孩子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被提到神寶座那裡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去了。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6888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199" y="454692"/>
            <a:ext cx="8292053" cy="5965563"/>
          </a:xfrm>
        </p:spPr>
        <p:txBody>
          <a:bodyPr anchor="ctr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CN" altLang="en-US" sz="5400" dirty="0">
                <a:solidFill>
                  <a:srgbClr val="00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詩篇</a:t>
            </a:r>
            <a:r>
              <a:rPr lang="zh-CN" altLang="en-US" sz="54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2:7 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受膏者說：我要傳聖旨。耶和華曾對我說：你是我的兒子，我今日生你。</a:t>
            </a:r>
            <a:r>
              <a:rPr lang="en-US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8 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你求我，我就將列國賜你為基業，將地極賜你為田產。</a:t>
            </a:r>
            <a:r>
              <a:rPr lang="en-US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9 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你必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用鐵杖打破他們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；你必將他們如同窯匠的瓦器摔碎。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	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3576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199" y="454692"/>
            <a:ext cx="8292053" cy="5965563"/>
          </a:xfrm>
        </p:spPr>
        <p:txBody>
          <a:bodyPr anchor="ctr"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CN" altLang="en-US" sz="4800" dirty="0">
                <a:solidFill>
                  <a:srgbClr val="0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啟示錄 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19:15 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有利劍從</a:t>
            </a:r>
            <a:r>
              <a:rPr lang="zh-CN" alt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口中出來、可以擊殺列國．</a:t>
            </a:r>
            <a:r>
              <a:rPr lang="zh-CN" alt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必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用鐵杖轄管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他們．</a:t>
            </a:r>
            <a:r>
              <a:rPr lang="zh-TW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〔轄管原文作牧〕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並要踹全能神烈怒的酒醡。</a:t>
            </a:r>
            <a:endParaRPr lang="en-US" sz="48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4154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C93C1-7BF1-B97D-077C-C8B54DD4B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76" y="337457"/>
            <a:ext cx="8013192" cy="1959429"/>
          </a:xfrm>
        </p:spPr>
        <p:txBody>
          <a:bodyPr anchor="ctr">
            <a:normAutofit/>
          </a:bodyPr>
          <a:lstStyle/>
          <a:p>
            <a:pPr algn="ctr"/>
            <a:r>
              <a:rPr lang="en-GB" sz="6000" b="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“</a:t>
            </a:r>
            <a:r>
              <a:rPr lang="zh-TW" sz="6000" b="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龍</a:t>
            </a:r>
            <a:r>
              <a:rPr lang="en-GB" sz="6000" b="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r>
              <a:rPr lang="zh-TW" sz="6000" b="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要吞吃她的孩子</a:t>
            </a:r>
            <a:r>
              <a:rPr lang="en-GB" sz="6000" b="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”</a:t>
            </a:r>
            <a:endParaRPr lang="en-US" sz="5400" b="0" dirty="0">
              <a:solidFill>
                <a:srgbClr val="FFFF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79BDD-9E5B-0147-EA90-4D34C6D33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0832" y="2971800"/>
            <a:ext cx="8022336" cy="341811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馬太福音 </a:t>
            </a:r>
            <a:r>
              <a:rPr 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2:13 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他們去後、有主的使者向約瑟夢中顯現、說、起來、帶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著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HanWangYenLight" panose="02020300000000000000" pitchFamily="18" charset="-120"/>
              </a:rPr>
              <a:t>小孩子同他母親、逃往埃及、住在那裏、等我吩咐你．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因為希律必尋找小孩子要除滅他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16540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086" y="454692"/>
            <a:ext cx="8229600" cy="5946108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14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約瑟就起來、夜間帶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著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HanWangYenLight" panose="02020300000000000000" pitchFamily="18" charset="-120"/>
              </a:rPr>
              <a:t>小孩子和他母親往埃及去</a:t>
            </a:r>
            <a:r>
              <a:rPr lang="en-US" altLang="zh-TW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HanWangYenLight" panose="02020300000000000000" pitchFamily="18" charset="-120"/>
              </a:rPr>
              <a:t>…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16 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希律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見自己被博士愚弄、就大大發怒、差人將伯利恆城裏、並四境所有的男孩、照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著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HanWangYenLight" panose="02020300000000000000" pitchFamily="18" charset="-120"/>
              </a:rPr>
              <a:t>他向博士仔細查問的時候、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凡兩歲以裏的、都殺盡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了。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6010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C93C1-7BF1-B97D-077C-C8B54DD4B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70" y="337457"/>
            <a:ext cx="7326087" cy="1959429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GB" sz="6000" b="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“</a:t>
            </a:r>
            <a:r>
              <a:rPr lang="zh-TW" sz="6000" b="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孩子被提到神寶座那</a:t>
            </a:r>
            <a:r>
              <a:rPr lang="zh-CN" altLang="en-US" sz="6000" b="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裡</a:t>
            </a:r>
            <a:r>
              <a:rPr lang="en-GB" sz="6000" b="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”</a:t>
            </a:r>
            <a:endParaRPr lang="en-US" sz="5400" b="0" dirty="0">
              <a:solidFill>
                <a:srgbClr val="FFFF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79BDD-9E5B-0147-EA90-4D34C6D33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0832" y="2971800"/>
            <a:ext cx="8022336" cy="3646714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路加福音</a:t>
            </a:r>
            <a:r>
              <a:rPr lang="en-US" alt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9:51 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耶穌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被接上升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的日子將到、他就定意向耶路撒冷去</a:t>
            </a:r>
            <a:r>
              <a:rPr lang="en-US" altLang="zh-TW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</a:p>
          <a:p>
            <a:pPr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使徒行傳 </a:t>
            </a:r>
            <a:r>
              <a:rPr 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1:2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直到他藉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著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HanWangYenLight" panose="02020300000000000000" pitchFamily="18" charset="-120"/>
              </a:rPr>
              <a:t>聖靈、吩咐所揀選的使徒、以後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被接上升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的日子為止。</a:t>
            </a:r>
            <a:endParaRPr lang="en-US" sz="40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6870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Freeform: Shape 6">
            <a:extLst>
              <a:ext uri="{FF2B5EF4-FFF2-40B4-BE49-F238E27FC236}">
                <a16:creationId xmlns:a16="http://schemas.microsoft.com/office/drawing/2014/main" id="{C5486FEF-95C5-433A-8B8C-9C07A3C38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099082"/>
          </a:xfrm>
          <a:custGeom>
            <a:avLst/>
            <a:gdLst>
              <a:gd name="connsiteX0" fmla="*/ 7230262 w 12192000"/>
              <a:gd name="connsiteY0" fmla="*/ 5906862 h 6099082"/>
              <a:gd name="connsiteX1" fmla="*/ 7197115 w 12192000"/>
              <a:gd name="connsiteY1" fmla="*/ 5913338 h 6099082"/>
              <a:gd name="connsiteX2" fmla="*/ 7214545 w 12192000"/>
              <a:gd name="connsiteY2" fmla="*/ 5911744 h 6099082"/>
              <a:gd name="connsiteX3" fmla="*/ 7230262 w 12192000"/>
              <a:gd name="connsiteY3" fmla="*/ 5906862 h 6099082"/>
              <a:gd name="connsiteX4" fmla="*/ 7009120 w 12192000"/>
              <a:gd name="connsiteY4" fmla="*/ 5850263 h 6099082"/>
              <a:gd name="connsiteX5" fmla="*/ 7021563 w 12192000"/>
              <a:gd name="connsiteY5" fmla="*/ 5861355 h 6099082"/>
              <a:gd name="connsiteX6" fmla="*/ 7021563 w 12192000"/>
              <a:gd name="connsiteY6" fmla="*/ 5861354 h 6099082"/>
              <a:gd name="connsiteX7" fmla="*/ 7768443 w 12192000"/>
              <a:gd name="connsiteY7" fmla="*/ 5742074 h 6099082"/>
              <a:gd name="connsiteX8" fmla="*/ 7768443 w 12192000"/>
              <a:gd name="connsiteY8" fmla="*/ 5742075 h 6099082"/>
              <a:gd name="connsiteX9" fmla="*/ 7792447 w 12192000"/>
              <a:gd name="connsiteY9" fmla="*/ 5764553 h 6099082"/>
              <a:gd name="connsiteX10" fmla="*/ 7768443 w 12192000"/>
              <a:gd name="connsiteY10" fmla="*/ 5742074 h 6099082"/>
              <a:gd name="connsiteX11" fmla="*/ 4038748 w 12192000"/>
              <a:gd name="connsiteY11" fmla="*/ 5739955 h 6099082"/>
              <a:gd name="connsiteX12" fmla="*/ 4030517 w 12192000"/>
              <a:gd name="connsiteY12" fmla="*/ 5751599 h 6099082"/>
              <a:gd name="connsiteX13" fmla="*/ 4015609 w 12192000"/>
              <a:gd name="connsiteY13" fmla="*/ 5770450 h 6099082"/>
              <a:gd name="connsiteX14" fmla="*/ 3996845 w 12192000"/>
              <a:gd name="connsiteY14" fmla="*/ 5780104 h 6099082"/>
              <a:gd name="connsiteX15" fmla="*/ 4030518 w 12192000"/>
              <a:gd name="connsiteY15" fmla="*/ 5751599 h 6099082"/>
              <a:gd name="connsiteX16" fmla="*/ 6245343 w 12192000"/>
              <a:gd name="connsiteY16" fmla="*/ 5736549 h 6099082"/>
              <a:gd name="connsiteX17" fmla="*/ 6274406 w 12192000"/>
              <a:gd name="connsiteY17" fmla="*/ 5743345 h 6099082"/>
              <a:gd name="connsiteX18" fmla="*/ 6291246 w 12192000"/>
              <a:gd name="connsiteY18" fmla="*/ 5749662 h 6099082"/>
              <a:gd name="connsiteX19" fmla="*/ 6291385 w 12192000"/>
              <a:gd name="connsiteY19" fmla="*/ 5749714 h 6099082"/>
              <a:gd name="connsiteX20" fmla="*/ 6306284 w 12192000"/>
              <a:gd name="connsiteY20" fmla="*/ 5755552 h 6099082"/>
              <a:gd name="connsiteX21" fmla="*/ 6308075 w 12192000"/>
              <a:gd name="connsiteY21" fmla="*/ 5755968 h 6099082"/>
              <a:gd name="connsiteX22" fmla="*/ 6313854 w 12192000"/>
              <a:gd name="connsiteY22" fmla="*/ 5758133 h 6099082"/>
              <a:gd name="connsiteX23" fmla="*/ 6337047 w 12192000"/>
              <a:gd name="connsiteY23" fmla="*/ 5762696 h 6099082"/>
              <a:gd name="connsiteX24" fmla="*/ 6308075 w 12192000"/>
              <a:gd name="connsiteY24" fmla="*/ 5755968 h 6099082"/>
              <a:gd name="connsiteX25" fmla="*/ 6291385 w 12192000"/>
              <a:gd name="connsiteY25" fmla="*/ 5749714 h 6099082"/>
              <a:gd name="connsiteX26" fmla="*/ 6276197 w 12192000"/>
              <a:gd name="connsiteY26" fmla="*/ 5743764 h 6099082"/>
              <a:gd name="connsiteX27" fmla="*/ 6274406 w 12192000"/>
              <a:gd name="connsiteY27" fmla="*/ 5743345 h 6099082"/>
              <a:gd name="connsiteX28" fmla="*/ 6268612 w 12192000"/>
              <a:gd name="connsiteY28" fmla="*/ 5741171 h 6099082"/>
              <a:gd name="connsiteX29" fmla="*/ 6245343 w 12192000"/>
              <a:gd name="connsiteY29" fmla="*/ 5736549 h 6099082"/>
              <a:gd name="connsiteX30" fmla="*/ 3871824 w 12192000"/>
              <a:gd name="connsiteY30" fmla="*/ 5726642 h 6099082"/>
              <a:gd name="connsiteX31" fmla="*/ 3908498 w 12192000"/>
              <a:gd name="connsiteY31" fmla="*/ 5756123 h 6099082"/>
              <a:gd name="connsiteX32" fmla="*/ 3908984 w 12192000"/>
              <a:gd name="connsiteY32" fmla="*/ 5756350 h 6099082"/>
              <a:gd name="connsiteX33" fmla="*/ 3908498 w 12192000"/>
              <a:gd name="connsiteY33" fmla="*/ 5756123 h 6099082"/>
              <a:gd name="connsiteX34" fmla="*/ 3871824 w 12192000"/>
              <a:gd name="connsiteY34" fmla="*/ 5726642 h 6099082"/>
              <a:gd name="connsiteX35" fmla="*/ 6558837 w 12192000"/>
              <a:gd name="connsiteY35" fmla="*/ 5706717 h 6099082"/>
              <a:gd name="connsiteX36" fmla="*/ 6529984 w 12192000"/>
              <a:gd name="connsiteY36" fmla="*/ 5708163 h 6099082"/>
              <a:gd name="connsiteX37" fmla="*/ 6589207 w 12192000"/>
              <a:gd name="connsiteY37" fmla="*/ 5711593 h 6099082"/>
              <a:gd name="connsiteX38" fmla="*/ 6558837 w 12192000"/>
              <a:gd name="connsiteY38" fmla="*/ 5706717 h 6099082"/>
              <a:gd name="connsiteX39" fmla="*/ 4834454 w 12192000"/>
              <a:gd name="connsiteY39" fmla="*/ 5646059 h 6099082"/>
              <a:gd name="connsiteX40" fmla="*/ 4883985 w 12192000"/>
              <a:gd name="connsiteY40" fmla="*/ 5670301 h 6099082"/>
              <a:gd name="connsiteX41" fmla="*/ 4858238 w 12192000"/>
              <a:gd name="connsiteY41" fmla="*/ 5663787 h 6099082"/>
              <a:gd name="connsiteX42" fmla="*/ 4834454 w 12192000"/>
              <a:gd name="connsiteY42" fmla="*/ 5646059 h 6099082"/>
              <a:gd name="connsiteX43" fmla="*/ 5056443 w 12192000"/>
              <a:gd name="connsiteY43" fmla="*/ 5643725 h 6099082"/>
              <a:gd name="connsiteX44" fmla="*/ 5072588 w 12192000"/>
              <a:gd name="connsiteY44" fmla="*/ 5644505 h 6099082"/>
              <a:gd name="connsiteX45" fmla="*/ 5089161 w 12192000"/>
              <a:gd name="connsiteY45" fmla="*/ 5653107 h 6099082"/>
              <a:gd name="connsiteX46" fmla="*/ 5056443 w 12192000"/>
              <a:gd name="connsiteY46" fmla="*/ 5643725 h 6099082"/>
              <a:gd name="connsiteX47" fmla="*/ 739852 w 12192000"/>
              <a:gd name="connsiteY47" fmla="*/ 5343843 h 6099082"/>
              <a:gd name="connsiteX48" fmla="*/ 724278 w 12192000"/>
              <a:gd name="connsiteY48" fmla="*/ 5365062 h 6099082"/>
              <a:gd name="connsiteX49" fmla="*/ 708621 w 12192000"/>
              <a:gd name="connsiteY49" fmla="*/ 5381222 h 6099082"/>
              <a:gd name="connsiteX50" fmla="*/ 691439 w 12192000"/>
              <a:gd name="connsiteY50" fmla="*/ 5386697 h 6099082"/>
              <a:gd name="connsiteX51" fmla="*/ 708622 w 12192000"/>
              <a:gd name="connsiteY51" fmla="*/ 5381222 h 6099082"/>
              <a:gd name="connsiteX52" fmla="*/ 724279 w 12192000"/>
              <a:gd name="connsiteY52" fmla="*/ 5365062 h 6099082"/>
              <a:gd name="connsiteX53" fmla="*/ 739852 w 12192000"/>
              <a:gd name="connsiteY53" fmla="*/ 5343843 h 6099082"/>
              <a:gd name="connsiteX54" fmla="*/ 8934151 w 12192000"/>
              <a:gd name="connsiteY54" fmla="*/ 5275333 h 6099082"/>
              <a:gd name="connsiteX55" fmla="*/ 8954249 w 12192000"/>
              <a:gd name="connsiteY55" fmla="*/ 5290264 h 6099082"/>
              <a:gd name="connsiteX56" fmla="*/ 8962389 w 12192000"/>
              <a:gd name="connsiteY56" fmla="*/ 5293563 h 6099082"/>
              <a:gd name="connsiteX57" fmla="*/ 8954250 w 12192000"/>
              <a:gd name="connsiteY57" fmla="*/ 5290264 h 6099082"/>
              <a:gd name="connsiteX58" fmla="*/ 8934151 w 12192000"/>
              <a:gd name="connsiteY58" fmla="*/ 5275333 h 6099082"/>
              <a:gd name="connsiteX59" fmla="*/ 2314816 w 12192000"/>
              <a:gd name="connsiteY59" fmla="*/ 5273737 h 6099082"/>
              <a:gd name="connsiteX60" fmla="*/ 2300909 w 12192000"/>
              <a:gd name="connsiteY60" fmla="*/ 5279143 h 6099082"/>
              <a:gd name="connsiteX61" fmla="*/ 2216515 w 12192000"/>
              <a:gd name="connsiteY61" fmla="*/ 5314887 h 6099082"/>
              <a:gd name="connsiteX62" fmla="*/ 2300910 w 12192000"/>
              <a:gd name="connsiteY62" fmla="*/ 5279143 h 6099082"/>
              <a:gd name="connsiteX63" fmla="*/ 1916629 w 12192000"/>
              <a:gd name="connsiteY63" fmla="*/ 5252000 h 6099082"/>
              <a:gd name="connsiteX64" fmla="*/ 1907132 w 12192000"/>
              <a:gd name="connsiteY64" fmla="*/ 5255330 h 6099082"/>
              <a:gd name="connsiteX65" fmla="*/ 1866619 w 12192000"/>
              <a:gd name="connsiteY65" fmla="*/ 5265015 h 6099082"/>
              <a:gd name="connsiteX66" fmla="*/ 1907133 w 12192000"/>
              <a:gd name="connsiteY66" fmla="*/ 5255330 h 6099082"/>
              <a:gd name="connsiteX67" fmla="*/ 2058204 w 12192000"/>
              <a:gd name="connsiteY67" fmla="*/ 5241232 h 6099082"/>
              <a:gd name="connsiteX68" fmla="*/ 2108194 w 12192000"/>
              <a:gd name="connsiteY68" fmla="*/ 5255939 h 6099082"/>
              <a:gd name="connsiteX69" fmla="*/ 2058204 w 12192000"/>
              <a:gd name="connsiteY69" fmla="*/ 5241232 h 6099082"/>
              <a:gd name="connsiteX70" fmla="*/ 0 w 12192000"/>
              <a:gd name="connsiteY70" fmla="*/ 0 h 6099082"/>
              <a:gd name="connsiteX71" fmla="*/ 12191456 w 12192000"/>
              <a:gd name="connsiteY71" fmla="*/ 0 h 6099082"/>
              <a:gd name="connsiteX72" fmla="*/ 12191456 w 12192000"/>
              <a:gd name="connsiteY72" fmla="*/ 873938 h 6099082"/>
              <a:gd name="connsiteX73" fmla="*/ 12192000 w 12192000"/>
              <a:gd name="connsiteY73" fmla="*/ 873938 h 6099082"/>
              <a:gd name="connsiteX74" fmla="*/ 12192000 w 12192000"/>
              <a:gd name="connsiteY74" fmla="*/ 3249107 h 6099082"/>
              <a:gd name="connsiteX75" fmla="*/ 12192000 w 12192000"/>
              <a:gd name="connsiteY75" fmla="*/ 3283970 h 6099082"/>
              <a:gd name="connsiteX76" fmla="*/ 12192000 w 12192000"/>
              <a:gd name="connsiteY76" fmla="*/ 3681702 h 6099082"/>
              <a:gd name="connsiteX77" fmla="*/ 12160947 w 12192000"/>
              <a:gd name="connsiteY77" fmla="*/ 3710323 h 6099082"/>
              <a:gd name="connsiteX78" fmla="*/ 12026448 w 12192000"/>
              <a:gd name="connsiteY78" fmla="*/ 3770523 h 6099082"/>
              <a:gd name="connsiteX79" fmla="*/ 11986443 w 12192000"/>
              <a:gd name="connsiteY79" fmla="*/ 3786526 h 6099082"/>
              <a:gd name="connsiteX80" fmla="*/ 11821656 w 12192000"/>
              <a:gd name="connsiteY80" fmla="*/ 3889591 h 6099082"/>
              <a:gd name="connsiteX81" fmla="*/ 11672489 w 12192000"/>
              <a:gd name="connsiteY81" fmla="*/ 4017039 h 6099082"/>
              <a:gd name="connsiteX82" fmla="*/ 11562947 w 12192000"/>
              <a:gd name="connsiteY82" fmla="*/ 4168300 h 6099082"/>
              <a:gd name="connsiteX83" fmla="*/ 11532275 w 12192000"/>
              <a:gd name="connsiteY83" fmla="*/ 4204307 h 6099082"/>
              <a:gd name="connsiteX84" fmla="*/ 11448453 w 12192000"/>
              <a:gd name="connsiteY84" fmla="*/ 4249457 h 6099082"/>
              <a:gd name="connsiteX85" fmla="*/ 11374346 w 12192000"/>
              <a:gd name="connsiteY85" fmla="*/ 4283366 h 6099082"/>
              <a:gd name="connsiteX86" fmla="*/ 11320623 w 12192000"/>
              <a:gd name="connsiteY86" fmla="*/ 4320897 h 6099082"/>
              <a:gd name="connsiteX87" fmla="*/ 11275283 w 12192000"/>
              <a:gd name="connsiteY87" fmla="*/ 4355378 h 6099082"/>
              <a:gd name="connsiteX88" fmla="*/ 11172600 w 12192000"/>
              <a:gd name="connsiteY88" fmla="*/ 4444536 h 6099082"/>
              <a:gd name="connsiteX89" fmla="*/ 11058869 w 12192000"/>
              <a:gd name="connsiteY89" fmla="*/ 4519786 h 6099082"/>
              <a:gd name="connsiteX90" fmla="*/ 10967423 w 12192000"/>
              <a:gd name="connsiteY90" fmla="*/ 4611991 h 6099082"/>
              <a:gd name="connsiteX91" fmla="*/ 10929704 w 12192000"/>
              <a:gd name="connsiteY91" fmla="*/ 4661903 h 6099082"/>
              <a:gd name="connsiteX92" fmla="*/ 10850453 w 12192000"/>
              <a:gd name="connsiteY92" fmla="*/ 4696003 h 6099082"/>
              <a:gd name="connsiteX93" fmla="*/ 10764534 w 12192000"/>
              <a:gd name="connsiteY93" fmla="*/ 4749345 h 6099082"/>
              <a:gd name="connsiteX94" fmla="*/ 10703573 w 12192000"/>
              <a:gd name="connsiteY94" fmla="*/ 4802305 h 6099082"/>
              <a:gd name="connsiteX95" fmla="*/ 10656519 w 12192000"/>
              <a:gd name="connsiteY95" fmla="*/ 4837740 h 6099082"/>
              <a:gd name="connsiteX96" fmla="*/ 10590031 w 12192000"/>
              <a:gd name="connsiteY96" fmla="*/ 4873366 h 6099082"/>
              <a:gd name="connsiteX97" fmla="*/ 10523354 w 12192000"/>
              <a:gd name="connsiteY97" fmla="*/ 4920039 h 6099082"/>
              <a:gd name="connsiteX98" fmla="*/ 10490969 w 12192000"/>
              <a:gd name="connsiteY98" fmla="*/ 4948806 h 6099082"/>
              <a:gd name="connsiteX99" fmla="*/ 10428291 w 12192000"/>
              <a:gd name="connsiteY99" fmla="*/ 4996622 h 6099082"/>
              <a:gd name="connsiteX100" fmla="*/ 10363709 w 12192000"/>
              <a:gd name="connsiteY100" fmla="*/ 5041201 h 6099082"/>
              <a:gd name="connsiteX101" fmla="*/ 10242357 w 12192000"/>
              <a:gd name="connsiteY101" fmla="*/ 5092257 h 6099082"/>
              <a:gd name="connsiteX102" fmla="*/ 10131863 w 12192000"/>
              <a:gd name="connsiteY102" fmla="*/ 5167315 h 6099082"/>
              <a:gd name="connsiteX103" fmla="*/ 10044230 w 12192000"/>
              <a:gd name="connsiteY103" fmla="*/ 5222182 h 6099082"/>
              <a:gd name="connsiteX104" fmla="*/ 9993175 w 12192000"/>
              <a:gd name="connsiteY104" fmla="*/ 5258189 h 6099082"/>
              <a:gd name="connsiteX105" fmla="*/ 9899446 w 12192000"/>
              <a:gd name="connsiteY105" fmla="*/ 5338582 h 6099082"/>
              <a:gd name="connsiteX106" fmla="*/ 9754088 w 12192000"/>
              <a:gd name="connsiteY106" fmla="*/ 5423166 h 6099082"/>
              <a:gd name="connsiteX107" fmla="*/ 9666265 w 12192000"/>
              <a:gd name="connsiteY107" fmla="*/ 5468888 h 6099082"/>
              <a:gd name="connsiteX108" fmla="*/ 9477283 w 12192000"/>
              <a:gd name="connsiteY108" fmla="*/ 5537851 h 6099082"/>
              <a:gd name="connsiteX109" fmla="*/ 9416321 w 12192000"/>
              <a:gd name="connsiteY109" fmla="*/ 5562426 h 6099082"/>
              <a:gd name="connsiteX110" fmla="*/ 9346597 w 12192000"/>
              <a:gd name="connsiteY110" fmla="*/ 5578619 h 6099082"/>
              <a:gd name="connsiteX111" fmla="*/ 9234579 w 12192000"/>
              <a:gd name="connsiteY111" fmla="*/ 5616911 h 6099082"/>
              <a:gd name="connsiteX112" fmla="*/ 9015878 w 12192000"/>
              <a:gd name="connsiteY112" fmla="*/ 5682826 h 6099082"/>
              <a:gd name="connsiteX113" fmla="*/ 8967871 w 12192000"/>
              <a:gd name="connsiteY113" fmla="*/ 5692923 h 6099082"/>
              <a:gd name="connsiteX114" fmla="*/ 8845565 w 12192000"/>
              <a:gd name="connsiteY114" fmla="*/ 5735407 h 6099082"/>
              <a:gd name="connsiteX115" fmla="*/ 8772219 w 12192000"/>
              <a:gd name="connsiteY115" fmla="*/ 5763982 h 6099082"/>
              <a:gd name="connsiteX116" fmla="*/ 8711448 w 12192000"/>
              <a:gd name="connsiteY116" fmla="*/ 5780366 h 6099082"/>
              <a:gd name="connsiteX117" fmla="*/ 8657726 w 12192000"/>
              <a:gd name="connsiteY117" fmla="*/ 5787986 h 6099082"/>
              <a:gd name="connsiteX118" fmla="*/ 8516369 w 12192000"/>
              <a:gd name="connsiteY118" fmla="*/ 5825705 h 6099082"/>
              <a:gd name="connsiteX119" fmla="*/ 8459979 w 12192000"/>
              <a:gd name="connsiteY119" fmla="*/ 5840566 h 6099082"/>
              <a:gd name="connsiteX120" fmla="*/ 8313671 w 12192000"/>
              <a:gd name="connsiteY120" fmla="*/ 5891622 h 6099082"/>
              <a:gd name="connsiteX121" fmla="*/ 8189651 w 12192000"/>
              <a:gd name="connsiteY121" fmla="*/ 5925341 h 6099082"/>
              <a:gd name="connsiteX122" fmla="*/ 8137835 w 12192000"/>
              <a:gd name="connsiteY122" fmla="*/ 5941534 h 6099082"/>
              <a:gd name="connsiteX123" fmla="*/ 8019339 w 12192000"/>
              <a:gd name="connsiteY123" fmla="*/ 5968586 h 6099082"/>
              <a:gd name="connsiteX124" fmla="*/ 7952280 w 12192000"/>
              <a:gd name="connsiteY124" fmla="*/ 5987637 h 6099082"/>
              <a:gd name="connsiteX125" fmla="*/ 7788636 w 12192000"/>
              <a:gd name="connsiteY125" fmla="*/ 6009163 h 6099082"/>
              <a:gd name="connsiteX126" fmla="*/ 7619655 w 12192000"/>
              <a:gd name="connsiteY126" fmla="*/ 6029928 h 6099082"/>
              <a:gd name="connsiteX127" fmla="*/ 7526880 w 12192000"/>
              <a:gd name="connsiteY127" fmla="*/ 6036786 h 6099082"/>
              <a:gd name="connsiteX128" fmla="*/ 7445916 w 12192000"/>
              <a:gd name="connsiteY128" fmla="*/ 6047647 h 6099082"/>
              <a:gd name="connsiteX129" fmla="*/ 7375428 w 12192000"/>
              <a:gd name="connsiteY129" fmla="*/ 6054505 h 6099082"/>
              <a:gd name="connsiteX130" fmla="*/ 7263220 w 12192000"/>
              <a:gd name="connsiteY130" fmla="*/ 6068411 h 6099082"/>
              <a:gd name="connsiteX131" fmla="*/ 7216547 w 12192000"/>
              <a:gd name="connsiteY131" fmla="*/ 6072032 h 6099082"/>
              <a:gd name="connsiteX132" fmla="*/ 7106432 w 12192000"/>
              <a:gd name="connsiteY132" fmla="*/ 6071840 h 6099082"/>
              <a:gd name="connsiteX133" fmla="*/ 7068141 w 12192000"/>
              <a:gd name="connsiteY133" fmla="*/ 6069936 h 6099082"/>
              <a:gd name="connsiteX134" fmla="*/ 6994415 w 12192000"/>
              <a:gd name="connsiteY134" fmla="*/ 6046313 h 6099082"/>
              <a:gd name="connsiteX135" fmla="*/ 6985653 w 12192000"/>
              <a:gd name="connsiteY135" fmla="*/ 6044599 h 6099082"/>
              <a:gd name="connsiteX136" fmla="*/ 6937263 w 12192000"/>
              <a:gd name="connsiteY136" fmla="*/ 6035263 h 6099082"/>
              <a:gd name="connsiteX137" fmla="*/ 6910782 w 12192000"/>
              <a:gd name="connsiteY137" fmla="*/ 6032214 h 6099082"/>
              <a:gd name="connsiteX138" fmla="*/ 6810195 w 12192000"/>
              <a:gd name="connsiteY138" fmla="*/ 6012784 h 6099082"/>
              <a:gd name="connsiteX139" fmla="*/ 6752283 w 12192000"/>
              <a:gd name="connsiteY139" fmla="*/ 6003639 h 6099082"/>
              <a:gd name="connsiteX140" fmla="*/ 6705417 w 12192000"/>
              <a:gd name="connsiteY140" fmla="*/ 6004974 h 6099082"/>
              <a:gd name="connsiteX141" fmla="*/ 6623118 w 12192000"/>
              <a:gd name="connsiteY141" fmla="*/ 6006687 h 6099082"/>
              <a:gd name="connsiteX142" fmla="*/ 6596828 w 12192000"/>
              <a:gd name="connsiteY142" fmla="*/ 6011070 h 6099082"/>
              <a:gd name="connsiteX143" fmla="*/ 6477951 w 12192000"/>
              <a:gd name="connsiteY143" fmla="*/ 5998495 h 6099082"/>
              <a:gd name="connsiteX144" fmla="*/ 6410131 w 12192000"/>
              <a:gd name="connsiteY144" fmla="*/ 5997543 h 6099082"/>
              <a:gd name="connsiteX145" fmla="*/ 6333739 w 12192000"/>
              <a:gd name="connsiteY145" fmla="*/ 5981920 h 6099082"/>
              <a:gd name="connsiteX146" fmla="*/ 6311449 w 12192000"/>
              <a:gd name="connsiteY146" fmla="*/ 5982682 h 6099082"/>
              <a:gd name="connsiteX147" fmla="*/ 6286493 w 12192000"/>
              <a:gd name="connsiteY147" fmla="*/ 5984017 h 6099082"/>
              <a:gd name="connsiteX148" fmla="*/ 6209909 w 12192000"/>
              <a:gd name="connsiteY148" fmla="*/ 5985161 h 6099082"/>
              <a:gd name="connsiteX149" fmla="*/ 6163424 w 12192000"/>
              <a:gd name="connsiteY149" fmla="*/ 5990874 h 6099082"/>
              <a:gd name="connsiteX150" fmla="*/ 6074841 w 12192000"/>
              <a:gd name="connsiteY150" fmla="*/ 5987447 h 6099082"/>
              <a:gd name="connsiteX151" fmla="*/ 6042072 w 12192000"/>
              <a:gd name="connsiteY151" fmla="*/ 5992399 h 6099082"/>
              <a:gd name="connsiteX152" fmla="*/ 5959204 w 12192000"/>
              <a:gd name="connsiteY152" fmla="*/ 5992971 h 6099082"/>
              <a:gd name="connsiteX153" fmla="*/ 5884905 w 12192000"/>
              <a:gd name="connsiteY153" fmla="*/ 5990113 h 6099082"/>
              <a:gd name="connsiteX154" fmla="*/ 5813275 w 12192000"/>
              <a:gd name="connsiteY154" fmla="*/ 5991637 h 6099082"/>
              <a:gd name="connsiteX155" fmla="*/ 5762029 w 12192000"/>
              <a:gd name="connsiteY155" fmla="*/ 5997923 h 6099082"/>
              <a:gd name="connsiteX156" fmla="*/ 5706401 w 12192000"/>
              <a:gd name="connsiteY156" fmla="*/ 6001734 h 6099082"/>
              <a:gd name="connsiteX157" fmla="*/ 5553045 w 12192000"/>
              <a:gd name="connsiteY157" fmla="*/ 6024403 h 6099082"/>
              <a:gd name="connsiteX158" fmla="*/ 5524660 w 12192000"/>
              <a:gd name="connsiteY158" fmla="*/ 6018880 h 6099082"/>
              <a:gd name="connsiteX159" fmla="*/ 5363491 w 12192000"/>
              <a:gd name="connsiteY159" fmla="*/ 6013736 h 6099082"/>
              <a:gd name="connsiteX160" fmla="*/ 5328437 w 12192000"/>
              <a:gd name="connsiteY160" fmla="*/ 6014118 h 6099082"/>
              <a:gd name="connsiteX161" fmla="*/ 5234326 w 12192000"/>
              <a:gd name="connsiteY161" fmla="*/ 5991637 h 6099082"/>
              <a:gd name="connsiteX162" fmla="*/ 5089161 w 12192000"/>
              <a:gd name="connsiteY162" fmla="*/ 6027262 h 6099082"/>
              <a:gd name="connsiteX163" fmla="*/ 4953328 w 12192000"/>
              <a:gd name="connsiteY163" fmla="*/ 6071840 h 6099082"/>
              <a:gd name="connsiteX164" fmla="*/ 4936184 w 12192000"/>
              <a:gd name="connsiteY164" fmla="*/ 6077555 h 6099082"/>
              <a:gd name="connsiteX165" fmla="*/ 4887414 w 12192000"/>
              <a:gd name="connsiteY165" fmla="*/ 6087272 h 6099082"/>
              <a:gd name="connsiteX166" fmla="*/ 4827024 w 12192000"/>
              <a:gd name="connsiteY166" fmla="*/ 6090701 h 6099082"/>
              <a:gd name="connsiteX167" fmla="*/ 4750439 w 12192000"/>
              <a:gd name="connsiteY167" fmla="*/ 6099082 h 6099082"/>
              <a:gd name="connsiteX168" fmla="*/ 4689097 w 12192000"/>
              <a:gd name="connsiteY168" fmla="*/ 6088605 h 6099082"/>
              <a:gd name="connsiteX169" fmla="*/ 4603368 w 12192000"/>
              <a:gd name="connsiteY169" fmla="*/ 6072984 h 6099082"/>
              <a:gd name="connsiteX170" fmla="*/ 4522595 w 12192000"/>
              <a:gd name="connsiteY170" fmla="*/ 6058123 h 6099082"/>
              <a:gd name="connsiteX171" fmla="*/ 4497067 w 12192000"/>
              <a:gd name="connsiteY171" fmla="*/ 6075649 h 6099082"/>
              <a:gd name="connsiteX172" fmla="*/ 4457632 w 12192000"/>
              <a:gd name="connsiteY172" fmla="*/ 6090890 h 6099082"/>
              <a:gd name="connsiteX173" fmla="*/ 4413816 w 12192000"/>
              <a:gd name="connsiteY173" fmla="*/ 6072601 h 6099082"/>
              <a:gd name="connsiteX174" fmla="*/ 4311323 w 12192000"/>
              <a:gd name="connsiteY174" fmla="*/ 6034693 h 6099082"/>
              <a:gd name="connsiteX175" fmla="*/ 4246551 w 12192000"/>
              <a:gd name="connsiteY175" fmla="*/ 6032976 h 6099082"/>
              <a:gd name="connsiteX176" fmla="*/ 4105766 w 12192000"/>
              <a:gd name="connsiteY176" fmla="*/ 6016784 h 6099082"/>
              <a:gd name="connsiteX177" fmla="*/ 4013753 w 12192000"/>
              <a:gd name="connsiteY177" fmla="*/ 5993733 h 6099082"/>
              <a:gd name="connsiteX178" fmla="*/ 3947648 w 12192000"/>
              <a:gd name="connsiteY178" fmla="*/ 5967634 h 6099082"/>
              <a:gd name="connsiteX179" fmla="*/ 3852966 w 12192000"/>
              <a:gd name="connsiteY179" fmla="*/ 5933533 h 6099082"/>
              <a:gd name="connsiteX180" fmla="*/ 3757902 w 12192000"/>
              <a:gd name="connsiteY180" fmla="*/ 5915816 h 6099082"/>
              <a:gd name="connsiteX181" fmla="*/ 3689131 w 12192000"/>
              <a:gd name="connsiteY181" fmla="*/ 5893526 h 6099082"/>
              <a:gd name="connsiteX182" fmla="*/ 3605116 w 12192000"/>
              <a:gd name="connsiteY182" fmla="*/ 5878285 h 6099082"/>
              <a:gd name="connsiteX183" fmla="*/ 3534629 w 12192000"/>
              <a:gd name="connsiteY183" fmla="*/ 5877715 h 6099082"/>
              <a:gd name="connsiteX184" fmla="*/ 3424135 w 12192000"/>
              <a:gd name="connsiteY184" fmla="*/ 5880382 h 6099082"/>
              <a:gd name="connsiteX185" fmla="*/ 3288877 w 12192000"/>
              <a:gd name="connsiteY185" fmla="*/ 5834280 h 6099082"/>
              <a:gd name="connsiteX186" fmla="*/ 3234202 w 12192000"/>
              <a:gd name="connsiteY186" fmla="*/ 5823991 h 6099082"/>
              <a:gd name="connsiteX187" fmla="*/ 3182763 w 12192000"/>
              <a:gd name="connsiteY187" fmla="*/ 5819229 h 6099082"/>
              <a:gd name="connsiteX188" fmla="*/ 3073604 w 12192000"/>
              <a:gd name="connsiteY188" fmla="*/ 5788558 h 6099082"/>
              <a:gd name="connsiteX189" fmla="*/ 3029216 w 12192000"/>
              <a:gd name="connsiteY189" fmla="*/ 5778459 h 6099082"/>
              <a:gd name="connsiteX190" fmla="*/ 2967110 w 12192000"/>
              <a:gd name="connsiteY190" fmla="*/ 5778651 h 6099082"/>
              <a:gd name="connsiteX191" fmla="*/ 2854140 w 12192000"/>
              <a:gd name="connsiteY191" fmla="*/ 5764553 h 6099082"/>
              <a:gd name="connsiteX192" fmla="*/ 2741360 w 12192000"/>
              <a:gd name="connsiteY192" fmla="*/ 5723403 h 6099082"/>
              <a:gd name="connsiteX193" fmla="*/ 2693543 w 12192000"/>
              <a:gd name="connsiteY193" fmla="*/ 5727405 h 6099082"/>
              <a:gd name="connsiteX194" fmla="*/ 2676398 w 12192000"/>
              <a:gd name="connsiteY194" fmla="*/ 5726453 h 6099082"/>
              <a:gd name="connsiteX195" fmla="*/ 2522279 w 12192000"/>
              <a:gd name="connsiteY195" fmla="*/ 5703782 h 6099082"/>
              <a:gd name="connsiteX196" fmla="*/ 2506847 w 12192000"/>
              <a:gd name="connsiteY196" fmla="*/ 5701305 h 6099082"/>
              <a:gd name="connsiteX197" fmla="*/ 2434456 w 12192000"/>
              <a:gd name="connsiteY197" fmla="*/ 5681112 h 6099082"/>
              <a:gd name="connsiteX198" fmla="*/ 2251948 w 12192000"/>
              <a:gd name="connsiteY198" fmla="*/ 5668538 h 6099082"/>
              <a:gd name="connsiteX199" fmla="*/ 2240710 w 12192000"/>
              <a:gd name="connsiteY199" fmla="*/ 5667014 h 6099082"/>
              <a:gd name="connsiteX200" fmla="*/ 2179556 w 12192000"/>
              <a:gd name="connsiteY200" fmla="*/ 5677111 h 6099082"/>
              <a:gd name="connsiteX201" fmla="*/ 2149267 w 12192000"/>
              <a:gd name="connsiteY201" fmla="*/ 5691399 h 6099082"/>
              <a:gd name="connsiteX202" fmla="*/ 2102021 w 12192000"/>
              <a:gd name="connsiteY202" fmla="*/ 5706259 h 6099082"/>
              <a:gd name="connsiteX203" fmla="*/ 2054013 w 12192000"/>
              <a:gd name="connsiteY203" fmla="*/ 5711784 h 6099082"/>
              <a:gd name="connsiteX204" fmla="*/ 1973429 w 12192000"/>
              <a:gd name="connsiteY204" fmla="*/ 5689303 h 6099082"/>
              <a:gd name="connsiteX205" fmla="*/ 1944092 w 12192000"/>
              <a:gd name="connsiteY205" fmla="*/ 5687017 h 6099082"/>
              <a:gd name="connsiteX206" fmla="*/ 1878748 w 12192000"/>
              <a:gd name="connsiteY206" fmla="*/ 5676159 h 6099082"/>
              <a:gd name="connsiteX207" fmla="*/ 1821596 w 12192000"/>
              <a:gd name="connsiteY207" fmla="*/ 5676920 h 6099082"/>
              <a:gd name="connsiteX208" fmla="*/ 1775684 w 12192000"/>
              <a:gd name="connsiteY208" fmla="*/ 5694257 h 6099082"/>
              <a:gd name="connsiteX209" fmla="*/ 1709006 w 12192000"/>
              <a:gd name="connsiteY209" fmla="*/ 5697685 h 6099082"/>
              <a:gd name="connsiteX210" fmla="*/ 1665950 w 12192000"/>
              <a:gd name="connsiteY210" fmla="*/ 5685113 h 6099082"/>
              <a:gd name="connsiteX211" fmla="*/ 1657188 w 12192000"/>
              <a:gd name="connsiteY211" fmla="*/ 5683399 h 6099082"/>
              <a:gd name="connsiteX212" fmla="*/ 1544598 w 12192000"/>
              <a:gd name="connsiteY212" fmla="*/ 5682634 h 6099082"/>
              <a:gd name="connsiteX213" fmla="*/ 1404006 w 12192000"/>
              <a:gd name="connsiteY213" fmla="*/ 5720546 h 6099082"/>
              <a:gd name="connsiteX214" fmla="*/ 1380762 w 12192000"/>
              <a:gd name="connsiteY214" fmla="*/ 5728549 h 6099082"/>
              <a:gd name="connsiteX215" fmla="*/ 1267411 w 12192000"/>
              <a:gd name="connsiteY215" fmla="*/ 5742455 h 6099082"/>
              <a:gd name="connsiteX216" fmla="*/ 1206641 w 12192000"/>
              <a:gd name="connsiteY216" fmla="*/ 5756553 h 6099082"/>
              <a:gd name="connsiteX217" fmla="*/ 1162823 w 12192000"/>
              <a:gd name="connsiteY217" fmla="*/ 5757315 h 6099082"/>
              <a:gd name="connsiteX218" fmla="*/ 1109865 w 12192000"/>
              <a:gd name="connsiteY218" fmla="*/ 5782270 h 6099082"/>
              <a:gd name="connsiteX219" fmla="*/ 1092527 w 12192000"/>
              <a:gd name="connsiteY219" fmla="*/ 5793130 h 6099082"/>
              <a:gd name="connsiteX220" fmla="*/ 1071762 w 12192000"/>
              <a:gd name="connsiteY220" fmla="*/ 5799607 h 6099082"/>
              <a:gd name="connsiteX221" fmla="*/ 977653 w 12192000"/>
              <a:gd name="connsiteY221" fmla="*/ 5820182 h 6099082"/>
              <a:gd name="connsiteX222" fmla="*/ 960887 w 12192000"/>
              <a:gd name="connsiteY222" fmla="*/ 5831801 h 6099082"/>
              <a:gd name="connsiteX223" fmla="*/ 949646 w 12192000"/>
              <a:gd name="connsiteY223" fmla="*/ 5839042 h 6099082"/>
              <a:gd name="connsiteX224" fmla="*/ 858205 w 12192000"/>
              <a:gd name="connsiteY224" fmla="*/ 5851234 h 6099082"/>
              <a:gd name="connsiteX225" fmla="*/ 801053 w 12192000"/>
              <a:gd name="connsiteY225" fmla="*/ 5885715 h 6099082"/>
              <a:gd name="connsiteX226" fmla="*/ 785432 w 12192000"/>
              <a:gd name="connsiteY226" fmla="*/ 5900384 h 6099082"/>
              <a:gd name="connsiteX227" fmla="*/ 730754 w 12192000"/>
              <a:gd name="connsiteY227" fmla="*/ 5922482 h 6099082"/>
              <a:gd name="connsiteX228" fmla="*/ 546917 w 12192000"/>
              <a:gd name="connsiteY228" fmla="*/ 5964966 h 6099082"/>
              <a:gd name="connsiteX229" fmla="*/ 494337 w 12192000"/>
              <a:gd name="connsiteY229" fmla="*/ 5949915 h 6099082"/>
              <a:gd name="connsiteX230" fmla="*/ 394511 w 12192000"/>
              <a:gd name="connsiteY230" fmla="*/ 5990303 h 6099082"/>
              <a:gd name="connsiteX231" fmla="*/ 307259 w 12192000"/>
              <a:gd name="connsiteY231" fmla="*/ 6013163 h 6099082"/>
              <a:gd name="connsiteX232" fmla="*/ 274873 w 12192000"/>
              <a:gd name="connsiteY232" fmla="*/ 6018690 h 6099082"/>
              <a:gd name="connsiteX233" fmla="*/ 172384 w 12192000"/>
              <a:gd name="connsiteY233" fmla="*/ 6028786 h 6099082"/>
              <a:gd name="connsiteX234" fmla="*/ 119613 w 12192000"/>
              <a:gd name="connsiteY234" fmla="*/ 6051647 h 6099082"/>
              <a:gd name="connsiteX235" fmla="*/ 61197 w 12192000"/>
              <a:gd name="connsiteY235" fmla="*/ 6069150 h 6099082"/>
              <a:gd name="connsiteX236" fmla="*/ 544 w 12192000"/>
              <a:gd name="connsiteY236" fmla="*/ 6073921 h 6099082"/>
              <a:gd name="connsiteX237" fmla="*/ 544 w 12192000"/>
              <a:gd name="connsiteY237" fmla="*/ 5946682 h 6099082"/>
              <a:gd name="connsiteX238" fmla="*/ 0 w 12192000"/>
              <a:gd name="connsiteY238" fmla="*/ 5946682 h 6099082"/>
              <a:gd name="connsiteX239" fmla="*/ 0 w 12192000"/>
              <a:gd name="connsiteY239" fmla="*/ 1335314 h 6099082"/>
              <a:gd name="connsiteX240" fmla="*/ 0 w 12192000"/>
              <a:gd name="connsiteY240" fmla="*/ 873938 h 609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12192000" h="6099082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6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4" y="5758133"/>
                </a:lnTo>
                <a:cubicBezTo>
                  <a:pt x="6321454" y="5760521"/>
                  <a:pt x="6329151" y="5762258"/>
                  <a:pt x="6337047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2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3871824" y="5726642"/>
                </a:moveTo>
                <a:cubicBezTo>
                  <a:pt x="3883350" y="5738834"/>
                  <a:pt x="3895591" y="5748360"/>
                  <a:pt x="3908498" y="5756123"/>
                </a:cubicBezTo>
                <a:lnTo>
                  <a:pt x="3908984" y="5756350"/>
                </a:lnTo>
                <a:lnTo>
                  <a:pt x="3908498" y="5756123"/>
                </a:lnTo>
                <a:cubicBezTo>
                  <a:pt x="3895591" y="5748360"/>
                  <a:pt x="3883351" y="5738834"/>
                  <a:pt x="3871824" y="5726642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5" y="5670301"/>
                </a:cubicBezTo>
                <a:lnTo>
                  <a:pt x="4858238" y="5663787"/>
                </a:lnTo>
                <a:cubicBezTo>
                  <a:pt x="4849944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89" y="5648726"/>
                  <a:pt x="5089161" y="5653107"/>
                </a:cubicBezTo>
                <a:cubicBezTo>
                  <a:pt x="5078018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4" y="5990874"/>
                </a:cubicBezTo>
                <a:cubicBezTo>
                  <a:pt x="6133897" y="5985351"/>
                  <a:pt x="6104368" y="5997733"/>
                  <a:pt x="6074841" y="5987447"/>
                </a:cubicBezTo>
                <a:cubicBezTo>
                  <a:pt x="6065695" y="5984399"/>
                  <a:pt x="6053123" y="5992019"/>
                  <a:pt x="6042072" y="5992399"/>
                </a:cubicBezTo>
                <a:cubicBezTo>
                  <a:pt x="6014449" y="5993351"/>
                  <a:pt x="5986827" y="5993161"/>
                  <a:pt x="5959204" y="5992971"/>
                </a:cubicBezTo>
                <a:cubicBezTo>
                  <a:pt x="5934437" y="5992781"/>
                  <a:pt x="5908718" y="5995447"/>
                  <a:pt x="5884905" y="5990113"/>
                </a:cubicBezTo>
                <a:cubicBezTo>
                  <a:pt x="5859949" y="5984399"/>
                  <a:pt x="5837470" y="5985161"/>
                  <a:pt x="5813275" y="5991637"/>
                </a:cubicBezTo>
                <a:cubicBezTo>
                  <a:pt x="5796701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3" y="6024403"/>
                  <a:pt x="5553045" y="6024403"/>
                </a:cubicBezTo>
                <a:cubicBezTo>
                  <a:pt x="5543518" y="6024403"/>
                  <a:pt x="5533801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49" y="6016022"/>
                  <a:pt x="5339677" y="6016403"/>
                  <a:pt x="5328437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1" y="6027262"/>
                </a:cubicBezTo>
                <a:cubicBezTo>
                  <a:pt x="5044391" y="6043455"/>
                  <a:pt x="5006291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4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01305" y="6092986"/>
                  <a:pt x="4775968" y="6099082"/>
                  <a:pt x="4750439" y="6099082"/>
                </a:cubicBezTo>
                <a:cubicBezTo>
                  <a:pt x="4729865" y="6099082"/>
                  <a:pt x="4709480" y="6092034"/>
                  <a:pt x="4689097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5" y="6058123"/>
                </a:cubicBezTo>
                <a:cubicBezTo>
                  <a:pt x="4513260" y="6059457"/>
                  <a:pt x="4501257" y="6067459"/>
                  <a:pt x="4497067" y="6075649"/>
                </a:cubicBezTo>
                <a:cubicBezTo>
                  <a:pt x="4487731" y="6093938"/>
                  <a:pt x="4474968" y="6097178"/>
                  <a:pt x="4457632" y="6090890"/>
                </a:cubicBezTo>
                <a:cubicBezTo>
                  <a:pt x="4442581" y="6085555"/>
                  <a:pt x="4424103" y="6082890"/>
                  <a:pt x="4413816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5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ln>
            <a:noFill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8">
            <a:extLst>
              <a:ext uri="{FF2B5EF4-FFF2-40B4-BE49-F238E27FC236}">
                <a16:creationId xmlns:a16="http://schemas.microsoft.com/office/drawing/2014/main" id="{1E12D6AD-7096-45BB-9C02-468B2704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" y="3296010"/>
            <a:ext cx="9143592" cy="2849975"/>
          </a:xfrm>
          <a:custGeom>
            <a:avLst/>
            <a:gdLst>
              <a:gd name="connsiteX0" fmla="*/ 6095524 w 6095524"/>
              <a:gd name="connsiteY0" fmla="*/ 0 h 1424940"/>
              <a:gd name="connsiteX1" fmla="*/ 6095524 w 6095524"/>
              <a:gd name="connsiteY1" fmla="*/ 17431 h 1424940"/>
              <a:gd name="connsiteX2" fmla="*/ 6095524 w 6095524"/>
              <a:gd name="connsiteY2" fmla="*/ 216290 h 1424940"/>
              <a:gd name="connsiteX3" fmla="*/ 6079998 w 6095524"/>
              <a:gd name="connsiteY3" fmla="*/ 230600 h 1424940"/>
              <a:gd name="connsiteX4" fmla="*/ 6012751 w 6095524"/>
              <a:gd name="connsiteY4" fmla="*/ 260699 h 1424940"/>
              <a:gd name="connsiteX5" fmla="*/ 5992749 w 6095524"/>
              <a:gd name="connsiteY5" fmla="*/ 268700 h 1424940"/>
              <a:gd name="connsiteX6" fmla="*/ 5910358 w 6095524"/>
              <a:gd name="connsiteY6" fmla="*/ 320231 h 1424940"/>
              <a:gd name="connsiteX7" fmla="*/ 5835777 w 6095524"/>
              <a:gd name="connsiteY7" fmla="*/ 383953 h 1424940"/>
              <a:gd name="connsiteX8" fmla="*/ 5781008 w 6095524"/>
              <a:gd name="connsiteY8" fmla="*/ 459581 h 1424940"/>
              <a:gd name="connsiteX9" fmla="*/ 5765673 w 6095524"/>
              <a:gd name="connsiteY9" fmla="*/ 477584 h 1424940"/>
              <a:gd name="connsiteX10" fmla="*/ 5723763 w 6095524"/>
              <a:gd name="connsiteY10" fmla="*/ 500158 h 1424940"/>
              <a:gd name="connsiteX11" fmla="*/ 5686711 w 6095524"/>
              <a:gd name="connsiteY11" fmla="*/ 517112 h 1424940"/>
              <a:gd name="connsiteX12" fmla="*/ 5659850 w 6095524"/>
              <a:gd name="connsiteY12" fmla="*/ 535877 h 1424940"/>
              <a:gd name="connsiteX13" fmla="*/ 5637181 w 6095524"/>
              <a:gd name="connsiteY13" fmla="*/ 553117 h 1424940"/>
              <a:gd name="connsiteX14" fmla="*/ 5585841 w 6095524"/>
              <a:gd name="connsiteY14" fmla="*/ 597694 h 1424940"/>
              <a:gd name="connsiteX15" fmla="*/ 5528977 w 6095524"/>
              <a:gd name="connsiteY15" fmla="*/ 635318 h 1424940"/>
              <a:gd name="connsiteX16" fmla="*/ 5483256 w 6095524"/>
              <a:gd name="connsiteY16" fmla="*/ 681419 h 1424940"/>
              <a:gd name="connsiteX17" fmla="*/ 5464397 w 6095524"/>
              <a:gd name="connsiteY17" fmla="*/ 706374 h 1424940"/>
              <a:gd name="connsiteX18" fmla="*/ 5424773 w 6095524"/>
              <a:gd name="connsiteY18" fmla="*/ 723424 h 1424940"/>
              <a:gd name="connsiteX19" fmla="*/ 5381815 w 6095524"/>
              <a:gd name="connsiteY19" fmla="*/ 750094 h 1424940"/>
              <a:gd name="connsiteX20" fmla="*/ 5351335 w 6095524"/>
              <a:gd name="connsiteY20" fmla="*/ 776573 h 1424940"/>
              <a:gd name="connsiteX21" fmla="*/ 5327809 w 6095524"/>
              <a:gd name="connsiteY21" fmla="*/ 794290 h 1424940"/>
              <a:gd name="connsiteX22" fmla="*/ 5294566 w 6095524"/>
              <a:gd name="connsiteY22" fmla="*/ 812102 h 1424940"/>
              <a:gd name="connsiteX23" fmla="*/ 5261229 w 6095524"/>
              <a:gd name="connsiteY23" fmla="*/ 835438 h 1424940"/>
              <a:gd name="connsiteX24" fmla="*/ 5245037 w 6095524"/>
              <a:gd name="connsiteY24" fmla="*/ 849821 h 1424940"/>
              <a:gd name="connsiteX25" fmla="*/ 5213699 w 6095524"/>
              <a:gd name="connsiteY25" fmla="*/ 873728 h 1424940"/>
              <a:gd name="connsiteX26" fmla="*/ 5181409 w 6095524"/>
              <a:gd name="connsiteY26" fmla="*/ 896017 h 1424940"/>
              <a:gd name="connsiteX27" fmla="*/ 5120735 w 6095524"/>
              <a:gd name="connsiteY27" fmla="*/ 921544 h 1424940"/>
              <a:gd name="connsiteX28" fmla="*/ 5065490 w 6095524"/>
              <a:gd name="connsiteY28" fmla="*/ 959072 h 1424940"/>
              <a:gd name="connsiteX29" fmla="*/ 5021675 w 6095524"/>
              <a:gd name="connsiteY29" fmla="*/ 986504 h 1424940"/>
              <a:gd name="connsiteX30" fmla="*/ 4996148 w 6095524"/>
              <a:gd name="connsiteY30" fmla="*/ 1004507 h 1424940"/>
              <a:gd name="connsiteX31" fmla="*/ 4949285 w 6095524"/>
              <a:gd name="connsiteY31" fmla="*/ 1044702 h 1424940"/>
              <a:gd name="connsiteX32" fmla="*/ 4876609 w 6095524"/>
              <a:gd name="connsiteY32" fmla="*/ 1086993 h 1424940"/>
              <a:gd name="connsiteX33" fmla="*/ 4832699 w 6095524"/>
              <a:gd name="connsiteY33" fmla="*/ 1109853 h 1424940"/>
              <a:gd name="connsiteX34" fmla="*/ 4738211 w 6095524"/>
              <a:gd name="connsiteY34" fmla="*/ 1144334 h 1424940"/>
              <a:gd name="connsiteX35" fmla="*/ 4707731 w 6095524"/>
              <a:gd name="connsiteY35" fmla="*/ 1156621 h 1424940"/>
              <a:gd name="connsiteX36" fmla="*/ 4672870 w 6095524"/>
              <a:gd name="connsiteY36" fmla="*/ 1164717 h 1424940"/>
              <a:gd name="connsiteX37" fmla="*/ 4616863 w 6095524"/>
              <a:gd name="connsiteY37" fmla="*/ 1183862 h 1424940"/>
              <a:gd name="connsiteX38" fmla="*/ 4507516 w 6095524"/>
              <a:gd name="connsiteY38" fmla="*/ 1216819 h 1424940"/>
              <a:gd name="connsiteX39" fmla="*/ 4483513 w 6095524"/>
              <a:gd name="connsiteY39" fmla="*/ 1221867 h 1424940"/>
              <a:gd name="connsiteX40" fmla="*/ 4422362 w 6095524"/>
              <a:gd name="connsiteY40" fmla="*/ 1243108 h 1424940"/>
              <a:gd name="connsiteX41" fmla="*/ 4385691 w 6095524"/>
              <a:gd name="connsiteY41" fmla="*/ 1257395 h 1424940"/>
              <a:gd name="connsiteX42" fmla="*/ 4355306 w 6095524"/>
              <a:gd name="connsiteY42" fmla="*/ 1265587 h 1424940"/>
              <a:gd name="connsiteX43" fmla="*/ 4328446 w 6095524"/>
              <a:gd name="connsiteY43" fmla="*/ 1269397 h 1424940"/>
              <a:gd name="connsiteX44" fmla="*/ 4257770 w 6095524"/>
              <a:gd name="connsiteY44" fmla="*/ 1288256 h 1424940"/>
              <a:gd name="connsiteX45" fmla="*/ 4229576 w 6095524"/>
              <a:gd name="connsiteY45" fmla="*/ 1295686 h 1424940"/>
              <a:gd name="connsiteX46" fmla="*/ 4156424 w 6095524"/>
              <a:gd name="connsiteY46" fmla="*/ 1321213 h 1424940"/>
              <a:gd name="connsiteX47" fmla="*/ 4094416 w 6095524"/>
              <a:gd name="connsiteY47" fmla="*/ 1338072 h 1424940"/>
              <a:gd name="connsiteX48" fmla="*/ 4068509 w 6095524"/>
              <a:gd name="connsiteY48" fmla="*/ 1346168 h 1424940"/>
              <a:gd name="connsiteX49" fmla="*/ 4009263 w 6095524"/>
              <a:gd name="connsiteY49" fmla="*/ 1359694 h 1424940"/>
              <a:gd name="connsiteX50" fmla="*/ 3975735 w 6095524"/>
              <a:gd name="connsiteY50" fmla="*/ 1369219 h 1424940"/>
              <a:gd name="connsiteX51" fmla="*/ 3893915 w 6095524"/>
              <a:gd name="connsiteY51" fmla="*/ 1379982 h 1424940"/>
              <a:gd name="connsiteX52" fmla="*/ 3809428 w 6095524"/>
              <a:gd name="connsiteY52" fmla="*/ 1390364 h 1424940"/>
              <a:gd name="connsiteX53" fmla="*/ 3763042 w 6095524"/>
              <a:gd name="connsiteY53" fmla="*/ 1393793 h 1424940"/>
              <a:gd name="connsiteX54" fmla="*/ 3722561 w 6095524"/>
              <a:gd name="connsiteY54" fmla="*/ 1399223 h 1424940"/>
              <a:gd name="connsiteX55" fmla="*/ 3687318 w 6095524"/>
              <a:gd name="connsiteY55" fmla="*/ 1402652 h 1424940"/>
              <a:gd name="connsiteX56" fmla="*/ 3631216 w 6095524"/>
              <a:gd name="connsiteY56" fmla="*/ 1409605 h 1424940"/>
              <a:gd name="connsiteX57" fmla="*/ 3607880 w 6095524"/>
              <a:gd name="connsiteY57" fmla="*/ 1411415 h 1424940"/>
              <a:gd name="connsiteX58" fmla="*/ 3552825 w 6095524"/>
              <a:gd name="connsiteY58" fmla="*/ 1411319 h 1424940"/>
              <a:gd name="connsiteX59" fmla="*/ 3533680 w 6095524"/>
              <a:gd name="connsiteY59" fmla="*/ 1410367 h 1424940"/>
              <a:gd name="connsiteX60" fmla="*/ 3496818 w 6095524"/>
              <a:gd name="connsiteY60" fmla="*/ 1398556 h 1424940"/>
              <a:gd name="connsiteX61" fmla="*/ 3492437 w 6095524"/>
              <a:gd name="connsiteY61" fmla="*/ 1397699 h 1424940"/>
              <a:gd name="connsiteX62" fmla="*/ 3468243 w 6095524"/>
              <a:gd name="connsiteY62" fmla="*/ 1393031 h 1424940"/>
              <a:gd name="connsiteX63" fmla="*/ 3455003 w 6095524"/>
              <a:gd name="connsiteY63" fmla="*/ 1391507 h 1424940"/>
              <a:gd name="connsiteX64" fmla="*/ 3404711 w 6095524"/>
              <a:gd name="connsiteY64" fmla="*/ 1381792 h 1424940"/>
              <a:gd name="connsiteX65" fmla="*/ 3375756 w 6095524"/>
              <a:gd name="connsiteY65" fmla="*/ 1377220 h 1424940"/>
              <a:gd name="connsiteX66" fmla="*/ 3352324 w 6095524"/>
              <a:gd name="connsiteY66" fmla="*/ 1377887 h 1424940"/>
              <a:gd name="connsiteX67" fmla="*/ 3311176 w 6095524"/>
              <a:gd name="connsiteY67" fmla="*/ 1378744 h 1424940"/>
              <a:gd name="connsiteX68" fmla="*/ 3298031 w 6095524"/>
              <a:gd name="connsiteY68" fmla="*/ 1380935 h 1424940"/>
              <a:gd name="connsiteX69" fmla="*/ 3238595 w 6095524"/>
              <a:gd name="connsiteY69" fmla="*/ 1374648 h 1424940"/>
              <a:gd name="connsiteX70" fmla="*/ 3204686 w 6095524"/>
              <a:gd name="connsiteY70" fmla="*/ 1374172 h 1424940"/>
              <a:gd name="connsiteX71" fmla="*/ 3166491 w 6095524"/>
              <a:gd name="connsiteY71" fmla="*/ 1366361 h 1424940"/>
              <a:gd name="connsiteX72" fmla="*/ 3155347 w 6095524"/>
              <a:gd name="connsiteY72" fmla="*/ 1366742 h 1424940"/>
              <a:gd name="connsiteX73" fmla="*/ 3142869 w 6095524"/>
              <a:gd name="connsiteY73" fmla="*/ 1367409 h 1424940"/>
              <a:gd name="connsiteX74" fmla="*/ 3104578 w 6095524"/>
              <a:gd name="connsiteY74" fmla="*/ 1367981 h 1424940"/>
              <a:gd name="connsiteX75" fmla="*/ 3081337 w 6095524"/>
              <a:gd name="connsiteY75" fmla="*/ 1370838 h 1424940"/>
              <a:gd name="connsiteX76" fmla="*/ 3037047 w 6095524"/>
              <a:gd name="connsiteY76" fmla="*/ 1369124 h 1424940"/>
              <a:gd name="connsiteX77" fmla="*/ 3020663 w 6095524"/>
              <a:gd name="connsiteY77" fmla="*/ 1371600 h 1424940"/>
              <a:gd name="connsiteX78" fmla="*/ 2979230 w 6095524"/>
              <a:gd name="connsiteY78" fmla="*/ 1371886 h 1424940"/>
              <a:gd name="connsiteX79" fmla="*/ 2942082 w 6095524"/>
              <a:gd name="connsiteY79" fmla="*/ 1370457 h 1424940"/>
              <a:gd name="connsiteX80" fmla="*/ 2906268 w 6095524"/>
              <a:gd name="connsiteY80" fmla="*/ 1371219 h 1424940"/>
              <a:gd name="connsiteX81" fmla="*/ 2880646 w 6095524"/>
              <a:gd name="connsiteY81" fmla="*/ 1374362 h 1424940"/>
              <a:gd name="connsiteX82" fmla="*/ 2852833 w 6095524"/>
              <a:gd name="connsiteY82" fmla="*/ 1376267 h 1424940"/>
              <a:gd name="connsiteX83" fmla="*/ 2776157 w 6095524"/>
              <a:gd name="connsiteY83" fmla="*/ 1387602 h 1424940"/>
              <a:gd name="connsiteX84" fmla="*/ 2761965 w 6095524"/>
              <a:gd name="connsiteY84" fmla="*/ 1384840 h 1424940"/>
              <a:gd name="connsiteX85" fmla="*/ 2681383 w 6095524"/>
              <a:gd name="connsiteY85" fmla="*/ 1382268 h 1424940"/>
              <a:gd name="connsiteX86" fmla="*/ 2663857 w 6095524"/>
              <a:gd name="connsiteY86" fmla="*/ 1382459 h 1424940"/>
              <a:gd name="connsiteX87" fmla="*/ 2616803 w 6095524"/>
              <a:gd name="connsiteY87" fmla="*/ 1371219 h 1424940"/>
              <a:gd name="connsiteX88" fmla="*/ 2544223 w 6095524"/>
              <a:gd name="connsiteY88" fmla="*/ 1389031 h 1424940"/>
              <a:gd name="connsiteX89" fmla="*/ 2476309 w 6095524"/>
              <a:gd name="connsiteY89" fmla="*/ 1411319 h 1424940"/>
              <a:gd name="connsiteX90" fmla="*/ 2467737 w 6095524"/>
              <a:gd name="connsiteY90" fmla="*/ 1414177 h 1424940"/>
              <a:gd name="connsiteX91" fmla="*/ 2443353 w 6095524"/>
              <a:gd name="connsiteY91" fmla="*/ 1419035 h 1424940"/>
              <a:gd name="connsiteX92" fmla="*/ 2413159 w 6095524"/>
              <a:gd name="connsiteY92" fmla="*/ 1420749 h 1424940"/>
              <a:gd name="connsiteX93" fmla="*/ 2374868 w 6095524"/>
              <a:gd name="connsiteY93" fmla="*/ 1424940 h 1424940"/>
              <a:gd name="connsiteX94" fmla="*/ 2344198 w 6095524"/>
              <a:gd name="connsiteY94" fmla="*/ 1419701 h 1424940"/>
              <a:gd name="connsiteX95" fmla="*/ 2301335 w 6095524"/>
              <a:gd name="connsiteY95" fmla="*/ 1411891 h 1424940"/>
              <a:gd name="connsiteX96" fmla="*/ 2260949 w 6095524"/>
              <a:gd name="connsiteY96" fmla="*/ 1404461 h 1424940"/>
              <a:gd name="connsiteX97" fmla="*/ 2248186 w 6095524"/>
              <a:gd name="connsiteY97" fmla="*/ 1413224 h 1424940"/>
              <a:gd name="connsiteX98" fmla="*/ 2228469 w 6095524"/>
              <a:gd name="connsiteY98" fmla="*/ 1420844 h 1424940"/>
              <a:gd name="connsiteX99" fmla="*/ 2206562 w 6095524"/>
              <a:gd name="connsiteY99" fmla="*/ 1411700 h 1424940"/>
              <a:gd name="connsiteX100" fmla="*/ 2155317 w 6095524"/>
              <a:gd name="connsiteY100" fmla="*/ 1392746 h 1424940"/>
              <a:gd name="connsiteX101" fmla="*/ 2122932 w 6095524"/>
              <a:gd name="connsiteY101" fmla="*/ 1391888 h 1424940"/>
              <a:gd name="connsiteX102" fmla="*/ 2052542 w 6095524"/>
              <a:gd name="connsiteY102" fmla="*/ 1383792 h 1424940"/>
              <a:gd name="connsiteX103" fmla="*/ 2006537 w 6095524"/>
              <a:gd name="connsiteY103" fmla="*/ 1372267 h 1424940"/>
              <a:gd name="connsiteX104" fmla="*/ 1973486 w 6095524"/>
              <a:gd name="connsiteY104" fmla="*/ 1359218 h 1424940"/>
              <a:gd name="connsiteX105" fmla="*/ 1926146 w 6095524"/>
              <a:gd name="connsiteY105" fmla="*/ 1342168 h 1424940"/>
              <a:gd name="connsiteX106" fmla="*/ 1878616 w 6095524"/>
              <a:gd name="connsiteY106" fmla="*/ 1333310 h 1424940"/>
              <a:gd name="connsiteX107" fmla="*/ 1844231 w 6095524"/>
              <a:gd name="connsiteY107" fmla="*/ 1322165 h 1424940"/>
              <a:gd name="connsiteX108" fmla="*/ 1802225 w 6095524"/>
              <a:gd name="connsiteY108" fmla="*/ 1314545 h 1424940"/>
              <a:gd name="connsiteX109" fmla="*/ 1766983 w 6095524"/>
              <a:gd name="connsiteY109" fmla="*/ 1314260 h 1424940"/>
              <a:gd name="connsiteX110" fmla="*/ 1711738 w 6095524"/>
              <a:gd name="connsiteY110" fmla="*/ 1315593 h 1424940"/>
              <a:gd name="connsiteX111" fmla="*/ 1644111 w 6095524"/>
              <a:gd name="connsiteY111" fmla="*/ 1292543 h 1424940"/>
              <a:gd name="connsiteX112" fmla="*/ 1616774 w 6095524"/>
              <a:gd name="connsiteY112" fmla="*/ 1287399 h 1424940"/>
              <a:gd name="connsiteX113" fmla="*/ 1591056 w 6095524"/>
              <a:gd name="connsiteY113" fmla="*/ 1285018 h 1424940"/>
              <a:gd name="connsiteX114" fmla="*/ 1536478 w 6095524"/>
              <a:gd name="connsiteY114" fmla="*/ 1269683 h 1424940"/>
              <a:gd name="connsiteX115" fmla="*/ 1514285 w 6095524"/>
              <a:gd name="connsiteY115" fmla="*/ 1264634 h 1424940"/>
              <a:gd name="connsiteX116" fmla="*/ 1483233 w 6095524"/>
              <a:gd name="connsiteY116" fmla="*/ 1264730 h 1424940"/>
              <a:gd name="connsiteX117" fmla="*/ 1426750 w 6095524"/>
              <a:gd name="connsiteY117" fmla="*/ 1257681 h 1424940"/>
              <a:gd name="connsiteX118" fmla="*/ 1370362 w 6095524"/>
              <a:gd name="connsiteY118" fmla="*/ 1237107 h 1424940"/>
              <a:gd name="connsiteX119" fmla="*/ 1346454 w 6095524"/>
              <a:gd name="connsiteY119" fmla="*/ 1239107 h 1424940"/>
              <a:gd name="connsiteX120" fmla="*/ 1337882 w 6095524"/>
              <a:gd name="connsiteY120" fmla="*/ 1238631 h 1424940"/>
              <a:gd name="connsiteX121" fmla="*/ 1260825 w 6095524"/>
              <a:gd name="connsiteY121" fmla="*/ 1227296 h 1424940"/>
              <a:gd name="connsiteX122" fmla="*/ 1253109 w 6095524"/>
              <a:gd name="connsiteY122" fmla="*/ 1226058 h 1424940"/>
              <a:gd name="connsiteX123" fmla="*/ 1216915 w 6095524"/>
              <a:gd name="connsiteY123" fmla="*/ 1215962 h 1424940"/>
              <a:gd name="connsiteX124" fmla="*/ 1125664 w 6095524"/>
              <a:gd name="connsiteY124" fmla="*/ 1209675 h 1424940"/>
              <a:gd name="connsiteX125" fmla="*/ 1120045 w 6095524"/>
              <a:gd name="connsiteY125" fmla="*/ 1208913 h 1424940"/>
              <a:gd name="connsiteX126" fmla="*/ 1089469 w 6095524"/>
              <a:gd name="connsiteY126" fmla="*/ 1213961 h 1424940"/>
              <a:gd name="connsiteX127" fmla="*/ 1074325 w 6095524"/>
              <a:gd name="connsiteY127" fmla="*/ 1221105 h 1424940"/>
              <a:gd name="connsiteX128" fmla="*/ 1050703 w 6095524"/>
              <a:gd name="connsiteY128" fmla="*/ 1228535 h 1424940"/>
              <a:gd name="connsiteX129" fmla="*/ 1026700 w 6095524"/>
              <a:gd name="connsiteY129" fmla="*/ 1231297 h 1424940"/>
              <a:gd name="connsiteX130" fmla="*/ 986409 w 6095524"/>
              <a:gd name="connsiteY130" fmla="*/ 1220057 h 1424940"/>
              <a:gd name="connsiteX131" fmla="*/ 971741 w 6095524"/>
              <a:gd name="connsiteY131" fmla="*/ 1218914 h 1424940"/>
              <a:gd name="connsiteX132" fmla="*/ 939070 w 6095524"/>
              <a:gd name="connsiteY132" fmla="*/ 1213485 h 1424940"/>
              <a:gd name="connsiteX133" fmla="*/ 910495 w 6095524"/>
              <a:gd name="connsiteY133" fmla="*/ 1213866 h 1424940"/>
              <a:gd name="connsiteX134" fmla="*/ 887540 w 6095524"/>
              <a:gd name="connsiteY134" fmla="*/ 1222534 h 1424940"/>
              <a:gd name="connsiteX135" fmla="*/ 854202 w 6095524"/>
              <a:gd name="connsiteY135" fmla="*/ 1224248 h 1424940"/>
              <a:gd name="connsiteX136" fmla="*/ 832675 w 6095524"/>
              <a:gd name="connsiteY136" fmla="*/ 1217962 h 1424940"/>
              <a:gd name="connsiteX137" fmla="*/ 828294 w 6095524"/>
              <a:gd name="connsiteY137" fmla="*/ 1217105 h 1424940"/>
              <a:gd name="connsiteX138" fmla="*/ 772001 w 6095524"/>
              <a:gd name="connsiteY138" fmla="*/ 1216723 h 1424940"/>
              <a:gd name="connsiteX139" fmla="*/ 701707 w 6095524"/>
              <a:gd name="connsiteY139" fmla="*/ 1235678 h 1424940"/>
              <a:gd name="connsiteX140" fmla="*/ 690086 w 6095524"/>
              <a:gd name="connsiteY140" fmla="*/ 1239679 h 1424940"/>
              <a:gd name="connsiteX141" fmla="*/ 633412 w 6095524"/>
              <a:gd name="connsiteY141" fmla="*/ 1246632 h 1424940"/>
              <a:gd name="connsiteX142" fmla="*/ 603028 w 6095524"/>
              <a:gd name="connsiteY142" fmla="*/ 1253681 h 1424940"/>
              <a:gd name="connsiteX143" fmla="*/ 581120 w 6095524"/>
              <a:gd name="connsiteY143" fmla="*/ 1254062 h 1424940"/>
              <a:gd name="connsiteX144" fmla="*/ 554642 w 6095524"/>
              <a:gd name="connsiteY144" fmla="*/ 1266539 h 1424940"/>
              <a:gd name="connsiteX145" fmla="*/ 545973 w 6095524"/>
              <a:gd name="connsiteY145" fmla="*/ 1271969 h 1424940"/>
              <a:gd name="connsiteX146" fmla="*/ 535591 w 6095524"/>
              <a:gd name="connsiteY146" fmla="*/ 1275207 h 1424940"/>
              <a:gd name="connsiteX147" fmla="*/ 488538 w 6095524"/>
              <a:gd name="connsiteY147" fmla="*/ 1285494 h 1424940"/>
              <a:gd name="connsiteX148" fmla="*/ 480155 w 6095524"/>
              <a:gd name="connsiteY148" fmla="*/ 1291304 h 1424940"/>
              <a:gd name="connsiteX149" fmla="*/ 474535 w 6095524"/>
              <a:gd name="connsiteY149" fmla="*/ 1294924 h 1424940"/>
              <a:gd name="connsiteX150" fmla="*/ 428816 w 6095524"/>
              <a:gd name="connsiteY150" fmla="*/ 1301020 h 1424940"/>
              <a:gd name="connsiteX151" fmla="*/ 400241 w 6095524"/>
              <a:gd name="connsiteY151" fmla="*/ 1318260 h 1424940"/>
              <a:gd name="connsiteX152" fmla="*/ 392431 w 6095524"/>
              <a:gd name="connsiteY152" fmla="*/ 1325594 h 1424940"/>
              <a:gd name="connsiteX153" fmla="*/ 365093 w 6095524"/>
              <a:gd name="connsiteY153" fmla="*/ 1336643 h 1424940"/>
              <a:gd name="connsiteX154" fmla="*/ 273177 w 6095524"/>
              <a:gd name="connsiteY154" fmla="*/ 1357884 h 1424940"/>
              <a:gd name="connsiteX155" fmla="*/ 246888 w 6095524"/>
              <a:gd name="connsiteY155" fmla="*/ 1350359 h 1424940"/>
              <a:gd name="connsiteX156" fmla="*/ 196977 w 6095524"/>
              <a:gd name="connsiteY156" fmla="*/ 1370552 h 1424940"/>
              <a:gd name="connsiteX157" fmla="*/ 153352 w 6095524"/>
              <a:gd name="connsiteY157" fmla="*/ 1381982 h 1424940"/>
              <a:gd name="connsiteX158" fmla="*/ 137160 w 6095524"/>
              <a:gd name="connsiteY158" fmla="*/ 1384745 h 1424940"/>
              <a:gd name="connsiteX159" fmla="*/ 85917 w 6095524"/>
              <a:gd name="connsiteY159" fmla="*/ 1389793 h 1424940"/>
              <a:gd name="connsiteX160" fmla="*/ 59532 w 6095524"/>
              <a:gd name="connsiteY160" fmla="*/ 1401223 h 1424940"/>
              <a:gd name="connsiteX161" fmla="*/ 30325 w 6095524"/>
              <a:gd name="connsiteY161" fmla="*/ 1409974 h 1424940"/>
              <a:gd name="connsiteX162" fmla="*/ 0 w 6095524"/>
              <a:gd name="connsiteY162" fmla="*/ 1412360 h 1424940"/>
              <a:gd name="connsiteX163" fmla="*/ 0 w 6095524"/>
              <a:gd name="connsiteY163" fmla="*/ 1058622 h 1424940"/>
              <a:gd name="connsiteX164" fmla="*/ 17145 w 6095524"/>
              <a:gd name="connsiteY164" fmla="*/ 1060228 h 1424940"/>
              <a:gd name="connsiteX165" fmla="*/ 44672 w 6095524"/>
              <a:gd name="connsiteY165" fmla="*/ 1066324 h 1424940"/>
              <a:gd name="connsiteX166" fmla="*/ 84677 w 6095524"/>
              <a:gd name="connsiteY166" fmla="*/ 1076230 h 1424940"/>
              <a:gd name="connsiteX167" fmla="*/ 132017 w 6095524"/>
              <a:gd name="connsiteY167" fmla="*/ 1064990 h 1424940"/>
              <a:gd name="connsiteX168" fmla="*/ 136779 w 6095524"/>
              <a:gd name="connsiteY168" fmla="*/ 1060323 h 1424940"/>
              <a:gd name="connsiteX169" fmla="*/ 187547 w 6095524"/>
              <a:gd name="connsiteY169" fmla="*/ 1049179 h 1424940"/>
              <a:gd name="connsiteX170" fmla="*/ 270891 w 6095524"/>
              <a:gd name="connsiteY170" fmla="*/ 1036415 h 1424940"/>
              <a:gd name="connsiteX171" fmla="*/ 276320 w 6095524"/>
              <a:gd name="connsiteY171" fmla="*/ 1035558 h 1424940"/>
              <a:gd name="connsiteX172" fmla="*/ 323755 w 6095524"/>
              <a:gd name="connsiteY172" fmla="*/ 1061561 h 1424940"/>
              <a:gd name="connsiteX173" fmla="*/ 361855 w 6095524"/>
              <a:gd name="connsiteY173" fmla="*/ 1057942 h 1424940"/>
              <a:gd name="connsiteX174" fmla="*/ 379571 w 6095524"/>
              <a:gd name="connsiteY174" fmla="*/ 1039939 h 1424940"/>
              <a:gd name="connsiteX175" fmla="*/ 430530 w 6095524"/>
              <a:gd name="connsiteY175" fmla="*/ 1025747 h 1424940"/>
              <a:gd name="connsiteX176" fmla="*/ 493300 w 6095524"/>
              <a:gd name="connsiteY176" fmla="*/ 1027176 h 1424940"/>
              <a:gd name="connsiteX177" fmla="*/ 537782 w 6095524"/>
              <a:gd name="connsiteY177" fmla="*/ 1025366 h 1424940"/>
              <a:gd name="connsiteX178" fmla="*/ 562166 w 6095524"/>
              <a:gd name="connsiteY178" fmla="*/ 1015746 h 1424940"/>
              <a:gd name="connsiteX179" fmla="*/ 579596 w 6095524"/>
              <a:gd name="connsiteY179" fmla="*/ 1016699 h 1424940"/>
              <a:gd name="connsiteX180" fmla="*/ 612362 w 6095524"/>
              <a:gd name="connsiteY180" fmla="*/ 1023557 h 1424940"/>
              <a:gd name="connsiteX181" fmla="*/ 716090 w 6095524"/>
              <a:gd name="connsiteY181" fmla="*/ 1031653 h 1424940"/>
              <a:gd name="connsiteX182" fmla="*/ 758381 w 6095524"/>
              <a:gd name="connsiteY182" fmla="*/ 1018985 h 1424940"/>
              <a:gd name="connsiteX183" fmla="*/ 771049 w 6095524"/>
              <a:gd name="connsiteY183" fmla="*/ 1018699 h 1424940"/>
              <a:gd name="connsiteX184" fmla="*/ 799433 w 6095524"/>
              <a:gd name="connsiteY184" fmla="*/ 1023652 h 1424940"/>
              <a:gd name="connsiteX185" fmla="*/ 858012 w 6095524"/>
              <a:gd name="connsiteY185" fmla="*/ 1020318 h 1424940"/>
              <a:gd name="connsiteX186" fmla="*/ 879634 w 6095524"/>
              <a:gd name="connsiteY186" fmla="*/ 1015270 h 1424940"/>
              <a:gd name="connsiteX187" fmla="*/ 891635 w 6095524"/>
              <a:gd name="connsiteY187" fmla="*/ 1012031 h 1424940"/>
              <a:gd name="connsiteX188" fmla="*/ 953262 w 6095524"/>
              <a:gd name="connsiteY188" fmla="*/ 1003078 h 1424940"/>
              <a:gd name="connsiteX189" fmla="*/ 980694 w 6095524"/>
              <a:gd name="connsiteY189" fmla="*/ 993458 h 1424940"/>
              <a:gd name="connsiteX190" fmla="*/ 988124 w 6095524"/>
              <a:gd name="connsiteY190" fmla="*/ 992029 h 1424940"/>
              <a:gd name="connsiteX191" fmla="*/ 1028795 w 6095524"/>
              <a:gd name="connsiteY191" fmla="*/ 996029 h 1424940"/>
              <a:gd name="connsiteX192" fmla="*/ 1059275 w 6095524"/>
              <a:gd name="connsiteY192" fmla="*/ 1011555 h 1424940"/>
              <a:gd name="connsiteX193" fmla="*/ 1065181 w 6095524"/>
              <a:gd name="connsiteY193" fmla="*/ 1016794 h 1424940"/>
              <a:gd name="connsiteX194" fmla="*/ 1150144 w 6095524"/>
              <a:gd name="connsiteY194" fmla="*/ 1014984 h 1424940"/>
              <a:gd name="connsiteX195" fmla="*/ 1163193 w 6095524"/>
              <a:gd name="connsiteY195" fmla="*/ 1012793 h 1424940"/>
              <a:gd name="connsiteX196" fmla="*/ 1226249 w 6095524"/>
              <a:gd name="connsiteY196" fmla="*/ 1021937 h 1424940"/>
              <a:gd name="connsiteX197" fmla="*/ 1244632 w 6095524"/>
              <a:gd name="connsiteY197" fmla="*/ 1023747 h 1424940"/>
              <a:gd name="connsiteX198" fmla="*/ 1310545 w 6095524"/>
              <a:gd name="connsiteY198" fmla="*/ 1031939 h 1424940"/>
              <a:gd name="connsiteX199" fmla="*/ 1319879 w 6095524"/>
              <a:gd name="connsiteY199" fmla="*/ 1024319 h 1424940"/>
              <a:gd name="connsiteX200" fmla="*/ 1346740 w 6095524"/>
              <a:gd name="connsiteY200" fmla="*/ 1005173 h 1424940"/>
              <a:gd name="connsiteX201" fmla="*/ 1399699 w 6095524"/>
              <a:gd name="connsiteY201" fmla="*/ 988219 h 1424940"/>
              <a:gd name="connsiteX202" fmla="*/ 1414082 w 6095524"/>
              <a:gd name="connsiteY202" fmla="*/ 989171 h 1424940"/>
              <a:gd name="connsiteX203" fmla="*/ 1450467 w 6095524"/>
              <a:gd name="connsiteY203" fmla="*/ 1017461 h 1424940"/>
              <a:gd name="connsiteX204" fmla="*/ 1468184 w 6095524"/>
              <a:gd name="connsiteY204" fmla="*/ 1028795 h 1424940"/>
              <a:gd name="connsiteX205" fmla="*/ 1518476 w 6095524"/>
              <a:gd name="connsiteY205" fmla="*/ 1049655 h 1424940"/>
              <a:gd name="connsiteX206" fmla="*/ 1522667 w 6095524"/>
              <a:gd name="connsiteY206" fmla="*/ 1053465 h 1424940"/>
              <a:gd name="connsiteX207" fmla="*/ 1559814 w 6095524"/>
              <a:gd name="connsiteY207" fmla="*/ 1098709 h 1424940"/>
              <a:gd name="connsiteX208" fmla="*/ 1568196 w 6095524"/>
              <a:gd name="connsiteY208" fmla="*/ 1106424 h 1424940"/>
              <a:gd name="connsiteX209" fmla="*/ 1578293 w 6095524"/>
              <a:gd name="connsiteY209" fmla="*/ 1118426 h 1424940"/>
              <a:gd name="connsiteX210" fmla="*/ 1609820 w 6095524"/>
              <a:gd name="connsiteY210" fmla="*/ 1141667 h 1424940"/>
              <a:gd name="connsiteX211" fmla="*/ 1648873 w 6095524"/>
              <a:gd name="connsiteY211" fmla="*/ 1149096 h 1424940"/>
              <a:gd name="connsiteX212" fmla="*/ 1696022 w 6095524"/>
              <a:gd name="connsiteY212" fmla="*/ 1160431 h 1424940"/>
              <a:gd name="connsiteX213" fmla="*/ 1715739 w 6095524"/>
              <a:gd name="connsiteY213" fmla="*/ 1168051 h 1424940"/>
              <a:gd name="connsiteX214" fmla="*/ 1768602 w 6095524"/>
              <a:gd name="connsiteY214" fmla="*/ 1182529 h 1424940"/>
              <a:gd name="connsiteX215" fmla="*/ 1806321 w 6095524"/>
              <a:gd name="connsiteY215" fmla="*/ 1194721 h 1424940"/>
              <a:gd name="connsiteX216" fmla="*/ 1860709 w 6095524"/>
              <a:gd name="connsiteY216" fmla="*/ 1201865 h 1424940"/>
              <a:gd name="connsiteX217" fmla="*/ 1887093 w 6095524"/>
              <a:gd name="connsiteY217" fmla="*/ 1202150 h 1424940"/>
              <a:gd name="connsiteX218" fmla="*/ 1935575 w 6095524"/>
              <a:gd name="connsiteY218" fmla="*/ 1238726 h 1424940"/>
              <a:gd name="connsiteX219" fmla="*/ 1974247 w 6095524"/>
              <a:gd name="connsiteY219" fmla="*/ 1262920 h 1424940"/>
              <a:gd name="connsiteX220" fmla="*/ 2014919 w 6095524"/>
              <a:gd name="connsiteY220" fmla="*/ 1251204 h 1424940"/>
              <a:gd name="connsiteX221" fmla="*/ 2025968 w 6095524"/>
              <a:gd name="connsiteY221" fmla="*/ 1240155 h 1424940"/>
              <a:gd name="connsiteX222" fmla="*/ 2092643 w 6095524"/>
              <a:gd name="connsiteY222" fmla="*/ 1229678 h 1424940"/>
              <a:gd name="connsiteX223" fmla="*/ 2187893 w 6095524"/>
              <a:gd name="connsiteY223" fmla="*/ 1229297 h 1424940"/>
              <a:gd name="connsiteX224" fmla="*/ 2346294 w 6095524"/>
              <a:gd name="connsiteY224" fmla="*/ 1205484 h 1424940"/>
              <a:gd name="connsiteX225" fmla="*/ 2373916 w 6095524"/>
              <a:gd name="connsiteY225" fmla="*/ 1194435 h 1424940"/>
              <a:gd name="connsiteX226" fmla="*/ 2404967 w 6095524"/>
              <a:gd name="connsiteY226" fmla="*/ 1191673 h 1424940"/>
              <a:gd name="connsiteX227" fmla="*/ 2416874 w 6095524"/>
              <a:gd name="connsiteY227" fmla="*/ 1198436 h 1424940"/>
              <a:gd name="connsiteX228" fmla="*/ 2468975 w 6095524"/>
              <a:gd name="connsiteY228" fmla="*/ 1208532 h 1424940"/>
              <a:gd name="connsiteX229" fmla="*/ 2478882 w 6095524"/>
              <a:gd name="connsiteY229" fmla="*/ 1208723 h 1424940"/>
              <a:gd name="connsiteX230" fmla="*/ 2512791 w 6095524"/>
              <a:gd name="connsiteY230" fmla="*/ 1204436 h 1424940"/>
              <a:gd name="connsiteX231" fmla="*/ 2544223 w 6095524"/>
              <a:gd name="connsiteY231" fmla="*/ 1201960 h 1424940"/>
              <a:gd name="connsiteX232" fmla="*/ 2623471 w 6095524"/>
              <a:gd name="connsiteY232" fmla="*/ 1210056 h 1424940"/>
              <a:gd name="connsiteX233" fmla="*/ 2684241 w 6095524"/>
              <a:gd name="connsiteY233" fmla="*/ 1208151 h 1424940"/>
              <a:gd name="connsiteX234" fmla="*/ 2712244 w 6095524"/>
              <a:gd name="connsiteY234" fmla="*/ 1210056 h 1424940"/>
              <a:gd name="connsiteX235" fmla="*/ 2728055 w 6095524"/>
              <a:gd name="connsiteY235" fmla="*/ 1212914 h 1424940"/>
              <a:gd name="connsiteX236" fmla="*/ 2763869 w 6095524"/>
              <a:gd name="connsiteY236" fmla="*/ 1232821 h 1424940"/>
              <a:gd name="connsiteX237" fmla="*/ 2783491 w 6095524"/>
              <a:gd name="connsiteY237" fmla="*/ 1237298 h 1424940"/>
              <a:gd name="connsiteX238" fmla="*/ 2842546 w 6095524"/>
              <a:gd name="connsiteY238" fmla="*/ 1236917 h 1424940"/>
              <a:gd name="connsiteX239" fmla="*/ 2931128 w 6095524"/>
              <a:gd name="connsiteY239" fmla="*/ 1206913 h 1424940"/>
              <a:gd name="connsiteX240" fmla="*/ 2940368 w 6095524"/>
              <a:gd name="connsiteY240" fmla="*/ 1202912 h 1424940"/>
              <a:gd name="connsiteX241" fmla="*/ 2985421 w 6095524"/>
              <a:gd name="connsiteY241" fmla="*/ 1197959 h 1424940"/>
              <a:gd name="connsiteX242" fmla="*/ 3015996 w 6095524"/>
              <a:gd name="connsiteY242" fmla="*/ 1204722 h 1424940"/>
              <a:gd name="connsiteX243" fmla="*/ 3057621 w 6095524"/>
              <a:gd name="connsiteY243" fmla="*/ 1218724 h 1424940"/>
              <a:gd name="connsiteX244" fmla="*/ 3095054 w 6095524"/>
              <a:gd name="connsiteY244" fmla="*/ 1230440 h 1424940"/>
              <a:gd name="connsiteX245" fmla="*/ 3122295 w 6095524"/>
              <a:gd name="connsiteY245" fmla="*/ 1243679 h 1424940"/>
              <a:gd name="connsiteX246" fmla="*/ 3184589 w 6095524"/>
              <a:gd name="connsiteY246" fmla="*/ 1253395 h 1424940"/>
              <a:gd name="connsiteX247" fmla="*/ 3191066 w 6095524"/>
              <a:gd name="connsiteY247" fmla="*/ 1255014 h 1424940"/>
              <a:gd name="connsiteX248" fmla="*/ 3237929 w 6095524"/>
              <a:gd name="connsiteY248" fmla="*/ 1243203 h 1424940"/>
              <a:gd name="connsiteX249" fmla="*/ 3294221 w 6095524"/>
              <a:gd name="connsiteY249" fmla="*/ 1231202 h 1424940"/>
              <a:gd name="connsiteX250" fmla="*/ 3314319 w 6095524"/>
              <a:gd name="connsiteY250" fmla="*/ 1235297 h 1424940"/>
              <a:gd name="connsiteX251" fmla="*/ 3341846 w 6095524"/>
              <a:gd name="connsiteY251" fmla="*/ 1241108 h 1424940"/>
              <a:gd name="connsiteX252" fmla="*/ 3367373 w 6095524"/>
              <a:gd name="connsiteY252" fmla="*/ 1238060 h 1424940"/>
              <a:gd name="connsiteX253" fmla="*/ 3382899 w 6095524"/>
              <a:gd name="connsiteY253" fmla="*/ 1237774 h 1424940"/>
              <a:gd name="connsiteX254" fmla="*/ 3453765 w 6095524"/>
              <a:gd name="connsiteY254" fmla="*/ 1273397 h 1424940"/>
              <a:gd name="connsiteX255" fmla="*/ 3471767 w 6095524"/>
              <a:gd name="connsiteY255" fmla="*/ 1276350 h 1424940"/>
              <a:gd name="connsiteX256" fmla="*/ 3481959 w 6095524"/>
              <a:gd name="connsiteY256" fmla="*/ 1280732 h 1424940"/>
              <a:gd name="connsiteX257" fmla="*/ 3543396 w 6095524"/>
              <a:gd name="connsiteY257" fmla="*/ 1324928 h 1424940"/>
              <a:gd name="connsiteX258" fmla="*/ 3569494 w 6095524"/>
              <a:gd name="connsiteY258" fmla="*/ 1333881 h 1424940"/>
              <a:gd name="connsiteX259" fmla="*/ 3598164 w 6095524"/>
              <a:gd name="connsiteY259" fmla="*/ 1332071 h 1424940"/>
              <a:gd name="connsiteX260" fmla="*/ 3614738 w 6095524"/>
              <a:gd name="connsiteY260" fmla="*/ 1328833 h 1424940"/>
              <a:gd name="connsiteX261" fmla="*/ 3655886 w 6095524"/>
              <a:gd name="connsiteY261" fmla="*/ 1300734 h 1424940"/>
              <a:gd name="connsiteX262" fmla="*/ 3679317 w 6095524"/>
              <a:gd name="connsiteY262" fmla="*/ 1301687 h 1424940"/>
              <a:gd name="connsiteX263" fmla="*/ 3715893 w 6095524"/>
              <a:gd name="connsiteY263" fmla="*/ 1321022 h 1424940"/>
              <a:gd name="connsiteX264" fmla="*/ 3782282 w 6095524"/>
              <a:gd name="connsiteY264" fmla="*/ 1329690 h 1424940"/>
              <a:gd name="connsiteX265" fmla="*/ 3816001 w 6095524"/>
              <a:gd name="connsiteY265" fmla="*/ 1302639 h 1424940"/>
              <a:gd name="connsiteX266" fmla="*/ 3833431 w 6095524"/>
              <a:gd name="connsiteY266" fmla="*/ 1276636 h 1424940"/>
              <a:gd name="connsiteX267" fmla="*/ 3883819 w 6095524"/>
              <a:gd name="connsiteY267" fmla="*/ 1246442 h 1424940"/>
              <a:gd name="connsiteX268" fmla="*/ 3895821 w 6095524"/>
              <a:gd name="connsiteY268" fmla="*/ 1257681 h 1424940"/>
              <a:gd name="connsiteX269" fmla="*/ 3932778 w 6095524"/>
              <a:gd name="connsiteY269" fmla="*/ 1262444 h 1424940"/>
              <a:gd name="connsiteX270" fmla="*/ 3972782 w 6095524"/>
              <a:gd name="connsiteY270" fmla="*/ 1262063 h 1424940"/>
              <a:gd name="connsiteX271" fmla="*/ 4042505 w 6095524"/>
              <a:gd name="connsiteY271" fmla="*/ 1267111 h 1424940"/>
              <a:gd name="connsiteX272" fmla="*/ 4088892 w 6095524"/>
              <a:gd name="connsiteY272" fmla="*/ 1238250 h 1424940"/>
              <a:gd name="connsiteX273" fmla="*/ 4106609 w 6095524"/>
              <a:gd name="connsiteY273" fmla="*/ 1226344 h 1424940"/>
              <a:gd name="connsiteX274" fmla="*/ 4123182 w 6095524"/>
              <a:gd name="connsiteY274" fmla="*/ 1218724 h 1424940"/>
              <a:gd name="connsiteX275" fmla="*/ 4142328 w 6095524"/>
              <a:gd name="connsiteY275" fmla="*/ 1214438 h 1424940"/>
              <a:gd name="connsiteX276" fmla="*/ 4188524 w 6095524"/>
              <a:gd name="connsiteY276" fmla="*/ 1198245 h 1424940"/>
              <a:gd name="connsiteX277" fmla="*/ 4213860 w 6095524"/>
              <a:gd name="connsiteY277" fmla="*/ 1182338 h 1424940"/>
              <a:gd name="connsiteX278" fmla="*/ 4270820 w 6095524"/>
              <a:gd name="connsiteY278" fmla="*/ 1167003 h 1424940"/>
              <a:gd name="connsiteX279" fmla="*/ 4309587 w 6095524"/>
              <a:gd name="connsiteY279" fmla="*/ 1153287 h 1424940"/>
              <a:gd name="connsiteX280" fmla="*/ 4350449 w 6095524"/>
              <a:gd name="connsiteY280" fmla="*/ 1129665 h 1424940"/>
              <a:gd name="connsiteX281" fmla="*/ 4356164 w 6095524"/>
              <a:gd name="connsiteY281" fmla="*/ 1126046 h 1424940"/>
              <a:gd name="connsiteX282" fmla="*/ 4369880 w 6095524"/>
              <a:gd name="connsiteY282" fmla="*/ 1110520 h 1424940"/>
              <a:gd name="connsiteX283" fmla="*/ 4389787 w 6095524"/>
              <a:gd name="connsiteY283" fmla="*/ 1057085 h 1424940"/>
              <a:gd name="connsiteX284" fmla="*/ 4395502 w 6095524"/>
              <a:gd name="connsiteY284" fmla="*/ 1046226 h 1424940"/>
              <a:gd name="connsiteX285" fmla="*/ 4447413 w 6095524"/>
              <a:gd name="connsiteY285" fmla="*/ 1009650 h 1424940"/>
              <a:gd name="connsiteX286" fmla="*/ 4466654 w 6095524"/>
              <a:gd name="connsiteY286" fmla="*/ 1013079 h 1424940"/>
              <a:gd name="connsiteX287" fmla="*/ 4487894 w 6095524"/>
              <a:gd name="connsiteY287" fmla="*/ 1025081 h 1424940"/>
              <a:gd name="connsiteX288" fmla="*/ 4534472 w 6095524"/>
              <a:gd name="connsiteY288" fmla="*/ 1028224 h 1424940"/>
              <a:gd name="connsiteX289" fmla="*/ 4551903 w 6095524"/>
              <a:gd name="connsiteY289" fmla="*/ 1022033 h 1424940"/>
              <a:gd name="connsiteX290" fmla="*/ 4582382 w 6095524"/>
              <a:gd name="connsiteY290" fmla="*/ 1005364 h 1424940"/>
              <a:gd name="connsiteX291" fmla="*/ 4605909 w 6095524"/>
              <a:gd name="connsiteY291" fmla="*/ 979551 h 1424940"/>
              <a:gd name="connsiteX292" fmla="*/ 4640104 w 6095524"/>
              <a:gd name="connsiteY292" fmla="*/ 936879 h 1424940"/>
              <a:gd name="connsiteX293" fmla="*/ 4705731 w 6095524"/>
              <a:gd name="connsiteY293" fmla="*/ 920591 h 1424940"/>
              <a:gd name="connsiteX294" fmla="*/ 4730973 w 6095524"/>
              <a:gd name="connsiteY294" fmla="*/ 915162 h 1424940"/>
              <a:gd name="connsiteX295" fmla="*/ 4822794 w 6095524"/>
              <a:gd name="connsiteY295" fmla="*/ 892397 h 1424940"/>
              <a:gd name="connsiteX296" fmla="*/ 4830794 w 6095524"/>
              <a:gd name="connsiteY296" fmla="*/ 891635 h 1424940"/>
              <a:gd name="connsiteX297" fmla="*/ 4894421 w 6095524"/>
              <a:gd name="connsiteY297" fmla="*/ 865442 h 1424940"/>
              <a:gd name="connsiteX298" fmla="*/ 4909756 w 6095524"/>
              <a:gd name="connsiteY298" fmla="*/ 858964 h 1424940"/>
              <a:gd name="connsiteX299" fmla="*/ 4928521 w 6095524"/>
              <a:gd name="connsiteY299" fmla="*/ 842391 h 1424940"/>
              <a:gd name="connsiteX300" fmla="*/ 4945857 w 6095524"/>
              <a:gd name="connsiteY300" fmla="*/ 795623 h 1424940"/>
              <a:gd name="connsiteX301" fmla="*/ 4966145 w 6095524"/>
              <a:gd name="connsiteY301" fmla="*/ 774287 h 1424940"/>
              <a:gd name="connsiteX302" fmla="*/ 4980909 w 6095524"/>
              <a:gd name="connsiteY302" fmla="*/ 761333 h 1424940"/>
              <a:gd name="connsiteX303" fmla="*/ 4993862 w 6095524"/>
              <a:gd name="connsiteY303" fmla="*/ 741712 h 1424940"/>
              <a:gd name="connsiteX304" fmla="*/ 5006816 w 6095524"/>
              <a:gd name="connsiteY304" fmla="*/ 694754 h 1424940"/>
              <a:gd name="connsiteX305" fmla="*/ 5026724 w 6095524"/>
              <a:gd name="connsiteY305" fmla="*/ 653129 h 1424940"/>
              <a:gd name="connsiteX306" fmla="*/ 5062538 w 6095524"/>
              <a:gd name="connsiteY306" fmla="*/ 630079 h 1424940"/>
              <a:gd name="connsiteX307" fmla="*/ 5084731 w 6095524"/>
              <a:gd name="connsiteY307" fmla="*/ 617982 h 1424940"/>
              <a:gd name="connsiteX308" fmla="*/ 5172647 w 6095524"/>
              <a:gd name="connsiteY308" fmla="*/ 630174 h 1424940"/>
              <a:gd name="connsiteX309" fmla="*/ 5232654 w 6095524"/>
              <a:gd name="connsiteY309" fmla="*/ 642080 h 1424940"/>
              <a:gd name="connsiteX310" fmla="*/ 5252371 w 6095524"/>
              <a:gd name="connsiteY310" fmla="*/ 637508 h 1424940"/>
              <a:gd name="connsiteX311" fmla="*/ 5308092 w 6095524"/>
              <a:gd name="connsiteY311" fmla="*/ 598646 h 1424940"/>
              <a:gd name="connsiteX312" fmla="*/ 5363147 w 6095524"/>
              <a:gd name="connsiteY312" fmla="*/ 581311 h 1424940"/>
              <a:gd name="connsiteX313" fmla="*/ 5404580 w 6095524"/>
              <a:gd name="connsiteY313" fmla="*/ 576358 h 1424940"/>
              <a:gd name="connsiteX314" fmla="*/ 5440203 w 6095524"/>
              <a:gd name="connsiteY314" fmla="*/ 572548 h 1424940"/>
              <a:gd name="connsiteX315" fmla="*/ 5482971 w 6095524"/>
              <a:gd name="connsiteY315" fmla="*/ 561880 h 1424940"/>
              <a:gd name="connsiteX316" fmla="*/ 5507165 w 6095524"/>
              <a:gd name="connsiteY316" fmla="*/ 550259 h 1424940"/>
              <a:gd name="connsiteX317" fmla="*/ 5545645 w 6095524"/>
              <a:gd name="connsiteY317" fmla="*/ 533591 h 1424940"/>
              <a:gd name="connsiteX318" fmla="*/ 5585079 w 6095524"/>
              <a:gd name="connsiteY318" fmla="*/ 511969 h 1424940"/>
              <a:gd name="connsiteX319" fmla="*/ 5615368 w 6095524"/>
              <a:gd name="connsiteY319" fmla="*/ 481679 h 1424940"/>
              <a:gd name="connsiteX320" fmla="*/ 5631656 w 6095524"/>
              <a:gd name="connsiteY320" fmla="*/ 456152 h 1424940"/>
              <a:gd name="connsiteX321" fmla="*/ 5679377 w 6095524"/>
              <a:gd name="connsiteY321" fmla="*/ 419576 h 1424940"/>
              <a:gd name="connsiteX322" fmla="*/ 5722525 w 6095524"/>
              <a:gd name="connsiteY322" fmla="*/ 350615 h 1424940"/>
              <a:gd name="connsiteX323" fmla="*/ 5749576 w 6095524"/>
              <a:gd name="connsiteY323" fmla="*/ 321945 h 1424940"/>
              <a:gd name="connsiteX324" fmla="*/ 5764911 w 6095524"/>
              <a:gd name="connsiteY324" fmla="*/ 313849 h 1424940"/>
              <a:gd name="connsiteX325" fmla="*/ 5791009 w 6095524"/>
              <a:gd name="connsiteY325" fmla="*/ 293942 h 1424940"/>
              <a:gd name="connsiteX326" fmla="*/ 5806440 w 6095524"/>
              <a:gd name="connsiteY326" fmla="*/ 279178 h 1424940"/>
              <a:gd name="connsiteX327" fmla="*/ 5848636 w 6095524"/>
              <a:gd name="connsiteY327" fmla="*/ 224885 h 1424940"/>
              <a:gd name="connsiteX328" fmla="*/ 5861590 w 6095524"/>
              <a:gd name="connsiteY328" fmla="*/ 208788 h 1424940"/>
              <a:gd name="connsiteX329" fmla="*/ 5888355 w 6095524"/>
              <a:gd name="connsiteY329" fmla="*/ 181166 h 1424940"/>
              <a:gd name="connsiteX330" fmla="*/ 5900071 w 6095524"/>
              <a:gd name="connsiteY330" fmla="*/ 172784 h 1424940"/>
              <a:gd name="connsiteX331" fmla="*/ 5920740 w 6095524"/>
              <a:gd name="connsiteY331" fmla="*/ 150305 h 1424940"/>
              <a:gd name="connsiteX332" fmla="*/ 5969985 w 6095524"/>
              <a:gd name="connsiteY332" fmla="*/ 91345 h 1424940"/>
              <a:gd name="connsiteX333" fmla="*/ 5991130 w 6095524"/>
              <a:gd name="connsiteY333" fmla="*/ 58293 h 1424940"/>
              <a:gd name="connsiteX334" fmla="*/ 6033325 w 6095524"/>
              <a:gd name="connsiteY334" fmla="*/ 33909 h 1424940"/>
              <a:gd name="connsiteX335" fmla="*/ 6054376 w 6095524"/>
              <a:gd name="connsiteY335" fmla="*/ 20955 h 1424940"/>
              <a:gd name="connsiteX336" fmla="*/ 6095524 w 6095524"/>
              <a:gd name="connsiteY336" fmla="*/ 0 h 142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6095524" h="1424940">
                <a:moveTo>
                  <a:pt x="6095524" y="0"/>
                </a:moveTo>
                <a:cubicBezTo>
                  <a:pt x="6095524" y="7811"/>
                  <a:pt x="6095524" y="12573"/>
                  <a:pt x="6095524" y="17431"/>
                </a:cubicBezTo>
                <a:lnTo>
                  <a:pt x="6095524" y="216290"/>
                </a:lnTo>
                <a:lnTo>
                  <a:pt x="6079998" y="230600"/>
                </a:lnTo>
                <a:cubicBezTo>
                  <a:pt x="6058567" y="241363"/>
                  <a:pt x="6035706" y="251079"/>
                  <a:pt x="6012751" y="260699"/>
                </a:cubicBezTo>
                <a:cubicBezTo>
                  <a:pt x="6006084" y="263462"/>
                  <a:pt x="5998749" y="264986"/>
                  <a:pt x="5992749" y="268700"/>
                </a:cubicBezTo>
                <a:cubicBezTo>
                  <a:pt x="5965126" y="285655"/>
                  <a:pt x="5938361" y="303943"/>
                  <a:pt x="5910358" y="320231"/>
                </a:cubicBezTo>
                <a:cubicBezTo>
                  <a:pt x="5881497" y="337090"/>
                  <a:pt x="5855684" y="356997"/>
                  <a:pt x="5835777" y="383953"/>
                </a:cubicBezTo>
                <a:cubicBezTo>
                  <a:pt x="5817298" y="409004"/>
                  <a:pt x="5799391" y="434435"/>
                  <a:pt x="5781008" y="459581"/>
                </a:cubicBezTo>
                <a:cubicBezTo>
                  <a:pt x="5776341" y="465963"/>
                  <a:pt x="5772054" y="473488"/>
                  <a:pt x="5765673" y="477584"/>
                </a:cubicBezTo>
                <a:cubicBezTo>
                  <a:pt x="5752433" y="486156"/>
                  <a:pt x="5737955" y="493109"/>
                  <a:pt x="5723763" y="500158"/>
                </a:cubicBezTo>
                <a:cubicBezTo>
                  <a:pt x="5711571" y="506159"/>
                  <a:pt x="5698617" y="510635"/>
                  <a:pt x="5686711" y="517112"/>
                </a:cubicBezTo>
                <a:cubicBezTo>
                  <a:pt x="5677186" y="522256"/>
                  <a:pt x="5668708" y="529400"/>
                  <a:pt x="5659850" y="535877"/>
                </a:cubicBezTo>
                <a:cubicBezTo>
                  <a:pt x="5652135" y="541496"/>
                  <a:pt x="5643658" y="546354"/>
                  <a:pt x="5637181" y="553117"/>
                </a:cubicBezTo>
                <a:cubicBezTo>
                  <a:pt x="5621369" y="569500"/>
                  <a:pt x="5605462" y="585597"/>
                  <a:pt x="5585841" y="597694"/>
                </a:cubicBezTo>
                <a:cubicBezTo>
                  <a:pt x="5566505" y="609695"/>
                  <a:pt x="5548217" y="623126"/>
                  <a:pt x="5528977" y="635318"/>
                </a:cubicBezTo>
                <a:cubicBezTo>
                  <a:pt x="5510117" y="647224"/>
                  <a:pt x="5493067" y="660273"/>
                  <a:pt x="5483256" y="681419"/>
                </a:cubicBezTo>
                <a:cubicBezTo>
                  <a:pt x="5478875" y="690753"/>
                  <a:pt x="5472684" y="700945"/>
                  <a:pt x="5464397" y="706374"/>
                </a:cubicBezTo>
                <a:cubicBezTo>
                  <a:pt x="5452586" y="714089"/>
                  <a:pt x="5437632" y="716852"/>
                  <a:pt x="5424773" y="723424"/>
                </a:cubicBezTo>
                <a:cubicBezTo>
                  <a:pt x="5409628" y="731139"/>
                  <a:pt x="5392103" y="737807"/>
                  <a:pt x="5381815" y="750094"/>
                </a:cubicBezTo>
                <a:cubicBezTo>
                  <a:pt x="5372671" y="761048"/>
                  <a:pt x="5363432" y="769620"/>
                  <a:pt x="5351335" y="776573"/>
                </a:cubicBezTo>
                <a:cubicBezTo>
                  <a:pt x="5342858" y="781431"/>
                  <a:pt x="5336572" y="790289"/>
                  <a:pt x="5327809" y="794290"/>
                </a:cubicBezTo>
                <a:cubicBezTo>
                  <a:pt x="5316284" y="799624"/>
                  <a:pt x="5304663" y="803815"/>
                  <a:pt x="5294566" y="812102"/>
                </a:cubicBezTo>
                <a:cubicBezTo>
                  <a:pt x="5284089" y="820674"/>
                  <a:pt x="5272183" y="827437"/>
                  <a:pt x="5261229" y="835438"/>
                </a:cubicBezTo>
                <a:cubicBezTo>
                  <a:pt x="5255419" y="839724"/>
                  <a:pt x="5250656" y="845344"/>
                  <a:pt x="5245037" y="849821"/>
                </a:cubicBezTo>
                <a:cubicBezTo>
                  <a:pt x="5234750" y="858012"/>
                  <a:pt x="5224272" y="866013"/>
                  <a:pt x="5213699" y="873728"/>
                </a:cubicBezTo>
                <a:cubicBezTo>
                  <a:pt x="5203127" y="881444"/>
                  <a:pt x="5193030" y="890397"/>
                  <a:pt x="5181409" y="896017"/>
                </a:cubicBezTo>
                <a:cubicBezTo>
                  <a:pt x="5161598" y="905542"/>
                  <a:pt x="5139976" y="911257"/>
                  <a:pt x="5120735" y="921544"/>
                </a:cubicBezTo>
                <a:cubicBezTo>
                  <a:pt x="5101209" y="932021"/>
                  <a:pt x="5082826" y="945166"/>
                  <a:pt x="5065490" y="959072"/>
                </a:cubicBezTo>
                <a:cubicBezTo>
                  <a:pt x="5051774" y="970026"/>
                  <a:pt x="5038916" y="980885"/>
                  <a:pt x="5021675" y="986504"/>
                </a:cubicBezTo>
                <a:cubicBezTo>
                  <a:pt x="5012055" y="989648"/>
                  <a:pt x="5001959" y="996506"/>
                  <a:pt x="4996148" y="1004507"/>
                </a:cubicBezTo>
                <a:cubicBezTo>
                  <a:pt x="4983575" y="1021937"/>
                  <a:pt x="4967478" y="1034225"/>
                  <a:pt x="4949285" y="1044702"/>
                </a:cubicBezTo>
                <a:cubicBezTo>
                  <a:pt x="4924996" y="1058799"/>
                  <a:pt x="4900993" y="1073182"/>
                  <a:pt x="4876609" y="1086993"/>
                </a:cubicBezTo>
                <a:cubicBezTo>
                  <a:pt x="4862227" y="1095185"/>
                  <a:pt x="4847940" y="1103852"/>
                  <a:pt x="4832699" y="1109853"/>
                </a:cubicBezTo>
                <a:cubicBezTo>
                  <a:pt x="4801553" y="1122236"/>
                  <a:pt x="4769644" y="1132808"/>
                  <a:pt x="4738211" y="1144334"/>
                </a:cubicBezTo>
                <a:cubicBezTo>
                  <a:pt x="4727924" y="1148048"/>
                  <a:pt x="4718209" y="1153382"/>
                  <a:pt x="4707731" y="1156621"/>
                </a:cubicBezTo>
                <a:cubicBezTo>
                  <a:pt x="4696396" y="1160145"/>
                  <a:pt x="4684205" y="1161193"/>
                  <a:pt x="4672870" y="1164717"/>
                </a:cubicBezTo>
                <a:cubicBezTo>
                  <a:pt x="4654010" y="1170527"/>
                  <a:pt x="4635722" y="1177957"/>
                  <a:pt x="4616863" y="1183862"/>
                </a:cubicBezTo>
                <a:cubicBezTo>
                  <a:pt x="4580477" y="1195197"/>
                  <a:pt x="4543996" y="1206056"/>
                  <a:pt x="4507516" y="1216819"/>
                </a:cubicBezTo>
                <a:cubicBezTo>
                  <a:pt x="4499706" y="1219105"/>
                  <a:pt x="4491228" y="1219391"/>
                  <a:pt x="4483513" y="1221867"/>
                </a:cubicBezTo>
                <a:cubicBezTo>
                  <a:pt x="4463034" y="1228535"/>
                  <a:pt x="4442650" y="1235773"/>
                  <a:pt x="4422362" y="1243108"/>
                </a:cubicBezTo>
                <a:cubicBezTo>
                  <a:pt x="4410075" y="1247585"/>
                  <a:pt x="4398073" y="1253109"/>
                  <a:pt x="4385691" y="1257395"/>
                </a:cubicBezTo>
                <a:cubicBezTo>
                  <a:pt x="4375785" y="1260824"/>
                  <a:pt x="4365593" y="1263491"/>
                  <a:pt x="4355306" y="1265587"/>
                </a:cubicBezTo>
                <a:cubicBezTo>
                  <a:pt x="4346448" y="1267397"/>
                  <a:pt x="4337209" y="1267206"/>
                  <a:pt x="4328446" y="1269397"/>
                </a:cubicBezTo>
                <a:cubicBezTo>
                  <a:pt x="4304728" y="1275302"/>
                  <a:pt x="4281297" y="1281970"/>
                  <a:pt x="4257770" y="1288256"/>
                </a:cubicBezTo>
                <a:cubicBezTo>
                  <a:pt x="4248341" y="1290733"/>
                  <a:pt x="4238720" y="1292543"/>
                  <a:pt x="4229576" y="1295686"/>
                </a:cubicBezTo>
                <a:cubicBezTo>
                  <a:pt x="4205097" y="1303973"/>
                  <a:pt x="4180999" y="1313402"/>
                  <a:pt x="4156424" y="1321213"/>
                </a:cubicBezTo>
                <a:cubicBezTo>
                  <a:pt x="4136041" y="1327690"/>
                  <a:pt x="4115086" y="1332357"/>
                  <a:pt x="4094416" y="1338072"/>
                </a:cubicBezTo>
                <a:cubicBezTo>
                  <a:pt x="4085653" y="1340549"/>
                  <a:pt x="4077271" y="1344073"/>
                  <a:pt x="4068509" y="1346168"/>
                </a:cubicBezTo>
                <a:cubicBezTo>
                  <a:pt x="4048887" y="1350931"/>
                  <a:pt x="4028980" y="1354931"/>
                  <a:pt x="4009263" y="1359694"/>
                </a:cubicBezTo>
                <a:cubicBezTo>
                  <a:pt x="3998023" y="1362456"/>
                  <a:pt x="3987165" y="1367409"/>
                  <a:pt x="3975735" y="1369219"/>
                </a:cubicBezTo>
                <a:cubicBezTo>
                  <a:pt x="3948589" y="1373505"/>
                  <a:pt x="3921252" y="1376553"/>
                  <a:pt x="3893915" y="1379982"/>
                </a:cubicBezTo>
                <a:cubicBezTo>
                  <a:pt x="3865722" y="1383506"/>
                  <a:pt x="3837623" y="1387221"/>
                  <a:pt x="3809428" y="1390364"/>
                </a:cubicBezTo>
                <a:cubicBezTo>
                  <a:pt x="3793998" y="1391984"/>
                  <a:pt x="3778472" y="1392269"/>
                  <a:pt x="3763042" y="1393793"/>
                </a:cubicBezTo>
                <a:cubicBezTo>
                  <a:pt x="3749516" y="1395127"/>
                  <a:pt x="3736086" y="1397603"/>
                  <a:pt x="3722561" y="1399223"/>
                </a:cubicBezTo>
                <a:cubicBezTo>
                  <a:pt x="3710845" y="1400556"/>
                  <a:pt x="3699034" y="1401318"/>
                  <a:pt x="3687318" y="1402652"/>
                </a:cubicBezTo>
                <a:cubicBezTo>
                  <a:pt x="3668554" y="1404842"/>
                  <a:pt x="3649885" y="1407319"/>
                  <a:pt x="3631216" y="1409605"/>
                </a:cubicBezTo>
                <a:cubicBezTo>
                  <a:pt x="3623406" y="1410462"/>
                  <a:pt x="3615214" y="1412843"/>
                  <a:pt x="3607880" y="1411415"/>
                </a:cubicBezTo>
                <a:cubicBezTo>
                  <a:pt x="3589401" y="1407795"/>
                  <a:pt x="3571208" y="1408843"/>
                  <a:pt x="3552825" y="1411319"/>
                </a:cubicBezTo>
                <a:cubicBezTo>
                  <a:pt x="3546539" y="1412177"/>
                  <a:pt x="3539776" y="1411986"/>
                  <a:pt x="3533680" y="1410367"/>
                </a:cubicBezTo>
                <a:cubicBezTo>
                  <a:pt x="3521202" y="1407128"/>
                  <a:pt x="3509106" y="1402556"/>
                  <a:pt x="3496818" y="1398556"/>
                </a:cubicBezTo>
                <a:cubicBezTo>
                  <a:pt x="3495484" y="1398080"/>
                  <a:pt x="3493865" y="1397984"/>
                  <a:pt x="3492437" y="1397699"/>
                </a:cubicBezTo>
                <a:cubicBezTo>
                  <a:pt x="3484340" y="1396079"/>
                  <a:pt x="3476340" y="1394460"/>
                  <a:pt x="3468243" y="1393031"/>
                </a:cubicBezTo>
                <a:cubicBezTo>
                  <a:pt x="3463862" y="1392269"/>
                  <a:pt x="3459385" y="1392174"/>
                  <a:pt x="3455003" y="1391507"/>
                </a:cubicBezTo>
                <a:cubicBezTo>
                  <a:pt x="3438049" y="1388840"/>
                  <a:pt x="3419380" y="1393317"/>
                  <a:pt x="3404711" y="1381792"/>
                </a:cubicBezTo>
                <a:cubicBezTo>
                  <a:pt x="3395186" y="1374362"/>
                  <a:pt x="3385947" y="1376077"/>
                  <a:pt x="3375756" y="1377220"/>
                </a:cubicBezTo>
                <a:cubicBezTo>
                  <a:pt x="3368040" y="1378077"/>
                  <a:pt x="3360134" y="1377791"/>
                  <a:pt x="3352324" y="1377887"/>
                </a:cubicBezTo>
                <a:cubicBezTo>
                  <a:pt x="3338608" y="1378172"/>
                  <a:pt x="3324892" y="1378268"/>
                  <a:pt x="3311176" y="1378744"/>
                </a:cubicBezTo>
                <a:cubicBezTo>
                  <a:pt x="3306794" y="1378934"/>
                  <a:pt x="3302318" y="1381316"/>
                  <a:pt x="3298031" y="1380935"/>
                </a:cubicBezTo>
                <a:cubicBezTo>
                  <a:pt x="3278219" y="1379125"/>
                  <a:pt x="3258407" y="1376267"/>
                  <a:pt x="3238595" y="1374648"/>
                </a:cubicBezTo>
                <a:cubicBezTo>
                  <a:pt x="3227356" y="1373696"/>
                  <a:pt x="3215830" y="1375505"/>
                  <a:pt x="3204686" y="1374172"/>
                </a:cubicBezTo>
                <a:cubicBezTo>
                  <a:pt x="3191828" y="1372648"/>
                  <a:pt x="3179255" y="1368743"/>
                  <a:pt x="3166491" y="1366361"/>
                </a:cubicBezTo>
                <a:cubicBezTo>
                  <a:pt x="3162967" y="1365695"/>
                  <a:pt x="3159062" y="1366552"/>
                  <a:pt x="3155347" y="1366742"/>
                </a:cubicBezTo>
                <a:cubicBezTo>
                  <a:pt x="3151156" y="1366933"/>
                  <a:pt x="3147060" y="1367314"/>
                  <a:pt x="3142869" y="1367409"/>
                </a:cubicBezTo>
                <a:cubicBezTo>
                  <a:pt x="3130105" y="1367600"/>
                  <a:pt x="3117342" y="1367314"/>
                  <a:pt x="3104578" y="1367981"/>
                </a:cubicBezTo>
                <a:cubicBezTo>
                  <a:pt x="3096768" y="1368362"/>
                  <a:pt x="3088577" y="1372267"/>
                  <a:pt x="3081337" y="1370838"/>
                </a:cubicBezTo>
                <a:cubicBezTo>
                  <a:pt x="3066574" y="1368076"/>
                  <a:pt x="3051810" y="1374267"/>
                  <a:pt x="3037047" y="1369124"/>
                </a:cubicBezTo>
                <a:cubicBezTo>
                  <a:pt x="3032474" y="1367600"/>
                  <a:pt x="3026188" y="1371410"/>
                  <a:pt x="3020663" y="1371600"/>
                </a:cubicBezTo>
                <a:cubicBezTo>
                  <a:pt x="3006852" y="1372076"/>
                  <a:pt x="2993041" y="1371981"/>
                  <a:pt x="2979230" y="1371886"/>
                </a:cubicBezTo>
                <a:cubicBezTo>
                  <a:pt x="2966847" y="1371791"/>
                  <a:pt x="2953988" y="1373124"/>
                  <a:pt x="2942082" y="1370457"/>
                </a:cubicBezTo>
                <a:cubicBezTo>
                  <a:pt x="2929604" y="1367600"/>
                  <a:pt x="2918365" y="1367981"/>
                  <a:pt x="2906268" y="1371219"/>
                </a:cubicBezTo>
                <a:cubicBezTo>
                  <a:pt x="2897981" y="1373410"/>
                  <a:pt x="2889218" y="1373696"/>
                  <a:pt x="2880646" y="1374362"/>
                </a:cubicBezTo>
                <a:cubicBezTo>
                  <a:pt x="2871407" y="1375124"/>
                  <a:pt x="2861215" y="1373124"/>
                  <a:pt x="2852833" y="1376267"/>
                </a:cubicBezTo>
                <a:cubicBezTo>
                  <a:pt x="2827877" y="1385602"/>
                  <a:pt x="2802255" y="1387602"/>
                  <a:pt x="2776157" y="1387602"/>
                </a:cubicBezTo>
                <a:cubicBezTo>
                  <a:pt x="2771394" y="1387602"/>
                  <a:pt x="2766536" y="1386269"/>
                  <a:pt x="2761965" y="1384840"/>
                </a:cubicBezTo>
                <a:cubicBezTo>
                  <a:pt x="2735294" y="1376267"/>
                  <a:pt x="2708529" y="1377029"/>
                  <a:pt x="2681383" y="1382268"/>
                </a:cubicBezTo>
                <a:cubicBezTo>
                  <a:pt x="2675763" y="1383411"/>
                  <a:pt x="2669477" y="1383602"/>
                  <a:pt x="2663857" y="1382459"/>
                </a:cubicBezTo>
                <a:cubicBezTo>
                  <a:pt x="2648045" y="1379125"/>
                  <a:pt x="2632710" y="1373600"/>
                  <a:pt x="2616803" y="1371219"/>
                </a:cubicBezTo>
                <a:cubicBezTo>
                  <a:pt x="2590515" y="1367314"/>
                  <a:pt x="2567750" y="1380458"/>
                  <a:pt x="2544223" y="1389031"/>
                </a:cubicBezTo>
                <a:cubicBezTo>
                  <a:pt x="2521839" y="1397127"/>
                  <a:pt x="2502789" y="1415415"/>
                  <a:pt x="2476309" y="1411319"/>
                </a:cubicBezTo>
                <a:cubicBezTo>
                  <a:pt x="2473643" y="1410938"/>
                  <a:pt x="2470690" y="1413510"/>
                  <a:pt x="2467737" y="1414177"/>
                </a:cubicBezTo>
                <a:cubicBezTo>
                  <a:pt x="2459641" y="1415987"/>
                  <a:pt x="2451545" y="1418177"/>
                  <a:pt x="2443353" y="1419035"/>
                </a:cubicBezTo>
                <a:cubicBezTo>
                  <a:pt x="2433352" y="1420178"/>
                  <a:pt x="2423160" y="1419797"/>
                  <a:pt x="2413159" y="1420749"/>
                </a:cubicBezTo>
                <a:cubicBezTo>
                  <a:pt x="2400300" y="1421892"/>
                  <a:pt x="2387632" y="1424940"/>
                  <a:pt x="2374868" y="1424940"/>
                </a:cubicBezTo>
                <a:cubicBezTo>
                  <a:pt x="2364581" y="1424940"/>
                  <a:pt x="2354389" y="1421416"/>
                  <a:pt x="2344198" y="1419701"/>
                </a:cubicBezTo>
                <a:cubicBezTo>
                  <a:pt x="2329815" y="1417320"/>
                  <a:pt x="2314003" y="1417987"/>
                  <a:pt x="2301335" y="1411891"/>
                </a:cubicBezTo>
                <a:cubicBezTo>
                  <a:pt x="2287810" y="1405414"/>
                  <a:pt x="2274951" y="1402461"/>
                  <a:pt x="2260949" y="1404461"/>
                </a:cubicBezTo>
                <a:cubicBezTo>
                  <a:pt x="2256282" y="1405128"/>
                  <a:pt x="2250281" y="1409129"/>
                  <a:pt x="2248186" y="1413224"/>
                </a:cubicBezTo>
                <a:cubicBezTo>
                  <a:pt x="2243518" y="1422368"/>
                  <a:pt x="2237137" y="1423988"/>
                  <a:pt x="2228469" y="1420844"/>
                </a:cubicBezTo>
                <a:cubicBezTo>
                  <a:pt x="2220944" y="1418177"/>
                  <a:pt x="2211705" y="1416844"/>
                  <a:pt x="2206562" y="1411700"/>
                </a:cubicBezTo>
                <a:cubicBezTo>
                  <a:pt x="2191988" y="1397127"/>
                  <a:pt x="2173414" y="1396651"/>
                  <a:pt x="2155317" y="1392746"/>
                </a:cubicBezTo>
                <a:cubicBezTo>
                  <a:pt x="2144269" y="1390364"/>
                  <a:pt x="2133981" y="1390269"/>
                  <a:pt x="2122932" y="1391888"/>
                </a:cubicBezTo>
                <a:cubicBezTo>
                  <a:pt x="2098930" y="1395508"/>
                  <a:pt x="2075593" y="1390364"/>
                  <a:pt x="2052542" y="1383792"/>
                </a:cubicBezTo>
                <a:cubicBezTo>
                  <a:pt x="2037302" y="1379411"/>
                  <a:pt x="2021681" y="1376744"/>
                  <a:pt x="2006537" y="1372267"/>
                </a:cubicBezTo>
                <a:cubicBezTo>
                  <a:pt x="1995202" y="1368838"/>
                  <a:pt x="1983868" y="1364742"/>
                  <a:pt x="1973486" y="1359218"/>
                </a:cubicBezTo>
                <a:cubicBezTo>
                  <a:pt x="1958435" y="1351121"/>
                  <a:pt x="1945292" y="1338929"/>
                  <a:pt x="1926146" y="1342168"/>
                </a:cubicBezTo>
                <a:cubicBezTo>
                  <a:pt x="1909286" y="1345025"/>
                  <a:pt x="1894047" y="1339025"/>
                  <a:pt x="1878616" y="1333310"/>
                </a:cubicBezTo>
                <a:cubicBezTo>
                  <a:pt x="1867281" y="1329119"/>
                  <a:pt x="1855948" y="1324832"/>
                  <a:pt x="1844231" y="1322165"/>
                </a:cubicBezTo>
                <a:cubicBezTo>
                  <a:pt x="1830324" y="1319022"/>
                  <a:pt x="1814608" y="1320356"/>
                  <a:pt x="1802225" y="1314545"/>
                </a:cubicBezTo>
                <a:cubicBezTo>
                  <a:pt x="1789271" y="1308449"/>
                  <a:pt x="1778509" y="1312545"/>
                  <a:pt x="1766983" y="1314260"/>
                </a:cubicBezTo>
                <a:cubicBezTo>
                  <a:pt x="1748600" y="1316927"/>
                  <a:pt x="1730311" y="1321880"/>
                  <a:pt x="1711738" y="1315593"/>
                </a:cubicBezTo>
                <a:cubicBezTo>
                  <a:pt x="1689164" y="1307973"/>
                  <a:pt x="1666780" y="1299782"/>
                  <a:pt x="1644111" y="1292543"/>
                </a:cubicBezTo>
                <a:cubicBezTo>
                  <a:pt x="1635347" y="1289780"/>
                  <a:pt x="1625919" y="1288637"/>
                  <a:pt x="1616774" y="1287399"/>
                </a:cubicBezTo>
                <a:cubicBezTo>
                  <a:pt x="1608107" y="1286351"/>
                  <a:pt x="1597725" y="1289018"/>
                  <a:pt x="1591056" y="1285018"/>
                </a:cubicBezTo>
                <a:cubicBezTo>
                  <a:pt x="1573911" y="1274731"/>
                  <a:pt x="1556291" y="1269683"/>
                  <a:pt x="1536478" y="1269683"/>
                </a:cubicBezTo>
                <a:cubicBezTo>
                  <a:pt x="1529048" y="1269683"/>
                  <a:pt x="1521809" y="1265396"/>
                  <a:pt x="1514285" y="1264634"/>
                </a:cubicBezTo>
                <a:cubicBezTo>
                  <a:pt x="1503997" y="1263682"/>
                  <a:pt x="1492186" y="1261110"/>
                  <a:pt x="1483233" y="1264730"/>
                </a:cubicBezTo>
                <a:cubicBezTo>
                  <a:pt x="1462183" y="1273302"/>
                  <a:pt x="1445134" y="1266158"/>
                  <a:pt x="1426750" y="1257681"/>
                </a:cubicBezTo>
                <a:cubicBezTo>
                  <a:pt x="1408652" y="1249299"/>
                  <a:pt x="1389602" y="1242632"/>
                  <a:pt x="1370362" y="1237107"/>
                </a:cubicBezTo>
                <a:cubicBezTo>
                  <a:pt x="1363123" y="1235107"/>
                  <a:pt x="1354456" y="1238441"/>
                  <a:pt x="1346454" y="1239107"/>
                </a:cubicBezTo>
                <a:cubicBezTo>
                  <a:pt x="1343596" y="1239298"/>
                  <a:pt x="1340453" y="1239584"/>
                  <a:pt x="1337882" y="1238631"/>
                </a:cubicBezTo>
                <a:cubicBezTo>
                  <a:pt x="1313022" y="1229487"/>
                  <a:pt x="1287780" y="1222534"/>
                  <a:pt x="1260825" y="1227296"/>
                </a:cubicBezTo>
                <a:cubicBezTo>
                  <a:pt x="1258349" y="1227773"/>
                  <a:pt x="1255586" y="1226725"/>
                  <a:pt x="1253109" y="1226058"/>
                </a:cubicBezTo>
                <a:cubicBezTo>
                  <a:pt x="1241012" y="1222629"/>
                  <a:pt x="1229201" y="1217200"/>
                  <a:pt x="1216915" y="1215962"/>
                </a:cubicBezTo>
                <a:cubicBezTo>
                  <a:pt x="1186625" y="1212914"/>
                  <a:pt x="1156146" y="1211675"/>
                  <a:pt x="1125664" y="1209675"/>
                </a:cubicBezTo>
                <a:cubicBezTo>
                  <a:pt x="1123759" y="1209580"/>
                  <a:pt x="1121759" y="1209580"/>
                  <a:pt x="1120045" y="1208913"/>
                </a:cubicBezTo>
                <a:cubicBezTo>
                  <a:pt x="1108805" y="1204817"/>
                  <a:pt x="1098995" y="1206151"/>
                  <a:pt x="1089469" y="1213961"/>
                </a:cubicBezTo>
                <a:cubicBezTo>
                  <a:pt x="1085278" y="1217390"/>
                  <a:pt x="1079563" y="1219200"/>
                  <a:pt x="1074325" y="1221105"/>
                </a:cubicBezTo>
                <a:cubicBezTo>
                  <a:pt x="1066609" y="1223963"/>
                  <a:pt x="1058704" y="1226725"/>
                  <a:pt x="1050703" y="1228535"/>
                </a:cubicBezTo>
                <a:cubicBezTo>
                  <a:pt x="1042797" y="1230249"/>
                  <a:pt x="1034320" y="1232630"/>
                  <a:pt x="1026700" y="1231297"/>
                </a:cubicBezTo>
                <a:cubicBezTo>
                  <a:pt x="1012984" y="1228916"/>
                  <a:pt x="999934" y="1223582"/>
                  <a:pt x="986409" y="1220057"/>
                </a:cubicBezTo>
                <a:cubicBezTo>
                  <a:pt x="981742" y="1218819"/>
                  <a:pt x="976598" y="1219010"/>
                  <a:pt x="971741" y="1218914"/>
                </a:cubicBezTo>
                <a:cubicBezTo>
                  <a:pt x="960596" y="1218629"/>
                  <a:pt x="949166" y="1221391"/>
                  <a:pt x="939070" y="1213485"/>
                </a:cubicBezTo>
                <a:cubicBezTo>
                  <a:pt x="929736" y="1206056"/>
                  <a:pt x="920305" y="1208246"/>
                  <a:pt x="910495" y="1213866"/>
                </a:cubicBezTo>
                <a:cubicBezTo>
                  <a:pt x="903446" y="1217867"/>
                  <a:pt x="895446" y="1221010"/>
                  <a:pt x="887540" y="1222534"/>
                </a:cubicBezTo>
                <a:cubicBezTo>
                  <a:pt x="876681" y="1224629"/>
                  <a:pt x="865918" y="1225487"/>
                  <a:pt x="854202" y="1224248"/>
                </a:cubicBezTo>
                <a:cubicBezTo>
                  <a:pt x="845915" y="1223391"/>
                  <a:pt x="839152" y="1223010"/>
                  <a:pt x="832675" y="1217962"/>
                </a:cubicBezTo>
                <a:cubicBezTo>
                  <a:pt x="831628" y="1217200"/>
                  <a:pt x="829723" y="1217009"/>
                  <a:pt x="828294" y="1217105"/>
                </a:cubicBezTo>
                <a:cubicBezTo>
                  <a:pt x="809530" y="1218724"/>
                  <a:pt x="790956" y="1217867"/>
                  <a:pt x="772001" y="1216723"/>
                </a:cubicBezTo>
                <a:cubicBezTo>
                  <a:pt x="747904" y="1215200"/>
                  <a:pt x="722566" y="1219676"/>
                  <a:pt x="701707" y="1235678"/>
                </a:cubicBezTo>
                <a:cubicBezTo>
                  <a:pt x="698659" y="1238060"/>
                  <a:pt x="694087" y="1239107"/>
                  <a:pt x="690086" y="1239679"/>
                </a:cubicBezTo>
                <a:cubicBezTo>
                  <a:pt x="671227" y="1242155"/>
                  <a:pt x="652272" y="1243870"/>
                  <a:pt x="633412" y="1246632"/>
                </a:cubicBezTo>
                <a:cubicBezTo>
                  <a:pt x="623125" y="1248156"/>
                  <a:pt x="612362" y="1249490"/>
                  <a:pt x="603028" y="1253681"/>
                </a:cubicBezTo>
                <a:cubicBezTo>
                  <a:pt x="593885" y="1257776"/>
                  <a:pt x="586549" y="1262634"/>
                  <a:pt x="581120" y="1254062"/>
                </a:cubicBezTo>
                <a:cubicBezTo>
                  <a:pt x="571406" y="1258634"/>
                  <a:pt x="562927" y="1262444"/>
                  <a:pt x="554642" y="1266539"/>
                </a:cubicBezTo>
                <a:cubicBezTo>
                  <a:pt x="551593" y="1268063"/>
                  <a:pt x="549021" y="1270540"/>
                  <a:pt x="545973" y="1271969"/>
                </a:cubicBezTo>
                <a:cubicBezTo>
                  <a:pt x="542734" y="1273493"/>
                  <a:pt x="539115" y="1274445"/>
                  <a:pt x="535591" y="1275207"/>
                </a:cubicBezTo>
                <a:cubicBezTo>
                  <a:pt x="519874" y="1278636"/>
                  <a:pt x="504158" y="1281779"/>
                  <a:pt x="488538" y="1285494"/>
                </a:cubicBezTo>
                <a:cubicBezTo>
                  <a:pt x="485489" y="1286256"/>
                  <a:pt x="482917" y="1289304"/>
                  <a:pt x="480155" y="1291304"/>
                </a:cubicBezTo>
                <a:cubicBezTo>
                  <a:pt x="478345" y="1292638"/>
                  <a:pt x="476536" y="1294638"/>
                  <a:pt x="474535" y="1294924"/>
                </a:cubicBezTo>
                <a:cubicBezTo>
                  <a:pt x="459295" y="1297210"/>
                  <a:pt x="444151" y="1299877"/>
                  <a:pt x="428816" y="1301020"/>
                </a:cubicBezTo>
                <a:cubicBezTo>
                  <a:pt x="415957" y="1301972"/>
                  <a:pt x="403574" y="1301687"/>
                  <a:pt x="400241" y="1318260"/>
                </a:cubicBezTo>
                <a:cubicBezTo>
                  <a:pt x="399669" y="1321118"/>
                  <a:pt x="395573" y="1324166"/>
                  <a:pt x="392431" y="1325594"/>
                </a:cubicBezTo>
                <a:cubicBezTo>
                  <a:pt x="383477" y="1329690"/>
                  <a:pt x="373951" y="1332452"/>
                  <a:pt x="365093" y="1336643"/>
                </a:cubicBezTo>
                <a:cubicBezTo>
                  <a:pt x="336042" y="1350645"/>
                  <a:pt x="305658" y="1359503"/>
                  <a:pt x="273177" y="1357884"/>
                </a:cubicBezTo>
                <a:cubicBezTo>
                  <a:pt x="263081" y="1357408"/>
                  <a:pt x="253270" y="1352264"/>
                  <a:pt x="246888" y="1350359"/>
                </a:cubicBezTo>
                <a:cubicBezTo>
                  <a:pt x="228506" y="1357884"/>
                  <a:pt x="213075" y="1365123"/>
                  <a:pt x="196977" y="1370552"/>
                </a:cubicBezTo>
                <a:cubicBezTo>
                  <a:pt x="182785" y="1375410"/>
                  <a:pt x="167926" y="1378458"/>
                  <a:pt x="153352" y="1381982"/>
                </a:cubicBezTo>
                <a:cubicBezTo>
                  <a:pt x="148018" y="1383316"/>
                  <a:pt x="142589" y="1384078"/>
                  <a:pt x="137160" y="1384745"/>
                </a:cubicBezTo>
                <a:cubicBezTo>
                  <a:pt x="120206" y="1386840"/>
                  <a:pt x="102489" y="1381792"/>
                  <a:pt x="85917" y="1389793"/>
                </a:cubicBezTo>
                <a:cubicBezTo>
                  <a:pt x="77248" y="1393984"/>
                  <a:pt x="68675" y="1399032"/>
                  <a:pt x="59532" y="1401223"/>
                </a:cubicBezTo>
                <a:cubicBezTo>
                  <a:pt x="49721" y="1403604"/>
                  <a:pt x="40124" y="1407319"/>
                  <a:pt x="30325" y="1409974"/>
                </a:cubicBezTo>
                <a:lnTo>
                  <a:pt x="0" y="1412360"/>
                </a:lnTo>
                <a:lnTo>
                  <a:pt x="0" y="1058622"/>
                </a:lnTo>
                <a:lnTo>
                  <a:pt x="17145" y="1060228"/>
                </a:lnTo>
                <a:cubicBezTo>
                  <a:pt x="26480" y="1061561"/>
                  <a:pt x="35528" y="1066133"/>
                  <a:pt x="44672" y="1066324"/>
                </a:cubicBezTo>
                <a:cubicBezTo>
                  <a:pt x="59055" y="1066610"/>
                  <a:pt x="71819" y="1068419"/>
                  <a:pt x="84677" y="1076230"/>
                </a:cubicBezTo>
                <a:cubicBezTo>
                  <a:pt x="104108" y="1087946"/>
                  <a:pt x="120110" y="1082993"/>
                  <a:pt x="132017" y="1064990"/>
                </a:cubicBezTo>
                <a:cubicBezTo>
                  <a:pt x="133255" y="1063181"/>
                  <a:pt x="134874" y="1060799"/>
                  <a:pt x="136779" y="1060323"/>
                </a:cubicBezTo>
                <a:cubicBezTo>
                  <a:pt x="153639" y="1056132"/>
                  <a:pt x="170974" y="1048131"/>
                  <a:pt x="187547" y="1049179"/>
                </a:cubicBezTo>
                <a:cubicBezTo>
                  <a:pt x="216789" y="1051084"/>
                  <a:pt x="244316" y="1048798"/>
                  <a:pt x="270891" y="1036415"/>
                </a:cubicBezTo>
                <a:cubicBezTo>
                  <a:pt x="272510" y="1035653"/>
                  <a:pt x="274987" y="1034891"/>
                  <a:pt x="276320" y="1035558"/>
                </a:cubicBezTo>
                <a:cubicBezTo>
                  <a:pt x="292322" y="1043845"/>
                  <a:pt x="309848" y="1050417"/>
                  <a:pt x="323755" y="1061561"/>
                </a:cubicBezTo>
                <a:cubicBezTo>
                  <a:pt x="336995" y="1072134"/>
                  <a:pt x="352997" y="1072229"/>
                  <a:pt x="361855" y="1057942"/>
                </a:cubicBezTo>
                <a:cubicBezTo>
                  <a:pt x="366236" y="1050893"/>
                  <a:pt x="372332" y="1042702"/>
                  <a:pt x="379571" y="1039939"/>
                </a:cubicBezTo>
                <a:cubicBezTo>
                  <a:pt x="395954" y="1033653"/>
                  <a:pt x="413481" y="1030414"/>
                  <a:pt x="430530" y="1025747"/>
                </a:cubicBezTo>
                <a:cubicBezTo>
                  <a:pt x="451581" y="1020032"/>
                  <a:pt x="472345" y="1020032"/>
                  <a:pt x="493300" y="1027176"/>
                </a:cubicBezTo>
                <a:cubicBezTo>
                  <a:pt x="508064" y="1032224"/>
                  <a:pt x="523113" y="1032224"/>
                  <a:pt x="537782" y="1025366"/>
                </a:cubicBezTo>
                <a:cubicBezTo>
                  <a:pt x="545687" y="1021652"/>
                  <a:pt x="553784" y="1017842"/>
                  <a:pt x="562166" y="1015746"/>
                </a:cubicBezTo>
                <a:cubicBezTo>
                  <a:pt x="567595" y="1014412"/>
                  <a:pt x="573881" y="1015651"/>
                  <a:pt x="579596" y="1016699"/>
                </a:cubicBezTo>
                <a:cubicBezTo>
                  <a:pt x="590645" y="1018794"/>
                  <a:pt x="602075" y="1025176"/>
                  <a:pt x="612362" y="1023557"/>
                </a:cubicBezTo>
                <a:cubicBezTo>
                  <a:pt x="647891" y="1017842"/>
                  <a:pt x="681419" y="1031272"/>
                  <a:pt x="716090" y="1031653"/>
                </a:cubicBezTo>
                <a:cubicBezTo>
                  <a:pt x="731806" y="1031843"/>
                  <a:pt x="747332" y="1034891"/>
                  <a:pt x="758381" y="1018985"/>
                </a:cubicBezTo>
                <a:cubicBezTo>
                  <a:pt x="759809" y="1016889"/>
                  <a:pt x="766763" y="1018032"/>
                  <a:pt x="771049" y="1018699"/>
                </a:cubicBezTo>
                <a:cubicBezTo>
                  <a:pt x="780574" y="1020128"/>
                  <a:pt x="790004" y="1023747"/>
                  <a:pt x="799433" y="1023652"/>
                </a:cubicBezTo>
                <a:cubicBezTo>
                  <a:pt x="818960" y="1023557"/>
                  <a:pt x="838581" y="1022033"/>
                  <a:pt x="858012" y="1020318"/>
                </a:cubicBezTo>
                <a:cubicBezTo>
                  <a:pt x="865346" y="1019651"/>
                  <a:pt x="872395" y="1017080"/>
                  <a:pt x="879634" y="1015270"/>
                </a:cubicBezTo>
                <a:cubicBezTo>
                  <a:pt x="883634" y="1014222"/>
                  <a:pt x="887921" y="1011460"/>
                  <a:pt x="891635" y="1012031"/>
                </a:cubicBezTo>
                <a:cubicBezTo>
                  <a:pt x="913162" y="1015365"/>
                  <a:pt x="932879" y="1007174"/>
                  <a:pt x="953262" y="1003078"/>
                </a:cubicBezTo>
                <a:cubicBezTo>
                  <a:pt x="962692" y="1001173"/>
                  <a:pt x="971550" y="996601"/>
                  <a:pt x="980694" y="993458"/>
                </a:cubicBezTo>
                <a:cubicBezTo>
                  <a:pt x="983075" y="992600"/>
                  <a:pt x="985742" y="991838"/>
                  <a:pt x="988124" y="992029"/>
                </a:cubicBezTo>
                <a:cubicBezTo>
                  <a:pt x="1001744" y="993172"/>
                  <a:pt x="1015270" y="994791"/>
                  <a:pt x="1028795" y="996029"/>
                </a:cubicBezTo>
                <a:cubicBezTo>
                  <a:pt x="1041083" y="997172"/>
                  <a:pt x="1053465" y="997553"/>
                  <a:pt x="1059275" y="1011555"/>
                </a:cubicBezTo>
                <a:cubicBezTo>
                  <a:pt x="1060133" y="1013746"/>
                  <a:pt x="1062990" y="1015365"/>
                  <a:pt x="1065181" y="1016794"/>
                </a:cubicBezTo>
                <a:cubicBezTo>
                  <a:pt x="1098995" y="1038797"/>
                  <a:pt x="1117092" y="1038225"/>
                  <a:pt x="1150144" y="1014984"/>
                </a:cubicBezTo>
                <a:cubicBezTo>
                  <a:pt x="1153573" y="1012603"/>
                  <a:pt x="1160907" y="1010888"/>
                  <a:pt x="1163193" y="1012793"/>
                </a:cubicBezTo>
                <a:cubicBezTo>
                  <a:pt x="1182624" y="1028605"/>
                  <a:pt x="1203865" y="1026890"/>
                  <a:pt x="1226249" y="1021937"/>
                </a:cubicBezTo>
                <a:cubicBezTo>
                  <a:pt x="1232059" y="1020604"/>
                  <a:pt x="1240251" y="1020604"/>
                  <a:pt x="1244632" y="1023747"/>
                </a:cubicBezTo>
                <a:cubicBezTo>
                  <a:pt x="1265492" y="1038320"/>
                  <a:pt x="1287876" y="1036225"/>
                  <a:pt x="1310545" y="1031939"/>
                </a:cubicBezTo>
                <a:cubicBezTo>
                  <a:pt x="1314069" y="1031272"/>
                  <a:pt x="1318356" y="1027652"/>
                  <a:pt x="1319879" y="1024319"/>
                </a:cubicBezTo>
                <a:cubicBezTo>
                  <a:pt x="1325309" y="1012508"/>
                  <a:pt x="1335501" y="1008507"/>
                  <a:pt x="1346740" y="1005173"/>
                </a:cubicBezTo>
                <a:cubicBezTo>
                  <a:pt x="1364457" y="999744"/>
                  <a:pt x="1381887" y="993362"/>
                  <a:pt x="1399699" y="988219"/>
                </a:cubicBezTo>
                <a:cubicBezTo>
                  <a:pt x="1404081" y="986981"/>
                  <a:pt x="1409510" y="987743"/>
                  <a:pt x="1414082" y="989171"/>
                </a:cubicBezTo>
                <a:cubicBezTo>
                  <a:pt x="1429703" y="994029"/>
                  <a:pt x="1439609" y="1006221"/>
                  <a:pt x="1450467" y="1017461"/>
                </a:cubicBezTo>
                <a:cubicBezTo>
                  <a:pt x="1455230" y="1022414"/>
                  <a:pt x="1461802" y="1025938"/>
                  <a:pt x="1468184" y="1028795"/>
                </a:cubicBezTo>
                <a:cubicBezTo>
                  <a:pt x="1484757" y="1036130"/>
                  <a:pt x="1501712" y="1042702"/>
                  <a:pt x="1518476" y="1049655"/>
                </a:cubicBezTo>
                <a:cubicBezTo>
                  <a:pt x="1520095" y="1050322"/>
                  <a:pt x="1521428" y="1052036"/>
                  <a:pt x="1522667" y="1053465"/>
                </a:cubicBezTo>
                <a:cubicBezTo>
                  <a:pt x="1535049" y="1068515"/>
                  <a:pt x="1547336" y="1083659"/>
                  <a:pt x="1559814" y="1098709"/>
                </a:cubicBezTo>
                <a:cubicBezTo>
                  <a:pt x="1562195" y="1101566"/>
                  <a:pt x="1565625" y="1103662"/>
                  <a:pt x="1568196" y="1106424"/>
                </a:cubicBezTo>
                <a:cubicBezTo>
                  <a:pt x="1571816" y="1110234"/>
                  <a:pt x="1576388" y="1113854"/>
                  <a:pt x="1578293" y="1118426"/>
                </a:cubicBezTo>
                <a:cubicBezTo>
                  <a:pt x="1584198" y="1132808"/>
                  <a:pt x="1595533" y="1139000"/>
                  <a:pt x="1609820" y="1141667"/>
                </a:cubicBezTo>
                <a:cubicBezTo>
                  <a:pt x="1622870" y="1144143"/>
                  <a:pt x="1635919" y="1146239"/>
                  <a:pt x="1648873" y="1149096"/>
                </a:cubicBezTo>
                <a:cubicBezTo>
                  <a:pt x="1664684" y="1152525"/>
                  <a:pt x="1680401" y="1156240"/>
                  <a:pt x="1696022" y="1160431"/>
                </a:cubicBezTo>
                <a:cubicBezTo>
                  <a:pt x="1702784" y="1162241"/>
                  <a:pt x="1709928" y="1164336"/>
                  <a:pt x="1715739" y="1168051"/>
                </a:cubicBezTo>
                <a:cubicBezTo>
                  <a:pt x="1732026" y="1178338"/>
                  <a:pt x="1749457" y="1185291"/>
                  <a:pt x="1768602" y="1182529"/>
                </a:cubicBezTo>
                <a:cubicBezTo>
                  <a:pt x="1783937" y="1180338"/>
                  <a:pt x="1796796" y="1185958"/>
                  <a:pt x="1806321" y="1194721"/>
                </a:cubicBezTo>
                <a:cubicBezTo>
                  <a:pt x="1823657" y="1210628"/>
                  <a:pt x="1842230" y="1207008"/>
                  <a:pt x="1860709" y="1201865"/>
                </a:cubicBezTo>
                <a:cubicBezTo>
                  <a:pt x="1870234" y="1199198"/>
                  <a:pt x="1878044" y="1199579"/>
                  <a:pt x="1887093" y="1202150"/>
                </a:cubicBezTo>
                <a:cubicBezTo>
                  <a:pt x="1908048" y="1208151"/>
                  <a:pt x="1922050" y="1224439"/>
                  <a:pt x="1935575" y="1238726"/>
                </a:cubicBezTo>
                <a:cubicBezTo>
                  <a:pt x="1947101" y="1250918"/>
                  <a:pt x="1960055" y="1257776"/>
                  <a:pt x="1974247" y="1262920"/>
                </a:cubicBezTo>
                <a:cubicBezTo>
                  <a:pt x="1992154" y="1269492"/>
                  <a:pt x="2006346" y="1267016"/>
                  <a:pt x="2014919" y="1251204"/>
                </a:cubicBezTo>
                <a:cubicBezTo>
                  <a:pt x="2017300" y="1246727"/>
                  <a:pt x="2021491" y="1241488"/>
                  <a:pt x="2025968" y="1240155"/>
                </a:cubicBezTo>
                <a:cubicBezTo>
                  <a:pt x="2047589" y="1233488"/>
                  <a:pt x="2069497" y="1223772"/>
                  <a:pt x="2092643" y="1229678"/>
                </a:cubicBezTo>
                <a:cubicBezTo>
                  <a:pt x="2124647" y="1237774"/>
                  <a:pt x="2155889" y="1237298"/>
                  <a:pt x="2187893" y="1229297"/>
                </a:cubicBezTo>
                <a:cubicBezTo>
                  <a:pt x="2239804" y="1216343"/>
                  <a:pt x="2291715" y="1202627"/>
                  <a:pt x="2346294" y="1205484"/>
                </a:cubicBezTo>
                <a:cubicBezTo>
                  <a:pt x="2355342" y="1205960"/>
                  <a:pt x="2366105" y="1200150"/>
                  <a:pt x="2373916" y="1194435"/>
                </a:cubicBezTo>
                <a:cubicBezTo>
                  <a:pt x="2388870" y="1183577"/>
                  <a:pt x="2388203" y="1182719"/>
                  <a:pt x="2404967" y="1191673"/>
                </a:cubicBezTo>
                <a:cubicBezTo>
                  <a:pt x="2408968" y="1193864"/>
                  <a:pt x="2413921" y="1195197"/>
                  <a:pt x="2416874" y="1198436"/>
                </a:cubicBezTo>
                <a:cubicBezTo>
                  <a:pt x="2431923" y="1214914"/>
                  <a:pt x="2450497" y="1210913"/>
                  <a:pt x="2468975" y="1208532"/>
                </a:cubicBezTo>
                <a:cubicBezTo>
                  <a:pt x="2472214" y="1208056"/>
                  <a:pt x="2476119" y="1207389"/>
                  <a:pt x="2478882" y="1208723"/>
                </a:cubicBezTo>
                <a:cubicBezTo>
                  <a:pt x="2491359" y="1214723"/>
                  <a:pt x="2501932" y="1212628"/>
                  <a:pt x="2512791" y="1204436"/>
                </a:cubicBezTo>
                <a:cubicBezTo>
                  <a:pt x="2522220" y="1197388"/>
                  <a:pt x="2533079" y="1193197"/>
                  <a:pt x="2544223" y="1201960"/>
                </a:cubicBezTo>
                <a:cubicBezTo>
                  <a:pt x="2568988" y="1221391"/>
                  <a:pt x="2595467" y="1222343"/>
                  <a:pt x="2623471" y="1210056"/>
                </a:cubicBezTo>
                <a:cubicBezTo>
                  <a:pt x="2643473" y="1201293"/>
                  <a:pt x="2663190" y="1199293"/>
                  <a:pt x="2684241" y="1208151"/>
                </a:cubicBezTo>
                <a:cubicBezTo>
                  <a:pt x="2692337" y="1211580"/>
                  <a:pt x="2702814" y="1209294"/>
                  <a:pt x="2712244" y="1210056"/>
                </a:cubicBezTo>
                <a:cubicBezTo>
                  <a:pt x="2717578" y="1210437"/>
                  <a:pt x="2723484" y="1210532"/>
                  <a:pt x="2728055" y="1212914"/>
                </a:cubicBezTo>
                <a:cubicBezTo>
                  <a:pt x="2740248" y="1219010"/>
                  <a:pt x="2751582" y="1226820"/>
                  <a:pt x="2763869" y="1232821"/>
                </a:cubicBezTo>
                <a:cubicBezTo>
                  <a:pt x="2769775" y="1235678"/>
                  <a:pt x="2776823" y="1237202"/>
                  <a:pt x="2783491" y="1237298"/>
                </a:cubicBezTo>
                <a:cubicBezTo>
                  <a:pt x="2803208" y="1237774"/>
                  <a:pt x="2822925" y="1237774"/>
                  <a:pt x="2842546" y="1236917"/>
                </a:cubicBezTo>
                <a:cubicBezTo>
                  <a:pt x="2874931" y="1235583"/>
                  <a:pt x="2907792" y="1235297"/>
                  <a:pt x="2931128" y="1206913"/>
                </a:cubicBezTo>
                <a:cubicBezTo>
                  <a:pt x="2933034" y="1204627"/>
                  <a:pt x="2937129" y="1203293"/>
                  <a:pt x="2940368" y="1202912"/>
                </a:cubicBezTo>
                <a:cubicBezTo>
                  <a:pt x="2955322" y="1201103"/>
                  <a:pt x="2970657" y="1200912"/>
                  <a:pt x="2985421" y="1197959"/>
                </a:cubicBezTo>
                <a:cubicBezTo>
                  <a:pt x="2997232" y="1195578"/>
                  <a:pt x="3007043" y="1196340"/>
                  <a:pt x="3015996" y="1204722"/>
                </a:cubicBezTo>
                <a:cubicBezTo>
                  <a:pt x="3027712" y="1215771"/>
                  <a:pt x="3042000" y="1222248"/>
                  <a:pt x="3057621" y="1218724"/>
                </a:cubicBezTo>
                <a:cubicBezTo>
                  <a:pt x="3073241" y="1215295"/>
                  <a:pt x="3083528" y="1222724"/>
                  <a:pt x="3095054" y="1230440"/>
                </a:cubicBezTo>
                <a:cubicBezTo>
                  <a:pt x="3103436" y="1236059"/>
                  <a:pt x="3112961" y="1243108"/>
                  <a:pt x="3122295" y="1243679"/>
                </a:cubicBezTo>
                <a:cubicBezTo>
                  <a:pt x="3143441" y="1244917"/>
                  <a:pt x="3161634" y="1264539"/>
                  <a:pt x="3184589" y="1253395"/>
                </a:cubicBezTo>
                <a:cubicBezTo>
                  <a:pt x="3186113" y="1252633"/>
                  <a:pt x="3188875" y="1254538"/>
                  <a:pt x="3191066" y="1255014"/>
                </a:cubicBezTo>
                <a:cubicBezTo>
                  <a:pt x="3208592" y="1258634"/>
                  <a:pt x="3225070" y="1255109"/>
                  <a:pt x="3237929" y="1243203"/>
                </a:cubicBezTo>
                <a:cubicBezTo>
                  <a:pt x="3254788" y="1227677"/>
                  <a:pt x="3273457" y="1226153"/>
                  <a:pt x="3294221" y="1231202"/>
                </a:cubicBezTo>
                <a:cubicBezTo>
                  <a:pt x="3300889" y="1232821"/>
                  <a:pt x="3307557" y="1233964"/>
                  <a:pt x="3314319" y="1235297"/>
                </a:cubicBezTo>
                <a:cubicBezTo>
                  <a:pt x="3323463" y="1237202"/>
                  <a:pt x="3332703" y="1239203"/>
                  <a:pt x="3341846" y="1241108"/>
                </a:cubicBezTo>
                <a:cubicBezTo>
                  <a:pt x="3350705" y="1243013"/>
                  <a:pt x="3360516" y="1246251"/>
                  <a:pt x="3367373" y="1238060"/>
                </a:cubicBezTo>
                <a:cubicBezTo>
                  <a:pt x="3373279" y="1231011"/>
                  <a:pt x="3377470" y="1231678"/>
                  <a:pt x="3382899" y="1237774"/>
                </a:cubicBezTo>
                <a:cubicBezTo>
                  <a:pt x="3401759" y="1259110"/>
                  <a:pt x="3424619" y="1272445"/>
                  <a:pt x="3453765" y="1273397"/>
                </a:cubicBezTo>
                <a:cubicBezTo>
                  <a:pt x="3459766" y="1273588"/>
                  <a:pt x="3465862" y="1274921"/>
                  <a:pt x="3471767" y="1276350"/>
                </a:cubicBezTo>
                <a:cubicBezTo>
                  <a:pt x="3475387" y="1277207"/>
                  <a:pt x="3479769" y="1278160"/>
                  <a:pt x="3481959" y="1280732"/>
                </a:cubicBezTo>
                <a:cubicBezTo>
                  <a:pt x="3499009" y="1300353"/>
                  <a:pt x="3520250" y="1313974"/>
                  <a:pt x="3543396" y="1324928"/>
                </a:cubicBezTo>
                <a:cubicBezTo>
                  <a:pt x="3551682" y="1328833"/>
                  <a:pt x="3560541" y="1332738"/>
                  <a:pt x="3569494" y="1333881"/>
                </a:cubicBezTo>
                <a:cubicBezTo>
                  <a:pt x="3578828" y="1335024"/>
                  <a:pt x="3588639" y="1333119"/>
                  <a:pt x="3598164" y="1332071"/>
                </a:cubicBezTo>
                <a:cubicBezTo>
                  <a:pt x="3603784" y="1331500"/>
                  <a:pt x="3610261" y="1331595"/>
                  <a:pt x="3614738" y="1328833"/>
                </a:cubicBezTo>
                <a:cubicBezTo>
                  <a:pt x="3628930" y="1320165"/>
                  <a:pt x="3642646" y="1310831"/>
                  <a:pt x="3655886" y="1300734"/>
                </a:cubicBezTo>
                <a:cubicBezTo>
                  <a:pt x="3667221" y="1292066"/>
                  <a:pt x="3669507" y="1290828"/>
                  <a:pt x="3679317" y="1301687"/>
                </a:cubicBezTo>
                <a:cubicBezTo>
                  <a:pt x="3689414" y="1312831"/>
                  <a:pt x="3701987" y="1318641"/>
                  <a:pt x="3715893" y="1321022"/>
                </a:cubicBezTo>
                <a:cubicBezTo>
                  <a:pt x="3737896" y="1324737"/>
                  <a:pt x="3760089" y="1327880"/>
                  <a:pt x="3782282" y="1329690"/>
                </a:cubicBezTo>
                <a:cubicBezTo>
                  <a:pt x="3802380" y="1331309"/>
                  <a:pt x="3812000" y="1322546"/>
                  <a:pt x="3816001" y="1302639"/>
                </a:cubicBezTo>
                <a:cubicBezTo>
                  <a:pt x="3818287" y="1291590"/>
                  <a:pt x="3821240" y="1279588"/>
                  <a:pt x="3833431" y="1276636"/>
                </a:cubicBezTo>
                <a:cubicBezTo>
                  <a:pt x="3853339" y="1271873"/>
                  <a:pt x="3874008" y="1269778"/>
                  <a:pt x="3883819" y="1246442"/>
                </a:cubicBezTo>
                <a:cubicBezTo>
                  <a:pt x="3889248" y="1251585"/>
                  <a:pt x="3892582" y="1254633"/>
                  <a:pt x="3895821" y="1257681"/>
                </a:cubicBezTo>
                <a:cubicBezTo>
                  <a:pt x="3904774" y="1266158"/>
                  <a:pt x="3923347" y="1269778"/>
                  <a:pt x="3932778" y="1262444"/>
                </a:cubicBezTo>
                <a:cubicBezTo>
                  <a:pt x="3946684" y="1251776"/>
                  <a:pt x="3959448" y="1253776"/>
                  <a:pt x="3972782" y="1262063"/>
                </a:cubicBezTo>
                <a:cubicBezTo>
                  <a:pt x="3995071" y="1275779"/>
                  <a:pt x="4019931" y="1272635"/>
                  <a:pt x="4042505" y="1267111"/>
                </a:cubicBezTo>
                <a:cubicBezTo>
                  <a:pt x="4059555" y="1263015"/>
                  <a:pt x="4077748" y="1255490"/>
                  <a:pt x="4088892" y="1238250"/>
                </a:cubicBezTo>
                <a:cubicBezTo>
                  <a:pt x="4092416" y="1232726"/>
                  <a:pt x="4100322" y="1229963"/>
                  <a:pt x="4106609" y="1226344"/>
                </a:cubicBezTo>
                <a:cubicBezTo>
                  <a:pt x="4111848" y="1223391"/>
                  <a:pt x="4117372" y="1220629"/>
                  <a:pt x="4123182" y="1218724"/>
                </a:cubicBezTo>
                <a:cubicBezTo>
                  <a:pt x="4129373" y="1216628"/>
                  <a:pt x="4136232" y="1213580"/>
                  <a:pt x="4142328" y="1214438"/>
                </a:cubicBezTo>
                <a:cubicBezTo>
                  <a:pt x="4160806" y="1216914"/>
                  <a:pt x="4175475" y="1212056"/>
                  <a:pt x="4188524" y="1198245"/>
                </a:cubicBezTo>
                <a:cubicBezTo>
                  <a:pt x="4195287" y="1191101"/>
                  <a:pt x="4205288" y="1182434"/>
                  <a:pt x="4213860" y="1182338"/>
                </a:cubicBezTo>
                <a:cubicBezTo>
                  <a:pt x="4234720" y="1182053"/>
                  <a:pt x="4252055" y="1175195"/>
                  <a:pt x="4270820" y="1167003"/>
                </a:cubicBezTo>
                <a:cubicBezTo>
                  <a:pt x="4282916" y="1161764"/>
                  <a:pt x="4296632" y="1158145"/>
                  <a:pt x="4309587" y="1153287"/>
                </a:cubicBezTo>
                <a:cubicBezTo>
                  <a:pt x="4324731" y="1147572"/>
                  <a:pt x="4341210" y="1145477"/>
                  <a:pt x="4350449" y="1129665"/>
                </a:cubicBezTo>
                <a:cubicBezTo>
                  <a:pt x="4351496" y="1127951"/>
                  <a:pt x="4354640" y="1127665"/>
                  <a:pt x="4356164" y="1126046"/>
                </a:cubicBezTo>
                <a:cubicBezTo>
                  <a:pt x="4361021" y="1121093"/>
                  <a:pt x="4367308" y="1116521"/>
                  <a:pt x="4369880" y="1110520"/>
                </a:cubicBezTo>
                <a:cubicBezTo>
                  <a:pt x="4377309" y="1092994"/>
                  <a:pt x="4383119" y="1074896"/>
                  <a:pt x="4389787" y="1057085"/>
                </a:cubicBezTo>
                <a:cubicBezTo>
                  <a:pt x="4391216" y="1053275"/>
                  <a:pt x="4392549" y="1048417"/>
                  <a:pt x="4395502" y="1046226"/>
                </a:cubicBezTo>
                <a:cubicBezTo>
                  <a:pt x="4412552" y="1033653"/>
                  <a:pt x="4429888" y="1021556"/>
                  <a:pt x="4447413" y="1009650"/>
                </a:cubicBezTo>
                <a:cubicBezTo>
                  <a:pt x="4454462" y="1004887"/>
                  <a:pt x="4460367" y="1007555"/>
                  <a:pt x="4466654" y="1013079"/>
                </a:cubicBezTo>
                <a:cubicBezTo>
                  <a:pt x="4472750" y="1018318"/>
                  <a:pt x="4480275" y="1023747"/>
                  <a:pt x="4487894" y="1025081"/>
                </a:cubicBezTo>
                <a:cubicBezTo>
                  <a:pt x="4503135" y="1027652"/>
                  <a:pt x="4518946" y="1028224"/>
                  <a:pt x="4534472" y="1028224"/>
                </a:cubicBezTo>
                <a:cubicBezTo>
                  <a:pt x="4540282" y="1028224"/>
                  <a:pt x="4546473" y="1024795"/>
                  <a:pt x="4551903" y="1022033"/>
                </a:cubicBezTo>
                <a:cubicBezTo>
                  <a:pt x="4562189" y="1016794"/>
                  <a:pt x="4571714" y="1009745"/>
                  <a:pt x="4582382" y="1005364"/>
                </a:cubicBezTo>
                <a:cubicBezTo>
                  <a:pt x="4594765" y="1000316"/>
                  <a:pt x="4602194" y="992219"/>
                  <a:pt x="4605909" y="979551"/>
                </a:cubicBezTo>
                <a:cubicBezTo>
                  <a:pt x="4611434" y="960692"/>
                  <a:pt x="4624579" y="947547"/>
                  <a:pt x="4640104" y="936879"/>
                </a:cubicBezTo>
                <a:cubicBezTo>
                  <a:pt x="4659821" y="923258"/>
                  <a:pt x="4683348" y="923925"/>
                  <a:pt x="4705731" y="920591"/>
                </a:cubicBezTo>
                <a:cubicBezTo>
                  <a:pt x="4714304" y="919353"/>
                  <a:pt x="4723162" y="918305"/>
                  <a:pt x="4730973" y="915162"/>
                </a:cubicBezTo>
                <a:cubicBezTo>
                  <a:pt x="4760595" y="903351"/>
                  <a:pt x="4790218" y="892112"/>
                  <a:pt x="4822794" y="892397"/>
                </a:cubicBezTo>
                <a:cubicBezTo>
                  <a:pt x="4825460" y="892397"/>
                  <a:pt x="4828128" y="892112"/>
                  <a:pt x="4830794" y="891635"/>
                </a:cubicBezTo>
                <a:cubicBezTo>
                  <a:pt x="4853940" y="887730"/>
                  <a:pt x="4877848" y="886206"/>
                  <a:pt x="4894421" y="865442"/>
                </a:cubicBezTo>
                <a:cubicBezTo>
                  <a:pt x="4897469" y="861632"/>
                  <a:pt x="4904422" y="860489"/>
                  <a:pt x="4909756" y="858964"/>
                </a:cubicBezTo>
                <a:cubicBezTo>
                  <a:pt x="4918996" y="856488"/>
                  <a:pt x="4925188" y="851440"/>
                  <a:pt x="4928521" y="842391"/>
                </a:cubicBezTo>
                <a:cubicBezTo>
                  <a:pt x="4934141" y="826770"/>
                  <a:pt x="4940808" y="811435"/>
                  <a:pt x="4945857" y="795623"/>
                </a:cubicBezTo>
                <a:cubicBezTo>
                  <a:pt x="4949381" y="784765"/>
                  <a:pt x="4955953" y="778764"/>
                  <a:pt x="4966145" y="774287"/>
                </a:cubicBezTo>
                <a:cubicBezTo>
                  <a:pt x="4971860" y="771811"/>
                  <a:pt x="4976813" y="766382"/>
                  <a:pt x="4980909" y="761333"/>
                </a:cubicBezTo>
                <a:cubicBezTo>
                  <a:pt x="4985862" y="755237"/>
                  <a:pt x="4988433" y="747141"/>
                  <a:pt x="4993862" y="741712"/>
                </a:cubicBezTo>
                <a:cubicBezTo>
                  <a:pt x="5007102" y="728186"/>
                  <a:pt x="5011198" y="713232"/>
                  <a:pt x="5006816" y="694754"/>
                </a:cubicBezTo>
                <a:cubicBezTo>
                  <a:pt x="5002911" y="678371"/>
                  <a:pt x="5013198" y="656463"/>
                  <a:pt x="5026724" y="653129"/>
                </a:cubicBezTo>
                <a:cubicBezTo>
                  <a:pt x="5041678" y="649414"/>
                  <a:pt x="5051965" y="640271"/>
                  <a:pt x="5062538" y="630079"/>
                </a:cubicBezTo>
                <a:cubicBezTo>
                  <a:pt x="5068443" y="624364"/>
                  <a:pt x="5076730" y="619411"/>
                  <a:pt x="5084731" y="617982"/>
                </a:cubicBezTo>
                <a:cubicBezTo>
                  <a:pt x="5115116" y="612458"/>
                  <a:pt x="5143786" y="619220"/>
                  <a:pt x="5172647" y="630174"/>
                </a:cubicBezTo>
                <a:cubicBezTo>
                  <a:pt x="5191506" y="637318"/>
                  <a:pt x="5212461" y="639223"/>
                  <a:pt x="5232654" y="642080"/>
                </a:cubicBezTo>
                <a:cubicBezTo>
                  <a:pt x="5238941" y="642937"/>
                  <a:pt x="5246942" y="641033"/>
                  <a:pt x="5252371" y="637508"/>
                </a:cubicBezTo>
                <a:cubicBezTo>
                  <a:pt x="5271421" y="625316"/>
                  <a:pt x="5290376" y="612743"/>
                  <a:pt x="5308092" y="598646"/>
                </a:cubicBezTo>
                <a:cubicBezTo>
                  <a:pt x="5324571" y="585407"/>
                  <a:pt x="5343144" y="579882"/>
                  <a:pt x="5363147" y="581311"/>
                </a:cubicBezTo>
                <a:cubicBezTo>
                  <a:pt x="5377720" y="582359"/>
                  <a:pt x="5390864" y="579977"/>
                  <a:pt x="5404580" y="576358"/>
                </a:cubicBezTo>
                <a:cubicBezTo>
                  <a:pt x="5416010" y="573310"/>
                  <a:pt x="5428583" y="571214"/>
                  <a:pt x="5440203" y="572548"/>
                </a:cubicBezTo>
                <a:cubicBezTo>
                  <a:pt x="5456491" y="574453"/>
                  <a:pt x="5469922" y="571691"/>
                  <a:pt x="5482971" y="561880"/>
                </a:cubicBezTo>
                <a:cubicBezTo>
                  <a:pt x="5489924" y="556641"/>
                  <a:pt x="5498878" y="553879"/>
                  <a:pt x="5507165" y="550259"/>
                </a:cubicBezTo>
                <a:cubicBezTo>
                  <a:pt x="5519928" y="544640"/>
                  <a:pt x="5533168" y="539877"/>
                  <a:pt x="5545645" y="533591"/>
                </a:cubicBezTo>
                <a:cubicBezTo>
                  <a:pt x="5559076" y="526923"/>
                  <a:pt x="5571363" y="517684"/>
                  <a:pt x="5585079" y="511969"/>
                </a:cubicBezTo>
                <a:cubicBezTo>
                  <a:pt x="5599843" y="505778"/>
                  <a:pt x="5609368" y="496348"/>
                  <a:pt x="5615368" y="481679"/>
                </a:cubicBezTo>
                <a:cubicBezTo>
                  <a:pt x="5619179" y="472440"/>
                  <a:pt x="5624417" y="462629"/>
                  <a:pt x="5631656" y="456152"/>
                </a:cubicBezTo>
                <a:cubicBezTo>
                  <a:pt x="5646611" y="442913"/>
                  <a:pt x="5664136" y="432625"/>
                  <a:pt x="5679377" y="419576"/>
                </a:cubicBezTo>
                <a:cubicBezTo>
                  <a:pt x="5700808" y="401288"/>
                  <a:pt x="5720620" y="381857"/>
                  <a:pt x="5722525" y="350615"/>
                </a:cubicBezTo>
                <a:cubicBezTo>
                  <a:pt x="5723572" y="333375"/>
                  <a:pt x="5732716" y="326041"/>
                  <a:pt x="5749576" y="321945"/>
                </a:cubicBezTo>
                <a:cubicBezTo>
                  <a:pt x="5755195" y="320612"/>
                  <a:pt x="5763197" y="318040"/>
                  <a:pt x="5764911" y="313849"/>
                </a:cubicBezTo>
                <a:cubicBezTo>
                  <a:pt x="5770054" y="301371"/>
                  <a:pt x="5780722" y="298895"/>
                  <a:pt x="5791009" y="293942"/>
                </a:cubicBezTo>
                <a:cubicBezTo>
                  <a:pt x="5797201" y="290989"/>
                  <a:pt x="5804821" y="285179"/>
                  <a:pt x="5806440" y="279178"/>
                </a:cubicBezTo>
                <a:cubicBezTo>
                  <a:pt x="5813107" y="254889"/>
                  <a:pt x="5831395" y="240602"/>
                  <a:pt x="5848636" y="224885"/>
                </a:cubicBezTo>
                <a:cubicBezTo>
                  <a:pt x="5853684" y="220218"/>
                  <a:pt x="5859113" y="214884"/>
                  <a:pt x="5861590" y="208788"/>
                </a:cubicBezTo>
                <a:cubicBezTo>
                  <a:pt x="5866829" y="195643"/>
                  <a:pt x="5874639" y="186118"/>
                  <a:pt x="5888355" y="181166"/>
                </a:cubicBezTo>
                <a:cubicBezTo>
                  <a:pt x="5892736" y="179642"/>
                  <a:pt x="5896737" y="176117"/>
                  <a:pt x="5900071" y="172784"/>
                </a:cubicBezTo>
                <a:cubicBezTo>
                  <a:pt x="5907215" y="165545"/>
                  <a:pt x="5913215" y="157067"/>
                  <a:pt x="5920740" y="150305"/>
                </a:cubicBezTo>
                <a:cubicBezTo>
                  <a:pt x="5939885" y="132874"/>
                  <a:pt x="5958840" y="115729"/>
                  <a:pt x="5969985" y="91345"/>
                </a:cubicBezTo>
                <a:cubicBezTo>
                  <a:pt x="5975413" y="79439"/>
                  <a:pt x="5981605" y="66485"/>
                  <a:pt x="5991130" y="58293"/>
                </a:cubicBezTo>
                <a:cubicBezTo>
                  <a:pt x="6003227" y="47911"/>
                  <a:pt x="6019133" y="42005"/>
                  <a:pt x="6033325" y="33909"/>
                </a:cubicBezTo>
                <a:cubicBezTo>
                  <a:pt x="6040469" y="29813"/>
                  <a:pt x="6047137" y="24860"/>
                  <a:pt x="6054376" y="20955"/>
                </a:cubicBezTo>
                <a:cubicBezTo>
                  <a:pt x="6067234" y="14097"/>
                  <a:pt x="6080379" y="7715"/>
                  <a:pt x="6095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953252-97DE-4766-B2F6-E4FDA2FDA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" y="3296010"/>
            <a:ext cx="9143592" cy="2849975"/>
          </a:xfrm>
          <a:custGeom>
            <a:avLst/>
            <a:gdLst>
              <a:gd name="connsiteX0" fmla="*/ 6095524 w 6095524"/>
              <a:gd name="connsiteY0" fmla="*/ 0 h 1424940"/>
              <a:gd name="connsiteX1" fmla="*/ 6095524 w 6095524"/>
              <a:gd name="connsiteY1" fmla="*/ 17431 h 1424940"/>
              <a:gd name="connsiteX2" fmla="*/ 6095524 w 6095524"/>
              <a:gd name="connsiteY2" fmla="*/ 216290 h 1424940"/>
              <a:gd name="connsiteX3" fmla="*/ 6079998 w 6095524"/>
              <a:gd name="connsiteY3" fmla="*/ 230600 h 1424940"/>
              <a:gd name="connsiteX4" fmla="*/ 6012751 w 6095524"/>
              <a:gd name="connsiteY4" fmla="*/ 260699 h 1424940"/>
              <a:gd name="connsiteX5" fmla="*/ 5992749 w 6095524"/>
              <a:gd name="connsiteY5" fmla="*/ 268700 h 1424940"/>
              <a:gd name="connsiteX6" fmla="*/ 5910358 w 6095524"/>
              <a:gd name="connsiteY6" fmla="*/ 320231 h 1424940"/>
              <a:gd name="connsiteX7" fmla="*/ 5835777 w 6095524"/>
              <a:gd name="connsiteY7" fmla="*/ 383953 h 1424940"/>
              <a:gd name="connsiteX8" fmla="*/ 5781008 w 6095524"/>
              <a:gd name="connsiteY8" fmla="*/ 459581 h 1424940"/>
              <a:gd name="connsiteX9" fmla="*/ 5765673 w 6095524"/>
              <a:gd name="connsiteY9" fmla="*/ 477584 h 1424940"/>
              <a:gd name="connsiteX10" fmla="*/ 5723763 w 6095524"/>
              <a:gd name="connsiteY10" fmla="*/ 500158 h 1424940"/>
              <a:gd name="connsiteX11" fmla="*/ 5686711 w 6095524"/>
              <a:gd name="connsiteY11" fmla="*/ 517112 h 1424940"/>
              <a:gd name="connsiteX12" fmla="*/ 5659850 w 6095524"/>
              <a:gd name="connsiteY12" fmla="*/ 535877 h 1424940"/>
              <a:gd name="connsiteX13" fmla="*/ 5637181 w 6095524"/>
              <a:gd name="connsiteY13" fmla="*/ 553117 h 1424940"/>
              <a:gd name="connsiteX14" fmla="*/ 5585841 w 6095524"/>
              <a:gd name="connsiteY14" fmla="*/ 597694 h 1424940"/>
              <a:gd name="connsiteX15" fmla="*/ 5528977 w 6095524"/>
              <a:gd name="connsiteY15" fmla="*/ 635318 h 1424940"/>
              <a:gd name="connsiteX16" fmla="*/ 5483256 w 6095524"/>
              <a:gd name="connsiteY16" fmla="*/ 681419 h 1424940"/>
              <a:gd name="connsiteX17" fmla="*/ 5464397 w 6095524"/>
              <a:gd name="connsiteY17" fmla="*/ 706374 h 1424940"/>
              <a:gd name="connsiteX18" fmla="*/ 5424773 w 6095524"/>
              <a:gd name="connsiteY18" fmla="*/ 723424 h 1424940"/>
              <a:gd name="connsiteX19" fmla="*/ 5381815 w 6095524"/>
              <a:gd name="connsiteY19" fmla="*/ 750094 h 1424940"/>
              <a:gd name="connsiteX20" fmla="*/ 5351335 w 6095524"/>
              <a:gd name="connsiteY20" fmla="*/ 776573 h 1424940"/>
              <a:gd name="connsiteX21" fmla="*/ 5327809 w 6095524"/>
              <a:gd name="connsiteY21" fmla="*/ 794290 h 1424940"/>
              <a:gd name="connsiteX22" fmla="*/ 5294566 w 6095524"/>
              <a:gd name="connsiteY22" fmla="*/ 812102 h 1424940"/>
              <a:gd name="connsiteX23" fmla="*/ 5261229 w 6095524"/>
              <a:gd name="connsiteY23" fmla="*/ 835438 h 1424940"/>
              <a:gd name="connsiteX24" fmla="*/ 5245037 w 6095524"/>
              <a:gd name="connsiteY24" fmla="*/ 849821 h 1424940"/>
              <a:gd name="connsiteX25" fmla="*/ 5213699 w 6095524"/>
              <a:gd name="connsiteY25" fmla="*/ 873728 h 1424940"/>
              <a:gd name="connsiteX26" fmla="*/ 5181409 w 6095524"/>
              <a:gd name="connsiteY26" fmla="*/ 896017 h 1424940"/>
              <a:gd name="connsiteX27" fmla="*/ 5120735 w 6095524"/>
              <a:gd name="connsiteY27" fmla="*/ 921544 h 1424940"/>
              <a:gd name="connsiteX28" fmla="*/ 5065490 w 6095524"/>
              <a:gd name="connsiteY28" fmla="*/ 959072 h 1424940"/>
              <a:gd name="connsiteX29" fmla="*/ 5021675 w 6095524"/>
              <a:gd name="connsiteY29" fmla="*/ 986504 h 1424940"/>
              <a:gd name="connsiteX30" fmla="*/ 4996148 w 6095524"/>
              <a:gd name="connsiteY30" fmla="*/ 1004507 h 1424940"/>
              <a:gd name="connsiteX31" fmla="*/ 4949285 w 6095524"/>
              <a:gd name="connsiteY31" fmla="*/ 1044702 h 1424940"/>
              <a:gd name="connsiteX32" fmla="*/ 4876609 w 6095524"/>
              <a:gd name="connsiteY32" fmla="*/ 1086993 h 1424940"/>
              <a:gd name="connsiteX33" fmla="*/ 4832699 w 6095524"/>
              <a:gd name="connsiteY33" fmla="*/ 1109853 h 1424940"/>
              <a:gd name="connsiteX34" fmla="*/ 4738211 w 6095524"/>
              <a:gd name="connsiteY34" fmla="*/ 1144334 h 1424940"/>
              <a:gd name="connsiteX35" fmla="*/ 4707731 w 6095524"/>
              <a:gd name="connsiteY35" fmla="*/ 1156621 h 1424940"/>
              <a:gd name="connsiteX36" fmla="*/ 4672870 w 6095524"/>
              <a:gd name="connsiteY36" fmla="*/ 1164717 h 1424940"/>
              <a:gd name="connsiteX37" fmla="*/ 4616863 w 6095524"/>
              <a:gd name="connsiteY37" fmla="*/ 1183862 h 1424940"/>
              <a:gd name="connsiteX38" fmla="*/ 4507516 w 6095524"/>
              <a:gd name="connsiteY38" fmla="*/ 1216819 h 1424940"/>
              <a:gd name="connsiteX39" fmla="*/ 4483513 w 6095524"/>
              <a:gd name="connsiteY39" fmla="*/ 1221867 h 1424940"/>
              <a:gd name="connsiteX40" fmla="*/ 4422362 w 6095524"/>
              <a:gd name="connsiteY40" fmla="*/ 1243108 h 1424940"/>
              <a:gd name="connsiteX41" fmla="*/ 4385691 w 6095524"/>
              <a:gd name="connsiteY41" fmla="*/ 1257395 h 1424940"/>
              <a:gd name="connsiteX42" fmla="*/ 4355306 w 6095524"/>
              <a:gd name="connsiteY42" fmla="*/ 1265587 h 1424940"/>
              <a:gd name="connsiteX43" fmla="*/ 4328446 w 6095524"/>
              <a:gd name="connsiteY43" fmla="*/ 1269397 h 1424940"/>
              <a:gd name="connsiteX44" fmla="*/ 4257770 w 6095524"/>
              <a:gd name="connsiteY44" fmla="*/ 1288256 h 1424940"/>
              <a:gd name="connsiteX45" fmla="*/ 4229576 w 6095524"/>
              <a:gd name="connsiteY45" fmla="*/ 1295686 h 1424940"/>
              <a:gd name="connsiteX46" fmla="*/ 4156424 w 6095524"/>
              <a:gd name="connsiteY46" fmla="*/ 1321213 h 1424940"/>
              <a:gd name="connsiteX47" fmla="*/ 4094416 w 6095524"/>
              <a:gd name="connsiteY47" fmla="*/ 1338072 h 1424940"/>
              <a:gd name="connsiteX48" fmla="*/ 4068509 w 6095524"/>
              <a:gd name="connsiteY48" fmla="*/ 1346168 h 1424940"/>
              <a:gd name="connsiteX49" fmla="*/ 4009263 w 6095524"/>
              <a:gd name="connsiteY49" fmla="*/ 1359694 h 1424940"/>
              <a:gd name="connsiteX50" fmla="*/ 3975735 w 6095524"/>
              <a:gd name="connsiteY50" fmla="*/ 1369219 h 1424940"/>
              <a:gd name="connsiteX51" fmla="*/ 3893915 w 6095524"/>
              <a:gd name="connsiteY51" fmla="*/ 1379982 h 1424940"/>
              <a:gd name="connsiteX52" fmla="*/ 3809428 w 6095524"/>
              <a:gd name="connsiteY52" fmla="*/ 1390364 h 1424940"/>
              <a:gd name="connsiteX53" fmla="*/ 3763042 w 6095524"/>
              <a:gd name="connsiteY53" fmla="*/ 1393793 h 1424940"/>
              <a:gd name="connsiteX54" fmla="*/ 3722561 w 6095524"/>
              <a:gd name="connsiteY54" fmla="*/ 1399223 h 1424940"/>
              <a:gd name="connsiteX55" fmla="*/ 3687318 w 6095524"/>
              <a:gd name="connsiteY55" fmla="*/ 1402652 h 1424940"/>
              <a:gd name="connsiteX56" fmla="*/ 3631216 w 6095524"/>
              <a:gd name="connsiteY56" fmla="*/ 1409605 h 1424940"/>
              <a:gd name="connsiteX57" fmla="*/ 3607880 w 6095524"/>
              <a:gd name="connsiteY57" fmla="*/ 1411415 h 1424940"/>
              <a:gd name="connsiteX58" fmla="*/ 3552825 w 6095524"/>
              <a:gd name="connsiteY58" fmla="*/ 1411319 h 1424940"/>
              <a:gd name="connsiteX59" fmla="*/ 3533680 w 6095524"/>
              <a:gd name="connsiteY59" fmla="*/ 1410367 h 1424940"/>
              <a:gd name="connsiteX60" fmla="*/ 3496818 w 6095524"/>
              <a:gd name="connsiteY60" fmla="*/ 1398556 h 1424940"/>
              <a:gd name="connsiteX61" fmla="*/ 3492437 w 6095524"/>
              <a:gd name="connsiteY61" fmla="*/ 1397699 h 1424940"/>
              <a:gd name="connsiteX62" fmla="*/ 3468243 w 6095524"/>
              <a:gd name="connsiteY62" fmla="*/ 1393031 h 1424940"/>
              <a:gd name="connsiteX63" fmla="*/ 3455003 w 6095524"/>
              <a:gd name="connsiteY63" fmla="*/ 1391507 h 1424940"/>
              <a:gd name="connsiteX64" fmla="*/ 3404711 w 6095524"/>
              <a:gd name="connsiteY64" fmla="*/ 1381792 h 1424940"/>
              <a:gd name="connsiteX65" fmla="*/ 3375756 w 6095524"/>
              <a:gd name="connsiteY65" fmla="*/ 1377220 h 1424940"/>
              <a:gd name="connsiteX66" fmla="*/ 3352324 w 6095524"/>
              <a:gd name="connsiteY66" fmla="*/ 1377887 h 1424940"/>
              <a:gd name="connsiteX67" fmla="*/ 3311176 w 6095524"/>
              <a:gd name="connsiteY67" fmla="*/ 1378744 h 1424940"/>
              <a:gd name="connsiteX68" fmla="*/ 3298031 w 6095524"/>
              <a:gd name="connsiteY68" fmla="*/ 1380935 h 1424940"/>
              <a:gd name="connsiteX69" fmla="*/ 3238595 w 6095524"/>
              <a:gd name="connsiteY69" fmla="*/ 1374648 h 1424940"/>
              <a:gd name="connsiteX70" fmla="*/ 3204686 w 6095524"/>
              <a:gd name="connsiteY70" fmla="*/ 1374172 h 1424940"/>
              <a:gd name="connsiteX71" fmla="*/ 3166491 w 6095524"/>
              <a:gd name="connsiteY71" fmla="*/ 1366361 h 1424940"/>
              <a:gd name="connsiteX72" fmla="*/ 3155347 w 6095524"/>
              <a:gd name="connsiteY72" fmla="*/ 1366742 h 1424940"/>
              <a:gd name="connsiteX73" fmla="*/ 3142869 w 6095524"/>
              <a:gd name="connsiteY73" fmla="*/ 1367409 h 1424940"/>
              <a:gd name="connsiteX74" fmla="*/ 3104578 w 6095524"/>
              <a:gd name="connsiteY74" fmla="*/ 1367981 h 1424940"/>
              <a:gd name="connsiteX75" fmla="*/ 3081337 w 6095524"/>
              <a:gd name="connsiteY75" fmla="*/ 1370838 h 1424940"/>
              <a:gd name="connsiteX76" fmla="*/ 3037047 w 6095524"/>
              <a:gd name="connsiteY76" fmla="*/ 1369124 h 1424940"/>
              <a:gd name="connsiteX77" fmla="*/ 3020663 w 6095524"/>
              <a:gd name="connsiteY77" fmla="*/ 1371600 h 1424940"/>
              <a:gd name="connsiteX78" fmla="*/ 2979230 w 6095524"/>
              <a:gd name="connsiteY78" fmla="*/ 1371886 h 1424940"/>
              <a:gd name="connsiteX79" fmla="*/ 2942082 w 6095524"/>
              <a:gd name="connsiteY79" fmla="*/ 1370457 h 1424940"/>
              <a:gd name="connsiteX80" fmla="*/ 2906268 w 6095524"/>
              <a:gd name="connsiteY80" fmla="*/ 1371219 h 1424940"/>
              <a:gd name="connsiteX81" fmla="*/ 2880646 w 6095524"/>
              <a:gd name="connsiteY81" fmla="*/ 1374362 h 1424940"/>
              <a:gd name="connsiteX82" fmla="*/ 2852833 w 6095524"/>
              <a:gd name="connsiteY82" fmla="*/ 1376267 h 1424940"/>
              <a:gd name="connsiteX83" fmla="*/ 2776157 w 6095524"/>
              <a:gd name="connsiteY83" fmla="*/ 1387602 h 1424940"/>
              <a:gd name="connsiteX84" fmla="*/ 2761965 w 6095524"/>
              <a:gd name="connsiteY84" fmla="*/ 1384840 h 1424940"/>
              <a:gd name="connsiteX85" fmla="*/ 2681383 w 6095524"/>
              <a:gd name="connsiteY85" fmla="*/ 1382268 h 1424940"/>
              <a:gd name="connsiteX86" fmla="*/ 2663857 w 6095524"/>
              <a:gd name="connsiteY86" fmla="*/ 1382459 h 1424940"/>
              <a:gd name="connsiteX87" fmla="*/ 2616803 w 6095524"/>
              <a:gd name="connsiteY87" fmla="*/ 1371219 h 1424940"/>
              <a:gd name="connsiteX88" fmla="*/ 2544223 w 6095524"/>
              <a:gd name="connsiteY88" fmla="*/ 1389031 h 1424940"/>
              <a:gd name="connsiteX89" fmla="*/ 2476309 w 6095524"/>
              <a:gd name="connsiteY89" fmla="*/ 1411319 h 1424940"/>
              <a:gd name="connsiteX90" fmla="*/ 2467737 w 6095524"/>
              <a:gd name="connsiteY90" fmla="*/ 1414177 h 1424940"/>
              <a:gd name="connsiteX91" fmla="*/ 2443353 w 6095524"/>
              <a:gd name="connsiteY91" fmla="*/ 1419035 h 1424940"/>
              <a:gd name="connsiteX92" fmla="*/ 2413159 w 6095524"/>
              <a:gd name="connsiteY92" fmla="*/ 1420749 h 1424940"/>
              <a:gd name="connsiteX93" fmla="*/ 2374868 w 6095524"/>
              <a:gd name="connsiteY93" fmla="*/ 1424940 h 1424940"/>
              <a:gd name="connsiteX94" fmla="*/ 2344198 w 6095524"/>
              <a:gd name="connsiteY94" fmla="*/ 1419701 h 1424940"/>
              <a:gd name="connsiteX95" fmla="*/ 2301335 w 6095524"/>
              <a:gd name="connsiteY95" fmla="*/ 1411891 h 1424940"/>
              <a:gd name="connsiteX96" fmla="*/ 2260949 w 6095524"/>
              <a:gd name="connsiteY96" fmla="*/ 1404461 h 1424940"/>
              <a:gd name="connsiteX97" fmla="*/ 2248186 w 6095524"/>
              <a:gd name="connsiteY97" fmla="*/ 1413224 h 1424940"/>
              <a:gd name="connsiteX98" fmla="*/ 2228469 w 6095524"/>
              <a:gd name="connsiteY98" fmla="*/ 1420844 h 1424940"/>
              <a:gd name="connsiteX99" fmla="*/ 2206562 w 6095524"/>
              <a:gd name="connsiteY99" fmla="*/ 1411700 h 1424940"/>
              <a:gd name="connsiteX100" fmla="*/ 2155317 w 6095524"/>
              <a:gd name="connsiteY100" fmla="*/ 1392746 h 1424940"/>
              <a:gd name="connsiteX101" fmla="*/ 2122932 w 6095524"/>
              <a:gd name="connsiteY101" fmla="*/ 1391888 h 1424940"/>
              <a:gd name="connsiteX102" fmla="*/ 2052542 w 6095524"/>
              <a:gd name="connsiteY102" fmla="*/ 1383792 h 1424940"/>
              <a:gd name="connsiteX103" fmla="*/ 2006537 w 6095524"/>
              <a:gd name="connsiteY103" fmla="*/ 1372267 h 1424940"/>
              <a:gd name="connsiteX104" fmla="*/ 1973486 w 6095524"/>
              <a:gd name="connsiteY104" fmla="*/ 1359218 h 1424940"/>
              <a:gd name="connsiteX105" fmla="*/ 1926146 w 6095524"/>
              <a:gd name="connsiteY105" fmla="*/ 1342168 h 1424940"/>
              <a:gd name="connsiteX106" fmla="*/ 1878616 w 6095524"/>
              <a:gd name="connsiteY106" fmla="*/ 1333310 h 1424940"/>
              <a:gd name="connsiteX107" fmla="*/ 1844231 w 6095524"/>
              <a:gd name="connsiteY107" fmla="*/ 1322165 h 1424940"/>
              <a:gd name="connsiteX108" fmla="*/ 1802225 w 6095524"/>
              <a:gd name="connsiteY108" fmla="*/ 1314545 h 1424940"/>
              <a:gd name="connsiteX109" fmla="*/ 1766983 w 6095524"/>
              <a:gd name="connsiteY109" fmla="*/ 1314260 h 1424940"/>
              <a:gd name="connsiteX110" fmla="*/ 1711738 w 6095524"/>
              <a:gd name="connsiteY110" fmla="*/ 1315593 h 1424940"/>
              <a:gd name="connsiteX111" fmla="*/ 1644111 w 6095524"/>
              <a:gd name="connsiteY111" fmla="*/ 1292543 h 1424940"/>
              <a:gd name="connsiteX112" fmla="*/ 1616774 w 6095524"/>
              <a:gd name="connsiteY112" fmla="*/ 1287399 h 1424940"/>
              <a:gd name="connsiteX113" fmla="*/ 1591056 w 6095524"/>
              <a:gd name="connsiteY113" fmla="*/ 1285018 h 1424940"/>
              <a:gd name="connsiteX114" fmla="*/ 1536478 w 6095524"/>
              <a:gd name="connsiteY114" fmla="*/ 1269683 h 1424940"/>
              <a:gd name="connsiteX115" fmla="*/ 1514285 w 6095524"/>
              <a:gd name="connsiteY115" fmla="*/ 1264634 h 1424940"/>
              <a:gd name="connsiteX116" fmla="*/ 1483233 w 6095524"/>
              <a:gd name="connsiteY116" fmla="*/ 1264730 h 1424940"/>
              <a:gd name="connsiteX117" fmla="*/ 1426750 w 6095524"/>
              <a:gd name="connsiteY117" fmla="*/ 1257681 h 1424940"/>
              <a:gd name="connsiteX118" fmla="*/ 1370362 w 6095524"/>
              <a:gd name="connsiteY118" fmla="*/ 1237107 h 1424940"/>
              <a:gd name="connsiteX119" fmla="*/ 1346454 w 6095524"/>
              <a:gd name="connsiteY119" fmla="*/ 1239107 h 1424940"/>
              <a:gd name="connsiteX120" fmla="*/ 1337882 w 6095524"/>
              <a:gd name="connsiteY120" fmla="*/ 1238631 h 1424940"/>
              <a:gd name="connsiteX121" fmla="*/ 1260825 w 6095524"/>
              <a:gd name="connsiteY121" fmla="*/ 1227296 h 1424940"/>
              <a:gd name="connsiteX122" fmla="*/ 1253109 w 6095524"/>
              <a:gd name="connsiteY122" fmla="*/ 1226058 h 1424940"/>
              <a:gd name="connsiteX123" fmla="*/ 1216915 w 6095524"/>
              <a:gd name="connsiteY123" fmla="*/ 1215962 h 1424940"/>
              <a:gd name="connsiteX124" fmla="*/ 1125664 w 6095524"/>
              <a:gd name="connsiteY124" fmla="*/ 1209675 h 1424940"/>
              <a:gd name="connsiteX125" fmla="*/ 1120045 w 6095524"/>
              <a:gd name="connsiteY125" fmla="*/ 1208913 h 1424940"/>
              <a:gd name="connsiteX126" fmla="*/ 1089469 w 6095524"/>
              <a:gd name="connsiteY126" fmla="*/ 1213961 h 1424940"/>
              <a:gd name="connsiteX127" fmla="*/ 1074325 w 6095524"/>
              <a:gd name="connsiteY127" fmla="*/ 1221105 h 1424940"/>
              <a:gd name="connsiteX128" fmla="*/ 1050703 w 6095524"/>
              <a:gd name="connsiteY128" fmla="*/ 1228535 h 1424940"/>
              <a:gd name="connsiteX129" fmla="*/ 1026700 w 6095524"/>
              <a:gd name="connsiteY129" fmla="*/ 1231297 h 1424940"/>
              <a:gd name="connsiteX130" fmla="*/ 986409 w 6095524"/>
              <a:gd name="connsiteY130" fmla="*/ 1220057 h 1424940"/>
              <a:gd name="connsiteX131" fmla="*/ 971741 w 6095524"/>
              <a:gd name="connsiteY131" fmla="*/ 1218914 h 1424940"/>
              <a:gd name="connsiteX132" fmla="*/ 939070 w 6095524"/>
              <a:gd name="connsiteY132" fmla="*/ 1213485 h 1424940"/>
              <a:gd name="connsiteX133" fmla="*/ 910495 w 6095524"/>
              <a:gd name="connsiteY133" fmla="*/ 1213866 h 1424940"/>
              <a:gd name="connsiteX134" fmla="*/ 887540 w 6095524"/>
              <a:gd name="connsiteY134" fmla="*/ 1222534 h 1424940"/>
              <a:gd name="connsiteX135" fmla="*/ 854202 w 6095524"/>
              <a:gd name="connsiteY135" fmla="*/ 1224248 h 1424940"/>
              <a:gd name="connsiteX136" fmla="*/ 832675 w 6095524"/>
              <a:gd name="connsiteY136" fmla="*/ 1217962 h 1424940"/>
              <a:gd name="connsiteX137" fmla="*/ 828294 w 6095524"/>
              <a:gd name="connsiteY137" fmla="*/ 1217105 h 1424940"/>
              <a:gd name="connsiteX138" fmla="*/ 772001 w 6095524"/>
              <a:gd name="connsiteY138" fmla="*/ 1216723 h 1424940"/>
              <a:gd name="connsiteX139" fmla="*/ 701707 w 6095524"/>
              <a:gd name="connsiteY139" fmla="*/ 1235678 h 1424940"/>
              <a:gd name="connsiteX140" fmla="*/ 690086 w 6095524"/>
              <a:gd name="connsiteY140" fmla="*/ 1239679 h 1424940"/>
              <a:gd name="connsiteX141" fmla="*/ 633412 w 6095524"/>
              <a:gd name="connsiteY141" fmla="*/ 1246632 h 1424940"/>
              <a:gd name="connsiteX142" fmla="*/ 603028 w 6095524"/>
              <a:gd name="connsiteY142" fmla="*/ 1253681 h 1424940"/>
              <a:gd name="connsiteX143" fmla="*/ 581120 w 6095524"/>
              <a:gd name="connsiteY143" fmla="*/ 1254062 h 1424940"/>
              <a:gd name="connsiteX144" fmla="*/ 554642 w 6095524"/>
              <a:gd name="connsiteY144" fmla="*/ 1266539 h 1424940"/>
              <a:gd name="connsiteX145" fmla="*/ 545973 w 6095524"/>
              <a:gd name="connsiteY145" fmla="*/ 1271969 h 1424940"/>
              <a:gd name="connsiteX146" fmla="*/ 535591 w 6095524"/>
              <a:gd name="connsiteY146" fmla="*/ 1275207 h 1424940"/>
              <a:gd name="connsiteX147" fmla="*/ 488538 w 6095524"/>
              <a:gd name="connsiteY147" fmla="*/ 1285494 h 1424940"/>
              <a:gd name="connsiteX148" fmla="*/ 480155 w 6095524"/>
              <a:gd name="connsiteY148" fmla="*/ 1291304 h 1424940"/>
              <a:gd name="connsiteX149" fmla="*/ 474535 w 6095524"/>
              <a:gd name="connsiteY149" fmla="*/ 1294924 h 1424940"/>
              <a:gd name="connsiteX150" fmla="*/ 428816 w 6095524"/>
              <a:gd name="connsiteY150" fmla="*/ 1301020 h 1424940"/>
              <a:gd name="connsiteX151" fmla="*/ 400241 w 6095524"/>
              <a:gd name="connsiteY151" fmla="*/ 1318260 h 1424940"/>
              <a:gd name="connsiteX152" fmla="*/ 392431 w 6095524"/>
              <a:gd name="connsiteY152" fmla="*/ 1325594 h 1424940"/>
              <a:gd name="connsiteX153" fmla="*/ 365093 w 6095524"/>
              <a:gd name="connsiteY153" fmla="*/ 1336643 h 1424940"/>
              <a:gd name="connsiteX154" fmla="*/ 273177 w 6095524"/>
              <a:gd name="connsiteY154" fmla="*/ 1357884 h 1424940"/>
              <a:gd name="connsiteX155" fmla="*/ 246888 w 6095524"/>
              <a:gd name="connsiteY155" fmla="*/ 1350359 h 1424940"/>
              <a:gd name="connsiteX156" fmla="*/ 196977 w 6095524"/>
              <a:gd name="connsiteY156" fmla="*/ 1370552 h 1424940"/>
              <a:gd name="connsiteX157" fmla="*/ 153352 w 6095524"/>
              <a:gd name="connsiteY157" fmla="*/ 1381982 h 1424940"/>
              <a:gd name="connsiteX158" fmla="*/ 137160 w 6095524"/>
              <a:gd name="connsiteY158" fmla="*/ 1384745 h 1424940"/>
              <a:gd name="connsiteX159" fmla="*/ 85917 w 6095524"/>
              <a:gd name="connsiteY159" fmla="*/ 1389793 h 1424940"/>
              <a:gd name="connsiteX160" fmla="*/ 59532 w 6095524"/>
              <a:gd name="connsiteY160" fmla="*/ 1401223 h 1424940"/>
              <a:gd name="connsiteX161" fmla="*/ 30325 w 6095524"/>
              <a:gd name="connsiteY161" fmla="*/ 1409974 h 1424940"/>
              <a:gd name="connsiteX162" fmla="*/ 0 w 6095524"/>
              <a:gd name="connsiteY162" fmla="*/ 1412360 h 1424940"/>
              <a:gd name="connsiteX163" fmla="*/ 0 w 6095524"/>
              <a:gd name="connsiteY163" fmla="*/ 1058622 h 1424940"/>
              <a:gd name="connsiteX164" fmla="*/ 17145 w 6095524"/>
              <a:gd name="connsiteY164" fmla="*/ 1060228 h 1424940"/>
              <a:gd name="connsiteX165" fmla="*/ 44672 w 6095524"/>
              <a:gd name="connsiteY165" fmla="*/ 1066324 h 1424940"/>
              <a:gd name="connsiteX166" fmla="*/ 84677 w 6095524"/>
              <a:gd name="connsiteY166" fmla="*/ 1076230 h 1424940"/>
              <a:gd name="connsiteX167" fmla="*/ 132017 w 6095524"/>
              <a:gd name="connsiteY167" fmla="*/ 1064990 h 1424940"/>
              <a:gd name="connsiteX168" fmla="*/ 136779 w 6095524"/>
              <a:gd name="connsiteY168" fmla="*/ 1060323 h 1424940"/>
              <a:gd name="connsiteX169" fmla="*/ 187547 w 6095524"/>
              <a:gd name="connsiteY169" fmla="*/ 1049179 h 1424940"/>
              <a:gd name="connsiteX170" fmla="*/ 270891 w 6095524"/>
              <a:gd name="connsiteY170" fmla="*/ 1036415 h 1424940"/>
              <a:gd name="connsiteX171" fmla="*/ 276320 w 6095524"/>
              <a:gd name="connsiteY171" fmla="*/ 1035558 h 1424940"/>
              <a:gd name="connsiteX172" fmla="*/ 323755 w 6095524"/>
              <a:gd name="connsiteY172" fmla="*/ 1061561 h 1424940"/>
              <a:gd name="connsiteX173" fmla="*/ 361855 w 6095524"/>
              <a:gd name="connsiteY173" fmla="*/ 1057942 h 1424940"/>
              <a:gd name="connsiteX174" fmla="*/ 379571 w 6095524"/>
              <a:gd name="connsiteY174" fmla="*/ 1039939 h 1424940"/>
              <a:gd name="connsiteX175" fmla="*/ 430530 w 6095524"/>
              <a:gd name="connsiteY175" fmla="*/ 1025747 h 1424940"/>
              <a:gd name="connsiteX176" fmla="*/ 493300 w 6095524"/>
              <a:gd name="connsiteY176" fmla="*/ 1027176 h 1424940"/>
              <a:gd name="connsiteX177" fmla="*/ 537782 w 6095524"/>
              <a:gd name="connsiteY177" fmla="*/ 1025366 h 1424940"/>
              <a:gd name="connsiteX178" fmla="*/ 562166 w 6095524"/>
              <a:gd name="connsiteY178" fmla="*/ 1015746 h 1424940"/>
              <a:gd name="connsiteX179" fmla="*/ 579596 w 6095524"/>
              <a:gd name="connsiteY179" fmla="*/ 1016699 h 1424940"/>
              <a:gd name="connsiteX180" fmla="*/ 612362 w 6095524"/>
              <a:gd name="connsiteY180" fmla="*/ 1023557 h 1424940"/>
              <a:gd name="connsiteX181" fmla="*/ 716090 w 6095524"/>
              <a:gd name="connsiteY181" fmla="*/ 1031653 h 1424940"/>
              <a:gd name="connsiteX182" fmla="*/ 758381 w 6095524"/>
              <a:gd name="connsiteY182" fmla="*/ 1018985 h 1424940"/>
              <a:gd name="connsiteX183" fmla="*/ 771049 w 6095524"/>
              <a:gd name="connsiteY183" fmla="*/ 1018699 h 1424940"/>
              <a:gd name="connsiteX184" fmla="*/ 799433 w 6095524"/>
              <a:gd name="connsiteY184" fmla="*/ 1023652 h 1424940"/>
              <a:gd name="connsiteX185" fmla="*/ 858012 w 6095524"/>
              <a:gd name="connsiteY185" fmla="*/ 1020318 h 1424940"/>
              <a:gd name="connsiteX186" fmla="*/ 879634 w 6095524"/>
              <a:gd name="connsiteY186" fmla="*/ 1015270 h 1424940"/>
              <a:gd name="connsiteX187" fmla="*/ 891635 w 6095524"/>
              <a:gd name="connsiteY187" fmla="*/ 1012031 h 1424940"/>
              <a:gd name="connsiteX188" fmla="*/ 953262 w 6095524"/>
              <a:gd name="connsiteY188" fmla="*/ 1003078 h 1424940"/>
              <a:gd name="connsiteX189" fmla="*/ 980694 w 6095524"/>
              <a:gd name="connsiteY189" fmla="*/ 993458 h 1424940"/>
              <a:gd name="connsiteX190" fmla="*/ 988124 w 6095524"/>
              <a:gd name="connsiteY190" fmla="*/ 992029 h 1424940"/>
              <a:gd name="connsiteX191" fmla="*/ 1028795 w 6095524"/>
              <a:gd name="connsiteY191" fmla="*/ 996029 h 1424940"/>
              <a:gd name="connsiteX192" fmla="*/ 1059275 w 6095524"/>
              <a:gd name="connsiteY192" fmla="*/ 1011555 h 1424940"/>
              <a:gd name="connsiteX193" fmla="*/ 1065181 w 6095524"/>
              <a:gd name="connsiteY193" fmla="*/ 1016794 h 1424940"/>
              <a:gd name="connsiteX194" fmla="*/ 1150144 w 6095524"/>
              <a:gd name="connsiteY194" fmla="*/ 1014984 h 1424940"/>
              <a:gd name="connsiteX195" fmla="*/ 1163193 w 6095524"/>
              <a:gd name="connsiteY195" fmla="*/ 1012793 h 1424940"/>
              <a:gd name="connsiteX196" fmla="*/ 1226249 w 6095524"/>
              <a:gd name="connsiteY196" fmla="*/ 1021937 h 1424940"/>
              <a:gd name="connsiteX197" fmla="*/ 1244632 w 6095524"/>
              <a:gd name="connsiteY197" fmla="*/ 1023747 h 1424940"/>
              <a:gd name="connsiteX198" fmla="*/ 1310545 w 6095524"/>
              <a:gd name="connsiteY198" fmla="*/ 1031939 h 1424940"/>
              <a:gd name="connsiteX199" fmla="*/ 1319879 w 6095524"/>
              <a:gd name="connsiteY199" fmla="*/ 1024319 h 1424940"/>
              <a:gd name="connsiteX200" fmla="*/ 1346740 w 6095524"/>
              <a:gd name="connsiteY200" fmla="*/ 1005173 h 1424940"/>
              <a:gd name="connsiteX201" fmla="*/ 1399699 w 6095524"/>
              <a:gd name="connsiteY201" fmla="*/ 988219 h 1424940"/>
              <a:gd name="connsiteX202" fmla="*/ 1414082 w 6095524"/>
              <a:gd name="connsiteY202" fmla="*/ 989171 h 1424940"/>
              <a:gd name="connsiteX203" fmla="*/ 1450467 w 6095524"/>
              <a:gd name="connsiteY203" fmla="*/ 1017461 h 1424940"/>
              <a:gd name="connsiteX204" fmla="*/ 1468184 w 6095524"/>
              <a:gd name="connsiteY204" fmla="*/ 1028795 h 1424940"/>
              <a:gd name="connsiteX205" fmla="*/ 1518476 w 6095524"/>
              <a:gd name="connsiteY205" fmla="*/ 1049655 h 1424940"/>
              <a:gd name="connsiteX206" fmla="*/ 1522667 w 6095524"/>
              <a:gd name="connsiteY206" fmla="*/ 1053465 h 1424940"/>
              <a:gd name="connsiteX207" fmla="*/ 1559814 w 6095524"/>
              <a:gd name="connsiteY207" fmla="*/ 1098709 h 1424940"/>
              <a:gd name="connsiteX208" fmla="*/ 1568196 w 6095524"/>
              <a:gd name="connsiteY208" fmla="*/ 1106424 h 1424940"/>
              <a:gd name="connsiteX209" fmla="*/ 1578293 w 6095524"/>
              <a:gd name="connsiteY209" fmla="*/ 1118426 h 1424940"/>
              <a:gd name="connsiteX210" fmla="*/ 1609820 w 6095524"/>
              <a:gd name="connsiteY210" fmla="*/ 1141667 h 1424940"/>
              <a:gd name="connsiteX211" fmla="*/ 1648873 w 6095524"/>
              <a:gd name="connsiteY211" fmla="*/ 1149096 h 1424940"/>
              <a:gd name="connsiteX212" fmla="*/ 1696022 w 6095524"/>
              <a:gd name="connsiteY212" fmla="*/ 1160431 h 1424940"/>
              <a:gd name="connsiteX213" fmla="*/ 1715739 w 6095524"/>
              <a:gd name="connsiteY213" fmla="*/ 1168051 h 1424940"/>
              <a:gd name="connsiteX214" fmla="*/ 1768602 w 6095524"/>
              <a:gd name="connsiteY214" fmla="*/ 1182529 h 1424940"/>
              <a:gd name="connsiteX215" fmla="*/ 1806321 w 6095524"/>
              <a:gd name="connsiteY215" fmla="*/ 1194721 h 1424940"/>
              <a:gd name="connsiteX216" fmla="*/ 1860709 w 6095524"/>
              <a:gd name="connsiteY216" fmla="*/ 1201865 h 1424940"/>
              <a:gd name="connsiteX217" fmla="*/ 1887093 w 6095524"/>
              <a:gd name="connsiteY217" fmla="*/ 1202150 h 1424940"/>
              <a:gd name="connsiteX218" fmla="*/ 1935575 w 6095524"/>
              <a:gd name="connsiteY218" fmla="*/ 1238726 h 1424940"/>
              <a:gd name="connsiteX219" fmla="*/ 1974247 w 6095524"/>
              <a:gd name="connsiteY219" fmla="*/ 1262920 h 1424940"/>
              <a:gd name="connsiteX220" fmla="*/ 2014919 w 6095524"/>
              <a:gd name="connsiteY220" fmla="*/ 1251204 h 1424940"/>
              <a:gd name="connsiteX221" fmla="*/ 2025968 w 6095524"/>
              <a:gd name="connsiteY221" fmla="*/ 1240155 h 1424940"/>
              <a:gd name="connsiteX222" fmla="*/ 2092643 w 6095524"/>
              <a:gd name="connsiteY222" fmla="*/ 1229678 h 1424940"/>
              <a:gd name="connsiteX223" fmla="*/ 2187893 w 6095524"/>
              <a:gd name="connsiteY223" fmla="*/ 1229297 h 1424940"/>
              <a:gd name="connsiteX224" fmla="*/ 2346294 w 6095524"/>
              <a:gd name="connsiteY224" fmla="*/ 1205484 h 1424940"/>
              <a:gd name="connsiteX225" fmla="*/ 2373916 w 6095524"/>
              <a:gd name="connsiteY225" fmla="*/ 1194435 h 1424940"/>
              <a:gd name="connsiteX226" fmla="*/ 2404967 w 6095524"/>
              <a:gd name="connsiteY226" fmla="*/ 1191673 h 1424940"/>
              <a:gd name="connsiteX227" fmla="*/ 2416874 w 6095524"/>
              <a:gd name="connsiteY227" fmla="*/ 1198436 h 1424940"/>
              <a:gd name="connsiteX228" fmla="*/ 2468975 w 6095524"/>
              <a:gd name="connsiteY228" fmla="*/ 1208532 h 1424940"/>
              <a:gd name="connsiteX229" fmla="*/ 2478882 w 6095524"/>
              <a:gd name="connsiteY229" fmla="*/ 1208723 h 1424940"/>
              <a:gd name="connsiteX230" fmla="*/ 2512791 w 6095524"/>
              <a:gd name="connsiteY230" fmla="*/ 1204436 h 1424940"/>
              <a:gd name="connsiteX231" fmla="*/ 2544223 w 6095524"/>
              <a:gd name="connsiteY231" fmla="*/ 1201960 h 1424940"/>
              <a:gd name="connsiteX232" fmla="*/ 2623471 w 6095524"/>
              <a:gd name="connsiteY232" fmla="*/ 1210056 h 1424940"/>
              <a:gd name="connsiteX233" fmla="*/ 2684241 w 6095524"/>
              <a:gd name="connsiteY233" fmla="*/ 1208151 h 1424940"/>
              <a:gd name="connsiteX234" fmla="*/ 2712244 w 6095524"/>
              <a:gd name="connsiteY234" fmla="*/ 1210056 h 1424940"/>
              <a:gd name="connsiteX235" fmla="*/ 2728055 w 6095524"/>
              <a:gd name="connsiteY235" fmla="*/ 1212914 h 1424940"/>
              <a:gd name="connsiteX236" fmla="*/ 2763869 w 6095524"/>
              <a:gd name="connsiteY236" fmla="*/ 1232821 h 1424940"/>
              <a:gd name="connsiteX237" fmla="*/ 2783491 w 6095524"/>
              <a:gd name="connsiteY237" fmla="*/ 1237298 h 1424940"/>
              <a:gd name="connsiteX238" fmla="*/ 2842546 w 6095524"/>
              <a:gd name="connsiteY238" fmla="*/ 1236917 h 1424940"/>
              <a:gd name="connsiteX239" fmla="*/ 2931128 w 6095524"/>
              <a:gd name="connsiteY239" fmla="*/ 1206913 h 1424940"/>
              <a:gd name="connsiteX240" fmla="*/ 2940368 w 6095524"/>
              <a:gd name="connsiteY240" fmla="*/ 1202912 h 1424940"/>
              <a:gd name="connsiteX241" fmla="*/ 2985421 w 6095524"/>
              <a:gd name="connsiteY241" fmla="*/ 1197959 h 1424940"/>
              <a:gd name="connsiteX242" fmla="*/ 3015996 w 6095524"/>
              <a:gd name="connsiteY242" fmla="*/ 1204722 h 1424940"/>
              <a:gd name="connsiteX243" fmla="*/ 3057621 w 6095524"/>
              <a:gd name="connsiteY243" fmla="*/ 1218724 h 1424940"/>
              <a:gd name="connsiteX244" fmla="*/ 3095054 w 6095524"/>
              <a:gd name="connsiteY244" fmla="*/ 1230440 h 1424940"/>
              <a:gd name="connsiteX245" fmla="*/ 3122295 w 6095524"/>
              <a:gd name="connsiteY245" fmla="*/ 1243679 h 1424940"/>
              <a:gd name="connsiteX246" fmla="*/ 3184589 w 6095524"/>
              <a:gd name="connsiteY246" fmla="*/ 1253395 h 1424940"/>
              <a:gd name="connsiteX247" fmla="*/ 3191066 w 6095524"/>
              <a:gd name="connsiteY247" fmla="*/ 1255014 h 1424940"/>
              <a:gd name="connsiteX248" fmla="*/ 3237929 w 6095524"/>
              <a:gd name="connsiteY248" fmla="*/ 1243203 h 1424940"/>
              <a:gd name="connsiteX249" fmla="*/ 3294221 w 6095524"/>
              <a:gd name="connsiteY249" fmla="*/ 1231202 h 1424940"/>
              <a:gd name="connsiteX250" fmla="*/ 3314319 w 6095524"/>
              <a:gd name="connsiteY250" fmla="*/ 1235297 h 1424940"/>
              <a:gd name="connsiteX251" fmla="*/ 3341846 w 6095524"/>
              <a:gd name="connsiteY251" fmla="*/ 1241108 h 1424940"/>
              <a:gd name="connsiteX252" fmla="*/ 3367373 w 6095524"/>
              <a:gd name="connsiteY252" fmla="*/ 1238060 h 1424940"/>
              <a:gd name="connsiteX253" fmla="*/ 3382899 w 6095524"/>
              <a:gd name="connsiteY253" fmla="*/ 1237774 h 1424940"/>
              <a:gd name="connsiteX254" fmla="*/ 3453765 w 6095524"/>
              <a:gd name="connsiteY254" fmla="*/ 1273397 h 1424940"/>
              <a:gd name="connsiteX255" fmla="*/ 3471767 w 6095524"/>
              <a:gd name="connsiteY255" fmla="*/ 1276350 h 1424940"/>
              <a:gd name="connsiteX256" fmla="*/ 3481959 w 6095524"/>
              <a:gd name="connsiteY256" fmla="*/ 1280732 h 1424940"/>
              <a:gd name="connsiteX257" fmla="*/ 3543396 w 6095524"/>
              <a:gd name="connsiteY257" fmla="*/ 1324928 h 1424940"/>
              <a:gd name="connsiteX258" fmla="*/ 3569494 w 6095524"/>
              <a:gd name="connsiteY258" fmla="*/ 1333881 h 1424940"/>
              <a:gd name="connsiteX259" fmla="*/ 3598164 w 6095524"/>
              <a:gd name="connsiteY259" fmla="*/ 1332071 h 1424940"/>
              <a:gd name="connsiteX260" fmla="*/ 3614738 w 6095524"/>
              <a:gd name="connsiteY260" fmla="*/ 1328833 h 1424940"/>
              <a:gd name="connsiteX261" fmla="*/ 3655886 w 6095524"/>
              <a:gd name="connsiteY261" fmla="*/ 1300734 h 1424940"/>
              <a:gd name="connsiteX262" fmla="*/ 3679317 w 6095524"/>
              <a:gd name="connsiteY262" fmla="*/ 1301687 h 1424940"/>
              <a:gd name="connsiteX263" fmla="*/ 3715893 w 6095524"/>
              <a:gd name="connsiteY263" fmla="*/ 1321022 h 1424940"/>
              <a:gd name="connsiteX264" fmla="*/ 3782282 w 6095524"/>
              <a:gd name="connsiteY264" fmla="*/ 1329690 h 1424940"/>
              <a:gd name="connsiteX265" fmla="*/ 3816001 w 6095524"/>
              <a:gd name="connsiteY265" fmla="*/ 1302639 h 1424940"/>
              <a:gd name="connsiteX266" fmla="*/ 3833431 w 6095524"/>
              <a:gd name="connsiteY266" fmla="*/ 1276636 h 1424940"/>
              <a:gd name="connsiteX267" fmla="*/ 3883819 w 6095524"/>
              <a:gd name="connsiteY267" fmla="*/ 1246442 h 1424940"/>
              <a:gd name="connsiteX268" fmla="*/ 3895821 w 6095524"/>
              <a:gd name="connsiteY268" fmla="*/ 1257681 h 1424940"/>
              <a:gd name="connsiteX269" fmla="*/ 3932778 w 6095524"/>
              <a:gd name="connsiteY269" fmla="*/ 1262444 h 1424940"/>
              <a:gd name="connsiteX270" fmla="*/ 3972782 w 6095524"/>
              <a:gd name="connsiteY270" fmla="*/ 1262063 h 1424940"/>
              <a:gd name="connsiteX271" fmla="*/ 4042505 w 6095524"/>
              <a:gd name="connsiteY271" fmla="*/ 1267111 h 1424940"/>
              <a:gd name="connsiteX272" fmla="*/ 4088892 w 6095524"/>
              <a:gd name="connsiteY272" fmla="*/ 1238250 h 1424940"/>
              <a:gd name="connsiteX273" fmla="*/ 4106609 w 6095524"/>
              <a:gd name="connsiteY273" fmla="*/ 1226344 h 1424940"/>
              <a:gd name="connsiteX274" fmla="*/ 4123182 w 6095524"/>
              <a:gd name="connsiteY274" fmla="*/ 1218724 h 1424940"/>
              <a:gd name="connsiteX275" fmla="*/ 4142328 w 6095524"/>
              <a:gd name="connsiteY275" fmla="*/ 1214438 h 1424940"/>
              <a:gd name="connsiteX276" fmla="*/ 4188524 w 6095524"/>
              <a:gd name="connsiteY276" fmla="*/ 1198245 h 1424940"/>
              <a:gd name="connsiteX277" fmla="*/ 4213860 w 6095524"/>
              <a:gd name="connsiteY277" fmla="*/ 1182338 h 1424940"/>
              <a:gd name="connsiteX278" fmla="*/ 4270820 w 6095524"/>
              <a:gd name="connsiteY278" fmla="*/ 1167003 h 1424940"/>
              <a:gd name="connsiteX279" fmla="*/ 4309587 w 6095524"/>
              <a:gd name="connsiteY279" fmla="*/ 1153287 h 1424940"/>
              <a:gd name="connsiteX280" fmla="*/ 4350449 w 6095524"/>
              <a:gd name="connsiteY280" fmla="*/ 1129665 h 1424940"/>
              <a:gd name="connsiteX281" fmla="*/ 4356164 w 6095524"/>
              <a:gd name="connsiteY281" fmla="*/ 1126046 h 1424940"/>
              <a:gd name="connsiteX282" fmla="*/ 4369880 w 6095524"/>
              <a:gd name="connsiteY282" fmla="*/ 1110520 h 1424940"/>
              <a:gd name="connsiteX283" fmla="*/ 4389787 w 6095524"/>
              <a:gd name="connsiteY283" fmla="*/ 1057085 h 1424940"/>
              <a:gd name="connsiteX284" fmla="*/ 4395502 w 6095524"/>
              <a:gd name="connsiteY284" fmla="*/ 1046226 h 1424940"/>
              <a:gd name="connsiteX285" fmla="*/ 4447413 w 6095524"/>
              <a:gd name="connsiteY285" fmla="*/ 1009650 h 1424940"/>
              <a:gd name="connsiteX286" fmla="*/ 4466654 w 6095524"/>
              <a:gd name="connsiteY286" fmla="*/ 1013079 h 1424940"/>
              <a:gd name="connsiteX287" fmla="*/ 4487894 w 6095524"/>
              <a:gd name="connsiteY287" fmla="*/ 1025081 h 1424940"/>
              <a:gd name="connsiteX288" fmla="*/ 4534472 w 6095524"/>
              <a:gd name="connsiteY288" fmla="*/ 1028224 h 1424940"/>
              <a:gd name="connsiteX289" fmla="*/ 4551903 w 6095524"/>
              <a:gd name="connsiteY289" fmla="*/ 1022033 h 1424940"/>
              <a:gd name="connsiteX290" fmla="*/ 4582382 w 6095524"/>
              <a:gd name="connsiteY290" fmla="*/ 1005364 h 1424940"/>
              <a:gd name="connsiteX291" fmla="*/ 4605909 w 6095524"/>
              <a:gd name="connsiteY291" fmla="*/ 979551 h 1424940"/>
              <a:gd name="connsiteX292" fmla="*/ 4640104 w 6095524"/>
              <a:gd name="connsiteY292" fmla="*/ 936879 h 1424940"/>
              <a:gd name="connsiteX293" fmla="*/ 4705731 w 6095524"/>
              <a:gd name="connsiteY293" fmla="*/ 920591 h 1424940"/>
              <a:gd name="connsiteX294" fmla="*/ 4730973 w 6095524"/>
              <a:gd name="connsiteY294" fmla="*/ 915162 h 1424940"/>
              <a:gd name="connsiteX295" fmla="*/ 4822794 w 6095524"/>
              <a:gd name="connsiteY295" fmla="*/ 892397 h 1424940"/>
              <a:gd name="connsiteX296" fmla="*/ 4830794 w 6095524"/>
              <a:gd name="connsiteY296" fmla="*/ 891635 h 1424940"/>
              <a:gd name="connsiteX297" fmla="*/ 4894421 w 6095524"/>
              <a:gd name="connsiteY297" fmla="*/ 865442 h 1424940"/>
              <a:gd name="connsiteX298" fmla="*/ 4909756 w 6095524"/>
              <a:gd name="connsiteY298" fmla="*/ 858964 h 1424940"/>
              <a:gd name="connsiteX299" fmla="*/ 4928521 w 6095524"/>
              <a:gd name="connsiteY299" fmla="*/ 842391 h 1424940"/>
              <a:gd name="connsiteX300" fmla="*/ 4945857 w 6095524"/>
              <a:gd name="connsiteY300" fmla="*/ 795623 h 1424940"/>
              <a:gd name="connsiteX301" fmla="*/ 4966145 w 6095524"/>
              <a:gd name="connsiteY301" fmla="*/ 774287 h 1424940"/>
              <a:gd name="connsiteX302" fmla="*/ 4980909 w 6095524"/>
              <a:gd name="connsiteY302" fmla="*/ 761333 h 1424940"/>
              <a:gd name="connsiteX303" fmla="*/ 4993862 w 6095524"/>
              <a:gd name="connsiteY303" fmla="*/ 741712 h 1424940"/>
              <a:gd name="connsiteX304" fmla="*/ 5006816 w 6095524"/>
              <a:gd name="connsiteY304" fmla="*/ 694754 h 1424940"/>
              <a:gd name="connsiteX305" fmla="*/ 5026724 w 6095524"/>
              <a:gd name="connsiteY305" fmla="*/ 653129 h 1424940"/>
              <a:gd name="connsiteX306" fmla="*/ 5062538 w 6095524"/>
              <a:gd name="connsiteY306" fmla="*/ 630079 h 1424940"/>
              <a:gd name="connsiteX307" fmla="*/ 5084731 w 6095524"/>
              <a:gd name="connsiteY307" fmla="*/ 617982 h 1424940"/>
              <a:gd name="connsiteX308" fmla="*/ 5172647 w 6095524"/>
              <a:gd name="connsiteY308" fmla="*/ 630174 h 1424940"/>
              <a:gd name="connsiteX309" fmla="*/ 5232654 w 6095524"/>
              <a:gd name="connsiteY309" fmla="*/ 642080 h 1424940"/>
              <a:gd name="connsiteX310" fmla="*/ 5252371 w 6095524"/>
              <a:gd name="connsiteY310" fmla="*/ 637508 h 1424940"/>
              <a:gd name="connsiteX311" fmla="*/ 5308092 w 6095524"/>
              <a:gd name="connsiteY311" fmla="*/ 598646 h 1424940"/>
              <a:gd name="connsiteX312" fmla="*/ 5363147 w 6095524"/>
              <a:gd name="connsiteY312" fmla="*/ 581311 h 1424940"/>
              <a:gd name="connsiteX313" fmla="*/ 5404580 w 6095524"/>
              <a:gd name="connsiteY313" fmla="*/ 576358 h 1424940"/>
              <a:gd name="connsiteX314" fmla="*/ 5440203 w 6095524"/>
              <a:gd name="connsiteY314" fmla="*/ 572548 h 1424940"/>
              <a:gd name="connsiteX315" fmla="*/ 5482971 w 6095524"/>
              <a:gd name="connsiteY315" fmla="*/ 561880 h 1424940"/>
              <a:gd name="connsiteX316" fmla="*/ 5507165 w 6095524"/>
              <a:gd name="connsiteY316" fmla="*/ 550259 h 1424940"/>
              <a:gd name="connsiteX317" fmla="*/ 5545645 w 6095524"/>
              <a:gd name="connsiteY317" fmla="*/ 533591 h 1424940"/>
              <a:gd name="connsiteX318" fmla="*/ 5585079 w 6095524"/>
              <a:gd name="connsiteY318" fmla="*/ 511969 h 1424940"/>
              <a:gd name="connsiteX319" fmla="*/ 5615368 w 6095524"/>
              <a:gd name="connsiteY319" fmla="*/ 481679 h 1424940"/>
              <a:gd name="connsiteX320" fmla="*/ 5631656 w 6095524"/>
              <a:gd name="connsiteY320" fmla="*/ 456152 h 1424940"/>
              <a:gd name="connsiteX321" fmla="*/ 5679377 w 6095524"/>
              <a:gd name="connsiteY321" fmla="*/ 419576 h 1424940"/>
              <a:gd name="connsiteX322" fmla="*/ 5722525 w 6095524"/>
              <a:gd name="connsiteY322" fmla="*/ 350615 h 1424940"/>
              <a:gd name="connsiteX323" fmla="*/ 5749576 w 6095524"/>
              <a:gd name="connsiteY323" fmla="*/ 321945 h 1424940"/>
              <a:gd name="connsiteX324" fmla="*/ 5764911 w 6095524"/>
              <a:gd name="connsiteY324" fmla="*/ 313849 h 1424940"/>
              <a:gd name="connsiteX325" fmla="*/ 5791009 w 6095524"/>
              <a:gd name="connsiteY325" fmla="*/ 293942 h 1424940"/>
              <a:gd name="connsiteX326" fmla="*/ 5806440 w 6095524"/>
              <a:gd name="connsiteY326" fmla="*/ 279178 h 1424940"/>
              <a:gd name="connsiteX327" fmla="*/ 5848636 w 6095524"/>
              <a:gd name="connsiteY327" fmla="*/ 224885 h 1424940"/>
              <a:gd name="connsiteX328" fmla="*/ 5861590 w 6095524"/>
              <a:gd name="connsiteY328" fmla="*/ 208788 h 1424940"/>
              <a:gd name="connsiteX329" fmla="*/ 5888355 w 6095524"/>
              <a:gd name="connsiteY329" fmla="*/ 181166 h 1424940"/>
              <a:gd name="connsiteX330" fmla="*/ 5900071 w 6095524"/>
              <a:gd name="connsiteY330" fmla="*/ 172784 h 1424940"/>
              <a:gd name="connsiteX331" fmla="*/ 5920740 w 6095524"/>
              <a:gd name="connsiteY331" fmla="*/ 150305 h 1424940"/>
              <a:gd name="connsiteX332" fmla="*/ 5969985 w 6095524"/>
              <a:gd name="connsiteY332" fmla="*/ 91345 h 1424940"/>
              <a:gd name="connsiteX333" fmla="*/ 5991130 w 6095524"/>
              <a:gd name="connsiteY333" fmla="*/ 58293 h 1424940"/>
              <a:gd name="connsiteX334" fmla="*/ 6033325 w 6095524"/>
              <a:gd name="connsiteY334" fmla="*/ 33909 h 1424940"/>
              <a:gd name="connsiteX335" fmla="*/ 6054376 w 6095524"/>
              <a:gd name="connsiteY335" fmla="*/ 20955 h 1424940"/>
              <a:gd name="connsiteX336" fmla="*/ 6095524 w 6095524"/>
              <a:gd name="connsiteY336" fmla="*/ 0 h 142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6095524" h="1424940">
                <a:moveTo>
                  <a:pt x="6095524" y="0"/>
                </a:moveTo>
                <a:cubicBezTo>
                  <a:pt x="6095524" y="7811"/>
                  <a:pt x="6095524" y="12573"/>
                  <a:pt x="6095524" y="17431"/>
                </a:cubicBezTo>
                <a:lnTo>
                  <a:pt x="6095524" y="216290"/>
                </a:lnTo>
                <a:lnTo>
                  <a:pt x="6079998" y="230600"/>
                </a:lnTo>
                <a:cubicBezTo>
                  <a:pt x="6058567" y="241363"/>
                  <a:pt x="6035706" y="251079"/>
                  <a:pt x="6012751" y="260699"/>
                </a:cubicBezTo>
                <a:cubicBezTo>
                  <a:pt x="6006084" y="263462"/>
                  <a:pt x="5998749" y="264986"/>
                  <a:pt x="5992749" y="268700"/>
                </a:cubicBezTo>
                <a:cubicBezTo>
                  <a:pt x="5965126" y="285655"/>
                  <a:pt x="5938361" y="303943"/>
                  <a:pt x="5910358" y="320231"/>
                </a:cubicBezTo>
                <a:cubicBezTo>
                  <a:pt x="5881497" y="337090"/>
                  <a:pt x="5855684" y="356997"/>
                  <a:pt x="5835777" y="383953"/>
                </a:cubicBezTo>
                <a:cubicBezTo>
                  <a:pt x="5817298" y="409004"/>
                  <a:pt x="5799391" y="434435"/>
                  <a:pt x="5781008" y="459581"/>
                </a:cubicBezTo>
                <a:cubicBezTo>
                  <a:pt x="5776341" y="465963"/>
                  <a:pt x="5772054" y="473488"/>
                  <a:pt x="5765673" y="477584"/>
                </a:cubicBezTo>
                <a:cubicBezTo>
                  <a:pt x="5752433" y="486156"/>
                  <a:pt x="5737955" y="493109"/>
                  <a:pt x="5723763" y="500158"/>
                </a:cubicBezTo>
                <a:cubicBezTo>
                  <a:pt x="5711571" y="506159"/>
                  <a:pt x="5698617" y="510635"/>
                  <a:pt x="5686711" y="517112"/>
                </a:cubicBezTo>
                <a:cubicBezTo>
                  <a:pt x="5677186" y="522256"/>
                  <a:pt x="5668708" y="529400"/>
                  <a:pt x="5659850" y="535877"/>
                </a:cubicBezTo>
                <a:cubicBezTo>
                  <a:pt x="5652135" y="541496"/>
                  <a:pt x="5643658" y="546354"/>
                  <a:pt x="5637181" y="553117"/>
                </a:cubicBezTo>
                <a:cubicBezTo>
                  <a:pt x="5621369" y="569500"/>
                  <a:pt x="5605462" y="585597"/>
                  <a:pt x="5585841" y="597694"/>
                </a:cubicBezTo>
                <a:cubicBezTo>
                  <a:pt x="5566505" y="609695"/>
                  <a:pt x="5548217" y="623126"/>
                  <a:pt x="5528977" y="635318"/>
                </a:cubicBezTo>
                <a:cubicBezTo>
                  <a:pt x="5510117" y="647224"/>
                  <a:pt x="5493067" y="660273"/>
                  <a:pt x="5483256" y="681419"/>
                </a:cubicBezTo>
                <a:cubicBezTo>
                  <a:pt x="5478875" y="690753"/>
                  <a:pt x="5472684" y="700945"/>
                  <a:pt x="5464397" y="706374"/>
                </a:cubicBezTo>
                <a:cubicBezTo>
                  <a:pt x="5452586" y="714089"/>
                  <a:pt x="5437632" y="716852"/>
                  <a:pt x="5424773" y="723424"/>
                </a:cubicBezTo>
                <a:cubicBezTo>
                  <a:pt x="5409628" y="731139"/>
                  <a:pt x="5392103" y="737807"/>
                  <a:pt x="5381815" y="750094"/>
                </a:cubicBezTo>
                <a:cubicBezTo>
                  <a:pt x="5372671" y="761048"/>
                  <a:pt x="5363432" y="769620"/>
                  <a:pt x="5351335" y="776573"/>
                </a:cubicBezTo>
                <a:cubicBezTo>
                  <a:pt x="5342858" y="781431"/>
                  <a:pt x="5336572" y="790289"/>
                  <a:pt x="5327809" y="794290"/>
                </a:cubicBezTo>
                <a:cubicBezTo>
                  <a:pt x="5316284" y="799624"/>
                  <a:pt x="5304663" y="803815"/>
                  <a:pt x="5294566" y="812102"/>
                </a:cubicBezTo>
                <a:cubicBezTo>
                  <a:pt x="5284089" y="820674"/>
                  <a:pt x="5272183" y="827437"/>
                  <a:pt x="5261229" y="835438"/>
                </a:cubicBezTo>
                <a:cubicBezTo>
                  <a:pt x="5255419" y="839724"/>
                  <a:pt x="5250656" y="845344"/>
                  <a:pt x="5245037" y="849821"/>
                </a:cubicBezTo>
                <a:cubicBezTo>
                  <a:pt x="5234750" y="858012"/>
                  <a:pt x="5224272" y="866013"/>
                  <a:pt x="5213699" y="873728"/>
                </a:cubicBezTo>
                <a:cubicBezTo>
                  <a:pt x="5203127" y="881444"/>
                  <a:pt x="5193030" y="890397"/>
                  <a:pt x="5181409" y="896017"/>
                </a:cubicBezTo>
                <a:cubicBezTo>
                  <a:pt x="5161598" y="905542"/>
                  <a:pt x="5139976" y="911257"/>
                  <a:pt x="5120735" y="921544"/>
                </a:cubicBezTo>
                <a:cubicBezTo>
                  <a:pt x="5101209" y="932021"/>
                  <a:pt x="5082826" y="945166"/>
                  <a:pt x="5065490" y="959072"/>
                </a:cubicBezTo>
                <a:cubicBezTo>
                  <a:pt x="5051774" y="970026"/>
                  <a:pt x="5038916" y="980885"/>
                  <a:pt x="5021675" y="986504"/>
                </a:cubicBezTo>
                <a:cubicBezTo>
                  <a:pt x="5012055" y="989648"/>
                  <a:pt x="5001959" y="996506"/>
                  <a:pt x="4996148" y="1004507"/>
                </a:cubicBezTo>
                <a:cubicBezTo>
                  <a:pt x="4983575" y="1021937"/>
                  <a:pt x="4967478" y="1034225"/>
                  <a:pt x="4949285" y="1044702"/>
                </a:cubicBezTo>
                <a:cubicBezTo>
                  <a:pt x="4924996" y="1058799"/>
                  <a:pt x="4900993" y="1073182"/>
                  <a:pt x="4876609" y="1086993"/>
                </a:cubicBezTo>
                <a:cubicBezTo>
                  <a:pt x="4862227" y="1095185"/>
                  <a:pt x="4847940" y="1103852"/>
                  <a:pt x="4832699" y="1109853"/>
                </a:cubicBezTo>
                <a:cubicBezTo>
                  <a:pt x="4801553" y="1122236"/>
                  <a:pt x="4769644" y="1132808"/>
                  <a:pt x="4738211" y="1144334"/>
                </a:cubicBezTo>
                <a:cubicBezTo>
                  <a:pt x="4727924" y="1148048"/>
                  <a:pt x="4718209" y="1153382"/>
                  <a:pt x="4707731" y="1156621"/>
                </a:cubicBezTo>
                <a:cubicBezTo>
                  <a:pt x="4696396" y="1160145"/>
                  <a:pt x="4684205" y="1161193"/>
                  <a:pt x="4672870" y="1164717"/>
                </a:cubicBezTo>
                <a:cubicBezTo>
                  <a:pt x="4654010" y="1170527"/>
                  <a:pt x="4635722" y="1177957"/>
                  <a:pt x="4616863" y="1183862"/>
                </a:cubicBezTo>
                <a:cubicBezTo>
                  <a:pt x="4580477" y="1195197"/>
                  <a:pt x="4543996" y="1206056"/>
                  <a:pt x="4507516" y="1216819"/>
                </a:cubicBezTo>
                <a:cubicBezTo>
                  <a:pt x="4499706" y="1219105"/>
                  <a:pt x="4491228" y="1219391"/>
                  <a:pt x="4483513" y="1221867"/>
                </a:cubicBezTo>
                <a:cubicBezTo>
                  <a:pt x="4463034" y="1228535"/>
                  <a:pt x="4442650" y="1235773"/>
                  <a:pt x="4422362" y="1243108"/>
                </a:cubicBezTo>
                <a:cubicBezTo>
                  <a:pt x="4410075" y="1247585"/>
                  <a:pt x="4398073" y="1253109"/>
                  <a:pt x="4385691" y="1257395"/>
                </a:cubicBezTo>
                <a:cubicBezTo>
                  <a:pt x="4375785" y="1260824"/>
                  <a:pt x="4365593" y="1263491"/>
                  <a:pt x="4355306" y="1265587"/>
                </a:cubicBezTo>
                <a:cubicBezTo>
                  <a:pt x="4346448" y="1267397"/>
                  <a:pt x="4337209" y="1267206"/>
                  <a:pt x="4328446" y="1269397"/>
                </a:cubicBezTo>
                <a:cubicBezTo>
                  <a:pt x="4304728" y="1275302"/>
                  <a:pt x="4281297" y="1281970"/>
                  <a:pt x="4257770" y="1288256"/>
                </a:cubicBezTo>
                <a:cubicBezTo>
                  <a:pt x="4248341" y="1290733"/>
                  <a:pt x="4238720" y="1292543"/>
                  <a:pt x="4229576" y="1295686"/>
                </a:cubicBezTo>
                <a:cubicBezTo>
                  <a:pt x="4205097" y="1303973"/>
                  <a:pt x="4180999" y="1313402"/>
                  <a:pt x="4156424" y="1321213"/>
                </a:cubicBezTo>
                <a:cubicBezTo>
                  <a:pt x="4136041" y="1327690"/>
                  <a:pt x="4115086" y="1332357"/>
                  <a:pt x="4094416" y="1338072"/>
                </a:cubicBezTo>
                <a:cubicBezTo>
                  <a:pt x="4085653" y="1340549"/>
                  <a:pt x="4077271" y="1344073"/>
                  <a:pt x="4068509" y="1346168"/>
                </a:cubicBezTo>
                <a:cubicBezTo>
                  <a:pt x="4048887" y="1350931"/>
                  <a:pt x="4028980" y="1354931"/>
                  <a:pt x="4009263" y="1359694"/>
                </a:cubicBezTo>
                <a:cubicBezTo>
                  <a:pt x="3998023" y="1362456"/>
                  <a:pt x="3987165" y="1367409"/>
                  <a:pt x="3975735" y="1369219"/>
                </a:cubicBezTo>
                <a:cubicBezTo>
                  <a:pt x="3948589" y="1373505"/>
                  <a:pt x="3921252" y="1376553"/>
                  <a:pt x="3893915" y="1379982"/>
                </a:cubicBezTo>
                <a:cubicBezTo>
                  <a:pt x="3865722" y="1383506"/>
                  <a:pt x="3837623" y="1387221"/>
                  <a:pt x="3809428" y="1390364"/>
                </a:cubicBezTo>
                <a:cubicBezTo>
                  <a:pt x="3793998" y="1391984"/>
                  <a:pt x="3778472" y="1392269"/>
                  <a:pt x="3763042" y="1393793"/>
                </a:cubicBezTo>
                <a:cubicBezTo>
                  <a:pt x="3749516" y="1395127"/>
                  <a:pt x="3736086" y="1397603"/>
                  <a:pt x="3722561" y="1399223"/>
                </a:cubicBezTo>
                <a:cubicBezTo>
                  <a:pt x="3710845" y="1400556"/>
                  <a:pt x="3699034" y="1401318"/>
                  <a:pt x="3687318" y="1402652"/>
                </a:cubicBezTo>
                <a:cubicBezTo>
                  <a:pt x="3668554" y="1404842"/>
                  <a:pt x="3649885" y="1407319"/>
                  <a:pt x="3631216" y="1409605"/>
                </a:cubicBezTo>
                <a:cubicBezTo>
                  <a:pt x="3623406" y="1410462"/>
                  <a:pt x="3615214" y="1412843"/>
                  <a:pt x="3607880" y="1411415"/>
                </a:cubicBezTo>
                <a:cubicBezTo>
                  <a:pt x="3589401" y="1407795"/>
                  <a:pt x="3571208" y="1408843"/>
                  <a:pt x="3552825" y="1411319"/>
                </a:cubicBezTo>
                <a:cubicBezTo>
                  <a:pt x="3546539" y="1412177"/>
                  <a:pt x="3539776" y="1411986"/>
                  <a:pt x="3533680" y="1410367"/>
                </a:cubicBezTo>
                <a:cubicBezTo>
                  <a:pt x="3521202" y="1407128"/>
                  <a:pt x="3509106" y="1402556"/>
                  <a:pt x="3496818" y="1398556"/>
                </a:cubicBezTo>
                <a:cubicBezTo>
                  <a:pt x="3495484" y="1398080"/>
                  <a:pt x="3493865" y="1397984"/>
                  <a:pt x="3492437" y="1397699"/>
                </a:cubicBezTo>
                <a:cubicBezTo>
                  <a:pt x="3484340" y="1396079"/>
                  <a:pt x="3476340" y="1394460"/>
                  <a:pt x="3468243" y="1393031"/>
                </a:cubicBezTo>
                <a:cubicBezTo>
                  <a:pt x="3463862" y="1392269"/>
                  <a:pt x="3459385" y="1392174"/>
                  <a:pt x="3455003" y="1391507"/>
                </a:cubicBezTo>
                <a:cubicBezTo>
                  <a:pt x="3438049" y="1388840"/>
                  <a:pt x="3419380" y="1393317"/>
                  <a:pt x="3404711" y="1381792"/>
                </a:cubicBezTo>
                <a:cubicBezTo>
                  <a:pt x="3395186" y="1374362"/>
                  <a:pt x="3385947" y="1376077"/>
                  <a:pt x="3375756" y="1377220"/>
                </a:cubicBezTo>
                <a:cubicBezTo>
                  <a:pt x="3368040" y="1378077"/>
                  <a:pt x="3360134" y="1377791"/>
                  <a:pt x="3352324" y="1377887"/>
                </a:cubicBezTo>
                <a:cubicBezTo>
                  <a:pt x="3338608" y="1378172"/>
                  <a:pt x="3324892" y="1378268"/>
                  <a:pt x="3311176" y="1378744"/>
                </a:cubicBezTo>
                <a:cubicBezTo>
                  <a:pt x="3306794" y="1378934"/>
                  <a:pt x="3302318" y="1381316"/>
                  <a:pt x="3298031" y="1380935"/>
                </a:cubicBezTo>
                <a:cubicBezTo>
                  <a:pt x="3278219" y="1379125"/>
                  <a:pt x="3258407" y="1376267"/>
                  <a:pt x="3238595" y="1374648"/>
                </a:cubicBezTo>
                <a:cubicBezTo>
                  <a:pt x="3227356" y="1373696"/>
                  <a:pt x="3215830" y="1375505"/>
                  <a:pt x="3204686" y="1374172"/>
                </a:cubicBezTo>
                <a:cubicBezTo>
                  <a:pt x="3191828" y="1372648"/>
                  <a:pt x="3179255" y="1368743"/>
                  <a:pt x="3166491" y="1366361"/>
                </a:cubicBezTo>
                <a:cubicBezTo>
                  <a:pt x="3162967" y="1365695"/>
                  <a:pt x="3159062" y="1366552"/>
                  <a:pt x="3155347" y="1366742"/>
                </a:cubicBezTo>
                <a:cubicBezTo>
                  <a:pt x="3151156" y="1366933"/>
                  <a:pt x="3147060" y="1367314"/>
                  <a:pt x="3142869" y="1367409"/>
                </a:cubicBezTo>
                <a:cubicBezTo>
                  <a:pt x="3130105" y="1367600"/>
                  <a:pt x="3117342" y="1367314"/>
                  <a:pt x="3104578" y="1367981"/>
                </a:cubicBezTo>
                <a:cubicBezTo>
                  <a:pt x="3096768" y="1368362"/>
                  <a:pt x="3088577" y="1372267"/>
                  <a:pt x="3081337" y="1370838"/>
                </a:cubicBezTo>
                <a:cubicBezTo>
                  <a:pt x="3066574" y="1368076"/>
                  <a:pt x="3051810" y="1374267"/>
                  <a:pt x="3037047" y="1369124"/>
                </a:cubicBezTo>
                <a:cubicBezTo>
                  <a:pt x="3032474" y="1367600"/>
                  <a:pt x="3026188" y="1371410"/>
                  <a:pt x="3020663" y="1371600"/>
                </a:cubicBezTo>
                <a:cubicBezTo>
                  <a:pt x="3006852" y="1372076"/>
                  <a:pt x="2993041" y="1371981"/>
                  <a:pt x="2979230" y="1371886"/>
                </a:cubicBezTo>
                <a:cubicBezTo>
                  <a:pt x="2966847" y="1371791"/>
                  <a:pt x="2953988" y="1373124"/>
                  <a:pt x="2942082" y="1370457"/>
                </a:cubicBezTo>
                <a:cubicBezTo>
                  <a:pt x="2929604" y="1367600"/>
                  <a:pt x="2918365" y="1367981"/>
                  <a:pt x="2906268" y="1371219"/>
                </a:cubicBezTo>
                <a:cubicBezTo>
                  <a:pt x="2897981" y="1373410"/>
                  <a:pt x="2889218" y="1373696"/>
                  <a:pt x="2880646" y="1374362"/>
                </a:cubicBezTo>
                <a:cubicBezTo>
                  <a:pt x="2871407" y="1375124"/>
                  <a:pt x="2861215" y="1373124"/>
                  <a:pt x="2852833" y="1376267"/>
                </a:cubicBezTo>
                <a:cubicBezTo>
                  <a:pt x="2827877" y="1385602"/>
                  <a:pt x="2802255" y="1387602"/>
                  <a:pt x="2776157" y="1387602"/>
                </a:cubicBezTo>
                <a:cubicBezTo>
                  <a:pt x="2771394" y="1387602"/>
                  <a:pt x="2766536" y="1386269"/>
                  <a:pt x="2761965" y="1384840"/>
                </a:cubicBezTo>
                <a:cubicBezTo>
                  <a:pt x="2735294" y="1376267"/>
                  <a:pt x="2708529" y="1377029"/>
                  <a:pt x="2681383" y="1382268"/>
                </a:cubicBezTo>
                <a:cubicBezTo>
                  <a:pt x="2675763" y="1383411"/>
                  <a:pt x="2669477" y="1383602"/>
                  <a:pt x="2663857" y="1382459"/>
                </a:cubicBezTo>
                <a:cubicBezTo>
                  <a:pt x="2648045" y="1379125"/>
                  <a:pt x="2632710" y="1373600"/>
                  <a:pt x="2616803" y="1371219"/>
                </a:cubicBezTo>
                <a:cubicBezTo>
                  <a:pt x="2590515" y="1367314"/>
                  <a:pt x="2567750" y="1380458"/>
                  <a:pt x="2544223" y="1389031"/>
                </a:cubicBezTo>
                <a:cubicBezTo>
                  <a:pt x="2521839" y="1397127"/>
                  <a:pt x="2502789" y="1415415"/>
                  <a:pt x="2476309" y="1411319"/>
                </a:cubicBezTo>
                <a:cubicBezTo>
                  <a:pt x="2473643" y="1410938"/>
                  <a:pt x="2470690" y="1413510"/>
                  <a:pt x="2467737" y="1414177"/>
                </a:cubicBezTo>
                <a:cubicBezTo>
                  <a:pt x="2459641" y="1415987"/>
                  <a:pt x="2451545" y="1418177"/>
                  <a:pt x="2443353" y="1419035"/>
                </a:cubicBezTo>
                <a:cubicBezTo>
                  <a:pt x="2433352" y="1420178"/>
                  <a:pt x="2423160" y="1419797"/>
                  <a:pt x="2413159" y="1420749"/>
                </a:cubicBezTo>
                <a:cubicBezTo>
                  <a:pt x="2400300" y="1421892"/>
                  <a:pt x="2387632" y="1424940"/>
                  <a:pt x="2374868" y="1424940"/>
                </a:cubicBezTo>
                <a:cubicBezTo>
                  <a:pt x="2364581" y="1424940"/>
                  <a:pt x="2354389" y="1421416"/>
                  <a:pt x="2344198" y="1419701"/>
                </a:cubicBezTo>
                <a:cubicBezTo>
                  <a:pt x="2329815" y="1417320"/>
                  <a:pt x="2314003" y="1417987"/>
                  <a:pt x="2301335" y="1411891"/>
                </a:cubicBezTo>
                <a:cubicBezTo>
                  <a:pt x="2287810" y="1405414"/>
                  <a:pt x="2274951" y="1402461"/>
                  <a:pt x="2260949" y="1404461"/>
                </a:cubicBezTo>
                <a:cubicBezTo>
                  <a:pt x="2256282" y="1405128"/>
                  <a:pt x="2250281" y="1409129"/>
                  <a:pt x="2248186" y="1413224"/>
                </a:cubicBezTo>
                <a:cubicBezTo>
                  <a:pt x="2243518" y="1422368"/>
                  <a:pt x="2237137" y="1423988"/>
                  <a:pt x="2228469" y="1420844"/>
                </a:cubicBezTo>
                <a:cubicBezTo>
                  <a:pt x="2220944" y="1418177"/>
                  <a:pt x="2211705" y="1416844"/>
                  <a:pt x="2206562" y="1411700"/>
                </a:cubicBezTo>
                <a:cubicBezTo>
                  <a:pt x="2191988" y="1397127"/>
                  <a:pt x="2173414" y="1396651"/>
                  <a:pt x="2155317" y="1392746"/>
                </a:cubicBezTo>
                <a:cubicBezTo>
                  <a:pt x="2144269" y="1390364"/>
                  <a:pt x="2133981" y="1390269"/>
                  <a:pt x="2122932" y="1391888"/>
                </a:cubicBezTo>
                <a:cubicBezTo>
                  <a:pt x="2098930" y="1395508"/>
                  <a:pt x="2075593" y="1390364"/>
                  <a:pt x="2052542" y="1383792"/>
                </a:cubicBezTo>
                <a:cubicBezTo>
                  <a:pt x="2037302" y="1379411"/>
                  <a:pt x="2021681" y="1376744"/>
                  <a:pt x="2006537" y="1372267"/>
                </a:cubicBezTo>
                <a:cubicBezTo>
                  <a:pt x="1995202" y="1368838"/>
                  <a:pt x="1983868" y="1364742"/>
                  <a:pt x="1973486" y="1359218"/>
                </a:cubicBezTo>
                <a:cubicBezTo>
                  <a:pt x="1958435" y="1351121"/>
                  <a:pt x="1945292" y="1338929"/>
                  <a:pt x="1926146" y="1342168"/>
                </a:cubicBezTo>
                <a:cubicBezTo>
                  <a:pt x="1909286" y="1345025"/>
                  <a:pt x="1894047" y="1339025"/>
                  <a:pt x="1878616" y="1333310"/>
                </a:cubicBezTo>
                <a:cubicBezTo>
                  <a:pt x="1867281" y="1329119"/>
                  <a:pt x="1855948" y="1324832"/>
                  <a:pt x="1844231" y="1322165"/>
                </a:cubicBezTo>
                <a:cubicBezTo>
                  <a:pt x="1830324" y="1319022"/>
                  <a:pt x="1814608" y="1320356"/>
                  <a:pt x="1802225" y="1314545"/>
                </a:cubicBezTo>
                <a:cubicBezTo>
                  <a:pt x="1789271" y="1308449"/>
                  <a:pt x="1778509" y="1312545"/>
                  <a:pt x="1766983" y="1314260"/>
                </a:cubicBezTo>
                <a:cubicBezTo>
                  <a:pt x="1748600" y="1316927"/>
                  <a:pt x="1730311" y="1321880"/>
                  <a:pt x="1711738" y="1315593"/>
                </a:cubicBezTo>
                <a:cubicBezTo>
                  <a:pt x="1689164" y="1307973"/>
                  <a:pt x="1666780" y="1299782"/>
                  <a:pt x="1644111" y="1292543"/>
                </a:cubicBezTo>
                <a:cubicBezTo>
                  <a:pt x="1635347" y="1289780"/>
                  <a:pt x="1625919" y="1288637"/>
                  <a:pt x="1616774" y="1287399"/>
                </a:cubicBezTo>
                <a:cubicBezTo>
                  <a:pt x="1608107" y="1286351"/>
                  <a:pt x="1597725" y="1289018"/>
                  <a:pt x="1591056" y="1285018"/>
                </a:cubicBezTo>
                <a:cubicBezTo>
                  <a:pt x="1573911" y="1274731"/>
                  <a:pt x="1556291" y="1269683"/>
                  <a:pt x="1536478" y="1269683"/>
                </a:cubicBezTo>
                <a:cubicBezTo>
                  <a:pt x="1529048" y="1269683"/>
                  <a:pt x="1521809" y="1265396"/>
                  <a:pt x="1514285" y="1264634"/>
                </a:cubicBezTo>
                <a:cubicBezTo>
                  <a:pt x="1503997" y="1263682"/>
                  <a:pt x="1492186" y="1261110"/>
                  <a:pt x="1483233" y="1264730"/>
                </a:cubicBezTo>
                <a:cubicBezTo>
                  <a:pt x="1462183" y="1273302"/>
                  <a:pt x="1445134" y="1266158"/>
                  <a:pt x="1426750" y="1257681"/>
                </a:cubicBezTo>
                <a:cubicBezTo>
                  <a:pt x="1408652" y="1249299"/>
                  <a:pt x="1389602" y="1242632"/>
                  <a:pt x="1370362" y="1237107"/>
                </a:cubicBezTo>
                <a:cubicBezTo>
                  <a:pt x="1363123" y="1235107"/>
                  <a:pt x="1354456" y="1238441"/>
                  <a:pt x="1346454" y="1239107"/>
                </a:cubicBezTo>
                <a:cubicBezTo>
                  <a:pt x="1343596" y="1239298"/>
                  <a:pt x="1340453" y="1239584"/>
                  <a:pt x="1337882" y="1238631"/>
                </a:cubicBezTo>
                <a:cubicBezTo>
                  <a:pt x="1313022" y="1229487"/>
                  <a:pt x="1287780" y="1222534"/>
                  <a:pt x="1260825" y="1227296"/>
                </a:cubicBezTo>
                <a:cubicBezTo>
                  <a:pt x="1258349" y="1227773"/>
                  <a:pt x="1255586" y="1226725"/>
                  <a:pt x="1253109" y="1226058"/>
                </a:cubicBezTo>
                <a:cubicBezTo>
                  <a:pt x="1241012" y="1222629"/>
                  <a:pt x="1229201" y="1217200"/>
                  <a:pt x="1216915" y="1215962"/>
                </a:cubicBezTo>
                <a:cubicBezTo>
                  <a:pt x="1186625" y="1212914"/>
                  <a:pt x="1156146" y="1211675"/>
                  <a:pt x="1125664" y="1209675"/>
                </a:cubicBezTo>
                <a:cubicBezTo>
                  <a:pt x="1123759" y="1209580"/>
                  <a:pt x="1121759" y="1209580"/>
                  <a:pt x="1120045" y="1208913"/>
                </a:cubicBezTo>
                <a:cubicBezTo>
                  <a:pt x="1108805" y="1204817"/>
                  <a:pt x="1098995" y="1206151"/>
                  <a:pt x="1089469" y="1213961"/>
                </a:cubicBezTo>
                <a:cubicBezTo>
                  <a:pt x="1085278" y="1217390"/>
                  <a:pt x="1079563" y="1219200"/>
                  <a:pt x="1074325" y="1221105"/>
                </a:cubicBezTo>
                <a:cubicBezTo>
                  <a:pt x="1066609" y="1223963"/>
                  <a:pt x="1058704" y="1226725"/>
                  <a:pt x="1050703" y="1228535"/>
                </a:cubicBezTo>
                <a:cubicBezTo>
                  <a:pt x="1042797" y="1230249"/>
                  <a:pt x="1034320" y="1232630"/>
                  <a:pt x="1026700" y="1231297"/>
                </a:cubicBezTo>
                <a:cubicBezTo>
                  <a:pt x="1012984" y="1228916"/>
                  <a:pt x="999934" y="1223582"/>
                  <a:pt x="986409" y="1220057"/>
                </a:cubicBezTo>
                <a:cubicBezTo>
                  <a:pt x="981742" y="1218819"/>
                  <a:pt x="976598" y="1219010"/>
                  <a:pt x="971741" y="1218914"/>
                </a:cubicBezTo>
                <a:cubicBezTo>
                  <a:pt x="960596" y="1218629"/>
                  <a:pt x="949166" y="1221391"/>
                  <a:pt x="939070" y="1213485"/>
                </a:cubicBezTo>
                <a:cubicBezTo>
                  <a:pt x="929736" y="1206056"/>
                  <a:pt x="920305" y="1208246"/>
                  <a:pt x="910495" y="1213866"/>
                </a:cubicBezTo>
                <a:cubicBezTo>
                  <a:pt x="903446" y="1217867"/>
                  <a:pt x="895446" y="1221010"/>
                  <a:pt x="887540" y="1222534"/>
                </a:cubicBezTo>
                <a:cubicBezTo>
                  <a:pt x="876681" y="1224629"/>
                  <a:pt x="865918" y="1225487"/>
                  <a:pt x="854202" y="1224248"/>
                </a:cubicBezTo>
                <a:cubicBezTo>
                  <a:pt x="845915" y="1223391"/>
                  <a:pt x="839152" y="1223010"/>
                  <a:pt x="832675" y="1217962"/>
                </a:cubicBezTo>
                <a:cubicBezTo>
                  <a:pt x="831628" y="1217200"/>
                  <a:pt x="829723" y="1217009"/>
                  <a:pt x="828294" y="1217105"/>
                </a:cubicBezTo>
                <a:cubicBezTo>
                  <a:pt x="809530" y="1218724"/>
                  <a:pt x="790956" y="1217867"/>
                  <a:pt x="772001" y="1216723"/>
                </a:cubicBezTo>
                <a:cubicBezTo>
                  <a:pt x="747904" y="1215200"/>
                  <a:pt x="722566" y="1219676"/>
                  <a:pt x="701707" y="1235678"/>
                </a:cubicBezTo>
                <a:cubicBezTo>
                  <a:pt x="698659" y="1238060"/>
                  <a:pt x="694087" y="1239107"/>
                  <a:pt x="690086" y="1239679"/>
                </a:cubicBezTo>
                <a:cubicBezTo>
                  <a:pt x="671227" y="1242155"/>
                  <a:pt x="652272" y="1243870"/>
                  <a:pt x="633412" y="1246632"/>
                </a:cubicBezTo>
                <a:cubicBezTo>
                  <a:pt x="623125" y="1248156"/>
                  <a:pt x="612362" y="1249490"/>
                  <a:pt x="603028" y="1253681"/>
                </a:cubicBezTo>
                <a:cubicBezTo>
                  <a:pt x="593885" y="1257776"/>
                  <a:pt x="586549" y="1262634"/>
                  <a:pt x="581120" y="1254062"/>
                </a:cubicBezTo>
                <a:cubicBezTo>
                  <a:pt x="571406" y="1258634"/>
                  <a:pt x="562927" y="1262444"/>
                  <a:pt x="554642" y="1266539"/>
                </a:cubicBezTo>
                <a:cubicBezTo>
                  <a:pt x="551593" y="1268063"/>
                  <a:pt x="549021" y="1270540"/>
                  <a:pt x="545973" y="1271969"/>
                </a:cubicBezTo>
                <a:cubicBezTo>
                  <a:pt x="542734" y="1273493"/>
                  <a:pt x="539115" y="1274445"/>
                  <a:pt x="535591" y="1275207"/>
                </a:cubicBezTo>
                <a:cubicBezTo>
                  <a:pt x="519874" y="1278636"/>
                  <a:pt x="504158" y="1281779"/>
                  <a:pt x="488538" y="1285494"/>
                </a:cubicBezTo>
                <a:cubicBezTo>
                  <a:pt x="485489" y="1286256"/>
                  <a:pt x="482917" y="1289304"/>
                  <a:pt x="480155" y="1291304"/>
                </a:cubicBezTo>
                <a:cubicBezTo>
                  <a:pt x="478345" y="1292638"/>
                  <a:pt x="476536" y="1294638"/>
                  <a:pt x="474535" y="1294924"/>
                </a:cubicBezTo>
                <a:cubicBezTo>
                  <a:pt x="459295" y="1297210"/>
                  <a:pt x="444151" y="1299877"/>
                  <a:pt x="428816" y="1301020"/>
                </a:cubicBezTo>
                <a:cubicBezTo>
                  <a:pt x="415957" y="1301972"/>
                  <a:pt x="403574" y="1301687"/>
                  <a:pt x="400241" y="1318260"/>
                </a:cubicBezTo>
                <a:cubicBezTo>
                  <a:pt x="399669" y="1321118"/>
                  <a:pt x="395573" y="1324166"/>
                  <a:pt x="392431" y="1325594"/>
                </a:cubicBezTo>
                <a:cubicBezTo>
                  <a:pt x="383477" y="1329690"/>
                  <a:pt x="373951" y="1332452"/>
                  <a:pt x="365093" y="1336643"/>
                </a:cubicBezTo>
                <a:cubicBezTo>
                  <a:pt x="336042" y="1350645"/>
                  <a:pt x="305658" y="1359503"/>
                  <a:pt x="273177" y="1357884"/>
                </a:cubicBezTo>
                <a:cubicBezTo>
                  <a:pt x="263081" y="1357408"/>
                  <a:pt x="253270" y="1352264"/>
                  <a:pt x="246888" y="1350359"/>
                </a:cubicBezTo>
                <a:cubicBezTo>
                  <a:pt x="228506" y="1357884"/>
                  <a:pt x="213075" y="1365123"/>
                  <a:pt x="196977" y="1370552"/>
                </a:cubicBezTo>
                <a:cubicBezTo>
                  <a:pt x="182785" y="1375410"/>
                  <a:pt x="167926" y="1378458"/>
                  <a:pt x="153352" y="1381982"/>
                </a:cubicBezTo>
                <a:cubicBezTo>
                  <a:pt x="148018" y="1383316"/>
                  <a:pt x="142589" y="1384078"/>
                  <a:pt x="137160" y="1384745"/>
                </a:cubicBezTo>
                <a:cubicBezTo>
                  <a:pt x="120206" y="1386840"/>
                  <a:pt x="102489" y="1381792"/>
                  <a:pt x="85917" y="1389793"/>
                </a:cubicBezTo>
                <a:cubicBezTo>
                  <a:pt x="77248" y="1393984"/>
                  <a:pt x="68675" y="1399032"/>
                  <a:pt x="59532" y="1401223"/>
                </a:cubicBezTo>
                <a:cubicBezTo>
                  <a:pt x="49721" y="1403604"/>
                  <a:pt x="40124" y="1407319"/>
                  <a:pt x="30325" y="1409974"/>
                </a:cubicBezTo>
                <a:lnTo>
                  <a:pt x="0" y="1412360"/>
                </a:lnTo>
                <a:lnTo>
                  <a:pt x="0" y="1058622"/>
                </a:lnTo>
                <a:lnTo>
                  <a:pt x="17145" y="1060228"/>
                </a:lnTo>
                <a:cubicBezTo>
                  <a:pt x="26480" y="1061561"/>
                  <a:pt x="35528" y="1066133"/>
                  <a:pt x="44672" y="1066324"/>
                </a:cubicBezTo>
                <a:cubicBezTo>
                  <a:pt x="59055" y="1066610"/>
                  <a:pt x="71819" y="1068419"/>
                  <a:pt x="84677" y="1076230"/>
                </a:cubicBezTo>
                <a:cubicBezTo>
                  <a:pt x="104108" y="1087946"/>
                  <a:pt x="120110" y="1082993"/>
                  <a:pt x="132017" y="1064990"/>
                </a:cubicBezTo>
                <a:cubicBezTo>
                  <a:pt x="133255" y="1063181"/>
                  <a:pt x="134874" y="1060799"/>
                  <a:pt x="136779" y="1060323"/>
                </a:cubicBezTo>
                <a:cubicBezTo>
                  <a:pt x="153639" y="1056132"/>
                  <a:pt x="170974" y="1048131"/>
                  <a:pt x="187547" y="1049179"/>
                </a:cubicBezTo>
                <a:cubicBezTo>
                  <a:pt x="216789" y="1051084"/>
                  <a:pt x="244316" y="1048798"/>
                  <a:pt x="270891" y="1036415"/>
                </a:cubicBezTo>
                <a:cubicBezTo>
                  <a:pt x="272510" y="1035653"/>
                  <a:pt x="274987" y="1034891"/>
                  <a:pt x="276320" y="1035558"/>
                </a:cubicBezTo>
                <a:cubicBezTo>
                  <a:pt x="292322" y="1043845"/>
                  <a:pt x="309848" y="1050417"/>
                  <a:pt x="323755" y="1061561"/>
                </a:cubicBezTo>
                <a:cubicBezTo>
                  <a:pt x="336995" y="1072134"/>
                  <a:pt x="352997" y="1072229"/>
                  <a:pt x="361855" y="1057942"/>
                </a:cubicBezTo>
                <a:cubicBezTo>
                  <a:pt x="366236" y="1050893"/>
                  <a:pt x="372332" y="1042702"/>
                  <a:pt x="379571" y="1039939"/>
                </a:cubicBezTo>
                <a:cubicBezTo>
                  <a:pt x="395954" y="1033653"/>
                  <a:pt x="413481" y="1030414"/>
                  <a:pt x="430530" y="1025747"/>
                </a:cubicBezTo>
                <a:cubicBezTo>
                  <a:pt x="451581" y="1020032"/>
                  <a:pt x="472345" y="1020032"/>
                  <a:pt x="493300" y="1027176"/>
                </a:cubicBezTo>
                <a:cubicBezTo>
                  <a:pt x="508064" y="1032224"/>
                  <a:pt x="523113" y="1032224"/>
                  <a:pt x="537782" y="1025366"/>
                </a:cubicBezTo>
                <a:cubicBezTo>
                  <a:pt x="545687" y="1021652"/>
                  <a:pt x="553784" y="1017842"/>
                  <a:pt x="562166" y="1015746"/>
                </a:cubicBezTo>
                <a:cubicBezTo>
                  <a:pt x="567595" y="1014412"/>
                  <a:pt x="573881" y="1015651"/>
                  <a:pt x="579596" y="1016699"/>
                </a:cubicBezTo>
                <a:cubicBezTo>
                  <a:pt x="590645" y="1018794"/>
                  <a:pt x="602075" y="1025176"/>
                  <a:pt x="612362" y="1023557"/>
                </a:cubicBezTo>
                <a:cubicBezTo>
                  <a:pt x="647891" y="1017842"/>
                  <a:pt x="681419" y="1031272"/>
                  <a:pt x="716090" y="1031653"/>
                </a:cubicBezTo>
                <a:cubicBezTo>
                  <a:pt x="731806" y="1031843"/>
                  <a:pt x="747332" y="1034891"/>
                  <a:pt x="758381" y="1018985"/>
                </a:cubicBezTo>
                <a:cubicBezTo>
                  <a:pt x="759809" y="1016889"/>
                  <a:pt x="766763" y="1018032"/>
                  <a:pt x="771049" y="1018699"/>
                </a:cubicBezTo>
                <a:cubicBezTo>
                  <a:pt x="780574" y="1020128"/>
                  <a:pt x="790004" y="1023747"/>
                  <a:pt x="799433" y="1023652"/>
                </a:cubicBezTo>
                <a:cubicBezTo>
                  <a:pt x="818960" y="1023557"/>
                  <a:pt x="838581" y="1022033"/>
                  <a:pt x="858012" y="1020318"/>
                </a:cubicBezTo>
                <a:cubicBezTo>
                  <a:pt x="865346" y="1019651"/>
                  <a:pt x="872395" y="1017080"/>
                  <a:pt x="879634" y="1015270"/>
                </a:cubicBezTo>
                <a:cubicBezTo>
                  <a:pt x="883634" y="1014222"/>
                  <a:pt x="887921" y="1011460"/>
                  <a:pt x="891635" y="1012031"/>
                </a:cubicBezTo>
                <a:cubicBezTo>
                  <a:pt x="913162" y="1015365"/>
                  <a:pt x="932879" y="1007174"/>
                  <a:pt x="953262" y="1003078"/>
                </a:cubicBezTo>
                <a:cubicBezTo>
                  <a:pt x="962692" y="1001173"/>
                  <a:pt x="971550" y="996601"/>
                  <a:pt x="980694" y="993458"/>
                </a:cubicBezTo>
                <a:cubicBezTo>
                  <a:pt x="983075" y="992600"/>
                  <a:pt x="985742" y="991838"/>
                  <a:pt x="988124" y="992029"/>
                </a:cubicBezTo>
                <a:cubicBezTo>
                  <a:pt x="1001744" y="993172"/>
                  <a:pt x="1015270" y="994791"/>
                  <a:pt x="1028795" y="996029"/>
                </a:cubicBezTo>
                <a:cubicBezTo>
                  <a:pt x="1041083" y="997172"/>
                  <a:pt x="1053465" y="997553"/>
                  <a:pt x="1059275" y="1011555"/>
                </a:cubicBezTo>
                <a:cubicBezTo>
                  <a:pt x="1060133" y="1013746"/>
                  <a:pt x="1062990" y="1015365"/>
                  <a:pt x="1065181" y="1016794"/>
                </a:cubicBezTo>
                <a:cubicBezTo>
                  <a:pt x="1098995" y="1038797"/>
                  <a:pt x="1117092" y="1038225"/>
                  <a:pt x="1150144" y="1014984"/>
                </a:cubicBezTo>
                <a:cubicBezTo>
                  <a:pt x="1153573" y="1012603"/>
                  <a:pt x="1160907" y="1010888"/>
                  <a:pt x="1163193" y="1012793"/>
                </a:cubicBezTo>
                <a:cubicBezTo>
                  <a:pt x="1182624" y="1028605"/>
                  <a:pt x="1203865" y="1026890"/>
                  <a:pt x="1226249" y="1021937"/>
                </a:cubicBezTo>
                <a:cubicBezTo>
                  <a:pt x="1232059" y="1020604"/>
                  <a:pt x="1240251" y="1020604"/>
                  <a:pt x="1244632" y="1023747"/>
                </a:cubicBezTo>
                <a:cubicBezTo>
                  <a:pt x="1265492" y="1038320"/>
                  <a:pt x="1287876" y="1036225"/>
                  <a:pt x="1310545" y="1031939"/>
                </a:cubicBezTo>
                <a:cubicBezTo>
                  <a:pt x="1314069" y="1031272"/>
                  <a:pt x="1318356" y="1027652"/>
                  <a:pt x="1319879" y="1024319"/>
                </a:cubicBezTo>
                <a:cubicBezTo>
                  <a:pt x="1325309" y="1012508"/>
                  <a:pt x="1335501" y="1008507"/>
                  <a:pt x="1346740" y="1005173"/>
                </a:cubicBezTo>
                <a:cubicBezTo>
                  <a:pt x="1364457" y="999744"/>
                  <a:pt x="1381887" y="993362"/>
                  <a:pt x="1399699" y="988219"/>
                </a:cubicBezTo>
                <a:cubicBezTo>
                  <a:pt x="1404081" y="986981"/>
                  <a:pt x="1409510" y="987743"/>
                  <a:pt x="1414082" y="989171"/>
                </a:cubicBezTo>
                <a:cubicBezTo>
                  <a:pt x="1429703" y="994029"/>
                  <a:pt x="1439609" y="1006221"/>
                  <a:pt x="1450467" y="1017461"/>
                </a:cubicBezTo>
                <a:cubicBezTo>
                  <a:pt x="1455230" y="1022414"/>
                  <a:pt x="1461802" y="1025938"/>
                  <a:pt x="1468184" y="1028795"/>
                </a:cubicBezTo>
                <a:cubicBezTo>
                  <a:pt x="1484757" y="1036130"/>
                  <a:pt x="1501712" y="1042702"/>
                  <a:pt x="1518476" y="1049655"/>
                </a:cubicBezTo>
                <a:cubicBezTo>
                  <a:pt x="1520095" y="1050322"/>
                  <a:pt x="1521428" y="1052036"/>
                  <a:pt x="1522667" y="1053465"/>
                </a:cubicBezTo>
                <a:cubicBezTo>
                  <a:pt x="1535049" y="1068515"/>
                  <a:pt x="1547336" y="1083659"/>
                  <a:pt x="1559814" y="1098709"/>
                </a:cubicBezTo>
                <a:cubicBezTo>
                  <a:pt x="1562195" y="1101566"/>
                  <a:pt x="1565625" y="1103662"/>
                  <a:pt x="1568196" y="1106424"/>
                </a:cubicBezTo>
                <a:cubicBezTo>
                  <a:pt x="1571816" y="1110234"/>
                  <a:pt x="1576388" y="1113854"/>
                  <a:pt x="1578293" y="1118426"/>
                </a:cubicBezTo>
                <a:cubicBezTo>
                  <a:pt x="1584198" y="1132808"/>
                  <a:pt x="1595533" y="1139000"/>
                  <a:pt x="1609820" y="1141667"/>
                </a:cubicBezTo>
                <a:cubicBezTo>
                  <a:pt x="1622870" y="1144143"/>
                  <a:pt x="1635919" y="1146239"/>
                  <a:pt x="1648873" y="1149096"/>
                </a:cubicBezTo>
                <a:cubicBezTo>
                  <a:pt x="1664684" y="1152525"/>
                  <a:pt x="1680401" y="1156240"/>
                  <a:pt x="1696022" y="1160431"/>
                </a:cubicBezTo>
                <a:cubicBezTo>
                  <a:pt x="1702784" y="1162241"/>
                  <a:pt x="1709928" y="1164336"/>
                  <a:pt x="1715739" y="1168051"/>
                </a:cubicBezTo>
                <a:cubicBezTo>
                  <a:pt x="1732026" y="1178338"/>
                  <a:pt x="1749457" y="1185291"/>
                  <a:pt x="1768602" y="1182529"/>
                </a:cubicBezTo>
                <a:cubicBezTo>
                  <a:pt x="1783937" y="1180338"/>
                  <a:pt x="1796796" y="1185958"/>
                  <a:pt x="1806321" y="1194721"/>
                </a:cubicBezTo>
                <a:cubicBezTo>
                  <a:pt x="1823657" y="1210628"/>
                  <a:pt x="1842230" y="1207008"/>
                  <a:pt x="1860709" y="1201865"/>
                </a:cubicBezTo>
                <a:cubicBezTo>
                  <a:pt x="1870234" y="1199198"/>
                  <a:pt x="1878044" y="1199579"/>
                  <a:pt x="1887093" y="1202150"/>
                </a:cubicBezTo>
                <a:cubicBezTo>
                  <a:pt x="1908048" y="1208151"/>
                  <a:pt x="1922050" y="1224439"/>
                  <a:pt x="1935575" y="1238726"/>
                </a:cubicBezTo>
                <a:cubicBezTo>
                  <a:pt x="1947101" y="1250918"/>
                  <a:pt x="1960055" y="1257776"/>
                  <a:pt x="1974247" y="1262920"/>
                </a:cubicBezTo>
                <a:cubicBezTo>
                  <a:pt x="1992154" y="1269492"/>
                  <a:pt x="2006346" y="1267016"/>
                  <a:pt x="2014919" y="1251204"/>
                </a:cubicBezTo>
                <a:cubicBezTo>
                  <a:pt x="2017300" y="1246727"/>
                  <a:pt x="2021491" y="1241488"/>
                  <a:pt x="2025968" y="1240155"/>
                </a:cubicBezTo>
                <a:cubicBezTo>
                  <a:pt x="2047589" y="1233488"/>
                  <a:pt x="2069497" y="1223772"/>
                  <a:pt x="2092643" y="1229678"/>
                </a:cubicBezTo>
                <a:cubicBezTo>
                  <a:pt x="2124647" y="1237774"/>
                  <a:pt x="2155889" y="1237298"/>
                  <a:pt x="2187893" y="1229297"/>
                </a:cubicBezTo>
                <a:cubicBezTo>
                  <a:pt x="2239804" y="1216343"/>
                  <a:pt x="2291715" y="1202627"/>
                  <a:pt x="2346294" y="1205484"/>
                </a:cubicBezTo>
                <a:cubicBezTo>
                  <a:pt x="2355342" y="1205960"/>
                  <a:pt x="2366105" y="1200150"/>
                  <a:pt x="2373916" y="1194435"/>
                </a:cubicBezTo>
                <a:cubicBezTo>
                  <a:pt x="2388870" y="1183577"/>
                  <a:pt x="2388203" y="1182719"/>
                  <a:pt x="2404967" y="1191673"/>
                </a:cubicBezTo>
                <a:cubicBezTo>
                  <a:pt x="2408968" y="1193864"/>
                  <a:pt x="2413921" y="1195197"/>
                  <a:pt x="2416874" y="1198436"/>
                </a:cubicBezTo>
                <a:cubicBezTo>
                  <a:pt x="2431923" y="1214914"/>
                  <a:pt x="2450497" y="1210913"/>
                  <a:pt x="2468975" y="1208532"/>
                </a:cubicBezTo>
                <a:cubicBezTo>
                  <a:pt x="2472214" y="1208056"/>
                  <a:pt x="2476119" y="1207389"/>
                  <a:pt x="2478882" y="1208723"/>
                </a:cubicBezTo>
                <a:cubicBezTo>
                  <a:pt x="2491359" y="1214723"/>
                  <a:pt x="2501932" y="1212628"/>
                  <a:pt x="2512791" y="1204436"/>
                </a:cubicBezTo>
                <a:cubicBezTo>
                  <a:pt x="2522220" y="1197388"/>
                  <a:pt x="2533079" y="1193197"/>
                  <a:pt x="2544223" y="1201960"/>
                </a:cubicBezTo>
                <a:cubicBezTo>
                  <a:pt x="2568988" y="1221391"/>
                  <a:pt x="2595467" y="1222343"/>
                  <a:pt x="2623471" y="1210056"/>
                </a:cubicBezTo>
                <a:cubicBezTo>
                  <a:pt x="2643473" y="1201293"/>
                  <a:pt x="2663190" y="1199293"/>
                  <a:pt x="2684241" y="1208151"/>
                </a:cubicBezTo>
                <a:cubicBezTo>
                  <a:pt x="2692337" y="1211580"/>
                  <a:pt x="2702814" y="1209294"/>
                  <a:pt x="2712244" y="1210056"/>
                </a:cubicBezTo>
                <a:cubicBezTo>
                  <a:pt x="2717578" y="1210437"/>
                  <a:pt x="2723484" y="1210532"/>
                  <a:pt x="2728055" y="1212914"/>
                </a:cubicBezTo>
                <a:cubicBezTo>
                  <a:pt x="2740248" y="1219010"/>
                  <a:pt x="2751582" y="1226820"/>
                  <a:pt x="2763869" y="1232821"/>
                </a:cubicBezTo>
                <a:cubicBezTo>
                  <a:pt x="2769775" y="1235678"/>
                  <a:pt x="2776823" y="1237202"/>
                  <a:pt x="2783491" y="1237298"/>
                </a:cubicBezTo>
                <a:cubicBezTo>
                  <a:pt x="2803208" y="1237774"/>
                  <a:pt x="2822925" y="1237774"/>
                  <a:pt x="2842546" y="1236917"/>
                </a:cubicBezTo>
                <a:cubicBezTo>
                  <a:pt x="2874931" y="1235583"/>
                  <a:pt x="2907792" y="1235297"/>
                  <a:pt x="2931128" y="1206913"/>
                </a:cubicBezTo>
                <a:cubicBezTo>
                  <a:pt x="2933034" y="1204627"/>
                  <a:pt x="2937129" y="1203293"/>
                  <a:pt x="2940368" y="1202912"/>
                </a:cubicBezTo>
                <a:cubicBezTo>
                  <a:pt x="2955322" y="1201103"/>
                  <a:pt x="2970657" y="1200912"/>
                  <a:pt x="2985421" y="1197959"/>
                </a:cubicBezTo>
                <a:cubicBezTo>
                  <a:pt x="2997232" y="1195578"/>
                  <a:pt x="3007043" y="1196340"/>
                  <a:pt x="3015996" y="1204722"/>
                </a:cubicBezTo>
                <a:cubicBezTo>
                  <a:pt x="3027712" y="1215771"/>
                  <a:pt x="3042000" y="1222248"/>
                  <a:pt x="3057621" y="1218724"/>
                </a:cubicBezTo>
                <a:cubicBezTo>
                  <a:pt x="3073241" y="1215295"/>
                  <a:pt x="3083528" y="1222724"/>
                  <a:pt x="3095054" y="1230440"/>
                </a:cubicBezTo>
                <a:cubicBezTo>
                  <a:pt x="3103436" y="1236059"/>
                  <a:pt x="3112961" y="1243108"/>
                  <a:pt x="3122295" y="1243679"/>
                </a:cubicBezTo>
                <a:cubicBezTo>
                  <a:pt x="3143441" y="1244917"/>
                  <a:pt x="3161634" y="1264539"/>
                  <a:pt x="3184589" y="1253395"/>
                </a:cubicBezTo>
                <a:cubicBezTo>
                  <a:pt x="3186113" y="1252633"/>
                  <a:pt x="3188875" y="1254538"/>
                  <a:pt x="3191066" y="1255014"/>
                </a:cubicBezTo>
                <a:cubicBezTo>
                  <a:pt x="3208592" y="1258634"/>
                  <a:pt x="3225070" y="1255109"/>
                  <a:pt x="3237929" y="1243203"/>
                </a:cubicBezTo>
                <a:cubicBezTo>
                  <a:pt x="3254788" y="1227677"/>
                  <a:pt x="3273457" y="1226153"/>
                  <a:pt x="3294221" y="1231202"/>
                </a:cubicBezTo>
                <a:cubicBezTo>
                  <a:pt x="3300889" y="1232821"/>
                  <a:pt x="3307557" y="1233964"/>
                  <a:pt x="3314319" y="1235297"/>
                </a:cubicBezTo>
                <a:cubicBezTo>
                  <a:pt x="3323463" y="1237202"/>
                  <a:pt x="3332703" y="1239203"/>
                  <a:pt x="3341846" y="1241108"/>
                </a:cubicBezTo>
                <a:cubicBezTo>
                  <a:pt x="3350705" y="1243013"/>
                  <a:pt x="3360516" y="1246251"/>
                  <a:pt x="3367373" y="1238060"/>
                </a:cubicBezTo>
                <a:cubicBezTo>
                  <a:pt x="3373279" y="1231011"/>
                  <a:pt x="3377470" y="1231678"/>
                  <a:pt x="3382899" y="1237774"/>
                </a:cubicBezTo>
                <a:cubicBezTo>
                  <a:pt x="3401759" y="1259110"/>
                  <a:pt x="3424619" y="1272445"/>
                  <a:pt x="3453765" y="1273397"/>
                </a:cubicBezTo>
                <a:cubicBezTo>
                  <a:pt x="3459766" y="1273588"/>
                  <a:pt x="3465862" y="1274921"/>
                  <a:pt x="3471767" y="1276350"/>
                </a:cubicBezTo>
                <a:cubicBezTo>
                  <a:pt x="3475387" y="1277207"/>
                  <a:pt x="3479769" y="1278160"/>
                  <a:pt x="3481959" y="1280732"/>
                </a:cubicBezTo>
                <a:cubicBezTo>
                  <a:pt x="3499009" y="1300353"/>
                  <a:pt x="3520250" y="1313974"/>
                  <a:pt x="3543396" y="1324928"/>
                </a:cubicBezTo>
                <a:cubicBezTo>
                  <a:pt x="3551682" y="1328833"/>
                  <a:pt x="3560541" y="1332738"/>
                  <a:pt x="3569494" y="1333881"/>
                </a:cubicBezTo>
                <a:cubicBezTo>
                  <a:pt x="3578828" y="1335024"/>
                  <a:pt x="3588639" y="1333119"/>
                  <a:pt x="3598164" y="1332071"/>
                </a:cubicBezTo>
                <a:cubicBezTo>
                  <a:pt x="3603784" y="1331500"/>
                  <a:pt x="3610261" y="1331595"/>
                  <a:pt x="3614738" y="1328833"/>
                </a:cubicBezTo>
                <a:cubicBezTo>
                  <a:pt x="3628930" y="1320165"/>
                  <a:pt x="3642646" y="1310831"/>
                  <a:pt x="3655886" y="1300734"/>
                </a:cubicBezTo>
                <a:cubicBezTo>
                  <a:pt x="3667221" y="1292066"/>
                  <a:pt x="3669507" y="1290828"/>
                  <a:pt x="3679317" y="1301687"/>
                </a:cubicBezTo>
                <a:cubicBezTo>
                  <a:pt x="3689414" y="1312831"/>
                  <a:pt x="3701987" y="1318641"/>
                  <a:pt x="3715893" y="1321022"/>
                </a:cubicBezTo>
                <a:cubicBezTo>
                  <a:pt x="3737896" y="1324737"/>
                  <a:pt x="3760089" y="1327880"/>
                  <a:pt x="3782282" y="1329690"/>
                </a:cubicBezTo>
                <a:cubicBezTo>
                  <a:pt x="3802380" y="1331309"/>
                  <a:pt x="3812000" y="1322546"/>
                  <a:pt x="3816001" y="1302639"/>
                </a:cubicBezTo>
                <a:cubicBezTo>
                  <a:pt x="3818287" y="1291590"/>
                  <a:pt x="3821240" y="1279588"/>
                  <a:pt x="3833431" y="1276636"/>
                </a:cubicBezTo>
                <a:cubicBezTo>
                  <a:pt x="3853339" y="1271873"/>
                  <a:pt x="3874008" y="1269778"/>
                  <a:pt x="3883819" y="1246442"/>
                </a:cubicBezTo>
                <a:cubicBezTo>
                  <a:pt x="3889248" y="1251585"/>
                  <a:pt x="3892582" y="1254633"/>
                  <a:pt x="3895821" y="1257681"/>
                </a:cubicBezTo>
                <a:cubicBezTo>
                  <a:pt x="3904774" y="1266158"/>
                  <a:pt x="3923347" y="1269778"/>
                  <a:pt x="3932778" y="1262444"/>
                </a:cubicBezTo>
                <a:cubicBezTo>
                  <a:pt x="3946684" y="1251776"/>
                  <a:pt x="3959448" y="1253776"/>
                  <a:pt x="3972782" y="1262063"/>
                </a:cubicBezTo>
                <a:cubicBezTo>
                  <a:pt x="3995071" y="1275779"/>
                  <a:pt x="4019931" y="1272635"/>
                  <a:pt x="4042505" y="1267111"/>
                </a:cubicBezTo>
                <a:cubicBezTo>
                  <a:pt x="4059555" y="1263015"/>
                  <a:pt x="4077748" y="1255490"/>
                  <a:pt x="4088892" y="1238250"/>
                </a:cubicBezTo>
                <a:cubicBezTo>
                  <a:pt x="4092416" y="1232726"/>
                  <a:pt x="4100322" y="1229963"/>
                  <a:pt x="4106609" y="1226344"/>
                </a:cubicBezTo>
                <a:cubicBezTo>
                  <a:pt x="4111848" y="1223391"/>
                  <a:pt x="4117372" y="1220629"/>
                  <a:pt x="4123182" y="1218724"/>
                </a:cubicBezTo>
                <a:cubicBezTo>
                  <a:pt x="4129373" y="1216628"/>
                  <a:pt x="4136232" y="1213580"/>
                  <a:pt x="4142328" y="1214438"/>
                </a:cubicBezTo>
                <a:cubicBezTo>
                  <a:pt x="4160806" y="1216914"/>
                  <a:pt x="4175475" y="1212056"/>
                  <a:pt x="4188524" y="1198245"/>
                </a:cubicBezTo>
                <a:cubicBezTo>
                  <a:pt x="4195287" y="1191101"/>
                  <a:pt x="4205288" y="1182434"/>
                  <a:pt x="4213860" y="1182338"/>
                </a:cubicBezTo>
                <a:cubicBezTo>
                  <a:pt x="4234720" y="1182053"/>
                  <a:pt x="4252055" y="1175195"/>
                  <a:pt x="4270820" y="1167003"/>
                </a:cubicBezTo>
                <a:cubicBezTo>
                  <a:pt x="4282916" y="1161764"/>
                  <a:pt x="4296632" y="1158145"/>
                  <a:pt x="4309587" y="1153287"/>
                </a:cubicBezTo>
                <a:cubicBezTo>
                  <a:pt x="4324731" y="1147572"/>
                  <a:pt x="4341210" y="1145477"/>
                  <a:pt x="4350449" y="1129665"/>
                </a:cubicBezTo>
                <a:cubicBezTo>
                  <a:pt x="4351496" y="1127951"/>
                  <a:pt x="4354640" y="1127665"/>
                  <a:pt x="4356164" y="1126046"/>
                </a:cubicBezTo>
                <a:cubicBezTo>
                  <a:pt x="4361021" y="1121093"/>
                  <a:pt x="4367308" y="1116521"/>
                  <a:pt x="4369880" y="1110520"/>
                </a:cubicBezTo>
                <a:cubicBezTo>
                  <a:pt x="4377309" y="1092994"/>
                  <a:pt x="4383119" y="1074896"/>
                  <a:pt x="4389787" y="1057085"/>
                </a:cubicBezTo>
                <a:cubicBezTo>
                  <a:pt x="4391216" y="1053275"/>
                  <a:pt x="4392549" y="1048417"/>
                  <a:pt x="4395502" y="1046226"/>
                </a:cubicBezTo>
                <a:cubicBezTo>
                  <a:pt x="4412552" y="1033653"/>
                  <a:pt x="4429888" y="1021556"/>
                  <a:pt x="4447413" y="1009650"/>
                </a:cubicBezTo>
                <a:cubicBezTo>
                  <a:pt x="4454462" y="1004887"/>
                  <a:pt x="4460367" y="1007555"/>
                  <a:pt x="4466654" y="1013079"/>
                </a:cubicBezTo>
                <a:cubicBezTo>
                  <a:pt x="4472750" y="1018318"/>
                  <a:pt x="4480275" y="1023747"/>
                  <a:pt x="4487894" y="1025081"/>
                </a:cubicBezTo>
                <a:cubicBezTo>
                  <a:pt x="4503135" y="1027652"/>
                  <a:pt x="4518946" y="1028224"/>
                  <a:pt x="4534472" y="1028224"/>
                </a:cubicBezTo>
                <a:cubicBezTo>
                  <a:pt x="4540282" y="1028224"/>
                  <a:pt x="4546473" y="1024795"/>
                  <a:pt x="4551903" y="1022033"/>
                </a:cubicBezTo>
                <a:cubicBezTo>
                  <a:pt x="4562189" y="1016794"/>
                  <a:pt x="4571714" y="1009745"/>
                  <a:pt x="4582382" y="1005364"/>
                </a:cubicBezTo>
                <a:cubicBezTo>
                  <a:pt x="4594765" y="1000316"/>
                  <a:pt x="4602194" y="992219"/>
                  <a:pt x="4605909" y="979551"/>
                </a:cubicBezTo>
                <a:cubicBezTo>
                  <a:pt x="4611434" y="960692"/>
                  <a:pt x="4624579" y="947547"/>
                  <a:pt x="4640104" y="936879"/>
                </a:cubicBezTo>
                <a:cubicBezTo>
                  <a:pt x="4659821" y="923258"/>
                  <a:pt x="4683348" y="923925"/>
                  <a:pt x="4705731" y="920591"/>
                </a:cubicBezTo>
                <a:cubicBezTo>
                  <a:pt x="4714304" y="919353"/>
                  <a:pt x="4723162" y="918305"/>
                  <a:pt x="4730973" y="915162"/>
                </a:cubicBezTo>
                <a:cubicBezTo>
                  <a:pt x="4760595" y="903351"/>
                  <a:pt x="4790218" y="892112"/>
                  <a:pt x="4822794" y="892397"/>
                </a:cubicBezTo>
                <a:cubicBezTo>
                  <a:pt x="4825460" y="892397"/>
                  <a:pt x="4828128" y="892112"/>
                  <a:pt x="4830794" y="891635"/>
                </a:cubicBezTo>
                <a:cubicBezTo>
                  <a:pt x="4853940" y="887730"/>
                  <a:pt x="4877848" y="886206"/>
                  <a:pt x="4894421" y="865442"/>
                </a:cubicBezTo>
                <a:cubicBezTo>
                  <a:pt x="4897469" y="861632"/>
                  <a:pt x="4904422" y="860489"/>
                  <a:pt x="4909756" y="858964"/>
                </a:cubicBezTo>
                <a:cubicBezTo>
                  <a:pt x="4918996" y="856488"/>
                  <a:pt x="4925188" y="851440"/>
                  <a:pt x="4928521" y="842391"/>
                </a:cubicBezTo>
                <a:cubicBezTo>
                  <a:pt x="4934141" y="826770"/>
                  <a:pt x="4940808" y="811435"/>
                  <a:pt x="4945857" y="795623"/>
                </a:cubicBezTo>
                <a:cubicBezTo>
                  <a:pt x="4949381" y="784765"/>
                  <a:pt x="4955953" y="778764"/>
                  <a:pt x="4966145" y="774287"/>
                </a:cubicBezTo>
                <a:cubicBezTo>
                  <a:pt x="4971860" y="771811"/>
                  <a:pt x="4976813" y="766382"/>
                  <a:pt x="4980909" y="761333"/>
                </a:cubicBezTo>
                <a:cubicBezTo>
                  <a:pt x="4985862" y="755237"/>
                  <a:pt x="4988433" y="747141"/>
                  <a:pt x="4993862" y="741712"/>
                </a:cubicBezTo>
                <a:cubicBezTo>
                  <a:pt x="5007102" y="728186"/>
                  <a:pt x="5011198" y="713232"/>
                  <a:pt x="5006816" y="694754"/>
                </a:cubicBezTo>
                <a:cubicBezTo>
                  <a:pt x="5002911" y="678371"/>
                  <a:pt x="5013198" y="656463"/>
                  <a:pt x="5026724" y="653129"/>
                </a:cubicBezTo>
                <a:cubicBezTo>
                  <a:pt x="5041678" y="649414"/>
                  <a:pt x="5051965" y="640271"/>
                  <a:pt x="5062538" y="630079"/>
                </a:cubicBezTo>
                <a:cubicBezTo>
                  <a:pt x="5068443" y="624364"/>
                  <a:pt x="5076730" y="619411"/>
                  <a:pt x="5084731" y="617982"/>
                </a:cubicBezTo>
                <a:cubicBezTo>
                  <a:pt x="5115116" y="612458"/>
                  <a:pt x="5143786" y="619220"/>
                  <a:pt x="5172647" y="630174"/>
                </a:cubicBezTo>
                <a:cubicBezTo>
                  <a:pt x="5191506" y="637318"/>
                  <a:pt x="5212461" y="639223"/>
                  <a:pt x="5232654" y="642080"/>
                </a:cubicBezTo>
                <a:cubicBezTo>
                  <a:pt x="5238941" y="642937"/>
                  <a:pt x="5246942" y="641033"/>
                  <a:pt x="5252371" y="637508"/>
                </a:cubicBezTo>
                <a:cubicBezTo>
                  <a:pt x="5271421" y="625316"/>
                  <a:pt x="5290376" y="612743"/>
                  <a:pt x="5308092" y="598646"/>
                </a:cubicBezTo>
                <a:cubicBezTo>
                  <a:pt x="5324571" y="585407"/>
                  <a:pt x="5343144" y="579882"/>
                  <a:pt x="5363147" y="581311"/>
                </a:cubicBezTo>
                <a:cubicBezTo>
                  <a:pt x="5377720" y="582359"/>
                  <a:pt x="5390864" y="579977"/>
                  <a:pt x="5404580" y="576358"/>
                </a:cubicBezTo>
                <a:cubicBezTo>
                  <a:pt x="5416010" y="573310"/>
                  <a:pt x="5428583" y="571214"/>
                  <a:pt x="5440203" y="572548"/>
                </a:cubicBezTo>
                <a:cubicBezTo>
                  <a:pt x="5456491" y="574453"/>
                  <a:pt x="5469922" y="571691"/>
                  <a:pt x="5482971" y="561880"/>
                </a:cubicBezTo>
                <a:cubicBezTo>
                  <a:pt x="5489924" y="556641"/>
                  <a:pt x="5498878" y="553879"/>
                  <a:pt x="5507165" y="550259"/>
                </a:cubicBezTo>
                <a:cubicBezTo>
                  <a:pt x="5519928" y="544640"/>
                  <a:pt x="5533168" y="539877"/>
                  <a:pt x="5545645" y="533591"/>
                </a:cubicBezTo>
                <a:cubicBezTo>
                  <a:pt x="5559076" y="526923"/>
                  <a:pt x="5571363" y="517684"/>
                  <a:pt x="5585079" y="511969"/>
                </a:cubicBezTo>
                <a:cubicBezTo>
                  <a:pt x="5599843" y="505778"/>
                  <a:pt x="5609368" y="496348"/>
                  <a:pt x="5615368" y="481679"/>
                </a:cubicBezTo>
                <a:cubicBezTo>
                  <a:pt x="5619179" y="472440"/>
                  <a:pt x="5624417" y="462629"/>
                  <a:pt x="5631656" y="456152"/>
                </a:cubicBezTo>
                <a:cubicBezTo>
                  <a:pt x="5646611" y="442913"/>
                  <a:pt x="5664136" y="432625"/>
                  <a:pt x="5679377" y="419576"/>
                </a:cubicBezTo>
                <a:cubicBezTo>
                  <a:pt x="5700808" y="401288"/>
                  <a:pt x="5720620" y="381857"/>
                  <a:pt x="5722525" y="350615"/>
                </a:cubicBezTo>
                <a:cubicBezTo>
                  <a:pt x="5723572" y="333375"/>
                  <a:pt x="5732716" y="326041"/>
                  <a:pt x="5749576" y="321945"/>
                </a:cubicBezTo>
                <a:cubicBezTo>
                  <a:pt x="5755195" y="320612"/>
                  <a:pt x="5763197" y="318040"/>
                  <a:pt x="5764911" y="313849"/>
                </a:cubicBezTo>
                <a:cubicBezTo>
                  <a:pt x="5770054" y="301371"/>
                  <a:pt x="5780722" y="298895"/>
                  <a:pt x="5791009" y="293942"/>
                </a:cubicBezTo>
                <a:cubicBezTo>
                  <a:pt x="5797201" y="290989"/>
                  <a:pt x="5804821" y="285179"/>
                  <a:pt x="5806440" y="279178"/>
                </a:cubicBezTo>
                <a:cubicBezTo>
                  <a:pt x="5813107" y="254889"/>
                  <a:pt x="5831395" y="240602"/>
                  <a:pt x="5848636" y="224885"/>
                </a:cubicBezTo>
                <a:cubicBezTo>
                  <a:pt x="5853684" y="220218"/>
                  <a:pt x="5859113" y="214884"/>
                  <a:pt x="5861590" y="208788"/>
                </a:cubicBezTo>
                <a:cubicBezTo>
                  <a:pt x="5866829" y="195643"/>
                  <a:pt x="5874639" y="186118"/>
                  <a:pt x="5888355" y="181166"/>
                </a:cubicBezTo>
                <a:cubicBezTo>
                  <a:pt x="5892736" y="179642"/>
                  <a:pt x="5896737" y="176117"/>
                  <a:pt x="5900071" y="172784"/>
                </a:cubicBezTo>
                <a:cubicBezTo>
                  <a:pt x="5907215" y="165545"/>
                  <a:pt x="5913215" y="157067"/>
                  <a:pt x="5920740" y="150305"/>
                </a:cubicBezTo>
                <a:cubicBezTo>
                  <a:pt x="5939885" y="132874"/>
                  <a:pt x="5958840" y="115729"/>
                  <a:pt x="5969985" y="91345"/>
                </a:cubicBezTo>
                <a:cubicBezTo>
                  <a:pt x="5975413" y="79439"/>
                  <a:pt x="5981605" y="66485"/>
                  <a:pt x="5991130" y="58293"/>
                </a:cubicBezTo>
                <a:cubicBezTo>
                  <a:pt x="6003227" y="47911"/>
                  <a:pt x="6019133" y="42005"/>
                  <a:pt x="6033325" y="33909"/>
                </a:cubicBezTo>
                <a:cubicBezTo>
                  <a:pt x="6040469" y="29813"/>
                  <a:pt x="6047137" y="24860"/>
                  <a:pt x="6054376" y="20955"/>
                </a:cubicBezTo>
                <a:cubicBezTo>
                  <a:pt x="6067234" y="14097"/>
                  <a:pt x="6080379" y="7715"/>
                  <a:pt x="6095524" y="0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0196" y="437744"/>
            <a:ext cx="8463064" cy="5272392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sz="400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我聽見在天上有大聲音說：『我神的救恩、能力、國度、並祂基督的權柄，現在都來到了！因為那在我們神面前晝夜控告我們弟兄的，已經被摔下去了。弟兄勝過牠，是因羔羊的血和自己所見證的道，他們雖至於死也不愛惜性命。』</a:t>
            </a:r>
            <a:r>
              <a:rPr lang="en-US" sz="400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sz="400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啟</a:t>
            </a:r>
            <a:r>
              <a:rPr lang="en-US" sz="400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12:10-11)</a:t>
            </a:r>
            <a:br>
              <a:rPr lang="en-US" sz="180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Arial" panose="020B0604020202020204" pitchFamily="34" charset="0"/>
              </a:rPr>
            </a:br>
            <a:endParaRPr lang="en-US" sz="4400" dirty="0">
              <a:solidFill>
                <a:srgbClr val="FFFF00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5602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7206" y="582612"/>
            <a:ext cx="8129588" cy="5692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馬太福音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19:28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耶穌說、我實在告訴你們、你們這跟從我的人、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到復興的時候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人子坐在他榮耀的寶座上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、你們也要坐在十二個寶座上、審判以色列十二個支派。</a:t>
            </a:r>
            <a:endParaRPr lang="en-US" sz="4400" dirty="0"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7271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1962" y="452437"/>
            <a:ext cx="8220075" cy="5953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比較</a:t>
            </a:r>
            <a:r>
              <a:rPr lang="zh-CN" altLang="en-US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：</a:t>
            </a:r>
            <a:endParaRPr lang="en-US" altLang="zh-TW" sz="4800" dirty="0">
              <a:solidFill>
                <a:srgbClr val="00008A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以弗所書</a:t>
            </a:r>
            <a:r>
              <a:rPr lang="en-US" altLang="zh-TW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GB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4:</a:t>
            </a:r>
            <a:r>
              <a:rPr 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8</a:t>
            </a:r>
            <a:r>
              <a:rPr lang="zh-CN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</a:t>
            </a:r>
            <a:r>
              <a:rPr lang="en-GB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“</a:t>
            </a:r>
            <a:r>
              <a:rPr lang="zh-TW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所以經上說：『</a:t>
            </a:r>
            <a:r>
              <a:rPr lang="zh-TW" sz="4400" dirty="0"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他升上高天的時候，擄掠了仇敵，將各樣的恩賜賞給人。</a:t>
            </a:r>
            <a:r>
              <a:rPr lang="zh-TW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en-GB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” </a:t>
            </a:r>
          </a:p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這節經文是指向</a:t>
            </a:r>
            <a:r>
              <a:rPr lang="zh-TW" sz="4400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詩篇</a:t>
            </a:r>
            <a:r>
              <a:rPr lang="en-GB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69:18-20</a:t>
            </a:r>
            <a:r>
              <a:rPr lang="zh-TW" sz="44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作為背景</a:t>
            </a:r>
            <a:r>
              <a:rPr lang="zh-TW" sz="4400" dirty="0"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：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8229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1962" y="696912"/>
            <a:ext cx="8220075" cy="54641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『</a:t>
            </a:r>
            <a:r>
              <a:rPr lang="en-GB" sz="4400" dirty="0"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 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18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你已經升上高天，擄掠仇敵，你在人間，就是在悖逆的人間，受了供獻，叫耶和華神可以與他們同住。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19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天天背負我們重擔的主，就是拯救我們的神，是應當稱頌的。〔細拉〕</a:t>
            </a:r>
            <a:r>
              <a:rPr lang="zh-TW" sz="4400" dirty="0"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』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5146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C93C1-7BF1-B97D-077C-C8B54DD4B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76" y="337457"/>
            <a:ext cx="8013192" cy="1959429"/>
          </a:xfrm>
        </p:spPr>
        <p:txBody>
          <a:bodyPr anchor="ctr">
            <a:normAutofit/>
          </a:bodyPr>
          <a:lstStyle/>
          <a:p>
            <a:pPr algn="ctr"/>
            <a:r>
              <a:rPr lang="zh-CN" sz="60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大紅龍的本質</a:t>
            </a:r>
            <a:endParaRPr lang="en-US" sz="60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79BDD-9E5B-0147-EA90-4D34C6D33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0832" y="2971800"/>
            <a:ext cx="8022336" cy="365760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zh-TW" sz="4800" dirty="0">
                <a:solidFill>
                  <a:srgbClr val="800000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『那古蛇』</a:t>
            </a:r>
            <a:r>
              <a:rPr lang="zh-TW" sz="4800" dirty="0">
                <a:solidFill>
                  <a:srgbClr val="8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就是創世記</a:t>
            </a:r>
            <a:r>
              <a:rPr lang="en-US" altLang="zh-TW" sz="4800" dirty="0">
                <a:solidFill>
                  <a:srgbClr val="8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CN" sz="4800" dirty="0">
                <a:solidFill>
                  <a:srgbClr val="8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3 </a:t>
            </a:r>
            <a:r>
              <a:rPr lang="zh-TW" sz="4800" dirty="0">
                <a:solidFill>
                  <a:srgbClr val="8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章中所提到的</a:t>
            </a:r>
            <a:r>
              <a:rPr lang="zh-TW" sz="4800" dirty="0">
                <a:solidFill>
                  <a:srgbClr val="800000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：</a:t>
            </a:r>
            <a:r>
              <a:rPr lang="zh-TW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『</a:t>
            </a:r>
            <a:r>
              <a:rPr lang="en-GB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 1 </a:t>
            </a:r>
            <a:r>
              <a:rPr lang="zh-TW" sz="4800" dirty="0">
                <a:solidFill>
                  <a:schemeClr val="tx1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耶和華神所造的，惟有蛇比田野一切的活物</a:t>
            </a:r>
            <a:r>
              <a:rPr lang="zh-TW" sz="48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DFYaYiW6-B5" panose="040B0609000000000000" pitchFamily="81" charset="-120"/>
                <a:cs typeface="Times New Roman" panose="02020603050405020304" pitchFamily="18" charset="0"/>
              </a:rPr>
              <a:t>更狡猾</a:t>
            </a:r>
            <a:r>
              <a:rPr lang="zh-TW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236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447675"/>
            <a:ext cx="8229600" cy="5962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蛇對女人說</a:t>
            </a:r>
            <a:r>
              <a:rPr lang="zh-TW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：</a:t>
            </a:r>
            <a:r>
              <a:rPr lang="zh-TW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神豈是真說</a:t>
            </a:r>
            <a:r>
              <a:rPr lang="zh-TW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：不許你們吃園中所有樹上的果子麼</a:t>
            </a:r>
            <a:r>
              <a:rPr lang="en-GB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…14 </a:t>
            </a:r>
            <a:r>
              <a:rPr 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耶和華神對蛇說</a:t>
            </a:r>
            <a:r>
              <a:rPr lang="zh-TW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：你既作了這事，就必受咒詛，比一切的牲畜野獸更甚，你必用肚子行走，終身吃土。</a:t>
            </a:r>
            <a:r>
              <a:rPr lang="zh-TW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』</a:t>
            </a:r>
            <a:endParaRPr lang="en-US" sz="4800" dirty="0">
              <a:solidFill>
                <a:srgbClr val="2D051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6651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86EF-1F82-E137-59D0-61CFDD74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08" y="435428"/>
            <a:ext cx="8013192" cy="1850571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54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“</a:t>
            </a:r>
            <a:r>
              <a:rPr lang="zh-CN" sz="54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七頭十角、七頭上戴</a:t>
            </a:r>
            <a:r>
              <a:rPr lang="zh-CN" altLang="en-US" sz="54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著</a:t>
            </a:r>
            <a:r>
              <a:rPr lang="zh-CN" sz="54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HanWangYenLight" panose="02020300000000000000" pitchFamily="18" charset="-120"/>
              </a:rPr>
              <a:t>七個冠冕</a:t>
            </a:r>
            <a:r>
              <a:rPr lang="en-US" sz="54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”</a:t>
            </a:r>
            <a:endParaRPr lang="en-US" sz="54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Bold-B5" panose="020F0709000000000000" pitchFamily="49" charset="-12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0832" y="2743200"/>
            <a:ext cx="8022336" cy="3886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啟示錄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17:9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…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那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七頭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就是女人所坐的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七座山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10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又是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七位王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</a:t>
            </a:r>
            <a:r>
              <a:rPr lang="zh-TW" sz="4400" dirty="0">
                <a:solidFill>
                  <a:srgbClr val="8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五位已經傾倒了、一位還在、一位還沒有來到．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他來的時候、必須暫時存留。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32779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C93C1-7BF1-B97D-077C-C8B54DD4B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76" y="337457"/>
            <a:ext cx="8013192" cy="1959429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4800" b="0" dirty="0">
                <a:solidFill>
                  <a:srgbClr val="FFC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“</a:t>
            </a:r>
            <a:r>
              <a:rPr lang="zh-CN" sz="4800" b="0" dirty="0">
                <a:solidFill>
                  <a:srgbClr val="FFC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牠的尾巴拖拉著</a:t>
            </a:r>
            <a:r>
              <a:rPr lang="zh-CN" sz="4800" b="0" u="sng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天上星辰的三分之一</a:t>
            </a:r>
            <a:r>
              <a:rPr lang="zh-CN" sz="4800" b="0" dirty="0">
                <a:solidFill>
                  <a:srgbClr val="FFC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，摔在地上</a:t>
            </a:r>
            <a:r>
              <a:rPr lang="en-US" sz="4800" b="0" dirty="0">
                <a:solidFill>
                  <a:srgbClr val="FFC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”</a:t>
            </a:r>
            <a:endParaRPr lang="en-US" sz="3600" b="0" dirty="0">
              <a:solidFill>
                <a:srgbClr val="FFC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79BDD-9E5B-0147-EA90-4D34C6D33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9976" y="2906486"/>
            <a:ext cx="8022336" cy="3614057"/>
          </a:xfrm>
        </p:spPr>
        <p:txBody>
          <a:bodyPr anchor="ctr">
            <a:normAutofit/>
          </a:bodyPr>
          <a:lstStyle/>
          <a:p>
            <a:pPr marL="685800" marR="0" lvl="0" indent="-68580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Tx/>
              <a:buSzPct val="100000"/>
              <a:buFont typeface="+mj-lt"/>
              <a:buAutoNum type="romanUcPeriod"/>
            </a:pPr>
            <a:r>
              <a:rPr lang="zh-CN" sz="4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三分之一的天使跟著紅龍墮落</a:t>
            </a:r>
            <a:r>
              <a:rPr lang="en-GB" sz="40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sz="40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負面解讀</a:t>
            </a:r>
            <a:r>
              <a:rPr lang="en-GB" sz="40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CN" sz="4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；還是</a:t>
            </a:r>
            <a:endParaRPr lang="en-US" altLang="zh-CN" sz="4400" dirty="0">
              <a:solidFill>
                <a:schemeClr val="tx1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685800" marR="0" lvl="0" indent="-68580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Tx/>
              <a:buSzPct val="100000"/>
              <a:buFont typeface="+mj-lt"/>
              <a:buAutoNum type="romanUcPeriod"/>
            </a:pPr>
            <a:r>
              <a:rPr lang="zh-CN" sz="4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三分之一的聖徒遭受紅龍的攻擊</a:t>
            </a:r>
            <a:r>
              <a:rPr lang="en-GB" sz="40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sz="40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正面</a:t>
            </a:r>
            <a:r>
              <a:rPr lang="zh-CN" altLang="en-US" sz="40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解讀</a:t>
            </a:r>
            <a:r>
              <a:rPr lang="en-GB" sz="40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en-GB" sz="4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chemeClr val="tx1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38003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199" y="454692"/>
            <a:ext cx="8292053" cy="5975291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以賽亞書 </a:t>
            </a:r>
            <a:r>
              <a:rPr 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14:12 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明亮之星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，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早晨之子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啊，你何竟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從天墜落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？你這攻敗列國的何竟被砍倒在地上？</a:t>
            </a:r>
            <a:r>
              <a:rPr 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13 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你心裡曾說：我要升到天上；我要高舉我的寶座在神眾星以上；我要坐在聚會的山上，在北方的極處。</a:t>
            </a:r>
            <a:endParaRPr lang="en-US" sz="40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  <a:p>
            <a:pPr marL="0" marR="0" indent="0" hangingPunc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CN" alt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約伯記 </a:t>
            </a:r>
            <a:r>
              <a:rPr 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38:7 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那時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晨星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一同歌唱、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神的眾子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也都歡呼。</a:t>
            </a:r>
            <a:r>
              <a:rPr lang="en-US" alt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CN" altLang="en-US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晨星指天使</a:t>
            </a:r>
            <a:r>
              <a:rPr lang="en-US" altLang="zh-CN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?</a:t>
            </a:r>
            <a:r>
              <a:rPr lang="en-US" alt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endParaRPr lang="en-US" sz="4000" dirty="0">
              <a:solidFill>
                <a:srgbClr val="00008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90957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199" y="454692"/>
            <a:ext cx="8346333" cy="617957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路加福音 </a:t>
            </a:r>
            <a:r>
              <a:rPr 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10:17 </a:t>
            </a:r>
            <a:r>
              <a:rPr lang="zh-CN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那七十個人歡歡喜喜的回來說、主阿、因你的名、就是鬼也服了我們。</a:t>
            </a:r>
            <a:r>
              <a:rPr 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18 </a:t>
            </a:r>
            <a:r>
              <a:rPr lang="zh-CN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耶穌對他們說、</a:t>
            </a:r>
            <a:r>
              <a:rPr lang="zh-CN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我曾看見撒但從天上墜落</a:t>
            </a:r>
            <a:r>
              <a:rPr lang="zh-CN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、像閃電一樣。</a:t>
            </a:r>
            <a:r>
              <a:rPr 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19 </a:t>
            </a:r>
            <a:r>
              <a:rPr lang="zh-CN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我已經給你們權柄、可以踐踏蛇和蠍子、又勝過仇敵一切的能力、斷沒有甚麼能害你們。</a:t>
            </a:r>
            <a:r>
              <a:rPr 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20 </a:t>
            </a:r>
            <a:r>
              <a:rPr lang="zh-CN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然而不要因鬼服了你們就歡喜．要因你們的名記錄在天上歡喜</a:t>
            </a:r>
            <a:r>
              <a:rPr lang="zh-CN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。</a:t>
            </a:r>
            <a:endParaRPr lang="en-US" sz="8000" dirty="0">
              <a:effectLst/>
              <a:latin typeface="Courier New" panose="02070309020205020404" pitchFamily="49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0843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6DBAD6-8CB8-42FF-B0D9-6CE619D42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478971"/>
            <a:ext cx="8229600" cy="5910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然而，</a:t>
            </a:r>
            <a:r>
              <a:rPr lang="zh-TW" alt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如果這裡的</a:t>
            </a:r>
            <a:r>
              <a:rPr lang="en-US" altLang="zh-TW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TW" alt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星</a:t>
            </a:r>
            <a:r>
              <a:rPr lang="en-US" altLang="zh-TW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TW" alt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與第一節的十二個星</a:t>
            </a:r>
            <a:r>
              <a:rPr lang="en-US" altLang="zh-TW" sz="4400" dirty="0">
                <a:effectLst/>
                <a:latin typeface="Candara" panose="020E0502030303020204" pitchFamily="34" charset="0"/>
                <a:ea typeface="HanWangYenLight" panose="02020300000000000000" pitchFamily="18" charset="-120"/>
              </a:rPr>
              <a:t>(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HanWangYenLight" panose="02020300000000000000" pitchFamily="18" charset="-120"/>
              </a:rPr>
              <a:t>所有的真以色列民</a:t>
            </a:r>
            <a:r>
              <a:rPr lang="en-US" altLang="zh-CN" sz="4400" dirty="0">
                <a:effectLst/>
                <a:latin typeface="Candara" panose="020E0502030303020204" pitchFamily="34" charset="0"/>
                <a:ea typeface="HanWangYenLight" panose="02020300000000000000" pitchFamily="18" charset="-120"/>
              </a:rPr>
              <a:t>/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HanWangYenLight" panose="02020300000000000000" pitchFamily="18" charset="-120"/>
              </a:rPr>
              <a:t>聖徒</a:t>
            </a:r>
            <a:r>
              <a:rPr lang="en-US" altLang="zh-TW" sz="4400" dirty="0">
                <a:effectLst/>
                <a:latin typeface="Candara" panose="020E0502030303020204" pitchFamily="34" charset="0"/>
                <a:ea typeface="HanWangYenLight" panose="02020300000000000000" pitchFamily="18" charset="-120"/>
              </a:rPr>
              <a:t>)</a:t>
            </a:r>
            <a:r>
              <a:rPr lang="zh-TW" alt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有關，那麼</a:t>
            </a:r>
            <a:r>
              <a:rPr lang="en-US" altLang="zh-TW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牠</a:t>
            </a:r>
            <a:r>
              <a:rPr lang="zh-TW" alt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的尾巴拖拉著天上星辰的三分之一，摔在地上</a:t>
            </a:r>
            <a:r>
              <a:rPr lang="en-US" altLang="zh-TW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TW" alt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就是指上帝的子民</a:t>
            </a:r>
            <a:r>
              <a:rPr lang="en-US" sz="4400" dirty="0">
                <a:effectLst/>
                <a:latin typeface="Candara" panose="020E0502030303020204" pitchFamily="34" charset="0"/>
                <a:ea typeface="HanWangYenLight" panose="02020300000000000000" pitchFamily="18" charset="-120"/>
              </a:rPr>
              <a:t>(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HanWangYenLight" panose="02020300000000000000" pitchFamily="18" charset="-120"/>
              </a:rPr>
              <a:t>廣義的以色列民</a:t>
            </a:r>
            <a:r>
              <a:rPr lang="en-US" sz="4400" dirty="0">
                <a:effectLst/>
                <a:latin typeface="Candara" panose="020E0502030303020204" pitchFamily="34" charset="0"/>
                <a:ea typeface="HanWangYenLight" panose="02020300000000000000" pitchFamily="18" charset="-120"/>
              </a:rPr>
              <a:t>)</a:t>
            </a:r>
            <a:r>
              <a:rPr lang="zh-TW" alt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有三分之一受到紅龍的攻擊。</a:t>
            </a:r>
            <a:endParaRPr lang="en-US" sz="4400" dirty="0"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5110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233464"/>
            <a:ext cx="8000999" cy="1873633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sz="4800" dirty="0">
                <a:solidFill>
                  <a:srgbClr val="D5FF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複習</a:t>
            </a:r>
            <a:r>
              <a:rPr lang="zh-CN" altLang="en-US" sz="4800" dirty="0">
                <a:solidFill>
                  <a:srgbClr val="D5FF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：</a:t>
            </a:r>
            <a:r>
              <a:rPr lang="zh-TW" sz="4400" dirty="0">
                <a:solidFill>
                  <a:srgbClr val="D5FF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啟示錄</a:t>
            </a:r>
            <a:r>
              <a:rPr lang="en-US" altLang="zh-TW" sz="4400" dirty="0">
                <a:solidFill>
                  <a:srgbClr val="D5FF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D5FF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11:3-13 </a:t>
            </a:r>
            <a:br>
              <a:rPr lang="en-US" sz="4400" dirty="0">
                <a:solidFill>
                  <a:srgbClr val="D5FF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rgbClr val="D1FFD1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“</a:t>
            </a:r>
            <a:r>
              <a:rPr lang="zh-TW" sz="4400" dirty="0">
                <a:solidFill>
                  <a:srgbClr val="D1FFD1"/>
                </a:solidFill>
                <a:effectLst/>
                <a:ea typeface="DFYuanMedium-B5" panose="020F0509000000000000" pitchFamily="49" charset="-120"/>
                <a:cs typeface="Times New Roman" panose="02020603050405020304" pitchFamily="18" charset="0"/>
              </a:rPr>
              <a:t>插曲二：兩個見證人</a:t>
            </a:r>
            <a:r>
              <a:rPr lang="en-US" sz="4400" dirty="0">
                <a:solidFill>
                  <a:srgbClr val="D1FFD1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”</a:t>
            </a:r>
            <a:endParaRPr lang="en-US" sz="4800" dirty="0">
              <a:solidFill>
                <a:srgbClr val="D1FFD1"/>
              </a:solidFill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80CBF0E-1AF1-4F17-84A3-89E3F964A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367198"/>
            <a:ext cx="9144000" cy="82296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34676D8-D37A-4610-BBFB-A1DC26D52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367198"/>
            <a:ext cx="9144000" cy="82296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F7891-B6F7-429B-922D-540D6EF72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119" y="3299198"/>
            <a:ext cx="7762672" cy="3101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基本真理：</a:t>
            </a:r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WeiBei-B5" panose="03000709000000000000" pitchFamily="65" charset="-120"/>
                <a:ea typeface="DFWeiBei-B5" panose="03000709000000000000" pitchFamily="65" charset="-120"/>
              </a:rPr>
              <a:t>基督徒因苦難而歸於上帝，所以苦難其實是基督徒的得勝。</a:t>
            </a:r>
            <a:endParaRPr lang="en-US" sz="5400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WeiBei-B5" panose="03000709000000000000" pitchFamily="65" charset="-12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38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54692"/>
            <a:ext cx="8229599" cy="595583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根據</a:t>
            </a:r>
            <a:r>
              <a:rPr 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但以理書</a:t>
            </a:r>
            <a:r>
              <a:rPr lang="en-US" alt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GB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8:10</a:t>
            </a:r>
            <a:r>
              <a:rPr lang="en-GB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-11</a:t>
            </a:r>
            <a:r>
              <a:rPr lang="zh-CN" sz="4400" dirty="0"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，『</a:t>
            </a:r>
            <a:r>
              <a:rPr lang="zh-TW" sz="4400" dirty="0"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(</a:t>
            </a:r>
            <a:r>
              <a:rPr lang="zh-CN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指亞歷山大四大將軍之一，西流士王朝後代的敘利亞王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GB" sz="32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Antiochus Epiphanes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) </a:t>
            </a:r>
            <a:r>
              <a:rPr lang="zh-TW" sz="4400" dirty="0"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漸漸強大，高及天象，</a:t>
            </a:r>
            <a:r>
              <a:rPr lang="zh-TW" sz="4400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將些天象和星宿拋落在地，</a:t>
            </a:r>
            <a:r>
              <a:rPr lang="zh-TW" sz="4400" u="sng" dirty="0">
                <a:solidFill>
                  <a:srgbClr val="800000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用腳踐踏</a:t>
            </a:r>
            <a:r>
              <a:rPr lang="zh-TW" sz="4400" dirty="0"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。並且他自高自大，以為高及天象之君，除掉常獻給君的燔祭，毀壞君的聖所。</a:t>
            </a:r>
            <a:r>
              <a:rPr lang="zh-TW" sz="4400" dirty="0"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』</a:t>
            </a:r>
            <a:endParaRPr lang="en-US" altLang="zh-TW" sz="4400" dirty="0">
              <a:effectLst/>
              <a:latin typeface="Candara" panose="020E0502030303020204" pitchFamily="34" charset="0"/>
              <a:ea typeface="HanWangYenLight" panose="020203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3944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54692"/>
            <a:ext cx="8229599" cy="6174708"/>
          </a:xfrm>
        </p:spPr>
        <p:txBody>
          <a:bodyPr anchor="t"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根據但以理書</a:t>
            </a:r>
            <a:r>
              <a:rPr lang="en-GB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12:3</a:t>
            </a:r>
            <a:r>
              <a:rPr lang="zh-TW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，『</a:t>
            </a:r>
            <a:r>
              <a:rPr lang="zh-TW" sz="4400" dirty="0"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智慧人必發光，如同天上的光，那使多人歸義的，必發光如星，直到永永遠遠。</a:t>
            </a:r>
            <a:r>
              <a:rPr lang="zh-TW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endParaRPr lang="en-US" altLang="zh-TW" sz="44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既然但以理書的背景裡，</a:t>
            </a:r>
            <a:r>
              <a:rPr lang="zh-TW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『星』是指智慧人</a:t>
            </a:r>
            <a:r>
              <a:rPr lang="en-GB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/</a:t>
            </a:r>
            <a:r>
              <a:rPr lang="zh-TW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義人；</a:t>
            </a:r>
            <a:r>
              <a:rPr lang="zh-CN" altLang="en-US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那麼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在</a:t>
            </a:r>
            <a:r>
              <a:rPr lang="zh-CN" altLang="en-US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啟示錄 </a:t>
            </a:r>
            <a:r>
              <a:rPr lang="en-GB" sz="4400" b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12:4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的『星』</a:t>
            </a:r>
            <a:r>
              <a:rPr lang="zh-CN" altLang="en-US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自然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應該是指</a:t>
            </a:r>
            <a:r>
              <a:rPr lang="zh-TW" sz="44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上帝的子民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endParaRPr lang="en-US" sz="4400" dirty="0">
              <a:solidFill>
                <a:srgbClr val="C00000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66281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C6DBAD6-8CB8-42FF-B0D9-6CE619D42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11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9229" y="457199"/>
            <a:ext cx="8458199" cy="59653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如此解釋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也是比較合乎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以色列人的文化背景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，畢竟他們很熟悉上帝給亞伯拉罕的應許：</a:t>
            </a:r>
            <a:endParaRPr lang="en-US" altLang="zh-CN" sz="4400" dirty="0"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0" marR="0" indent="0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CN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於是領他</a:t>
            </a:r>
            <a:r>
              <a:rPr lang="en-US" altLang="zh-CN" sz="4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(</a:t>
            </a:r>
            <a:r>
              <a:rPr lang="zh-CN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亞伯拉罕</a:t>
            </a:r>
            <a:r>
              <a:rPr lang="en-US" altLang="zh-CN" sz="4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)</a:t>
            </a:r>
            <a:r>
              <a:rPr lang="zh-CN" altLang="en-US" sz="4400" dirty="0"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走到外邊，說：你向天觀看，數算眾星，能數得過來麼，又對他說：</a:t>
            </a:r>
            <a:r>
              <a:rPr lang="zh-CN" altLang="en-US" sz="4400" u="sng" dirty="0"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你的後裔將要如此</a:t>
            </a:r>
            <a:r>
              <a:rPr lang="zh-CN" altLang="en-US" sz="4400" dirty="0"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。</a:t>
            </a:r>
            <a:r>
              <a:rPr lang="en-US" altLang="zh-CN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創世記</a:t>
            </a:r>
            <a:r>
              <a:rPr lang="en-US" altLang="zh-CN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15:5)</a:t>
            </a:r>
          </a:p>
        </p:txBody>
      </p:sp>
    </p:spTree>
    <p:extLst>
      <p:ext uri="{BB962C8B-B14F-4D97-AF65-F5344CB8AC3E}">
        <p14:creationId xmlns:p14="http://schemas.microsoft.com/office/powerpoint/2010/main" val="3471645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C93C1-7BF1-B97D-077C-C8B54DD4B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76" y="337457"/>
            <a:ext cx="8013192" cy="1959429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sz="54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TW" sz="54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在天上就有了爭戰</a:t>
            </a:r>
            <a:r>
              <a:rPr lang="en-GB" sz="54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…</a:t>
            </a:r>
            <a:r>
              <a:rPr lang="zh-CN" sz="54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en-GB" sz="54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(7)</a:t>
            </a:r>
            <a:r>
              <a:rPr lang="en-GB" sz="54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 </a:t>
            </a:r>
            <a:endParaRPr lang="en-US" sz="54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79BDD-9E5B-0147-EA90-4D34C6D33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0832" y="2971800"/>
            <a:ext cx="8022336" cy="3418114"/>
          </a:xfrm>
        </p:spPr>
        <p:txBody>
          <a:bodyPr anchor="ctr">
            <a:normAutofit/>
          </a:bodyPr>
          <a:lstStyle/>
          <a:p>
            <a:pPr marL="914400" indent="-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DFYuanMedium-B5" panose="020F0509000000000000" pitchFamily="49" charset="-120"/>
              <a:buChar char="◎"/>
            </a:pPr>
            <a:r>
              <a:rPr lang="zh-TW" sz="5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米迦勒是誰</a:t>
            </a:r>
            <a:r>
              <a:rPr lang="en-US" sz="5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? </a:t>
            </a:r>
            <a:endParaRPr lang="en-US" sz="4400" dirty="0">
              <a:solidFill>
                <a:srgbClr val="4B4BFF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914400" indent="-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DFYuanMedium-B5" panose="020F0509000000000000" pitchFamily="49" charset="-120"/>
              <a:buChar char="◎"/>
            </a:pPr>
            <a:r>
              <a:rPr lang="zh-TW" sz="5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米迦勒曾經與主一起與誰爭戰</a:t>
            </a:r>
            <a:r>
              <a:rPr lang="en-US" sz="5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? </a:t>
            </a:r>
            <a:endParaRPr lang="en-US" sz="4400" dirty="0">
              <a:solidFill>
                <a:srgbClr val="4B4BFF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89296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3015786B-EDF9-4D06-86F8-138A81A37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Milky way galaxy with stars and space dust in the universe">
            <a:extLst>
              <a:ext uri="{FF2B5EF4-FFF2-40B4-BE49-F238E27FC236}">
                <a16:creationId xmlns:a16="http://schemas.microsoft.com/office/drawing/2014/main" id="{ADE3AF8B-4818-4338-4302-C50012DA23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4" r="4764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9" name="Rectangle 12">
            <a:extLst>
              <a:ext uri="{FF2B5EF4-FFF2-40B4-BE49-F238E27FC236}">
                <a16:creationId xmlns:a16="http://schemas.microsoft.com/office/drawing/2014/main" id="{F60C7704-7D68-4C16-8EA9-2E13DDE0C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>
              <a:alpha val="92000"/>
            </a:schemeClr>
          </a:solidFill>
          <a:ln w="127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85800" y="729343"/>
            <a:ext cx="7794171" cy="53666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猶大書 </a:t>
            </a:r>
            <a:r>
              <a:rPr 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1:9 </a:t>
            </a:r>
            <a:r>
              <a:rPr lang="zh-TW" alt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天使長米迦勒、為摩西的屍首與魔鬼爭辯的時候、尚且不敢用毀謗的話罪責他、只說、主責備你罷。</a:t>
            </a:r>
            <a:endParaRPr lang="en-US" sz="48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229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26244" y="455612"/>
            <a:ext cx="8291512" cy="5946775"/>
          </a:xfrm>
        </p:spPr>
        <p:txBody>
          <a:bodyPr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但以理書</a:t>
            </a: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12:1</a:t>
            </a:r>
            <a:r>
              <a:rPr lang="zh-TW" sz="4400" dirty="0"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『</a:t>
            </a:r>
            <a:r>
              <a:rPr lang="zh-TW" sz="4400" dirty="0"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那時保佑你本國之民的天使長</a:t>
            </a:r>
            <a:r>
              <a:rPr lang="zh-TW" sz="3200" dirty="0">
                <a:solidFill>
                  <a:srgbClr val="4B4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〔原文作大君〕</a:t>
            </a:r>
            <a:r>
              <a:rPr lang="zh-TW" sz="4400" dirty="0"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米迦勒，必站起來</a:t>
            </a:r>
            <a:r>
              <a:rPr lang="zh-TW" sz="3600" dirty="0">
                <a:solidFill>
                  <a:srgbClr val="4B4BFF"/>
                </a:solidFill>
                <a:effectLst/>
                <a:latin typeface="HanWangYenLight" panose="02020300000000000000" pitchFamily="18" charset="-120"/>
                <a:ea typeface="HanWangYenLight" panose="02020300000000000000" pitchFamily="18" charset="-120"/>
                <a:cs typeface="Times New Roman" panose="02020603050405020304" pitchFamily="18" charset="0"/>
              </a:rPr>
              <a:t>【</a:t>
            </a:r>
            <a:r>
              <a:rPr lang="zh-TW" sz="3600" dirty="0">
                <a:solidFill>
                  <a:srgbClr val="4B4BFF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直譯：</a:t>
            </a:r>
            <a:r>
              <a:rPr lang="zh-TW" sz="3600" dirty="0">
                <a:solidFill>
                  <a:srgbClr val="4B4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那站崗保護你本國之民的大能的王子米迦勒必起來</a:t>
            </a:r>
            <a:r>
              <a:rPr lang="zh-TW" sz="3600" dirty="0">
                <a:solidFill>
                  <a:srgbClr val="4B4BFF"/>
                </a:solidFill>
                <a:effectLst/>
                <a:latin typeface="HanWangYenLight" panose="02020300000000000000" pitchFamily="18" charset="-120"/>
                <a:ea typeface="HanWangYenLight" panose="02020300000000000000" pitchFamily="18" charset="-120"/>
                <a:cs typeface="Times New Roman" panose="02020603050405020304" pitchFamily="18" charset="0"/>
              </a:rPr>
              <a:t>】</a:t>
            </a:r>
            <a:r>
              <a:rPr lang="zh-TW" sz="4400" dirty="0"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，並且有大艱難，從有國以來直到此時，沒有這樣的，你本國的民中，凡名錄在冊上的，必得拯救。</a:t>
            </a:r>
            <a:r>
              <a:rPr lang="zh-TW" sz="4400" dirty="0"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』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738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26244" y="455612"/>
            <a:ext cx="8291512" cy="5946775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從但以理的描述來看，米迦勒和他的使者就是協助人子的，服役的天使</a:t>
            </a:r>
            <a:r>
              <a:rPr lang="en-US" altLang="zh-CN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– </a:t>
            </a:r>
            <a:r>
              <a:rPr lang="zh-TW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米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迦勒在天上的爭戰反映出基督在地上的救贖工作</a:t>
            </a:r>
            <a:r>
              <a:rPr lang="en-GB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–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徹底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敗壞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撒旦的工作。就如同主耶穌基督代表所有聖徒，米迦勒的行動</a:t>
            </a:r>
            <a:r>
              <a:rPr lang="zh-CN" altLang="en-US" sz="44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是為</a:t>
            </a:r>
            <a:r>
              <a:rPr lang="zh-CN" altLang="en-US" sz="4400" u="sng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所有</a:t>
            </a:r>
            <a:r>
              <a:rPr lang="zh-TW" sz="44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真以色列人</a:t>
            </a:r>
            <a:r>
              <a:rPr lang="zh-CN" altLang="en-US" sz="44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效力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269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26244" y="457200"/>
            <a:ext cx="8291512" cy="5943600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5400" dirty="0">
                <a:solidFill>
                  <a:srgbClr val="0D6925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但以理書 </a:t>
            </a:r>
            <a:r>
              <a:rPr lang="en-US" sz="5400" dirty="0">
                <a:solidFill>
                  <a:srgbClr val="0D6925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10:4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正月二十四日，我在</a:t>
            </a:r>
            <a:r>
              <a:rPr lang="zh-TW" sz="4400" u="sng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底格里斯大河邊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，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5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舉目觀看，見有一人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身穿細麻衣，腰束烏法精金帶。</a:t>
            </a:r>
            <a:r>
              <a:rPr 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6 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他身體如水蒼玉，面貌如閃電，眼目如火把，手和腳如光明的銅，說話的聲音如大眾的聲音</a:t>
            </a:r>
            <a:r>
              <a:rPr 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endParaRPr lang="en-US" sz="4400" dirty="0">
              <a:solidFill>
                <a:srgbClr val="4B4BFF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736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84175" y="348456"/>
            <a:ext cx="8375650" cy="6161088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12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他就說：「但以理啊，不要懼怕！因為從你第一日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專心求明白將來的事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，又在你上帝面前刻苦己心，你的言語已蒙應允；我是因你的言語而來。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13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但波斯國的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魔君攔阻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我二十一日。忽然有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大君</a:t>
            </a:r>
            <a:r>
              <a:rPr lang="en-US" sz="2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(</a:t>
            </a:r>
            <a:r>
              <a:rPr lang="zh-TW" sz="2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就是天使長</a:t>
            </a:r>
            <a:r>
              <a:rPr lang="en-US" sz="2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)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中的一位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米迦勒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來幫助我，我就停留在波斯諸王那裡。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986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26244" y="396875"/>
            <a:ext cx="8291512" cy="6064250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…18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有一位</a:t>
            </a:r>
            <a:r>
              <a:rPr lang="zh-TW" sz="4400" u="sng" dirty="0">
                <a:solidFill>
                  <a:srgbClr val="8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形狀像人的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又摸我，使我有力量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…20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他就說：「你知道我為何來見你嗎？現在我要回去與波斯的魔君爭戰，我去後，希利尼的魔君必來。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21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但我要將那錄在真確書上的事告訴你。除了你們的大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君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米迦勒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之外，沒有幫助我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抵擋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這兩魔君的。」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619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TW" altLang="en-US" sz="4400" dirty="0">
                <a:solidFill>
                  <a:schemeClr val="bg1"/>
                </a:solidFill>
                <a:latin typeface="DFYuanBold-B5" panose="020F0709000000000000" pitchFamily="49" charset="-120"/>
                <a:ea typeface="DFYuanBold-B5" panose="020F0709000000000000" pitchFamily="49" charset="-120"/>
              </a:rPr>
              <a:t>屬靈原則：</a:t>
            </a:r>
            <a:endParaRPr lang="en-US" sz="4400" dirty="0">
              <a:solidFill>
                <a:schemeClr val="bg1"/>
              </a:solidFill>
              <a:latin typeface="DFYuanBold-B5" panose="020F0709000000000000" pitchFamily="49" charset="-12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F7891-B6F7-429B-922D-540D6EF72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664" y="1546698"/>
            <a:ext cx="8112868" cy="5167008"/>
          </a:xfrm>
        </p:spPr>
        <p:txBody>
          <a:bodyPr anchor="t">
            <a:noAutofit/>
          </a:bodyPr>
          <a:lstStyle/>
          <a:p>
            <a:pPr marL="457200" lvl="0" indent="-457200">
              <a:lnSpc>
                <a:spcPct val="110000"/>
              </a:lnSpc>
              <a:spcBef>
                <a:spcPts val="1200"/>
              </a:spcBef>
              <a:buFont typeface="Symbol" panose="05050102010706020507" pitchFamily="18" charset="2"/>
              <a:buChar char="·"/>
            </a:pPr>
            <a:r>
              <a:rPr lang="zh-TW" altLang="en-US" sz="4000" dirty="0">
                <a:latin typeface="DFWeiBei-B5" panose="03000709000000000000" pitchFamily="65" charset="-120"/>
                <a:ea typeface="DFWeiBei-B5" panose="03000709000000000000" pitchFamily="65" charset="-120"/>
              </a:rPr>
              <a:t>儘管末世處境艱難，教會仍必須宣告上帝拯救與審判的信息</a:t>
            </a:r>
            <a:r>
              <a:rPr lang="en-US" sz="4000" dirty="0">
                <a:latin typeface="DFWeiBei-B5" panose="03000709000000000000" pitchFamily="65" charset="-120"/>
                <a:ea typeface="DFWeiBei-B5" panose="03000709000000000000" pitchFamily="65" charset="-120"/>
              </a:rPr>
              <a:t>.</a:t>
            </a:r>
          </a:p>
          <a:p>
            <a:pPr marL="457200" lvl="0" indent="-457200">
              <a:lnSpc>
                <a:spcPct val="110000"/>
              </a:lnSpc>
              <a:spcBef>
                <a:spcPts val="1200"/>
              </a:spcBef>
              <a:buFont typeface="Symbol" panose="05050102010706020507" pitchFamily="18" charset="2"/>
              <a:buChar char="·"/>
            </a:pPr>
            <a:r>
              <a:rPr lang="zh-TW" altLang="en-US" sz="4000" dirty="0">
                <a:latin typeface="DFWeiBei-B5" panose="03000709000000000000" pitchFamily="65" charset="-120"/>
                <a:ea typeface="DFWeiBei-B5" panose="03000709000000000000" pitchFamily="65" charset="-120"/>
              </a:rPr>
              <a:t>屬基督的人難免要經歷基督的苦難與死亡，然後才進入復活的榮耀。</a:t>
            </a:r>
            <a:endParaRPr lang="en-US" sz="4000" dirty="0">
              <a:latin typeface="DFWeiBei-B5" panose="03000709000000000000" pitchFamily="65" charset="-120"/>
              <a:ea typeface="DFWeiBei-B5" panose="03000709000000000000" pitchFamily="65" charset="-120"/>
            </a:endParaRPr>
          </a:p>
          <a:p>
            <a:pPr marL="457200" lvl="0" indent="-457200">
              <a:lnSpc>
                <a:spcPct val="110000"/>
              </a:lnSpc>
              <a:spcBef>
                <a:spcPts val="1200"/>
              </a:spcBef>
              <a:buFont typeface="Symbol" panose="05050102010706020507" pitchFamily="18" charset="2"/>
              <a:buChar char="·"/>
            </a:pPr>
            <a:r>
              <a:rPr lang="zh-TW" altLang="en-US" sz="4000" dirty="0">
                <a:latin typeface="DFWeiBei-B5" panose="03000709000000000000" pitchFamily="65" charset="-120"/>
                <a:ea typeface="DFWeiBei-B5" panose="03000709000000000000" pitchFamily="65" charset="-120"/>
              </a:rPr>
              <a:t>見證人的血是教會的種子。他們的見證會叫世人或者驚恐，或將榮耀歸與上帝。</a:t>
            </a:r>
            <a:endParaRPr lang="en-US" sz="4000" dirty="0">
              <a:latin typeface="DFWeiBei-B5" panose="03000709000000000000" pitchFamily="65" charset="-12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874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0145E-899F-4021-A03D-8EE3FDF1B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08" y="381000"/>
            <a:ext cx="8013192" cy="1926770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6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天上爭戰的結局</a:t>
            </a:r>
            <a:r>
              <a:rPr lang="en-US" sz="6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 </a:t>
            </a:r>
            <a:r>
              <a:rPr lang="en-US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(v.9)</a:t>
            </a:r>
            <a:endParaRPr lang="en-US" sz="6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  <a:ea typeface="DFPWeiBei-B5" panose="03000700000000000000" pitchFamily="66" charset="-12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0832" y="3034067"/>
            <a:ext cx="8022336" cy="3301417"/>
          </a:xfrm>
        </p:spPr>
        <p:txBody>
          <a:bodyPr anchor="ctr">
            <a:normAutofit/>
          </a:bodyPr>
          <a:lstStyle/>
          <a:p>
            <a:pPr marR="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SzPct val="100000"/>
            </a:pPr>
            <a:r>
              <a:rPr lang="zh-CN" sz="5400" dirty="0">
                <a:solidFill>
                  <a:schemeClr val="tx1"/>
                </a:solidFill>
                <a:effectLst/>
                <a:ea typeface="DFPWeiBei-B5" panose="03000700000000000000" pitchFamily="66" charset="-120"/>
                <a:cs typeface="Times New Roman" panose="02020603050405020304" pitchFamily="18" charset="0"/>
              </a:rPr>
              <a:t>『大龍就是</a:t>
            </a:r>
            <a:r>
              <a:rPr lang="zh-CN" sz="5400" dirty="0">
                <a:solidFill>
                  <a:srgbClr val="C00000"/>
                </a:solidFill>
                <a:effectLst/>
                <a:ea typeface="DFPWeiBei-B5" panose="03000700000000000000" pitchFamily="66" charset="-120"/>
                <a:cs typeface="Times New Roman" panose="02020603050405020304" pitchFamily="18" charset="0"/>
              </a:rPr>
              <a:t>那古蛇</a:t>
            </a:r>
            <a:r>
              <a:rPr lang="zh-CN" sz="5400" dirty="0">
                <a:solidFill>
                  <a:schemeClr val="tx1"/>
                </a:solidFill>
                <a:effectLst/>
                <a:ea typeface="DFPWeiBei-B5" panose="03000700000000000000" pitchFamily="66" charset="-120"/>
                <a:cs typeface="Times New Roman" panose="02020603050405020304" pitchFamily="18" charset="0"/>
              </a:rPr>
              <a:t>…牠被摔在地上，牠的使者也一同被摔下去。』</a:t>
            </a:r>
            <a:r>
              <a:rPr lang="en-US" sz="5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5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CWTEX-F" panose="02020600000000000000" pitchFamily="18" charset="-120"/>
                <a:cs typeface="Times New Roman" panose="02020603050405020304" pitchFamily="18" charset="0"/>
              </a:rPr>
              <a:t>9</a:t>
            </a:r>
            <a:r>
              <a:rPr lang="en-US" sz="5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16600" dirty="0">
              <a:solidFill>
                <a:schemeClr val="tx1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7905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1962" y="457200"/>
            <a:ext cx="8220075" cy="59436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ct val="100000"/>
              <a:buNone/>
            </a:pPr>
            <a:r>
              <a:rPr lang="zh-TW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爭戰之後最重要的結果就是：『</a:t>
            </a:r>
            <a:r>
              <a:rPr lang="zh-TW" sz="4800" dirty="0"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天上</a:t>
            </a:r>
            <a:r>
              <a:rPr lang="en-GB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從此</a:t>
            </a:r>
            <a:r>
              <a:rPr lang="en-GB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sz="4800" dirty="0"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再沒有他們的地方</a:t>
            </a:r>
            <a:r>
              <a:rPr lang="zh-TW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en-GB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(v.8)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ct val="100000"/>
              <a:buNone/>
            </a:pPr>
            <a:r>
              <a:rPr lang="zh-CN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這裡的語氣和但以理書</a:t>
            </a: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2:</a:t>
            </a:r>
            <a:r>
              <a:rPr lang="en-US" alt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34-</a:t>
            </a: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35</a:t>
            </a:r>
            <a:r>
              <a:rPr lang="zh-CN" alt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</a:t>
            </a: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44</a:t>
            </a:r>
            <a:r>
              <a:rPr lang="zh-CN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非常類似</a:t>
            </a:r>
            <a:r>
              <a:rPr lang="zh-CN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：</a:t>
            </a:r>
            <a:endParaRPr lang="en-US" sz="4800" dirty="0">
              <a:solidFill>
                <a:srgbClr val="00008A"/>
              </a:solidFill>
              <a:effectLst/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659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1962" y="447675"/>
            <a:ext cx="8220075" cy="596265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zh-CN" sz="4400" dirty="0"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『</a:t>
            </a:r>
            <a:r>
              <a:rPr lang="en-GB" sz="4400" dirty="0"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34 </a:t>
            </a:r>
            <a:r>
              <a:rPr lang="zh-TW" sz="4400" dirty="0"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你觀看，見有一塊</a:t>
            </a:r>
            <a:r>
              <a:rPr lang="zh-TW" sz="4400" u="sng" dirty="0"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非人手鑿出來的石頭</a:t>
            </a:r>
            <a:r>
              <a:rPr lang="zh-TW" sz="4400" dirty="0"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，打在這像半鐵半泥的腳上，把腳砸碎，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35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於是金，銀，銅，鐵，泥，都一同砸得粉碎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，成如夏天禾場上的糠秕，被風吹散，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無處可尋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，打碎這像的石頭，變成一座大山，充滿天下。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939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1962" y="447675"/>
            <a:ext cx="8220075" cy="596265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en-GB" sz="4800" dirty="0"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…44 </a:t>
            </a:r>
            <a:r>
              <a:rPr lang="zh-TW" sz="4800" dirty="0"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當那列王在位的時候，天上的神必另立一國，永不敗壞，也不歸別國的人，卻要</a:t>
            </a:r>
            <a:r>
              <a:rPr lang="zh-TW" sz="4800" dirty="0">
                <a:solidFill>
                  <a:srgbClr val="C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打碎滅絕那一切國</a:t>
            </a:r>
            <a:r>
              <a:rPr lang="zh-TW" sz="4800" dirty="0">
                <a:solidFill>
                  <a:srgbClr val="00002A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，這國必存到永遠。</a:t>
            </a:r>
            <a:r>
              <a:rPr lang="zh-CN" sz="4800" dirty="0"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』</a:t>
            </a:r>
            <a:endParaRPr lang="en-US" sz="48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975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2437" y="354806"/>
            <a:ext cx="8239125" cy="61483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000" dirty="0">
                <a:solidFill>
                  <a:srgbClr val="00002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很多解經家把</a:t>
            </a:r>
            <a:r>
              <a:rPr lang="zh-CN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『</a:t>
            </a:r>
            <a:r>
              <a:rPr lang="zh-TW" sz="4000" dirty="0">
                <a:solidFill>
                  <a:srgbClr val="C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一塊非人手鑿出來的石頭</a:t>
            </a:r>
            <a:r>
              <a:rPr lang="zh-CN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』</a:t>
            </a:r>
            <a:r>
              <a:rPr lang="zh-CN" sz="4000" dirty="0">
                <a:solidFill>
                  <a:srgbClr val="00002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解釋為</a:t>
            </a:r>
            <a:r>
              <a:rPr lang="zh-CN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『</a:t>
            </a:r>
            <a:r>
              <a:rPr lang="zh-CN" altLang="en-US" sz="4000" dirty="0">
                <a:solidFill>
                  <a:srgbClr val="00002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耶穌基督</a:t>
            </a:r>
            <a:r>
              <a:rPr lang="zh-CN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』。</a:t>
            </a:r>
            <a:r>
              <a:rPr lang="zh-CN" sz="4000" dirty="0">
                <a:solidFill>
                  <a:srgbClr val="00002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主耶穌</a:t>
            </a:r>
            <a:r>
              <a:rPr lang="zh-CN" altLang="en-US" sz="4000" dirty="0">
                <a:solidFill>
                  <a:srgbClr val="00002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顯然</a:t>
            </a:r>
            <a:r>
              <a:rPr lang="zh-CN" sz="4000" dirty="0">
                <a:solidFill>
                  <a:srgbClr val="00002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也是如此認定</a:t>
            </a:r>
            <a:r>
              <a:rPr lang="zh-CN" sz="3600" dirty="0">
                <a:solidFill>
                  <a:srgbClr val="00002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：</a:t>
            </a:r>
            <a:endParaRPr lang="en-US" altLang="zh-CN" sz="3600" dirty="0">
              <a:solidFill>
                <a:srgbClr val="00002A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indent="0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『</a:t>
            </a:r>
            <a:r>
              <a:rPr lang="zh-TW" sz="4000" dirty="0">
                <a:solidFill>
                  <a:srgbClr val="00002A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耶穌看著他們說：經上記著，</a:t>
            </a:r>
            <a:r>
              <a:rPr lang="en-US" altLang="zh-CN" sz="4000" dirty="0">
                <a:solidFill>
                  <a:srgbClr val="00002A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《</a:t>
            </a:r>
            <a:r>
              <a:rPr lang="zh-TW" sz="4000" dirty="0">
                <a:solidFill>
                  <a:srgbClr val="00002A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匠人所棄的石頭，已作了房角的頭塊石頭。</a:t>
            </a:r>
            <a:r>
              <a:rPr lang="en-US" altLang="zh-CN" sz="4000" dirty="0">
                <a:solidFill>
                  <a:srgbClr val="00002A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》</a:t>
            </a:r>
            <a:r>
              <a:rPr lang="zh-TW" sz="4000" dirty="0">
                <a:solidFill>
                  <a:srgbClr val="00002A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這是甚麼意思呢。</a:t>
            </a:r>
            <a:r>
              <a:rPr lang="zh-TW" sz="4000" dirty="0">
                <a:solidFill>
                  <a:srgbClr val="FF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凡掉在那石頭上的，必要跌碎，那石頭掉在誰的身上，就要把誰砸得稀爛。</a:t>
            </a:r>
            <a:r>
              <a:rPr lang="zh-CN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』</a:t>
            </a:r>
            <a:r>
              <a:rPr lang="en-GB" sz="36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(</a:t>
            </a:r>
            <a:r>
              <a:rPr lang="zh-CN" sz="3600" dirty="0">
                <a:solidFill>
                  <a:srgbClr val="00002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路加福音</a:t>
            </a:r>
            <a:r>
              <a:rPr lang="en-GB" sz="36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20:17-18)</a:t>
            </a:r>
            <a:endParaRPr lang="en-US" sz="4000" dirty="0">
              <a:solidFill>
                <a:srgbClr val="00002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3631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86EF-1F82-E137-59D0-61CFDD74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9487"/>
            <a:ext cx="8229600" cy="1061774"/>
          </a:xfrm>
        </p:spPr>
        <p:txBody>
          <a:bodyPr>
            <a:normAutofit/>
          </a:bodyPr>
          <a:lstStyle/>
          <a:p>
            <a:pPr algn="ctr"/>
            <a:r>
              <a:rPr lang="en-GB" sz="54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“</a:t>
            </a:r>
            <a:r>
              <a:rPr lang="zh-TW" sz="54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天上有大聲音說</a:t>
            </a:r>
            <a:r>
              <a:rPr lang="en-GB" sz="54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”</a:t>
            </a:r>
            <a:endParaRPr lang="en-US" sz="54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Bold-B5" panose="020F0709000000000000" pitchFamily="49" charset="-12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326315" cy="501831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啟示錄</a:t>
            </a:r>
            <a:r>
              <a:rPr lang="en-US" alt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11:15 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第七位天使吹號、天上就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有大聲音說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、世上的國、成了我主和主基督的國．</a:t>
            </a:r>
            <a:r>
              <a:rPr lang="zh-CN" altLang="en-US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要作王、直到永永遠遠</a:t>
            </a:r>
            <a:r>
              <a:rPr lang="en-US" alt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r>
              <a:rPr lang="en-US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16:1 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我聽見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有大聲音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從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殿中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出來、向那七位天使說、你們去、把盛神大怒的七碗倒在地上。</a:t>
            </a:r>
            <a:endParaRPr lang="en-US" sz="4400" dirty="0"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00086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8229600" cy="5943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啟示錄</a:t>
            </a:r>
            <a:r>
              <a:rPr lang="en-US" altLang="zh-TW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21:3 </a:t>
            </a:r>
            <a:r>
              <a:rPr lang="zh-TW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我聽見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有大聲音</a:t>
            </a:r>
            <a:r>
              <a:rPr lang="zh-TW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從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寶座</a:t>
            </a:r>
            <a:r>
              <a:rPr lang="zh-TW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出來說、看哪、神的帳幕在人間．</a:t>
            </a:r>
            <a:r>
              <a:rPr lang="zh-CN" altLang="en-US" sz="48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要與人同住、他們要作</a:t>
            </a:r>
            <a:r>
              <a:rPr lang="zh-CN" altLang="en-US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的子民、神要親自與他們同在、作他們的神．</a:t>
            </a:r>
            <a:endParaRPr lang="en-US" sz="4800" dirty="0">
              <a:solidFill>
                <a:srgbClr val="00002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7120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457200"/>
            <a:ext cx="8218714" cy="5943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6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12:10 </a:t>
            </a:r>
            <a:r>
              <a:rPr lang="zh-CN" alt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我聽見在天上有大聲音說：「我神的救恩、能力、國度並祂基督的權柄，現在都來到了！因為那</a:t>
            </a:r>
            <a:r>
              <a:rPr lang="zh-CN" altLang="en-US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在我們神面前晝夜控告我們弟兄的</a:t>
            </a:r>
            <a:r>
              <a:rPr lang="zh-CN" alt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，已經被摔下去了。</a:t>
            </a:r>
            <a:endParaRPr lang="en-US" sz="48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2002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457200"/>
            <a:ext cx="7991701" cy="5954487"/>
          </a:xfrm>
        </p:spPr>
        <p:txBody>
          <a:bodyPr anchor="ctr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CN" altLang="en-US" sz="48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撒旦控告義人是常態：</a:t>
            </a:r>
            <a:endParaRPr lang="en-US" altLang="zh-CN" sz="4800" dirty="0">
              <a:solidFill>
                <a:srgbClr val="4B4BFF"/>
              </a:solidFill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228600" marR="0" indent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約伯記 </a:t>
            </a:r>
            <a:r>
              <a:rPr lang="en-GB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1:9 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撒但回答耶和華說：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約伯敬畏神，豈是無故呢。</a:t>
            </a:r>
            <a:r>
              <a:rPr lang="en-GB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10 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你豈不是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四面圈上籬笆圍護他和他的家，並他一切所有的麼，他手所作的，都蒙你賜福，他的家產也在地上增多</a:t>
            </a:r>
            <a:r>
              <a:rPr lang="en-GB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endParaRPr lang="en-US" sz="4400" dirty="0">
              <a:solidFill>
                <a:srgbClr val="00002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578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6DBAD6-8CB8-42FF-B0D9-6CE619D42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6687" y="457200"/>
            <a:ext cx="7750628" cy="59327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8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撒旦</a:t>
            </a:r>
            <a:r>
              <a:rPr lang="zh-CN" altLang="en-US" sz="48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一向</a:t>
            </a:r>
            <a:r>
              <a:rPr lang="zh-TW" altLang="en-US" sz="48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在天上的活動主要就是</a:t>
            </a:r>
            <a:r>
              <a:rPr lang="en-US" altLang="zh-TW" sz="48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(1)</a:t>
            </a:r>
            <a:r>
              <a:rPr lang="zh-TW" altLang="en-US" sz="4800" dirty="0">
                <a:solidFill>
                  <a:srgbClr val="C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挑戰上帝的治理法則</a:t>
            </a:r>
            <a:r>
              <a:rPr lang="zh-TW" altLang="en-US" sz="48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與</a:t>
            </a:r>
            <a:r>
              <a:rPr lang="en-US" altLang="zh-TW" sz="48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(2)</a:t>
            </a:r>
            <a:r>
              <a:rPr lang="zh-TW" altLang="en-US" sz="4800" dirty="0">
                <a:solidFill>
                  <a:srgbClr val="C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控告上帝按著祂的形象照著祂的樣式所造的人</a:t>
            </a:r>
            <a:r>
              <a:rPr lang="zh-CN" altLang="en-US" sz="48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，也就是間接地控告嘲弄上帝！</a:t>
            </a:r>
            <a:endParaRPr lang="en-US" sz="4800" dirty="0"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0864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6928" y="223736"/>
            <a:ext cx="8336604" cy="641052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在第六號與第七號之間則是插入</a:t>
            </a:r>
            <a:r>
              <a:rPr lang="en-US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10:1-11:13</a:t>
            </a:r>
            <a:r>
              <a:rPr lang="zh-CN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</a:t>
            </a:r>
            <a:r>
              <a:rPr lang="zh-CN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包括約翰吃下小書卷與『兩個見證人』的異象。這一段經文主要是描述，也是</a:t>
            </a:r>
            <a:r>
              <a:rPr lang="zh-CN" sz="40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呼召教會為作見證而承擔苦難</a:t>
            </a:r>
            <a:r>
              <a:rPr lang="zh-CN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endParaRPr lang="en-US" altLang="zh-CN" sz="40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0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12-14</a:t>
            </a:r>
            <a:r>
              <a:rPr lang="zh-CN" altLang="en-US" sz="4000" dirty="0">
                <a:solidFill>
                  <a:srgbClr val="C0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章是插入在</a:t>
            </a:r>
            <a:r>
              <a:rPr lang="zh-CN" altLang="en-US" sz="4000" u="sng" dirty="0">
                <a:solidFill>
                  <a:srgbClr val="C0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第七個號</a:t>
            </a:r>
            <a:r>
              <a:rPr lang="zh-CN" altLang="en-US" sz="4000" dirty="0">
                <a:solidFill>
                  <a:srgbClr val="C0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與</a:t>
            </a:r>
            <a:r>
              <a:rPr lang="zh-CN" altLang="en-US" sz="4000" u="sng" dirty="0">
                <a:solidFill>
                  <a:srgbClr val="C0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七碗</a:t>
            </a:r>
            <a:r>
              <a:rPr lang="zh-CN" altLang="en-US" sz="4000" dirty="0">
                <a:solidFill>
                  <a:srgbClr val="C0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之間，</a:t>
            </a:r>
            <a:r>
              <a:rPr lang="zh-CN" sz="40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說明</a:t>
            </a:r>
            <a:r>
              <a:rPr lang="zh-CN" sz="4000" dirty="0">
                <a:solidFill>
                  <a:srgbClr val="00008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為何此呼召是整個『神的百姓與撒旦的邪惡勢力之爭戰』的大圖畫中的一部分。</a:t>
            </a:r>
            <a:endParaRPr lang="en-US" sz="4000" dirty="0">
              <a:solidFill>
                <a:srgbClr val="00008A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7098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0664" y="651753"/>
            <a:ext cx="8005864" cy="57925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撒旦的控告不只是針對我們的過犯，牠的詭詐和狡猾包括控告約伯的正直不是真的正直；亞伯拉罕的信心，我們的信心，都不是真的信心</a:t>
            </a:r>
            <a:r>
              <a:rPr lang="en-US" altLang="zh-CN" sz="48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…</a:t>
            </a:r>
            <a:r>
              <a:rPr lang="zh-CN" altLang="en-US" sz="48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等等。</a:t>
            </a:r>
            <a:endParaRPr lang="en-US" sz="48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  <a:cs typeface="Arial" panose="020B0604020202020204" pitchFamily="34" charset="0"/>
            </a:endParaRPr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2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1867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C93C1-7BF1-B97D-077C-C8B54DD4B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76" y="337457"/>
            <a:ext cx="8013192" cy="1959429"/>
          </a:xfrm>
        </p:spPr>
        <p:txBody>
          <a:bodyPr>
            <a:normAutofit/>
          </a:bodyPr>
          <a:lstStyle/>
          <a:p>
            <a:pPr marL="0" lvl="1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弟兄</a:t>
            </a:r>
            <a:r>
              <a:rPr lang="zh-CN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如何</a:t>
            </a:r>
            <a:r>
              <a:rPr lang="zh-TW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能勝過撒旦</a:t>
            </a:r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? </a:t>
            </a: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(v.11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)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79BDD-9E5B-0147-EA90-4D34C6D33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0832" y="2971800"/>
            <a:ext cx="8022336" cy="3418114"/>
          </a:xfrm>
        </p:spPr>
        <p:txBody>
          <a:bodyPr anchor="ctr"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11</a:t>
            </a:r>
            <a:r>
              <a:rPr lang="en-US" sz="4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弟兄勝過牠，是因</a:t>
            </a:r>
            <a:r>
              <a:rPr lang="zh-CN" sz="4800" u="sng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羔羊的血</a:t>
            </a:r>
            <a:r>
              <a:rPr lang="zh-CN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和</a:t>
            </a:r>
            <a:r>
              <a:rPr lang="zh-CN" sz="4800" u="sng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自己所見證的道</a:t>
            </a:r>
            <a:r>
              <a:rPr lang="zh-CN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，他們雖至於死也不愛惜性命。</a:t>
            </a:r>
            <a:r>
              <a:rPr lang="zh-CN" sz="4800" dirty="0">
                <a:solidFill>
                  <a:schemeClr val="tx1"/>
                </a:solidFill>
                <a:effectLst/>
                <a:latin typeface="DFPYuanBold-B5" panose="020F0700000000000000" pitchFamily="34" charset="-12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chemeClr val="tx1"/>
              </a:solidFill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1544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C93C1-7BF1-B97D-077C-C8B54DD4B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GB" sz="5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“</a:t>
            </a:r>
            <a:r>
              <a:rPr lang="zh-TW" sz="5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地與海有禍了</a:t>
            </a:r>
            <a:r>
              <a:rPr lang="en-GB" sz="5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”</a:t>
            </a:r>
            <a:r>
              <a:rPr lang="en-US" sz="5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 </a:t>
            </a:r>
            <a:r>
              <a:rPr lang="en-US" sz="4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(</a:t>
            </a:r>
            <a:r>
              <a:rPr lang="en-GB" sz="4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v.12)</a:t>
            </a:r>
            <a:endParaRPr lang="en-US" sz="44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366B8-9ED9-1B9A-4E98-BFE687ADC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7794171" cy="45720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12</a:t>
            </a:r>
            <a:r>
              <a:rPr lang="en-US" sz="4800" dirty="0">
                <a:solidFill>
                  <a:srgbClr val="2D051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所以諸天和住在其中的，你們都快樂吧！只是地與海有禍了！</a:t>
            </a:r>
            <a:r>
              <a:rPr lang="zh-CN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因為魔鬼知道</a:t>
            </a:r>
            <a:r>
              <a:rPr lang="zh-CN" sz="48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自己的時候不多</a:t>
            </a:r>
            <a:r>
              <a:rPr lang="zh-CN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，就氣憤憤地下到你們那裡去了。</a:t>
            </a:r>
            <a:r>
              <a:rPr lang="zh-CN" sz="4800" dirty="0">
                <a:solidFill>
                  <a:schemeClr val="accent2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」</a:t>
            </a:r>
            <a:endParaRPr lang="en-US" sz="4400" dirty="0">
              <a:solidFill>
                <a:schemeClr val="accent2">
                  <a:lumMod val="50000"/>
                </a:schemeClr>
              </a:solidFill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7648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466725"/>
            <a:ext cx="8229600" cy="59245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en-US" alt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因為魔鬼知道自己的</a:t>
            </a:r>
            <a:r>
              <a:rPr lang="zh-TW" sz="48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時候不多</a:t>
            </a:r>
            <a:r>
              <a:rPr lang="en-US" alt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zh-TW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』『</a:t>
            </a:r>
            <a:r>
              <a:rPr lang="zh-CN" altLang="en-US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時候</a:t>
            </a:r>
            <a:r>
              <a:rPr lang="zh-TW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不多</a:t>
            </a:r>
            <a:r>
              <a:rPr lang="zh-TW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』表示</a:t>
            </a:r>
            <a:r>
              <a:rPr lang="zh-TW" sz="4800" u="sng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結局已定</a:t>
            </a:r>
            <a:r>
              <a:rPr lang="zh-TW" sz="4800" dirty="0"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TW" sz="4800" dirty="0">
              <a:effectLst/>
              <a:latin typeface="Candara" panose="020E0502030303020204" pitchFamily="34" charset="0"/>
              <a:ea typeface="HanWangYenLight" panose="020203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4800" dirty="0">
                <a:solidFill>
                  <a:srgbClr val="3A001D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就是</a:t>
            </a:r>
            <a:r>
              <a:rPr lang="zh-TW" altLang="en-US" sz="4800" dirty="0">
                <a:solidFill>
                  <a:srgbClr val="3A001D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由於時間有限，</a:t>
            </a:r>
            <a:r>
              <a:rPr lang="zh-CN" altLang="en-US" sz="4800" dirty="0">
                <a:solidFill>
                  <a:srgbClr val="3A001D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結局已定，</a:t>
            </a:r>
            <a:r>
              <a:rPr lang="zh-TW" sz="4800" dirty="0">
                <a:solidFill>
                  <a:srgbClr val="3A001D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聖徒必須要堅持忍耐；靠著聖靈竭力保守所賜的真道</a:t>
            </a:r>
            <a:r>
              <a:rPr lang="en-US" altLang="zh-TW" sz="4800" dirty="0">
                <a:solidFill>
                  <a:srgbClr val="3A001D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CN" sz="4800" dirty="0">
                <a:solidFill>
                  <a:srgbClr val="3A001D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》》》</a:t>
            </a:r>
            <a:endParaRPr lang="en-US" sz="6000" dirty="0">
              <a:solidFill>
                <a:srgbClr val="3A001D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971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350043"/>
            <a:ext cx="8229600" cy="61579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400" dirty="0">
                <a:effectLst/>
                <a:latin typeface="DFYuanBold-B5" panose="020F0709000000000000" pitchFamily="49" charset="-120"/>
                <a:ea typeface="DFYuanBold-B5" panose="020F0709000000000000" pitchFamily="49" charset="-120"/>
                <a:cs typeface="Times New Roman" panose="02020603050405020304" pitchFamily="18" charset="0"/>
              </a:rPr>
              <a:t>如保羅對提摩太最後的勸勉</a:t>
            </a:r>
            <a:r>
              <a:rPr lang="zh-TW" sz="4400" dirty="0">
                <a:effectLst/>
                <a:latin typeface="Courier New" panose="02070309020205020404" pitchFamily="49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：</a:t>
            </a:r>
            <a:endParaRPr lang="en-US" altLang="zh-TW" sz="4400" dirty="0">
              <a:effectLst/>
              <a:latin typeface="Courier New" panose="02070309020205020404" pitchFamily="49" charset="0"/>
              <a:ea typeface="HanWangYenLight" panose="020203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『</a:t>
            </a:r>
            <a:r>
              <a:rPr lang="zh-TW" sz="4400" dirty="0">
                <a:solidFill>
                  <a:srgbClr val="00008A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你從我聽的那純正話語的規模，要用在基督耶穌裡的信心和愛心，常常守著。從前所交託你的善道，你要靠著那住在我們裡面的聖靈，牢牢的守著。</a:t>
            </a:r>
            <a:r>
              <a:rPr 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』</a:t>
            </a:r>
            <a:endParaRPr lang="en-US" altLang="zh-CN" sz="4400" dirty="0">
              <a:solidFill>
                <a:srgbClr val="00008A"/>
              </a:solidFill>
              <a:effectLst/>
              <a:latin typeface="Candara" panose="020E0502030303020204" pitchFamily="34" charset="0"/>
              <a:ea typeface="HanWangYenLight" panose="02020300000000000000" pitchFamily="18" charset="-120"/>
              <a:cs typeface="Times New Roman" panose="02020603050405020304" pitchFamily="18" charset="0"/>
            </a:endParaRPr>
          </a:p>
          <a:p>
            <a:pPr marL="0" indent="0" algn="r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提摩太後書</a:t>
            </a:r>
            <a:r>
              <a:rPr 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4400" dirty="0"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1:13-14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9632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86EF-1F82-E137-59D0-61CFDD74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694"/>
            <a:ext cx="8229600" cy="1198567"/>
          </a:xfrm>
        </p:spPr>
        <p:txBody>
          <a:bodyPr>
            <a:normAutofit/>
          </a:bodyPr>
          <a:lstStyle/>
          <a:p>
            <a:pPr algn="ctr"/>
            <a:r>
              <a:rPr lang="en-GB" sz="6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“</a:t>
            </a:r>
            <a:r>
              <a:rPr lang="zh-TW" altLang="en-US" sz="6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弟兄勝過牠</a:t>
            </a:r>
            <a:r>
              <a:rPr lang="en-GB" sz="6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”</a:t>
            </a:r>
            <a:endParaRPr lang="en-US" sz="60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75191"/>
            <a:ext cx="7794171" cy="46256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00000"/>
              <a:buNone/>
            </a:pPr>
            <a:r>
              <a:rPr lang="zh-CN" altLang="en-US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羅馬書 </a:t>
            </a:r>
            <a:r>
              <a:rPr lang="en-US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8:37 </a:t>
            </a:r>
            <a:r>
              <a:rPr lang="zh-TW" sz="5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然而</a:t>
            </a:r>
            <a:r>
              <a:rPr lang="zh-TW" sz="5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靠</a:t>
            </a:r>
            <a:r>
              <a:rPr lang="zh-TW" sz="5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著</a:t>
            </a:r>
            <a:r>
              <a:rPr lang="zh-TW" sz="5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HanWangYenLight" panose="02020300000000000000" pitchFamily="18" charset="-120"/>
              </a:rPr>
              <a:t>愛我們的主</a:t>
            </a:r>
            <a:r>
              <a:rPr lang="zh-TW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、在這一切的事上、已經</a:t>
            </a:r>
            <a:r>
              <a:rPr lang="zh-TW" sz="5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得勝有餘</a:t>
            </a:r>
            <a:r>
              <a:rPr lang="zh-TW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了。</a:t>
            </a:r>
            <a:endParaRPr lang="en-US" sz="40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39823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C93C1-7BF1-B97D-077C-C8B54DD4B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76" y="337457"/>
            <a:ext cx="8013192" cy="1959429"/>
          </a:xfrm>
        </p:spPr>
        <p:txBody>
          <a:bodyPr anchor="ctr">
            <a:normAutofit fontScale="90000"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11</a:t>
            </a:r>
            <a:r>
              <a:rPr lang="en-US" sz="60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sz="60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弟兄勝過牠，是因</a:t>
            </a:r>
            <a:r>
              <a:rPr lang="zh-CN" sz="6000" b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羔羊的血</a:t>
            </a:r>
            <a:r>
              <a:rPr lang="en-US" altLang="zh-CN" sz="60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endParaRPr lang="en-US" sz="54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79BDD-9E5B-0147-EA90-4D34C6D33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2971800"/>
            <a:ext cx="8229600" cy="3646714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羅</a:t>
            </a:r>
            <a:r>
              <a:rPr 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5:9 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現在我們既</a:t>
            </a:r>
            <a:r>
              <a:rPr lang="zh-TW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靠</a:t>
            </a:r>
            <a:r>
              <a:rPr lang="zh-TW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著</a:t>
            </a:r>
            <a:r>
              <a:rPr lang="zh-CN" altLang="en-US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HanWangYenLight" panose="02020300000000000000" pitchFamily="18" charset="-120"/>
              </a:rPr>
              <a:t>祂</a:t>
            </a:r>
            <a:r>
              <a:rPr lang="zh-TW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HanWangYenLight" panose="02020300000000000000" pitchFamily="18" charset="-120"/>
              </a:rPr>
              <a:t>的血稱義</a:t>
            </a:r>
            <a:r>
              <a:rPr lang="zh-TW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、就更要藉</a:t>
            </a:r>
            <a:r>
              <a:rPr lang="zh-TW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著</a:t>
            </a:r>
            <a:r>
              <a:rPr lang="zh-CN" altLang="en-US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HanWangYenLight" panose="02020300000000000000" pitchFamily="18" charset="-120"/>
              </a:rPr>
              <a:t>祂</a:t>
            </a:r>
            <a:r>
              <a:rPr lang="zh-TW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免去神的忿怒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10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因為我們作仇敵的時候、且藉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著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HanWangYenLight" panose="02020300000000000000" pitchFamily="18" charset="-120"/>
              </a:rPr>
              <a:t>神兒子的死、得與神和好、既已和好、就更要因</a:t>
            </a:r>
            <a:r>
              <a:rPr lang="zh-CN" alt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HanWangYenLight" panose="02020300000000000000" pitchFamily="18" charset="-120"/>
              </a:rPr>
              <a:t>祂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HanWangYenLight" panose="02020300000000000000" pitchFamily="18" charset="-120"/>
              </a:rPr>
              <a:t>的生得救了。</a:t>
            </a:r>
            <a:endParaRPr lang="en-US" sz="40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18983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86EF-1F82-E137-59D0-61CFDD74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694"/>
            <a:ext cx="8229600" cy="1198567"/>
          </a:xfrm>
        </p:spPr>
        <p:txBody>
          <a:bodyPr>
            <a:normAutofit/>
          </a:bodyPr>
          <a:lstStyle/>
          <a:p>
            <a:pPr marL="0" marR="0" lvl="1" indent="0" algn="ctr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“</a:t>
            </a:r>
            <a:r>
              <a:rPr lang="zh-TW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自己所見證的道</a:t>
            </a:r>
            <a:r>
              <a:rPr lang="en-GB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775191"/>
            <a:ext cx="8326315" cy="46256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約一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5:10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信神兒子的、就有這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見證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在他心裏．不信神的、就是將神當作說謊的．因不信神為</a:t>
            </a: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兒子作的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見證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11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這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見證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就是神賜給我們永生、這永生也是在</a:t>
            </a:r>
            <a:r>
              <a:rPr lang="zh-CN" alt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兒子裏面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dirty="0">
              <a:solidFill>
                <a:srgbClr val="4B4BFF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848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C93C1-7BF1-B97D-077C-C8B54DD4B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76" y="337457"/>
            <a:ext cx="8013192" cy="1959429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TW" sz="4800" b="0" dirty="0">
                <a:solidFill>
                  <a:srgbClr val="FFC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第</a:t>
            </a:r>
            <a:r>
              <a:rPr lang="en-GB" sz="4800" b="0" dirty="0">
                <a:solidFill>
                  <a:srgbClr val="FFC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14</a:t>
            </a:r>
            <a:r>
              <a:rPr lang="zh-TW" sz="4800" b="0" dirty="0">
                <a:solidFill>
                  <a:srgbClr val="FFC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節中大鷹的翅膀能叫婦人飛到曠野到自己的地方</a:t>
            </a:r>
            <a:endParaRPr lang="en-US" sz="4800" b="0" dirty="0">
              <a:solidFill>
                <a:srgbClr val="FFC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79BDD-9E5B-0147-EA90-4D34C6D33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608" y="2982686"/>
            <a:ext cx="7795478" cy="3418114"/>
          </a:xfrm>
        </p:spPr>
        <p:txBody>
          <a:bodyPr anchor="ctr"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14</a:t>
            </a:r>
            <a:r>
              <a:rPr lang="en-GB" sz="4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</a:rPr>
              <a:t> </a:t>
            </a:r>
            <a:r>
              <a:rPr lang="zh-TW" sz="4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於是有大鷹的兩個翅膀賜給婦人，叫她能飛到曠野，到自己的地方躲避那蛇，她在那裡被養活一載，二載，半載。</a:t>
            </a:r>
            <a:endParaRPr lang="en-US" sz="4400" dirty="0">
              <a:solidFill>
                <a:schemeClr val="tx1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64496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86EF-1F82-E137-59D0-61CFDD74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694"/>
            <a:ext cx="8229600" cy="1198567"/>
          </a:xfrm>
        </p:spPr>
        <p:txBody>
          <a:bodyPr>
            <a:normAutofit/>
          </a:bodyPr>
          <a:lstStyle/>
          <a:p>
            <a:pPr algn="ctr"/>
            <a:r>
              <a:rPr lang="en-GB" sz="60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“</a:t>
            </a:r>
            <a:r>
              <a:rPr lang="zh-TW" sz="60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大鷹的兩個翅膀</a:t>
            </a:r>
            <a:r>
              <a:rPr lang="en-GB" sz="60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”</a:t>
            </a:r>
            <a:endParaRPr lang="en-US" sz="60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Bold-B5" panose="020F0709000000000000" pitchFamily="49" charset="-12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1698991"/>
            <a:ext cx="7826828" cy="48650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出埃及記 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19:4 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我向埃及人所行的事、你們都看見了、且看見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我如鷹將你們背在翅膀上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、帶來歸我。</a:t>
            </a:r>
            <a:endParaRPr lang="en-US" sz="48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3942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2063" y="459530"/>
            <a:ext cx="8438745" cy="5938939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在此之前，邪惡的勢力包括『撒旦的座位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/</a:t>
            </a:r>
            <a:r>
              <a:rPr 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撒旦一會』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(2:9, 13</a:t>
            </a:r>
            <a:r>
              <a:rPr 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；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3:9)</a:t>
            </a:r>
            <a:r>
              <a:rPr 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，『死亡，陰府』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(6:8)</a:t>
            </a:r>
            <a:r>
              <a:rPr 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，『無底坑的使者』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(9:11)</a:t>
            </a:r>
            <a:r>
              <a:rPr 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，『從無底坑上來的獸』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(11:7)</a:t>
            </a:r>
            <a:r>
              <a:rPr 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。自此之後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(12-20</a:t>
            </a:r>
            <a:r>
              <a:rPr 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章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，經文開始更詳細地描述撒旦的目的和策略；</a:t>
            </a:r>
            <a:r>
              <a:rPr lang="zh-CN" sz="44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牠的三頭馬車：龍，獸，與假先知。</a:t>
            </a:r>
            <a:endParaRPr lang="en-US" sz="4400" dirty="0">
              <a:solidFill>
                <a:srgbClr val="3A001D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06858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7987" y="350043"/>
            <a:ext cx="8328025" cy="61579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經文背景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–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申命記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32:10 </a:t>
            </a:r>
            <a:r>
              <a:rPr lang="zh-TW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耶和華遇見他</a:t>
            </a:r>
            <a:r>
              <a:rPr lang="en-GB" sz="2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sz="2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雅各</a:t>
            </a:r>
            <a:r>
              <a:rPr lang="en-GB" sz="2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/</a:t>
            </a:r>
            <a:r>
              <a:rPr lang="zh-CN" sz="2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代表以色列民</a:t>
            </a:r>
            <a:r>
              <a:rPr lang="en-GB" sz="2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在曠野荒涼野獸吼叫之地，就環繞他，看顧他，保護他，如同保護眼中的瞳人。</a:t>
            </a:r>
            <a:r>
              <a:rPr lang="en-GB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11 </a:t>
            </a:r>
            <a:r>
              <a:rPr lang="zh-TW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又如鷹攪動巢窩，在雛鷹以上兩翅搧展，接取雛鷹，背在兩翼之上，</a:t>
            </a:r>
            <a:r>
              <a:rPr lang="en-GB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12 </a:t>
            </a:r>
            <a:r>
              <a:rPr lang="zh-TW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這樣，耶和華獨自引導他，並無外邦神與他同在。</a:t>
            </a:r>
            <a:endParaRPr lang="en-US" sz="4400" dirty="0">
              <a:solidFill>
                <a:srgbClr val="2D051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6893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Freeform: Shape 7">
            <a:extLst>
              <a:ext uri="{FF2B5EF4-FFF2-40B4-BE49-F238E27FC236}">
                <a16:creationId xmlns:a16="http://schemas.microsoft.com/office/drawing/2014/main" id="{C5486FEF-95C5-433A-8B8C-9C07A3C38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099082"/>
          </a:xfrm>
          <a:custGeom>
            <a:avLst/>
            <a:gdLst>
              <a:gd name="connsiteX0" fmla="*/ 7230262 w 12192000"/>
              <a:gd name="connsiteY0" fmla="*/ 5906862 h 6099082"/>
              <a:gd name="connsiteX1" fmla="*/ 7197115 w 12192000"/>
              <a:gd name="connsiteY1" fmla="*/ 5913338 h 6099082"/>
              <a:gd name="connsiteX2" fmla="*/ 7214545 w 12192000"/>
              <a:gd name="connsiteY2" fmla="*/ 5911744 h 6099082"/>
              <a:gd name="connsiteX3" fmla="*/ 7230262 w 12192000"/>
              <a:gd name="connsiteY3" fmla="*/ 5906862 h 6099082"/>
              <a:gd name="connsiteX4" fmla="*/ 7009120 w 12192000"/>
              <a:gd name="connsiteY4" fmla="*/ 5850263 h 6099082"/>
              <a:gd name="connsiteX5" fmla="*/ 7021563 w 12192000"/>
              <a:gd name="connsiteY5" fmla="*/ 5861355 h 6099082"/>
              <a:gd name="connsiteX6" fmla="*/ 7021563 w 12192000"/>
              <a:gd name="connsiteY6" fmla="*/ 5861354 h 6099082"/>
              <a:gd name="connsiteX7" fmla="*/ 7768443 w 12192000"/>
              <a:gd name="connsiteY7" fmla="*/ 5742074 h 6099082"/>
              <a:gd name="connsiteX8" fmla="*/ 7768443 w 12192000"/>
              <a:gd name="connsiteY8" fmla="*/ 5742075 h 6099082"/>
              <a:gd name="connsiteX9" fmla="*/ 7792447 w 12192000"/>
              <a:gd name="connsiteY9" fmla="*/ 5764553 h 6099082"/>
              <a:gd name="connsiteX10" fmla="*/ 7768443 w 12192000"/>
              <a:gd name="connsiteY10" fmla="*/ 5742074 h 6099082"/>
              <a:gd name="connsiteX11" fmla="*/ 4038748 w 12192000"/>
              <a:gd name="connsiteY11" fmla="*/ 5739955 h 6099082"/>
              <a:gd name="connsiteX12" fmla="*/ 4030517 w 12192000"/>
              <a:gd name="connsiteY12" fmla="*/ 5751599 h 6099082"/>
              <a:gd name="connsiteX13" fmla="*/ 4015609 w 12192000"/>
              <a:gd name="connsiteY13" fmla="*/ 5770450 h 6099082"/>
              <a:gd name="connsiteX14" fmla="*/ 3996845 w 12192000"/>
              <a:gd name="connsiteY14" fmla="*/ 5780104 h 6099082"/>
              <a:gd name="connsiteX15" fmla="*/ 4030518 w 12192000"/>
              <a:gd name="connsiteY15" fmla="*/ 5751599 h 6099082"/>
              <a:gd name="connsiteX16" fmla="*/ 6245343 w 12192000"/>
              <a:gd name="connsiteY16" fmla="*/ 5736549 h 6099082"/>
              <a:gd name="connsiteX17" fmla="*/ 6274406 w 12192000"/>
              <a:gd name="connsiteY17" fmla="*/ 5743345 h 6099082"/>
              <a:gd name="connsiteX18" fmla="*/ 6291246 w 12192000"/>
              <a:gd name="connsiteY18" fmla="*/ 5749662 h 6099082"/>
              <a:gd name="connsiteX19" fmla="*/ 6291385 w 12192000"/>
              <a:gd name="connsiteY19" fmla="*/ 5749714 h 6099082"/>
              <a:gd name="connsiteX20" fmla="*/ 6306284 w 12192000"/>
              <a:gd name="connsiteY20" fmla="*/ 5755552 h 6099082"/>
              <a:gd name="connsiteX21" fmla="*/ 6308075 w 12192000"/>
              <a:gd name="connsiteY21" fmla="*/ 5755968 h 6099082"/>
              <a:gd name="connsiteX22" fmla="*/ 6313854 w 12192000"/>
              <a:gd name="connsiteY22" fmla="*/ 5758133 h 6099082"/>
              <a:gd name="connsiteX23" fmla="*/ 6337047 w 12192000"/>
              <a:gd name="connsiteY23" fmla="*/ 5762696 h 6099082"/>
              <a:gd name="connsiteX24" fmla="*/ 6308075 w 12192000"/>
              <a:gd name="connsiteY24" fmla="*/ 5755968 h 6099082"/>
              <a:gd name="connsiteX25" fmla="*/ 6291385 w 12192000"/>
              <a:gd name="connsiteY25" fmla="*/ 5749714 h 6099082"/>
              <a:gd name="connsiteX26" fmla="*/ 6276197 w 12192000"/>
              <a:gd name="connsiteY26" fmla="*/ 5743764 h 6099082"/>
              <a:gd name="connsiteX27" fmla="*/ 6274406 w 12192000"/>
              <a:gd name="connsiteY27" fmla="*/ 5743345 h 6099082"/>
              <a:gd name="connsiteX28" fmla="*/ 6268612 w 12192000"/>
              <a:gd name="connsiteY28" fmla="*/ 5741171 h 6099082"/>
              <a:gd name="connsiteX29" fmla="*/ 6245343 w 12192000"/>
              <a:gd name="connsiteY29" fmla="*/ 5736549 h 6099082"/>
              <a:gd name="connsiteX30" fmla="*/ 3871824 w 12192000"/>
              <a:gd name="connsiteY30" fmla="*/ 5726642 h 6099082"/>
              <a:gd name="connsiteX31" fmla="*/ 3908498 w 12192000"/>
              <a:gd name="connsiteY31" fmla="*/ 5756123 h 6099082"/>
              <a:gd name="connsiteX32" fmla="*/ 3908984 w 12192000"/>
              <a:gd name="connsiteY32" fmla="*/ 5756350 h 6099082"/>
              <a:gd name="connsiteX33" fmla="*/ 3908498 w 12192000"/>
              <a:gd name="connsiteY33" fmla="*/ 5756123 h 6099082"/>
              <a:gd name="connsiteX34" fmla="*/ 3871824 w 12192000"/>
              <a:gd name="connsiteY34" fmla="*/ 5726642 h 6099082"/>
              <a:gd name="connsiteX35" fmla="*/ 6558837 w 12192000"/>
              <a:gd name="connsiteY35" fmla="*/ 5706717 h 6099082"/>
              <a:gd name="connsiteX36" fmla="*/ 6529984 w 12192000"/>
              <a:gd name="connsiteY36" fmla="*/ 5708163 h 6099082"/>
              <a:gd name="connsiteX37" fmla="*/ 6589207 w 12192000"/>
              <a:gd name="connsiteY37" fmla="*/ 5711593 h 6099082"/>
              <a:gd name="connsiteX38" fmla="*/ 6558837 w 12192000"/>
              <a:gd name="connsiteY38" fmla="*/ 5706717 h 6099082"/>
              <a:gd name="connsiteX39" fmla="*/ 4834454 w 12192000"/>
              <a:gd name="connsiteY39" fmla="*/ 5646059 h 6099082"/>
              <a:gd name="connsiteX40" fmla="*/ 4883985 w 12192000"/>
              <a:gd name="connsiteY40" fmla="*/ 5670301 h 6099082"/>
              <a:gd name="connsiteX41" fmla="*/ 4858238 w 12192000"/>
              <a:gd name="connsiteY41" fmla="*/ 5663787 h 6099082"/>
              <a:gd name="connsiteX42" fmla="*/ 4834454 w 12192000"/>
              <a:gd name="connsiteY42" fmla="*/ 5646059 h 6099082"/>
              <a:gd name="connsiteX43" fmla="*/ 5056443 w 12192000"/>
              <a:gd name="connsiteY43" fmla="*/ 5643725 h 6099082"/>
              <a:gd name="connsiteX44" fmla="*/ 5072588 w 12192000"/>
              <a:gd name="connsiteY44" fmla="*/ 5644505 h 6099082"/>
              <a:gd name="connsiteX45" fmla="*/ 5089161 w 12192000"/>
              <a:gd name="connsiteY45" fmla="*/ 5653107 h 6099082"/>
              <a:gd name="connsiteX46" fmla="*/ 5056443 w 12192000"/>
              <a:gd name="connsiteY46" fmla="*/ 5643725 h 6099082"/>
              <a:gd name="connsiteX47" fmla="*/ 739852 w 12192000"/>
              <a:gd name="connsiteY47" fmla="*/ 5343843 h 6099082"/>
              <a:gd name="connsiteX48" fmla="*/ 724278 w 12192000"/>
              <a:gd name="connsiteY48" fmla="*/ 5365062 h 6099082"/>
              <a:gd name="connsiteX49" fmla="*/ 708621 w 12192000"/>
              <a:gd name="connsiteY49" fmla="*/ 5381222 h 6099082"/>
              <a:gd name="connsiteX50" fmla="*/ 691439 w 12192000"/>
              <a:gd name="connsiteY50" fmla="*/ 5386697 h 6099082"/>
              <a:gd name="connsiteX51" fmla="*/ 708622 w 12192000"/>
              <a:gd name="connsiteY51" fmla="*/ 5381222 h 6099082"/>
              <a:gd name="connsiteX52" fmla="*/ 724279 w 12192000"/>
              <a:gd name="connsiteY52" fmla="*/ 5365062 h 6099082"/>
              <a:gd name="connsiteX53" fmla="*/ 739852 w 12192000"/>
              <a:gd name="connsiteY53" fmla="*/ 5343843 h 6099082"/>
              <a:gd name="connsiteX54" fmla="*/ 8934151 w 12192000"/>
              <a:gd name="connsiteY54" fmla="*/ 5275333 h 6099082"/>
              <a:gd name="connsiteX55" fmla="*/ 8954249 w 12192000"/>
              <a:gd name="connsiteY55" fmla="*/ 5290264 h 6099082"/>
              <a:gd name="connsiteX56" fmla="*/ 8962389 w 12192000"/>
              <a:gd name="connsiteY56" fmla="*/ 5293563 h 6099082"/>
              <a:gd name="connsiteX57" fmla="*/ 8954250 w 12192000"/>
              <a:gd name="connsiteY57" fmla="*/ 5290264 h 6099082"/>
              <a:gd name="connsiteX58" fmla="*/ 8934151 w 12192000"/>
              <a:gd name="connsiteY58" fmla="*/ 5275333 h 6099082"/>
              <a:gd name="connsiteX59" fmla="*/ 2314816 w 12192000"/>
              <a:gd name="connsiteY59" fmla="*/ 5273737 h 6099082"/>
              <a:gd name="connsiteX60" fmla="*/ 2300909 w 12192000"/>
              <a:gd name="connsiteY60" fmla="*/ 5279143 h 6099082"/>
              <a:gd name="connsiteX61" fmla="*/ 2216515 w 12192000"/>
              <a:gd name="connsiteY61" fmla="*/ 5314887 h 6099082"/>
              <a:gd name="connsiteX62" fmla="*/ 2300910 w 12192000"/>
              <a:gd name="connsiteY62" fmla="*/ 5279143 h 6099082"/>
              <a:gd name="connsiteX63" fmla="*/ 1916629 w 12192000"/>
              <a:gd name="connsiteY63" fmla="*/ 5252000 h 6099082"/>
              <a:gd name="connsiteX64" fmla="*/ 1907132 w 12192000"/>
              <a:gd name="connsiteY64" fmla="*/ 5255330 h 6099082"/>
              <a:gd name="connsiteX65" fmla="*/ 1866619 w 12192000"/>
              <a:gd name="connsiteY65" fmla="*/ 5265015 h 6099082"/>
              <a:gd name="connsiteX66" fmla="*/ 1907133 w 12192000"/>
              <a:gd name="connsiteY66" fmla="*/ 5255330 h 6099082"/>
              <a:gd name="connsiteX67" fmla="*/ 2058204 w 12192000"/>
              <a:gd name="connsiteY67" fmla="*/ 5241232 h 6099082"/>
              <a:gd name="connsiteX68" fmla="*/ 2108194 w 12192000"/>
              <a:gd name="connsiteY68" fmla="*/ 5255939 h 6099082"/>
              <a:gd name="connsiteX69" fmla="*/ 2058204 w 12192000"/>
              <a:gd name="connsiteY69" fmla="*/ 5241232 h 6099082"/>
              <a:gd name="connsiteX70" fmla="*/ 0 w 12192000"/>
              <a:gd name="connsiteY70" fmla="*/ 0 h 6099082"/>
              <a:gd name="connsiteX71" fmla="*/ 12191456 w 12192000"/>
              <a:gd name="connsiteY71" fmla="*/ 0 h 6099082"/>
              <a:gd name="connsiteX72" fmla="*/ 12191456 w 12192000"/>
              <a:gd name="connsiteY72" fmla="*/ 873938 h 6099082"/>
              <a:gd name="connsiteX73" fmla="*/ 12192000 w 12192000"/>
              <a:gd name="connsiteY73" fmla="*/ 873938 h 6099082"/>
              <a:gd name="connsiteX74" fmla="*/ 12192000 w 12192000"/>
              <a:gd name="connsiteY74" fmla="*/ 3249107 h 6099082"/>
              <a:gd name="connsiteX75" fmla="*/ 12192000 w 12192000"/>
              <a:gd name="connsiteY75" fmla="*/ 3283970 h 6099082"/>
              <a:gd name="connsiteX76" fmla="*/ 12192000 w 12192000"/>
              <a:gd name="connsiteY76" fmla="*/ 3681702 h 6099082"/>
              <a:gd name="connsiteX77" fmla="*/ 12160947 w 12192000"/>
              <a:gd name="connsiteY77" fmla="*/ 3710323 h 6099082"/>
              <a:gd name="connsiteX78" fmla="*/ 12026448 w 12192000"/>
              <a:gd name="connsiteY78" fmla="*/ 3770523 h 6099082"/>
              <a:gd name="connsiteX79" fmla="*/ 11986443 w 12192000"/>
              <a:gd name="connsiteY79" fmla="*/ 3786526 h 6099082"/>
              <a:gd name="connsiteX80" fmla="*/ 11821656 w 12192000"/>
              <a:gd name="connsiteY80" fmla="*/ 3889591 h 6099082"/>
              <a:gd name="connsiteX81" fmla="*/ 11672489 w 12192000"/>
              <a:gd name="connsiteY81" fmla="*/ 4017039 h 6099082"/>
              <a:gd name="connsiteX82" fmla="*/ 11562947 w 12192000"/>
              <a:gd name="connsiteY82" fmla="*/ 4168300 h 6099082"/>
              <a:gd name="connsiteX83" fmla="*/ 11532275 w 12192000"/>
              <a:gd name="connsiteY83" fmla="*/ 4204307 h 6099082"/>
              <a:gd name="connsiteX84" fmla="*/ 11448453 w 12192000"/>
              <a:gd name="connsiteY84" fmla="*/ 4249457 h 6099082"/>
              <a:gd name="connsiteX85" fmla="*/ 11374346 w 12192000"/>
              <a:gd name="connsiteY85" fmla="*/ 4283366 h 6099082"/>
              <a:gd name="connsiteX86" fmla="*/ 11320623 w 12192000"/>
              <a:gd name="connsiteY86" fmla="*/ 4320897 h 6099082"/>
              <a:gd name="connsiteX87" fmla="*/ 11275283 w 12192000"/>
              <a:gd name="connsiteY87" fmla="*/ 4355378 h 6099082"/>
              <a:gd name="connsiteX88" fmla="*/ 11172600 w 12192000"/>
              <a:gd name="connsiteY88" fmla="*/ 4444536 h 6099082"/>
              <a:gd name="connsiteX89" fmla="*/ 11058869 w 12192000"/>
              <a:gd name="connsiteY89" fmla="*/ 4519786 h 6099082"/>
              <a:gd name="connsiteX90" fmla="*/ 10967423 w 12192000"/>
              <a:gd name="connsiteY90" fmla="*/ 4611991 h 6099082"/>
              <a:gd name="connsiteX91" fmla="*/ 10929704 w 12192000"/>
              <a:gd name="connsiteY91" fmla="*/ 4661903 h 6099082"/>
              <a:gd name="connsiteX92" fmla="*/ 10850453 w 12192000"/>
              <a:gd name="connsiteY92" fmla="*/ 4696003 h 6099082"/>
              <a:gd name="connsiteX93" fmla="*/ 10764534 w 12192000"/>
              <a:gd name="connsiteY93" fmla="*/ 4749345 h 6099082"/>
              <a:gd name="connsiteX94" fmla="*/ 10703573 w 12192000"/>
              <a:gd name="connsiteY94" fmla="*/ 4802305 h 6099082"/>
              <a:gd name="connsiteX95" fmla="*/ 10656519 w 12192000"/>
              <a:gd name="connsiteY95" fmla="*/ 4837740 h 6099082"/>
              <a:gd name="connsiteX96" fmla="*/ 10590031 w 12192000"/>
              <a:gd name="connsiteY96" fmla="*/ 4873366 h 6099082"/>
              <a:gd name="connsiteX97" fmla="*/ 10523354 w 12192000"/>
              <a:gd name="connsiteY97" fmla="*/ 4920039 h 6099082"/>
              <a:gd name="connsiteX98" fmla="*/ 10490969 w 12192000"/>
              <a:gd name="connsiteY98" fmla="*/ 4948806 h 6099082"/>
              <a:gd name="connsiteX99" fmla="*/ 10428291 w 12192000"/>
              <a:gd name="connsiteY99" fmla="*/ 4996622 h 6099082"/>
              <a:gd name="connsiteX100" fmla="*/ 10363709 w 12192000"/>
              <a:gd name="connsiteY100" fmla="*/ 5041201 h 6099082"/>
              <a:gd name="connsiteX101" fmla="*/ 10242357 w 12192000"/>
              <a:gd name="connsiteY101" fmla="*/ 5092257 h 6099082"/>
              <a:gd name="connsiteX102" fmla="*/ 10131863 w 12192000"/>
              <a:gd name="connsiteY102" fmla="*/ 5167315 h 6099082"/>
              <a:gd name="connsiteX103" fmla="*/ 10044230 w 12192000"/>
              <a:gd name="connsiteY103" fmla="*/ 5222182 h 6099082"/>
              <a:gd name="connsiteX104" fmla="*/ 9993175 w 12192000"/>
              <a:gd name="connsiteY104" fmla="*/ 5258189 h 6099082"/>
              <a:gd name="connsiteX105" fmla="*/ 9899446 w 12192000"/>
              <a:gd name="connsiteY105" fmla="*/ 5338582 h 6099082"/>
              <a:gd name="connsiteX106" fmla="*/ 9754088 w 12192000"/>
              <a:gd name="connsiteY106" fmla="*/ 5423166 h 6099082"/>
              <a:gd name="connsiteX107" fmla="*/ 9666265 w 12192000"/>
              <a:gd name="connsiteY107" fmla="*/ 5468888 h 6099082"/>
              <a:gd name="connsiteX108" fmla="*/ 9477283 w 12192000"/>
              <a:gd name="connsiteY108" fmla="*/ 5537851 h 6099082"/>
              <a:gd name="connsiteX109" fmla="*/ 9416321 w 12192000"/>
              <a:gd name="connsiteY109" fmla="*/ 5562426 h 6099082"/>
              <a:gd name="connsiteX110" fmla="*/ 9346597 w 12192000"/>
              <a:gd name="connsiteY110" fmla="*/ 5578619 h 6099082"/>
              <a:gd name="connsiteX111" fmla="*/ 9234579 w 12192000"/>
              <a:gd name="connsiteY111" fmla="*/ 5616911 h 6099082"/>
              <a:gd name="connsiteX112" fmla="*/ 9015878 w 12192000"/>
              <a:gd name="connsiteY112" fmla="*/ 5682826 h 6099082"/>
              <a:gd name="connsiteX113" fmla="*/ 8967871 w 12192000"/>
              <a:gd name="connsiteY113" fmla="*/ 5692923 h 6099082"/>
              <a:gd name="connsiteX114" fmla="*/ 8845565 w 12192000"/>
              <a:gd name="connsiteY114" fmla="*/ 5735407 h 6099082"/>
              <a:gd name="connsiteX115" fmla="*/ 8772219 w 12192000"/>
              <a:gd name="connsiteY115" fmla="*/ 5763982 h 6099082"/>
              <a:gd name="connsiteX116" fmla="*/ 8711448 w 12192000"/>
              <a:gd name="connsiteY116" fmla="*/ 5780366 h 6099082"/>
              <a:gd name="connsiteX117" fmla="*/ 8657726 w 12192000"/>
              <a:gd name="connsiteY117" fmla="*/ 5787986 h 6099082"/>
              <a:gd name="connsiteX118" fmla="*/ 8516369 w 12192000"/>
              <a:gd name="connsiteY118" fmla="*/ 5825705 h 6099082"/>
              <a:gd name="connsiteX119" fmla="*/ 8459979 w 12192000"/>
              <a:gd name="connsiteY119" fmla="*/ 5840566 h 6099082"/>
              <a:gd name="connsiteX120" fmla="*/ 8313671 w 12192000"/>
              <a:gd name="connsiteY120" fmla="*/ 5891622 h 6099082"/>
              <a:gd name="connsiteX121" fmla="*/ 8189651 w 12192000"/>
              <a:gd name="connsiteY121" fmla="*/ 5925341 h 6099082"/>
              <a:gd name="connsiteX122" fmla="*/ 8137835 w 12192000"/>
              <a:gd name="connsiteY122" fmla="*/ 5941534 h 6099082"/>
              <a:gd name="connsiteX123" fmla="*/ 8019339 w 12192000"/>
              <a:gd name="connsiteY123" fmla="*/ 5968586 h 6099082"/>
              <a:gd name="connsiteX124" fmla="*/ 7952280 w 12192000"/>
              <a:gd name="connsiteY124" fmla="*/ 5987637 h 6099082"/>
              <a:gd name="connsiteX125" fmla="*/ 7788636 w 12192000"/>
              <a:gd name="connsiteY125" fmla="*/ 6009163 h 6099082"/>
              <a:gd name="connsiteX126" fmla="*/ 7619655 w 12192000"/>
              <a:gd name="connsiteY126" fmla="*/ 6029928 h 6099082"/>
              <a:gd name="connsiteX127" fmla="*/ 7526880 w 12192000"/>
              <a:gd name="connsiteY127" fmla="*/ 6036786 h 6099082"/>
              <a:gd name="connsiteX128" fmla="*/ 7445916 w 12192000"/>
              <a:gd name="connsiteY128" fmla="*/ 6047647 h 6099082"/>
              <a:gd name="connsiteX129" fmla="*/ 7375428 w 12192000"/>
              <a:gd name="connsiteY129" fmla="*/ 6054505 h 6099082"/>
              <a:gd name="connsiteX130" fmla="*/ 7263220 w 12192000"/>
              <a:gd name="connsiteY130" fmla="*/ 6068411 h 6099082"/>
              <a:gd name="connsiteX131" fmla="*/ 7216547 w 12192000"/>
              <a:gd name="connsiteY131" fmla="*/ 6072032 h 6099082"/>
              <a:gd name="connsiteX132" fmla="*/ 7106432 w 12192000"/>
              <a:gd name="connsiteY132" fmla="*/ 6071840 h 6099082"/>
              <a:gd name="connsiteX133" fmla="*/ 7068141 w 12192000"/>
              <a:gd name="connsiteY133" fmla="*/ 6069936 h 6099082"/>
              <a:gd name="connsiteX134" fmla="*/ 6994415 w 12192000"/>
              <a:gd name="connsiteY134" fmla="*/ 6046313 h 6099082"/>
              <a:gd name="connsiteX135" fmla="*/ 6985653 w 12192000"/>
              <a:gd name="connsiteY135" fmla="*/ 6044599 h 6099082"/>
              <a:gd name="connsiteX136" fmla="*/ 6937263 w 12192000"/>
              <a:gd name="connsiteY136" fmla="*/ 6035263 h 6099082"/>
              <a:gd name="connsiteX137" fmla="*/ 6910782 w 12192000"/>
              <a:gd name="connsiteY137" fmla="*/ 6032214 h 6099082"/>
              <a:gd name="connsiteX138" fmla="*/ 6810195 w 12192000"/>
              <a:gd name="connsiteY138" fmla="*/ 6012784 h 6099082"/>
              <a:gd name="connsiteX139" fmla="*/ 6752283 w 12192000"/>
              <a:gd name="connsiteY139" fmla="*/ 6003639 h 6099082"/>
              <a:gd name="connsiteX140" fmla="*/ 6705417 w 12192000"/>
              <a:gd name="connsiteY140" fmla="*/ 6004974 h 6099082"/>
              <a:gd name="connsiteX141" fmla="*/ 6623118 w 12192000"/>
              <a:gd name="connsiteY141" fmla="*/ 6006687 h 6099082"/>
              <a:gd name="connsiteX142" fmla="*/ 6596828 w 12192000"/>
              <a:gd name="connsiteY142" fmla="*/ 6011070 h 6099082"/>
              <a:gd name="connsiteX143" fmla="*/ 6477951 w 12192000"/>
              <a:gd name="connsiteY143" fmla="*/ 5998495 h 6099082"/>
              <a:gd name="connsiteX144" fmla="*/ 6410131 w 12192000"/>
              <a:gd name="connsiteY144" fmla="*/ 5997543 h 6099082"/>
              <a:gd name="connsiteX145" fmla="*/ 6333739 w 12192000"/>
              <a:gd name="connsiteY145" fmla="*/ 5981920 h 6099082"/>
              <a:gd name="connsiteX146" fmla="*/ 6311449 w 12192000"/>
              <a:gd name="connsiteY146" fmla="*/ 5982682 h 6099082"/>
              <a:gd name="connsiteX147" fmla="*/ 6286493 w 12192000"/>
              <a:gd name="connsiteY147" fmla="*/ 5984017 h 6099082"/>
              <a:gd name="connsiteX148" fmla="*/ 6209909 w 12192000"/>
              <a:gd name="connsiteY148" fmla="*/ 5985161 h 6099082"/>
              <a:gd name="connsiteX149" fmla="*/ 6163424 w 12192000"/>
              <a:gd name="connsiteY149" fmla="*/ 5990874 h 6099082"/>
              <a:gd name="connsiteX150" fmla="*/ 6074841 w 12192000"/>
              <a:gd name="connsiteY150" fmla="*/ 5987447 h 6099082"/>
              <a:gd name="connsiteX151" fmla="*/ 6042072 w 12192000"/>
              <a:gd name="connsiteY151" fmla="*/ 5992399 h 6099082"/>
              <a:gd name="connsiteX152" fmla="*/ 5959204 w 12192000"/>
              <a:gd name="connsiteY152" fmla="*/ 5992971 h 6099082"/>
              <a:gd name="connsiteX153" fmla="*/ 5884905 w 12192000"/>
              <a:gd name="connsiteY153" fmla="*/ 5990113 h 6099082"/>
              <a:gd name="connsiteX154" fmla="*/ 5813275 w 12192000"/>
              <a:gd name="connsiteY154" fmla="*/ 5991637 h 6099082"/>
              <a:gd name="connsiteX155" fmla="*/ 5762029 w 12192000"/>
              <a:gd name="connsiteY155" fmla="*/ 5997923 h 6099082"/>
              <a:gd name="connsiteX156" fmla="*/ 5706401 w 12192000"/>
              <a:gd name="connsiteY156" fmla="*/ 6001734 h 6099082"/>
              <a:gd name="connsiteX157" fmla="*/ 5553045 w 12192000"/>
              <a:gd name="connsiteY157" fmla="*/ 6024403 h 6099082"/>
              <a:gd name="connsiteX158" fmla="*/ 5524660 w 12192000"/>
              <a:gd name="connsiteY158" fmla="*/ 6018880 h 6099082"/>
              <a:gd name="connsiteX159" fmla="*/ 5363491 w 12192000"/>
              <a:gd name="connsiteY159" fmla="*/ 6013736 h 6099082"/>
              <a:gd name="connsiteX160" fmla="*/ 5328437 w 12192000"/>
              <a:gd name="connsiteY160" fmla="*/ 6014118 h 6099082"/>
              <a:gd name="connsiteX161" fmla="*/ 5234326 w 12192000"/>
              <a:gd name="connsiteY161" fmla="*/ 5991637 h 6099082"/>
              <a:gd name="connsiteX162" fmla="*/ 5089161 w 12192000"/>
              <a:gd name="connsiteY162" fmla="*/ 6027262 h 6099082"/>
              <a:gd name="connsiteX163" fmla="*/ 4953328 w 12192000"/>
              <a:gd name="connsiteY163" fmla="*/ 6071840 h 6099082"/>
              <a:gd name="connsiteX164" fmla="*/ 4936184 w 12192000"/>
              <a:gd name="connsiteY164" fmla="*/ 6077555 h 6099082"/>
              <a:gd name="connsiteX165" fmla="*/ 4887414 w 12192000"/>
              <a:gd name="connsiteY165" fmla="*/ 6087272 h 6099082"/>
              <a:gd name="connsiteX166" fmla="*/ 4827024 w 12192000"/>
              <a:gd name="connsiteY166" fmla="*/ 6090701 h 6099082"/>
              <a:gd name="connsiteX167" fmla="*/ 4750439 w 12192000"/>
              <a:gd name="connsiteY167" fmla="*/ 6099082 h 6099082"/>
              <a:gd name="connsiteX168" fmla="*/ 4689097 w 12192000"/>
              <a:gd name="connsiteY168" fmla="*/ 6088605 h 6099082"/>
              <a:gd name="connsiteX169" fmla="*/ 4603368 w 12192000"/>
              <a:gd name="connsiteY169" fmla="*/ 6072984 h 6099082"/>
              <a:gd name="connsiteX170" fmla="*/ 4522595 w 12192000"/>
              <a:gd name="connsiteY170" fmla="*/ 6058123 h 6099082"/>
              <a:gd name="connsiteX171" fmla="*/ 4497067 w 12192000"/>
              <a:gd name="connsiteY171" fmla="*/ 6075649 h 6099082"/>
              <a:gd name="connsiteX172" fmla="*/ 4457632 w 12192000"/>
              <a:gd name="connsiteY172" fmla="*/ 6090890 h 6099082"/>
              <a:gd name="connsiteX173" fmla="*/ 4413816 w 12192000"/>
              <a:gd name="connsiteY173" fmla="*/ 6072601 h 6099082"/>
              <a:gd name="connsiteX174" fmla="*/ 4311323 w 12192000"/>
              <a:gd name="connsiteY174" fmla="*/ 6034693 h 6099082"/>
              <a:gd name="connsiteX175" fmla="*/ 4246551 w 12192000"/>
              <a:gd name="connsiteY175" fmla="*/ 6032976 h 6099082"/>
              <a:gd name="connsiteX176" fmla="*/ 4105766 w 12192000"/>
              <a:gd name="connsiteY176" fmla="*/ 6016784 h 6099082"/>
              <a:gd name="connsiteX177" fmla="*/ 4013753 w 12192000"/>
              <a:gd name="connsiteY177" fmla="*/ 5993733 h 6099082"/>
              <a:gd name="connsiteX178" fmla="*/ 3947648 w 12192000"/>
              <a:gd name="connsiteY178" fmla="*/ 5967634 h 6099082"/>
              <a:gd name="connsiteX179" fmla="*/ 3852966 w 12192000"/>
              <a:gd name="connsiteY179" fmla="*/ 5933533 h 6099082"/>
              <a:gd name="connsiteX180" fmla="*/ 3757902 w 12192000"/>
              <a:gd name="connsiteY180" fmla="*/ 5915816 h 6099082"/>
              <a:gd name="connsiteX181" fmla="*/ 3689131 w 12192000"/>
              <a:gd name="connsiteY181" fmla="*/ 5893526 h 6099082"/>
              <a:gd name="connsiteX182" fmla="*/ 3605116 w 12192000"/>
              <a:gd name="connsiteY182" fmla="*/ 5878285 h 6099082"/>
              <a:gd name="connsiteX183" fmla="*/ 3534629 w 12192000"/>
              <a:gd name="connsiteY183" fmla="*/ 5877715 h 6099082"/>
              <a:gd name="connsiteX184" fmla="*/ 3424135 w 12192000"/>
              <a:gd name="connsiteY184" fmla="*/ 5880382 h 6099082"/>
              <a:gd name="connsiteX185" fmla="*/ 3288877 w 12192000"/>
              <a:gd name="connsiteY185" fmla="*/ 5834280 h 6099082"/>
              <a:gd name="connsiteX186" fmla="*/ 3234202 w 12192000"/>
              <a:gd name="connsiteY186" fmla="*/ 5823991 h 6099082"/>
              <a:gd name="connsiteX187" fmla="*/ 3182763 w 12192000"/>
              <a:gd name="connsiteY187" fmla="*/ 5819229 h 6099082"/>
              <a:gd name="connsiteX188" fmla="*/ 3073604 w 12192000"/>
              <a:gd name="connsiteY188" fmla="*/ 5788558 h 6099082"/>
              <a:gd name="connsiteX189" fmla="*/ 3029216 w 12192000"/>
              <a:gd name="connsiteY189" fmla="*/ 5778459 h 6099082"/>
              <a:gd name="connsiteX190" fmla="*/ 2967110 w 12192000"/>
              <a:gd name="connsiteY190" fmla="*/ 5778651 h 6099082"/>
              <a:gd name="connsiteX191" fmla="*/ 2854140 w 12192000"/>
              <a:gd name="connsiteY191" fmla="*/ 5764553 h 6099082"/>
              <a:gd name="connsiteX192" fmla="*/ 2741360 w 12192000"/>
              <a:gd name="connsiteY192" fmla="*/ 5723403 h 6099082"/>
              <a:gd name="connsiteX193" fmla="*/ 2693543 w 12192000"/>
              <a:gd name="connsiteY193" fmla="*/ 5727405 h 6099082"/>
              <a:gd name="connsiteX194" fmla="*/ 2676398 w 12192000"/>
              <a:gd name="connsiteY194" fmla="*/ 5726453 h 6099082"/>
              <a:gd name="connsiteX195" fmla="*/ 2522279 w 12192000"/>
              <a:gd name="connsiteY195" fmla="*/ 5703782 h 6099082"/>
              <a:gd name="connsiteX196" fmla="*/ 2506847 w 12192000"/>
              <a:gd name="connsiteY196" fmla="*/ 5701305 h 6099082"/>
              <a:gd name="connsiteX197" fmla="*/ 2434456 w 12192000"/>
              <a:gd name="connsiteY197" fmla="*/ 5681112 h 6099082"/>
              <a:gd name="connsiteX198" fmla="*/ 2251948 w 12192000"/>
              <a:gd name="connsiteY198" fmla="*/ 5668538 h 6099082"/>
              <a:gd name="connsiteX199" fmla="*/ 2240710 w 12192000"/>
              <a:gd name="connsiteY199" fmla="*/ 5667014 h 6099082"/>
              <a:gd name="connsiteX200" fmla="*/ 2179556 w 12192000"/>
              <a:gd name="connsiteY200" fmla="*/ 5677111 h 6099082"/>
              <a:gd name="connsiteX201" fmla="*/ 2149267 w 12192000"/>
              <a:gd name="connsiteY201" fmla="*/ 5691399 h 6099082"/>
              <a:gd name="connsiteX202" fmla="*/ 2102021 w 12192000"/>
              <a:gd name="connsiteY202" fmla="*/ 5706259 h 6099082"/>
              <a:gd name="connsiteX203" fmla="*/ 2054013 w 12192000"/>
              <a:gd name="connsiteY203" fmla="*/ 5711784 h 6099082"/>
              <a:gd name="connsiteX204" fmla="*/ 1973429 w 12192000"/>
              <a:gd name="connsiteY204" fmla="*/ 5689303 h 6099082"/>
              <a:gd name="connsiteX205" fmla="*/ 1944092 w 12192000"/>
              <a:gd name="connsiteY205" fmla="*/ 5687017 h 6099082"/>
              <a:gd name="connsiteX206" fmla="*/ 1878748 w 12192000"/>
              <a:gd name="connsiteY206" fmla="*/ 5676159 h 6099082"/>
              <a:gd name="connsiteX207" fmla="*/ 1821596 w 12192000"/>
              <a:gd name="connsiteY207" fmla="*/ 5676920 h 6099082"/>
              <a:gd name="connsiteX208" fmla="*/ 1775684 w 12192000"/>
              <a:gd name="connsiteY208" fmla="*/ 5694257 h 6099082"/>
              <a:gd name="connsiteX209" fmla="*/ 1709006 w 12192000"/>
              <a:gd name="connsiteY209" fmla="*/ 5697685 h 6099082"/>
              <a:gd name="connsiteX210" fmla="*/ 1665950 w 12192000"/>
              <a:gd name="connsiteY210" fmla="*/ 5685113 h 6099082"/>
              <a:gd name="connsiteX211" fmla="*/ 1657188 w 12192000"/>
              <a:gd name="connsiteY211" fmla="*/ 5683399 h 6099082"/>
              <a:gd name="connsiteX212" fmla="*/ 1544598 w 12192000"/>
              <a:gd name="connsiteY212" fmla="*/ 5682634 h 6099082"/>
              <a:gd name="connsiteX213" fmla="*/ 1404006 w 12192000"/>
              <a:gd name="connsiteY213" fmla="*/ 5720546 h 6099082"/>
              <a:gd name="connsiteX214" fmla="*/ 1380762 w 12192000"/>
              <a:gd name="connsiteY214" fmla="*/ 5728549 h 6099082"/>
              <a:gd name="connsiteX215" fmla="*/ 1267411 w 12192000"/>
              <a:gd name="connsiteY215" fmla="*/ 5742455 h 6099082"/>
              <a:gd name="connsiteX216" fmla="*/ 1206641 w 12192000"/>
              <a:gd name="connsiteY216" fmla="*/ 5756553 h 6099082"/>
              <a:gd name="connsiteX217" fmla="*/ 1162823 w 12192000"/>
              <a:gd name="connsiteY217" fmla="*/ 5757315 h 6099082"/>
              <a:gd name="connsiteX218" fmla="*/ 1109865 w 12192000"/>
              <a:gd name="connsiteY218" fmla="*/ 5782270 h 6099082"/>
              <a:gd name="connsiteX219" fmla="*/ 1092527 w 12192000"/>
              <a:gd name="connsiteY219" fmla="*/ 5793130 h 6099082"/>
              <a:gd name="connsiteX220" fmla="*/ 1071762 w 12192000"/>
              <a:gd name="connsiteY220" fmla="*/ 5799607 h 6099082"/>
              <a:gd name="connsiteX221" fmla="*/ 977653 w 12192000"/>
              <a:gd name="connsiteY221" fmla="*/ 5820182 h 6099082"/>
              <a:gd name="connsiteX222" fmla="*/ 960887 w 12192000"/>
              <a:gd name="connsiteY222" fmla="*/ 5831801 h 6099082"/>
              <a:gd name="connsiteX223" fmla="*/ 949646 w 12192000"/>
              <a:gd name="connsiteY223" fmla="*/ 5839042 h 6099082"/>
              <a:gd name="connsiteX224" fmla="*/ 858205 w 12192000"/>
              <a:gd name="connsiteY224" fmla="*/ 5851234 h 6099082"/>
              <a:gd name="connsiteX225" fmla="*/ 801053 w 12192000"/>
              <a:gd name="connsiteY225" fmla="*/ 5885715 h 6099082"/>
              <a:gd name="connsiteX226" fmla="*/ 785432 w 12192000"/>
              <a:gd name="connsiteY226" fmla="*/ 5900384 h 6099082"/>
              <a:gd name="connsiteX227" fmla="*/ 730754 w 12192000"/>
              <a:gd name="connsiteY227" fmla="*/ 5922482 h 6099082"/>
              <a:gd name="connsiteX228" fmla="*/ 546917 w 12192000"/>
              <a:gd name="connsiteY228" fmla="*/ 5964966 h 6099082"/>
              <a:gd name="connsiteX229" fmla="*/ 494337 w 12192000"/>
              <a:gd name="connsiteY229" fmla="*/ 5949915 h 6099082"/>
              <a:gd name="connsiteX230" fmla="*/ 394511 w 12192000"/>
              <a:gd name="connsiteY230" fmla="*/ 5990303 h 6099082"/>
              <a:gd name="connsiteX231" fmla="*/ 307259 w 12192000"/>
              <a:gd name="connsiteY231" fmla="*/ 6013163 h 6099082"/>
              <a:gd name="connsiteX232" fmla="*/ 274873 w 12192000"/>
              <a:gd name="connsiteY232" fmla="*/ 6018690 h 6099082"/>
              <a:gd name="connsiteX233" fmla="*/ 172384 w 12192000"/>
              <a:gd name="connsiteY233" fmla="*/ 6028786 h 6099082"/>
              <a:gd name="connsiteX234" fmla="*/ 119613 w 12192000"/>
              <a:gd name="connsiteY234" fmla="*/ 6051647 h 6099082"/>
              <a:gd name="connsiteX235" fmla="*/ 61197 w 12192000"/>
              <a:gd name="connsiteY235" fmla="*/ 6069150 h 6099082"/>
              <a:gd name="connsiteX236" fmla="*/ 544 w 12192000"/>
              <a:gd name="connsiteY236" fmla="*/ 6073921 h 6099082"/>
              <a:gd name="connsiteX237" fmla="*/ 544 w 12192000"/>
              <a:gd name="connsiteY237" fmla="*/ 5946682 h 6099082"/>
              <a:gd name="connsiteX238" fmla="*/ 0 w 12192000"/>
              <a:gd name="connsiteY238" fmla="*/ 5946682 h 6099082"/>
              <a:gd name="connsiteX239" fmla="*/ 0 w 12192000"/>
              <a:gd name="connsiteY239" fmla="*/ 1335314 h 6099082"/>
              <a:gd name="connsiteX240" fmla="*/ 0 w 12192000"/>
              <a:gd name="connsiteY240" fmla="*/ 873938 h 609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12192000" h="6099082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6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4" y="5758133"/>
                </a:lnTo>
                <a:cubicBezTo>
                  <a:pt x="6321454" y="5760521"/>
                  <a:pt x="6329151" y="5762258"/>
                  <a:pt x="6337047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2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3871824" y="5726642"/>
                </a:moveTo>
                <a:cubicBezTo>
                  <a:pt x="3883350" y="5738834"/>
                  <a:pt x="3895591" y="5748360"/>
                  <a:pt x="3908498" y="5756123"/>
                </a:cubicBezTo>
                <a:lnTo>
                  <a:pt x="3908984" y="5756350"/>
                </a:lnTo>
                <a:lnTo>
                  <a:pt x="3908498" y="5756123"/>
                </a:lnTo>
                <a:cubicBezTo>
                  <a:pt x="3895591" y="5748360"/>
                  <a:pt x="3883351" y="5738834"/>
                  <a:pt x="3871824" y="5726642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5" y="5670301"/>
                </a:cubicBezTo>
                <a:lnTo>
                  <a:pt x="4858238" y="5663787"/>
                </a:lnTo>
                <a:cubicBezTo>
                  <a:pt x="4849944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89" y="5648726"/>
                  <a:pt x="5089161" y="5653107"/>
                </a:cubicBezTo>
                <a:cubicBezTo>
                  <a:pt x="5078018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4" y="5990874"/>
                </a:cubicBezTo>
                <a:cubicBezTo>
                  <a:pt x="6133897" y="5985351"/>
                  <a:pt x="6104368" y="5997733"/>
                  <a:pt x="6074841" y="5987447"/>
                </a:cubicBezTo>
                <a:cubicBezTo>
                  <a:pt x="6065695" y="5984399"/>
                  <a:pt x="6053123" y="5992019"/>
                  <a:pt x="6042072" y="5992399"/>
                </a:cubicBezTo>
                <a:cubicBezTo>
                  <a:pt x="6014449" y="5993351"/>
                  <a:pt x="5986827" y="5993161"/>
                  <a:pt x="5959204" y="5992971"/>
                </a:cubicBezTo>
                <a:cubicBezTo>
                  <a:pt x="5934437" y="5992781"/>
                  <a:pt x="5908718" y="5995447"/>
                  <a:pt x="5884905" y="5990113"/>
                </a:cubicBezTo>
                <a:cubicBezTo>
                  <a:pt x="5859949" y="5984399"/>
                  <a:pt x="5837470" y="5985161"/>
                  <a:pt x="5813275" y="5991637"/>
                </a:cubicBezTo>
                <a:cubicBezTo>
                  <a:pt x="5796701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3" y="6024403"/>
                  <a:pt x="5553045" y="6024403"/>
                </a:cubicBezTo>
                <a:cubicBezTo>
                  <a:pt x="5543518" y="6024403"/>
                  <a:pt x="5533801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49" y="6016022"/>
                  <a:pt x="5339677" y="6016403"/>
                  <a:pt x="5328437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1" y="6027262"/>
                </a:cubicBezTo>
                <a:cubicBezTo>
                  <a:pt x="5044391" y="6043455"/>
                  <a:pt x="5006291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4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01305" y="6092986"/>
                  <a:pt x="4775968" y="6099082"/>
                  <a:pt x="4750439" y="6099082"/>
                </a:cubicBezTo>
                <a:cubicBezTo>
                  <a:pt x="4729865" y="6099082"/>
                  <a:pt x="4709480" y="6092034"/>
                  <a:pt x="4689097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5" y="6058123"/>
                </a:cubicBezTo>
                <a:cubicBezTo>
                  <a:pt x="4513260" y="6059457"/>
                  <a:pt x="4501257" y="6067459"/>
                  <a:pt x="4497067" y="6075649"/>
                </a:cubicBezTo>
                <a:cubicBezTo>
                  <a:pt x="4487731" y="6093938"/>
                  <a:pt x="4474968" y="6097178"/>
                  <a:pt x="4457632" y="6090890"/>
                </a:cubicBezTo>
                <a:cubicBezTo>
                  <a:pt x="4442581" y="6085555"/>
                  <a:pt x="4424103" y="6082890"/>
                  <a:pt x="4413816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5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ln>
            <a:noFill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1E12D6AD-7096-45BB-9C02-468B2704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" y="3296010"/>
            <a:ext cx="9143592" cy="2849975"/>
          </a:xfrm>
          <a:custGeom>
            <a:avLst/>
            <a:gdLst>
              <a:gd name="connsiteX0" fmla="*/ 6095524 w 6095524"/>
              <a:gd name="connsiteY0" fmla="*/ 0 h 1424940"/>
              <a:gd name="connsiteX1" fmla="*/ 6095524 w 6095524"/>
              <a:gd name="connsiteY1" fmla="*/ 17431 h 1424940"/>
              <a:gd name="connsiteX2" fmla="*/ 6095524 w 6095524"/>
              <a:gd name="connsiteY2" fmla="*/ 216290 h 1424940"/>
              <a:gd name="connsiteX3" fmla="*/ 6079998 w 6095524"/>
              <a:gd name="connsiteY3" fmla="*/ 230600 h 1424940"/>
              <a:gd name="connsiteX4" fmla="*/ 6012751 w 6095524"/>
              <a:gd name="connsiteY4" fmla="*/ 260699 h 1424940"/>
              <a:gd name="connsiteX5" fmla="*/ 5992749 w 6095524"/>
              <a:gd name="connsiteY5" fmla="*/ 268700 h 1424940"/>
              <a:gd name="connsiteX6" fmla="*/ 5910358 w 6095524"/>
              <a:gd name="connsiteY6" fmla="*/ 320231 h 1424940"/>
              <a:gd name="connsiteX7" fmla="*/ 5835777 w 6095524"/>
              <a:gd name="connsiteY7" fmla="*/ 383953 h 1424940"/>
              <a:gd name="connsiteX8" fmla="*/ 5781008 w 6095524"/>
              <a:gd name="connsiteY8" fmla="*/ 459581 h 1424940"/>
              <a:gd name="connsiteX9" fmla="*/ 5765673 w 6095524"/>
              <a:gd name="connsiteY9" fmla="*/ 477584 h 1424940"/>
              <a:gd name="connsiteX10" fmla="*/ 5723763 w 6095524"/>
              <a:gd name="connsiteY10" fmla="*/ 500158 h 1424940"/>
              <a:gd name="connsiteX11" fmla="*/ 5686711 w 6095524"/>
              <a:gd name="connsiteY11" fmla="*/ 517112 h 1424940"/>
              <a:gd name="connsiteX12" fmla="*/ 5659850 w 6095524"/>
              <a:gd name="connsiteY12" fmla="*/ 535877 h 1424940"/>
              <a:gd name="connsiteX13" fmla="*/ 5637181 w 6095524"/>
              <a:gd name="connsiteY13" fmla="*/ 553117 h 1424940"/>
              <a:gd name="connsiteX14" fmla="*/ 5585841 w 6095524"/>
              <a:gd name="connsiteY14" fmla="*/ 597694 h 1424940"/>
              <a:gd name="connsiteX15" fmla="*/ 5528977 w 6095524"/>
              <a:gd name="connsiteY15" fmla="*/ 635318 h 1424940"/>
              <a:gd name="connsiteX16" fmla="*/ 5483256 w 6095524"/>
              <a:gd name="connsiteY16" fmla="*/ 681419 h 1424940"/>
              <a:gd name="connsiteX17" fmla="*/ 5464397 w 6095524"/>
              <a:gd name="connsiteY17" fmla="*/ 706374 h 1424940"/>
              <a:gd name="connsiteX18" fmla="*/ 5424773 w 6095524"/>
              <a:gd name="connsiteY18" fmla="*/ 723424 h 1424940"/>
              <a:gd name="connsiteX19" fmla="*/ 5381815 w 6095524"/>
              <a:gd name="connsiteY19" fmla="*/ 750094 h 1424940"/>
              <a:gd name="connsiteX20" fmla="*/ 5351335 w 6095524"/>
              <a:gd name="connsiteY20" fmla="*/ 776573 h 1424940"/>
              <a:gd name="connsiteX21" fmla="*/ 5327809 w 6095524"/>
              <a:gd name="connsiteY21" fmla="*/ 794290 h 1424940"/>
              <a:gd name="connsiteX22" fmla="*/ 5294566 w 6095524"/>
              <a:gd name="connsiteY22" fmla="*/ 812102 h 1424940"/>
              <a:gd name="connsiteX23" fmla="*/ 5261229 w 6095524"/>
              <a:gd name="connsiteY23" fmla="*/ 835438 h 1424940"/>
              <a:gd name="connsiteX24" fmla="*/ 5245037 w 6095524"/>
              <a:gd name="connsiteY24" fmla="*/ 849821 h 1424940"/>
              <a:gd name="connsiteX25" fmla="*/ 5213699 w 6095524"/>
              <a:gd name="connsiteY25" fmla="*/ 873728 h 1424940"/>
              <a:gd name="connsiteX26" fmla="*/ 5181409 w 6095524"/>
              <a:gd name="connsiteY26" fmla="*/ 896017 h 1424940"/>
              <a:gd name="connsiteX27" fmla="*/ 5120735 w 6095524"/>
              <a:gd name="connsiteY27" fmla="*/ 921544 h 1424940"/>
              <a:gd name="connsiteX28" fmla="*/ 5065490 w 6095524"/>
              <a:gd name="connsiteY28" fmla="*/ 959072 h 1424940"/>
              <a:gd name="connsiteX29" fmla="*/ 5021675 w 6095524"/>
              <a:gd name="connsiteY29" fmla="*/ 986504 h 1424940"/>
              <a:gd name="connsiteX30" fmla="*/ 4996148 w 6095524"/>
              <a:gd name="connsiteY30" fmla="*/ 1004507 h 1424940"/>
              <a:gd name="connsiteX31" fmla="*/ 4949285 w 6095524"/>
              <a:gd name="connsiteY31" fmla="*/ 1044702 h 1424940"/>
              <a:gd name="connsiteX32" fmla="*/ 4876609 w 6095524"/>
              <a:gd name="connsiteY32" fmla="*/ 1086993 h 1424940"/>
              <a:gd name="connsiteX33" fmla="*/ 4832699 w 6095524"/>
              <a:gd name="connsiteY33" fmla="*/ 1109853 h 1424940"/>
              <a:gd name="connsiteX34" fmla="*/ 4738211 w 6095524"/>
              <a:gd name="connsiteY34" fmla="*/ 1144334 h 1424940"/>
              <a:gd name="connsiteX35" fmla="*/ 4707731 w 6095524"/>
              <a:gd name="connsiteY35" fmla="*/ 1156621 h 1424940"/>
              <a:gd name="connsiteX36" fmla="*/ 4672870 w 6095524"/>
              <a:gd name="connsiteY36" fmla="*/ 1164717 h 1424940"/>
              <a:gd name="connsiteX37" fmla="*/ 4616863 w 6095524"/>
              <a:gd name="connsiteY37" fmla="*/ 1183862 h 1424940"/>
              <a:gd name="connsiteX38" fmla="*/ 4507516 w 6095524"/>
              <a:gd name="connsiteY38" fmla="*/ 1216819 h 1424940"/>
              <a:gd name="connsiteX39" fmla="*/ 4483513 w 6095524"/>
              <a:gd name="connsiteY39" fmla="*/ 1221867 h 1424940"/>
              <a:gd name="connsiteX40" fmla="*/ 4422362 w 6095524"/>
              <a:gd name="connsiteY40" fmla="*/ 1243108 h 1424940"/>
              <a:gd name="connsiteX41" fmla="*/ 4385691 w 6095524"/>
              <a:gd name="connsiteY41" fmla="*/ 1257395 h 1424940"/>
              <a:gd name="connsiteX42" fmla="*/ 4355306 w 6095524"/>
              <a:gd name="connsiteY42" fmla="*/ 1265587 h 1424940"/>
              <a:gd name="connsiteX43" fmla="*/ 4328446 w 6095524"/>
              <a:gd name="connsiteY43" fmla="*/ 1269397 h 1424940"/>
              <a:gd name="connsiteX44" fmla="*/ 4257770 w 6095524"/>
              <a:gd name="connsiteY44" fmla="*/ 1288256 h 1424940"/>
              <a:gd name="connsiteX45" fmla="*/ 4229576 w 6095524"/>
              <a:gd name="connsiteY45" fmla="*/ 1295686 h 1424940"/>
              <a:gd name="connsiteX46" fmla="*/ 4156424 w 6095524"/>
              <a:gd name="connsiteY46" fmla="*/ 1321213 h 1424940"/>
              <a:gd name="connsiteX47" fmla="*/ 4094416 w 6095524"/>
              <a:gd name="connsiteY47" fmla="*/ 1338072 h 1424940"/>
              <a:gd name="connsiteX48" fmla="*/ 4068509 w 6095524"/>
              <a:gd name="connsiteY48" fmla="*/ 1346168 h 1424940"/>
              <a:gd name="connsiteX49" fmla="*/ 4009263 w 6095524"/>
              <a:gd name="connsiteY49" fmla="*/ 1359694 h 1424940"/>
              <a:gd name="connsiteX50" fmla="*/ 3975735 w 6095524"/>
              <a:gd name="connsiteY50" fmla="*/ 1369219 h 1424940"/>
              <a:gd name="connsiteX51" fmla="*/ 3893915 w 6095524"/>
              <a:gd name="connsiteY51" fmla="*/ 1379982 h 1424940"/>
              <a:gd name="connsiteX52" fmla="*/ 3809428 w 6095524"/>
              <a:gd name="connsiteY52" fmla="*/ 1390364 h 1424940"/>
              <a:gd name="connsiteX53" fmla="*/ 3763042 w 6095524"/>
              <a:gd name="connsiteY53" fmla="*/ 1393793 h 1424940"/>
              <a:gd name="connsiteX54" fmla="*/ 3722561 w 6095524"/>
              <a:gd name="connsiteY54" fmla="*/ 1399223 h 1424940"/>
              <a:gd name="connsiteX55" fmla="*/ 3687318 w 6095524"/>
              <a:gd name="connsiteY55" fmla="*/ 1402652 h 1424940"/>
              <a:gd name="connsiteX56" fmla="*/ 3631216 w 6095524"/>
              <a:gd name="connsiteY56" fmla="*/ 1409605 h 1424940"/>
              <a:gd name="connsiteX57" fmla="*/ 3607880 w 6095524"/>
              <a:gd name="connsiteY57" fmla="*/ 1411415 h 1424940"/>
              <a:gd name="connsiteX58" fmla="*/ 3552825 w 6095524"/>
              <a:gd name="connsiteY58" fmla="*/ 1411319 h 1424940"/>
              <a:gd name="connsiteX59" fmla="*/ 3533680 w 6095524"/>
              <a:gd name="connsiteY59" fmla="*/ 1410367 h 1424940"/>
              <a:gd name="connsiteX60" fmla="*/ 3496818 w 6095524"/>
              <a:gd name="connsiteY60" fmla="*/ 1398556 h 1424940"/>
              <a:gd name="connsiteX61" fmla="*/ 3492437 w 6095524"/>
              <a:gd name="connsiteY61" fmla="*/ 1397699 h 1424940"/>
              <a:gd name="connsiteX62" fmla="*/ 3468243 w 6095524"/>
              <a:gd name="connsiteY62" fmla="*/ 1393031 h 1424940"/>
              <a:gd name="connsiteX63" fmla="*/ 3455003 w 6095524"/>
              <a:gd name="connsiteY63" fmla="*/ 1391507 h 1424940"/>
              <a:gd name="connsiteX64" fmla="*/ 3404711 w 6095524"/>
              <a:gd name="connsiteY64" fmla="*/ 1381792 h 1424940"/>
              <a:gd name="connsiteX65" fmla="*/ 3375756 w 6095524"/>
              <a:gd name="connsiteY65" fmla="*/ 1377220 h 1424940"/>
              <a:gd name="connsiteX66" fmla="*/ 3352324 w 6095524"/>
              <a:gd name="connsiteY66" fmla="*/ 1377887 h 1424940"/>
              <a:gd name="connsiteX67" fmla="*/ 3311176 w 6095524"/>
              <a:gd name="connsiteY67" fmla="*/ 1378744 h 1424940"/>
              <a:gd name="connsiteX68" fmla="*/ 3298031 w 6095524"/>
              <a:gd name="connsiteY68" fmla="*/ 1380935 h 1424940"/>
              <a:gd name="connsiteX69" fmla="*/ 3238595 w 6095524"/>
              <a:gd name="connsiteY69" fmla="*/ 1374648 h 1424940"/>
              <a:gd name="connsiteX70" fmla="*/ 3204686 w 6095524"/>
              <a:gd name="connsiteY70" fmla="*/ 1374172 h 1424940"/>
              <a:gd name="connsiteX71" fmla="*/ 3166491 w 6095524"/>
              <a:gd name="connsiteY71" fmla="*/ 1366361 h 1424940"/>
              <a:gd name="connsiteX72" fmla="*/ 3155347 w 6095524"/>
              <a:gd name="connsiteY72" fmla="*/ 1366742 h 1424940"/>
              <a:gd name="connsiteX73" fmla="*/ 3142869 w 6095524"/>
              <a:gd name="connsiteY73" fmla="*/ 1367409 h 1424940"/>
              <a:gd name="connsiteX74" fmla="*/ 3104578 w 6095524"/>
              <a:gd name="connsiteY74" fmla="*/ 1367981 h 1424940"/>
              <a:gd name="connsiteX75" fmla="*/ 3081337 w 6095524"/>
              <a:gd name="connsiteY75" fmla="*/ 1370838 h 1424940"/>
              <a:gd name="connsiteX76" fmla="*/ 3037047 w 6095524"/>
              <a:gd name="connsiteY76" fmla="*/ 1369124 h 1424940"/>
              <a:gd name="connsiteX77" fmla="*/ 3020663 w 6095524"/>
              <a:gd name="connsiteY77" fmla="*/ 1371600 h 1424940"/>
              <a:gd name="connsiteX78" fmla="*/ 2979230 w 6095524"/>
              <a:gd name="connsiteY78" fmla="*/ 1371886 h 1424940"/>
              <a:gd name="connsiteX79" fmla="*/ 2942082 w 6095524"/>
              <a:gd name="connsiteY79" fmla="*/ 1370457 h 1424940"/>
              <a:gd name="connsiteX80" fmla="*/ 2906268 w 6095524"/>
              <a:gd name="connsiteY80" fmla="*/ 1371219 h 1424940"/>
              <a:gd name="connsiteX81" fmla="*/ 2880646 w 6095524"/>
              <a:gd name="connsiteY81" fmla="*/ 1374362 h 1424940"/>
              <a:gd name="connsiteX82" fmla="*/ 2852833 w 6095524"/>
              <a:gd name="connsiteY82" fmla="*/ 1376267 h 1424940"/>
              <a:gd name="connsiteX83" fmla="*/ 2776157 w 6095524"/>
              <a:gd name="connsiteY83" fmla="*/ 1387602 h 1424940"/>
              <a:gd name="connsiteX84" fmla="*/ 2761965 w 6095524"/>
              <a:gd name="connsiteY84" fmla="*/ 1384840 h 1424940"/>
              <a:gd name="connsiteX85" fmla="*/ 2681383 w 6095524"/>
              <a:gd name="connsiteY85" fmla="*/ 1382268 h 1424940"/>
              <a:gd name="connsiteX86" fmla="*/ 2663857 w 6095524"/>
              <a:gd name="connsiteY86" fmla="*/ 1382459 h 1424940"/>
              <a:gd name="connsiteX87" fmla="*/ 2616803 w 6095524"/>
              <a:gd name="connsiteY87" fmla="*/ 1371219 h 1424940"/>
              <a:gd name="connsiteX88" fmla="*/ 2544223 w 6095524"/>
              <a:gd name="connsiteY88" fmla="*/ 1389031 h 1424940"/>
              <a:gd name="connsiteX89" fmla="*/ 2476309 w 6095524"/>
              <a:gd name="connsiteY89" fmla="*/ 1411319 h 1424940"/>
              <a:gd name="connsiteX90" fmla="*/ 2467737 w 6095524"/>
              <a:gd name="connsiteY90" fmla="*/ 1414177 h 1424940"/>
              <a:gd name="connsiteX91" fmla="*/ 2443353 w 6095524"/>
              <a:gd name="connsiteY91" fmla="*/ 1419035 h 1424940"/>
              <a:gd name="connsiteX92" fmla="*/ 2413159 w 6095524"/>
              <a:gd name="connsiteY92" fmla="*/ 1420749 h 1424940"/>
              <a:gd name="connsiteX93" fmla="*/ 2374868 w 6095524"/>
              <a:gd name="connsiteY93" fmla="*/ 1424940 h 1424940"/>
              <a:gd name="connsiteX94" fmla="*/ 2344198 w 6095524"/>
              <a:gd name="connsiteY94" fmla="*/ 1419701 h 1424940"/>
              <a:gd name="connsiteX95" fmla="*/ 2301335 w 6095524"/>
              <a:gd name="connsiteY95" fmla="*/ 1411891 h 1424940"/>
              <a:gd name="connsiteX96" fmla="*/ 2260949 w 6095524"/>
              <a:gd name="connsiteY96" fmla="*/ 1404461 h 1424940"/>
              <a:gd name="connsiteX97" fmla="*/ 2248186 w 6095524"/>
              <a:gd name="connsiteY97" fmla="*/ 1413224 h 1424940"/>
              <a:gd name="connsiteX98" fmla="*/ 2228469 w 6095524"/>
              <a:gd name="connsiteY98" fmla="*/ 1420844 h 1424940"/>
              <a:gd name="connsiteX99" fmla="*/ 2206562 w 6095524"/>
              <a:gd name="connsiteY99" fmla="*/ 1411700 h 1424940"/>
              <a:gd name="connsiteX100" fmla="*/ 2155317 w 6095524"/>
              <a:gd name="connsiteY100" fmla="*/ 1392746 h 1424940"/>
              <a:gd name="connsiteX101" fmla="*/ 2122932 w 6095524"/>
              <a:gd name="connsiteY101" fmla="*/ 1391888 h 1424940"/>
              <a:gd name="connsiteX102" fmla="*/ 2052542 w 6095524"/>
              <a:gd name="connsiteY102" fmla="*/ 1383792 h 1424940"/>
              <a:gd name="connsiteX103" fmla="*/ 2006537 w 6095524"/>
              <a:gd name="connsiteY103" fmla="*/ 1372267 h 1424940"/>
              <a:gd name="connsiteX104" fmla="*/ 1973486 w 6095524"/>
              <a:gd name="connsiteY104" fmla="*/ 1359218 h 1424940"/>
              <a:gd name="connsiteX105" fmla="*/ 1926146 w 6095524"/>
              <a:gd name="connsiteY105" fmla="*/ 1342168 h 1424940"/>
              <a:gd name="connsiteX106" fmla="*/ 1878616 w 6095524"/>
              <a:gd name="connsiteY106" fmla="*/ 1333310 h 1424940"/>
              <a:gd name="connsiteX107" fmla="*/ 1844231 w 6095524"/>
              <a:gd name="connsiteY107" fmla="*/ 1322165 h 1424940"/>
              <a:gd name="connsiteX108" fmla="*/ 1802225 w 6095524"/>
              <a:gd name="connsiteY108" fmla="*/ 1314545 h 1424940"/>
              <a:gd name="connsiteX109" fmla="*/ 1766983 w 6095524"/>
              <a:gd name="connsiteY109" fmla="*/ 1314260 h 1424940"/>
              <a:gd name="connsiteX110" fmla="*/ 1711738 w 6095524"/>
              <a:gd name="connsiteY110" fmla="*/ 1315593 h 1424940"/>
              <a:gd name="connsiteX111" fmla="*/ 1644111 w 6095524"/>
              <a:gd name="connsiteY111" fmla="*/ 1292543 h 1424940"/>
              <a:gd name="connsiteX112" fmla="*/ 1616774 w 6095524"/>
              <a:gd name="connsiteY112" fmla="*/ 1287399 h 1424940"/>
              <a:gd name="connsiteX113" fmla="*/ 1591056 w 6095524"/>
              <a:gd name="connsiteY113" fmla="*/ 1285018 h 1424940"/>
              <a:gd name="connsiteX114" fmla="*/ 1536478 w 6095524"/>
              <a:gd name="connsiteY114" fmla="*/ 1269683 h 1424940"/>
              <a:gd name="connsiteX115" fmla="*/ 1514285 w 6095524"/>
              <a:gd name="connsiteY115" fmla="*/ 1264634 h 1424940"/>
              <a:gd name="connsiteX116" fmla="*/ 1483233 w 6095524"/>
              <a:gd name="connsiteY116" fmla="*/ 1264730 h 1424940"/>
              <a:gd name="connsiteX117" fmla="*/ 1426750 w 6095524"/>
              <a:gd name="connsiteY117" fmla="*/ 1257681 h 1424940"/>
              <a:gd name="connsiteX118" fmla="*/ 1370362 w 6095524"/>
              <a:gd name="connsiteY118" fmla="*/ 1237107 h 1424940"/>
              <a:gd name="connsiteX119" fmla="*/ 1346454 w 6095524"/>
              <a:gd name="connsiteY119" fmla="*/ 1239107 h 1424940"/>
              <a:gd name="connsiteX120" fmla="*/ 1337882 w 6095524"/>
              <a:gd name="connsiteY120" fmla="*/ 1238631 h 1424940"/>
              <a:gd name="connsiteX121" fmla="*/ 1260825 w 6095524"/>
              <a:gd name="connsiteY121" fmla="*/ 1227296 h 1424940"/>
              <a:gd name="connsiteX122" fmla="*/ 1253109 w 6095524"/>
              <a:gd name="connsiteY122" fmla="*/ 1226058 h 1424940"/>
              <a:gd name="connsiteX123" fmla="*/ 1216915 w 6095524"/>
              <a:gd name="connsiteY123" fmla="*/ 1215962 h 1424940"/>
              <a:gd name="connsiteX124" fmla="*/ 1125664 w 6095524"/>
              <a:gd name="connsiteY124" fmla="*/ 1209675 h 1424940"/>
              <a:gd name="connsiteX125" fmla="*/ 1120045 w 6095524"/>
              <a:gd name="connsiteY125" fmla="*/ 1208913 h 1424940"/>
              <a:gd name="connsiteX126" fmla="*/ 1089469 w 6095524"/>
              <a:gd name="connsiteY126" fmla="*/ 1213961 h 1424940"/>
              <a:gd name="connsiteX127" fmla="*/ 1074325 w 6095524"/>
              <a:gd name="connsiteY127" fmla="*/ 1221105 h 1424940"/>
              <a:gd name="connsiteX128" fmla="*/ 1050703 w 6095524"/>
              <a:gd name="connsiteY128" fmla="*/ 1228535 h 1424940"/>
              <a:gd name="connsiteX129" fmla="*/ 1026700 w 6095524"/>
              <a:gd name="connsiteY129" fmla="*/ 1231297 h 1424940"/>
              <a:gd name="connsiteX130" fmla="*/ 986409 w 6095524"/>
              <a:gd name="connsiteY130" fmla="*/ 1220057 h 1424940"/>
              <a:gd name="connsiteX131" fmla="*/ 971741 w 6095524"/>
              <a:gd name="connsiteY131" fmla="*/ 1218914 h 1424940"/>
              <a:gd name="connsiteX132" fmla="*/ 939070 w 6095524"/>
              <a:gd name="connsiteY132" fmla="*/ 1213485 h 1424940"/>
              <a:gd name="connsiteX133" fmla="*/ 910495 w 6095524"/>
              <a:gd name="connsiteY133" fmla="*/ 1213866 h 1424940"/>
              <a:gd name="connsiteX134" fmla="*/ 887540 w 6095524"/>
              <a:gd name="connsiteY134" fmla="*/ 1222534 h 1424940"/>
              <a:gd name="connsiteX135" fmla="*/ 854202 w 6095524"/>
              <a:gd name="connsiteY135" fmla="*/ 1224248 h 1424940"/>
              <a:gd name="connsiteX136" fmla="*/ 832675 w 6095524"/>
              <a:gd name="connsiteY136" fmla="*/ 1217962 h 1424940"/>
              <a:gd name="connsiteX137" fmla="*/ 828294 w 6095524"/>
              <a:gd name="connsiteY137" fmla="*/ 1217105 h 1424940"/>
              <a:gd name="connsiteX138" fmla="*/ 772001 w 6095524"/>
              <a:gd name="connsiteY138" fmla="*/ 1216723 h 1424940"/>
              <a:gd name="connsiteX139" fmla="*/ 701707 w 6095524"/>
              <a:gd name="connsiteY139" fmla="*/ 1235678 h 1424940"/>
              <a:gd name="connsiteX140" fmla="*/ 690086 w 6095524"/>
              <a:gd name="connsiteY140" fmla="*/ 1239679 h 1424940"/>
              <a:gd name="connsiteX141" fmla="*/ 633412 w 6095524"/>
              <a:gd name="connsiteY141" fmla="*/ 1246632 h 1424940"/>
              <a:gd name="connsiteX142" fmla="*/ 603028 w 6095524"/>
              <a:gd name="connsiteY142" fmla="*/ 1253681 h 1424940"/>
              <a:gd name="connsiteX143" fmla="*/ 581120 w 6095524"/>
              <a:gd name="connsiteY143" fmla="*/ 1254062 h 1424940"/>
              <a:gd name="connsiteX144" fmla="*/ 554642 w 6095524"/>
              <a:gd name="connsiteY144" fmla="*/ 1266539 h 1424940"/>
              <a:gd name="connsiteX145" fmla="*/ 545973 w 6095524"/>
              <a:gd name="connsiteY145" fmla="*/ 1271969 h 1424940"/>
              <a:gd name="connsiteX146" fmla="*/ 535591 w 6095524"/>
              <a:gd name="connsiteY146" fmla="*/ 1275207 h 1424940"/>
              <a:gd name="connsiteX147" fmla="*/ 488538 w 6095524"/>
              <a:gd name="connsiteY147" fmla="*/ 1285494 h 1424940"/>
              <a:gd name="connsiteX148" fmla="*/ 480155 w 6095524"/>
              <a:gd name="connsiteY148" fmla="*/ 1291304 h 1424940"/>
              <a:gd name="connsiteX149" fmla="*/ 474535 w 6095524"/>
              <a:gd name="connsiteY149" fmla="*/ 1294924 h 1424940"/>
              <a:gd name="connsiteX150" fmla="*/ 428816 w 6095524"/>
              <a:gd name="connsiteY150" fmla="*/ 1301020 h 1424940"/>
              <a:gd name="connsiteX151" fmla="*/ 400241 w 6095524"/>
              <a:gd name="connsiteY151" fmla="*/ 1318260 h 1424940"/>
              <a:gd name="connsiteX152" fmla="*/ 392431 w 6095524"/>
              <a:gd name="connsiteY152" fmla="*/ 1325594 h 1424940"/>
              <a:gd name="connsiteX153" fmla="*/ 365093 w 6095524"/>
              <a:gd name="connsiteY153" fmla="*/ 1336643 h 1424940"/>
              <a:gd name="connsiteX154" fmla="*/ 273177 w 6095524"/>
              <a:gd name="connsiteY154" fmla="*/ 1357884 h 1424940"/>
              <a:gd name="connsiteX155" fmla="*/ 246888 w 6095524"/>
              <a:gd name="connsiteY155" fmla="*/ 1350359 h 1424940"/>
              <a:gd name="connsiteX156" fmla="*/ 196977 w 6095524"/>
              <a:gd name="connsiteY156" fmla="*/ 1370552 h 1424940"/>
              <a:gd name="connsiteX157" fmla="*/ 153352 w 6095524"/>
              <a:gd name="connsiteY157" fmla="*/ 1381982 h 1424940"/>
              <a:gd name="connsiteX158" fmla="*/ 137160 w 6095524"/>
              <a:gd name="connsiteY158" fmla="*/ 1384745 h 1424940"/>
              <a:gd name="connsiteX159" fmla="*/ 85917 w 6095524"/>
              <a:gd name="connsiteY159" fmla="*/ 1389793 h 1424940"/>
              <a:gd name="connsiteX160" fmla="*/ 59532 w 6095524"/>
              <a:gd name="connsiteY160" fmla="*/ 1401223 h 1424940"/>
              <a:gd name="connsiteX161" fmla="*/ 30325 w 6095524"/>
              <a:gd name="connsiteY161" fmla="*/ 1409974 h 1424940"/>
              <a:gd name="connsiteX162" fmla="*/ 0 w 6095524"/>
              <a:gd name="connsiteY162" fmla="*/ 1412360 h 1424940"/>
              <a:gd name="connsiteX163" fmla="*/ 0 w 6095524"/>
              <a:gd name="connsiteY163" fmla="*/ 1058622 h 1424940"/>
              <a:gd name="connsiteX164" fmla="*/ 17145 w 6095524"/>
              <a:gd name="connsiteY164" fmla="*/ 1060228 h 1424940"/>
              <a:gd name="connsiteX165" fmla="*/ 44672 w 6095524"/>
              <a:gd name="connsiteY165" fmla="*/ 1066324 h 1424940"/>
              <a:gd name="connsiteX166" fmla="*/ 84677 w 6095524"/>
              <a:gd name="connsiteY166" fmla="*/ 1076230 h 1424940"/>
              <a:gd name="connsiteX167" fmla="*/ 132017 w 6095524"/>
              <a:gd name="connsiteY167" fmla="*/ 1064990 h 1424940"/>
              <a:gd name="connsiteX168" fmla="*/ 136779 w 6095524"/>
              <a:gd name="connsiteY168" fmla="*/ 1060323 h 1424940"/>
              <a:gd name="connsiteX169" fmla="*/ 187547 w 6095524"/>
              <a:gd name="connsiteY169" fmla="*/ 1049179 h 1424940"/>
              <a:gd name="connsiteX170" fmla="*/ 270891 w 6095524"/>
              <a:gd name="connsiteY170" fmla="*/ 1036415 h 1424940"/>
              <a:gd name="connsiteX171" fmla="*/ 276320 w 6095524"/>
              <a:gd name="connsiteY171" fmla="*/ 1035558 h 1424940"/>
              <a:gd name="connsiteX172" fmla="*/ 323755 w 6095524"/>
              <a:gd name="connsiteY172" fmla="*/ 1061561 h 1424940"/>
              <a:gd name="connsiteX173" fmla="*/ 361855 w 6095524"/>
              <a:gd name="connsiteY173" fmla="*/ 1057942 h 1424940"/>
              <a:gd name="connsiteX174" fmla="*/ 379571 w 6095524"/>
              <a:gd name="connsiteY174" fmla="*/ 1039939 h 1424940"/>
              <a:gd name="connsiteX175" fmla="*/ 430530 w 6095524"/>
              <a:gd name="connsiteY175" fmla="*/ 1025747 h 1424940"/>
              <a:gd name="connsiteX176" fmla="*/ 493300 w 6095524"/>
              <a:gd name="connsiteY176" fmla="*/ 1027176 h 1424940"/>
              <a:gd name="connsiteX177" fmla="*/ 537782 w 6095524"/>
              <a:gd name="connsiteY177" fmla="*/ 1025366 h 1424940"/>
              <a:gd name="connsiteX178" fmla="*/ 562166 w 6095524"/>
              <a:gd name="connsiteY178" fmla="*/ 1015746 h 1424940"/>
              <a:gd name="connsiteX179" fmla="*/ 579596 w 6095524"/>
              <a:gd name="connsiteY179" fmla="*/ 1016699 h 1424940"/>
              <a:gd name="connsiteX180" fmla="*/ 612362 w 6095524"/>
              <a:gd name="connsiteY180" fmla="*/ 1023557 h 1424940"/>
              <a:gd name="connsiteX181" fmla="*/ 716090 w 6095524"/>
              <a:gd name="connsiteY181" fmla="*/ 1031653 h 1424940"/>
              <a:gd name="connsiteX182" fmla="*/ 758381 w 6095524"/>
              <a:gd name="connsiteY182" fmla="*/ 1018985 h 1424940"/>
              <a:gd name="connsiteX183" fmla="*/ 771049 w 6095524"/>
              <a:gd name="connsiteY183" fmla="*/ 1018699 h 1424940"/>
              <a:gd name="connsiteX184" fmla="*/ 799433 w 6095524"/>
              <a:gd name="connsiteY184" fmla="*/ 1023652 h 1424940"/>
              <a:gd name="connsiteX185" fmla="*/ 858012 w 6095524"/>
              <a:gd name="connsiteY185" fmla="*/ 1020318 h 1424940"/>
              <a:gd name="connsiteX186" fmla="*/ 879634 w 6095524"/>
              <a:gd name="connsiteY186" fmla="*/ 1015270 h 1424940"/>
              <a:gd name="connsiteX187" fmla="*/ 891635 w 6095524"/>
              <a:gd name="connsiteY187" fmla="*/ 1012031 h 1424940"/>
              <a:gd name="connsiteX188" fmla="*/ 953262 w 6095524"/>
              <a:gd name="connsiteY188" fmla="*/ 1003078 h 1424940"/>
              <a:gd name="connsiteX189" fmla="*/ 980694 w 6095524"/>
              <a:gd name="connsiteY189" fmla="*/ 993458 h 1424940"/>
              <a:gd name="connsiteX190" fmla="*/ 988124 w 6095524"/>
              <a:gd name="connsiteY190" fmla="*/ 992029 h 1424940"/>
              <a:gd name="connsiteX191" fmla="*/ 1028795 w 6095524"/>
              <a:gd name="connsiteY191" fmla="*/ 996029 h 1424940"/>
              <a:gd name="connsiteX192" fmla="*/ 1059275 w 6095524"/>
              <a:gd name="connsiteY192" fmla="*/ 1011555 h 1424940"/>
              <a:gd name="connsiteX193" fmla="*/ 1065181 w 6095524"/>
              <a:gd name="connsiteY193" fmla="*/ 1016794 h 1424940"/>
              <a:gd name="connsiteX194" fmla="*/ 1150144 w 6095524"/>
              <a:gd name="connsiteY194" fmla="*/ 1014984 h 1424940"/>
              <a:gd name="connsiteX195" fmla="*/ 1163193 w 6095524"/>
              <a:gd name="connsiteY195" fmla="*/ 1012793 h 1424940"/>
              <a:gd name="connsiteX196" fmla="*/ 1226249 w 6095524"/>
              <a:gd name="connsiteY196" fmla="*/ 1021937 h 1424940"/>
              <a:gd name="connsiteX197" fmla="*/ 1244632 w 6095524"/>
              <a:gd name="connsiteY197" fmla="*/ 1023747 h 1424940"/>
              <a:gd name="connsiteX198" fmla="*/ 1310545 w 6095524"/>
              <a:gd name="connsiteY198" fmla="*/ 1031939 h 1424940"/>
              <a:gd name="connsiteX199" fmla="*/ 1319879 w 6095524"/>
              <a:gd name="connsiteY199" fmla="*/ 1024319 h 1424940"/>
              <a:gd name="connsiteX200" fmla="*/ 1346740 w 6095524"/>
              <a:gd name="connsiteY200" fmla="*/ 1005173 h 1424940"/>
              <a:gd name="connsiteX201" fmla="*/ 1399699 w 6095524"/>
              <a:gd name="connsiteY201" fmla="*/ 988219 h 1424940"/>
              <a:gd name="connsiteX202" fmla="*/ 1414082 w 6095524"/>
              <a:gd name="connsiteY202" fmla="*/ 989171 h 1424940"/>
              <a:gd name="connsiteX203" fmla="*/ 1450467 w 6095524"/>
              <a:gd name="connsiteY203" fmla="*/ 1017461 h 1424940"/>
              <a:gd name="connsiteX204" fmla="*/ 1468184 w 6095524"/>
              <a:gd name="connsiteY204" fmla="*/ 1028795 h 1424940"/>
              <a:gd name="connsiteX205" fmla="*/ 1518476 w 6095524"/>
              <a:gd name="connsiteY205" fmla="*/ 1049655 h 1424940"/>
              <a:gd name="connsiteX206" fmla="*/ 1522667 w 6095524"/>
              <a:gd name="connsiteY206" fmla="*/ 1053465 h 1424940"/>
              <a:gd name="connsiteX207" fmla="*/ 1559814 w 6095524"/>
              <a:gd name="connsiteY207" fmla="*/ 1098709 h 1424940"/>
              <a:gd name="connsiteX208" fmla="*/ 1568196 w 6095524"/>
              <a:gd name="connsiteY208" fmla="*/ 1106424 h 1424940"/>
              <a:gd name="connsiteX209" fmla="*/ 1578293 w 6095524"/>
              <a:gd name="connsiteY209" fmla="*/ 1118426 h 1424940"/>
              <a:gd name="connsiteX210" fmla="*/ 1609820 w 6095524"/>
              <a:gd name="connsiteY210" fmla="*/ 1141667 h 1424940"/>
              <a:gd name="connsiteX211" fmla="*/ 1648873 w 6095524"/>
              <a:gd name="connsiteY211" fmla="*/ 1149096 h 1424940"/>
              <a:gd name="connsiteX212" fmla="*/ 1696022 w 6095524"/>
              <a:gd name="connsiteY212" fmla="*/ 1160431 h 1424940"/>
              <a:gd name="connsiteX213" fmla="*/ 1715739 w 6095524"/>
              <a:gd name="connsiteY213" fmla="*/ 1168051 h 1424940"/>
              <a:gd name="connsiteX214" fmla="*/ 1768602 w 6095524"/>
              <a:gd name="connsiteY214" fmla="*/ 1182529 h 1424940"/>
              <a:gd name="connsiteX215" fmla="*/ 1806321 w 6095524"/>
              <a:gd name="connsiteY215" fmla="*/ 1194721 h 1424940"/>
              <a:gd name="connsiteX216" fmla="*/ 1860709 w 6095524"/>
              <a:gd name="connsiteY216" fmla="*/ 1201865 h 1424940"/>
              <a:gd name="connsiteX217" fmla="*/ 1887093 w 6095524"/>
              <a:gd name="connsiteY217" fmla="*/ 1202150 h 1424940"/>
              <a:gd name="connsiteX218" fmla="*/ 1935575 w 6095524"/>
              <a:gd name="connsiteY218" fmla="*/ 1238726 h 1424940"/>
              <a:gd name="connsiteX219" fmla="*/ 1974247 w 6095524"/>
              <a:gd name="connsiteY219" fmla="*/ 1262920 h 1424940"/>
              <a:gd name="connsiteX220" fmla="*/ 2014919 w 6095524"/>
              <a:gd name="connsiteY220" fmla="*/ 1251204 h 1424940"/>
              <a:gd name="connsiteX221" fmla="*/ 2025968 w 6095524"/>
              <a:gd name="connsiteY221" fmla="*/ 1240155 h 1424940"/>
              <a:gd name="connsiteX222" fmla="*/ 2092643 w 6095524"/>
              <a:gd name="connsiteY222" fmla="*/ 1229678 h 1424940"/>
              <a:gd name="connsiteX223" fmla="*/ 2187893 w 6095524"/>
              <a:gd name="connsiteY223" fmla="*/ 1229297 h 1424940"/>
              <a:gd name="connsiteX224" fmla="*/ 2346294 w 6095524"/>
              <a:gd name="connsiteY224" fmla="*/ 1205484 h 1424940"/>
              <a:gd name="connsiteX225" fmla="*/ 2373916 w 6095524"/>
              <a:gd name="connsiteY225" fmla="*/ 1194435 h 1424940"/>
              <a:gd name="connsiteX226" fmla="*/ 2404967 w 6095524"/>
              <a:gd name="connsiteY226" fmla="*/ 1191673 h 1424940"/>
              <a:gd name="connsiteX227" fmla="*/ 2416874 w 6095524"/>
              <a:gd name="connsiteY227" fmla="*/ 1198436 h 1424940"/>
              <a:gd name="connsiteX228" fmla="*/ 2468975 w 6095524"/>
              <a:gd name="connsiteY228" fmla="*/ 1208532 h 1424940"/>
              <a:gd name="connsiteX229" fmla="*/ 2478882 w 6095524"/>
              <a:gd name="connsiteY229" fmla="*/ 1208723 h 1424940"/>
              <a:gd name="connsiteX230" fmla="*/ 2512791 w 6095524"/>
              <a:gd name="connsiteY230" fmla="*/ 1204436 h 1424940"/>
              <a:gd name="connsiteX231" fmla="*/ 2544223 w 6095524"/>
              <a:gd name="connsiteY231" fmla="*/ 1201960 h 1424940"/>
              <a:gd name="connsiteX232" fmla="*/ 2623471 w 6095524"/>
              <a:gd name="connsiteY232" fmla="*/ 1210056 h 1424940"/>
              <a:gd name="connsiteX233" fmla="*/ 2684241 w 6095524"/>
              <a:gd name="connsiteY233" fmla="*/ 1208151 h 1424940"/>
              <a:gd name="connsiteX234" fmla="*/ 2712244 w 6095524"/>
              <a:gd name="connsiteY234" fmla="*/ 1210056 h 1424940"/>
              <a:gd name="connsiteX235" fmla="*/ 2728055 w 6095524"/>
              <a:gd name="connsiteY235" fmla="*/ 1212914 h 1424940"/>
              <a:gd name="connsiteX236" fmla="*/ 2763869 w 6095524"/>
              <a:gd name="connsiteY236" fmla="*/ 1232821 h 1424940"/>
              <a:gd name="connsiteX237" fmla="*/ 2783491 w 6095524"/>
              <a:gd name="connsiteY237" fmla="*/ 1237298 h 1424940"/>
              <a:gd name="connsiteX238" fmla="*/ 2842546 w 6095524"/>
              <a:gd name="connsiteY238" fmla="*/ 1236917 h 1424940"/>
              <a:gd name="connsiteX239" fmla="*/ 2931128 w 6095524"/>
              <a:gd name="connsiteY239" fmla="*/ 1206913 h 1424940"/>
              <a:gd name="connsiteX240" fmla="*/ 2940368 w 6095524"/>
              <a:gd name="connsiteY240" fmla="*/ 1202912 h 1424940"/>
              <a:gd name="connsiteX241" fmla="*/ 2985421 w 6095524"/>
              <a:gd name="connsiteY241" fmla="*/ 1197959 h 1424940"/>
              <a:gd name="connsiteX242" fmla="*/ 3015996 w 6095524"/>
              <a:gd name="connsiteY242" fmla="*/ 1204722 h 1424940"/>
              <a:gd name="connsiteX243" fmla="*/ 3057621 w 6095524"/>
              <a:gd name="connsiteY243" fmla="*/ 1218724 h 1424940"/>
              <a:gd name="connsiteX244" fmla="*/ 3095054 w 6095524"/>
              <a:gd name="connsiteY244" fmla="*/ 1230440 h 1424940"/>
              <a:gd name="connsiteX245" fmla="*/ 3122295 w 6095524"/>
              <a:gd name="connsiteY245" fmla="*/ 1243679 h 1424940"/>
              <a:gd name="connsiteX246" fmla="*/ 3184589 w 6095524"/>
              <a:gd name="connsiteY246" fmla="*/ 1253395 h 1424940"/>
              <a:gd name="connsiteX247" fmla="*/ 3191066 w 6095524"/>
              <a:gd name="connsiteY247" fmla="*/ 1255014 h 1424940"/>
              <a:gd name="connsiteX248" fmla="*/ 3237929 w 6095524"/>
              <a:gd name="connsiteY248" fmla="*/ 1243203 h 1424940"/>
              <a:gd name="connsiteX249" fmla="*/ 3294221 w 6095524"/>
              <a:gd name="connsiteY249" fmla="*/ 1231202 h 1424940"/>
              <a:gd name="connsiteX250" fmla="*/ 3314319 w 6095524"/>
              <a:gd name="connsiteY250" fmla="*/ 1235297 h 1424940"/>
              <a:gd name="connsiteX251" fmla="*/ 3341846 w 6095524"/>
              <a:gd name="connsiteY251" fmla="*/ 1241108 h 1424940"/>
              <a:gd name="connsiteX252" fmla="*/ 3367373 w 6095524"/>
              <a:gd name="connsiteY252" fmla="*/ 1238060 h 1424940"/>
              <a:gd name="connsiteX253" fmla="*/ 3382899 w 6095524"/>
              <a:gd name="connsiteY253" fmla="*/ 1237774 h 1424940"/>
              <a:gd name="connsiteX254" fmla="*/ 3453765 w 6095524"/>
              <a:gd name="connsiteY254" fmla="*/ 1273397 h 1424940"/>
              <a:gd name="connsiteX255" fmla="*/ 3471767 w 6095524"/>
              <a:gd name="connsiteY255" fmla="*/ 1276350 h 1424940"/>
              <a:gd name="connsiteX256" fmla="*/ 3481959 w 6095524"/>
              <a:gd name="connsiteY256" fmla="*/ 1280732 h 1424940"/>
              <a:gd name="connsiteX257" fmla="*/ 3543396 w 6095524"/>
              <a:gd name="connsiteY257" fmla="*/ 1324928 h 1424940"/>
              <a:gd name="connsiteX258" fmla="*/ 3569494 w 6095524"/>
              <a:gd name="connsiteY258" fmla="*/ 1333881 h 1424940"/>
              <a:gd name="connsiteX259" fmla="*/ 3598164 w 6095524"/>
              <a:gd name="connsiteY259" fmla="*/ 1332071 h 1424940"/>
              <a:gd name="connsiteX260" fmla="*/ 3614738 w 6095524"/>
              <a:gd name="connsiteY260" fmla="*/ 1328833 h 1424940"/>
              <a:gd name="connsiteX261" fmla="*/ 3655886 w 6095524"/>
              <a:gd name="connsiteY261" fmla="*/ 1300734 h 1424940"/>
              <a:gd name="connsiteX262" fmla="*/ 3679317 w 6095524"/>
              <a:gd name="connsiteY262" fmla="*/ 1301687 h 1424940"/>
              <a:gd name="connsiteX263" fmla="*/ 3715893 w 6095524"/>
              <a:gd name="connsiteY263" fmla="*/ 1321022 h 1424940"/>
              <a:gd name="connsiteX264" fmla="*/ 3782282 w 6095524"/>
              <a:gd name="connsiteY264" fmla="*/ 1329690 h 1424940"/>
              <a:gd name="connsiteX265" fmla="*/ 3816001 w 6095524"/>
              <a:gd name="connsiteY265" fmla="*/ 1302639 h 1424940"/>
              <a:gd name="connsiteX266" fmla="*/ 3833431 w 6095524"/>
              <a:gd name="connsiteY266" fmla="*/ 1276636 h 1424940"/>
              <a:gd name="connsiteX267" fmla="*/ 3883819 w 6095524"/>
              <a:gd name="connsiteY267" fmla="*/ 1246442 h 1424940"/>
              <a:gd name="connsiteX268" fmla="*/ 3895821 w 6095524"/>
              <a:gd name="connsiteY268" fmla="*/ 1257681 h 1424940"/>
              <a:gd name="connsiteX269" fmla="*/ 3932778 w 6095524"/>
              <a:gd name="connsiteY269" fmla="*/ 1262444 h 1424940"/>
              <a:gd name="connsiteX270" fmla="*/ 3972782 w 6095524"/>
              <a:gd name="connsiteY270" fmla="*/ 1262063 h 1424940"/>
              <a:gd name="connsiteX271" fmla="*/ 4042505 w 6095524"/>
              <a:gd name="connsiteY271" fmla="*/ 1267111 h 1424940"/>
              <a:gd name="connsiteX272" fmla="*/ 4088892 w 6095524"/>
              <a:gd name="connsiteY272" fmla="*/ 1238250 h 1424940"/>
              <a:gd name="connsiteX273" fmla="*/ 4106609 w 6095524"/>
              <a:gd name="connsiteY273" fmla="*/ 1226344 h 1424940"/>
              <a:gd name="connsiteX274" fmla="*/ 4123182 w 6095524"/>
              <a:gd name="connsiteY274" fmla="*/ 1218724 h 1424940"/>
              <a:gd name="connsiteX275" fmla="*/ 4142328 w 6095524"/>
              <a:gd name="connsiteY275" fmla="*/ 1214438 h 1424940"/>
              <a:gd name="connsiteX276" fmla="*/ 4188524 w 6095524"/>
              <a:gd name="connsiteY276" fmla="*/ 1198245 h 1424940"/>
              <a:gd name="connsiteX277" fmla="*/ 4213860 w 6095524"/>
              <a:gd name="connsiteY277" fmla="*/ 1182338 h 1424940"/>
              <a:gd name="connsiteX278" fmla="*/ 4270820 w 6095524"/>
              <a:gd name="connsiteY278" fmla="*/ 1167003 h 1424940"/>
              <a:gd name="connsiteX279" fmla="*/ 4309587 w 6095524"/>
              <a:gd name="connsiteY279" fmla="*/ 1153287 h 1424940"/>
              <a:gd name="connsiteX280" fmla="*/ 4350449 w 6095524"/>
              <a:gd name="connsiteY280" fmla="*/ 1129665 h 1424940"/>
              <a:gd name="connsiteX281" fmla="*/ 4356164 w 6095524"/>
              <a:gd name="connsiteY281" fmla="*/ 1126046 h 1424940"/>
              <a:gd name="connsiteX282" fmla="*/ 4369880 w 6095524"/>
              <a:gd name="connsiteY282" fmla="*/ 1110520 h 1424940"/>
              <a:gd name="connsiteX283" fmla="*/ 4389787 w 6095524"/>
              <a:gd name="connsiteY283" fmla="*/ 1057085 h 1424940"/>
              <a:gd name="connsiteX284" fmla="*/ 4395502 w 6095524"/>
              <a:gd name="connsiteY284" fmla="*/ 1046226 h 1424940"/>
              <a:gd name="connsiteX285" fmla="*/ 4447413 w 6095524"/>
              <a:gd name="connsiteY285" fmla="*/ 1009650 h 1424940"/>
              <a:gd name="connsiteX286" fmla="*/ 4466654 w 6095524"/>
              <a:gd name="connsiteY286" fmla="*/ 1013079 h 1424940"/>
              <a:gd name="connsiteX287" fmla="*/ 4487894 w 6095524"/>
              <a:gd name="connsiteY287" fmla="*/ 1025081 h 1424940"/>
              <a:gd name="connsiteX288" fmla="*/ 4534472 w 6095524"/>
              <a:gd name="connsiteY288" fmla="*/ 1028224 h 1424940"/>
              <a:gd name="connsiteX289" fmla="*/ 4551903 w 6095524"/>
              <a:gd name="connsiteY289" fmla="*/ 1022033 h 1424940"/>
              <a:gd name="connsiteX290" fmla="*/ 4582382 w 6095524"/>
              <a:gd name="connsiteY290" fmla="*/ 1005364 h 1424940"/>
              <a:gd name="connsiteX291" fmla="*/ 4605909 w 6095524"/>
              <a:gd name="connsiteY291" fmla="*/ 979551 h 1424940"/>
              <a:gd name="connsiteX292" fmla="*/ 4640104 w 6095524"/>
              <a:gd name="connsiteY292" fmla="*/ 936879 h 1424940"/>
              <a:gd name="connsiteX293" fmla="*/ 4705731 w 6095524"/>
              <a:gd name="connsiteY293" fmla="*/ 920591 h 1424940"/>
              <a:gd name="connsiteX294" fmla="*/ 4730973 w 6095524"/>
              <a:gd name="connsiteY294" fmla="*/ 915162 h 1424940"/>
              <a:gd name="connsiteX295" fmla="*/ 4822794 w 6095524"/>
              <a:gd name="connsiteY295" fmla="*/ 892397 h 1424940"/>
              <a:gd name="connsiteX296" fmla="*/ 4830794 w 6095524"/>
              <a:gd name="connsiteY296" fmla="*/ 891635 h 1424940"/>
              <a:gd name="connsiteX297" fmla="*/ 4894421 w 6095524"/>
              <a:gd name="connsiteY297" fmla="*/ 865442 h 1424940"/>
              <a:gd name="connsiteX298" fmla="*/ 4909756 w 6095524"/>
              <a:gd name="connsiteY298" fmla="*/ 858964 h 1424940"/>
              <a:gd name="connsiteX299" fmla="*/ 4928521 w 6095524"/>
              <a:gd name="connsiteY299" fmla="*/ 842391 h 1424940"/>
              <a:gd name="connsiteX300" fmla="*/ 4945857 w 6095524"/>
              <a:gd name="connsiteY300" fmla="*/ 795623 h 1424940"/>
              <a:gd name="connsiteX301" fmla="*/ 4966145 w 6095524"/>
              <a:gd name="connsiteY301" fmla="*/ 774287 h 1424940"/>
              <a:gd name="connsiteX302" fmla="*/ 4980909 w 6095524"/>
              <a:gd name="connsiteY302" fmla="*/ 761333 h 1424940"/>
              <a:gd name="connsiteX303" fmla="*/ 4993862 w 6095524"/>
              <a:gd name="connsiteY303" fmla="*/ 741712 h 1424940"/>
              <a:gd name="connsiteX304" fmla="*/ 5006816 w 6095524"/>
              <a:gd name="connsiteY304" fmla="*/ 694754 h 1424940"/>
              <a:gd name="connsiteX305" fmla="*/ 5026724 w 6095524"/>
              <a:gd name="connsiteY305" fmla="*/ 653129 h 1424940"/>
              <a:gd name="connsiteX306" fmla="*/ 5062538 w 6095524"/>
              <a:gd name="connsiteY306" fmla="*/ 630079 h 1424940"/>
              <a:gd name="connsiteX307" fmla="*/ 5084731 w 6095524"/>
              <a:gd name="connsiteY307" fmla="*/ 617982 h 1424940"/>
              <a:gd name="connsiteX308" fmla="*/ 5172647 w 6095524"/>
              <a:gd name="connsiteY308" fmla="*/ 630174 h 1424940"/>
              <a:gd name="connsiteX309" fmla="*/ 5232654 w 6095524"/>
              <a:gd name="connsiteY309" fmla="*/ 642080 h 1424940"/>
              <a:gd name="connsiteX310" fmla="*/ 5252371 w 6095524"/>
              <a:gd name="connsiteY310" fmla="*/ 637508 h 1424940"/>
              <a:gd name="connsiteX311" fmla="*/ 5308092 w 6095524"/>
              <a:gd name="connsiteY311" fmla="*/ 598646 h 1424940"/>
              <a:gd name="connsiteX312" fmla="*/ 5363147 w 6095524"/>
              <a:gd name="connsiteY312" fmla="*/ 581311 h 1424940"/>
              <a:gd name="connsiteX313" fmla="*/ 5404580 w 6095524"/>
              <a:gd name="connsiteY313" fmla="*/ 576358 h 1424940"/>
              <a:gd name="connsiteX314" fmla="*/ 5440203 w 6095524"/>
              <a:gd name="connsiteY314" fmla="*/ 572548 h 1424940"/>
              <a:gd name="connsiteX315" fmla="*/ 5482971 w 6095524"/>
              <a:gd name="connsiteY315" fmla="*/ 561880 h 1424940"/>
              <a:gd name="connsiteX316" fmla="*/ 5507165 w 6095524"/>
              <a:gd name="connsiteY316" fmla="*/ 550259 h 1424940"/>
              <a:gd name="connsiteX317" fmla="*/ 5545645 w 6095524"/>
              <a:gd name="connsiteY317" fmla="*/ 533591 h 1424940"/>
              <a:gd name="connsiteX318" fmla="*/ 5585079 w 6095524"/>
              <a:gd name="connsiteY318" fmla="*/ 511969 h 1424940"/>
              <a:gd name="connsiteX319" fmla="*/ 5615368 w 6095524"/>
              <a:gd name="connsiteY319" fmla="*/ 481679 h 1424940"/>
              <a:gd name="connsiteX320" fmla="*/ 5631656 w 6095524"/>
              <a:gd name="connsiteY320" fmla="*/ 456152 h 1424940"/>
              <a:gd name="connsiteX321" fmla="*/ 5679377 w 6095524"/>
              <a:gd name="connsiteY321" fmla="*/ 419576 h 1424940"/>
              <a:gd name="connsiteX322" fmla="*/ 5722525 w 6095524"/>
              <a:gd name="connsiteY322" fmla="*/ 350615 h 1424940"/>
              <a:gd name="connsiteX323" fmla="*/ 5749576 w 6095524"/>
              <a:gd name="connsiteY323" fmla="*/ 321945 h 1424940"/>
              <a:gd name="connsiteX324" fmla="*/ 5764911 w 6095524"/>
              <a:gd name="connsiteY324" fmla="*/ 313849 h 1424940"/>
              <a:gd name="connsiteX325" fmla="*/ 5791009 w 6095524"/>
              <a:gd name="connsiteY325" fmla="*/ 293942 h 1424940"/>
              <a:gd name="connsiteX326" fmla="*/ 5806440 w 6095524"/>
              <a:gd name="connsiteY326" fmla="*/ 279178 h 1424940"/>
              <a:gd name="connsiteX327" fmla="*/ 5848636 w 6095524"/>
              <a:gd name="connsiteY327" fmla="*/ 224885 h 1424940"/>
              <a:gd name="connsiteX328" fmla="*/ 5861590 w 6095524"/>
              <a:gd name="connsiteY328" fmla="*/ 208788 h 1424940"/>
              <a:gd name="connsiteX329" fmla="*/ 5888355 w 6095524"/>
              <a:gd name="connsiteY329" fmla="*/ 181166 h 1424940"/>
              <a:gd name="connsiteX330" fmla="*/ 5900071 w 6095524"/>
              <a:gd name="connsiteY330" fmla="*/ 172784 h 1424940"/>
              <a:gd name="connsiteX331" fmla="*/ 5920740 w 6095524"/>
              <a:gd name="connsiteY331" fmla="*/ 150305 h 1424940"/>
              <a:gd name="connsiteX332" fmla="*/ 5969985 w 6095524"/>
              <a:gd name="connsiteY332" fmla="*/ 91345 h 1424940"/>
              <a:gd name="connsiteX333" fmla="*/ 5991130 w 6095524"/>
              <a:gd name="connsiteY333" fmla="*/ 58293 h 1424940"/>
              <a:gd name="connsiteX334" fmla="*/ 6033325 w 6095524"/>
              <a:gd name="connsiteY334" fmla="*/ 33909 h 1424940"/>
              <a:gd name="connsiteX335" fmla="*/ 6054376 w 6095524"/>
              <a:gd name="connsiteY335" fmla="*/ 20955 h 1424940"/>
              <a:gd name="connsiteX336" fmla="*/ 6095524 w 6095524"/>
              <a:gd name="connsiteY336" fmla="*/ 0 h 142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6095524" h="1424940">
                <a:moveTo>
                  <a:pt x="6095524" y="0"/>
                </a:moveTo>
                <a:cubicBezTo>
                  <a:pt x="6095524" y="7811"/>
                  <a:pt x="6095524" y="12573"/>
                  <a:pt x="6095524" y="17431"/>
                </a:cubicBezTo>
                <a:lnTo>
                  <a:pt x="6095524" y="216290"/>
                </a:lnTo>
                <a:lnTo>
                  <a:pt x="6079998" y="230600"/>
                </a:lnTo>
                <a:cubicBezTo>
                  <a:pt x="6058567" y="241363"/>
                  <a:pt x="6035706" y="251079"/>
                  <a:pt x="6012751" y="260699"/>
                </a:cubicBezTo>
                <a:cubicBezTo>
                  <a:pt x="6006084" y="263462"/>
                  <a:pt x="5998749" y="264986"/>
                  <a:pt x="5992749" y="268700"/>
                </a:cubicBezTo>
                <a:cubicBezTo>
                  <a:pt x="5965126" y="285655"/>
                  <a:pt x="5938361" y="303943"/>
                  <a:pt x="5910358" y="320231"/>
                </a:cubicBezTo>
                <a:cubicBezTo>
                  <a:pt x="5881497" y="337090"/>
                  <a:pt x="5855684" y="356997"/>
                  <a:pt x="5835777" y="383953"/>
                </a:cubicBezTo>
                <a:cubicBezTo>
                  <a:pt x="5817298" y="409004"/>
                  <a:pt x="5799391" y="434435"/>
                  <a:pt x="5781008" y="459581"/>
                </a:cubicBezTo>
                <a:cubicBezTo>
                  <a:pt x="5776341" y="465963"/>
                  <a:pt x="5772054" y="473488"/>
                  <a:pt x="5765673" y="477584"/>
                </a:cubicBezTo>
                <a:cubicBezTo>
                  <a:pt x="5752433" y="486156"/>
                  <a:pt x="5737955" y="493109"/>
                  <a:pt x="5723763" y="500158"/>
                </a:cubicBezTo>
                <a:cubicBezTo>
                  <a:pt x="5711571" y="506159"/>
                  <a:pt x="5698617" y="510635"/>
                  <a:pt x="5686711" y="517112"/>
                </a:cubicBezTo>
                <a:cubicBezTo>
                  <a:pt x="5677186" y="522256"/>
                  <a:pt x="5668708" y="529400"/>
                  <a:pt x="5659850" y="535877"/>
                </a:cubicBezTo>
                <a:cubicBezTo>
                  <a:pt x="5652135" y="541496"/>
                  <a:pt x="5643658" y="546354"/>
                  <a:pt x="5637181" y="553117"/>
                </a:cubicBezTo>
                <a:cubicBezTo>
                  <a:pt x="5621369" y="569500"/>
                  <a:pt x="5605462" y="585597"/>
                  <a:pt x="5585841" y="597694"/>
                </a:cubicBezTo>
                <a:cubicBezTo>
                  <a:pt x="5566505" y="609695"/>
                  <a:pt x="5548217" y="623126"/>
                  <a:pt x="5528977" y="635318"/>
                </a:cubicBezTo>
                <a:cubicBezTo>
                  <a:pt x="5510117" y="647224"/>
                  <a:pt x="5493067" y="660273"/>
                  <a:pt x="5483256" y="681419"/>
                </a:cubicBezTo>
                <a:cubicBezTo>
                  <a:pt x="5478875" y="690753"/>
                  <a:pt x="5472684" y="700945"/>
                  <a:pt x="5464397" y="706374"/>
                </a:cubicBezTo>
                <a:cubicBezTo>
                  <a:pt x="5452586" y="714089"/>
                  <a:pt x="5437632" y="716852"/>
                  <a:pt x="5424773" y="723424"/>
                </a:cubicBezTo>
                <a:cubicBezTo>
                  <a:pt x="5409628" y="731139"/>
                  <a:pt x="5392103" y="737807"/>
                  <a:pt x="5381815" y="750094"/>
                </a:cubicBezTo>
                <a:cubicBezTo>
                  <a:pt x="5372671" y="761048"/>
                  <a:pt x="5363432" y="769620"/>
                  <a:pt x="5351335" y="776573"/>
                </a:cubicBezTo>
                <a:cubicBezTo>
                  <a:pt x="5342858" y="781431"/>
                  <a:pt x="5336572" y="790289"/>
                  <a:pt x="5327809" y="794290"/>
                </a:cubicBezTo>
                <a:cubicBezTo>
                  <a:pt x="5316284" y="799624"/>
                  <a:pt x="5304663" y="803815"/>
                  <a:pt x="5294566" y="812102"/>
                </a:cubicBezTo>
                <a:cubicBezTo>
                  <a:pt x="5284089" y="820674"/>
                  <a:pt x="5272183" y="827437"/>
                  <a:pt x="5261229" y="835438"/>
                </a:cubicBezTo>
                <a:cubicBezTo>
                  <a:pt x="5255419" y="839724"/>
                  <a:pt x="5250656" y="845344"/>
                  <a:pt x="5245037" y="849821"/>
                </a:cubicBezTo>
                <a:cubicBezTo>
                  <a:pt x="5234750" y="858012"/>
                  <a:pt x="5224272" y="866013"/>
                  <a:pt x="5213699" y="873728"/>
                </a:cubicBezTo>
                <a:cubicBezTo>
                  <a:pt x="5203127" y="881444"/>
                  <a:pt x="5193030" y="890397"/>
                  <a:pt x="5181409" y="896017"/>
                </a:cubicBezTo>
                <a:cubicBezTo>
                  <a:pt x="5161598" y="905542"/>
                  <a:pt x="5139976" y="911257"/>
                  <a:pt x="5120735" y="921544"/>
                </a:cubicBezTo>
                <a:cubicBezTo>
                  <a:pt x="5101209" y="932021"/>
                  <a:pt x="5082826" y="945166"/>
                  <a:pt x="5065490" y="959072"/>
                </a:cubicBezTo>
                <a:cubicBezTo>
                  <a:pt x="5051774" y="970026"/>
                  <a:pt x="5038916" y="980885"/>
                  <a:pt x="5021675" y="986504"/>
                </a:cubicBezTo>
                <a:cubicBezTo>
                  <a:pt x="5012055" y="989648"/>
                  <a:pt x="5001959" y="996506"/>
                  <a:pt x="4996148" y="1004507"/>
                </a:cubicBezTo>
                <a:cubicBezTo>
                  <a:pt x="4983575" y="1021937"/>
                  <a:pt x="4967478" y="1034225"/>
                  <a:pt x="4949285" y="1044702"/>
                </a:cubicBezTo>
                <a:cubicBezTo>
                  <a:pt x="4924996" y="1058799"/>
                  <a:pt x="4900993" y="1073182"/>
                  <a:pt x="4876609" y="1086993"/>
                </a:cubicBezTo>
                <a:cubicBezTo>
                  <a:pt x="4862227" y="1095185"/>
                  <a:pt x="4847940" y="1103852"/>
                  <a:pt x="4832699" y="1109853"/>
                </a:cubicBezTo>
                <a:cubicBezTo>
                  <a:pt x="4801553" y="1122236"/>
                  <a:pt x="4769644" y="1132808"/>
                  <a:pt x="4738211" y="1144334"/>
                </a:cubicBezTo>
                <a:cubicBezTo>
                  <a:pt x="4727924" y="1148048"/>
                  <a:pt x="4718209" y="1153382"/>
                  <a:pt x="4707731" y="1156621"/>
                </a:cubicBezTo>
                <a:cubicBezTo>
                  <a:pt x="4696396" y="1160145"/>
                  <a:pt x="4684205" y="1161193"/>
                  <a:pt x="4672870" y="1164717"/>
                </a:cubicBezTo>
                <a:cubicBezTo>
                  <a:pt x="4654010" y="1170527"/>
                  <a:pt x="4635722" y="1177957"/>
                  <a:pt x="4616863" y="1183862"/>
                </a:cubicBezTo>
                <a:cubicBezTo>
                  <a:pt x="4580477" y="1195197"/>
                  <a:pt x="4543996" y="1206056"/>
                  <a:pt x="4507516" y="1216819"/>
                </a:cubicBezTo>
                <a:cubicBezTo>
                  <a:pt x="4499706" y="1219105"/>
                  <a:pt x="4491228" y="1219391"/>
                  <a:pt x="4483513" y="1221867"/>
                </a:cubicBezTo>
                <a:cubicBezTo>
                  <a:pt x="4463034" y="1228535"/>
                  <a:pt x="4442650" y="1235773"/>
                  <a:pt x="4422362" y="1243108"/>
                </a:cubicBezTo>
                <a:cubicBezTo>
                  <a:pt x="4410075" y="1247585"/>
                  <a:pt x="4398073" y="1253109"/>
                  <a:pt x="4385691" y="1257395"/>
                </a:cubicBezTo>
                <a:cubicBezTo>
                  <a:pt x="4375785" y="1260824"/>
                  <a:pt x="4365593" y="1263491"/>
                  <a:pt x="4355306" y="1265587"/>
                </a:cubicBezTo>
                <a:cubicBezTo>
                  <a:pt x="4346448" y="1267397"/>
                  <a:pt x="4337209" y="1267206"/>
                  <a:pt x="4328446" y="1269397"/>
                </a:cubicBezTo>
                <a:cubicBezTo>
                  <a:pt x="4304728" y="1275302"/>
                  <a:pt x="4281297" y="1281970"/>
                  <a:pt x="4257770" y="1288256"/>
                </a:cubicBezTo>
                <a:cubicBezTo>
                  <a:pt x="4248341" y="1290733"/>
                  <a:pt x="4238720" y="1292543"/>
                  <a:pt x="4229576" y="1295686"/>
                </a:cubicBezTo>
                <a:cubicBezTo>
                  <a:pt x="4205097" y="1303973"/>
                  <a:pt x="4180999" y="1313402"/>
                  <a:pt x="4156424" y="1321213"/>
                </a:cubicBezTo>
                <a:cubicBezTo>
                  <a:pt x="4136041" y="1327690"/>
                  <a:pt x="4115086" y="1332357"/>
                  <a:pt x="4094416" y="1338072"/>
                </a:cubicBezTo>
                <a:cubicBezTo>
                  <a:pt x="4085653" y="1340549"/>
                  <a:pt x="4077271" y="1344073"/>
                  <a:pt x="4068509" y="1346168"/>
                </a:cubicBezTo>
                <a:cubicBezTo>
                  <a:pt x="4048887" y="1350931"/>
                  <a:pt x="4028980" y="1354931"/>
                  <a:pt x="4009263" y="1359694"/>
                </a:cubicBezTo>
                <a:cubicBezTo>
                  <a:pt x="3998023" y="1362456"/>
                  <a:pt x="3987165" y="1367409"/>
                  <a:pt x="3975735" y="1369219"/>
                </a:cubicBezTo>
                <a:cubicBezTo>
                  <a:pt x="3948589" y="1373505"/>
                  <a:pt x="3921252" y="1376553"/>
                  <a:pt x="3893915" y="1379982"/>
                </a:cubicBezTo>
                <a:cubicBezTo>
                  <a:pt x="3865722" y="1383506"/>
                  <a:pt x="3837623" y="1387221"/>
                  <a:pt x="3809428" y="1390364"/>
                </a:cubicBezTo>
                <a:cubicBezTo>
                  <a:pt x="3793998" y="1391984"/>
                  <a:pt x="3778472" y="1392269"/>
                  <a:pt x="3763042" y="1393793"/>
                </a:cubicBezTo>
                <a:cubicBezTo>
                  <a:pt x="3749516" y="1395127"/>
                  <a:pt x="3736086" y="1397603"/>
                  <a:pt x="3722561" y="1399223"/>
                </a:cubicBezTo>
                <a:cubicBezTo>
                  <a:pt x="3710845" y="1400556"/>
                  <a:pt x="3699034" y="1401318"/>
                  <a:pt x="3687318" y="1402652"/>
                </a:cubicBezTo>
                <a:cubicBezTo>
                  <a:pt x="3668554" y="1404842"/>
                  <a:pt x="3649885" y="1407319"/>
                  <a:pt x="3631216" y="1409605"/>
                </a:cubicBezTo>
                <a:cubicBezTo>
                  <a:pt x="3623406" y="1410462"/>
                  <a:pt x="3615214" y="1412843"/>
                  <a:pt x="3607880" y="1411415"/>
                </a:cubicBezTo>
                <a:cubicBezTo>
                  <a:pt x="3589401" y="1407795"/>
                  <a:pt x="3571208" y="1408843"/>
                  <a:pt x="3552825" y="1411319"/>
                </a:cubicBezTo>
                <a:cubicBezTo>
                  <a:pt x="3546539" y="1412177"/>
                  <a:pt x="3539776" y="1411986"/>
                  <a:pt x="3533680" y="1410367"/>
                </a:cubicBezTo>
                <a:cubicBezTo>
                  <a:pt x="3521202" y="1407128"/>
                  <a:pt x="3509106" y="1402556"/>
                  <a:pt x="3496818" y="1398556"/>
                </a:cubicBezTo>
                <a:cubicBezTo>
                  <a:pt x="3495484" y="1398080"/>
                  <a:pt x="3493865" y="1397984"/>
                  <a:pt x="3492437" y="1397699"/>
                </a:cubicBezTo>
                <a:cubicBezTo>
                  <a:pt x="3484340" y="1396079"/>
                  <a:pt x="3476340" y="1394460"/>
                  <a:pt x="3468243" y="1393031"/>
                </a:cubicBezTo>
                <a:cubicBezTo>
                  <a:pt x="3463862" y="1392269"/>
                  <a:pt x="3459385" y="1392174"/>
                  <a:pt x="3455003" y="1391507"/>
                </a:cubicBezTo>
                <a:cubicBezTo>
                  <a:pt x="3438049" y="1388840"/>
                  <a:pt x="3419380" y="1393317"/>
                  <a:pt x="3404711" y="1381792"/>
                </a:cubicBezTo>
                <a:cubicBezTo>
                  <a:pt x="3395186" y="1374362"/>
                  <a:pt x="3385947" y="1376077"/>
                  <a:pt x="3375756" y="1377220"/>
                </a:cubicBezTo>
                <a:cubicBezTo>
                  <a:pt x="3368040" y="1378077"/>
                  <a:pt x="3360134" y="1377791"/>
                  <a:pt x="3352324" y="1377887"/>
                </a:cubicBezTo>
                <a:cubicBezTo>
                  <a:pt x="3338608" y="1378172"/>
                  <a:pt x="3324892" y="1378268"/>
                  <a:pt x="3311176" y="1378744"/>
                </a:cubicBezTo>
                <a:cubicBezTo>
                  <a:pt x="3306794" y="1378934"/>
                  <a:pt x="3302318" y="1381316"/>
                  <a:pt x="3298031" y="1380935"/>
                </a:cubicBezTo>
                <a:cubicBezTo>
                  <a:pt x="3278219" y="1379125"/>
                  <a:pt x="3258407" y="1376267"/>
                  <a:pt x="3238595" y="1374648"/>
                </a:cubicBezTo>
                <a:cubicBezTo>
                  <a:pt x="3227356" y="1373696"/>
                  <a:pt x="3215830" y="1375505"/>
                  <a:pt x="3204686" y="1374172"/>
                </a:cubicBezTo>
                <a:cubicBezTo>
                  <a:pt x="3191828" y="1372648"/>
                  <a:pt x="3179255" y="1368743"/>
                  <a:pt x="3166491" y="1366361"/>
                </a:cubicBezTo>
                <a:cubicBezTo>
                  <a:pt x="3162967" y="1365695"/>
                  <a:pt x="3159062" y="1366552"/>
                  <a:pt x="3155347" y="1366742"/>
                </a:cubicBezTo>
                <a:cubicBezTo>
                  <a:pt x="3151156" y="1366933"/>
                  <a:pt x="3147060" y="1367314"/>
                  <a:pt x="3142869" y="1367409"/>
                </a:cubicBezTo>
                <a:cubicBezTo>
                  <a:pt x="3130105" y="1367600"/>
                  <a:pt x="3117342" y="1367314"/>
                  <a:pt x="3104578" y="1367981"/>
                </a:cubicBezTo>
                <a:cubicBezTo>
                  <a:pt x="3096768" y="1368362"/>
                  <a:pt x="3088577" y="1372267"/>
                  <a:pt x="3081337" y="1370838"/>
                </a:cubicBezTo>
                <a:cubicBezTo>
                  <a:pt x="3066574" y="1368076"/>
                  <a:pt x="3051810" y="1374267"/>
                  <a:pt x="3037047" y="1369124"/>
                </a:cubicBezTo>
                <a:cubicBezTo>
                  <a:pt x="3032474" y="1367600"/>
                  <a:pt x="3026188" y="1371410"/>
                  <a:pt x="3020663" y="1371600"/>
                </a:cubicBezTo>
                <a:cubicBezTo>
                  <a:pt x="3006852" y="1372076"/>
                  <a:pt x="2993041" y="1371981"/>
                  <a:pt x="2979230" y="1371886"/>
                </a:cubicBezTo>
                <a:cubicBezTo>
                  <a:pt x="2966847" y="1371791"/>
                  <a:pt x="2953988" y="1373124"/>
                  <a:pt x="2942082" y="1370457"/>
                </a:cubicBezTo>
                <a:cubicBezTo>
                  <a:pt x="2929604" y="1367600"/>
                  <a:pt x="2918365" y="1367981"/>
                  <a:pt x="2906268" y="1371219"/>
                </a:cubicBezTo>
                <a:cubicBezTo>
                  <a:pt x="2897981" y="1373410"/>
                  <a:pt x="2889218" y="1373696"/>
                  <a:pt x="2880646" y="1374362"/>
                </a:cubicBezTo>
                <a:cubicBezTo>
                  <a:pt x="2871407" y="1375124"/>
                  <a:pt x="2861215" y="1373124"/>
                  <a:pt x="2852833" y="1376267"/>
                </a:cubicBezTo>
                <a:cubicBezTo>
                  <a:pt x="2827877" y="1385602"/>
                  <a:pt x="2802255" y="1387602"/>
                  <a:pt x="2776157" y="1387602"/>
                </a:cubicBezTo>
                <a:cubicBezTo>
                  <a:pt x="2771394" y="1387602"/>
                  <a:pt x="2766536" y="1386269"/>
                  <a:pt x="2761965" y="1384840"/>
                </a:cubicBezTo>
                <a:cubicBezTo>
                  <a:pt x="2735294" y="1376267"/>
                  <a:pt x="2708529" y="1377029"/>
                  <a:pt x="2681383" y="1382268"/>
                </a:cubicBezTo>
                <a:cubicBezTo>
                  <a:pt x="2675763" y="1383411"/>
                  <a:pt x="2669477" y="1383602"/>
                  <a:pt x="2663857" y="1382459"/>
                </a:cubicBezTo>
                <a:cubicBezTo>
                  <a:pt x="2648045" y="1379125"/>
                  <a:pt x="2632710" y="1373600"/>
                  <a:pt x="2616803" y="1371219"/>
                </a:cubicBezTo>
                <a:cubicBezTo>
                  <a:pt x="2590515" y="1367314"/>
                  <a:pt x="2567750" y="1380458"/>
                  <a:pt x="2544223" y="1389031"/>
                </a:cubicBezTo>
                <a:cubicBezTo>
                  <a:pt x="2521839" y="1397127"/>
                  <a:pt x="2502789" y="1415415"/>
                  <a:pt x="2476309" y="1411319"/>
                </a:cubicBezTo>
                <a:cubicBezTo>
                  <a:pt x="2473643" y="1410938"/>
                  <a:pt x="2470690" y="1413510"/>
                  <a:pt x="2467737" y="1414177"/>
                </a:cubicBezTo>
                <a:cubicBezTo>
                  <a:pt x="2459641" y="1415987"/>
                  <a:pt x="2451545" y="1418177"/>
                  <a:pt x="2443353" y="1419035"/>
                </a:cubicBezTo>
                <a:cubicBezTo>
                  <a:pt x="2433352" y="1420178"/>
                  <a:pt x="2423160" y="1419797"/>
                  <a:pt x="2413159" y="1420749"/>
                </a:cubicBezTo>
                <a:cubicBezTo>
                  <a:pt x="2400300" y="1421892"/>
                  <a:pt x="2387632" y="1424940"/>
                  <a:pt x="2374868" y="1424940"/>
                </a:cubicBezTo>
                <a:cubicBezTo>
                  <a:pt x="2364581" y="1424940"/>
                  <a:pt x="2354389" y="1421416"/>
                  <a:pt x="2344198" y="1419701"/>
                </a:cubicBezTo>
                <a:cubicBezTo>
                  <a:pt x="2329815" y="1417320"/>
                  <a:pt x="2314003" y="1417987"/>
                  <a:pt x="2301335" y="1411891"/>
                </a:cubicBezTo>
                <a:cubicBezTo>
                  <a:pt x="2287810" y="1405414"/>
                  <a:pt x="2274951" y="1402461"/>
                  <a:pt x="2260949" y="1404461"/>
                </a:cubicBezTo>
                <a:cubicBezTo>
                  <a:pt x="2256282" y="1405128"/>
                  <a:pt x="2250281" y="1409129"/>
                  <a:pt x="2248186" y="1413224"/>
                </a:cubicBezTo>
                <a:cubicBezTo>
                  <a:pt x="2243518" y="1422368"/>
                  <a:pt x="2237137" y="1423988"/>
                  <a:pt x="2228469" y="1420844"/>
                </a:cubicBezTo>
                <a:cubicBezTo>
                  <a:pt x="2220944" y="1418177"/>
                  <a:pt x="2211705" y="1416844"/>
                  <a:pt x="2206562" y="1411700"/>
                </a:cubicBezTo>
                <a:cubicBezTo>
                  <a:pt x="2191988" y="1397127"/>
                  <a:pt x="2173414" y="1396651"/>
                  <a:pt x="2155317" y="1392746"/>
                </a:cubicBezTo>
                <a:cubicBezTo>
                  <a:pt x="2144269" y="1390364"/>
                  <a:pt x="2133981" y="1390269"/>
                  <a:pt x="2122932" y="1391888"/>
                </a:cubicBezTo>
                <a:cubicBezTo>
                  <a:pt x="2098930" y="1395508"/>
                  <a:pt x="2075593" y="1390364"/>
                  <a:pt x="2052542" y="1383792"/>
                </a:cubicBezTo>
                <a:cubicBezTo>
                  <a:pt x="2037302" y="1379411"/>
                  <a:pt x="2021681" y="1376744"/>
                  <a:pt x="2006537" y="1372267"/>
                </a:cubicBezTo>
                <a:cubicBezTo>
                  <a:pt x="1995202" y="1368838"/>
                  <a:pt x="1983868" y="1364742"/>
                  <a:pt x="1973486" y="1359218"/>
                </a:cubicBezTo>
                <a:cubicBezTo>
                  <a:pt x="1958435" y="1351121"/>
                  <a:pt x="1945292" y="1338929"/>
                  <a:pt x="1926146" y="1342168"/>
                </a:cubicBezTo>
                <a:cubicBezTo>
                  <a:pt x="1909286" y="1345025"/>
                  <a:pt x="1894047" y="1339025"/>
                  <a:pt x="1878616" y="1333310"/>
                </a:cubicBezTo>
                <a:cubicBezTo>
                  <a:pt x="1867281" y="1329119"/>
                  <a:pt x="1855948" y="1324832"/>
                  <a:pt x="1844231" y="1322165"/>
                </a:cubicBezTo>
                <a:cubicBezTo>
                  <a:pt x="1830324" y="1319022"/>
                  <a:pt x="1814608" y="1320356"/>
                  <a:pt x="1802225" y="1314545"/>
                </a:cubicBezTo>
                <a:cubicBezTo>
                  <a:pt x="1789271" y="1308449"/>
                  <a:pt x="1778509" y="1312545"/>
                  <a:pt x="1766983" y="1314260"/>
                </a:cubicBezTo>
                <a:cubicBezTo>
                  <a:pt x="1748600" y="1316927"/>
                  <a:pt x="1730311" y="1321880"/>
                  <a:pt x="1711738" y="1315593"/>
                </a:cubicBezTo>
                <a:cubicBezTo>
                  <a:pt x="1689164" y="1307973"/>
                  <a:pt x="1666780" y="1299782"/>
                  <a:pt x="1644111" y="1292543"/>
                </a:cubicBezTo>
                <a:cubicBezTo>
                  <a:pt x="1635347" y="1289780"/>
                  <a:pt x="1625919" y="1288637"/>
                  <a:pt x="1616774" y="1287399"/>
                </a:cubicBezTo>
                <a:cubicBezTo>
                  <a:pt x="1608107" y="1286351"/>
                  <a:pt x="1597725" y="1289018"/>
                  <a:pt x="1591056" y="1285018"/>
                </a:cubicBezTo>
                <a:cubicBezTo>
                  <a:pt x="1573911" y="1274731"/>
                  <a:pt x="1556291" y="1269683"/>
                  <a:pt x="1536478" y="1269683"/>
                </a:cubicBezTo>
                <a:cubicBezTo>
                  <a:pt x="1529048" y="1269683"/>
                  <a:pt x="1521809" y="1265396"/>
                  <a:pt x="1514285" y="1264634"/>
                </a:cubicBezTo>
                <a:cubicBezTo>
                  <a:pt x="1503997" y="1263682"/>
                  <a:pt x="1492186" y="1261110"/>
                  <a:pt x="1483233" y="1264730"/>
                </a:cubicBezTo>
                <a:cubicBezTo>
                  <a:pt x="1462183" y="1273302"/>
                  <a:pt x="1445134" y="1266158"/>
                  <a:pt x="1426750" y="1257681"/>
                </a:cubicBezTo>
                <a:cubicBezTo>
                  <a:pt x="1408652" y="1249299"/>
                  <a:pt x="1389602" y="1242632"/>
                  <a:pt x="1370362" y="1237107"/>
                </a:cubicBezTo>
                <a:cubicBezTo>
                  <a:pt x="1363123" y="1235107"/>
                  <a:pt x="1354456" y="1238441"/>
                  <a:pt x="1346454" y="1239107"/>
                </a:cubicBezTo>
                <a:cubicBezTo>
                  <a:pt x="1343596" y="1239298"/>
                  <a:pt x="1340453" y="1239584"/>
                  <a:pt x="1337882" y="1238631"/>
                </a:cubicBezTo>
                <a:cubicBezTo>
                  <a:pt x="1313022" y="1229487"/>
                  <a:pt x="1287780" y="1222534"/>
                  <a:pt x="1260825" y="1227296"/>
                </a:cubicBezTo>
                <a:cubicBezTo>
                  <a:pt x="1258349" y="1227773"/>
                  <a:pt x="1255586" y="1226725"/>
                  <a:pt x="1253109" y="1226058"/>
                </a:cubicBezTo>
                <a:cubicBezTo>
                  <a:pt x="1241012" y="1222629"/>
                  <a:pt x="1229201" y="1217200"/>
                  <a:pt x="1216915" y="1215962"/>
                </a:cubicBezTo>
                <a:cubicBezTo>
                  <a:pt x="1186625" y="1212914"/>
                  <a:pt x="1156146" y="1211675"/>
                  <a:pt x="1125664" y="1209675"/>
                </a:cubicBezTo>
                <a:cubicBezTo>
                  <a:pt x="1123759" y="1209580"/>
                  <a:pt x="1121759" y="1209580"/>
                  <a:pt x="1120045" y="1208913"/>
                </a:cubicBezTo>
                <a:cubicBezTo>
                  <a:pt x="1108805" y="1204817"/>
                  <a:pt x="1098995" y="1206151"/>
                  <a:pt x="1089469" y="1213961"/>
                </a:cubicBezTo>
                <a:cubicBezTo>
                  <a:pt x="1085278" y="1217390"/>
                  <a:pt x="1079563" y="1219200"/>
                  <a:pt x="1074325" y="1221105"/>
                </a:cubicBezTo>
                <a:cubicBezTo>
                  <a:pt x="1066609" y="1223963"/>
                  <a:pt x="1058704" y="1226725"/>
                  <a:pt x="1050703" y="1228535"/>
                </a:cubicBezTo>
                <a:cubicBezTo>
                  <a:pt x="1042797" y="1230249"/>
                  <a:pt x="1034320" y="1232630"/>
                  <a:pt x="1026700" y="1231297"/>
                </a:cubicBezTo>
                <a:cubicBezTo>
                  <a:pt x="1012984" y="1228916"/>
                  <a:pt x="999934" y="1223582"/>
                  <a:pt x="986409" y="1220057"/>
                </a:cubicBezTo>
                <a:cubicBezTo>
                  <a:pt x="981742" y="1218819"/>
                  <a:pt x="976598" y="1219010"/>
                  <a:pt x="971741" y="1218914"/>
                </a:cubicBezTo>
                <a:cubicBezTo>
                  <a:pt x="960596" y="1218629"/>
                  <a:pt x="949166" y="1221391"/>
                  <a:pt x="939070" y="1213485"/>
                </a:cubicBezTo>
                <a:cubicBezTo>
                  <a:pt x="929736" y="1206056"/>
                  <a:pt x="920305" y="1208246"/>
                  <a:pt x="910495" y="1213866"/>
                </a:cubicBezTo>
                <a:cubicBezTo>
                  <a:pt x="903446" y="1217867"/>
                  <a:pt x="895446" y="1221010"/>
                  <a:pt x="887540" y="1222534"/>
                </a:cubicBezTo>
                <a:cubicBezTo>
                  <a:pt x="876681" y="1224629"/>
                  <a:pt x="865918" y="1225487"/>
                  <a:pt x="854202" y="1224248"/>
                </a:cubicBezTo>
                <a:cubicBezTo>
                  <a:pt x="845915" y="1223391"/>
                  <a:pt x="839152" y="1223010"/>
                  <a:pt x="832675" y="1217962"/>
                </a:cubicBezTo>
                <a:cubicBezTo>
                  <a:pt x="831628" y="1217200"/>
                  <a:pt x="829723" y="1217009"/>
                  <a:pt x="828294" y="1217105"/>
                </a:cubicBezTo>
                <a:cubicBezTo>
                  <a:pt x="809530" y="1218724"/>
                  <a:pt x="790956" y="1217867"/>
                  <a:pt x="772001" y="1216723"/>
                </a:cubicBezTo>
                <a:cubicBezTo>
                  <a:pt x="747904" y="1215200"/>
                  <a:pt x="722566" y="1219676"/>
                  <a:pt x="701707" y="1235678"/>
                </a:cubicBezTo>
                <a:cubicBezTo>
                  <a:pt x="698659" y="1238060"/>
                  <a:pt x="694087" y="1239107"/>
                  <a:pt x="690086" y="1239679"/>
                </a:cubicBezTo>
                <a:cubicBezTo>
                  <a:pt x="671227" y="1242155"/>
                  <a:pt x="652272" y="1243870"/>
                  <a:pt x="633412" y="1246632"/>
                </a:cubicBezTo>
                <a:cubicBezTo>
                  <a:pt x="623125" y="1248156"/>
                  <a:pt x="612362" y="1249490"/>
                  <a:pt x="603028" y="1253681"/>
                </a:cubicBezTo>
                <a:cubicBezTo>
                  <a:pt x="593885" y="1257776"/>
                  <a:pt x="586549" y="1262634"/>
                  <a:pt x="581120" y="1254062"/>
                </a:cubicBezTo>
                <a:cubicBezTo>
                  <a:pt x="571406" y="1258634"/>
                  <a:pt x="562927" y="1262444"/>
                  <a:pt x="554642" y="1266539"/>
                </a:cubicBezTo>
                <a:cubicBezTo>
                  <a:pt x="551593" y="1268063"/>
                  <a:pt x="549021" y="1270540"/>
                  <a:pt x="545973" y="1271969"/>
                </a:cubicBezTo>
                <a:cubicBezTo>
                  <a:pt x="542734" y="1273493"/>
                  <a:pt x="539115" y="1274445"/>
                  <a:pt x="535591" y="1275207"/>
                </a:cubicBezTo>
                <a:cubicBezTo>
                  <a:pt x="519874" y="1278636"/>
                  <a:pt x="504158" y="1281779"/>
                  <a:pt x="488538" y="1285494"/>
                </a:cubicBezTo>
                <a:cubicBezTo>
                  <a:pt x="485489" y="1286256"/>
                  <a:pt x="482917" y="1289304"/>
                  <a:pt x="480155" y="1291304"/>
                </a:cubicBezTo>
                <a:cubicBezTo>
                  <a:pt x="478345" y="1292638"/>
                  <a:pt x="476536" y="1294638"/>
                  <a:pt x="474535" y="1294924"/>
                </a:cubicBezTo>
                <a:cubicBezTo>
                  <a:pt x="459295" y="1297210"/>
                  <a:pt x="444151" y="1299877"/>
                  <a:pt x="428816" y="1301020"/>
                </a:cubicBezTo>
                <a:cubicBezTo>
                  <a:pt x="415957" y="1301972"/>
                  <a:pt x="403574" y="1301687"/>
                  <a:pt x="400241" y="1318260"/>
                </a:cubicBezTo>
                <a:cubicBezTo>
                  <a:pt x="399669" y="1321118"/>
                  <a:pt x="395573" y="1324166"/>
                  <a:pt x="392431" y="1325594"/>
                </a:cubicBezTo>
                <a:cubicBezTo>
                  <a:pt x="383477" y="1329690"/>
                  <a:pt x="373951" y="1332452"/>
                  <a:pt x="365093" y="1336643"/>
                </a:cubicBezTo>
                <a:cubicBezTo>
                  <a:pt x="336042" y="1350645"/>
                  <a:pt x="305658" y="1359503"/>
                  <a:pt x="273177" y="1357884"/>
                </a:cubicBezTo>
                <a:cubicBezTo>
                  <a:pt x="263081" y="1357408"/>
                  <a:pt x="253270" y="1352264"/>
                  <a:pt x="246888" y="1350359"/>
                </a:cubicBezTo>
                <a:cubicBezTo>
                  <a:pt x="228506" y="1357884"/>
                  <a:pt x="213075" y="1365123"/>
                  <a:pt x="196977" y="1370552"/>
                </a:cubicBezTo>
                <a:cubicBezTo>
                  <a:pt x="182785" y="1375410"/>
                  <a:pt x="167926" y="1378458"/>
                  <a:pt x="153352" y="1381982"/>
                </a:cubicBezTo>
                <a:cubicBezTo>
                  <a:pt x="148018" y="1383316"/>
                  <a:pt x="142589" y="1384078"/>
                  <a:pt x="137160" y="1384745"/>
                </a:cubicBezTo>
                <a:cubicBezTo>
                  <a:pt x="120206" y="1386840"/>
                  <a:pt x="102489" y="1381792"/>
                  <a:pt x="85917" y="1389793"/>
                </a:cubicBezTo>
                <a:cubicBezTo>
                  <a:pt x="77248" y="1393984"/>
                  <a:pt x="68675" y="1399032"/>
                  <a:pt x="59532" y="1401223"/>
                </a:cubicBezTo>
                <a:cubicBezTo>
                  <a:pt x="49721" y="1403604"/>
                  <a:pt x="40124" y="1407319"/>
                  <a:pt x="30325" y="1409974"/>
                </a:cubicBezTo>
                <a:lnTo>
                  <a:pt x="0" y="1412360"/>
                </a:lnTo>
                <a:lnTo>
                  <a:pt x="0" y="1058622"/>
                </a:lnTo>
                <a:lnTo>
                  <a:pt x="17145" y="1060228"/>
                </a:lnTo>
                <a:cubicBezTo>
                  <a:pt x="26480" y="1061561"/>
                  <a:pt x="35528" y="1066133"/>
                  <a:pt x="44672" y="1066324"/>
                </a:cubicBezTo>
                <a:cubicBezTo>
                  <a:pt x="59055" y="1066610"/>
                  <a:pt x="71819" y="1068419"/>
                  <a:pt x="84677" y="1076230"/>
                </a:cubicBezTo>
                <a:cubicBezTo>
                  <a:pt x="104108" y="1087946"/>
                  <a:pt x="120110" y="1082993"/>
                  <a:pt x="132017" y="1064990"/>
                </a:cubicBezTo>
                <a:cubicBezTo>
                  <a:pt x="133255" y="1063181"/>
                  <a:pt x="134874" y="1060799"/>
                  <a:pt x="136779" y="1060323"/>
                </a:cubicBezTo>
                <a:cubicBezTo>
                  <a:pt x="153639" y="1056132"/>
                  <a:pt x="170974" y="1048131"/>
                  <a:pt x="187547" y="1049179"/>
                </a:cubicBezTo>
                <a:cubicBezTo>
                  <a:pt x="216789" y="1051084"/>
                  <a:pt x="244316" y="1048798"/>
                  <a:pt x="270891" y="1036415"/>
                </a:cubicBezTo>
                <a:cubicBezTo>
                  <a:pt x="272510" y="1035653"/>
                  <a:pt x="274987" y="1034891"/>
                  <a:pt x="276320" y="1035558"/>
                </a:cubicBezTo>
                <a:cubicBezTo>
                  <a:pt x="292322" y="1043845"/>
                  <a:pt x="309848" y="1050417"/>
                  <a:pt x="323755" y="1061561"/>
                </a:cubicBezTo>
                <a:cubicBezTo>
                  <a:pt x="336995" y="1072134"/>
                  <a:pt x="352997" y="1072229"/>
                  <a:pt x="361855" y="1057942"/>
                </a:cubicBezTo>
                <a:cubicBezTo>
                  <a:pt x="366236" y="1050893"/>
                  <a:pt x="372332" y="1042702"/>
                  <a:pt x="379571" y="1039939"/>
                </a:cubicBezTo>
                <a:cubicBezTo>
                  <a:pt x="395954" y="1033653"/>
                  <a:pt x="413481" y="1030414"/>
                  <a:pt x="430530" y="1025747"/>
                </a:cubicBezTo>
                <a:cubicBezTo>
                  <a:pt x="451581" y="1020032"/>
                  <a:pt x="472345" y="1020032"/>
                  <a:pt x="493300" y="1027176"/>
                </a:cubicBezTo>
                <a:cubicBezTo>
                  <a:pt x="508064" y="1032224"/>
                  <a:pt x="523113" y="1032224"/>
                  <a:pt x="537782" y="1025366"/>
                </a:cubicBezTo>
                <a:cubicBezTo>
                  <a:pt x="545687" y="1021652"/>
                  <a:pt x="553784" y="1017842"/>
                  <a:pt x="562166" y="1015746"/>
                </a:cubicBezTo>
                <a:cubicBezTo>
                  <a:pt x="567595" y="1014412"/>
                  <a:pt x="573881" y="1015651"/>
                  <a:pt x="579596" y="1016699"/>
                </a:cubicBezTo>
                <a:cubicBezTo>
                  <a:pt x="590645" y="1018794"/>
                  <a:pt x="602075" y="1025176"/>
                  <a:pt x="612362" y="1023557"/>
                </a:cubicBezTo>
                <a:cubicBezTo>
                  <a:pt x="647891" y="1017842"/>
                  <a:pt x="681419" y="1031272"/>
                  <a:pt x="716090" y="1031653"/>
                </a:cubicBezTo>
                <a:cubicBezTo>
                  <a:pt x="731806" y="1031843"/>
                  <a:pt x="747332" y="1034891"/>
                  <a:pt x="758381" y="1018985"/>
                </a:cubicBezTo>
                <a:cubicBezTo>
                  <a:pt x="759809" y="1016889"/>
                  <a:pt x="766763" y="1018032"/>
                  <a:pt x="771049" y="1018699"/>
                </a:cubicBezTo>
                <a:cubicBezTo>
                  <a:pt x="780574" y="1020128"/>
                  <a:pt x="790004" y="1023747"/>
                  <a:pt x="799433" y="1023652"/>
                </a:cubicBezTo>
                <a:cubicBezTo>
                  <a:pt x="818960" y="1023557"/>
                  <a:pt x="838581" y="1022033"/>
                  <a:pt x="858012" y="1020318"/>
                </a:cubicBezTo>
                <a:cubicBezTo>
                  <a:pt x="865346" y="1019651"/>
                  <a:pt x="872395" y="1017080"/>
                  <a:pt x="879634" y="1015270"/>
                </a:cubicBezTo>
                <a:cubicBezTo>
                  <a:pt x="883634" y="1014222"/>
                  <a:pt x="887921" y="1011460"/>
                  <a:pt x="891635" y="1012031"/>
                </a:cubicBezTo>
                <a:cubicBezTo>
                  <a:pt x="913162" y="1015365"/>
                  <a:pt x="932879" y="1007174"/>
                  <a:pt x="953262" y="1003078"/>
                </a:cubicBezTo>
                <a:cubicBezTo>
                  <a:pt x="962692" y="1001173"/>
                  <a:pt x="971550" y="996601"/>
                  <a:pt x="980694" y="993458"/>
                </a:cubicBezTo>
                <a:cubicBezTo>
                  <a:pt x="983075" y="992600"/>
                  <a:pt x="985742" y="991838"/>
                  <a:pt x="988124" y="992029"/>
                </a:cubicBezTo>
                <a:cubicBezTo>
                  <a:pt x="1001744" y="993172"/>
                  <a:pt x="1015270" y="994791"/>
                  <a:pt x="1028795" y="996029"/>
                </a:cubicBezTo>
                <a:cubicBezTo>
                  <a:pt x="1041083" y="997172"/>
                  <a:pt x="1053465" y="997553"/>
                  <a:pt x="1059275" y="1011555"/>
                </a:cubicBezTo>
                <a:cubicBezTo>
                  <a:pt x="1060133" y="1013746"/>
                  <a:pt x="1062990" y="1015365"/>
                  <a:pt x="1065181" y="1016794"/>
                </a:cubicBezTo>
                <a:cubicBezTo>
                  <a:pt x="1098995" y="1038797"/>
                  <a:pt x="1117092" y="1038225"/>
                  <a:pt x="1150144" y="1014984"/>
                </a:cubicBezTo>
                <a:cubicBezTo>
                  <a:pt x="1153573" y="1012603"/>
                  <a:pt x="1160907" y="1010888"/>
                  <a:pt x="1163193" y="1012793"/>
                </a:cubicBezTo>
                <a:cubicBezTo>
                  <a:pt x="1182624" y="1028605"/>
                  <a:pt x="1203865" y="1026890"/>
                  <a:pt x="1226249" y="1021937"/>
                </a:cubicBezTo>
                <a:cubicBezTo>
                  <a:pt x="1232059" y="1020604"/>
                  <a:pt x="1240251" y="1020604"/>
                  <a:pt x="1244632" y="1023747"/>
                </a:cubicBezTo>
                <a:cubicBezTo>
                  <a:pt x="1265492" y="1038320"/>
                  <a:pt x="1287876" y="1036225"/>
                  <a:pt x="1310545" y="1031939"/>
                </a:cubicBezTo>
                <a:cubicBezTo>
                  <a:pt x="1314069" y="1031272"/>
                  <a:pt x="1318356" y="1027652"/>
                  <a:pt x="1319879" y="1024319"/>
                </a:cubicBezTo>
                <a:cubicBezTo>
                  <a:pt x="1325309" y="1012508"/>
                  <a:pt x="1335501" y="1008507"/>
                  <a:pt x="1346740" y="1005173"/>
                </a:cubicBezTo>
                <a:cubicBezTo>
                  <a:pt x="1364457" y="999744"/>
                  <a:pt x="1381887" y="993362"/>
                  <a:pt x="1399699" y="988219"/>
                </a:cubicBezTo>
                <a:cubicBezTo>
                  <a:pt x="1404081" y="986981"/>
                  <a:pt x="1409510" y="987743"/>
                  <a:pt x="1414082" y="989171"/>
                </a:cubicBezTo>
                <a:cubicBezTo>
                  <a:pt x="1429703" y="994029"/>
                  <a:pt x="1439609" y="1006221"/>
                  <a:pt x="1450467" y="1017461"/>
                </a:cubicBezTo>
                <a:cubicBezTo>
                  <a:pt x="1455230" y="1022414"/>
                  <a:pt x="1461802" y="1025938"/>
                  <a:pt x="1468184" y="1028795"/>
                </a:cubicBezTo>
                <a:cubicBezTo>
                  <a:pt x="1484757" y="1036130"/>
                  <a:pt x="1501712" y="1042702"/>
                  <a:pt x="1518476" y="1049655"/>
                </a:cubicBezTo>
                <a:cubicBezTo>
                  <a:pt x="1520095" y="1050322"/>
                  <a:pt x="1521428" y="1052036"/>
                  <a:pt x="1522667" y="1053465"/>
                </a:cubicBezTo>
                <a:cubicBezTo>
                  <a:pt x="1535049" y="1068515"/>
                  <a:pt x="1547336" y="1083659"/>
                  <a:pt x="1559814" y="1098709"/>
                </a:cubicBezTo>
                <a:cubicBezTo>
                  <a:pt x="1562195" y="1101566"/>
                  <a:pt x="1565625" y="1103662"/>
                  <a:pt x="1568196" y="1106424"/>
                </a:cubicBezTo>
                <a:cubicBezTo>
                  <a:pt x="1571816" y="1110234"/>
                  <a:pt x="1576388" y="1113854"/>
                  <a:pt x="1578293" y="1118426"/>
                </a:cubicBezTo>
                <a:cubicBezTo>
                  <a:pt x="1584198" y="1132808"/>
                  <a:pt x="1595533" y="1139000"/>
                  <a:pt x="1609820" y="1141667"/>
                </a:cubicBezTo>
                <a:cubicBezTo>
                  <a:pt x="1622870" y="1144143"/>
                  <a:pt x="1635919" y="1146239"/>
                  <a:pt x="1648873" y="1149096"/>
                </a:cubicBezTo>
                <a:cubicBezTo>
                  <a:pt x="1664684" y="1152525"/>
                  <a:pt x="1680401" y="1156240"/>
                  <a:pt x="1696022" y="1160431"/>
                </a:cubicBezTo>
                <a:cubicBezTo>
                  <a:pt x="1702784" y="1162241"/>
                  <a:pt x="1709928" y="1164336"/>
                  <a:pt x="1715739" y="1168051"/>
                </a:cubicBezTo>
                <a:cubicBezTo>
                  <a:pt x="1732026" y="1178338"/>
                  <a:pt x="1749457" y="1185291"/>
                  <a:pt x="1768602" y="1182529"/>
                </a:cubicBezTo>
                <a:cubicBezTo>
                  <a:pt x="1783937" y="1180338"/>
                  <a:pt x="1796796" y="1185958"/>
                  <a:pt x="1806321" y="1194721"/>
                </a:cubicBezTo>
                <a:cubicBezTo>
                  <a:pt x="1823657" y="1210628"/>
                  <a:pt x="1842230" y="1207008"/>
                  <a:pt x="1860709" y="1201865"/>
                </a:cubicBezTo>
                <a:cubicBezTo>
                  <a:pt x="1870234" y="1199198"/>
                  <a:pt x="1878044" y="1199579"/>
                  <a:pt x="1887093" y="1202150"/>
                </a:cubicBezTo>
                <a:cubicBezTo>
                  <a:pt x="1908048" y="1208151"/>
                  <a:pt x="1922050" y="1224439"/>
                  <a:pt x="1935575" y="1238726"/>
                </a:cubicBezTo>
                <a:cubicBezTo>
                  <a:pt x="1947101" y="1250918"/>
                  <a:pt x="1960055" y="1257776"/>
                  <a:pt x="1974247" y="1262920"/>
                </a:cubicBezTo>
                <a:cubicBezTo>
                  <a:pt x="1992154" y="1269492"/>
                  <a:pt x="2006346" y="1267016"/>
                  <a:pt x="2014919" y="1251204"/>
                </a:cubicBezTo>
                <a:cubicBezTo>
                  <a:pt x="2017300" y="1246727"/>
                  <a:pt x="2021491" y="1241488"/>
                  <a:pt x="2025968" y="1240155"/>
                </a:cubicBezTo>
                <a:cubicBezTo>
                  <a:pt x="2047589" y="1233488"/>
                  <a:pt x="2069497" y="1223772"/>
                  <a:pt x="2092643" y="1229678"/>
                </a:cubicBezTo>
                <a:cubicBezTo>
                  <a:pt x="2124647" y="1237774"/>
                  <a:pt x="2155889" y="1237298"/>
                  <a:pt x="2187893" y="1229297"/>
                </a:cubicBezTo>
                <a:cubicBezTo>
                  <a:pt x="2239804" y="1216343"/>
                  <a:pt x="2291715" y="1202627"/>
                  <a:pt x="2346294" y="1205484"/>
                </a:cubicBezTo>
                <a:cubicBezTo>
                  <a:pt x="2355342" y="1205960"/>
                  <a:pt x="2366105" y="1200150"/>
                  <a:pt x="2373916" y="1194435"/>
                </a:cubicBezTo>
                <a:cubicBezTo>
                  <a:pt x="2388870" y="1183577"/>
                  <a:pt x="2388203" y="1182719"/>
                  <a:pt x="2404967" y="1191673"/>
                </a:cubicBezTo>
                <a:cubicBezTo>
                  <a:pt x="2408968" y="1193864"/>
                  <a:pt x="2413921" y="1195197"/>
                  <a:pt x="2416874" y="1198436"/>
                </a:cubicBezTo>
                <a:cubicBezTo>
                  <a:pt x="2431923" y="1214914"/>
                  <a:pt x="2450497" y="1210913"/>
                  <a:pt x="2468975" y="1208532"/>
                </a:cubicBezTo>
                <a:cubicBezTo>
                  <a:pt x="2472214" y="1208056"/>
                  <a:pt x="2476119" y="1207389"/>
                  <a:pt x="2478882" y="1208723"/>
                </a:cubicBezTo>
                <a:cubicBezTo>
                  <a:pt x="2491359" y="1214723"/>
                  <a:pt x="2501932" y="1212628"/>
                  <a:pt x="2512791" y="1204436"/>
                </a:cubicBezTo>
                <a:cubicBezTo>
                  <a:pt x="2522220" y="1197388"/>
                  <a:pt x="2533079" y="1193197"/>
                  <a:pt x="2544223" y="1201960"/>
                </a:cubicBezTo>
                <a:cubicBezTo>
                  <a:pt x="2568988" y="1221391"/>
                  <a:pt x="2595467" y="1222343"/>
                  <a:pt x="2623471" y="1210056"/>
                </a:cubicBezTo>
                <a:cubicBezTo>
                  <a:pt x="2643473" y="1201293"/>
                  <a:pt x="2663190" y="1199293"/>
                  <a:pt x="2684241" y="1208151"/>
                </a:cubicBezTo>
                <a:cubicBezTo>
                  <a:pt x="2692337" y="1211580"/>
                  <a:pt x="2702814" y="1209294"/>
                  <a:pt x="2712244" y="1210056"/>
                </a:cubicBezTo>
                <a:cubicBezTo>
                  <a:pt x="2717578" y="1210437"/>
                  <a:pt x="2723484" y="1210532"/>
                  <a:pt x="2728055" y="1212914"/>
                </a:cubicBezTo>
                <a:cubicBezTo>
                  <a:pt x="2740248" y="1219010"/>
                  <a:pt x="2751582" y="1226820"/>
                  <a:pt x="2763869" y="1232821"/>
                </a:cubicBezTo>
                <a:cubicBezTo>
                  <a:pt x="2769775" y="1235678"/>
                  <a:pt x="2776823" y="1237202"/>
                  <a:pt x="2783491" y="1237298"/>
                </a:cubicBezTo>
                <a:cubicBezTo>
                  <a:pt x="2803208" y="1237774"/>
                  <a:pt x="2822925" y="1237774"/>
                  <a:pt x="2842546" y="1236917"/>
                </a:cubicBezTo>
                <a:cubicBezTo>
                  <a:pt x="2874931" y="1235583"/>
                  <a:pt x="2907792" y="1235297"/>
                  <a:pt x="2931128" y="1206913"/>
                </a:cubicBezTo>
                <a:cubicBezTo>
                  <a:pt x="2933034" y="1204627"/>
                  <a:pt x="2937129" y="1203293"/>
                  <a:pt x="2940368" y="1202912"/>
                </a:cubicBezTo>
                <a:cubicBezTo>
                  <a:pt x="2955322" y="1201103"/>
                  <a:pt x="2970657" y="1200912"/>
                  <a:pt x="2985421" y="1197959"/>
                </a:cubicBezTo>
                <a:cubicBezTo>
                  <a:pt x="2997232" y="1195578"/>
                  <a:pt x="3007043" y="1196340"/>
                  <a:pt x="3015996" y="1204722"/>
                </a:cubicBezTo>
                <a:cubicBezTo>
                  <a:pt x="3027712" y="1215771"/>
                  <a:pt x="3042000" y="1222248"/>
                  <a:pt x="3057621" y="1218724"/>
                </a:cubicBezTo>
                <a:cubicBezTo>
                  <a:pt x="3073241" y="1215295"/>
                  <a:pt x="3083528" y="1222724"/>
                  <a:pt x="3095054" y="1230440"/>
                </a:cubicBezTo>
                <a:cubicBezTo>
                  <a:pt x="3103436" y="1236059"/>
                  <a:pt x="3112961" y="1243108"/>
                  <a:pt x="3122295" y="1243679"/>
                </a:cubicBezTo>
                <a:cubicBezTo>
                  <a:pt x="3143441" y="1244917"/>
                  <a:pt x="3161634" y="1264539"/>
                  <a:pt x="3184589" y="1253395"/>
                </a:cubicBezTo>
                <a:cubicBezTo>
                  <a:pt x="3186113" y="1252633"/>
                  <a:pt x="3188875" y="1254538"/>
                  <a:pt x="3191066" y="1255014"/>
                </a:cubicBezTo>
                <a:cubicBezTo>
                  <a:pt x="3208592" y="1258634"/>
                  <a:pt x="3225070" y="1255109"/>
                  <a:pt x="3237929" y="1243203"/>
                </a:cubicBezTo>
                <a:cubicBezTo>
                  <a:pt x="3254788" y="1227677"/>
                  <a:pt x="3273457" y="1226153"/>
                  <a:pt x="3294221" y="1231202"/>
                </a:cubicBezTo>
                <a:cubicBezTo>
                  <a:pt x="3300889" y="1232821"/>
                  <a:pt x="3307557" y="1233964"/>
                  <a:pt x="3314319" y="1235297"/>
                </a:cubicBezTo>
                <a:cubicBezTo>
                  <a:pt x="3323463" y="1237202"/>
                  <a:pt x="3332703" y="1239203"/>
                  <a:pt x="3341846" y="1241108"/>
                </a:cubicBezTo>
                <a:cubicBezTo>
                  <a:pt x="3350705" y="1243013"/>
                  <a:pt x="3360516" y="1246251"/>
                  <a:pt x="3367373" y="1238060"/>
                </a:cubicBezTo>
                <a:cubicBezTo>
                  <a:pt x="3373279" y="1231011"/>
                  <a:pt x="3377470" y="1231678"/>
                  <a:pt x="3382899" y="1237774"/>
                </a:cubicBezTo>
                <a:cubicBezTo>
                  <a:pt x="3401759" y="1259110"/>
                  <a:pt x="3424619" y="1272445"/>
                  <a:pt x="3453765" y="1273397"/>
                </a:cubicBezTo>
                <a:cubicBezTo>
                  <a:pt x="3459766" y="1273588"/>
                  <a:pt x="3465862" y="1274921"/>
                  <a:pt x="3471767" y="1276350"/>
                </a:cubicBezTo>
                <a:cubicBezTo>
                  <a:pt x="3475387" y="1277207"/>
                  <a:pt x="3479769" y="1278160"/>
                  <a:pt x="3481959" y="1280732"/>
                </a:cubicBezTo>
                <a:cubicBezTo>
                  <a:pt x="3499009" y="1300353"/>
                  <a:pt x="3520250" y="1313974"/>
                  <a:pt x="3543396" y="1324928"/>
                </a:cubicBezTo>
                <a:cubicBezTo>
                  <a:pt x="3551682" y="1328833"/>
                  <a:pt x="3560541" y="1332738"/>
                  <a:pt x="3569494" y="1333881"/>
                </a:cubicBezTo>
                <a:cubicBezTo>
                  <a:pt x="3578828" y="1335024"/>
                  <a:pt x="3588639" y="1333119"/>
                  <a:pt x="3598164" y="1332071"/>
                </a:cubicBezTo>
                <a:cubicBezTo>
                  <a:pt x="3603784" y="1331500"/>
                  <a:pt x="3610261" y="1331595"/>
                  <a:pt x="3614738" y="1328833"/>
                </a:cubicBezTo>
                <a:cubicBezTo>
                  <a:pt x="3628930" y="1320165"/>
                  <a:pt x="3642646" y="1310831"/>
                  <a:pt x="3655886" y="1300734"/>
                </a:cubicBezTo>
                <a:cubicBezTo>
                  <a:pt x="3667221" y="1292066"/>
                  <a:pt x="3669507" y="1290828"/>
                  <a:pt x="3679317" y="1301687"/>
                </a:cubicBezTo>
                <a:cubicBezTo>
                  <a:pt x="3689414" y="1312831"/>
                  <a:pt x="3701987" y="1318641"/>
                  <a:pt x="3715893" y="1321022"/>
                </a:cubicBezTo>
                <a:cubicBezTo>
                  <a:pt x="3737896" y="1324737"/>
                  <a:pt x="3760089" y="1327880"/>
                  <a:pt x="3782282" y="1329690"/>
                </a:cubicBezTo>
                <a:cubicBezTo>
                  <a:pt x="3802380" y="1331309"/>
                  <a:pt x="3812000" y="1322546"/>
                  <a:pt x="3816001" y="1302639"/>
                </a:cubicBezTo>
                <a:cubicBezTo>
                  <a:pt x="3818287" y="1291590"/>
                  <a:pt x="3821240" y="1279588"/>
                  <a:pt x="3833431" y="1276636"/>
                </a:cubicBezTo>
                <a:cubicBezTo>
                  <a:pt x="3853339" y="1271873"/>
                  <a:pt x="3874008" y="1269778"/>
                  <a:pt x="3883819" y="1246442"/>
                </a:cubicBezTo>
                <a:cubicBezTo>
                  <a:pt x="3889248" y="1251585"/>
                  <a:pt x="3892582" y="1254633"/>
                  <a:pt x="3895821" y="1257681"/>
                </a:cubicBezTo>
                <a:cubicBezTo>
                  <a:pt x="3904774" y="1266158"/>
                  <a:pt x="3923347" y="1269778"/>
                  <a:pt x="3932778" y="1262444"/>
                </a:cubicBezTo>
                <a:cubicBezTo>
                  <a:pt x="3946684" y="1251776"/>
                  <a:pt x="3959448" y="1253776"/>
                  <a:pt x="3972782" y="1262063"/>
                </a:cubicBezTo>
                <a:cubicBezTo>
                  <a:pt x="3995071" y="1275779"/>
                  <a:pt x="4019931" y="1272635"/>
                  <a:pt x="4042505" y="1267111"/>
                </a:cubicBezTo>
                <a:cubicBezTo>
                  <a:pt x="4059555" y="1263015"/>
                  <a:pt x="4077748" y="1255490"/>
                  <a:pt x="4088892" y="1238250"/>
                </a:cubicBezTo>
                <a:cubicBezTo>
                  <a:pt x="4092416" y="1232726"/>
                  <a:pt x="4100322" y="1229963"/>
                  <a:pt x="4106609" y="1226344"/>
                </a:cubicBezTo>
                <a:cubicBezTo>
                  <a:pt x="4111848" y="1223391"/>
                  <a:pt x="4117372" y="1220629"/>
                  <a:pt x="4123182" y="1218724"/>
                </a:cubicBezTo>
                <a:cubicBezTo>
                  <a:pt x="4129373" y="1216628"/>
                  <a:pt x="4136232" y="1213580"/>
                  <a:pt x="4142328" y="1214438"/>
                </a:cubicBezTo>
                <a:cubicBezTo>
                  <a:pt x="4160806" y="1216914"/>
                  <a:pt x="4175475" y="1212056"/>
                  <a:pt x="4188524" y="1198245"/>
                </a:cubicBezTo>
                <a:cubicBezTo>
                  <a:pt x="4195287" y="1191101"/>
                  <a:pt x="4205288" y="1182434"/>
                  <a:pt x="4213860" y="1182338"/>
                </a:cubicBezTo>
                <a:cubicBezTo>
                  <a:pt x="4234720" y="1182053"/>
                  <a:pt x="4252055" y="1175195"/>
                  <a:pt x="4270820" y="1167003"/>
                </a:cubicBezTo>
                <a:cubicBezTo>
                  <a:pt x="4282916" y="1161764"/>
                  <a:pt x="4296632" y="1158145"/>
                  <a:pt x="4309587" y="1153287"/>
                </a:cubicBezTo>
                <a:cubicBezTo>
                  <a:pt x="4324731" y="1147572"/>
                  <a:pt x="4341210" y="1145477"/>
                  <a:pt x="4350449" y="1129665"/>
                </a:cubicBezTo>
                <a:cubicBezTo>
                  <a:pt x="4351496" y="1127951"/>
                  <a:pt x="4354640" y="1127665"/>
                  <a:pt x="4356164" y="1126046"/>
                </a:cubicBezTo>
                <a:cubicBezTo>
                  <a:pt x="4361021" y="1121093"/>
                  <a:pt x="4367308" y="1116521"/>
                  <a:pt x="4369880" y="1110520"/>
                </a:cubicBezTo>
                <a:cubicBezTo>
                  <a:pt x="4377309" y="1092994"/>
                  <a:pt x="4383119" y="1074896"/>
                  <a:pt x="4389787" y="1057085"/>
                </a:cubicBezTo>
                <a:cubicBezTo>
                  <a:pt x="4391216" y="1053275"/>
                  <a:pt x="4392549" y="1048417"/>
                  <a:pt x="4395502" y="1046226"/>
                </a:cubicBezTo>
                <a:cubicBezTo>
                  <a:pt x="4412552" y="1033653"/>
                  <a:pt x="4429888" y="1021556"/>
                  <a:pt x="4447413" y="1009650"/>
                </a:cubicBezTo>
                <a:cubicBezTo>
                  <a:pt x="4454462" y="1004887"/>
                  <a:pt x="4460367" y="1007555"/>
                  <a:pt x="4466654" y="1013079"/>
                </a:cubicBezTo>
                <a:cubicBezTo>
                  <a:pt x="4472750" y="1018318"/>
                  <a:pt x="4480275" y="1023747"/>
                  <a:pt x="4487894" y="1025081"/>
                </a:cubicBezTo>
                <a:cubicBezTo>
                  <a:pt x="4503135" y="1027652"/>
                  <a:pt x="4518946" y="1028224"/>
                  <a:pt x="4534472" y="1028224"/>
                </a:cubicBezTo>
                <a:cubicBezTo>
                  <a:pt x="4540282" y="1028224"/>
                  <a:pt x="4546473" y="1024795"/>
                  <a:pt x="4551903" y="1022033"/>
                </a:cubicBezTo>
                <a:cubicBezTo>
                  <a:pt x="4562189" y="1016794"/>
                  <a:pt x="4571714" y="1009745"/>
                  <a:pt x="4582382" y="1005364"/>
                </a:cubicBezTo>
                <a:cubicBezTo>
                  <a:pt x="4594765" y="1000316"/>
                  <a:pt x="4602194" y="992219"/>
                  <a:pt x="4605909" y="979551"/>
                </a:cubicBezTo>
                <a:cubicBezTo>
                  <a:pt x="4611434" y="960692"/>
                  <a:pt x="4624579" y="947547"/>
                  <a:pt x="4640104" y="936879"/>
                </a:cubicBezTo>
                <a:cubicBezTo>
                  <a:pt x="4659821" y="923258"/>
                  <a:pt x="4683348" y="923925"/>
                  <a:pt x="4705731" y="920591"/>
                </a:cubicBezTo>
                <a:cubicBezTo>
                  <a:pt x="4714304" y="919353"/>
                  <a:pt x="4723162" y="918305"/>
                  <a:pt x="4730973" y="915162"/>
                </a:cubicBezTo>
                <a:cubicBezTo>
                  <a:pt x="4760595" y="903351"/>
                  <a:pt x="4790218" y="892112"/>
                  <a:pt x="4822794" y="892397"/>
                </a:cubicBezTo>
                <a:cubicBezTo>
                  <a:pt x="4825460" y="892397"/>
                  <a:pt x="4828128" y="892112"/>
                  <a:pt x="4830794" y="891635"/>
                </a:cubicBezTo>
                <a:cubicBezTo>
                  <a:pt x="4853940" y="887730"/>
                  <a:pt x="4877848" y="886206"/>
                  <a:pt x="4894421" y="865442"/>
                </a:cubicBezTo>
                <a:cubicBezTo>
                  <a:pt x="4897469" y="861632"/>
                  <a:pt x="4904422" y="860489"/>
                  <a:pt x="4909756" y="858964"/>
                </a:cubicBezTo>
                <a:cubicBezTo>
                  <a:pt x="4918996" y="856488"/>
                  <a:pt x="4925188" y="851440"/>
                  <a:pt x="4928521" y="842391"/>
                </a:cubicBezTo>
                <a:cubicBezTo>
                  <a:pt x="4934141" y="826770"/>
                  <a:pt x="4940808" y="811435"/>
                  <a:pt x="4945857" y="795623"/>
                </a:cubicBezTo>
                <a:cubicBezTo>
                  <a:pt x="4949381" y="784765"/>
                  <a:pt x="4955953" y="778764"/>
                  <a:pt x="4966145" y="774287"/>
                </a:cubicBezTo>
                <a:cubicBezTo>
                  <a:pt x="4971860" y="771811"/>
                  <a:pt x="4976813" y="766382"/>
                  <a:pt x="4980909" y="761333"/>
                </a:cubicBezTo>
                <a:cubicBezTo>
                  <a:pt x="4985862" y="755237"/>
                  <a:pt x="4988433" y="747141"/>
                  <a:pt x="4993862" y="741712"/>
                </a:cubicBezTo>
                <a:cubicBezTo>
                  <a:pt x="5007102" y="728186"/>
                  <a:pt x="5011198" y="713232"/>
                  <a:pt x="5006816" y="694754"/>
                </a:cubicBezTo>
                <a:cubicBezTo>
                  <a:pt x="5002911" y="678371"/>
                  <a:pt x="5013198" y="656463"/>
                  <a:pt x="5026724" y="653129"/>
                </a:cubicBezTo>
                <a:cubicBezTo>
                  <a:pt x="5041678" y="649414"/>
                  <a:pt x="5051965" y="640271"/>
                  <a:pt x="5062538" y="630079"/>
                </a:cubicBezTo>
                <a:cubicBezTo>
                  <a:pt x="5068443" y="624364"/>
                  <a:pt x="5076730" y="619411"/>
                  <a:pt x="5084731" y="617982"/>
                </a:cubicBezTo>
                <a:cubicBezTo>
                  <a:pt x="5115116" y="612458"/>
                  <a:pt x="5143786" y="619220"/>
                  <a:pt x="5172647" y="630174"/>
                </a:cubicBezTo>
                <a:cubicBezTo>
                  <a:pt x="5191506" y="637318"/>
                  <a:pt x="5212461" y="639223"/>
                  <a:pt x="5232654" y="642080"/>
                </a:cubicBezTo>
                <a:cubicBezTo>
                  <a:pt x="5238941" y="642937"/>
                  <a:pt x="5246942" y="641033"/>
                  <a:pt x="5252371" y="637508"/>
                </a:cubicBezTo>
                <a:cubicBezTo>
                  <a:pt x="5271421" y="625316"/>
                  <a:pt x="5290376" y="612743"/>
                  <a:pt x="5308092" y="598646"/>
                </a:cubicBezTo>
                <a:cubicBezTo>
                  <a:pt x="5324571" y="585407"/>
                  <a:pt x="5343144" y="579882"/>
                  <a:pt x="5363147" y="581311"/>
                </a:cubicBezTo>
                <a:cubicBezTo>
                  <a:pt x="5377720" y="582359"/>
                  <a:pt x="5390864" y="579977"/>
                  <a:pt x="5404580" y="576358"/>
                </a:cubicBezTo>
                <a:cubicBezTo>
                  <a:pt x="5416010" y="573310"/>
                  <a:pt x="5428583" y="571214"/>
                  <a:pt x="5440203" y="572548"/>
                </a:cubicBezTo>
                <a:cubicBezTo>
                  <a:pt x="5456491" y="574453"/>
                  <a:pt x="5469922" y="571691"/>
                  <a:pt x="5482971" y="561880"/>
                </a:cubicBezTo>
                <a:cubicBezTo>
                  <a:pt x="5489924" y="556641"/>
                  <a:pt x="5498878" y="553879"/>
                  <a:pt x="5507165" y="550259"/>
                </a:cubicBezTo>
                <a:cubicBezTo>
                  <a:pt x="5519928" y="544640"/>
                  <a:pt x="5533168" y="539877"/>
                  <a:pt x="5545645" y="533591"/>
                </a:cubicBezTo>
                <a:cubicBezTo>
                  <a:pt x="5559076" y="526923"/>
                  <a:pt x="5571363" y="517684"/>
                  <a:pt x="5585079" y="511969"/>
                </a:cubicBezTo>
                <a:cubicBezTo>
                  <a:pt x="5599843" y="505778"/>
                  <a:pt x="5609368" y="496348"/>
                  <a:pt x="5615368" y="481679"/>
                </a:cubicBezTo>
                <a:cubicBezTo>
                  <a:pt x="5619179" y="472440"/>
                  <a:pt x="5624417" y="462629"/>
                  <a:pt x="5631656" y="456152"/>
                </a:cubicBezTo>
                <a:cubicBezTo>
                  <a:pt x="5646611" y="442913"/>
                  <a:pt x="5664136" y="432625"/>
                  <a:pt x="5679377" y="419576"/>
                </a:cubicBezTo>
                <a:cubicBezTo>
                  <a:pt x="5700808" y="401288"/>
                  <a:pt x="5720620" y="381857"/>
                  <a:pt x="5722525" y="350615"/>
                </a:cubicBezTo>
                <a:cubicBezTo>
                  <a:pt x="5723572" y="333375"/>
                  <a:pt x="5732716" y="326041"/>
                  <a:pt x="5749576" y="321945"/>
                </a:cubicBezTo>
                <a:cubicBezTo>
                  <a:pt x="5755195" y="320612"/>
                  <a:pt x="5763197" y="318040"/>
                  <a:pt x="5764911" y="313849"/>
                </a:cubicBezTo>
                <a:cubicBezTo>
                  <a:pt x="5770054" y="301371"/>
                  <a:pt x="5780722" y="298895"/>
                  <a:pt x="5791009" y="293942"/>
                </a:cubicBezTo>
                <a:cubicBezTo>
                  <a:pt x="5797201" y="290989"/>
                  <a:pt x="5804821" y="285179"/>
                  <a:pt x="5806440" y="279178"/>
                </a:cubicBezTo>
                <a:cubicBezTo>
                  <a:pt x="5813107" y="254889"/>
                  <a:pt x="5831395" y="240602"/>
                  <a:pt x="5848636" y="224885"/>
                </a:cubicBezTo>
                <a:cubicBezTo>
                  <a:pt x="5853684" y="220218"/>
                  <a:pt x="5859113" y="214884"/>
                  <a:pt x="5861590" y="208788"/>
                </a:cubicBezTo>
                <a:cubicBezTo>
                  <a:pt x="5866829" y="195643"/>
                  <a:pt x="5874639" y="186118"/>
                  <a:pt x="5888355" y="181166"/>
                </a:cubicBezTo>
                <a:cubicBezTo>
                  <a:pt x="5892736" y="179642"/>
                  <a:pt x="5896737" y="176117"/>
                  <a:pt x="5900071" y="172784"/>
                </a:cubicBezTo>
                <a:cubicBezTo>
                  <a:pt x="5907215" y="165545"/>
                  <a:pt x="5913215" y="157067"/>
                  <a:pt x="5920740" y="150305"/>
                </a:cubicBezTo>
                <a:cubicBezTo>
                  <a:pt x="5939885" y="132874"/>
                  <a:pt x="5958840" y="115729"/>
                  <a:pt x="5969985" y="91345"/>
                </a:cubicBezTo>
                <a:cubicBezTo>
                  <a:pt x="5975413" y="79439"/>
                  <a:pt x="5981605" y="66485"/>
                  <a:pt x="5991130" y="58293"/>
                </a:cubicBezTo>
                <a:cubicBezTo>
                  <a:pt x="6003227" y="47911"/>
                  <a:pt x="6019133" y="42005"/>
                  <a:pt x="6033325" y="33909"/>
                </a:cubicBezTo>
                <a:cubicBezTo>
                  <a:pt x="6040469" y="29813"/>
                  <a:pt x="6047137" y="24860"/>
                  <a:pt x="6054376" y="20955"/>
                </a:cubicBezTo>
                <a:cubicBezTo>
                  <a:pt x="6067234" y="14097"/>
                  <a:pt x="6080379" y="7715"/>
                  <a:pt x="6095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39953252-97DE-4766-B2F6-E4FDA2FDA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" y="3296010"/>
            <a:ext cx="9143592" cy="2849975"/>
          </a:xfrm>
          <a:custGeom>
            <a:avLst/>
            <a:gdLst>
              <a:gd name="connsiteX0" fmla="*/ 6095524 w 6095524"/>
              <a:gd name="connsiteY0" fmla="*/ 0 h 1424940"/>
              <a:gd name="connsiteX1" fmla="*/ 6095524 w 6095524"/>
              <a:gd name="connsiteY1" fmla="*/ 17431 h 1424940"/>
              <a:gd name="connsiteX2" fmla="*/ 6095524 w 6095524"/>
              <a:gd name="connsiteY2" fmla="*/ 216290 h 1424940"/>
              <a:gd name="connsiteX3" fmla="*/ 6079998 w 6095524"/>
              <a:gd name="connsiteY3" fmla="*/ 230600 h 1424940"/>
              <a:gd name="connsiteX4" fmla="*/ 6012751 w 6095524"/>
              <a:gd name="connsiteY4" fmla="*/ 260699 h 1424940"/>
              <a:gd name="connsiteX5" fmla="*/ 5992749 w 6095524"/>
              <a:gd name="connsiteY5" fmla="*/ 268700 h 1424940"/>
              <a:gd name="connsiteX6" fmla="*/ 5910358 w 6095524"/>
              <a:gd name="connsiteY6" fmla="*/ 320231 h 1424940"/>
              <a:gd name="connsiteX7" fmla="*/ 5835777 w 6095524"/>
              <a:gd name="connsiteY7" fmla="*/ 383953 h 1424940"/>
              <a:gd name="connsiteX8" fmla="*/ 5781008 w 6095524"/>
              <a:gd name="connsiteY8" fmla="*/ 459581 h 1424940"/>
              <a:gd name="connsiteX9" fmla="*/ 5765673 w 6095524"/>
              <a:gd name="connsiteY9" fmla="*/ 477584 h 1424940"/>
              <a:gd name="connsiteX10" fmla="*/ 5723763 w 6095524"/>
              <a:gd name="connsiteY10" fmla="*/ 500158 h 1424940"/>
              <a:gd name="connsiteX11" fmla="*/ 5686711 w 6095524"/>
              <a:gd name="connsiteY11" fmla="*/ 517112 h 1424940"/>
              <a:gd name="connsiteX12" fmla="*/ 5659850 w 6095524"/>
              <a:gd name="connsiteY12" fmla="*/ 535877 h 1424940"/>
              <a:gd name="connsiteX13" fmla="*/ 5637181 w 6095524"/>
              <a:gd name="connsiteY13" fmla="*/ 553117 h 1424940"/>
              <a:gd name="connsiteX14" fmla="*/ 5585841 w 6095524"/>
              <a:gd name="connsiteY14" fmla="*/ 597694 h 1424940"/>
              <a:gd name="connsiteX15" fmla="*/ 5528977 w 6095524"/>
              <a:gd name="connsiteY15" fmla="*/ 635318 h 1424940"/>
              <a:gd name="connsiteX16" fmla="*/ 5483256 w 6095524"/>
              <a:gd name="connsiteY16" fmla="*/ 681419 h 1424940"/>
              <a:gd name="connsiteX17" fmla="*/ 5464397 w 6095524"/>
              <a:gd name="connsiteY17" fmla="*/ 706374 h 1424940"/>
              <a:gd name="connsiteX18" fmla="*/ 5424773 w 6095524"/>
              <a:gd name="connsiteY18" fmla="*/ 723424 h 1424940"/>
              <a:gd name="connsiteX19" fmla="*/ 5381815 w 6095524"/>
              <a:gd name="connsiteY19" fmla="*/ 750094 h 1424940"/>
              <a:gd name="connsiteX20" fmla="*/ 5351335 w 6095524"/>
              <a:gd name="connsiteY20" fmla="*/ 776573 h 1424940"/>
              <a:gd name="connsiteX21" fmla="*/ 5327809 w 6095524"/>
              <a:gd name="connsiteY21" fmla="*/ 794290 h 1424940"/>
              <a:gd name="connsiteX22" fmla="*/ 5294566 w 6095524"/>
              <a:gd name="connsiteY22" fmla="*/ 812102 h 1424940"/>
              <a:gd name="connsiteX23" fmla="*/ 5261229 w 6095524"/>
              <a:gd name="connsiteY23" fmla="*/ 835438 h 1424940"/>
              <a:gd name="connsiteX24" fmla="*/ 5245037 w 6095524"/>
              <a:gd name="connsiteY24" fmla="*/ 849821 h 1424940"/>
              <a:gd name="connsiteX25" fmla="*/ 5213699 w 6095524"/>
              <a:gd name="connsiteY25" fmla="*/ 873728 h 1424940"/>
              <a:gd name="connsiteX26" fmla="*/ 5181409 w 6095524"/>
              <a:gd name="connsiteY26" fmla="*/ 896017 h 1424940"/>
              <a:gd name="connsiteX27" fmla="*/ 5120735 w 6095524"/>
              <a:gd name="connsiteY27" fmla="*/ 921544 h 1424940"/>
              <a:gd name="connsiteX28" fmla="*/ 5065490 w 6095524"/>
              <a:gd name="connsiteY28" fmla="*/ 959072 h 1424940"/>
              <a:gd name="connsiteX29" fmla="*/ 5021675 w 6095524"/>
              <a:gd name="connsiteY29" fmla="*/ 986504 h 1424940"/>
              <a:gd name="connsiteX30" fmla="*/ 4996148 w 6095524"/>
              <a:gd name="connsiteY30" fmla="*/ 1004507 h 1424940"/>
              <a:gd name="connsiteX31" fmla="*/ 4949285 w 6095524"/>
              <a:gd name="connsiteY31" fmla="*/ 1044702 h 1424940"/>
              <a:gd name="connsiteX32" fmla="*/ 4876609 w 6095524"/>
              <a:gd name="connsiteY32" fmla="*/ 1086993 h 1424940"/>
              <a:gd name="connsiteX33" fmla="*/ 4832699 w 6095524"/>
              <a:gd name="connsiteY33" fmla="*/ 1109853 h 1424940"/>
              <a:gd name="connsiteX34" fmla="*/ 4738211 w 6095524"/>
              <a:gd name="connsiteY34" fmla="*/ 1144334 h 1424940"/>
              <a:gd name="connsiteX35" fmla="*/ 4707731 w 6095524"/>
              <a:gd name="connsiteY35" fmla="*/ 1156621 h 1424940"/>
              <a:gd name="connsiteX36" fmla="*/ 4672870 w 6095524"/>
              <a:gd name="connsiteY36" fmla="*/ 1164717 h 1424940"/>
              <a:gd name="connsiteX37" fmla="*/ 4616863 w 6095524"/>
              <a:gd name="connsiteY37" fmla="*/ 1183862 h 1424940"/>
              <a:gd name="connsiteX38" fmla="*/ 4507516 w 6095524"/>
              <a:gd name="connsiteY38" fmla="*/ 1216819 h 1424940"/>
              <a:gd name="connsiteX39" fmla="*/ 4483513 w 6095524"/>
              <a:gd name="connsiteY39" fmla="*/ 1221867 h 1424940"/>
              <a:gd name="connsiteX40" fmla="*/ 4422362 w 6095524"/>
              <a:gd name="connsiteY40" fmla="*/ 1243108 h 1424940"/>
              <a:gd name="connsiteX41" fmla="*/ 4385691 w 6095524"/>
              <a:gd name="connsiteY41" fmla="*/ 1257395 h 1424940"/>
              <a:gd name="connsiteX42" fmla="*/ 4355306 w 6095524"/>
              <a:gd name="connsiteY42" fmla="*/ 1265587 h 1424940"/>
              <a:gd name="connsiteX43" fmla="*/ 4328446 w 6095524"/>
              <a:gd name="connsiteY43" fmla="*/ 1269397 h 1424940"/>
              <a:gd name="connsiteX44" fmla="*/ 4257770 w 6095524"/>
              <a:gd name="connsiteY44" fmla="*/ 1288256 h 1424940"/>
              <a:gd name="connsiteX45" fmla="*/ 4229576 w 6095524"/>
              <a:gd name="connsiteY45" fmla="*/ 1295686 h 1424940"/>
              <a:gd name="connsiteX46" fmla="*/ 4156424 w 6095524"/>
              <a:gd name="connsiteY46" fmla="*/ 1321213 h 1424940"/>
              <a:gd name="connsiteX47" fmla="*/ 4094416 w 6095524"/>
              <a:gd name="connsiteY47" fmla="*/ 1338072 h 1424940"/>
              <a:gd name="connsiteX48" fmla="*/ 4068509 w 6095524"/>
              <a:gd name="connsiteY48" fmla="*/ 1346168 h 1424940"/>
              <a:gd name="connsiteX49" fmla="*/ 4009263 w 6095524"/>
              <a:gd name="connsiteY49" fmla="*/ 1359694 h 1424940"/>
              <a:gd name="connsiteX50" fmla="*/ 3975735 w 6095524"/>
              <a:gd name="connsiteY50" fmla="*/ 1369219 h 1424940"/>
              <a:gd name="connsiteX51" fmla="*/ 3893915 w 6095524"/>
              <a:gd name="connsiteY51" fmla="*/ 1379982 h 1424940"/>
              <a:gd name="connsiteX52" fmla="*/ 3809428 w 6095524"/>
              <a:gd name="connsiteY52" fmla="*/ 1390364 h 1424940"/>
              <a:gd name="connsiteX53" fmla="*/ 3763042 w 6095524"/>
              <a:gd name="connsiteY53" fmla="*/ 1393793 h 1424940"/>
              <a:gd name="connsiteX54" fmla="*/ 3722561 w 6095524"/>
              <a:gd name="connsiteY54" fmla="*/ 1399223 h 1424940"/>
              <a:gd name="connsiteX55" fmla="*/ 3687318 w 6095524"/>
              <a:gd name="connsiteY55" fmla="*/ 1402652 h 1424940"/>
              <a:gd name="connsiteX56" fmla="*/ 3631216 w 6095524"/>
              <a:gd name="connsiteY56" fmla="*/ 1409605 h 1424940"/>
              <a:gd name="connsiteX57" fmla="*/ 3607880 w 6095524"/>
              <a:gd name="connsiteY57" fmla="*/ 1411415 h 1424940"/>
              <a:gd name="connsiteX58" fmla="*/ 3552825 w 6095524"/>
              <a:gd name="connsiteY58" fmla="*/ 1411319 h 1424940"/>
              <a:gd name="connsiteX59" fmla="*/ 3533680 w 6095524"/>
              <a:gd name="connsiteY59" fmla="*/ 1410367 h 1424940"/>
              <a:gd name="connsiteX60" fmla="*/ 3496818 w 6095524"/>
              <a:gd name="connsiteY60" fmla="*/ 1398556 h 1424940"/>
              <a:gd name="connsiteX61" fmla="*/ 3492437 w 6095524"/>
              <a:gd name="connsiteY61" fmla="*/ 1397699 h 1424940"/>
              <a:gd name="connsiteX62" fmla="*/ 3468243 w 6095524"/>
              <a:gd name="connsiteY62" fmla="*/ 1393031 h 1424940"/>
              <a:gd name="connsiteX63" fmla="*/ 3455003 w 6095524"/>
              <a:gd name="connsiteY63" fmla="*/ 1391507 h 1424940"/>
              <a:gd name="connsiteX64" fmla="*/ 3404711 w 6095524"/>
              <a:gd name="connsiteY64" fmla="*/ 1381792 h 1424940"/>
              <a:gd name="connsiteX65" fmla="*/ 3375756 w 6095524"/>
              <a:gd name="connsiteY65" fmla="*/ 1377220 h 1424940"/>
              <a:gd name="connsiteX66" fmla="*/ 3352324 w 6095524"/>
              <a:gd name="connsiteY66" fmla="*/ 1377887 h 1424940"/>
              <a:gd name="connsiteX67" fmla="*/ 3311176 w 6095524"/>
              <a:gd name="connsiteY67" fmla="*/ 1378744 h 1424940"/>
              <a:gd name="connsiteX68" fmla="*/ 3298031 w 6095524"/>
              <a:gd name="connsiteY68" fmla="*/ 1380935 h 1424940"/>
              <a:gd name="connsiteX69" fmla="*/ 3238595 w 6095524"/>
              <a:gd name="connsiteY69" fmla="*/ 1374648 h 1424940"/>
              <a:gd name="connsiteX70" fmla="*/ 3204686 w 6095524"/>
              <a:gd name="connsiteY70" fmla="*/ 1374172 h 1424940"/>
              <a:gd name="connsiteX71" fmla="*/ 3166491 w 6095524"/>
              <a:gd name="connsiteY71" fmla="*/ 1366361 h 1424940"/>
              <a:gd name="connsiteX72" fmla="*/ 3155347 w 6095524"/>
              <a:gd name="connsiteY72" fmla="*/ 1366742 h 1424940"/>
              <a:gd name="connsiteX73" fmla="*/ 3142869 w 6095524"/>
              <a:gd name="connsiteY73" fmla="*/ 1367409 h 1424940"/>
              <a:gd name="connsiteX74" fmla="*/ 3104578 w 6095524"/>
              <a:gd name="connsiteY74" fmla="*/ 1367981 h 1424940"/>
              <a:gd name="connsiteX75" fmla="*/ 3081337 w 6095524"/>
              <a:gd name="connsiteY75" fmla="*/ 1370838 h 1424940"/>
              <a:gd name="connsiteX76" fmla="*/ 3037047 w 6095524"/>
              <a:gd name="connsiteY76" fmla="*/ 1369124 h 1424940"/>
              <a:gd name="connsiteX77" fmla="*/ 3020663 w 6095524"/>
              <a:gd name="connsiteY77" fmla="*/ 1371600 h 1424940"/>
              <a:gd name="connsiteX78" fmla="*/ 2979230 w 6095524"/>
              <a:gd name="connsiteY78" fmla="*/ 1371886 h 1424940"/>
              <a:gd name="connsiteX79" fmla="*/ 2942082 w 6095524"/>
              <a:gd name="connsiteY79" fmla="*/ 1370457 h 1424940"/>
              <a:gd name="connsiteX80" fmla="*/ 2906268 w 6095524"/>
              <a:gd name="connsiteY80" fmla="*/ 1371219 h 1424940"/>
              <a:gd name="connsiteX81" fmla="*/ 2880646 w 6095524"/>
              <a:gd name="connsiteY81" fmla="*/ 1374362 h 1424940"/>
              <a:gd name="connsiteX82" fmla="*/ 2852833 w 6095524"/>
              <a:gd name="connsiteY82" fmla="*/ 1376267 h 1424940"/>
              <a:gd name="connsiteX83" fmla="*/ 2776157 w 6095524"/>
              <a:gd name="connsiteY83" fmla="*/ 1387602 h 1424940"/>
              <a:gd name="connsiteX84" fmla="*/ 2761965 w 6095524"/>
              <a:gd name="connsiteY84" fmla="*/ 1384840 h 1424940"/>
              <a:gd name="connsiteX85" fmla="*/ 2681383 w 6095524"/>
              <a:gd name="connsiteY85" fmla="*/ 1382268 h 1424940"/>
              <a:gd name="connsiteX86" fmla="*/ 2663857 w 6095524"/>
              <a:gd name="connsiteY86" fmla="*/ 1382459 h 1424940"/>
              <a:gd name="connsiteX87" fmla="*/ 2616803 w 6095524"/>
              <a:gd name="connsiteY87" fmla="*/ 1371219 h 1424940"/>
              <a:gd name="connsiteX88" fmla="*/ 2544223 w 6095524"/>
              <a:gd name="connsiteY88" fmla="*/ 1389031 h 1424940"/>
              <a:gd name="connsiteX89" fmla="*/ 2476309 w 6095524"/>
              <a:gd name="connsiteY89" fmla="*/ 1411319 h 1424940"/>
              <a:gd name="connsiteX90" fmla="*/ 2467737 w 6095524"/>
              <a:gd name="connsiteY90" fmla="*/ 1414177 h 1424940"/>
              <a:gd name="connsiteX91" fmla="*/ 2443353 w 6095524"/>
              <a:gd name="connsiteY91" fmla="*/ 1419035 h 1424940"/>
              <a:gd name="connsiteX92" fmla="*/ 2413159 w 6095524"/>
              <a:gd name="connsiteY92" fmla="*/ 1420749 h 1424940"/>
              <a:gd name="connsiteX93" fmla="*/ 2374868 w 6095524"/>
              <a:gd name="connsiteY93" fmla="*/ 1424940 h 1424940"/>
              <a:gd name="connsiteX94" fmla="*/ 2344198 w 6095524"/>
              <a:gd name="connsiteY94" fmla="*/ 1419701 h 1424940"/>
              <a:gd name="connsiteX95" fmla="*/ 2301335 w 6095524"/>
              <a:gd name="connsiteY95" fmla="*/ 1411891 h 1424940"/>
              <a:gd name="connsiteX96" fmla="*/ 2260949 w 6095524"/>
              <a:gd name="connsiteY96" fmla="*/ 1404461 h 1424940"/>
              <a:gd name="connsiteX97" fmla="*/ 2248186 w 6095524"/>
              <a:gd name="connsiteY97" fmla="*/ 1413224 h 1424940"/>
              <a:gd name="connsiteX98" fmla="*/ 2228469 w 6095524"/>
              <a:gd name="connsiteY98" fmla="*/ 1420844 h 1424940"/>
              <a:gd name="connsiteX99" fmla="*/ 2206562 w 6095524"/>
              <a:gd name="connsiteY99" fmla="*/ 1411700 h 1424940"/>
              <a:gd name="connsiteX100" fmla="*/ 2155317 w 6095524"/>
              <a:gd name="connsiteY100" fmla="*/ 1392746 h 1424940"/>
              <a:gd name="connsiteX101" fmla="*/ 2122932 w 6095524"/>
              <a:gd name="connsiteY101" fmla="*/ 1391888 h 1424940"/>
              <a:gd name="connsiteX102" fmla="*/ 2052542 w 6095524"/>
              <a:gd name="connsiteY102" fmla="*/ 1383792 h 1424940"/>
              <a:gd name="connsiteX103" fmla="*/ 2006537 w 6095524"/>
              <a:gd name="connsiteY103" fmla="*/ 1372267 h 1424940"/>
              <a:gd name="connsiteX104" fmla="*/ 1973486 w 6095524"/>
              <a:gd name="connsiteY104" fmla="*/ 1359218 h 1424940"/>
              <a:gd name="connsiteX105" fmla="*/ 1926146 w 6095524"/>
              <a:gd name="connsiteY105" fmla="*/ 1342168 h 1424940"/>
              <a:gd name="connsiteX106" fmla="*/ 1878616 w 6095524"/>
              <a:gd name="connsiteY106" fmla="*/ 1333310 h 1424940"/>
              <a:gd name="connsiteX107" fmla="*/ 1844231 w 6095524"/>
              <a:gd name="connsiteY107" fmla="*/ 1322165 h 1424940"/>
              <a:gd name="connsiteX108" fmla="*/ 1802225 w 6095524"/>
              <a:gd name="connsiteY108" fmla="*/ 1314545 h 1424940"/>
              <a:gd name="connsiteX109" fmla="*/ 1766983 w 6095524"/>
              <a:gd name="connsiteY109" fmla="*/ 1314260 h 1424940"/>
              <a:gd name="connsiteX110" fmla="*/ 1711738 w 6095524"/>
              <a:gd name="connsiteY110" fmla="*/ 1315593 h 1424940"/>
              <a:gd name="connsiteX111" fmla="*/ 1644111 w 6095524"/>
              <a:gd name="connsiteY111" fmla="*/ 1292543 h 1424940"/>
              <a:gd name="connsiteX112" fmla="*/ 1616774 w 6095524"/>
              <a:gd name="connsiteY112" fmla="*/ 1287399 h 1424940"/>
              <a:gd name="connsiteX113" fmla="*/ 1591056 w 6095524"/>
              <a:gd name="connsiteY113" fmla="*/ 1285018 h 1424940"/>
              <a:gd name="connsiteX114" fmla="*/ 1536478 w 6095524"/>
              <a:gd name="connsiteY114" fmla="*/ 1269683 h 1424940"/>
              <a:gd name="connsiteX115" fmla="*/ 1514285 w 6095524"/>
              <a:gd name="connsiteY115" fmla="*/ 1264634 h 1424940"/>
              <a:gd name="connsiteX116" fmla="*/ 1483233 w 6095524"/>
              <a:gd name="connsiteY116" fmla="*/ 1264730 h 1424940"/>
              <a:gd name="connsiteX117" fmla="*/ 1426750 w 6095524"/>
              <a:gd name="connsiteY117" fmla="*/ 1257681 h 1424940"/>
              <a:gd name="connsiteX118" fmla="*/ 1370362 w 6095524"/>
              <a:gd name="connsiteY118" fmla="*/ 1237107 h 1424940"/>
              <a:gd name="connsiteX119" fmla="*/ 1346454 w 6095524"/>
              <a:gd name="connsiteY119" fmla="*/ 1239107 h 1424940"/>
              <a:gd name="connsiteX120" fmla="*/ 1337882 w 6095524"/>
              <a:gd name="connsiteY120" fmla="*/ 1238631 h 1424940"/>
              <a:gd name="connsiteX121" fmla="*/ 1260825 w 6095524"/>
              <a:gd name="connsiteY121" fmla="*/ 1227296 h 1424940"/>
              <a:gd name="connsiteX122" fmla="*/ 1253109 w 6095524"/>
              <a:gd name="connsiteY122" fmla="*/ 1226058 h 1424940"/>
              <a:gd name="connsiteX123" fmla="*/ 1216915 w 6095524"/>
              <a:gd name="connsiteY123" fmla="*/ 1215962 h 1424940"/>
              <a:gd name="connsiteX124" fmla="*/ 1125664 w 6095524"/>
              <a:gd name="connsiteY124" fmla="*/ 1209675 h 1424940"/>
              <a:gd name="connsiteX125" fmla="*/ 1120045 w 6095524"/>
              <a:gd name="connsiteY125" fmla="*/ 1208913 h 1424940"/>
              <a:gd name="connsiteX126" fmla="*/ 1089469 w 6095524"/>
              <a:gd name="connsiteY126" fmla="*/ 1213961 h 1424940"/>
              <a:gd name="connsiteX127" fmla="*/ 1074325 w 6095524"/>
              <a:gd name="connsiteY127" fmla="*/ 1221105 h 1424940"/>
              <a:gd name="connsiteX128" fmla="*/ 1050703 w 6095524"/>
              <a:gd name="connsiteY128" fmla="*/ 1228535 h 1424940"/>
              <a:gd name="connsiteX129" fmla="*/ 1026700 w 6095524"/>
              <a:gd name="connsiteY129" fmla="*/ 1231297 h 1424940"/>
              <a:gd name="connsiteX130" fmla="*/ 986409 w 6095524"/>
              <a:gd name="connsiteY130" fmla="*/ 1220057 h 1424940"/>
              <a:gd name="connsiteX131" fmla="*/ 971741 w 6095524"/>
              <a:gd name="connsiteY131" fmla="*/ 1218914 h 1424940"/>
              <a:gd name="connsiteX132" fmla="*/ 939070 w 6095524"/>
              <a:gd name="connsiteY132" fmla="*/ 1213485 h 1424940"/>
              <a:gd name="connsiteX133" fmla="*/ 910495 w 6095524"/>
              <a:gd name="connsiteY133" fmla="*/ 1213866 h 1424940"/>
              <a:gd name="connsiteX134" fmla="*/ 887540 w 6095524"/>
              <a:gd name="connsiteY134" fmla="*/ 1222534 h 1424940"/>
              <a:gd name="connsiteX135" fmla="*/ 854202 w 6095524"/>
              <a:gd name="connsiteY135" fmla="*/ 1224248 h 1424940"/>
              <a:gd name="connsiteX136" fmla="*/ 832675 w 6095524"/>
              <a:gd name="connsiteY136" fmla="*/ 1217962 h 1424940"/>
              <a:gd name="connsiteX137" fmla="*/ 828294 w 6095524"/>
              <a:gd name="connsiteY137" fmla="*/ 1217105 h 1424940"/>
              <a:gd name="connsiteX138" fmla="*/ 772001 w 6095524"/>
              <a:gd name="connsiteY138" fmla="*/ 1216723 h 1424940"/>
              <a:gd name="connsiteX139" fmla="*/ 701707 w 6095524"/>
              <a:gd name="connsiteY139" fmla="*/ 1235678 h 1424940"/>
              <a:gd name="connsiteX140" fmla="*/ 690086 w 6095524"/>
              <a:gd name="connsiteY140" fmla="*/ 1239679 h 1424940"/>
              <a:gd name="connsiteX141" fmla="*/ 633412 w 6095524"/>
              <a:gd name="connsiteY141" fmla="*/ 1246632 h 1424940"/>
              <a:gd name="connsiteX142" fmla="*/ 603028 w 6095524"/>
              <a:gd name="connsiteY142" fmla="*/ 1253681 h 1424940"/>
              <a:gd name="connsiteX143" fmla="*/ 581120 w 6095524"/>
              <a:gd name="connsiteY143" fmla="*/ 1254062 h 1424940"/>
              <a:gd name="connsiteX144" fmla="*/ 554642 w 6095524"/>
              <a:gd name="connsiteY144" fmla="*/ 1266539 h 1424940"/>
              <a:gd name="connsiteX145" fmla="*/ 545973 w 6095524"/>
              <a:gd name="connsiteY145" fmla="*/ 1271969 h 1424940"/>
              <a:gd name="connsiteX146" fmla="*/ 535591 w 6095524"/>
              <a:gd name="connsiteY146" fmla="*/ 1275207 h 1424940"/>
              <a:gd name="connsiteX147" fmla="*/ 488538 w 6095524"/>
              <a:gd name="connsiteY147" fmla="*/ 1285494 h 1424940"/>
              <a:gd name="connsiteX148" fmla="*/ 480155 w 6095524"/>
              <a:gd name="connsiteY148" fmla="*/ 1291304 h 1424940"/>
              <a:gd name="connsiteX149" fmla="*/ 474535 w 6095524"/>
              <a:gd name="connsiteY149" fmla="*/ 1294924 h 1424940"/>
              <a:gd name="connsiteX150" fmla="*/ 428816 w 6095524"/>
              <a:gd name="connsiteY150" fmla="*/ 1301020 h 1424940"/>
              <a:gd name="connsiteX151" fmla="*/ 400241 w 6095524"/>
              <a:gd name="connsiteY151" fmla="*/ 1318260 h 1424940"/>
              <a:gd name="connsiteX152" fmla="*/ 392431 w 6095524"/>
              <a:gd name="connsiteY152" fmla="*/ 1325594 h 1424940"/>
              <a:gd name="connsiteX153" fmla="*/ 365093 w 6095524"/>
              <a:gd name="connsiteY153" fmla="*/ 1336643 h 1424940"/>
              <a:gd name="connsiteX154" fmla="*/ 273177 w 6095524"/>
              <a:gd name="connsiteY154" fmla="*/ 1357884 h 1424940"/>
              <a:gd name="connsiteX155" fmla="*/ 246888 w 6095524"/>
              <a:gd name="connsiteY155" fmla="*/ 1350359 h 1424940"/>
              <a:gd name="connsiteX156" fmla="*/ 196977 w 6095524"/>
              <a:gd name="connsiteY156" fmla="*/ 1370552 h 1424940"/>
              <a:gd name="connsiteX157" fmla="*/ 153352 w 6095524"/>
              <a:gd name="connsiteY157" fmla="*/ 1381982 h 1424940"/>
              <a:gd name="connsiteX158" fmla="*/ 137160 w 6095524"/>
              <a:gd name="connsiteY158" fmla="*/ 1384745 h 1424940"/>
              <a:gd name="connsiteX159" fmla="*/ 85917 w 6095524"/>
              <a:gd name="connsiteY159" fmla="*/ 1389793 h 1424940"/>
              <a:gd name="connsiteX160" fmla="*/ 59532 w 6095524"/>
              <a:gd name="connsiteY160" fmla="*/ 1401223 h 1424940"/>
              <a:gd name="connsiteX161" fmla="*/ 30325 w 6095524"/>
              <a:gd name="connsiteY161" fmla="*/ 1409974 h 1424940"/>
              <a:gd name="connsiteX162" fmla="*/ 0 w 6095524"/>
              <a:gd name="connsiteY162" fmla="*/ 1412360 h 1424940"/>
              <a:gd name="connsiteX163" fmla="*/ 0 w 6095524"/>
              <a:gd name="connsiteY163" fmla="*/ 1058622 h 1424940"/>
              <a:gd name="connsiteX164" fmla="*/ 17145 w 6095524"/>
              <a:gd name="connsiteY164" fmla="*/ 1060228 h 1424940"/>
              <a:gd name="connsiteX165" fmla="*/ 44672 w 6095524"/>
              <a:gd name="connsiteY165" fmla="*/ 1066324 h 1424940"/>
              <a:gd name="connsiteX166" fmla="*/ 84677 w 6095524"/>
              <a:gd name="connsiteY166" fmla="*/ 1076230 h 1424940"/>
              <a:gd name="connsiteX167" fmla="*/ 132017 w 6095524"/>
              <a:gd name="connsiteY167" fmla="*/ 1064990 h 1424940"/>
              <a:gd name="connsiteX168" fmla="*/ 136779 w 6095524"/>
              <a:gd name="connsiteY168" fmla="*/ 1060323 h 1424940"/>
              <a:gd name="connsiteX169" fmla="*/ 187547 w 6095524"/>
              <a:gd name="connsiteY169" fmla="*/ 1049179 h 1424940"/>
              <a:gd name="connsiteX170" fmla="*/ 270891 w 6095524"/>
              <a:gd name="connsiteY170" fmla="*/ 1036415 h 1424940"/>
              <a:gd name="connsiteX171" fmla="*/ 276320 w 6095524"/>
              <a:gd name="connsiteY171" fmla="*/ 1035558 h 1424940"/>
              <a:gd name="connsiteX172" fmla="*/ 323755 w 6095524"/>
              <a:gd name="connsiteY172" fmla="*/ 1061561 h 1424940"/>
              <a:gd name="connsiteX173" fmla="*/ 361855 w 6095524"/>
              <a:gd name="connsiteY173" fmla="*/ 1057942 h 1424940"/>
              <a:gd name="connsiteX174" fmla="*/ 379571 w 6095524"/>
              <a:gd name="connsiteY174" fmla="*/ 1039939 h 1424940"/>
              <a:gd name="connsiteX175" fmla="*/ 430530 w 6095524"/>
              <a:gd name="connsiteY175" fmla="*/ 1025747 h 1424940"/>
              <a:gd name="connsiteX176" fmla="*/ 493300 w 6095524"/>
              <a:gd name="connsiteY176" fmla="*/ 1027176 h 1424940"/>
              <a:gd name="connsiteX177" fmla="*/ 537782 w 6095524"/>
              <a:gd name="connsiteY177" fmla="*/ 1025366 h 1424940"/>
              <a:gd name="connsiteX178" fmla="*/ 562166 w 6095524"/>
              <a:gd name="connsiteY178" fmla="*/ 1015746 h 1424940"/>
              <a:gd name="connsiteX179" fmla="*/ 579596 w 6095524"/>
              <a:gd name="connsiteY179" fmla="*/ 1016699 h 1424940"/>
              <a:gd name="connsiteX180" fmla="*/ 612362 w 6095524"/>
              <a:gd name="connsiteY180" fmla="*/ 1023557 h 1424940"/>
              <a:gd name="connsiteX181" fmla="*/ 716090 w 6095524"/>
              <a:gd name="connsiteY181" fmla="*/ 1031653 h 1424940"/>
              <a:gd name="connsiteX182" fmla="*/ 758381 w 6095524"/>
              <a:gd name="connsiteY182" fmla="*/ 1018985 h 1424940"/>
              <a:gd name="connsiteX183" fmla="*/ 771049 w 6095524"/>
              <a:gd name="connsiteY183" fmla="*/ 1018699 h 1424940"/>
              <a:gd name="connsiteX184" fmla="*/ 799433 w 6095524"/>
              <a:gd name="connsiteY184" fmla="*/ 1023652 h 1424940"/>
              <a:gd name="connsiteX185" fmla="*/ 858012 w 6095524"/>
              <a:gd name="connsiteY185" fmla="*/ 1020318 h 1424940"/>
              <a:gd name="connsiteX186" fmla="*/ 879634 w 6095524"/>
              <a:gd name="connsiteY186" fmla="*/ 1015270 h 1424940"/>
              <a:gd name="connsiteX187" fmla="*/ 891635 w 6095524"/>
              <a:gd name="connsiteY187" fmla="*/ 1012031 h 1424940"/>
              <a:gd name="connsiteX188" fmla="*/ 953262 w 6095524"/>
              <a:gd name="connsiteY188" fmla="*/ 1003078 h 1424940"/>
              <a:gd name="connsiteX189" fmla="*/ 980694 w 6095524"/>
              <a:gd name="connsiteY189" fmla="*/ 993458 h 1424940"/>
              <a:gd name="connsiteX190" fmla="*/ 988124 w 6095524"/>
              <a:gd name="connsiteY190" fmla="*/ 992029 h 1424940"/>
              <a:gd name="connsiteX191" fmla="*/ 1028795 w 6095524"/>
              <a:gd name="connsiteY191" fmla="*/ 996029 h 1424940"/>
              <a:gd name="connsiteX192" fmla="*/ 1059275 w 6095524"/>
              <a:gd name="connsiteY192" fmla="*/ 1011555 h 1424940"/>
              <a:gd name="connsiteX193" fmla="*/ 1065181 w 6095524"/>
              <a:gd name="connsiteY193" fmla="*/ 1016794 h 1424940"/>
              <a:gd name="connsiteX194" fmla="*/ 1150144 w 6095524"/>
              <a:gd name="connsiteY194" fmla="*/ 1014984 h 1424940"/>
              <a:gd name="connsiteX195" fmla="*/ 1163193 w 6095524"/>
              <a:gd name="connsiteY195" fmla="*/ 1012793 h 1424940"/>
              <a:gd name="connsiteX196" fmla="*/ 1226249 w 6095524"/>
              <a:gd name="connsiteY196" fmla="*/ 1021937 h 1424940"/>
              <a:gd name="connsiteX197" fmla="*/ 1244632 w 6095524"/>
              <a:gd name="connsiteY197" fmla="*/ 1023747 h 1424940"/>
              <a:gd name="connsiteX198" fmla="*/ 1310545 w 6095524"/>
              <a:gd name="connsiteY198" fmla="*/ 1031939 h 1424940"/>
              <a:gd name="connsiteX199" fmla="*/ 1319879 w 6095524"/>
              <a:gd name="connsiteY199" fmla="*/ 1024319 h 1424940"/>
              <a:gd name="connsiteX200" fmla="*/ 1346740 w 6095524"/>
              <a:gd name="connsiteY200" fmla="*/ 1005173 h 1424940"/>
              <a:gd name="connsiteX201" fmla="*/ 1399699 w 6095524"/>
              <a:gd name="connsiteY201" fmla="*/ 988219 h 1424940"/>
              <a:gd name="connsiteX202" fmla="*/ 1414082 w 6095524"/>
              <a:gd name="connsiteY202" fmla="*/ 989171 h 1424940"/>
              <a:gd name="connsiteX203" fmla="*/ 1450467 w 6095524"/>
              <a:gd name="connsiteY203" fmla="*/ 1017461 h 1424940"/>
              <a:gd name="connsiteX204" fmla="*/ 1468184 w 6095524"/>
              <a:gd name="connsiteY204" fmla="*/ 1028795 h 1424940"/>
              <a:gd name="connsiteX205" fmla="*/ 1518476 w 6095524"/>
              <a:gd name="connsiteY205" fmla="*/ 1049655 h 1424940"/>
              <a:gd name="connsiteX206" fmla="*/ 1522667 w 6095524"/>
              <a:gd name="connsiteY206" fmla="*/ 1053465 h 1424940"/>
              <a:gd name="connsiteX207" fmla="*/ 1559814 w 6095524"/>
              <a:gd name="connsiteY207" fmla="*/ 1098709 h 1424940"/>
              <a:gd name="connsiteX208" fmla="*/ 1568196 w 6095524"/>
              <a:gd name="connsiteY208" fmla="*/ 1106424 h 1424940"/>
              <a:gd name="connsiteX209" fmla="*/ 1578293 w 6095524"/>
              <a:gd name="connsiteY209" fmla="*/ 1118426 h 1424940"/>
              <a:gd name="connsiteX210" fmla="*/ 1609820 w 6095524"/>
              <a:gd name="connsiteY210" fmla="*/ 1141667 h 1424940"/>
              <a:gd name="connsiteX211" fmla="*/ 1648873 w 6095524"/>
              <a:gd name="connsiteY211" fmla="*/ 1149096 h 1424940"/>
              <a:gd name="connsiteX212" fmla="*/ 1696022 w 6095524"/>
              <a:gd name="connsiteY212" fmla="*/ 1160431 h 1424940"/>
              <a:gd name="connsiteX213" fmla="*/ 1715739 w 6095524"/>
              <a:gd name="connsiteY213" fmla="*/ 1168051 h 1424940"/>
              <a:gd name="connsiteX214" fmla="*/ 1768602 w 6095524"/>
              <a:gd name="connsiteY214" fmla="*/ 1182529 h 1424940"/>
              <a:gd name="connsiteX215" fmla="*/ 1806321 w 6095524"/>
              <a:gd name="connsiteY215" fmla="*/ 1194721 h 1424940"/>
              <a:gd name="connsiteX216" fmla="*/ 1860709 w 6095524"/>
              <a:gd name="connsiteY216" fmla="*/ 1201865 h 1424940"/>
              <a:gd name="connsiteX217" fmla="*/ 1887093 w 6095524"/>
              <a:gd name="connsiteY217" fmla="*/ 1202150 h 1424940"/>
              <a:gd name="connsiteX218" fmla="*/ 1935575 w 6095524"/>
              <a:gd name="connsiteY218" fmla="*/ 1238726 h 1424940"/>
              <a:gd name="connsiteX219" fmla="*/ 1974247 w 6095524"/>
              <a:gd name="connsiteY219" fmla="*/ 1262920 h 1424940"/>
              <a:gd name="connsiteX220" fmla="*/ 2014919 w 6095524"/>
              <a:gd name="connsiteY220" fmla="*/ 1251204 h 1424940"/>
              <a:gd name="connsiteX221" fmla="*/ 2025968 w 6095524"/>
              <a:gd name="connsiteY221" fmla="*/ 1240155 h 1424940"/>
              <a:gd name="connsiteX222" fmla="*/ 2092643 w 6095524"/>
              <a:gd name="connsiteY222" fmla="*/ 1229678 h 1424940"/>
              <a:gd name="connsiteX223" fmla="*/ 2187893 w 6095524"/>
              <a:gd name="connsiteY223" fmla="*/ 1229297 h 1424940"/>
              <a:gd name="connsiteX224" fmla="*/ 2346294 w 6095524"/>
              <a:gd name="connsiteY224" fmla="*/ 1205484 h 1424940"/>
              <a:gd name="connsiteX225" fmla="*/ 2373916 w 6095524"/>
              <a:gd name="connsiteY225" fmla="*/ 1194435 h 1424940"/>
              <a:gd name="connsiteX226" fmla="*/ 2404967 w 6095524"/>
              <a:gd name="connsiteY226" fmla="*/ 1191673 h 1424940"/>
              <a:gd name="connsiteX227" fmla="*/ 2416874 w 6095524"/>
              <a:gd name="connsiteY227" fmla="*/ 1198436 h 1424940"/>
              <a:gd name="connsiteX228" fmla="*/ 2468975 w 6095524"/>
              <a:gd name="connsiteY228" fmla="*/ 1208532 h 1424940"/>
              <a:gd name="connsiteX229" fmla="*/ 2478882 w 6095524"/>
              <a:gd name="connsiteY229" fmla="*/ 1208723 h 1424940"/>
              <a:gd name="connsiteX230" fmla="*/ 2512791 w 6095524"/>
              <a:gd name="connsiteY230" fmla="*/ 1204436 h 1424940"/>
              <a:gd name="connsiteX231" fmla="*/ 2544223 w 6095524"/>
              <a:gd name="connsiteY231" fmla="*/ 1201960 h 1424940"/>
              <a:gd name="connsiteX232" fmla="*/ 2623471 w 6095524"/>
              <a:gd name="connsiteY232" fmla="*/ 1210056 h 1424940"/>
              <a:gd name="connsiteX233" fmla="*/ 2684241 w 6095524"/>
              <a:gd name="connsiteY233" fmla="*/ 1208151 h 1424940"/>
              <a:gd name="connsiteX234" fmla="*/ 2712244 w 6095524"/>
              <a:gd name="connsiteY234" fmla="*/ 1210056 h 1424940"/>
              <a:gd name="connsiteX235" fmla="*/ 2728055 w 6095524"/>
              <a:gd name="connsiteY235" fmla="*/ 1212914 h 1424940"/>
              <a:gd name="connsiteX236" fmla="*/ 2763869 w 6095524"/>
              <a:gd name="connsiteY236" fmla="*/ 1232821 h 1424940"/>
              <a:gd name="connsiteX237" fmla="*/ 2783491 w 6095524"/>
              <a:gd name="connsiteY237" fmla="*/ 1237298 h 1424940"/>
              <a:gd name="connsiteX238" fmla="*/ 2842546 w 6095524"/>
              <a:gd name="connsiteY238" fmla="*/ 1236917 h 1424940"/>
              <a:gd name="connsiteX239" fmla="*/ 2931128 w 6095524"/>
              <a:gd name="connsiteY239" fmla="*/ 1206913 h 1424940"/>
              <a:gd name="connsiteX240" fmla="*/ 2940368 w 6095524"/>
              <a:gd name="connsiteY240" fmla="*/ 1202912 h 1424940"/>
              <a:gd name="connsiteX241" fmla="*/ 2985421 w 6095524"/>
              <a:gd name="connsiteY241" fmla="*/ 1197959 h 1424940"/>
              <a:gd name="connsiteX242" fmla="*/ 3015996 w 6095524"/>
              <a:gd name="connsiteY242" fmla="*/ 1204722 h 1424940"/>
              <a:gd name="connsiteX243" fmla="*/ 3057621 w 6095524"/>
              <a:gd name="connsiteY243" fmla="*/ 1218724 h 1424940"/>
              <a:gd name="connsiteX244" fmla="*/ 3095054 w 6095524"/>
              <a:gd name="connsiteY244" fmla="*/ 1230440 h 1424940"/>
              <a:gd name="connsiteX245" fmla="*/ 3122295 w 6095524"/>
              <a:gd name="connsiteY245" fmla="*/ 1243679 h 1424940"/>
              <a:gd name="connsiteX246" fmla="*/ 3184589 w 6095524"/>
              <a:gd name="connsiteY246" fmla="*/ 1253395 h 1424940"/>
              <a:gd name="connsiteX247" fmla="*/ 3191066 w 6095524"/>
              <a:gd name="connsiteY247" fmla="*/ 1255014 h 1424940"/>
              <a:gd name="connsiteX248" fmla="*/ 3237929 w 6095524"/>
              <a:gd name="connsiteY248" fmla="*/ 1243203 h 1424940"/>
              <a:gd name="connsiteX249" fmla="*/ 3294221 w 6095524"/>
              <a:gd name="connsiteY249" fmla="*/ 1231202 h 1424940"/>
              <a:gd name="connsiteX250" fmla="*/ 3314319 w 6095524"/>
              <a:gd name="connsiteY250" fmla="*/ 1235297 h 1424940"/>
              <a:gd name="connsiteX251" fmla="*/ 3341846 w 6095524"/>
              <a:gd name="connsiteY251" fmla="*/ 1241108 h 1424940"/>
              <a:gd name="connsiteX252" fmla="*/ 3367373 w 6095524"/>
              <a:gd name="connsiteY252" fmla="*/ 1238060 h 1424940"/>
              <a:gd name="connsiteX253" fmla="*/ 3382899 w 6095524"/>
              <a:gd name="connsiteY253" fmla="*/ 1237774 h 1424940"/>
              <a:gd name="connsiteX254" fmla="*/ 3453765 w 6095524"/>
              <a:gd name="connsiteY254" fmla="*/ 1273397 h 1424940"/>
              <a:gd name="connsiteX255" fmla="*/ 3471767 w 6095524"/>
              <a:gd name="connsiteY255" fmla="*/ 1276350 h 1424940"/>
              <a:gd name="connsiteX256" fmla="*/ 3481959 w 6095524"/>
              <a:gd name="connsiteY256" fmla="*/ 1280732 h 1424940"/>
              <a:gd name="connsiteX257" fmla="*/ 3543396 w 6095524"/>
              <a:gd name="connsiteY257" fmla="*/ 1324928 h 1424940"/>
              <a:gd name="connsiteX258" fmla="*/ 3569494 w 6095524"/>
              <a:gd name="connsiteY258" fmla="*/ 1333881 h 1424940"/>
              <a:gd name="connsiteX259" fmla="*/ 3598164 w 6095524"/>
              <a:gd name="connsiteY259" fmla="*/ 1332071 h 1424940"/>
              <a:gd name="connsiteX260" fmla="*/ 3614738 w 6095524"/>
              <a:gd name="connsiteY260" fmla="*/ 1328833 h 1424940"/>
              <a:gd name="connsiteX261" fmla="*/ 3655886 w 6095524"/>
              <a:gd name="connsiteY261" fmla="*/ 1300734 h 1424940"/>
              <a:gd name="connsiteX262" fmla="*/ 3679317 w 6095524"/>
              <a:gd name="connsiteY262" fmla="*/ 1301687 h 1424940"/>
              <a:gd name="connsiteX263" fmla="*/ 3715893 w 6095524"/>
              <a:gd name="connsiteY263" fmla="*/ 1321022 h 1424940"/>
              <a:gd name="connsiteX264" fmla="*/ 3782282 w 6095524"/>
              <a:gd name="connsiteY264" fmla="*/ 1329690 h 1424940"/>
              <a:gd name="connsiteX265" fmla="*/ 3816001 w 6095524"/>
              <a:gd name="connsiteY265" fmla="*/ 1302639 h 1424940"/>
              <a:gd name="connsiteX266" fmla="*/ 3833431 w 6095524"/>
              <a:gd name="connsiteY266" fmla="*/ 1276636 h 1424940"/>
              <a:gd name="connsiteX267" fmla="*/ 3883819 w 6095524"/>
              <a:gd name="connsiteY267" fmla="*/ 1246442 h 1424940"/>
              <a:gd name="connsiteX268" fmla="*/ 3895821 w 6095524"/>
              <a:gd name="connsiteY268" fmla="*/ 1257681 h 1424940"/>
              <a:gd name="connsiteX269" fmla="*/ 3932778 w 6095524"/>
              <a:gd name="connsiteY269" fmla="*/ 1262444 h 1424940"/>
              <a:gd name="connsiteX270" fmla="*/ 3972782 w 6095524"/>
              <a:gd name="connsiteY270" fmla="*/ 1262063 h 1424940"/>
              <a:gd name="connsiteX271" fmla="*/ 4042505 w 6095524"/>
              <a:gd name="connsiteY271" fmla="*/ 1267111 h 1424940"/>
              <a:gd name="connsiteX272" fmla="*/ 4088892 w 6095524"/>
              <a:gd name="connsiteY272" fmla="*/ 1238250 h 1424940"/>
              <a:gd name="connsiteX273" fmla="*/ 4106609 w 6095524"/>
              <a:gd name="connsiteY273" fmla="*/ 1226344 h 1424940"/>
              <a:gd name="connsiteX274" fmla="*/ 4123182 w 6095524"/>
              <a:gd name="connsiteY274" fmla="*/ 1218724 h 1424940"/>
              <a:gd name="connsiteX275" fmla="*/ 4142328 w 6095524"/>
              <a:gd name="connsiteY275" fmla="*/ 1214438 h 1424940"/>
              <a:gd name="connsiteX276" fmla="*/ 4188524 w 6095524"/>
              <a:gd name="connsiteY276" fmla="*/ 1198245 h 1424940"/>
              <a:gd name="connsiteX277" fmla="*/ 4213860 w 6095524"/>
              <a:gd name="connsiteY277" fmla="*/ 1182338 h 1424940"/>
              <a:gd name="connsiteX278" fmla="*/ 4270820 w 6095524"/>
              <a:gd name="connsiteY278" fmla="*/ 1167003 h 1424940"/>
              <a:gd name="connsiteX279" fmla="*/ 4309587 w 6095524"/>
              <a:gd name="connsiteY279" fmla="*/ 1153287 h 1424940"/>
              <a:gd name="connsiteX280" fmla="*/ 4350449 w 6095524"/>
              <a:gd name="connsiteY280" fmla="*/ 1129665 h 1424940"/>
              <a:gd name="connsiteX281" fmla="*/ 4356164 w 6095524"/>
              <a:gd name="connsiteY281" fmla="*/ 1126046 h 1424940"/>
              <a:gd name="connsiteX282" fmla="*/ 4369880 w 6095524"/>
              <a:gd name="connsiteY282" fmla="*/ 1110520 h 1424940"/>
              <a:gd name="connsiteX283" fmla="*/ 4389787 w 6095524"/>
              <a:gd name="connsiteY283" fmla="*/ 1057085 h 1424940"/>
              <a:gd name="connsiteX284" fmla="*/ 4395502 w 6095524"/>
              <a:gd name="connsiteY284" fmla="*/ 1046226 h 1424940"/>
              <a:gd name="connsiteX285" fmla="*/ 4447413 w 6095524"/>
              <a:gd name="connsiteY285" fmla="*/ 1009650 h 1424940"/>
              <a:gd name="connsiteX286" fmla="*/ 4466654 w 6095524"/>
              <a:gd name="connsiteY286" fmla="*/ 1013079 h 1424940"/>
              <a:gd name="connsiteX287" fmla="*/ 4487894 w 6095524"/>
              <a:gd name="connsiteY287" fmla="*/ 1025081 h 1424940"/>
              <a:gd name="connsiteX288" fmla="*/ 4534472 w 6095524"/>
              <a:gd name="connsiteY288" fmla="*/ 1028224 h 1424940"/>
              <a:gd name="connsiteX289" fmla="*/ 4551903 w 6095524"/>
              <a:gd name="connsiteY289" fmla="*/ 1022033 h 1424940"/>
              <a:gd name="connsiteX290" fmla="*/ 4582382 w 6095524"/>
              <a:gd name="connsiteY290" fmla="*/ 1005364 h 1424940"/>
              <a:gd name="connsiteX291" fmla="*/ 4605909 w 6095524"/>
              <a:gd name="connsiteY291" fmla="*/ 979551 h 1424940"/>
              <a:gd name="connsiteX292" fmla="*/ 4640104 w 6095524"/>
              <a:gd name="connsiteY292" fmla="*/ 936879 h 1424940"/>
              <a:gd name="connsiteX293" fmla="*/ 4705731 w 6095524"/>
              <a:gd name="connsiteY293" fmla="*/ 920591 h 1424940"/>
              <a:gd name="connsiteX294" fmla="*/ 4730973 w 6095524"/>
              <a:gd name="connsiteY294" fmla="*/ 915162 h 1424940"/>
              <a:gd name="connsiteX295" fmla="*/ 4822794 w 6095524"/>
              <a:gd name="connsiteY295" fmla="*/ 892397 h 1424940"/>
              <a:gd name="connsiteX296" fmla="*/ 4830794 w 6095524"/>
              <a:gd name="connsiteY296" fmla="*/ 891635 h 1424940"/>
              <a:gd name="connsiteX297" fmla="*/ 4894421 w 6095524"/>
              <a:gd name="connsiteY297" fmla="*/ 865442 h 1424940"/>
              <a:gd name="connsiteX298" fmla="*/ 4909756 w 6095524"/>
              <a:gd name="connsiteY298" fmla="*/ 858964 h 1424940"/>
              <a:gd name="connsiteX299" fmla="*/ 4928521 w 6095524"/>
              <a:gd name="connsiteY299" fmla="*/ 842391 h 1424940"/>
              <a:gd name="connsiteX300" fmla="*/ 4945857 w 6095524"/>
              <a:gd name="connsiteY300" fmla="*/ 795623 h 1424940"/>
              <a:gd name="connsiteX301" fmla="*/ 4966145 w 6095524"/>
              <a:gd name="connsiteY301" fmla="*/ 774287 h 1424940"/>
              <a:gd name="connsiteX302" fmla="*/ 4980909 w 6095524"/>
              <a:gd name="connsiteY302" fmla="*/ 761333 h 1424940"/>
              <a:gd name="connsiteX303" fmla="*/ 4993862 w 6095524"/>
              <a:gd name="connsiteY303" fmla="*/ 741712 h 1424940"/>
              <a:gd name="connsiteX304" fmla="*/ 5006816 w 6095524"/>
              <a:gd name="connsiteY304" fmla="*/ 694754 h 1424940"/>
              <a:gd name="connsiteX305" fmla="*/ 5026724 w 6095524"/>
              <a:gd name="connsiteY305" fmla="*/ 653129 h 1424940"/>
              <a:gd name="connsiteX306" fmla="*/ 5062538 w 6095524"/>
              <a:gd name="connsiteY306" fmla="*/ 630079 h 1424940"/>
              <a:gd name="connsiteX307" fmla="*/ 5084731 w 6095524"/>
              <a:gd name="connsiteY307" fmla="*/ 617982 h 1424940"/>
              <a:gd name="connsiteX308" fmla="*/ 5172647 w 6095524"/>
              <a:gd name="connsiteY308" fmla="*/ 630174 h 1424940"/>
              <a:gd name="connsiteX309" fmla="*/ 5232654 w 6095524"/>
              <a:gd name="connsiteY309" fmla="*/ 642080 h 1424940"/>
              <a:gd name="connsiteX310" fmla="*/ 5252371 w 6095524"/>
              <a:gd name="connsiteY310" fmla="*/ 637508 h 1424940"/>
              <a:gd name="connsiteX311" fmla="*/ 5308092 w 6095524"/>
              <a:gd name="connsiteY311" fmla="*/ 598646 h 1424940"/>
              <a:gd name="connsiteX312" fmla="*/ 5363147 w 6095524"/>
              <a:gd name="connsiteY312" fmla="*/ 581311 h 1424940"/>
              <a:gd name="connsiteX313" fmla="*/ 5404580 w 6095524"/>
              <a:gd name="connsiteY313" fmla="*/ 576358 h 1424940"/>
              <a:gd name="connsiteX314" fmla="*/ 5440203 w 6095524"/>
              <a:gd name="connsiteY314" fmla="*/ 572548 h 1424940"/>
              <a:gd name="connsiteX315" fmla="*/ 5482971 w 6095524"/>
              <a:gd name="connsiteY315" fmla="*/ 561880 h 1424940"/>
              <a:gd name="connsiteX316" fmla="*/ 5507165 w 6095524"/>
              <a:gd name="connsiteY316" fmla="*/ 550259 h 1424940"/>
              <a:gd name="connsiteX317" fmla="*/ 5545645 w 6095524"/>
              <a:gd name="connsiteY317" fmla="*/ 533591 h 1424940"/>
              <a:gd name="connsiteX318" fmla="*/ 5585079 w 6095524"/>
              <a:gd name="connsiteY318" fmla="*/ 511969 h 1424940"/>
              <a:gd name="connsiteX319" fmla="*/ 5615368 w 6095524"/>
              <a:gd name="connsiteY319" fmla="*/ 481679 h 1424940"/>
              <a:gd name="connsiteX320" fmla="*/ 5631656 w 6095524"/>
              <a:gd name="connsiteY320" fmla="*/ 456152 h 1424940"/>
              <a:gd name="connsiteX321" fmla="*/ 5679377 w 6095524"/>
              <a:gd name="connsiteY321" fmla="*/ 419576 h 1424940"/>
              <a:gd name="connsiteX322" fmla="*/ 5722525 w 6095524"/>
              <a:gd name="connsiteY322" fmla="*/ 350615 h 1424940"/>
              <a:gd name="connsiteX323" fmla="*/ 5749576 w 6095524"/>
              <a:gd name="connsiteY323" fmla="*/ 321945 h 1424940"/>
              <a:gd name="connsiteX324" fmla="*/ 5764911 w 6095524"/>
              <a:gd name="connsiteY324" fmla="*/ 313849 h 1424940"/>
              <a:gd name="connsiteX325" fmla="*/ 5791009 w 6095524"/>
              <a:gd name="connsiteY325" fmla="*/ 293942 h 1424940"/>
              <a:gd name="connsiteX326" fmla="*/ 5806440 w 6095524"/>
              <a:gd name="connsiteY326" fmla="*/ 279178 h 1424940"/>
              <a:gd name="connsiteX327" fmla="*/ 5848636 w 6095524"/>
              <a:gd name="connsiteY327" fmla="*/ 224885 h 1424940"/>
              <a:gd name="connsiteX328" fmla="*/ 5861590 w 6095524"/>
              <a:gd name="connsiteY328" fmla="*/ 208788 h 1424940"/>
              <a:gd name="connsiteX329" fmla="*/ 5888355 w 6095524"/>
              <a:gd name="connsiteY329" fmla="*/ 181166 h 1424940"/>
              <a:gd name="connsiteX330" fmla="*/ 5900071 w 6095524"/>
              <a:gd name="connsiteY330" fmla="*/ 172784 h 1424940"/>
              <a:gd name="connsiteX331" fmla="*/ 5920740 w 6095524"/>
              <a:gd name="connsiteY331" fmla="*/ 150305 h 1424940"/>
              <a:gd name="connsiteX332" fmla="*/ 5969985 w 6095524"/>
              <a:gd name="connsiteY332" fmla="*/ 91345 h 1424940"/>
              <a:gd name="connsiteX333" fmla="*/ 5991130 w 6095524"/>
              <a:gd name="connsiteY333" fmla="*/ 58293 h 1424940"/>
              <a:gd name="connsiteX334" fmla="*/ 6033325 w 6095524"/>
              <a:gd name="connsiteY334" fmla="*/ 33909 h 1424940"/>
              <a:gd name="connsiteX335" fmla="*/ 6054376 w 6095524"/>
              <a:gd name="connsiteY335" fmla="*/ 20955 h 1424940"/>
              <a:gd name="connsiteX336" fmla="*/ 6095524 w 6095524"/>
              <a:gd name="connsiteY336" fmla="*/ 0 h 142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6095524" h="1424940">
                <a:moveTo>
                  <a:pt x="6095524" y="0"/>
                </a:moveTo>
                <a:cubicBezTo>
                  <a:pt x="6095524" y="7811"/>
                  <a:pt x="6095524" y="12573"/>
                  <a:pt x="6095524" y="17431"/>
                </a:cubicBezTo>
                <a:lnTo>
                  <a:pt x="6095524" y="216290"/>
                </a:lnTo>
                <a:lnTo>
                  <a:pt x="6079998" y="230600"/>
                </a:lnTo>
                <a:cubicBezTo>
                  <a:pt x="6058567" y="241363"/>
                  <a:pt x="6035706" y="251079"/>
                  <a:pt x="6012751" y="260699"/>
                </a:cubicBezTo>
                <a:cubicBezTo>
                  <a:pt x="6006084" y="263462"/>
                  <a:pt x="5998749" y="264986"/>
                  <a:pt x="5992749" y="268700"/>
                </a:cubicBezTo>
                <a:cubicBezTo>
                  <a:pt x="5965126" y="285655"/>
                  <a:pt x="5938361" y="303943"/>
                  <a:pt x="5910358" y="320231"/>
                </a:cubicBezTo>
                <a:cubicBezTo>
                  <a:pt x="5881497" y="337090"/>
                  <a:pt x="5855684" y="356997"/>
                  <a:pt x="5835777" y="383953"/>
                </a:cubicBezTo>
                <a:cubicBezTo>
                  <a:pt x="5817298" y="409004"/>
                  <a:pt x="5799391" y="434435"/>
                  <a:pt x="5781008" y="459581"/>
                </a:cubicBezTo>
                <a:cubicBezTo>
                  <a:pt x="5776341" y="465963"/>
                  <a:pt x="5772054" y="473488"/>
                  <a:pt x="5765673" y="477584"/>
                </a:cubicBezTo>
                <a:cubicBezTo>
                  <a:pt x="5752433" y="486156"/>
                  <a:pt x="5737955" y="493109"/>
                  <a:pt x="5723763" y="500158"/>
                </a:cubicBezTo>
                <a:cubicBezTo>
                  <a:pt x="5711571" y="506159"/>
                  <a:pt x="5698617" y="510635"/>
                  <a:pt x="5686711" y="517112"/>
                </a:cubicBezTo>
                <a:cubicBezTo>
                  <a:pt x="5677186" y="522256"/>
                  <a:pt x="5668708" y="529400"/>
                  <a:pt x="5659850" y="535877"/>
                </a:cubicBezTo>
                <a:cubicBezTo>
                  <a:pt x="5652135" y="541496"/>
                  <a:pt x="5643658" y="546354"/>
                  <a:pt x="5637181" y="553117"/>
                </a:cubicBezTo>
                <a:cubicBezTo>
                  <a:pt x="5621369" y="569500"/>
                  <a:pt x="5605462" y="585597"/>
                  <a:pt x="5585841" y="597694"/>
                </a:cubicBezTo>
                <a:cubicBezTo>
                  <a:pt x="5566505" y="609695"/>
                  <a:pt x="5548217" y="623126"/>
                  <a:pt x="5528977" y="635318"/>
                </a:cubicBezTo>
                <a:cubicBezTo>
                  <a:pt x="5510117" y="647224"/>
                  <a:pt x="5493067" y="660273"/>
                  <a:pt x="5483256" y="681419"/>
                </a:cubicBezTo>
                <a:cubicBezTo>
                  <a:pt x="5478875" y="690753"/>
                  <a:pt x="5472684" y="700945"/>
                  <a:pt x="5464397" y="706374"/>
                </a:cubicBezTo>
                <a:cubicBezTo>
                  <a:pt x="5452586" y="714089"/>
                  <a:pt x="5437632" y="716852"/>
                  <a:pt x="5424773" y="723424"/>
                </a:cubicBezTo>
                <a:cubicBezTo>
                  <a:pt x="5409628" y="731139"/>
                  <a:pt x="5392103" y="737807"/>
                  <a:pt x="5381815" y="750094"/>
                </a:cubicBezTo>
                <a:cubicBezTo>
                  <a:pt x="5372671" y="761048"/>
                  <a:pt x="5363432" y="769620"/>
                  <a:pt x="5351335" y="776573"/>
                </a:cubicBezTo>
                <a:cubicBezTo>
                  <a:pt x="5342858" y="781431"/>
                  <a:pt x="5336572" y="790289"/>
                  <a:pt x="5327809" y="794290"/>
                </a:cubicBezTo>
                <a:cubicBezTo>
                  <a:pt x="5316284" y="799624"/>
                  <a:pt x="5304663" y="803815"/>
                  <a:pt x="5294566" y="812102"/>
                </a:cubicBezTo>
                <a:cubicBezTo>
                  <a:pt x="5284089" y="820674"/>
                  <a:pt x="5272183" y="827437"/>
                  <a:pt x="5261229" y="835438"/>
                </a:cubicBezTo>
                <a:cubicBezTo>
                  <a:pt x="5255419" y="839724"/>
                  <a:pt x="5250656" y="845344"/>
                  <a:pt x="5245037" y="849821"/>
                </a:cubicBezTo>
                <a:cubicBezTo>
                  <a:pt x="5234750" y="858012"/>
                  <a:pt x="5224272" y="866013"/>
                  <a:pt x="5213699" y="873728"/>
                </a:cubicBezTo>
                <a:cubicBezTo>
                  <a:pt x="5203127" y="881444"/>
                  <a:pt x="5193030" y="890397"/>
                  <a:pt x="5181409" y="896017"/>
                </a:cubicBezTo>
                <a:cubicBezTo>
                  <a:pt x="5161598" y="905542"/>
                  <a:pt x="5139976" y="911257"/>
                  <a:pt x="5120735" y="921544"/>
                </a:cubicBezTo>
                <a:cubicBezTo>
                  <a:pt x="5101209" y="932021"/>
                  <a:pt x="5082826" y="945166"/>
                  <a:pt x="5065490" y="959072"/>
                </a:cubicBezTo>
                <a:cubicBezTo>
                  <a:pt x="5051774" y="970026"/>
                  <a:pt x="5038916" y="980885"/>
                  <a:pt x="5021675" y="986504"/>
                </a:cubicBezTo>
                <a:cubicBezTo>
                  <a:pt x="5012055" y="989648"/>
                  <a:pt x="5001959" y="996506"/>
                  <a:pt x="4996148" y="1004507"/>
                </a:cubicBezTo>
                <a:cubicBezTo>
                  <a:pt x="4983575" y="1021937"/>
                  <a:pt x="4967478" y="1034225"/>
                  <a:pt x="4949285" y="1044702"/>
                </a:cubicBezTo>
                <a:cubicBezTo>
                  <a:pt x="4924996" y="1058799"/>
                  <a:pt x="4900993" y="1073182"/>
                  <a:pt x="4876609" y="1086993"/>
                </a:cubicBezTo>
                <a:cubicBezTo>
                  <a:pt x="4862227" y="1095185"/>
                  <a:pt x="4847940" y="1103852"/>
                  <a:pt x="4832699" y="1109853"/>
                </a:cubicBezTo>
                <a:cubicBezTo>
                  <a:pt x="4801553" y="1122236"/>
                  <a:pt x="4769644" y="1132808"/>
                  <a:pt x="4738211" y="1144334"/>
                </a:cubicBezTo>
                <a:cubicBezTo>
                  <a:pt x="4727924" y="1148048"/>
                  <a:pt x="4718209" y="1153382"/>
                  <a:pt x="4707731" y="1156621"/>
                </a:cubicBezTo>
                <a:cubicBezTo>
                  <a:pt x="4696396" y="1160145"/>
                  <a:pt x="4684205" y="1161193"/>
                  <a:pt x="4672870" y="1164717"/>
                </a:cubicBezTo>
                <a:cubicBezTo>
                  <a:pt x="4654010" y="1170527"/>
                  <a:pt x="4635722" y="1177957"/>
                  <a:pt x="4616863" y="1183862"/>
                </a:cubicBezTo>
                <a:cubicBezTo>
                  <a:pt x="4580477" y="1195197"/>
                  <a:pt x="4543996" y="1206056"/>
                  <a:pt x="4507516" y="1216819"/>
                </a:cubicBezTo>
                <a:cubicBezTo>
                  <a:pt x="4499706" y="1219105"/>
                  <a:pt x="4491228" y="1219391"/>
                  <a:pt x="4483513" y="1221867"/>
                </a:cubicBezTo>
                <a:cubicBezTo>
                  <a:pt x="4463034" y="1228535"/>
                  <a:pt x="4442650" y="1235773"/>
                  <a:pt x="4422362" y="1243108"/>
                </a:cubicBezTo>
                <a:cubicBezTo>
                  <a:pt x="4410075" y="1247585"/>
                  <a:pt x="4398073" y="1253109"/>
                  <a:pt x="4385691" y="1257395"/>
                </a:cubicBezTo>
                <a:cubicBezTo>
                  <a:pt x="4375785" y="1260824"/>
                  <a:pt x="4365593" y="1263491"/>
                  <a:pt x="4355306" y="1265587"/>
                </a:cubicBezTo>
                <a:cubicBezTo>
                  <a:pt x="4346448" y="1267397"/>
                  <a:pt x="4337209" y="1267206"/>
                  <a:pt x="4328446" y="1269397"/>
                </a:cubicBezTo>
                <a:cubicBezTo>
                  <a:pt x="4304728" y="1275302"/>
                  <a:pt x="4281297" y="1281970"/>
                  <a:pt x="4257770" y="1288256"/>
                </a:cubicBezTo>
                <a:cubicBezTo>
                  <a:pt x="4248341" y="1290733"/>
                  <a:pt x="4238720" y="1292543"/>
                  <a:pt x="4229576" y="1295686"/>
                </a:cubicBezTo>
                <a:cubicBezTo>
                  <a:pt x="4205097" y="1303973"/>
                  <a:pt x="4180999" y="1313402"/>
                  <a:pt x="4156424" y="1321213"/>
                </a:cubicBezTo>
                <a:cubicBezTo>
                  <a:pt x="4136041" y="1327690"/>
                  <a:pt x="4115086" y="1332357"/>
                  <a:pt x="4094416" y="1338072"/>
                </a:cubicBezTo>
                <a:cubicBezTo>
                  <a:pt x="4085653" y="1340549"/>
                  <a:pt x="4077271" y="1344073"/>
                  <a:pt x="4068509" y="1346168"/>
                </a:cubicBezTo>
                <a:cubicBezTo>
                  <a:pt x="4048887" y="1350931"/>
                  <a:pt x="4028980" y="1354931"/>
                  <a:pt x="4009263" y="1359694"/>
                </a:cubicBezTo>
                <a:cubicBezTo>
                  <a:pt x="3998023" y="1362456"/>
                  <a:pt x="3987165" y="1367409"/>
                  <a:pt x="3975735" y="1369219"/>
                </a:cubicBezTo>
                <a:cubicBezTo>
                  <a:pt x="3948589" y="1373505"/>
                  <a:pt x="3921252" y="1376553"/>
                  <a:pt x="3893915" y="1379982"/>
                </a:cubicBezTo>
                <a:cubicBezTo>
                  <a:pt x="3865722" y="1383506"/>
                  <a:pt x="3837623" y="1387221"/>
                  <a:pt x="3809428" y="1390364"/>
                </a:cubicBezTo>
                <a:cubicBezTo>
                  <a:pt x="3793998" y="1391984"/>
                  <a:pt x="3778472" y="1392269"/>
                  <a:pt x="3763042" y="1393793"/>
                </a:cubicBezTo>
                <a:cubicBezTo>
                  <a:pt x="3749516" y="1395127"/>
                  <a:pt x="3736086" y="1397603"/>
                  <a:pt x="3722561" y="1399223"/>
                </a:cubicBezTo>
                <a:cubicBezTo>
                  <a:pt x="3710845" y="1400556"/>
                  <a:pt x="3699034" y="1401318"/>
                  <a:pt x="3687318" y="1402652"/>
                </a:cubicBezTo>
                <a:cubicBezTo>
                  <a:pt x="3668554" y="1404842"/>
                  <a:pt x="3649885" y="1407319"/>
                  <a:pt x="3631216" y="1409605"/>
                </a:cubicBezTo>
                <a:cubicBezTo>
                  <a:pt x="3623406" y="1410462"/>
                  <a:pt x="3615214" y="1412843"/>
                  <a:pt x="3607880" y="1411415"/>
                </a:cubicBezTo>
                <a:cubicBezTo>
                  <a:pt x="3589401" y="1407795"/>
                  <a:pt x="3571208" y="1408843"/>
                  <a:pt x="3552825" y="1411319"/>
                </a:cubicBezTo>
                <a:cubicBezTo>
                  <a:pt x="3546539" y="1412177"/>
                  <a:pt x="3539776" y="1411986"/>
                  <a:pt x="3533680" y="1410367"/>
                </a:cubicBezTo>
                <a:cubicBezTo>
                  <a:pt x="3521202" y="1407128"/>
                  <a:pt x="3509106" y="1402556"/>
                  <a:pt x="3496818" y="1398556"/>
                </a:cubicBezTo>
                <a:cubicBezTo>
                  <a:pt x="3495484" y="1398080"/>
                  <a:pt x="3493865" y="1397984"/>
                  <a:pt x="3492437" y="1397699"/>
                </a:cubicBezTo>
                <a:cubicBezTo>
                  <a:pt x="3484340" y="1396079"/>
                  <a:pt x="3476340" y="1394460"/>
                  <a:pt x="3468243" y="1393031"/>
                </a:cubicBezTo>
                <a:cubicBezTo>
                  <a:pt x="3463862" y="1392269"/>
                  <a:pt x="3459385" y="1392174"/>
                  <a:pt x="3455003" y="1391507"/>
                </a:cubicBezTo>
                <a:cubicBezTo>
                  <a:pt x="3438049" y="1388840"/>
                  <a:pt x="3419380" y="1393317"/>
                  <a:pt x="3404711" y="1381792"/>
                </a:cubicBezTo>
                <a:cubicBezTo>
                  <a:pt x="3395186" y="1374362"/>
                  <a:pt x="3385947" y="1376077"/>
                  <a:pt x="3375756" y="1377220"/>
                </a:cubicBezTo>
                <a:cubicBezTo>
                  <a:pt x="3368040" y="1378077"/>
                  <a:pt x="3360134" y="1377791"/>
                  <a:pt x="3352324" y="1377887"/>
                </a:cubicBezTo>
                <a:cubicBezTo>
                  <a:pt x="3338608" y="1378172"/>
                  <a:pt x="3324892" y="1378268"/>
                  <a:pt x="3311176" y="1378744"/>
                </a:cubicBezTo>
                <a:cubicBezTo>
                  <a:pt x="3306794" y="1378934"/>
                  <a:pt x="3302318" y="1381316"/>
                  <a:pt x="3298031" y="1380935"/>
                </a:cubicBezTo>
                <a:cubicBezTo>
                  <a:pt x="3278219" y="1379125"/>
                  <a:pt x="3258407" y="1376267"/>
                  <a:pt x="3238595" y="1374648"/>
                </a:cubicBezTo>
                <a:cubicBezTo>
                  <a:pt x="3227356" y="1373696"/>
                  <a:pt x="3215830" y="1375505"/>
                  <a:pt x="3204686" y="1374172"/>
                </a:cubicBezTo>
                <a:cubicBezTo>
                  <a:pt x="3191828" y="1372648"/>
                  <a:pt x="3179255" y="1368743"/>
                  <a:pt x="3166491" y="1366361"/>
                </a:cubicBezTo>
                <a:cubicBezTo>
                  <a:pt x="3162967" y="1365695"/>
                  <a:pt x="3159062" y="1366552"/>
                  <a:pt x="3155347" y="1366742"/>
                </a:cubicBezTo>
                <a:cubicBezTo>
                  <a:pt x="3151156" y="1366933"/>
                  <a:pt x="3147060" y="1367314"/>
                  <a:pt x="3142869" y="1367409"/>
                </a:cubicBezTo>
                <a:cubicBezTo>
                  <a:pt x="3130105" y="1367600"/>
                  <a:pt x="3117342" y="1367314"/>
                  <a:pt x="3104578" y="1367981"/>
                </a:cubicBezTo>
                <a:cubicBezTo>
                  <a:pt x="3096768" y="1368362"/>
                  <a:pt x="3088577" y="1372267"/>
                  <a:pt x="3081337" y="1370838"/>
                </a:cubicBezTo>
                <a:cubicBezTo>
                  <a:pt x="3066574" y="1368076"/>
                  <a:pt x="3051810" y="1374267"/>
                  <a:pt x="3037047" y="1369124"/>
                </a:cubicBezTo>
                <a:cubicBezTo>
                  <a:pt x="3032474" y="1367600"/>
                  <a:pt x="3026188" y="1371410"/>
                  <a:pt x="3020663" y="1371600"/>
                </a:cubicBezTo>
                <a:cubicBezTo>
                  <a:pt x="3006852" y="1372076"/>
                  <a:pt x="2993041" y="1371981"/>
                  <a:pt x="2979230" y="1371886"/>
                </a:cubicBezTo>
                <a:cubicBezTo>
                  <a:pt x="2966847" y="1371791"/>
                  <a:pt x="2953988" y="1373124"/>
                  <a:pt x="2942082" y="1370457"/>
                </a:cubicBezTo>
                <a:cubicBezTo>
                  <a:pt x="2929604" y="1367600"/>
                  <a:pt x="2918365" y="1367981"/>
                  <a:pt x="2906268" y="1371219"/>
                </a:cubicBezTo>
                <a:cubicBezTo>
                  <a:pt x="2897981" y="1373410"/>
                  <a:pt x="2889218" y="1373696"/>
                  <a:pt x="2880646" y="1374362"/>
                </a:cubicBezTo>
                <a:cubicBezTo>
                  <a:pt x="2871407" y="1375124"/>
                  <a:pt x="2861215" y="1373124"/>
                  <a:pt x="2852833" y="1376267"/>
                </a:cubicBezTo>
                <a:cubicBezTo>
                  <a:pt x="2827877" y="1385602"/>
                  <a:pt x="2802255" y="1387602"/>
                  <a:pt x="2776157" y="1387602"/>
                </a:cubicBezTo>
                <a:cubicBezTo>
                  <a:pt x="2771394" y="1387602"/>
                  <a:pt x="2766536" y="1386269"/>
                  <a:pt x="2761965" y="1384840"/>
                </a:cubicBezTo>
                <a:cubicBezTo>
                  <a:pt x="2735294" y="1376267"/>
                  <a:pt x="2708529" y="1377029"/>
                  <a:pt x="2681383" y="1382268"/>
                </a:cubicBezTo>
                <a:cubicBezTo>
                  <a:pt x="2675763" y="1383411"/>
                  <a:pt x="2669477" y="1383602"/>
                  <a:pt x="2663857" y="1382459"/>
                </a:cubicBezTo>
                <a:cubicBezTo>
                  <a:pt x="2648045" y="1379125"/>
                  <a:pt x="2632710" y="1373600"/>
                  <a:pt x="2616803" y="1371219"/>
                </a:cubicBezTo>
                <a:cubicBezTo>
                  <a:pt x="2590515" y="1367314"/>
                  <a:pt x="2567750" y="1380458"/>
                  <a:pt x="2544223" y="1389031"/>
                </a:cubicBezTo>
                <a:cubicBezTo>
                  <a:pt x="2521839" y="1397127"/>
                  <a:pt x="2502789" y="1415415"/>
                  <a:pt x="2476309" y="1411319"/>
                </a:cubicBezTo>
                <a:cubicBezTo>
                  <a:pt x="2473643" y="1410938"/>
                  <a:pt x="2470690" y="1413510"/>
                  <a:pt x="2467737" y="1414177"/>
                </a:cubicBezTo>
                <a:cubicBezTo>
                  <a:pt x="2459641" y="1415987"/>
                  <a:pt x="2451545" y="1418177"/>
                  <a:pt x="2443353" y="1419035"/>
                </a:cubicBezTo>
                <a:cubicBezTo>
                  <a:pt x="2433352" y="1420178"/>
                  <a:pt x="2423160" y="1419797"/>
                  <a:pt x="2413159" y="1420749"/>
                </a:cubicBezTo>
                <a:cubicBezTo>
                  <a:pt x="2400300" y="1421892"/>
                  <a:pt x="2387632" y="1424940"/>
                  <a:pt x="2374868" y="1424940"/>
                </a:cubicBezTo>
                <a:cubicBezTo>
                  <a:pt x="2364581" y="1424940"/>
                  <a:pt x="2354389" y="1421416"/>
                  <a:pt x="2344198" y="1419701"/>
                </a:cubicBezTo>
                <a:cubicBezTo>
                  <a:pt x="2329815" y="1417320"/>
                  <a:pt x="2314003" y="1417987"/>
                  <a:pt x="2301335" y="1411891"/>
                </a:cubicBezTo>
                <a:cubicBezTo>
                  <a:pt x="2287810" y="1405414"/>
                  <a:pt x="2274951" y="1402461"/>
                  <a:pt x="2260949" y="1404461"/>
                </a:cubicBezTo>
                <a:cubicBezTo>
                  <a:pt x="2256282" y="1405128"/>
                  <a:pt x="2250281" y="1409129"/>
                  <a:pt x="2248186" y="1413224"/>
                </a:cubicBezTo>
                <a:cubicBezTo>
                  <a:pt x="2243518" y="1422368"/>
                  <a:pt x="2237137" y="1423988"/>
                  <a:pt x="2228469" y="1420844"/>
                </a:cubicBezTo>
                <a:cubicBezTo>
                  <a:pt x="2220944" y="1418177"/>
                  <a:pt x="2211705" y="1416844"/>
                  <a:pt x="2206562" y="1411700"/>
                </a:cubicBezTo>
                <a:cubicBezTo>
                  <a:pt x="2191988" y="1397127"/>
                  <a:pt x="2173414" y="1396651"/>
                  <a:pt x="2155317" y="1392746"/>
                </a:cubicBezTo>
                <a:cubicBezTo>
                  <a:pt x="2144269" y="1390364"/>
                  <a:pt x="2133981" y="1390269"/>
                  <a:pt x="2122932" y="1391888"/>
                </a:cubicBezTo>
                <a:cubicBezTo>
                  <a:pt x="2098930" y="1395508"/>
                  <a:pt x="2075593" y="1390364"/>
                  <a:pt x="2052542" y="1383792"/>
                </a:cubicBezTo>
                <a:cubicBezTo>
                  <a:pt x="2037302" y="1379411"/>
                  <a:pt x="2021681" y="1376744"/>
                  <a:pt x="2006537" y="1372267"/>
                </a:cubicBezTo>
                <a:cubicBezTo>
                  <a:pt x="1995202" y="1368838"/>
                  <a:pt x="1983868" y="1364742"/>
                  <a:pt x="1973486" y="1359218"/>
                </a:cubicBezTo>
                <a:cubicBezTo>
                  <a:pt x="1958435" y="1351121"/>
                  <a:pt x="1945292" y="1338929"/>
                  <a:pt x="1926146" y="1342168"/>
                </a:cubicBezTo>
                <a:cubicBezTo>
                  <a:pt x="1909286" y="1345025"/>
                  <a:pt x="1894047" y="1339025"/>
                  <a:pt x="1878616" y="1333310"/>
                </a:cubicBezTo>
                <a:cubicBezTo>
                  <a:pt x="1867281" y="1329119"/>
                  <a:pt x="1855948" y="1324832"/>
                  <a:pt x="1844231" y="1322165"/>
                </a:cubicBezTo>
                <a:cubicBezTo>
                  <a:pt x="1830324" y="1319022"/>
                  <a:pt x="1814608" y="1320356"/>
                  <a:pt x="1802225" y="1314545"/>
                </a:cubicBezTo>
                <a:cubicBezTo>
                  <a:pt x="1789271" y="1308449"/>
                  <a:pt x="1778509" y="1312545"/>
                  <a:pt x="1766983" y="1314260"/>
                </a:cubicBezTo>
                <a:cubicBezTo>
                  <a:pt x="1748600" y="1316927"/>
                  <a:pt x="1730311" y="1321880"/>
                  <a:pt x="1711738" y="1315593"/>
                </a:cubicBezTo>
                <a:cubicBezTo>
                  <a:pt x="1689164" y="1307973"/>
                  <a:pt x="1666780" y="1299782"/>
                  <a:pt x="1644111" y="1292543"/>
                </a:cubicBezTo>
                <a:cubicBezTo>
                  <a:pt x="1635347" y="1289780"/>
                  <a:pt x="1625919" y="1288637"/>
                  <a:pt x="1616774" y="1287399"/>
                </a:cubicBezTo>
                <a:cubicBezTo>
                  <a:pt x="1608107" y="1286351"/>
                  <a:pt x="1597725" y="1289018"/>
                  <a:pt x="1591056" y="1285018"/>
                </a:cubicBezTo>
                <a:cubicBezTo>
                  <a:pt x="1573911" y="1274731"/>
                  <a:pt x="1556291" y="1269683"/>
                  <a:pt x="1536478" y="1269683"/>
                </a:cubicBezTo>
                <a:cubicBezTo>
                  <a:pt x="1529048" y="1269683"/>
                  <a:pt x="1521809" y="1265396"/>
                  <a:pt x="1514285" y="1264634"/>
                </a:cubicBezTo>
                <a:cubicBezTo>
                  <a:pt x="1503997" y="1263682"/>
                  <a:pt x="1492186" y="1261110"/>
                  <a:pt x="1483233" y="1264730"/>
                </a:cubicBezTo>
                <a:cubicBezTo>
                  <a:pt x="1462183" y="1273302"/>
                  <a:pt x="1445134" y="1266158"/>
                  <a:pt x="1426750" y="1257681"/>
                </a:cubicBezTo>
                <a:cubicBezTo>
                  <a:pt x="1408652" y="1249299"/>
                  <a:pt x="1389602" y="1242632"/>
                  <a:pt x="1370362" y="1237107"/>
                </a:cubicBezTo>
                <a:cubicBezTo>
                  <a:pt x="1363123" y="1235107"/>
                  <a:pt x="1354456" y="1238441"/>
                  <a:pt x="1346454" y="1239107"/>
                </a:cubicBezTo>
                <a:cubicBezTo>
                  <a:pt x="1343596" y="1239298"/>
                  <a:pt x="1340453" y="1239584"/>
                  <a:pt x="1337882" y="1238631"/>
                </a:cubicBezTo>
                <a:cubicBezTo>
                  <a:pt x="1313022" y="1229487"/>
                  <a:pt x="1287780" y="1222534"/>
                  <a:pt x="1260825" y="1227296"/>
                </a:cubicBezTo>
                <a:cubicBezTo>
                  <a:pt x="1258349" y="1227773"/>
                  <a:pt x="1255586" y="1226725"/>
                  <a:pt x="1253109" y="1226058"/>
                </a:cubicBezTo>
                <a:cubicBezTo>
                  <a:pt x="1241012" y="1222629"/>
                  <a:pt x="1229201" y="1217200"/>
                  <a:pt x="1216915" y="1215962"/>
                </a:cubicBezTo>
                <a:cubicBezTo>
                  <a:pt x="1186625" y="1212914"/>
                  <a:pt x="1156146" y="1211675"/>
                  <a:pt x="1125664" y="1209675"/>
                </a:cubicBezTo>
                <a:cubicBezTo>
                  <a:pt x="1123759" y="1209580"/>
                  <a:pt x="1121759" y="1209580"/>
                  <a:pt x="1120045" y="1208913"/>
                </a:cubicBezTo>
                <a:cubicBezTo>
                  <a:pt x="1108805" y="1204817"/>
                  <a:pt x="1098995" y="1206151"/>
                  <a:pt x="1089469" y="1213961"/>
                </a:cubicBezTo>
                <a:cubicBezTo>
                  <a:pt x="1085278" y="1217390"/>
                  <a:pt x="1079563" y="1219200"/>
                  <a:pt x="1074325" y="1221105"/>
                </a:cubicBezTo>
                <a:cubicBezTo>
                  <a:pt x="1066609" y="1223963"/>
                  <a:pt x="1058704" y="1226725"/>
                  <a:pt x="1050703" y="1228535"/>
                </a:cubicBezTo>
                <a:cubicBezTo>
                  <a:pt x="1042797" y="1230249"/>
                  <a:pt x="1034320" y="1232630"/>
                  <a:pt x="1026700" y="1231297"/>
                </a:cubicBezTo>
                <a:cubicBezTo>
                  <a:pt x="1012984" y="1228916"/>
                  <a:pt x="999934" y="1223582"/>
                  <a:pt x="986409" y="1220057"/>
                </a:cubicBezTo>
                <a:cubicBezTo>
                  <a:pt x="981742" y="1218819"/>
                  <a:pt x="976598" y="1219010"/>
                  <a:pt x="971741" y="1218914"/>
                </a:cubicBezTo>
                <a:cubicBezTo>
                  <a:pt x="960596" y="1218629"/>
                  <a:pt x="949166" y="1221391"/>
                  <a:pt x="939070" y="1213485"/>
                </a:cubicBezTo>
                <a:cubicBezTo>
                  <a:pt x="929736" y="1206056"/>
                  <a:pt x="920305" y="1208246"/>
                  <a:pt x="910495" y="1213866"/>
                </a:cubicBezTo>
                <a:cubicBezTo>
                  <a:pt x="903446" y="1217867"/>
                  <a:pt x="895446" y="1221010"/>
                  <a:pt x="887540" y="1222534"/>
                </a:cubicBezTo>
                <a:cubicBezTo>
                  <a:pt x="876681" y="1224629"/>
                  <a:pt x="865918" y="1225487"/>
                  <a:pt x="854202" y="1224248"/>
                </a:cubicBezTo>
                <a:cubicBezTo>
                  <a:pt x="845915" y="1223391"/>
                  <a:pt x="839152" y="1223010"/>
                  <a:pt x="832675" y="1217962"/>
                </a:cubicBezTo>
                <a:cubicBezTo>
                  <a:pt x="831628" y="1217200"/>
                  <a:pt x="829723" y="1217009"/>
                  <a:pt x="828294" y="1217105"/>
                </a:cubicBezTo>
                <a:cubicBezTo>
                  <a:pt x="809530" y="1218724"/>
                  <a:pt x="790956" y="1217867"/>
                  <a:pt x="772001" y="1216723"/>
                </a:cubicBezTo>
                <a:cubicBezTo>
                  <a:pt x="747904" y="1215200"/>
                  <a:pt x="722566" y="1219676"/>
                  <a:pt x="701707" y="1235678"/>
                </a:cubicBezTo>
                <a:cubicBezTo>
                  <a:pt x="698659" y="1238060"/>
                  <a:pt x="694087" y="1239107"/>
                  <a:pt x="690086" y="1239679"/>
                </a:cubicBezTo>
                <a:cubicBezTo>
                  <a:pt x="671227" y="1242155"/>
                  <a:pt x="652272" y="1243870"/>
                  <a:pt x="633412" y="1246632"/>
                </a:cubicBezTo>
                <a:cubicBezTo>
                  <a:pt x="623125" y="1248156"/>
                  <a:pt x="612362" y="1249490"/>
                  <a:pt x="603028" y="1253681"/>
                </a:cubicBezTo>
                <a:cubicBezTo>
                  <a:pt x="593885" y="1257776"/>
                  <a:pt x="586549" y="1262634"/>
                  <a:pt x="581120" y="1254062"/>
                </a:cubicBezTo>
                <a:cubicBezTo>
                  <a:pt x="571406" y="1258634"/>
                  <a:pt x="562927" y="1262444"/>
                  <a:pt x="554642" y="1266539"/>
                </a:cubicBezTo>
                <a:cubicBezTo>
                  <a:pt x="551593" y="1268063"/>
                  <a:pt x="549021" y="1270540"/>
                  <a:pt x="545973" y="1271969"/>
                </a:cubicBezTo>
                <a:cubicBezTo>
                  <a:pt x="542734" y="1273493"/>
                  <a:pt x="539115" y="1274445"/>
                  <a:pt x="535591" y="1275207"/>
                </a:cubicBezTo>
                <a:cubicBezTo>
                  <a:pt x="519874" y="1278636"/>
                  <a:pt x="504158" y="1281779"/>
                  <a:pt x="488538" y="1285494"/>
                </a:cubicBezTo>
                <a:cubicBezTo>
                  <a:pt x="485489" y="1286256"/>
                  <a:pt x="482917" y="1289304"/>
                  <a:pt x="480155" y="1291304"/>
                </a:cubicBezTo>
                <a:cubicBezTo>
                  <a:pt x="478345" y="1292638"/>
                  <a:pt x="476536" y="1294638"/>
                  <a:pt x="474535" y="1294924"/>
                </a:cubicBezTo>
                <a:cubicBezTo>
                  <a:pt x="459295" y="1297210"/>
                  <a:pt x="444151" y="1299877"/>
                  <a:pt x="428816" y="1301020"/>
                </a:cubicBezTo>
                <a:cubicBezTo>
                  <a:pt x="415957" y="1301972"/>
                  <a:pt x="403574" y="1301687"/>
                  <a:pt x="400241" y="1318260"/>
                </a:cubicBezTo>
                <a:cubicBezTo>
                  <a:pt x="399669" y="1321118"/>
                  <a:pt x="395573" y="1324166"/>
                  <a:pt x="392431" y="1325594"/>
                </a:cubicBezTo>
                <a:cubicBezTo>
                  <a:pt x="383477" y="1329690"/>
                  <a:pt x="373951" y="1332452"/>
                  <a:pt x="365093" y="1336643"/>
                </a:cubicBezTo>
                <a:cubicBezTo>
                  <a:pt x="336042" y="1350645"/>
                  <a:pt x="305658" y="1359503"/>
                  <a:pt x="273177" y="1357884"/>
                </a:cubicBezTo>
                <a:cubicBezTo>
                  <a:pt x="263081" y="1357408"/>
                  <a:pt x="253270" y="1352264"/>
                  <a:pt x="246888" y="1350359"/>
                </a:cubicBezTo>
                <a:cubicBezTo>
                  <a:pt x="228506" y="1357884"/>
                  <a:pt x="213075" y="1365123"/>
                  <a:pt x="196977" y="1370552"/>
                </a:cubicBezTo>
                <a:cubicBezTo>
                  <a:pt x="182785" y="1375410"/>
                  <a:pt x="167926" y="1378458"/>
                  <a:pt x="153352" y="1381982"/>
                </a:cubicBezTo>
                <a:cubicBezTo>
                  <a:pt x="148018" y="1383316"/>
                  <a:pt x="142589" y="1384078"/>
                  <a:pt x="137160" y="1384745"/>
                </a:cubicBezTo>
                <a:cubicBezTo>
                  <a:pt x="120206" y="1386840"/>
                  <a:pt x="102489" y="1381792"/>
                  <a:pt x="85917" y="1389793"/>
                </a:cubicBezTo>
                <a:cubicBezTo>
                  <a:pt x="77248" y="1393984"/>
                  <a:pt x="68675" y="1399032"/>
                  <a:pt x="59532" y="1401223"/>
                </a:cubicBezTo>
                <a:cubicBezTo>
                  <a:pt x="49721" y="1403604"/>
                  <a:pt x="40124" y="1407319"/>
                  <a:pt x="30325" y="1409974"/>
                </a:cubicBezTo>
                <a:lnTo>
                  <a:pt x="0" y="1412360"/>
                </a:lnTo>
                <a:lnTo>
                  <a:pt x="0" y="1058622"/>
                </a:lnTo>
                <a:lnTo>
                  <a:pt x="17145" y="1060228"/>
                </a:lnTo>
                <a:cubicBezTo>
                  <a:pt x="26480" y="1061561"/>
                  <a:pt x="35528" y="1066133"/>
                  <a:pt x="44672" y="1066324"/>
                </a:cubicBezTo>
                <a:cubicBezTo>
                  <a:pt x="59055" y="1066610"/>
                  <a:pt x="71819" y="1068419"/>
                  <a:pt x="84677" y="1076230"/>
                </a:cubicBezTo>
                <a:cubicBezTo>
                  <a:pt x="104108" y="1087946"/>
                  <a:pt x="120110" y="1082993"/>
                  <a:pt x="132017" y="1064990"/>
                </a:cubicBezTo>
                <a:cubicBezTo>
                  <a:pt x="133255" y="1063181"/>
                  <a:pt x="134874" y="1060799"/>
                  <a:pt x="136779" y="1060323"/>
                </a:cubicBezTo>
                <a:cubicBezTo>
                  <a:pt x="153639" y="1056132"/>
                  <a:pt x="170974" y="1048131"/>
                  <a:pt x="187547" y="1049179"/>
                </a:cubicBezTo>
                <a:cubicBezTo>
                  <a:pt x="216789" y="1051084"/>
                  <a:pt x="244316" y="1048798"/>
                  <a:pt x="270891" y="1036415"/>
                </a:cubicBezTo>
                <a:cubicBezTo>
                  <a:pt x="272510" y="1035653"/>
                  <a:pt x="274987" y="1034891"/>
                  <a:pt x="276320" y="1035558"/>
                </a:cubicBezTo>
                <a:cubicBezTo>
                  <a:pt x="292322" y="1043845"/>
                  <a:pt x="309848" y="1050417"/>
                  <a:pt x="323755" y="1061561"/>
                </a:cubicBezTo>
                <a:cubicBezTo>
                  <a:pt x="336995" y="1072134"/>
                  <a:pt x="352997" y="1072229"/>
                  <a:pt x="361855" y="1057942"/>
                </a:cubicBezTo>
                <a:cubicBezTo>
                  <a:pt x="366236" y="1050893"/>
                  <a:pt x="372332" y="1042702"/>
                  <a:pt x="379571" y="1039939"/>
                </a:cubicBezTo>
                <a:cubicBezTo>
                  <a:pt x="395954" y="1033653"/>
                  <a:pt x="413481" y="1030414"/>
                  <a:pt x="430530" y="1025747"/>
                </a:cubicBezTo>
                <a:cubicBezTo>
                  <a:pt x="451581" y="1020032"/>
                  <a:pt x="472345" y="1020032"/>
                  <a:pt x="493300" y="1027176"/>
                </a:cubicBezTo>
                <a:cubicBezTo>
                  <a:pt x="508064" y="1032224"/>
                  <a:pt x="523113" y="1032224"/>
                  <a:pt x="537782" y="1025366"/>
                </a:cubicBezTo>
                <a:cubicBezTo>
                  <a:pt x="545687" y="1021652"/>
                  <a:pt x="553784" y="1017842"/>
                  <a:pt x="562166" y="1015746"/>
                </a:cubicBezTo>
                <a:cubicBezTo>
                  <a:pt x="567595" y="1014412"/>
                  <a:pt x="573881" y="1015651"/>
                  <a:pt x="579596" y="1016699"/>
                </a:cubicBezTo>
                <a:cubicBezTo>
                  <a:pt x="590645" y="1018794"/>
                  <a:pt x="602075" y="1025176"/>
                  <a:pt x="612362" y="1023557"/>
                </a:cubicBezTo>
                <a:cubicBezTo>
                  <a:pt x="647891" y="1017842"/>
                  <a:pt x="681419" y="1031272"/>
                  <a:pt x="716090" y="1031653"/>
                </a:cubicBezTo>
                <a:cubicBezTo>
                  <a:pt x="731806" y="1031843"/>
                  <a:pt x="747332" y="1034891"/>
                  <a:pt x="758381" y="1018985"/>
                </a:cubicBezTo>
                <a:cubicBezTo>
                  <a:pt x="759809" y="1016889"/>
                  <a:pt x="766763" y="1018032"/>
                  <a:pt x="771049" y="1018699"/>
                </a:cubicBezTo>
                <a:cubicBezTo>
                  <a:pt x="780574" y="1020128"/>
                  <a:pt x="790004" y="1023747"/>
                  <a:pt x="799433" y="1023652"/>
                </a:cubicBezTo>
                <a:cubicBezTo>
                  <a:pt x="818960" y="1023557"/>
                  <a:pt x="838581" y="1022033"/>
                  <a:pt x="858012" y="1020318"/>
                </a:cubicBezTo>
                <a:cubicBezTo>
                  <a:pt x="865346" y="1019651"/>
                  <a:pt x="872395" y="1017080"/>
                  <a:pt x="879634" y="1015270"/>
                </a:cubicBezTo>
                <a:cubicBezTo>
                  <a:pt x="883634" y="1014222"/>
                  <a:pt x="887921" y="1011460"/>
                  <a:pt x="891635" y="1012031"/>
                </a:cubicBezTo>
                <a:cubicBezTo>
                  <a:pt x="913162" y="1015365"/>
                  <a:pt x="932879" y="1007174"/>
                  <a:pt x="953262" y="1003078"/>
                </a:cubicBezTo>
                <a:cubicBezTo>
                  <a:pt x="962692" y="1001173"/>
                  <a:pt x="971550" y="996601"/>
                  <a:pt x="980694" y="993458"/>
                </a:cubicBezTo>
                <a:cubicBezTo>
                  <a:pt x="983075" y="992600"/>
                  <a:pt x="985742" y="991838"/>
                  <a:pt x="988124" y="992029"/>
                </a:cubicBezTo>
                <a:cubicBezTo>
                  <a:pt x="1001744" y="993172"/>
                  <a:pt x="1015270" y="994791"/>
                  <a:pt x="1028795" y="996029"/>
                </a:cubicBezTo>
                <a:cubicBezTo>
                  <a:pt x="1041083" y="997172"/>
                  <a:pt x="1053465" y="997553"/>
                  <a:pt x="1059275" y="1011555"/>
                </a:cubicBezTo>
                <a:cubicBezTo>
                  <a:pt x="1060133" y="1013746"/>
                  <a:pt x="1062990" y="1015365"/>
                  <a:pt x="1065181" y="1016794"/>
                </a:cubicBezTo>
                <a:cubicBezTo>
                  <a:pt x="1098995" y="1038797"/>
                  <a:pt x="1117092" y="1038225"/>
                  <a:pt x="1150144" y="1014984"/>
                </a:cubicBezTo>
                <a:cubicBezTo>
                  <a:pt x="1153573" y="1012603"/>
                  <a:pt x="1160907" y="1010888"/>
                  <a:pt x="1163193" y="1012793"/>
                </a:cubicBezTo>
                <a:cubicBezTo>
                  <a:pt x="1182624" y="1028605"/>
                  <a:pt x="1203865" y="1026890"/>
                  <a:pt x="1226249" y="1021937"/>
                </a:cubicBezTo>
                <a:cubicBezTo>
                  <a:pt x="1232059" y="1020604"/>
                  <a:pt x="1240251" y="1020604"/>
                  <a:pt x="1244632" y="1023747"/>
                </a:cubicBezTo>
                <a:cubicBezTo>
                  <a:pt x="1265492" y="1038320"/>
                  <a:pt x="1287876" y="1036225"/>
                  <a:pt x="1310545" y="1031939"/>
                </a:cubicBezTo>
                <a:cubicBezTo>
                  <a:pt x="1314069" y="1031272"/>
                  <a:pt x="1318356" y="1027652"/>
                  <a:pt x="1319879" y="1024319"/>
                </a:cubicBezTo>
                <a:cubicBezTo>
                  <a:pt x="1325309" y="1012508"/>
                  <a:pt x="1335501" y="1008507"/>
                  <a:pt x="1346740" y="1005173"/>
                </a:cubicBezTo>
                <a:cubicBezTo>
                  <a:pt x="1364457" y="999744"/>
                  <a:pt x="1381887" y="993362"/>
                  <a:pt x="1399699" y="988219"/>
                </a:cubicBezTo>
                <a:cubicBezTo>
                  <a:pt x="1404081" y="986981"/>
                  <a:pt x="1409510" y="987743"/>
                  <a:pt x="1414082" y="989171"/>
                </a:cubicBezTo>
                <a:cubicBezTo>
                  <a:pt x="1429703" y="994029"/>
                  <a:pt x="1439609" y="1006221"/>
                  <a:pt x="1450467" y="1017461"/>
                </a:cubicBezTo>
                <a:cubicBezTo>
                  <a:pt x="1455230" y="1022414"/>
                  <a:pt x="1461802" y="1025938"/>
                  <a:pt x="1468184" y="1028795"/>
                </a:cubicBezTo>
                <a:cubicBezTo>
                  <a:pt x="1484757" y="1036130"/>
                  <a:pt x="1501712" y="1042702"/>
                  <a:pt x="1518476" y="1049655"/>
                </a:cubicBezTo>
                <a:cubicBezTo>
                  <a:pt x="1520095" y="1050322"/>
                  <a:pt x="1521428" y="1052036"/>
                  <a:pt x="1522667" y="1053465"/>
                </a:cubicBezTo>
                <a:cubicBezTo>
                  <a:pt x="1535049" y="1068515"/>
                  <a:pt x="1547336" y="1083659"/>
                  <a:pt x="1559814" y="1098709"/>
                </a:cubicBezTo>
                <a:cubicBezTo>
                  <a:pt x="1562195" y="1101566"/>
                  <a:pt x="1565625" y="1103662"/>
                  <a:pt x="1568196" y="1106424"/>
                </a:cubicBezTo>
                <a:cubicBezTo>
                  <a:pt x="1571816" y="1110234"/>
                  <a:pt x="1576388" y="1113854"/>
                  <a:pt x="1578293" y="1118426"/>
                </a:cubicBezTo>
                <a:cubicBezTo>
                  <a:pt x="1584198" y="1132808"/>
                  <a:pt x="1595533" y="1139000"/>
                  <a:pt x="1609820" y="1141667"/>
                </a:cubicBezTo>
                <a:cubicBezTo>
                  <a:pt x="1622870" y="1144143"/>
                  <a:pt x="1635919" y="1146239"/>
                  <a:pt x="1648873" y="1149096"/>
                </a:cubicBezTo>
                <a:cubicBezTo>
                  <a:pt x="1664684" y="1152525"/>
                  <a:pt x="1680401" y="1156240"/>
                  <a:pt x="1696022" y="1160431"/>
                </a:cubicBezTo>
                <a:cubicBezTo>
                  <a:pt x="1702784" y="1162241"/>
                  <a:pt x="1709928" y="1164336"/>
                  <a:pt x="1715739" y="1168051"/>
                </a:cubicBezTo>
                <a:cubicBezTo>
                  <a:pt x="1732026" y="1178338"/>
                  <a:pt x="1749457" y="1185291"/>
                  <a:pt x="1768602" y="1182529"/>
                </a:cubicBezTo>
                <a:cubicBezTo>
                  <a:pt x="1783937" y="1180338"/>
                  <a:pt x="1796796" y="1185958"/>
                  <a:pt x="1806321" y="1194721"/>
                </a:cubicBezTo>
                <a:cubicBezTo>
                  <a:pt x="1823657" y="1210628"/>
                  <a:pt x="1842230" y="1207008"/>
                  <a:pt x="1860709" y="1201865"/>
                </a:cubicBezTo>
                <a:cubicBezTo>
                  <a:pt x="1870234" y="1199198"/>
                  <a:pt x="1878044" y="1199579"/>
                  <a:pt x="1887093" y="1202150"/>
                </a:cubicBezTo>
                <a:cubicBezTo>
                  <a:pt x="1908048" y="1208151"/>
                  <a:pt x="1922050" y="1224439"/>
                  <a:pt x="1935575" y="1238726"/>
                </a:cubicBezTo>
                <a:cubicBezTo>
                  <a:pt x="1947101" y="1250918"/>
                  <a:pt x="1960055" y="1257776"/>
                  <a:pt x="1974247" y="1262920"/>
                </a:cubicBezTo>
                <a:cubicBezTo>
                  <a:pt x="1992154" y="1269492"/>
                  <a:pt x="2006346" y="1267016"/>
                  <a:pt x="2014919" y="1251204"/>
                </a:cubicBezTo>
                <a:cubicBezTo>
                  <a:pt x="2017300" y="1246727"/>
                  <a:pt x="2021491" y="1241488"/>
                  <a:pt x="2025968" y="1240155"/>
                </a:cubicBezTo>
                <a:cubicBezTo>
                  <a:pt x="2047589" y="1233488"/>
                  <a:pt x="2069497" y="1223772"/>
                  <a:pt x="2092643" y="1229678"/>
                </a:cubicBezTo>
                <a:cubicBezTo>
                  <a:pt x="2124647" y="1237774"/>
                  <a:pt x="2155889" y="1237298"/>
                  <a:pt x="2187893" y="1229297"/>
                </a:cubicBezTo>
                <a:cubicBezTo>
                  <a:pt x="2239804" y="1216343"/>
                  <a:pt x="2291715" y="1202627"/>
                  <a:pt x="2346294" y="1205484"/>
                </a:cubicBezTo>
                <a:cubicBezTo>
                  <a:pt x="2355342" y="1205960"/>
                  <a:pt x="2366105" y="1200150"/>
                  <a:pt x="2373916" y="1194435"/>
                </a:cubicBezTo>
                <a:cubicBezTo>
                  <a:pt x="2388870" y="1183577"/>
                  <a:pt x="2388203" y="1182719"/>
                  <a:pt x="2404967" y="1191673"/>
                </a:cubicBezTo>
                <a:cubicBezTo>
                  <a:pt x="2408968" y="1193864"/>
                  <a:pt x="2413921" y="1195197"/>
                  <a:pt x="2416874" y="1198436"/>
                </a:cubicBezTo>
                <a:cubicBezTo>
                  <a:pt x="2431923" y="1214914"/>
                  <a:pt x="2450497" y="1210913"/>
                  <a:pt x="2468975" y="1208532"/>
                </a:cubicBezTo>
                <a:cubicBezTo>
                  <a:pt x="2472214" y="1208056"/>
                  <a:pt x="2476119" y="1207389"/>
                  <a:pt x="2478882" y="1208723"/>
                </a:cubicBezTo>
                <a:cubicBezTo>
                  <a:pt x="2491359" y="1214723"/>
                  <a:pt x="2501932" y="1212628"/>
                  <a:pt x="2512791" y="1204436"/>
                </a:cubicBezTo>
                <a:cubicBezTo>
                  <a:pt x="2522220" y="1197388"/>
                  <a:pt x="2533079" y="1193197"/>
                  <a:pt x="2544223" y="1201960"/>
                </a:cubicBezTo>
                <a:cubicBezTo>
                  <a:pt x="2568988" y="1221391"/>
                  <a:pt x="2595467" y="1222343"/>
                  <a:pt x="2623471" y="1210056"/>
                </a:cubicBezTo>
                <a:cubicBezTo>
                  <a:pt x="2643473" y="1201293"/>
                  <a:pt x="2663190" y="1199293"/>
                  <a:pt x="2684241" y="1208151"/>
                </a:cubicBezTo>
                <a:cubicBezTo>
                  <a:pt x="2692337" y="1211580"/>
                  <a:pt x="2702814" y="1209294"/>
                  <a:pt x="2712244" y="1210056"/>
                </a:cubicBezTo>
                <a:cubicBezTo>
                  <a:pt x="2717578" y="1210437"/>
                  <a:pt x="2723484" y="1210532"/>
                  <a:pt x="2728055" y="1212914"/>
                </a:cubicBezTo>
                <a:cubicBezTo>
                  <a:pt x="2740248" y="1219010"/>
                  <a:pt x="2751582" y="1226820"/>
                  <a:pt x="2763869" y="1232821"/>
                </a:cubicBezTo>
                <a:cubicBezTo>
                  <a:pt x="2769775" y="1235678"/>
                  <a:pt x="2776823" y="1237202"/>
                  <a:pt x="2783491" y="1237298"/>
                </a:cubicBezTo>
                <a:cubicBezTo>
                  <a:pt x="2803208" y="1237774"/>
                  <a:pt x="2822925" y="1237774"/>
                  <a:pt x="2842546" y="1236917"/>
                </a:cubicBezTo>
                <a:cubicBezTo>
                  <a:pt x="2874931" y="1235583"/>
                  <a:pt x="2907792" y="1235297"/>
                  <a:pt x="2931128" y="1206913"/>
                </a:cubicBezTo>
                <a:cubicBezTo>
                  <a:pt x="2933034" y="1204627"/>
                  <a:pt x="2937129" y="1203293"/>
                  <a:pt x="2940368" y="1202912"/>
                </a:cubicBezTo>
                <a:cubicBezTo>
                  <a:pt x="2955322" y="1201103"/>
                  <a:pt x="2970657" y="1200912"/>
                  <a:pt x="2985421" y="1197959"/>
                </a:cubicBezTo>
                <a:cubicBezTo>
                  <a:pt x="2997232" y="1195578"/>
                  <a:pt x="3007043" y="1196340"/>
                  <a:pt x="3015996" y="1204722"/>
                </a:cubicBezTo>
                <a:cubicBezTo>
                  <a:pt x="3027712" y="1215771"/>
                  <a:pt x="3042000" y="1222248"/>
                  <a:pt x="3057621" y="1218724"/>
                </a:cubicBezTo>
                <a:cubicBezTo>
                  <a:pt x="3073241" y="1215295"/>
                  <a:pt x="3083528" y="1222724"/>
                  <a:pt x="3095054" y="1230440"/>
                </a:cubicBezTo>
                <a:cubicBezTo>
                  <a:pt x="3103436" y="1236059"/>
                  <a:pt x="3112961" y="1243108"/>
                  <a:pt x="3122295" y="1243679"/>
                </a:cubicBezTo>
                <a:cubicBezTo>
                  <a:pt x="3143441" y="1244917"/>
                  <a:pt x="3161634" y="1264539"/>
                  <a:pt x="3184589" y="1253395"/>
                </a:cubicBezTo>
                <a:cubicBezTo>
                  <a:pt x="3186113" y="1252633"/>
                  <a:pt x="3188875" y="1254538"/>
                  <a:pt x="3191066" y="1255014"/>
                </a:cubicBezTo>
                <a:cubicBezTo>
                  <a:pt x="3208592" y="1258634"/>
                  <a:pt x="3225070" y="1255109"/>
                  <a:pt x="3237929" y="1243203"/>
                </a:cubicBezTo>
                <a:cubicBezTo>
                  <a:pt x="3254788" y="1227677"/>
                  <a:pt x="3273457" y="1226153"/>
                  <a:pt x="3294221" y="1231202"/>
                </a:cubicBezTo>
                <a:cubicBezTo>
                  <a:pt x="3300889" y="1232821"/>
                  <a:pt x="3307557" y="1233964"/>
                  <a:pt x="3314319" y="1235297"/>
                </a:cubicBezTo>
                <a:cubicBezTo>
                  <a:pt x="3323463" y="1237202"/>
                  <a:pt x="3332703" y="1239203"/>
                  <a:pt x="3341846" y="1241108"/>
                </a:cubicBezTo>
                <a:cubicBezTo>
                  <a:pt x="3350705" y="1243013"/>
                  <a:pt x="3360516" y="1246251"/>
                  <a:pt x="3367373" y="1238060"/>
                </a:cubicBezTo>
                <a:cubicBezTo>
                  <a:pt x="3373279" y="1231011"/>
                  <a:pt x="3377470" y="1231678"/>
                  <a:pt x="3382899" y="1237774"/>
                </a:cubicBezTo>
                <a:cubicBezTo>
                  <a:pt x="3401759" y="1259110"/>
                  <a:pt x="3424619" y="1272445"/>
                  <a:pt x="3453765" y="1273397"/>
                </a:cubicBezTo>
                <a:cubicBezTo>
                  <a:pt x="3459766" y="1273588"/>
                  <a:pt x="3465862" y="1274921"/>
                  <a:pt x="3471767" y="1276350"/>
                </a:cubicBezTo>
                <a:cubicBezTo>
                  <a:pt x="3475387" y="1277207"/>
                  <a:pt x="3479769" y="1278160"/>
                  <a:pt x="3481959" y="1280732"/>
                </a:cubicBezTo>
                <a:cubicBezTo>
                  <a:pt x="3499009" y="1300353"/>
                  <a:pt x="3520250" y="1313974"/>
                  <a:pt x="3543396" y="1324928"/>
                </a:cubicBezTo>
                <a:cubicBezTo>
                  <a:pt x="3551682" y="1328833"/>
                  <a:pt x="3560541" y="1332738"/>
                  <a:pt x="3569494" y="1333881"/>
                </a:cubicBezTo>
                <a:cubicBezTo>
                  <a:pt x="3578828" y="1335024"/>
                  <a:pt x="3588639" y="1333119"/>
                  <a:pt x="3598164" y="1332071"/>
                </a:cubicBezTo>
                <a:cubicBezTo>
                  <a:pt x="3603784" y="1331500"/>
                  <a:pt x="3610261" y="1331595"/>
                  <a:pt x="3614738" y="1328833"/>
                </a:cubicBezTo>
                <a:cubicBezTo>
                  <a:pt x="3628930" y="1320165"/>
                  <a:pt x="3642646" y="1310831"/>
                  <a:pt x="3655886" y="1300734"/>
                </a:cubicBezTo>
                <a:cubicBezTo>
                  <a:pt x="3667221" y="1292066"/>
                  <a:pt x="3669507" y="1290828"/>
                  <a:pt x="3679317" y="1301687"/>
                </a:cubicBezTo>
                <a:cubicBezTo>
                  <a:pt x="3689414" y="1312831"/>
                  <a:pt x="3701987" y="1318641"/>
                  <a:pt x="3715893" y="1321022"/>
                </a:cubicBezTo>
                <a:cubicBezTo>
                  <a:pt x="3737896" y="1324737"/>
                  <a:pt x="3760089" y="1327880"/>
                  <a:pt x="3782282" y="1329690"/>
                </a:cubicBezTo>
                <a:cubicBezTo>
                  <a:pt x="3802380" y="1331309"/>
                  <a:pt x="3812000" y="1322546"/>
                  <a:pt x="3816001" y="1302639"/>
                </a:cubicBezTo>
                <a:cubicBezTo>
                  <a:pt x="3818287" y="1291590"/>
                  <a:pt x="3821240" y="1279588"/>
                  <a:pt x="3833431" y="1276636"/>
                </a:cubicBezTo>
                <a:cubicBezTo>
                  <a:pt x="3853339" y="1271873"/>
                  <a:pt x="3874008" y="1269778"/>
                  <a:pt x="3883819" y="1246442"/>
                </a:cubicBezTo>
                <a:cubicBezTo>
                  <a:pt x="3889248" y="1251585"/>
                  <a:pt x="3892582" y="1254633"/>
                  <a:pt x="3895821" y="1257681"/>
                </a:cubicBezTo>
                <a:cubicBezTo>
                  <a:pt x="3904774" y="1266158"/>
                  <a:pt x="3923347" y="1269778"/>
                  <a:pt x="3932778" y="1262444"/>
                </a:cubicBezTo>
                <a:cubicBezTo>
                  <a:pt x="3946684" y="1251776"/>
                  <a:pt x="3959448" y="1253776"/>
                  <a:pt x="3972782" y="1262063"/>
                </a:cubicBezTo>
                <a:cubicBezTo>
                  <a:pt x="3995071" y="1275779"/>
                  <a:pt x="4019931" y="1272635"/>
                  <a:pt x="4042505" y="1267111"/>
                </a:cubicBezTo>
                <a:cubicBezTo>
                  <a:pt x="4059555" y="1263015"/>
                  <a:pt x="4077748" y="1255490"/>
                  <a:pt x="4088892" y="1238250"/>
                </a:cubicBezTo>
                <a:cubicBezTo>
                  <a:pt x="4092416" y="1232726"/>
                  <a:pt x="4100322" y="1229963"/>
                  <a:pt x="4106609" y="1226344"/>
                </a:cubicBezTo>
                <a:cubicBezTo>
                  <a:pt x="4111848" y="1223391"/>
                  <a:pt x="4117372" y="1220629"/>
                  <a:pt x="4123182" y="1218724"/>
                </a:cubicBezTo>
                <a:cubicBezTo>
                  <a:pt x="4129373" y="1216628"/>
                  <a:pt x="4136232" y="1213580"/>
                  <a:pt x="4142328" y="1214438"/>
                </a:cubicBezTo>
                <a:cubicBezTo>
                  <a:pt x="4160806" y="1216914"/>
                  <a:pt x="4175475" y="1212056"/>
                  <a:pt x="4188524" y="1198245"/>
                </a:cubicBezTo>
                <a:cubicBezTo>
                  <a:pt x="4195287" y="1191101"/>
                  <a:pt x="4205288" y="1182434"/>
                  <a:pt x="4213860" y="1182338"/>
                </a:cubicBezTo>
                <a:cubicBezTo>
                  <a:pt x="4234720" y="1182053"/>
                  <a:pt x="4252055" y="1175195"/>
                  <a:pt x="4270820" y="1167003"/>
                </a:cubicBezTo>
                <a:cubicBezTo>
                  <a:pt x="4282916" y="1161764"/>
                  <a:pt x="4296632" y="1158145"/>
                  <a:pt x="4309587" y="1153287"/>
                </a:cubicBezTo>
                <a:cubicBezTo>
                  <a:pt x="4324731" y="1147572"/>
                  <a:pt x="4341210" y="1145477"/>
                  <a:pt x="4350449" y="1129665"/>
                </a:cubicBezTo>
                <a:cubicBezTo>
                  <a:pt x="4351496" y="1127951"/>
                  <a:pt x="4354640" y="1127665"/>
                  <a:pt x="4356164" y="1126046"/>
                </a:cubicBezTo>
                <a:cubicBezTo>
                  <a:pt x="4361021" y="1121093"/>
                  <a:pt x="4367308" y="1116521"/>
                  <a:pt x="4369880" y="1110520"/>
                </a:cubicBezTo>
                <a:cubicBezTo>
                  <a:pt x="4377309" y="1092994"/>
                  <a:pt x="4383119" y="1074896"/>
                  <a:pt x="4389787" y="1057085"/>
                </a:cubicBezTo>
                <a:cubicBezTo>
                  <a:pt x="4391216" y="1053275"/>
                  <a:pt x="4392549" y="1048417"/>
                  <a:pt x="4395502" y="1046226"/>
                </a:cubicBezTo>
                <a:cubicBezTo>
                  <a:pt x="4412552" y="1033653"/>
                  <a:pt x="4429888" y="1021556"/>
                  <a:pt x="4447413" y="1009650"/>
                </a:cubicBezTo>
                <a:cubicBezTo>
                  <a:pt x="4454462" y="1004887"/>
                  <a:pt x="4460367" y="1007555"/>
                  <a:pt x="4466654" y="1013079"/>
                </a:cubicBezTo>
                <a:cubicBezTo>
                  <a:pt x="4472750" y="1018318"/>
                  <a:pt x="4480275" y="1023747"/>
                  <a:pt x="4487894" y="1025081"/>
                </a:cubicBezTo>
                <a:cubicBezTo>
                  <a:pt x="4503135" y="1027652"/>
                  <a:pt x="4518946" y="1028224"/>
                  <a:pt x="4534472" y="1028224"/>
                </a:cubicBezTo>
                <a:cubicBezTo>
                  <a:pt x="4540282" y="1028224"/>
                  <a:pt x="4546473" y="1024795"/>
                  <a:pt x="4551903" y="1022033"/>
                </a:cubicBezTo>
                <a:cubicBezTo>
                  <a:pt x="4562189" y="1016794"/>
                  <a:pt x="4571714" y="1009745"/>
                  <a:pt x="4582382" y="1005364"/>
                </a:cubicBezTo>
                <a:cubicBezTo>
                  <a:pt x="4594765" y="1000316"/>
                  <a:pt x="4602194" y="992219"/>
                  <a:pt x="4605909" y="979551"/>
                </a:cubicBezTo>
                <a:cubicBezTo>
                  <a:pt x="4611434" y="960692"/>
                  <a:pt x="4624579" y="947547"/>
                  <a:pt x="4640104" y="936879"/>
                </a:cubicBezTo>
                <a:cubicBezTo>
                  <a:pt x="4659821" y="923258"/>
                  <a:pt x="4683348" y="923925"/>
                  <a:pt x="4705731" y="920591"/>
                </a:cubicBezTo>
                <a:cubicBezTo>
                  <a:pt x="4714304" y="919353"/>
                  <a:pt x="4723162" y="918305"/>
                  <a:pt x="4730973" y="915162"/>
                </a:cubicBezTo>
                <a:cubicBezTo>
                  <a:pt x="4760595" y="903351"/>
                  <a:pt x="4790218" y="892112"/>
                  <a:pt x="4822794" y="892397"/>
                </a:cubicBezTo>
                <a:cubicBezTo>
                  <a:pt x="4825460" y="892397"/>
                  <a:pt x="4828128" y="892112"/>
                  <a:pt x="4830794" y="891635"/>
                </a:cubicBezTo>
                <a:cubicBezTo>
                  <a:pt x="4853940" y="887730"/>
                  <a:pt x="4877848" y="886206"/>
                  <a:pt x="4894421" y="865442"/>
                </a:cubicBezTo>
                <a:cubicBezTo>
                  <a:pt x="4897469" y="861632"/>
                  <a:pt x="4904422" y="860489"/>
                  <a:pt x="4909756" y="858964"/>
                </a:cubicBezTo>
                <a:cubicBezTo>
                  <a:pt x="4918996" y="856488"/>
                  <a:pt x="4925188" y="851440"/>
                  <a:pt x="4928521" y="842391"/>
                </a:cubicBezTo>
                <a:cubicBezTo>
                  <a:pt x="4934141" y="826770"/>
                  <a:pt x="4940808" y="811435"/>
                  <a:pt x="4945857" y="795623"/>
                </a:cubicBezTo>
                <a:cubicBezTo>
                  <a:pt x="4949381" y="784765"/>
                  <a:pt x="4955953" y="778764"/>
                  <a:pt x="4966145" y="774287"/>
                </a:cubicBezTo>
                <a:cubicBezTo>
                  <a:pt x="4971860" y="771811"/>
                  <a:pt x="4976813" y="766382"/>
                  <a:pt x="4980909" y="761333"/>
                </a:cubicBezTo>
                <a:cubicBezTo>
                  <a:pt x="4985862" y="755237"/>
                  <a:pt x="4988433" y="747141"/>
                  <a:pt x="4993862" y="741712"/>
                </a:cubicBezTo>
                <a:cubicBezTo>
                  <a:pt x="5007102" y="728186"/>
                  <a:pt x="5011198" y="713232"/>
                  <a:pt x="5006816" y="694754"/>
                </a:cubicBezTo>
                <a:cubicBezTo>
                  <a:pt x="5002911" y="678371"/>
                  <a:pt x="5013198" y="656463"/>
                  <a:pt x="5026724" y="653129"/>
                </a:cubicBezTo>
                <a:cubicBezTo>
                  <a:pt x="5041678" y="649414"/>
                  <a:pt x="5051965" y="640271"/>
                  <a:pt x="5062538" y="630079"/>
                </a:cubicBezTo>
                <a:cubicBezTo>
                  <a:pt x="5068443" y="624364"/>
                  <a:pt x="5076730" y="619411"/>
                  <a:pt x="5084731" y="617982"/>
                </a:cubicBezTo>
                <a:cubicBezTo>
                  <a:pt x="5115116" y="612458"/>
                  <a:pt x="5143786" y="619220"/>
                  <a:pt x="5172647" y="630174"/>
                </a:cubicBezTo>
                <a:cubicBezTo>
                  <a:pt x="5191506" y="637318"/>
                  <a:pt x="5212461" y="639223"/>
                  <a:pt x="5232654" y="642080"/>
                </a:cubicBezTo>
                <a:cubicBezTo>
                  <a:pt x="5238941" y="642937"/>
                  <a:pt x="5246942" y="641033"/>
                  <a:pt x="5252371" y="637508"/>
                </a:cubicBezTo>
                <a:cubicBezTo>
                  <a:pt x="5271421" y="625316"/>
                  <a:pt x="5290376" y="612743"/>
                  <a:pt x="5308092" y="598646"/>
                </a:cubicBezTo>
                <a:cubicBezTo>
                  <a:pt x="5324571" y="585407"/>
                  <a:pt x="5343144" y="579882"/>
                  <a:pt x="5363147" y="581311"/>
                </a:cubicBezTo>
                <a:cubicBezTo>
                  <a:pt x="5377720" y="582359"/>
                  <a:pt x="5390864" y="579977"/>
                  <a:pt x="5404580" y="576358"/>
                </a:cubicBezTo>
                <a:cubicBezTo>
                  <a:pt x="5416010" y="573310"/>
                  <a:pt x="5428583" y="571214"/>
                  <a:pt x="5440203" y="572548"/>
                </a:cubicBezTo>
                <a:cubicBezTo>
                  <a:pt x="5456491" y="574453"/>
                  <a:pt x="5469922" y="571691"/>
                  <a:pt x="5482971" y="561880"/>
                </a:cubicBezTo>
                <a:cubicBezTo>
                  <a:pt x="5489924" y="556641"/>
                  <a:pt x="5498878" y="553879"/>
                  <a:pt x="5507165" y="550259"/>
                </a:cubicBezTo>
                <a:cubicBezTo>
                  <a:pt x="5519928" y="544640"/>
                  <a:pt x="5533168" y="539877"/>
                  <a:pt x="5545645" y="533591"/>
                </a:cubicBezTo>
                <a:cubicBezTo>
                  <a:pt x="5559076" y="526923"/>
                  <a:pt x="5571363" y="517684"/>
                  <a:pt x="5585079" y="511969"/>
                </a:cubicBezTo>
                <a:cubicBezTo>
                  <a:pt x="5599843" y="505778"/>
                  <a:pt x="5609368" y="496348"/>
                  <a:pt x="5615368" y="481679"/>
                </a:cubicBezTo>
                <a:cubicBezTo>
                  <a:pt x="5619179" y="472440"/>
                  <a:pt x="5624417" y="462629"/>
                  <a:pt x="5631656" y="456152"/>
                </a:cubicBezTo>
                <a:cubicBezTo>
                  <a:pt x="5646611" y="442913"/>
                  <a:pt x="5664136" y="432625"/>
                  <a:pt x="5679377" y="419576"/>
                </a:cubicBezTo>
                <a:cubicBezTo>
                  <a:pt x="5700808" y="401288"/>
                  <a:pt x="5720620" y="381857"/>
                  <a:pt x="5722525" y="350615"/>
                </a:cubicBezTo>
                <a:cubicBezTo>
                  <a:pt x="5723572" y="333375"/>
                  <a:pt x="5732716" y="326041"/>
                  <a:pt x="5749576" y="321945"/>
                </a:cubicBezTo>
                <a:cubicBezTo>
                  <a:pt x="5755195" y="320612"/>
                  <a:pt x="5763197" y="318040"/>
                  <a:pt x="5764911" y="313849"/>
                </a:cubicBezTo>
                <a:cubicBezTo>
                  <a:pt x="5770054" y="301371"/>
                  <a:pt x="5780722" y="298895"/>
                  <a:pt x="5791009" y="293942"/>
                </a:cubicBezTo>
                <a:cubicBezTo>
                  <a:pt x="5797201" y="290989"/>
                  <a:pt x="5804821" y="285179"/>
                  <a:pt x="5806440" y="279178"/>
                </a:cubicBezTo>
                <a:cubicBezTo>
                  <a:pt x="5813107" y="254889"/>
                  <a:pt x="5831395" y="240602"/>
                  <a:pt x="5848636" y="224885"/>
                </a:cubicBezTo>
                <a:cubicBezTo>
                  <a:pt x="5853684" y="220218"/>
                  <a:pt x="5859113" y="214884"/>
                  <a:pt x="5861590" y="208788"/>
                </a:cubicBezTo>
                <a:cubicBezTo>
                  <a:pt x="5866829" y="195643"/>
                  <a:pt x="5874639" y="186118"/>
                  <a:pt x="5888355" y="181166"/>
                </a:cubicBezTo>
                <a:cubicBezTo>
                  <a:pt x="5892736" y="179642"/>
                  <a:pt x="5896737" y="176117"/>
                  <a:pt x="5900071" y="172784"/>
                </a:cubicBezTo>
                <a:cubicBezTo>
                  <a:pt x="5907215" y="165545"/>
                  <a:pt x="5913215" y="157067"/>
                  <a:pt x="5920740" y="150305"/>
                </a:cubicBezTo>
                <a:cubicBezTo>
                  <a:pt x="5939885" y="132874"/>
                  <a:pt x="5958840" y="115729"/>
                  <a:pt x="5969985" y="91345"/>
                </a:cubicBezTo>
                <a:cubicBezTo>
                  <a:pt x="5975413" y="79439"/>
                  <a:pt x="5981605" y="66485"/>
                  <a:pt x="5991130" y="58293"/>
                </a:cubicBezTo>
                <a:cubicBezTo>
                  <a:pt x="6003227" y="47911"/>
                  <a:pt x="6019133" y="42005"/>
                  <a:pt x="6033325" y="33909"/>
                </a:cubicBezTo>
                <a:cubicBezTo>
                  <a:pt x="6040469" y="29813"/>
                  <a:pt x="6047137" y="24860"/>
                  <a:pt x="6054376" y="20955"/>
                </a:cubicBezTo>
                <a:cubicBezTo>
                  <a:pt x="6067234" y="14097"/>
                  <a:pt x="6080379" y="7715"/>
                  <a:pt x="6095524" y="0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12389-4297-9156-380D-36948CAE6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712016"/>
            <a:ext cx="8126187" cy="4317184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sz="4800" dirty="0">
                <a:solidFill>
                  <a:srgbClr val="FFFF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再一次顯明以色列民是教會的</a:t>
            </a:r>
            <a:r>
              <a:rPr lang="zh-CN" sz="4800" dirty="0">
                <a:solidFill>
                  <a:srgbClr val="FFFF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影子。而曠野的經歷正是教會經歷苦難而受試煉的寫照。</a:t>
            </a:r>
            <a:endParaRPr lang="en-US" sz="4800" dirty="0">
              <a:solidFill>
                <a:srgbClr val="FFFF00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42843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1962" y="452437"/>
            <a:ext cx="8220075" cy="5953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400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最明顯的宣告就是來自先知以賽亞：</a:t>
            </a:r>
            <a:r>
              <a:rPr lang="zh-CN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以賽亞書</a:t>
            </a:r>
            <a:r>
              <a:rPr lang="zh-CN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GB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40:27 </a:t>
            </a:r>
            <a:r>
              <a:rPr 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雅各阿，你為何說：我的道路向耶和華隱藏，以色列阿，你為何言，我的冤屈神並不查問。</a:t>
            </a:r>
            <a:r>
              <a:rPr lang="en-GB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28 </a:t>
            </a:r>
            <a:r>
              <a:rPr 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你豈不曾知道麼，你豈不曾聽見麼，永在的神耶和華，創造地極的主，並不疲乏，也不困倦，他的智慧無法測度。</a:t>
            </a:r>
            <a:endParaRPr lang="en-US" sz="4000" dirty="0">
              <a:solidFill>
                <a:srgbClr val="2D051A"/>
              </a:solidFill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2603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1962" y="452437"/>
            <a:ext cx="8220075" cy="5953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29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疲乏的，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賜能力，軟弱的，</a:t>
            </a:r>
            <a:r>
              <a:rPr lang="zh-CN" alt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加力量。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30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就是少年人也要疲乏困倦，強壯的也必全然跌倒。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31 </a:t>
            </a:r>
            <a:r>
              <a:rPr lang="zh-TW" sz="4400" dirty="0">
                <a:solidFill>
                  <a:srgbClr val="00009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但那等候耶和華的，必從新得力，他們必如鷹展翅上騰，他們奔跑卻不困倦，行走卻不疲乏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6140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C93C1-7BF1-B97D-077C-C8B54DD4B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76" y="337457"/>
            <a:ext cx="8013192" cy="1959429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TW" sz="60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到</a:t>
            </a:r>
            <a:r>
              <a:rPr lang="en-GB" sz="60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“</a:t>
            </a:r>
            <a:r>
              <a:rPr lang="zh-TW" sz="60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曠野</a:t>
            </a:r>
            <a:r>
              <a:rPr lang="en-GB" sz="60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”</a:t>
            </a:r>
            <a:br>
              <a:rPr lang="en-GB" sz="60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</a:br>
            <a:r>
              <a:rPr lang="en-GB" sz="60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“</a:t>
            </a:r>
            <a:r>
              <a:rPr lang="zh-TW" sz="60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自己的地方</a:t>
            </a:r>
            <a:r>
              <a:rPr lang="en-GB" sz="60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”</a:t>
            </a:r>
            <a:endParaRPr lang="en-US" sz="54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79BDD-9E5B-0147-EA90-4D34C6D33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0832" y="2971800"/>
            <a:ext cx="8022336" cy="3418114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zh-CN" altLang="en-US" sz="44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申命記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8:2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你也要記念耶和華你的　神在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曠野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引導你、這四十年、是要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苦煉你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試驗你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、要知道你心內如何、肯守他的誡命不肯。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162742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6928" y="457199"/>
            <a:ext cx="8219872" cy="597625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3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他苦煉你、任你飢餓、將你和你列祖所不認識的嗎哪賜給你喫、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使你知道人活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著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HanWangYenLight" panose="02020300000000000000" pitchFamily="18" charset="-120"/>
              </a:rPr>
              <a:t>、不是單靠食物、乃是靠耶和華口裏所出的一切話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4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這四十年、你的衣服沒有穿破、你的腳也沒有腫。</a:t>
            </a:r>
            <a:endParaRPr lang="en-US" sz="4400" dirty="0"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237933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085DC-EDB7-53A5-E74E-00183C64B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7" y="223736"/>
            <a:ext cx="8229600" cy="2313462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TW" altLang="en-US" sz="5400" dirty="0">
                <a:latin typeface="Courier New" panose="02070309020205020404" pitchFamily="49" charset="0"/>
                <a:ea typeface="DFYuanMedium-B5" panose="020F0509000000000000" pitchFamily="49" charset="-120"/>
              </a:rPr>
              <a:t>從龍口吐出來的</a:t>
            </a:r>
            <a:r>
              <a:rPr lang="en-US" altLang="zh-TW" sz="5400" dirty="0"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5400" dirty="0">
                <a:latin typeface="Courier New" panose="02070309020205020404" pitchFamily="49" charset="0"/>
                <a:ea typeface="DFYuanMedium-B5" panose="020F0509000000000000" pitchFamily="49" charset="-120"/>
              </a:rPr>
              <a:t>水</a:t>
            </a:r>
            <a:r>
              <a:rPr lang="en-US" altLang="zh-TW" sz="5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5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en-GB" sz="4800" b="1" dirty="0" err="1">
                <a:latin typeface="Bwgrkn" panose="02020603050405020304" pitchFamily="18" charset="0"/>
                <a:ea typeface="PMingLiU" panose="02020500000000000000" pitchFamily="18" charset="-120"/>
                <a:cs typeface="Bwgrkn" panose="02020603050405020304" pitchFamily="18" charset="0"/>
              </a:rPr>
              <a:t>potamo,j</a:t>
            </a:r>
            <a:r>
              <a:rPr lang="zh-TW" altLang="en-US" sz="4000" dirty="0">
                <a:latin typeface="Candara" panose="020E0502030303020204" pitchFamily="34" charset="0"/>
                <a:ea typeface="DFYuanMedium-B5" panose="020F0509000000000000" pitchFamily="49" charset="-120"/>
              </a:rPr>
              <a:t>；</a:t>
            </a:r>
            <a:r>
              <a:rPr lang="en-GB" sz="4000" i="1" dirty="0">
                <a:latin typeface="Candara" panose="020E0502030303020204" pitchFamily="34" charset="0"/>
                <a:ea typeface="DFYuanMedium-B5" panose="020F0509000000000000" pitchFamily="49" charset="-120"/>
              </a:rPr>
              <a:t>a river</a:t>
            </a:r>
            <a:r>
              <a:rPr lang="zh-TW" altLang="en-US" sz="4000" dirty="0">
                <a:latin typeface="Candara" panose="020E0502030303020204" pitchFamily="34" charset="0"/>
                <a:ea typeface="DFYuanMedium-B5" panose="020F0509000000000000" pitchFamily="49" charset="-120"/>
              </a:rPr>
              <a:t>。原文作河</a:t>
            </a:r>
            <a:endParaRPr lang="en-US" sz="4800" dirty="0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280CBF0E-1AF1-4F17-84A3-89E3F964A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367198"/>
            <a:ext cx="9144000" cy="82296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534676D8-D37A-4610-BBFB-A1DC26D52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367198"/>
            <a:ext cx="9144000" cy="82296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583" y="3299198"/>
            <a:ext cx="7315200" cy="27968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914400" marR="0" lvl="0" indent="-914400" algn="ctr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zh-CN" sz="5400" dirty="0">
                <a:solidFill>
                  <a:srgbClr val="8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逼迫以色列民的大軍與邪惡勢力</a:t>
            </a:r>
            <a:endParaRPr lang="en-US" sz="5400" dirty="0">
              <a:solidFill>
                <a:srgbClr val="80000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225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96110" y="457199"/>
            <a:ext cx="8424154" cy="6157609"/>
          </a:xfrm>
        </p:spPr>
        <p:txBody>
          <a:bodyPr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3600" dirty="0"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但以理書 </a:t>
            </a:r>
            <a:r>
              <a:rPr lang="en-GB" sz="3600" dirty="0"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11:10</a:t>
            </a:r>
            <a:r>
              <a:rPr lang="zh-TW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北方王</a:t>
            </a:r>
            <a:r>
              <a:rPr lang="zh-TW" sz="2000" dirty="0"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〔原文作他〕</a:t>
            </a:r>
            <a:r>
              <a:rPr lang="zh-TW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的二子必動干戈，招聚許多軍兵，</a:t>
            </a:r>
            <a:r>
              <a:rPr lang="zh-TW" sz="36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這軍兵前去，如洪水氾濫</a:t>
            </a:r>
            <a:r>
              <a:rPr lang="zh-TW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，又必再去爭戰直到南方王的保障</a:t>
            </a:r>
            <a:r>
              <a:rPr lang="en-GB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…22</a:t>
            </a:r>
            <a:r>
              <a:rPr lang="zh-TW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必有</a:t>
            </a:r>
            <a:r>
              <a:rPr lang="zh-TW" sz="36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無數的軍兵勢如洪水</a:t>
            </a:r>
            <a:r>
              <a:rPr lang="zh-TW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，在他面前沖沒敗壞，同盟的君也必如此</a:t>
            </a:r>
            <a:r>
              <a:rPr lang="en-GB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…26</a:t>
            </a:r>
            <a:r>
              <a:rPr lang="zh-TW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吃王膳的，必敗壞他，</a:t>
            </a:r>
            <a:r>
              <a:rPr lang="zh-TW" sz="36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他的軍隊，必被沖沒</a:t>
            </a:r>
            <a:r>
              <a:rPr lang="zh-TW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，而且被殺的甚多</a:t>
            </a:r>
            <a:r>
              <a:rPr lang="en-GB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…40</a:t>
            </a:r>
            <a:r>
              <a:rPr lang="zh-TW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到末了，南方王要與他交戰，北方王必用戰車，馬兵，和許多戰船，勢如暴風來攻擊他，</a:t>
            </a:r>
            <a:r>
              <a:rPr lang="zh-TW" sz="36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也必進入列國如洪水氾濫</a:t>
            </a:r>
            <a:r>
              <a:rPr lang="zh-TW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36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426471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96110" y="457200"/>
            <a:ext cx="8180961" cy="5943600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詩篇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124:2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若不是耶和華幫助我們、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當人起來攻擊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我們、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3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向我們發怒的時候、就把我們活活的吞了．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4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那時、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波濤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必漫過我們、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河水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必淹沒我們．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5 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狂傲的水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必淹沒我們。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40776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6928" y="457199"/>
            <a:ext cx="8219872" cy="615761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啟示錄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17:15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天使又對我說、你所看見那淫婦坐的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眾水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、就是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多民多人多國多方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耶利米書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47:2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耶和華如此說、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有水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從北方發起、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成為漲溢的河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、要漲過遍地和其中所有的、並城和其中所住的、人必呼喊、境內的居民都必哀號。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7353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6928" y="466928"/>
            <a:ext cx="8219872" cy="5953327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在這段經文裡，撒旦是主要的主題內容</a:t>
            </a:r>
            <a:r>
              <a:rPr lang="en-US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– </a:t>
            </a:r>
          </a:p>
          <a:p>
            <a:pPr marL="685800" indent="-6858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+mj-lt"/>
              <a:buAutoNum type="romanUcPeriod"/>
            </a:pPr>
            <a:r>
              <a:rPr lang="zh-CN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牠在天上被擊敗</a:t>
            </a:r>
            <a:r>
              <a:rPr lang="en-US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(12:7-12)</a:t>
            </a:r>
            <a:r>
              <a:rPr lang="zh-CN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；牠在十架上被擊敗</a:t>
            </a:r>
            <a:r>
              <a:rPr lang="en-US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(12:11-12</a:t>
            </a:r>
            <a:r>
              <a:rPr lang="zh-CN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；比較</a:t>
            </a:r>
            <a:r>
              <a:rPr lang="en-US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5:6)</a:t>
            </a:r>
            <a:r>
              <a:rPr lang="zh-CN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；牠的氣憤在於對上帝的恨意與被基督所擊敗；</a:t>
            </a:r>
            <a:endParaRPr lang="en-US" altLang="zh-CN" sz="36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+mj-lt"/>
              <a:buAutoNum type="romanUcPeriod"/>
            </a:pPr>
            <a:r>
              <a:rPr lang="zh-CN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撒旦靠逼迫來勝過聖徒</a:t>
            </a:r>
            <a:r>
              <a:rPr lang="zh-CN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；聖徒勝過撒旦乃是靠『羔羊的血和自己所見證的道』</a:t>
            </a:r>
            <a:r>
              <a:rPr lang="en-US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(12:11)</a:t>
            </a:r>
          </a:p>
        </p:txBody>
      </p:sp>
    </p:spTree>
    <p:extLst>
      <p:ext uri="{BB962C8B-B14F-4D97-AF65-F5344CB8AC3E}">
        <p14:creationId xmlns:p14="http://schemas.microsoft.com/office/powerpoint/2010/main" val="287676107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280CBF0E-1AF1-4F17-84A3-89E3F964A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367198"/>
            <a:ext cx="9144000" cy="82296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534676D8-D37A-4610-BBFB-A1DC26D52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367198"/>
            <a:ext cx="9144000" cy="82296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966936"/>
            <a:ext cx="8011887" cy="36673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914400" marR="0" lvl="0" indent="-91440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 startAt="2"/>
            </a:pPr>
            <a:r>
              <a:rPr lang="zh-TW" sz="5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象徵著撒旦</a:t>
            </a:r>
            <a:r>
              <a:rPr lang="en-US" alt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對教會</a:t>
            </a:r>
            <a:r>
              <a:rPr 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/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聖徒</a:t>
            </a:r>
            <a:r>
              <a:rPr lang="en-US" alt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r>
              <a:rPr lang="zh-TW" sz="5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各種形式的欺騙</a:t>
            </a:r>
            <a:r>
              <a:rPr 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CN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內部的手段</a:t>
            </a:r>
            <a:r>
              <a:rPr 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r>
              <a:rPr lang="zh-TW" sz="5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與逼迫</a:t>
            </a:r>
            <a:r>
              <a:rPr 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CN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外部的手段</a:t>
            </a:r>
            <a:r>
              <a:rPr 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endParaRPr lang="en-US" sz="5400" dirty="0">
              <a:solidFill>
                <a:srgbClr val="4B4BFF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C9B55D2-95C4-8403-BD76-9B69E731C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7" y="223736"/>
            <a:ext cx="8229600" cy="2313462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TW" altLang="en-US" sz="5400" dirty="0">
                <a:latin typeface="Courier New" panose="02070309020205020404" pitchFamily="49" charset="0"/>
                <a:ea typeface="DFYuanMedium-B5" panose="020F0509000000000000" pitchFamily="49" charset="-120"/>
              </a:rPr>
              <a:t>從龍口吐出來的</a:t>
            </a:r>
            <a:r>
              <a:rPr lang="en-US" altLang="zh-TW" sz="5400" dirty="0"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5400" dirty="0">
                <a:latin typeface="Courier New" panose="02070309020205020404" pitchFamily="49" charset="0"/>
                <a:ea typeface="DFYuanMedium-B5" panose="020F0509000000000000" pitchFamily="49" charset="-120"/>
              </a:rPr>
              <a:t>水</a:t>
            </a:r>
            <a:r>
              <a:rPr lang="en-US" altLang="zh-TW" sz="5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5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en-GB" sz="4800" b="1" dirty="0" err="1">
                <a:latin typeface="Bwgrkn" panose="02020603050405020304" pitchFamily="18" charset="0"/>
                <a:ea typeface="PMingLiU" panose="02020500000000000000" pitchFamily="18" charset="-120"/>
                <a:cs typeface="Bwgrkn" panose="02020603050405020304" pitchFamily="18" charset="0"/>
              </a:rPr>
              <a:t>potamo,j</a:t>
            </a:r>
            <a:r>
              <a:rPr lang="zh-TW" altLang="en-US" sz="4000" dirty="0">
                <a:latin typeface="Candara" panose="020E0502030303020204" pitchFamily="34" charset="0"/>
                <a:ea typeface="DFYuanMedium-B5" panose="020F0509000000000000" pitchFamily="49" charset="-120"/>
              </a:rPr>
              <a:t>；</a:t>
            </a:r>
            <a:r>
              <a:rPr lang="en-GB" sz="4000" i="1" dirty="0">
                <a:latin typeface="Candara" panose="020E0502030303020204" pitchFamily="34" charset="0"/>
                <a:ea typeface="DFYuanMedium-B5" panose="020F0509000000000000" pitchFamily="49" charset="-120"/>
              </a:rPr>
              <a:t>a river</a:t>
            </a:r>
            <a:r>
              <a:rPr lang="zh-TW" altLang="en-US" sz="4000" dirty="0">
                <a:latin typeface="Candara" panose="020E0502030303020204" pitchFamily="34" charset="0"/>
                <a:ea typeface="DFYuanMedium-B5" panose="020F0509000000000000" pitchFamily="49" charset="-120"/>
              </a:rPr>
              <a:t>。原文作河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41060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96110" y="457200"/>
            <a:ext cx="8297694" cy="5943600"/>
          </a:xfrm>
        </p:spPr>
        <p:txBody>
          <a:bodyPr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〔大衛的詩。〕詩篇</a:t>
            </a:r>
            <a:r>
              <a:rPr lang="en-US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144:7 </a:t>
            </a:r>
            <a:r>
              <a:rPr lang="zh-CN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求你從上伸手救拔我，</a:t>
            </a:r>
            <a:r>
              <a:rPr lang="zh-CN" sz="4000" u="sng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救我出離大水</a:t>
            </a:r>
            <a:r>
              <a:rPr lang="zh-CN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CN" sz="4000" u="sng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救我脫離外邦人的手</a:t>
            </a:r>
            <a:r>
              <a:rPr lang="zh-CN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US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8 </a:t>
            </a:r>
            <a:r>
              <a:rPr lang="zh-CN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他們的口說</a:t>
            </a:r>
            <a:r>
              <a:rPr lang="zh-CN" sz="4000" u="sng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謊話</a:t>
            </a:r>
            <a:r>
              <a:rPr lang="zh-CN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，他們的右手起</a:t>
            </a:r>
            <a:r>
              <a:rPr lang="zh-CN" sz="4000" u="sng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假誓</a:t>
            </a:r>
            <a:r>
              <a:rPr lang="zh-CN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000" dirty="0">
              <a:solidFill>
                <a:srgbClr val="00002A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比較：</a:t>
            </a:r>
            <a:r>
              <a:rPr lang="zh-TW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提後</a:t>
            </a:r>
            <a:r>
              <a:rPr lang="en-US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4:3 </a:t>
            </a:r>
            <a:r>
              <a:rPr lang="zh-TW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因為時候要到，人必厭煩純正的道理，耳朵發癢，就隨從自己的情慾，增添好些師傅。</a:t>
            </a:r>
            <a:r>
              <a:rPr lang="en-US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4 </a:t>
            </a:r>
            <a:r>
              <a:rPr lang="zh-TW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並且掩耳不聽真道，偏向荒渺的言語。</a:t>
            </a:r>
            <a:endParaRPr lang="en-US" sz="4000" dirty="0">
              <a:solidFill>
                <a:srgbClr val="00002A"/>
              </a:solidFill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130854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96110" y="457200"/>
            <a:ext cx="8180961" cy="5943600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CN" altLang="en-US" sz="4800" dirty="0">
                <a:solidFill>
                  <a:srgbClr val="3A001D"/>
                </a:solidFill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帖撒羅尼迦後書 </a:t>
            </a:r>
            <a:r>
              <a:rPr lang="en-US" sz="48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2:9 </a:t>
            </a:r>
            <a:r>
              <a:rPr lang="zh-TW" sz="48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這不法的人來，是照撒但的運動，行各樣的異能神蹟，和一切虛假的奇事，</a:t>
            </a:r>
            <a:r>
              <a:rPr lang="en-US" sz="48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10</a:t>
            </a:r>
            <a:r>
              <a:rPr lang="zh-TW" sz="48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並且在那沉淪的人身上，行各樣出於不義的詭詐，因他們不領受愛真理的心，使他們得救。</a:t>
            </a:r>
            <a:endParaRPr lang="en-US" sz="4800" dirty="0">
              <a:solidFill>
                <a:srgbClr val="3A001D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051926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C93C1-7BF1-B97D-077C-C8B54DD4B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76" y="337457"/>
            <a:ext cx="8013192" cy="1959429"/>
          </a:xfrm>
        </p:spPr>
        <p:txBody>
          <a:bodyPr>
            <a:normAutofit/>
          </a:bodyPr>
          <a:lstStyle/>
          <a:p>
            <a:r>
              <a:rPr lang="en-GB" sz="5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16</a:t>
            </a:r>
            <a:r>
              <a:rPr lang="en-GB" sz="5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WeiBei-B5" panose="03000709000000000000" pitchFamily="65" charset="-120"/>
              </a:rPr>
              <a:t> </a:t>
            </a:r>
            <a:r>
              <a:rPr lang="zh-TW" sz="5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地卻幫助婦人，開口吞了從龍口吐出來的水。</a:t>
            </a:r>
            <a:endParaRPr lang="en-US" sz="48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79BDD-9E5B-0147-EA90-4D34C6D33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2950029"/>
            <a:ext cx="8229600" cy="3472542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民數記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16:31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摩西剛說完了這一切話、他們腳下的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地就開了口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32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把他們和他們的家眷、並一切屬可拉的人丁、財物、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都吞下去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400" dirty="0">
              <a:solidFill>
                <a:srgbClr val="00008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05033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674913"/>
            <a:ext cx="8229600" cy="54864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以賽亞書 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45:8 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諸天哪、自上而滴．穹蒼降下公義、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地面開裂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、產出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救恩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、使公義一同發生、這都是我耶和華所造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…</a:t>
            </a:r>
            <a:endParaRPr lang="en-US" sz="48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3253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6725" y="452437"/>
            <a:ext cx="8210550" cy="5953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CN" alt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以賽亞書 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59:19 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如此、人從日落之處、必敬畏耶和華的名．從日出之地、也必敬畏他的榮耀．因為</a:t>
            </a:r>
            <a:r>
              <a:rPr 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仇敵好像急流的河水沖來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、是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耶和華之氣所驅逐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的。</a:t>
            </a:r>
            <a:endParaRPr lang="en-US" sz="4800" dirty="0">
              <a:solidFill>
                <a:srgbClr val="C0000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3021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F09A8E-F175-9461-0083-4FE4D08EC01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1037" y="664029"/>
            <a:ext cx="7781925" cy="552994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800" dirty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因此『</a:t>
            </a:r>
            <a:r>
              <a:rPr lang="zh-TW" sz="4800" dirty="0"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地開口吞了從</a:t>
            </a:r>
            <a:r>
              <a:rPr lang="zh-TW" sz="48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龍口吐出來的水</a:t>
            </a:r>
            <a:r>
              <a:rPr lang="zh-TW" sz="4800" dirty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』可以理解為『</a:t>
            </a:r>
            <a:r>
              <a:rPr lang="zh-TW" sz="4800" dirty="0">
                <a:solidFill>
                  <a:srgbClr val="4B4BFF"/>
                </a:solidFill>
                <a:latin typeface="HanWangYenLight" panose="02020300000000000000" pitchFamily="18" charset="-120"/>
                <a:ea typeface="HanWangYenLight" panose="02020300000000000000" pitchFamily="18" charset="-120"/>
                <a:cs typeface="Times New Roman" panose="02020603050405020304" pitchFamily="18" charset="0"/>
              </a:rPr>
              <a:t>上帝審判乃至於毀滅所有傳播異端邪教與逼迫教會的人與政權勢力。</a:t>
            </a:r>
            <a:r>
              <a:rPr lang="zh-TW" sz="4800" dirty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endParaRPr lang="en-US" sz="4800" dirty="0"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876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Freeform: Shape 7">
            <a:extLst>
              <a:ext uri="{FF2B5EF4-FFF2-40B4-BE49-F238E27FC236}">
                <a16:creationId xmlns:a16="http://schemas.microsoft.com/office/drawing/2014/main" id="{C5486FEF-95C5-433A-8B8C-9C07A3C38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099082"/>
          </a:xfrm>
          <a:custGeom>
            <a:avLst/>
            <a:gdLst>
              <a:gd name="connsiteX0" fmla="*/ 7230262 w 12192000"/>
              <a:gd name="connsiteY0" fmla="*/ 5906862 h 6099082"/>
              <a:gd name="connsiteX1" fmla="*/ 7197115 w 12192000"/>
              <a:gd name="connsiteY1" fmla="*/ 5913338 h 6099082"/>
              <a:gd name="connsiteX2" fmla="*/ 7214545 w 12192000"/>
              <a:gd name="connsiteY2" fmla="*/ 5911744 h 6099082"/>
              <a:gd name="connsiteX3" fmla="*/ 7230262 w 12192000"/>
              <a:gd name="connsiteY3" fmla="*/ 5906862 h 6099082"/>
              <a:gd name="connsiteX4" fmla="*/ 7009120 w 12192000"/>
              <a:gd name="connsiteY4" fmla="*/ 5850263 h 6099082"/>
              <a:gd name="connsiteX5" fmla="*/ 7021563 w 12192000"/>
              <a:gd name="connsiteY5" fmla="*/ 5861355 h 6099082"/>
              <a:gd name="connsiteX6" fmla="*/ 7021563 w 12192000"/>
              <a:gd name="connsiteY6" fmla="*/ 5861354 h 6099082"/>
              <a:gd name="connsiteX7" fmla="*/ 7768443 w 12192000"/>
              <a:gd name="connsiteY7" fmla="*/ 5742074 h 6099082"/>
              <a:gd name="connsiteX8" fmla="*/ 7768443 w 12192000"/>
              <a:gd name="connsiteY8" fmla="*/ 5742075 h 6099082"/>
              <a:gd name="connsiteX9" fmla="*/ 7792447 w 12192000"/>
              <a:gd name="connsiteY9" fmla="*/ 5764553 h 6099082"/>
              <a:gd name="connsiteX10" fmla="*/ 7768443 w 12192000"/>
              <a:gd name="connsiteY10" fmla="*/ 5742074 h 6099082"/>
              <a:gd name="connsiteX11" fmla="*/ 4038748 w 12192000"/>
              <a:gd name="connsiteY11" fmla="*/ 5739955 h 6099082"/>
              <a:gd name="connsiteX12" fmla="*/ 4030517 w 12192000"/>
              <a:gd name="connsiteY12" fmla="*/ 5751599 h 6099082"/>
              <a:gd name="connsiteX13" fmla="*/ 4015609 w 12192000"/>
              <a:gd name="connsiteY13" fmla="*/ 5770450 h 6099082"/>
              <a:gd name="connsiteX14" fmla="*/ 3996845 w 12192000"/>
              <a:gd name="connsiteY14" fmla="*/ 5780104 h 6099082"/>
              <a:gd name="connsiteX15" fmla="*/ 4030518 w 12192000"/>
              <a:gd name="connsiteY15" fmla="*/ 5751599 h 6099082"/>
              <a:gd name="connsiteX16" fmla="*/ 6245343 w 12192000"/>
              <a:gd name="connsiteY16" fmla="*/ 5736549 h 6099082"/>
              <a:gd name="connsiteX17" fmla="*/ 6274406 w 12192000"/>
              <a:gd name="connsiteY17" fmla="*/ 5743345 h 6099082"/>
              <a:gd name="connsiteX18" fmla="*/ 6291246 w 12192000"/>
              <a:gd name="connsiteY18" fmla="*/ 5749662 h 6099082"/>
              <a:gd name="connsiteX19" fmla="*/ 6291385 w 12192000"/>
              <a:gd name="connsiteY19" fmla="*/ 5749714 h 6099082"/>
              <a:gd name="connsiteX20" fmla="*/ 6306284 w 12192000"/>
              <a:gd name="connsiteY20" fmla="*/ 5755552 h 6099082"/>
              <a:gd name="connsiteX21" fmla="*/ 6308075 w 12192000"/>
              <a:gd name="connsiteY21" fmla="*/ 5755968 h 6099082"/>
              <a:gd name="connsiteX22" fmla="*/ 6313854 w 12192000"/>
              <a:gd name="connsiteY22" fmla="*/ 5758133 h 6099082"/>
              <a:gd name="connsiteX23" fmla="*/ 6337047 w 12192000"/>
              <a:gd name="connsiteY23" fmla="*/ 5762696 h 6099082"/>
              <a:gd name="connsiteX24" fmla="*/ 6308075 w 12192000"/>
              <a:gd name="connsiteY24" fmla="*/ 5755968 h 6099082"/>
              <a:gd name="connsiteX25" fmla="*/ 6291385 w 12192000"/>
              <a:gd name="connsiteY25" fmla="*/ 5749714 h 6099082"/>
              <a:gd name="connsiteX26" fmla="*/ 6276197 w 12192000"/>
              <a:gd name="connsiteY26" fmla="*/ 5743764 h 6099082"/>
              <a:gd name="connsiteX27" fmla="*/ 6274406 w 12192000"/>
              <a:gd name="connsiteY27" fmla="*/ 5743345 h 6099082"/>
              <a:gd name="connsiteX28" fmla="*/ 6268612 w 12192000"/>
              <a:gd name="connsiteY28" fmla="*/ 5741171 h 6099082"/>
              <a:gd name="connsiteX29" fmla="*/ 6245343 w 12192000"/>
              <a:gd name="connsiteY29" fmla="*/ 5736549 h 6099082"/>
              <a:gd name="connsiteX30" fmla="*/ 3871824 w 12192000"/>
              <a:gd name="connsiteY30" fmla="*/ 5726642 h 6099082"/>
              <a:gd name="connsiteX31" fmla="*/ 3908498 w 12192000"/>
              <a:gd name="connsiteY31" fmla="*/ 5756123 h 6099082"/>
              <a:gd name="connsiteX32" fmla="*/ 3908984 w 12192000"/>
              <a:gd name="connsiteY32" fmla="*/ 5756350 h 6099082"/>
              <a:gd name="connsiteX33" fmla="*/ 3908498 w 12192000"/>
              <a:gd name="connsiteY33" fmla="*/ 5756123 h 6099082"/>
              <a:gd name="connsiteX34" fmla="*/ 3871824 w 12192000"/>
              <a:gd name="connsiteY34" fmla="*/ 5726642 h 6099082"/>
              <a:gd name="connsiteX35" fmla="*/ 6558837 w 12192000"/>
              <a:gd name="connsiteY35" fmla="*/ 5706717 h 6099082"/>
              <a:gd name="connsiteX36" fmla="*/ 6529984 w 12192000"/>
              <a:gd name="connsiteY36" fmla="*/ 5708163 h 6099082"/>
              <a:gd name="connsiteX37" fmla="*/ 6589207 w 12192000"/>
              <a:gd name="connsiteY37" fmla="*/ 5711593 h 6099082"/>
              <a:gd name="connsiteX38" fmla="*/ 6558837 w 12192000"/>
              <a:gd name="connsiteY38" fmla="*/ 5706717 h 6099082"/>
              <a:gd name="connsiteX39" fmla="*/ 4834454 w 12192000"/>
              <a:gd name="connsiteY39" fmla="*/ 5646059 h 6099082"/>
              <a:gd name="connsiteX40" fmla="*/ 4883985 w 12192000"/>
              <a:gd name="connsiteY40" fmla="*/ 5670301 h 6099082"/>
              <a:gd name="connsiteX41" fmla="*/ 4858238 w 12192000"/>
              <a:gd name="connsiteY41" fmla="*/ 5663787 h 6099082"/>
              <a:gd name="connsiteX42" fmla="*/ 4834454 w 12192000"/>
              <a:gd name="connsiteY42" fmla="*/ 5646059 h 6099082"/>
              <a:gd name="connsiteX43" fmla="*/ 5056443 w 12192000"/>
              <a:gd name="connsiteY43" fmla="*/ 5643725 h 6099082"/>
              <a:gd name="connsiteX44" fmla="*/ 5072588 w 12192000"/>
              <a:gd name="connsiteY44" fmla="*/ 5644505 h 6099082"/>
              <a:gd name="connsiteX45" fmla="*/ 5089161 w 12192000"/>
              <a:gd name="connsiteY45" fmla="*/ 5653107 h 6099082"/>
              <a:gd name="connsiteX46" fmla="*/ 5056443 w 12192000"/>
              <a:gd name="connsiteY46" fmla="*/ 5643725 h 6099082"/>
              <a:gd name="connsiteX47" fmla="*/ 739852 w 12192000"/>
              <a:gd name="connsiteY47" fmla="*/ 5343843 h 6099082"/>
              <a:gd name="connsiteX48" fmla="*/ 724278 w 12192000"/>
              <a:gd name="connsiteY48" fmla="*/ 5365062 h 6099082"/>
              <a:gd name="connsiteX49" fmla="*/ 708621 w 12192000"/>
              <a:gd name="connsiteY49" fmla="*/ 5381222 h 6099082"/>
              <a:gd name="connsiteX50" fmla="*/ 691439 w 12192000"/>
              <a:gd name="connsiteY50" fmla="*/ 5386697 h 6099082"/>
              <a:gd name="connsiteX51" fmla="*/ 708622 w 12192000"/>
              <a:gd name="connsiteY51" fmla="*/ 5381222 h 6099082"/>
              <a:gd name="connsiteX52" fmla="*/ 724279 w 12192000"/>
              <a:gd name="connsiteY52" fmla="*/ 5365062 h 6099082"/>
              <a:gd name="connsiteX53" fmla="*/ 739852 w 12192000"/>
              <a:gd name="connsiteY53" fmla="*/ 5343843 h 6099082"/>
              <a:gd name="connsiteX54" fmla="*/ 8934151 w 12192000"/>
              <a:gd name="connsiteY54" fmla="*/ 5275333 h 6099082"/>
              <a:gd name="connsiteX55" fmla="*/ 8954249 w 12192000"/>
              <a:gd name="connsiteY55" fmla="*/ 5290264 h 6099082"/>
              <a:gd name="connsiteX56" fmla="*/ 8962389 w 12192000"/>
              <a:gd name="connsiteY56" fmla="*/ 5293563 h 6099082"/>
              <a:gd name="connsiteX57" fmla="*/ 8954250 w 12192000"/>
              <a:gd name="connsiteY57" fmla="*/ 5290264 h 6099082"/>
              <a:gd name="connsiteX58" fmla="*/ 8934151 w 12192000"/>
              <a:gd name="connsiteY58" fmla="*/ 5275333 h 6099082"/>
              <a:gd name="connsiteX59" fmla="*/ 2314816 w 12192000"/>
              <a:gd name="connsiteY59" fmla="*/ 5273737 h 6099082"/>
              <a:gd name="connsiteX60" fmla="*/ 2300909 w 12192000"/>
              <a:gd name="connsiteY60" fmla="*/ 5279143 h 6099082"/>
              <a:gd name="connsiteX61" fmla="*/ 2216515 w 12192000"/>
              <a:gd name="connsiteY61" fmla="*/ 5314887 h 6099082"/>
              <a:gd name="connsiteX62" fmla="*/ 2300910 w 12192000"/>
              <a:gd name="connsiteY62" fmla="*/ 5279143 h 6099082"/>
              <a:gd name="connsiteX63" fmla="*/ 1916629 w 12192000"/>
              <a:gd name="connsiteY63" fmla="*/ 5252000 h 6099082"/>
              <a:gd name="connsiteX64" fmla="*/ 1907132 w 12192000"/>
              <a:gd name="connsiteY64" fmla="*/ 5255330 h 6099082"/>
              <a:gd name="connsiteX65" fmla="*/ 1866619 w 12192000"/>
              <a:gd name="connsiteY65" fmla="*/ 5265015 h 6099082"/>
              <a:gd name="connsiteX66" fmla="*/ 1907133 w 12192000"/>
              <a:gd name="connsiteY66" fmla="*/ 5255330 h 6099082"/>
              <a:gd name="connsiteX67" fmla="*/ 2058204 w 12192000"/>
              <a:gd name="connsiteY67" fmla="*/ 5241232 h 6099082"/>
              <a:gd name="connsiteX68" fmla="*/ 2108194 w 12192000"/>
              <a:gd name="connsiteY68" fmla="*/ 5255939 h 6099082"/>
              <a:gd name="connsiteX69" fmla="*/ 2058204 w 12192000"/>
              <a:gd name="connsiteY69" fmla="*/ 5241232 h 6099082"/>
              <a:gd name="connsiteX70" fmla="*/ 0 w 12192000"/>
              <a:gd name="connsiteY70" fmla="*/ 0 h 6099082"/>
              <a:gd name="connsiteX71" fmla="*/ 12191456 w 12192000"/>
              <a:gd name="connsiteY71" fmla="*/ 0 h 6099082"/>
              <a:gd name="connsiteX72" fmla="*/ 12191456 w 12192000"/>
              <a:gd name="connsiteY72" fmla="*/ 873938 h 6099082"/>
              <a:gd name="connsiteX73" fmla="*/ 12192000 w 12192000"/>
              <a:gd name="connsiteY73" fmla="*/ 873938 h 6099082"/>
              <a:gd name="connsiteX74" fmla="*/ 12192000 w 12192000"/>
              <a:gd name="connsiteY74" fmla="*/ 3249107 h 6099082"/>
              <a:gd name="connsiteX75" fmla="*/ 12192000 w 12192000"/>
              <a:gd name="connsiteY75" fmla="*/ 3283970 h 6099082"/>
              <a:gd name="connsiteX76" fmla="*/ 12192000 w 12192000"/>
              <a:gd name="connsiteY76" fmla="*/ 3681702 h 6099082"/>
              <a:gd name="connsiteX77" fmla="*/ 12160947 w 12192000"/>
              <a:gd name="connsiteY77" fmla="*/ 3710323 h 6099082"/>
              <a:gd name="connsiteX78" fmla="*/ 12026448 w 12192000"/>
              <a:gd name="connsiteY78" fmla="*/ 3770523 h 6099082"/>
              <a:gd name="connsiteX79" fmla="*/ 11986443 w 12192000"/>
              <a:gd name="connsiteY79" fmla="*/ 3786526 h 6099082"/>
              <a:gd name="connsiteX80" fmla="*/ 11821656 w 12192000"/>
              <a:gd name="connsiteY80" fmla="*/ 3889591 h 6099082"/>
              <a:gd name="connsiteX81" fmla="*/ 11672489 w 12192000"/>
              <a:gd name="connsiteY81" fmla="*/ 4017039 h 6099082"/>
              <a:gd name="connsiteX82" fmla="*/ 11562947 w 12192000"/>
              <a:gd name="connsiteY82" fmla="*/ 4168300 h 6099082"/>
              <a:gd name="connsiteX83" fmla="*/ 11532275 w 12192000"/>
              <a:gd name="connsiteY83" fmla="*/ 4204307 h 6099082"/>
              <a:gd name="connsiteX84" fmla="*/ 11448453 w 12192000"/>
              <a:gd name="connsiteY84" fmla="*/ 4249457 h 6099082"/>
              <a:gd name="connsiteX85" fmla="*/ 11374346 w 12192000"/>
              <a:gd name="connsiteY85" fmla="*/ 4283366 h 6099082"/>
              <a:gd name="connsiteX86" fmla="*/ 11320623 w 12192000"/>
              <a:gd name="connsiteY86" fmla="*/ 4320897 h 6099082"/>
              <a:gd name="connsiteX87" fmla="*/ 11275283 w 12192000"/>
              <a:gd name="connsiteY87" fmla="*/ 4355378 h 6099082"/>
              <a:gd name="connsiteX88" fmla="*/ 11172600 w 12192000"/>
              <a:gd name="connsiteY88" fmla="*/ 4444536 h 6099082"/>
              <a:gd name="connsiteX89" fmla="*/ 11058869 w 12192000"/>
              <a:gd name="connsiteY89" fmla="*/ 4519786 h 6099082"/>
              <a:gd name="connsiteX90" fmla="*/ 10967423 w 12192000"/>
              <a:gd name="connsiteY90" fmla="*/ 4611991 h 6099082"/>
              <a:gd name="connsiteX91" fmla="*/ 10929704 w 12192000"/>
              <a:gd name="connsiteY91" fmla="*/ 4661903 h 6099082"/>
              <a:gd name="connsiteX92" fmla="*/ 10850453 w 12192000"/>
              <a:gd name="connsiteY92" fmla="*/ 4696003 h 6099082"/>
              <a:gd name="connsiteX93" fmla="*/ 10764534 w 12192000"/>
              <a:gd name="connsiteY93" fmla="*/ 4749345 h 6099082"/>
              <a:gd name="connsiteX94" fmla="*/ 10703573 w 12192000"/>
              <a:gd name="connsiteY94" fmla="*/ 4802305 h 6099082"/>
              <a:gd name="connsiteX95" fmla="*/ 10656519 w 12192000"/>
              <a:gd name="connsiteY95" fmla="*/ 4837740 h 6099082"/>
              <a:gd name="connsiteX96" fmla="*/ 10590031 w 12192000"/>
              <a:gd name="connsiteY96" fmla="*/ 4873366 h 6099082"/>
              <a:gd name="connsiteX97" fmla="*/ 10523354 w 12192000"/>
              <a:gd name="connsiteY97" fmla="*/ 4920039 h 6099082"/>
              <a:gd name="connsiteX98" fmla="*/ 10490969 w 12192000"/>
              <a:gd name="connsiteY98" fmla="*/ 4948806 h 6099082"/>
              <a:gd name="connsiteX99" fmla="*/ 10428291 w 12192000"/>
              <a:gd name="connsiteY99" fmla="*/ 4996622 h 6099082"/>
              <a:gd name="connsiteX100" fmla="*/ 10363709 w 12192000"/>
              <a:gd name="connsiteY100" fmla="*/ 5041201 h 6099082"/>
              <a:gd name="connsiteX101" fmla="*/ 10242357 w 12192000"/>
              <a:gd name="connsiteY101" fmla="*/ 5092257 h 6099082"/>
              <a:gd name="connsiteX102" fmla="*/ 10131863 w 12192000"/>
              <a:gd name="connsiteY102" fmla="*/ 5167315 h 6099082"/>
              <a:gd name="connsiteX103" fmla="*/ 10044230 w 12192000"/>
              <a:gd name="connsiteY103" fmla="*/ 5222182 h 6099082"/>
              <a:gd name="connsiteX104" fmla="*/ 9993175 w 12192000"/>
              <a:gd name="connsiteY104" fmla="*/ 5258189 h 6099082"/>
              <a:gd name="connsiteX105" fmla="*/ 9899446 w 12192000"/>
              <a:gd name="connsiteY105" fmla="*/ 5338582 h 6099082"/>
              <a:gd name="connsiteX106" fmla="*/ 9754088 w 12192000"/>
              <a:gd name="connsiteY106" fmla="*/ 5423166 h 6099082"/>
              <a:gd name="connsiteX107" fmla="*/ 9666265 w 12192000"/>
              <a:gd name="connsiteY107" fmla="*/ 5468888 h 6099082"/>
              <a:gd name="connsiteX108" fmla="*/ 9477283 w 12192000"/>
              <a:gd name="connsiteY108" fmla="*/ 5537851 h 6099082"/>
              <a:gd name="connsiteX109" fmla="*/ 9416321 w 12192000"/>
              <a:gd name="connsiteY109" fmla="*/ 5562426 h 6099082"/>
              <a:gd name="connsiteX110" fmla="*/ 9346597 w 12192000"/>
              <a:gd name="connsiteY110" fmla="*/ 5578619 h 6099082"/>
              <a:gd name="connsiteX111" fmla="*/ 9234579 w 12192000"/>
              <a:gd name="connsiteY111" fmla="*/ 5616911 h 6099082"/>
              <a:gd name="connsiteX112" fmla="*/ 9015878 w 12192000"/>
              <a:gd name="connsiteY112" fmla="*/ 5682826 h 6099082"/>
              <a:gd name="connsiteX113" fmla="*/ 8967871 w 12192000"/>
              <a:gd name="connsiteY113" fmla="*/ 5692923 h 6099082"/>
              <a:gd name="connsiteX114" fmla="*/ 8845565 w 12192000"/>
              <a:gd name="connsiteY114" fmla="*/ 5735407 h 6099082"/>
              <a:gd name="connsiteX115" fmla="*/ 8772219 w 12192000"/>
              <a:gd name="connsiteY115" fmla="*/ 5763982 h 6099082"/>
              <a:gd name="connsiteX116" fmla="*/ 8711448 w 12192000"/>
              <a:gd name="connsiteY116" fmla="*/ 5780366 h 6099082"/>
              <a:gd name="connsiteX117" fmla="*/ 8657726 w 12192000"/>
              <a:gd name="connsiteY117" fmla="*/ 5787986 h 6099082"/>
              <a:gd name="connsiteX118" fmla="*/ 8516369 w 12192000"/>
              <a:gd name="connsiteY118" fmla="*/ 5825705 h 6099082"/>
              <a:gd name="connsiteX119" fmla="*/ 8459979 w 12192000"/>
              <a:gd name="connsiteY119" fmla="*/ 5840566 h 6099082"/>
              <a:gd name="connsiteX120" fmla="*/ 8313671 w 12192000"/>
              <a:gd name="connsiteY120" fmla="*/ 5891622 h 6099082"/>
              <a:gd name="connsiteX121" fmla="*/ 8189651 w 12192000"/>
              <a:gd name="connsiteY121" fmla="*/ 5925341 h 6099082"/>
              <a:gd name="connsiteX122" fmla="*/ 8137835 w 12192000"/>
              <a:gd name="connsiteY122" fmla="*/ 5941534 h 6099082"/>
              <a:gd name="connsiteX123" fmla="*/ 8019339 w 12192000"/>
              <a:gd name="connsiteY123" fmla="*/ 5968586 h 6099082"/>
              <a:gd name="connsiteX124" fmla="*/ 7952280 w 12192000"/>
              <a:gd name="connsiteY124" fmla="*/ 5987637 h 6099082"/>
              <a:gd name="connsiteX125" fmla="*/ 7788636 w 12192000"/>
              <a:gd name="connsiteY125" fmla="*/ 6009163 h 6099082"/>
              <a:gd name="connsiteX126" fmla="*/ 7619655 w 12192000"/>
              <a:gd name="connsiteY126" fmla="*/ 6029928 h 6099082"/>
              <a:gd name="connsiteX127" fmla="*/ 7526880 w 12192000"/>
              <a:gd name="connsiteY127" fmla="*/ 6036786 h 6099082"/>
              <a:gd name="connsiteX128" fmla="*/ 7445916 w 12192000"/>
              <a:gd name="connsiteY128" fmla="*/ 6047647 h 6099082"/>
              <a:gd name="connsiteX129" fmla="*/ 7375428 w 12192000"/>
              <a:gd name="connsiteY129" fmla="*/ 6054505 h 6099082"/>
              <a:gd name="connsiteX130" fmla="*/ 7263220 w 12192000"/>
              <a:gd name="connsiteY130" fmla="*/ 6068411 h 6099082"/>
              <a:gd name="connsiteX131" fmla="*/ 7216547 w 12192000"/>
              <a:gd name="connsiteY131" fmla="*/ 6072032 h 6099082"/>
              <a:gd name="connsiteX132" fmla="*/ 7106432 w 12192000"/>
              <a:gd name="connsiteY132" fmla="*/ 6071840 h 6099082"/>
              <a:gd name="connsiteX133" fmla="*/ 7068141 w 12192000"/>
              <a:gd name="connsiteY133" fmla="*/ 6069936 h 6099082"/>
              <a:gd name="connsiteX134" fmla="*/ 6994415 w 12192000"/>
              <a:gd name="connsiteY134" fmla="*/ 6046313 h 6099082"/>
              <a:gd name="connsiteX135" fmla="*/ 6985653 w 12192000"/>
              <a:gd name="connsiteY135" fmla="*/ 6044599 h 6099082"/>
              <a:gd name="connsiteX136" fmla="*/ 6937263 w 12192000"/>
              <a:gd name="connsiteY136" fmla="*/ 6035263 h 6099082"/>
              <a:gd name="connsiteX137" fmla="*/ 6910782 w 12192000"/>
              <a:gd name="connsiteY137" fmla="*/ 6032214 h 6099082"/>
              <a:gd name="connsiteX138" fmla="*/ 6810195 w 12192000"/>
              <a:gd name="connsiteY138" fmla="*/ 6012784 h 6099082"/>
              <a:gd name="connsiteX139" fmla="*/ 6752283 w 12192000"/>
              <a:gd name="connsiteY139" fmla="*/ 6003639 h 6099082"/>
              <a:gd name="connsiteX140" fmla="*/ 6705417 w 12192000"/>
              <a:gd name="connsiteY140" fmla="*/ 6004974 h 6099082"/>
              <a:gd name="connsiteX141" fmla="*/ 6623118 w 12192000"/>
              <a:gd name="connsiteY141" fmla="*/ 6006687 h 6099082"/>
              <a:gd name="connsiteX142" fmla="*/ 6596828 w 12192000"/>
              <a:gd name="connsiteY142" fmla="*/ 6011070 h 6099082"/>
              <a:gd name="connsiteX143" fmla="*/ 6477951 w 12192000"/>
              <a:gd name="connsiteY143" fmla="*/ 5998495 h 6099082"/>
              <a:gd name="connsiteX144" fmla="*/ 6410131 w 12192000"/>
              <a:gd name="connsiteY144" fmla="*/ 5997543 h 6099082"/>
              <a:gd name="connsiteX145" fmla="*/ 6333739 w 12192000"/>
              <a:gd name="connsiteY145" fmla="*/ 5981920 h 6099082"/>
              <a:gd name="connsiteX146" fmla="*/ 6311449 w 12192000"/>
              <a:gd name="connsiteY146" fmla="*/ 5982682 h 6099082"/>
              <a:gd name="connsiteX147" fmla="*/ 6286493 w 12192000"/>
              <a:gd name="connsiteY147" fmla="*/ 5984017 h 6099082"/>
              <a:gd name="connsiteX148" fmla="*/ 6209909 w 12192000"/>
              <a:gd name="connsiteY148" fmla="*/ 5985161 h 6099082"/>
              <a:gd name="connsiteX149" fmla="*/ 6163424 w 12192000"/>
              <a:gd name="connsiteY149" fmla="*/ 5990874 h 6099082"/>
              <a:gd name="connsiteX150" fmla="*/ 6074841 w 12192000"/>
              <a:gd name="connsiteY150" fmla="*/ 5987447 h 6099082"/>
              <a:gd name="connsiteX151" fmla="*/ 6042072 w 12192000"/>
              <a:gd name="connsiteY151" fmla="*/ 5992399 h 6099082"/>
              <a:gd name="connsiteX152" fmla="*/ 5959204 w 12192000"/>
              <a:gd name="connsiteY152" fmla="*/ 5992971 h 6099082"/>
              <a:gd name="connsiteX153" fmla="*/ 5884905 w 12192000"/>
              <a:gd name="connsiteY153" fmla="*/ 5990113 h 6099082"/>
              <a:gd name="connsiteX154" fmla="*/ 5813275 w 12192000"/>
              <a:gd name="connsiteY154" fmla="*/ 5991637 h 6099082"/>
              <a:gd name="connsiteX155" fmla="*/ 5762029 w 12192000"/>
              <a:gd name="connsiteY155" fmla="*/ 5997923 h 6099082"/>
              <a:gd name="connsiteX156" fmla="*/ 5706401 w 12192000"/>
              <a:gd name="connsiteY156" fmla="*/ 6001734 h 6099082"/>
              <a:gd name="connsiteX157" fmla="*/ 5553045 w 12192000"/>
              <a:gd name="connsiteY157" fmla="*/ 6024403 h 6099082"/>
              <a:gd name="connsiteX158" fmla="*/ 5524660 w 12192000"/>
              <a:gd name="connsiteY158" fmla="*/ 6018880 h 6099082"/>
              <a:gd name="connsiteX159" fmla="*/ 5363491 w 12192000"/>
              <a:gd name="connsiteY159" fmla="*/ 6013736 h 6099082"/>
              <a:gd name="connsiteX160" fmla="*/ 5328437 w 12192000"/>
              <a:gd name="connsiteY160" fmla="*/ 6014118 h 6099082"/>
              <a:gd name="connsiteX161" fmla="*/ 5234326 w 12192000"/>
              <a:gd name="connsiteY161" fmla="*/ 5991637 h 6099082"/>
              <a:gd name="connsiteX162" fmla="*/ 5089161 w 12192000"/>
              <a:gd name="connsiteY162" fmla="*/ 6027262 h 6099082"/>
              <a:gd name="connsiteX163" fmla="*/ 4953328 w 12192000"/>
              <a:gd name="connsiteY163" fmla="*/ 6071840 h 6099082"/>
              <a:gd name="connsiteX164" fmla="*/ 4936184 w 12192000"/>
              <a:gd name="connsiteY164" fmla="*/ 6077555 h 6099082"/>
              <a:gd name="connsiteX165" fmla="*/ 4887414 w 12192000"/>
              <a:gd name="connsiteY165" fmla="*/ 6087272 h 6099082"/>
              <a:gd name="connsiteX166" fmla="*/ 4827024 w 12192000"/>
              <a:gd name="connsiteY166" fmla="*/ 6090701 h 6099082"/>
              <a:gd name="connsiteX167" fmla="*/ 4750439 w 12192000"/>
              <a:gd name="connsiteY167" fmla="*/ 6099082 h 6099082"/>
              <a:gd name="connsiteX168" fmla="*/ 4689097 w 12192000"/>
              <a:gd name="connsiteY168" fmla="*/ 6088605 h 6099082"/>
              <a:gd name="connsiteX169" fmla="*/ 4603368 w 12192000"/>
              <a:gd name="connsiteY169" fmla="*/ 6072984 h 6099082"/>
              <a:gd name="connsiteX170" fmla="*/ 4522595 w 12192000"/>
              <a:gd name="connsiteY170" fmla="*/ 6058123 h 6099082"/>
              <a:gd name="connsiteX171" fmla="*/ 4497067 w 12192000"/>
              <a:gd name="connsiteY171" fmla="*/ 6075649 h 6099082"/>
              <a:gd name="connsiteX172" fmla="*/ 4457632 w 12192000"/>
              <a:gd name="connsiteY172" fmla="*/ 6090890 h 6099082"/>
              <a:gd name="connsiteX173" fmla="*/ 4413816 w 12192000"/>
              <a:gd name="connsiteY173" fmla="*/ 6072601 h 6099082"/>
              <a:gd name="connsiteX174" fmla="*/ 4311323 w 12192000"/>
              <a:gd name="connsiteY174" fmla="*/ 6034693 h 6099082"/>
              <a:gd name="connsiteX175" fmla="*/ 4246551 w 12192000"/>
              <a:gd name="connsiteY175" fmla="*/ 6032976 h 6099082"/>
              <a:gd name="connsiteX176" fmla="*/ 4105766 w 12192000"/>
              <a:gd name="connsiteY176" fmla="*/ 6016784 h 6099082"/>
              <a:gd name="connsiteX177" fmla="*/ 4013753 w 12192000"/>
              <a:gd name="connsiteY177" fmla="*/ 5993733 h 6099082"/>
              <a:gd name="connsiteX178" fmla="*/ 3947648 w 12192000"/>
              <a:gd name="connsiteY178" fmla="*/ 5967634 h 6099082"/>
              <a:gd name="connsiteX179" fmla="*/ 3852966 w 12192000"/>
              <a:gd name="connsiteY179" fmla="*/ 5933533 h 6099082"/>
              <a:gd name="connsiteX180" fmla="*/ 3757902 w 12192000"/>
              <a:gd name="connsiteY180" fmla="*/ 5915816 h 6099082"/>
              <a:gd name="connsiteX181" fmla="*/ 3689131 w 12192000"/>
              <a:gd name="connsiteY181" fmla="*/ 5893526 h 6099082"/>
              <a:gd name="connsiteX182" fmla="*/ 3605116 w 12192000"/>
              <a:gd name="connsiteY182" fmla="*/ 5878285 h 6099082"/>
              <a:gd name="connsiteX183" fmla="*/ 3534629 w 12192000"/>
              <a:gd name="connsiteY183" fmla="*/ 5877715 h 6099082"/>
              <a:gd name="connsiteX184" fmla="*/ 3424135 w 12192000"/>
              <a:gd name="connsiteY184" fmla="*/ 5880382 h 6099082"/>
              <a:gd name="connsiteX185" fmla="*/ 3288877 w 12192000"/>
              <a:gd name="connsiteY185" fmla="*/ 5834280 h 6099082"/>
              <a:gd name="connsiteX186" fmla="*/ 3234202 w 12192000"/>
              <a:gd name="connsiteY186" fmla="*/ 5823991 h 6099082"/>
              <a:gd name="connsiteX187" fmla="*/ 3182763 w 12192000"/>
              <a:gd name="connsiteY187" fmla="*/ 5819229 h 6099082"/>
              <a:gd name="connsiteX188" fmla="*/ 3073604 w 12192000"/>
              <a:gd name="connsiteY188" fmla="*/ 5788558 h 6099082"/>
              <a:gd name="connsiteX189" fmla="*/ 3029216 w 12192000"/>
              <a:gd name="connsiteY189" fmla="*/ 5778459 h 6099082"/>
              <a:gd name="connsiteX190" fmla="*/ 2967110 w 12192000"/>
              <a:gd name="connsiteY190" fmla="*/ 5778651 h 6099082"/>
              <a:gd name="connsiteX191" fmla="*/ 2854140 w 12192000"/>
              <a:gd name="connsiteY191" fmla="*/ 5764553 h 6099082"/>
              <a:gd name="connsiteX192" fmla="*/ 2741360 w 12192000"/>
              <a:gd name="connsiteY192" fmla="*/ 5723403 h 6099082"/>
              <a:gd name="connsiteX193" fmla="*/ 2693543 w 12192000"/>
              <a:gd name="connsiteY193" fmla="*/ 5727405 h 6099082"/>
              <a:gd name="connsiteX194" fmla="*/ 2676398 w 12192000"/>
              <a:gd name="connsiteY194" fmla="*/ 5726453 h 6099082"/>
              <a:gd name="connsiteX195" fmla="*/ 2522279 w 12192000"/>
              <a:gd name="connsiteY195" fmla="*/ 5703782 h 6099082"/>
              <a:gd name="connsiteX196" fmla="*/ 2506847 w 12192000"/>
              <a:gd name="connsiteY196" fmla="*/ 5701305 h 6099082"/>
              <a:gd name="connsiteX197" fmla="*/ 2434456 w 12192000"/>
              <a:gd name="connsiteY197" fmla="*/ 5681112 h 6099082"/>
              <a:gd name="connsiteX198" fmla="*/ 2251948 w 12192000"/>
              <a:gd name="connsiteY198" fmla="*/ 5668538 h 6099082"/>
              <a:gd name="connsiteX199" fmla="*/ 2240710 w 12192000"/>
              <a:gd name="connsiteY199" fmla="*/ 5667014 h 6099082"/>
              <a:gd name="connsiteX200" fmla="*/ 2179556 w 12192000"/>
              <a:gd name="connsiteY200" fmla="*/ 5677111 h 6099082"/>
              <a:gd name="connsiteX201" fmla="*/ 2149267 w 12192000"/>
              <a:gd name="connsiteY201" fmla="*/ 5691399 h 6099082"/>
              <a:gd name="connsiteX202" fmla="*/ 2102021 w 12192000"/>
              <a:gd name="connsiteY202" fmla="*/ 5706259 h 6099082"/>
              <a:gd name="connsiteX203" fmla="*/ 2054013 w 12192000"/>
              <a:gd name="connsiteY203" fmla="*/ 5711784 h 6099082"/>
              <a:gd name="connsiteX204" fmla="*/ 1973429 w 12192000"/>
              <a:gd name="connsiteY204" fmla="*/ 5689303 h 6099082"/>
              <a:gd name="connsiteX205" fmla="*/ 1944092 w 12192000"/>
              <a:gd name="connsiteY205" fmla="*/ 5687017 h 6099082"/>
              <a:gd name="connsiteX206" fmla="*/ 1878748 w 12192000"/>
              <a:gd name="connsiteY206" fmla="*/ 5676159 h 6099082"/>
              <a:gd name="connsiteX207" fmla="*/ 1821596 w 12192000"/>
              <a:gd name="connsiteY207" fmla="*/ 5676920 h 6099082"/>
              <a:gd name="connsiteX208" fmla="*/ 1775684 w 12192000"/>
              <a:gd name="connsiteY208" fmla="*/ 5694257 h 6099082"/>
              <a:gd name="connsiteX209" fmla="*/ 1709006 w 12192000"/>
              <a:gd name="connsiteY209" fmla="*/ 5697685 h 6099082"/>
              <a:gd name="connsiteX210" fmla="*/ 1665950 w 12192000"/>
              <a:gd name="connsiteY210" fmla="*/ 5685113 h 6099082"/>
              <a:gd name="connsiteX211" fmla="*/ 1657188 w 12192000"/>
              <a:gd name="connsiteY211" fmla="*/ 5683399 h 6099082"/>
              <a:gd name="connsiteX212" fmla="*/ 1544598 w 12192000"/>
              <a:gd name="connsiteY212" fmla="*/ 5682634 h 6099082"/>
              <a:gd name="connsiteX213" fmla="*/ 1404006 w 12192000"/>
              <a:gd name="connsiteY213" fmla="*/ 5720546 h 6099082"/>
              <a:gd name="connsiteX214" fmla="*/ 1380762 w 12192000"/>
              <a:gd name="connsiteY214" fmla="*/ 5728549 h 6099082"/>
              <a:gd name="connsiteX215" fmla="*/ 1267411 w 12192000"/>
              <a:gd name="connsiteY215" fmla="*/ 5742455 h 6099082"/>
              <a:gd name="connsiteX216" fmla="*/ 1206641 w 12192000"/>
              <a:gd name="connsiteY216" fmla="*/ 5756553 h 6099082"/>
              <a:gd name="connsiteX217" fmla="*/ 1162823 w 12192000"/>
              <a:gd name="connsiteY217" fmla="*/ 5757315 h 6099082"/>
              <a:gd name="connsiteX218" fmla="*/ 1109865 w 12192000"/>
              <a:gd name="connsiteY218" fmla="*/ 5782270 h 6099082"/>
              <a:gd name="connsiteX219" fmla="*/ 1092527 w 12192000"/>
              <a:gd name="connsiteY219" fmla="*/ 5793130 h 6099082"/>
              <a:gd name="connsiteX220" fmla="*/ 1071762 w 12192000"/>
              <a:gd name="connsiteY220" fmla="*/ 5799607 h 6099082"/>
              <a:gd name="connsiteX221" fmla="*/ 977653 w 12192000"/>
              <a:gd name="connsiteY221" fmla="*/ 5820182 h 6099082"/>
              <a:gd name="connsiteX222" fmla="*/ 960887 w 12192000"/>
              <a:gd name="connsiteY222" fmla="*/ 5831801 h 6099082"/>
              <a:gd name="connsiteX223" fmla="*/ 949646 w 12192000"/>
              <a:gd name="connsiteY223" fmla="*/ 5839042 h 6099082"/>
              <a:gd name="connsiteX224" fmla="*/ 858205 w 12192000"/>
              <a:gd name="connsiteY224" fmla="*/ 5851234 h 6099082"/>
              <a:gd name="connsiteX225" fmla="*/ 801053 w 12192000"/>
              <a:gd name="connsiteY225" fmla="*/ 5885715 h 6099082"/>
              <a:gd name="connsiteX226" fmla="*/ 785432 w 12192000"/>
              <a:gd name="connsiteY226" fmla="*/ 5900384 h 6099082"/>
              <a:gd name="connsiteX227" fmla="*/ 730754 w 12192000"/>
              <a:gd name="connsiteY227" fmla="*/ 5922482 h 6099082"/>
              <a:gd name="connsiteX228" fmla="*/ 546917 w 12192000"/>
              <a:gd name="connsiteY228" fmla="*/ 5964966 h 6099082"/>
              <a:gd name="connsiteX229" fmla="*/ 494337 w 12192000"/>
              <a:gd name="connsiteY229" fmla="*/ 5949915 h 6099082"/>
              <a:gd name="connsiteX230" fmla="*/ 394511 w 12192000"/>
              <a:gd name="connsiteY230" fmla="*/ 5990303 h 6099082"/>
              <a:gd name="connsiteX231" fmla="*/ 307259 w 12192000"/>
              <a:gd name="connsiteY231" fmla="*/ 6013163 h 6099082"/>
              <a:gd name="connsiteX232" fmla="*/ 274873 w 12192000"/>
              <a:gd name="connsiteY232" fmla="*/ 6018690 h 6099082"/>
              <a:gd name="connsiteX233" fmla="*/ 172384 w 12192000"/>
              <a:gd name="connsiteY233" fmla="*/ 6028786 h 6099082"/>
              <a:gd name="connsiteX234" fmla="*/ 119613 w 12192000"/>
              <a:gd name="connsiteY234" fmla="*/ 6051647 h 6099082"/>
              <a:gd name="connsiteX235" fmla="*/ 61197 w 12192000"/>
              <a:gd name="connsiteY235" fmla="*/ 6069150 h 6099082"/>
              <a:gd name="connsiteX236" fmla="*/ 544 w 12192000"/>
              <a:gd name="connsiteY236" fmla="*/ 6073921 h 6099082"/>
              <a:gd name="connsiteX237" fmla="*/ 544 w 12192000"/>
              <a:gd name="connsiteY237" fmla="*/ 5946682 h 6099082"/>
              <a:gd name="connsiteX238" fmla="*/ 0 w 12192000"/>
              <a:gd name="connsiteY238" fmla="*/ 5946682 h 6099082"/>
              <a:gd name="connsiteX239" fmla="*/ 0 w 12192000"/>
              <a:gd name="connsiteY239" fmla="*/ 1335314 h 6099082"/>
              <a:gd name="connsiteX240" fmla="*/ 0 w 12192000"/>
              <a:gd name="connsiteY240" fmla="*/ 873938 h 609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12192000" h="6099082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6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4" y="5758133"/>
                </a:lnTo>
                <a:cubicBezTo>
                  <a:pt x="6321454" y="5760521"/>
                  <a:pt x="6329151" y="5762258"/>
                  <a:pt x="6337047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2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3871824" y="5726642"/>
                </a:moveTo>
                <a:cubicBezTo>
                  <a:pt x="3883350" y="5738834"/>
                  <a:pt x="3895591" y="5748360"/>
                  <a:pt x="3908498" y="5756123"/>
                </a:cubicBezTo>
                <a:lnTo>
                  <a:pt x="3908984" y="5756350"/>
                </a:lnTo>
                <a:lnTo>
                  <a:pt x="3908498" y="5756123"/>
                </a:lnTo>
                <a:cubicBezTo>
                  <a:pt x="3895591" y="5748360"/>
                  <a:pt x="3883351" y="5738834"/>
                  <a:pt x="3871824" y="5726642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5" y="5670301"/>
                </a:cubicBezTo>
                <a:lnTo>
                  <a:pt x="4858238" y="5663787"/>
                </a:lnTo>
                <a:cubicBezTo>
                  <a:pt x="4849944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89" y="5648726"/>
                  <a:pt x="5089161" y="5653107"/>
                </a:cubicBezTo>
                <a:cubicBezTo>
                  <a:pt x="5078018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4" y="5990874"/>
                </a:cubicBezTo>
                <a:cubicBezTo>
                  <a:pt x="6133897" y="5985351"/>
                  <a:pt x="6104368" y="5997733"/>
                  <a:pt x="6074841" y="5987447"/>
                </a:cubicBezTo>
                <a:cubicBezTo>
                  <a:pt x="6065695" y="5984399"/>
                  <a:pt x="6053123" y="5992019"/>
                  <a:pt x="6042072" y="5992399"/>
                </a:cubicBezTo>
                <a:cubicBezTo>
                  <a:pt x="6014449" y="5993351"/>
                  <a:pt x="5986827" y="5993161"/>
                  <a:pt x="5959204" y="5992971"/>
                </a:cubicBezTo>
                <a:cubicBezTo>
                  <a:pt x="5934437" y="5992781"/>
                  <a:pt x="5908718" y="5995447"/>
                  <a:pt x="5884905" y="5990113"/>
                </a:cubicBezTo>
                <a:cubicBezTo>
                  <a:pt x="5859949" y="5984399"/>
                  <a:pt x="5837470" y="5985161"/>
                  <a:pt x="5813275" y="5991637"/>
                </a:cubicBezTo>
                <a:cubicBezTo>
                  <a:pt x="5796701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3" y="6024403"/>
                  <a:pt x="5553045" y="6024403"/>
                </a:cubicBezTo>
                <a:cubicBezTo>
                  <a:pt x="5543518" y="6024403"/>
                  <a:pt x="5533801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49" y="6016022"/>
                  <a:pt x="5339677" y="6016403"/>
                  <a:pt x="5328437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1" y="6027262"/>
                </a:cubicBezTo>
                <a:cubicBezTo>
                  <a:pt x="5044391" y="6043455"/>
                  <a:pt x="5006291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4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01305" y="6092986"/>
                  <a:pt x="4775968" y="6099082"/>
                  <a:pt x="4750439" y="6099082"/>
                </a:cubicBezTo>
                <a:cubicBezTo>
                  <a:pt x="4729865" y="6099082"/>
                  <a:pt x="4709480" y="6092034"/>
                  <a:pt x="4689097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5" y="6058123"/>
                </a:cubicBezTo>
                <a:cubicBezTo>
                  <a:pt x="4513260" y="6059457"/>
                  <a:pt x="4501257" y="6067459"/>
                  <a:pt x="4497067" y="6075649"/>
                </a:cubicBezTo>
                <a:cubicBezTo>
                  <a:pt x="4487731" y="6093938"/>
                  <a:pt x="4474968" y="6097178"/>
                  <a:pt x="4457632" y="6090890"/>
                </a:cubicBezTo>
                <a:cubicBezTo>
                  <a:pt x="4442581" y="6085555"/>
                  <a:pt x="4424103" y="6082890"/>
                  <a:pt x="4413816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5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ln>
            <a:noFill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E12D6AD-7096-45BB-9C02-468B2704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" y="3296010"/>
            <a:ext cx="9143592" cy="2849975"/>
          </a:xfrm>
          <a:custGeom>
            <a:avLst/>
            <a:gdLst>
              <a:gd name="connsiteX0" fmla="*/ 6095524 w 6095524"/>
              <a:gd name="connsiteY0" fmla="*/ 0 h 1424940"/>
              <a:gd name="connsiteX1" fmla="*/ 6095524 w 6095524"/>
              <a:gd name="connsiteY1" fmla="*/ 17431 h 1424940"/>
              <a:gd name="connsiteX2" fmla="*/ 6095524 w 6095524"/>
              <a:gd name="connsiteY2" fmla="*/ 216290 h 1424940"/>
              <a:gd name="connsiteX3" fmla="*/ 6079998 w 6095524"/>
              <a:gd name="connsiteY3" fmla="*/ 230600 h 1424940"/>
              <a:gd name="connsiteX4" fmla="*/ 6012751 w 6095524"/>
              <a:gd name="connsiteY4" fmla="*/ 260699 h 1424940"/>
              <a:gd name="connsiteX5" fmla="*/ 5992749 w 6095524"/>
              <a:gd name="connsiteY5" fmla="*/ 268700 h 1424940"/>
              <a:gd name="connsiteX6" fmla="*/ 5910358 w 6095524"/>
              <a:gd name="connsiteY6" fmla="*/ 320231 h 1424940"/>
              <a:gd name="connsiteX7" fmla="*/ 5835777 w 6095524"/>
              <a:gd name="connsiteY7" fmla="*/ 383953 h 1424940"/>
              <a:gd name="connsiteX8" fmla="*/ 5781008 w 6095524"/>
              <a:gd name="connsiteY8" fmla="*/ 459581 h 1424940"/>
              <a:gd name="connsiteX9" fmla="*/ 5765673 w 6095524"/>
              <a:gd name="connsiteY9" fmla="*/ 477584 h 1424940"/>
              <a:gd name="connsiteX10" fmla="*/ 5723763 w 6095524"/>
              <a:gd name="connsiteY10" fmla="*/ 500158 h 1424940"/>
              <a:gd name="connsiteX11" fmla="*/ 5686711 w 6095524"/>
              <a:gd name="connsiteY11" fmla="*/ 517112 h 1424940"/>
              <a:gd name="connsiteX12" fmla="*/ 5659850 w 6095524"/>
              <a:gd name="connsiteY12" fmla="*/ 535877 h 1424940"/>
              <a:gd name="connsiteX13" fmla="*/ 5637181 w 6095524"/>
              <a:gd name="connsiteY13" fmla="*/ 553117 h 1424940"/>
              <a:gd name="connsiteX14" fmla="*/ 5585841 w 6095524"/>
              <a:gd name="connsiteY14" fmla="*/ 597694 h 1424940"/>
              <a:gd name="connsiteX15" fmla="*/ 5528977 w 6095524"/>
              <a:gd name="connsiteY15" fmla="*/ 635318 h 1424940"/>
              <a:gd name="connsiteX16" fmla="*/ 5483256 w 6095524"/>
              <a:gd name="connsiteY16" fmla="*/ 681419 h 1424940"/>
              <a:gd name="connsiteX17" fmla="*/ 5464397 w 6095524"/>
              <a:gd name="connsiteY17" fmla="*/ 706374 h 1424940"/>
              <a:gd name="connsiteX18" fmla="*/ 5424773 w 6095524"/>
              <a:gd name="connsiteY18" fmla="*/ 723424 h 1424940"/>
              <a:gd name="connsiteX19" fmla="*/ 5381815 w 6095524"/>
              <a:gd name="connsiteY19" fmla="*/ 750094 h 1424940"/>
              <a:gd name="connsiteX20" fmla="*/ 5351335 w 6095524"/>
              <a:gd name="connsiteY20" fmla="*/ 776573 h 1424940"/>
              <a:gd name="connsiteX21" fmla="*/ 5327809 w 6095524"/>
              <a:gd name="connsiteY21" fmla="*/ 794290 h 1424940"/>
              <a:gd name="connsiteX22" fmla="*/ 5294566 w 6095524"/>
              <a:gd name="connsiteY22" fmla="*/ 812102 h 1424940"/>
              <a:gd name="connsiteX23" fmla="*/ 5261229 w 6095524"/>
              <a:gd name="connsiteY23" fmla="*/ 835438 h 1424940"/>
              <a:gd name="connsiteX24" fmla="*/ 5245037 w 6095524"/>
              <a:gd name="connsiteY24" fmla="*/ 849821 h 1424940"/>
              <a:gd name="connsiteX25" fmla="*/ 5213699 w 6095524"/>
              <a:gd name="connsiteY25" fmla="*/ 873728 h 1424940"/>
              <a:gd name="connsiteX26" fmla="*/ 5181409 w 6095524"/>
              <a:gd name="connsiteY26" fmla="*/ 896017 h 1424940"/>
              <a:gd name="connsiteX27" fmla="*/ 5120735 w 6095524"/>
              <a:gd name="connsiteY27" fmla="*/ 921544 h 1424940"/>
              <a:gd name="connsiteX28" fmla="*/ 5065490 w 6095524"/>
              <a:gd name="connsiteY28" fmla="*/ 959072 h 1424940"/>
              <a:gd name="connsiteX29" fmla="*/ 5021675 w 6095524"/>
              <a:gd name="connsiteY29" fmla="*/ 986504 h 1424940"/>
              <a:gd name="connsiteX30" fmla="*/ 4996148 w 6095524"/>
              <a:gd name="connsiteY30" fmla="*/ 1004507 h 1424940"/>
              <a:gd name="connsiteX31" fmla="*/ 4949285 w 6095524"/>
              <a:gd name="connsiteY31" fmla="*/ 1044702 h 1424940"/>
              <a:gd name="connsiteX32" fmla="*/ 4876609 w 6095524"/>
              <a:gd name="connsiteY32" fmla="*/ 1086993 h 1424940"/>
              <a:gd name="connsiteX33" fmla="*/ 4832699 w 6095524"/>
              <a:gd name="connsiteY33" fmla="*/ 1109853 h 1424940"/>
              <a:gd name="connsiteX34" fmla="*/ 4738211 w 6095524"/>
              <a:gd name="connsiteY34" fmla="*/ 1144334 h 1424940"/>
              <a:gd name="connsiteX35" fmla="*/ 4707731 w 6095524"/>
              <a:gd name="connsiteY35" fmla="*/ 1156621 h 1424940"/>
              <a:gd name="connsiteX36" fmla="*/ 4672870 w 6095524"/>
              <a:gd name="connsiteY36" fmla="*/ 1164717 h 1424940"/>
              <a:gd name="connsiteX37" fmla="*/ 4616863 w 6095524"/>
              <a:gd name="connsiteY37" fmla="*/ 1183862 h 1424940"/>
              <a:gd name="connsiteX38" fmla="*/ 4507516 w 6095524"/>
              <a:gd name="connsiteY38" fmla="*/ 1216819 h 1424940"/>
              <a:gd name="connsiteX39" fmla="*/ 4483513 w 6095524"/>
              <a:gd name="connsiteY39" fmla="*/ 1221867 h 1424940"/>
              <a:gd name="connsiteX40" fmla="*/ 4422362 w 6095524"/>
              <a:gd name="connsiteY40" fmla="*/ 1243108 h 1424940"/>
              <a:gd name="connsiteX41" fmla="*/ 4385691 w 6095524"/>
              <a:gd name="connsiteY41" fmla="*/ 1257395 h 1424940"/>
              <a:gd name="connsiteX42" fmla="*/ 4355306 w 6095524"/>
              <a:gd name="connsiteY42" fmla="*/ 1265587 h 1424940"/>
              <a:gd name="connsiteX43" fmla="*/ 4328446 w 6095524"/>
              <a:gd name="connsiteY43" fmla="*/ 1269397 h 1424940"/>
              <a:gd name="connsiteX44" fmla="*/ 4257770 w 6095524"/>
              <a:gd name="connsiteY44" fmla="*/ 1288256 h 1424940"/>
              <a:gd name="connsiteX45" fmla="*/ 4229576 w 6095524"/>
              <a:gd name="connsiteY45" fmla="*/ 1295686 h 1424940"/>
              <a:gd name="connsiteX46" fmla="*/ 4156424 w 6095524"/>
              <a:gd name="connsiteY46" fmla="*/ 1321213 h 1424940"/>
              <a:gd name="connsiteX47" fmla="*/ 4094416 w 6095524"/>
              <a:gd name="connsiteY47" fmla="*/ 1338072 h 1424940"/>
              <a:gd name="connsiteX48" fmla="*/ 4068509 w 6095524"/>
              <a:gd name="connsiteY48" fmla="*/ 1346168 h 1424940"/>
              <a:gd name="connsiteX49" fmla="*/ 4009263 w 6095524"/>
              <a:gd name="connsiteY49" fmla="*/ 1359694 h 1424940"/>
              <a:gd name="connsiteX50" fmla="*/ 3975735 w 6095524"/>
              <a:gd name="connsiteY50" fmla="*/ 1369219 h 1424940"/>
              <a:gd name="connsiteX51" fmla="*/ 3893915 w 6095524"/>
              <a:gd name="connsiteY51" fmla="*/ 1379982 h 1424940"/>
              <a:gd name="connsiteX52" fmla="*/ 3809428 w 6095524"/>
              <a:gd name="connsiteY52" fmla="*/ 1390364 h 1424940"/>
              <a:gd name="connsiteX53" fmla="*/ 3763042 w 6095524"/>
              <a:gd name="connsiteY53" fmla="*/ 1393793 h 1424940"/>
              <a:gd name="connsiteX54" fmla="*/ 3722561 w 6095524"/>
              <a:gd name="connsiteY54" fmla="*/ 1399223 h 1424940"/>
              <a:gd name="connsiteX55" fmla="*/ 3687318 w 6095524"/>
              <a:gd name="connsiteY55" fmla="*/ 1402652 h 1424940"/>
              <a:gd name="connsiteX56" fmla="*/ 3631216 w 6095524"/>
              <a:gd name="connsiteY56" fmla="*/ 1409605 h 1424940"/>
              <a:gd name="connsiteX57" fmla="*/ 3607880 w 6095524"/>
              <a:gd name="connsiteY57" fmla="*/ 1411415 h 1424940"/>
              <a:gd name="connsiteX58" fmla="*/ 3552825 w 6095524"/>
              <a:gd name="connsiteY58" fmla="*/ 1411319 h 1424940"/>
              <a:gd name="connsiteX59" fmla="*/ 3533680 w 6095524"/>
              <a:gd name="connsiteY59" fmla="*/ 1410367 h 1424940"/>
              <a:gd name="connsiteX60" fmla="*/ 3496818 w 6095524"/>
              <a:gd name="connsiteY60" fmla="*/ 1398556 h 1424940"/>
              <a:gd name="connsiteX61" fmla="*/ 3492437 w 6095524"/>
              <a:gd name="connsiteY61" fmla="*/ 1397699 h 1424940"/>
              <a:gd name="connsiteX62" fmla="*/ 3468243 w 6095524"/>
              <a:gd name="connsiteY62" fmla="*/ 1393031 h 1424940"/>
              <a:gd name="connsiteX63" fmla="*/ 3455003 w 6095524"/>
              <a:gd name="connsiteY63" fmla="*/ 1391507 h 1424940"/>
              <a:gd name="connsiteX64" fmla="*/ 3404711 w 6095524"/>
              <a:gd name="connsiteY64" fmla="*/ 1381792 h 1424940"/>
              <a:gd name="connsiteX65" fmla="*/ 3375756 w 6095524"/>
              <a:gd name="connsiteY65" fmla="*/ 1377220 h 1424940"/>
              <a:gd name="connsiteX66" fmla="*/ 3352324 w 6095524"/>
              <a:gd name="connsiteY66" fmla="*/ 1377887 h 1424940"/>
              <a:gd name="connsiteX67" fmla="*/ 3311176 w 6095524"/>
              <a:gd name="connsiteY67" fmla="*/ 1378744 h 1424940"/>
              <a:gd name="connsiteX68" fmla="*/ 3298031 w 6095524"/>
              <a:gd name="connsiteY68" fmla="*/ 1380935 h 1424940"/>
              <a:gd name="connsiteX69" fmla="*/ 3238595 w 6095524"/>
              <a:gd name="connsiteY69" fmla="*/ 1374648 h 1424940"/>
              <a:gd name="connsiteX70" fmla="*/ 3204686 w 6095524"/>
              <a:gd name="connsiteY70" fmla="*/ 1374172 h 1424940"/>
              <a:gd name="connsiteX71" fmla="*/ 3166491 w 6095524"/>
              <a:gd name="connsiteY71" fmla="*/ 1366361 h 1424940"/>
              <a:gd name="connsiteX72" fmla="*/ 3155347 w 6095524"/>
              <a:gd name="connsiteY72" fmla="*/ 1366742 h 1424940"/>
              <a:gd name="connsiteX73" fmla="*/ 3142869 w 6095524"/>
              <a:gd name="connsiteY73" fmla="*/ 1367409 h 1424940"/>
              <a:gd name="connsiteX74" fmla="*/ 3104578 w 6095524"/>
              <a:gd name="connsiteY74" fmla="*/ 1367981 h 1424940"/>
              <a:gd name="connsiteX75" fmla="*/ 3081337 w 6095524"/>
              <a:gd name="connsiteY75" fmla="*/ 1370838 h 1424940"/>
              <a:gd name="connsiteX76" fmla="*/ 3037047 w 6095524"/>
              <a:gd name="connsiteY76" fmla="*/ 1369124 h 1424940"/>
              <a:gd name="connsiteX77" fmla="*/ 3020663 w 6095524"/>
              <a:gd name="connsiteY77" fmla="*/ 1371600 h 1424940"/>
              <a:gd name="connsiteX78" fmla="*/ 2979230 w 6095524"/>
              <a:gd name="connsiteY78" fmla="*/ 1371886 h 1424940"/>
              <a:gd name="connsiteX79" fmla="*/ 2942082 w 6095524"/>
              <a:gd name="connsiteY79" fmla="*/ 1370457 h 1424940"/>
              <a:gd name="connsiteX80" fmla="*/ 2906268 w 6095524"/>
              <a:gd name="connsiteY80" fmla="*/ 1371219 h 1424940"/>
              <a:gd name="connsiteX81" fmla="*/ 2880646 w 6095524"/>
              <a:gd name="connsiteY81" fmla="*/ 1374362 h 1424940"/>
              <a:gd name="connsiteX82" fmla="*/ 2852833 w 6095524"/>
              <a:gd name="connsiteY82" fmla="*/ 1376267 h 1424940"/>
              <a:gd name="connsiteX83" fmla="*/ 2776157 w 6095524"/>
              <a:gd name="connsiteY83" fmla="*/ 1387602 h 1424940"/>
              <a:gd name="connsiteX84" fmla="*/ 2761965 w 6095524"/>
              <a:gd name="connsiteY84" fmla="*/ 1384840 h 1424940"/>
              <a:gd name="connsiteX85" fmla="*/ 2681383 w 6095524"/>
              <a:gd name="connsiteY85" fmla="*/ 1382268 h 1424940"/>
              <a:gd name="connsiteX86" fmla="*/ 2663857 w 6095524"/>
              <a:gd name="connsiteY86" fmla="*/ 1382459 h 1424940"/>
              <a:gd name="connsiteX87" fmla="*/ 2616803 w 6095524"/>
              <a:gd name="connsiteY87" fmla="*/ 1371219 h 1424940"/>
              <a:gd name="connsiteX88" fmla="*/ 2544223 w 6095524"/>
              <a:gd name="connsiteY88" fmla="*/ 1389031 h 1424940"/>
              <a:gd name="connsiteX89" fmla="*/ 2476309 w 6095524"/>
              <a:gd name="connsiteY89" fmla="*/ 1411319 h 1424940"/>
              <a:gd name="connsiteX90" fmla="*/ 2467737 w 6095524"/>
              <a:gd name="connsiteY90" fmla="*/ 1414177 h 1424940"/>
              <a:gd name="connsiteX91" fmla="*/ 2443353 w 6095524"/>
              <a:gd name="connsiteY91" fmla="*/ 1419035 h 1424940"/>
              <a:gd name="connsiteX92" fmla="*/ 2413159 w 6095524"/>
              <a:gd name="connsiteY92" fmla="*/ 1420749 h 1424940"/>
              <a:gd name="connsiteX93" fmla="*/ 2374868 w 6095524"/>
              <a:gd name="connsiteY93" fmla="*/ 1424940 h 1424940"/>
              <a:gd name="connsiteX94" fmla="*/ 2344198 w 6095524"/>
              <a:gd name="connsiteY94" fmla="*/ 1419701 h 1424940"/>
              <a:gd name="connsiteX95" fmla="*/ 2301335 w 6095524"/>
              <a:gd name="connsiteY95" fmla="*/ 1411891 h 1424940"/>
              <a:gd name="connsiteX96" fmla="*/ 2260949 w 6095524"/>
              <a:gd name="connsiteY96" fmla="*/ 1404461 h 1424940"/>
              <a:gd name="connsiteX97" fmla="*/ 2248186 w 6095524"/>
              <a:gd name="connsiteY97" fmla="*/ 1413224 h 1424940"/>
              <a:gd name="connsiteX98" fmla="*/ 2228469 w 6095524"/>
              <a:gd name="connsiteY98" fmla="*/ 1420844 h 1424940"/>
              <a:gd name="connsiteX99" fmla="*/ 2206562 w 6095524"/>
              <a:gd name="connsiteY99" fmla="*/ 1411700 h 1424940"/>
              <a:gd name="connsiteX100" fmla="*/ 2155317 w 6095524"/>
              <a:gd name="connsiteY100" fmla="*/ 1392746 h 1424940"/>
              <a:gd name="connsiteX101" fmla="*/ 2122932 w 6095524"/>
              <a:gd name="connsiteY101" fmla="*/ 1391888 h 1424940"/>
              <a:gd name="connsiteX102" fmla="*/ 2052542 w 6095524"/>
              <a:gd name="connsiteY102" fmla="*/ 1383792 h 1424940"/>
              <a:gd name="connsiteX103" fmla="*/ 2006537 w 6095524"/>
              <a:gd name="connsiteY103" fmla="*/ 1372267 h 1424940"/>
              <a:gd name="connsiteX104" fmla="*/ 1973486 w 6095524"/>
              <a:gd name="connsiteY104" fmla="*/ 1359218 h 1424940"/>
              <a:gd name="connsiteX105" fmla="*/ 1926146 w 6095524"/>
              <a:gd name="connsiteY105" fmla="*/ 1342168 h 1424940"/>
              <a:gd name="connsiteX106" fmla="*/ 1878616 w 6095524"/>
              <a:gd name="connsiteY106" fmla="*/ 1333310 h 1424940"/>
              <a:gd name="connsiteX107" fmla="*/ 1844231 w 6095524"/>
              <a:gd name="connsiteY107" fmla="*/ 1322165 h 1424940"/>
              <a:gd name="connsiteX108" fmla="*/ 1802225 w 6095524"/>
              <a:gd name="connsiteY108" fmla="*/ 1314545 h 1424940"/>
              <a:gd name="connsiteX109" fmla="*/ 1766983 w 6095524"/>
              <a:gd name="connsiteY109" fmla="*/ 1314260 h 1424940"/>
              <a:gd name="connsiteX110" fmla="*/ 1711738 w 6095524"/>
              <a:gd name="connsiteY110" fmla="*/ 1315593 h 1424940"/>
              <a:gd name="connsiteX111" fmla="*/ 1644111 w 6095524"/>
              <a:gd name="connsiteY111" fmla="*/ 1292543 h 1424940"/>
              <a:gd name="connsiteX112" fmla="*/ 1616774 w 6095524"/>
              <a:gd name="connsiteY112" fmla="*/ 1287399 h 1424940"/>
              <a:gd name="connsiteX113" fmla="*/ 1591056 w 6095524"/>
              <a:gd name="connsiteY113" fmla="*/ 1285018 h 1424940"/>
              <a:gd name="connsiteX114" fmla="*/ 1536478 w 6095524"/>
              <a:gd name="connsiteY114" fmla="*/ 1269683 h 1424940"/>
              <a:gd name="connsiteX115" fmla="*/ 1514285 w 6095524"/>
              <a:gd name="connsiteY115" fmla="*/ 1264634 h 1424940"/>
              <a:gd name="connsiteX116" fmla="*/ 1483233 w 6095524"/>
              <a:gd name="connsiteY116" fmla="*/ 1264730 h 1424940"/>
              <a:gd name="connsiteX117" fmla="*/ 1426750 w 6095524"/>
              <a:gd name="connsiteY117" fmla="*/ 1257681 h 1424940"/>
              <a:gd name="connsiteX118" fmla="*/ 1370362 w 6095524"/>
              <a:gd name="connsiteY118" fmla="*/ 1237107 h 1424940"/>
              <a:gd name="connsiteX119" fmla="*/ 1346454 w 6095524"/>
              <a:gd name="connsiteY119" fmla="*/ 1239107 h 1424940"/>
              <a:gd name="connsiteX120" fmla="*/ 1337882 w 6095524"/>
              <a:gd name="connsiteY120" fmla="*/ 1238631 h 1424940"/>
              <a:gd name="connsiteX121" fmla="*/ 1260825 w 6095524"/>
              <a:gd name="connsiteY121" fmla="*/ 1227296 h 1424940"/>
              <a:gd name="connsiteX122" fmla="*/ 1253109 w 6095524"/>
              <a:gd name="connsiteY122" fmla="*/ 1226058 h 1424940"/>
              <a:gd name="connsiteX123" fmla="*/ 1216915 w 6095524"/>
              <a:gd name="connsiteY123" fmla="*/ 1215962 h 1424940"/>
              <a:gd name="connsiteX124" fmla="*/ 1125664 w 6095524"/>
              <a:gd name="connsiteY124" fmla="*/ 1209675 h 1424940"/>
              <a:gd name="connsiteX125" fmla="*/ 1120045 w 6095524"/>
              <a:gd name="connsiteY125" fmla="*/ 1208913 h 1424940"/>
              <a:gd name="connsiteX126" fmla="*/ 1089469 w 6095524"/>
              <a:gd name="connsiteY126" fmla="*/ 1213961 h 1424940"/>
              <a:gd name="connsiteX127" fmla="*/ 1074325 w 6095524"/>
              <a:gd name="connsiteY127" fmla="*/ 1221105 h 1424940"/>
              <a:gd name="connsiteX128" fmla="*/ 1050703 w 6095524"/>
              <a:gd name="connsiteY128" fmla="*/ 1228535 h 1424940"/>
              <a:gd name="connsiteX129" fmla="*/ 1026700 w 6095524"/>
              <a:gd name="connsiteY129" fmla="*/ 1231297 h 1424940"/>
              <a:gd name="connsiteX130" fmla="*/ 986409 w 6095524"/>
              <a:gd name="connsiteY130" fmla="*/ 1220057 h 1424940"/>
              <a:gd name="connsiteX131" fmla="*/ 971741 w 6095524"/>
              <a:gd name="connsiteY131" fmla="*/ 1218914 h 1424940"/>
              <a:gd name="connsiteX132" fmla="*/ 939070 w 6095524"/>
              <a:gd name="connsiteY132" fmla="*/ 1213485 h 1424940"/>
              <a:gd name="connsiteX133" fmla="*/ 910495 w 6095524"/>
              <a:gd name="connsiteY133" fmla="*/ 1213866 h 1424940"/>
              <a:gd name="connsiteX134" fmla="*/ 887540 w 6095524"/>
              <a:gd name="connsiteY134" fmla="*/ 1222534 h 1424940"/>
              <a:gd name="connsiteX135" fmla="*/ 854202 w 6095524"/>
              <a:gd name="connsiteY135" fmla="*/ 1224248 h 1424940"/>
              <a:gd name="connsiteX136" fmla="*/ 832675 w 6095524"/>
              <a:gd name="connsiteY136" fmla="*/ 1217962 h 1424940"/>
              <a:gd name="connsiteX137" fmla="*/ 828294 w 6095524"/>
              <a:gd name="connsiteY137" fmla="*/ 1217105 h 1424940"/>
              <a:gd name="connsiteX138" fmla="*/ 772001 w 6095524"/>
              <a:gd name="connsiteY138" fmla="*/ 1216723 h 1424940"/>
              <a:gd name="connsiteX139" fmla="*/ 701707 w 6095524"/>
              <a:gd name="connsiteY139" fmla="*/ 1235678 h 1424940"/>
              <a:gd name="connsiteX140" fmla="*/ 690086 w 6095524"/>
              <a:gd name="connsiteY140" fmla="*/ 1239679 h 1424940"/>
              <a:gd name="connsiteX141" fmla="*/ 633412 w 6095524"/>
              <a:gd name="connsiteY141" fmla="*/ 1246632 h 1424940"/>
              <a:gd name="connsiteX142" fmla="*/ 603028 w 6095524"/>
              <a:gd name="connsiteY142" fmla="*/ 1253681 h 1424940"/>
              <a:gd name="connsiteX143" fmla="*/ 581120 w 6095524"/>
              <a:gd name="connsiteY143" fmla="*/ 1254062 h 1424940"/>
              <a:gd name="connsiteX144" fmla="*/ 554642 w 6095524"/>
              <a:gd name="connsiteY144" fmla="*/ 1266539 h 1424940"/>
              <a:gd name="connsiteX145" fmla="*/ 545973 w 6095524"/>
              <a:gd name="connsiteY145" fmla="*/ 1271969 h 1424940"/>
              <a:gd name="connsiteX146" fmla="*/ 535591 w 6095524"/>
              <a:gd name="connsiteY146" fmla="*/ 1275207 h 1424940"/>
              <a:gd name="connsiteX147" fmla="*/ 488538 w 6095524"/>
              <a:gd name="connsiteY147" fmla="*/ 1285494 h 1424940"/>
              <a:gd name="connsiteX148" fmla="*/ 480155 w 6095524"/>
              <a:gd name="connsiteY148" fmla="*/ 1291304 h 1424940"/>
              <a:gd name="connsiteX149" fmla="*/ 474535 w 6095524"/>
              <a:gd name="connsiteY149" fmla="*/ 1294924 h 1424940"/>
              <a:gd name="connsiteX150" fmla="*/ 428816 w 6095524"/>
              <a:gd name="connsiteY150" fmla="*/ 1301020 h 1424940"/>
              <a:gd name="connsiteX151" fmla="*/ 400241 w 6095524"/>
              <a:gd name="connsiteY151" fmla="*/ 1318260 h 1424940"/>
              <a:gd name="connsiteX152" fmla="*/ 392431 w 6095524"/>
              <a:gd name="connsiteY152" fmla="*/ 1325594 h 1424940"/>
              <a:gd name="connsiteX153" fmla="*/ 365093 w 6095524"/>
              <a:gd name="connsiteY153" fmla="*/ 1336643 h 1424940"/>
              <a:gd name="connsiteX154" fmla="*/ 273177 w 6095524"/>
              <a:gd name="connsiteY154" fmla="*/ 1357884 h 1424940"/>
              <a:gd name="connsiteX155" fmla="*/ 246888 w 6095524"/>
              <a:gd name="connsiteY155" fmla="*/ 1350359 h 1424940"/>
              <a:gd name="connsiteX156" fmla="*/ 196977 w 6095524"/>
              <a:gd name="connsiteY156" fmla="*/ 1370552 h 1424940"/>
              <a:gd name="connsiteX157" fmla="*/ 153352 w 6095524"/>
              <a:gd name="connsiteY157" fmla="*/ 1381982 h 1424940"/>
              <a:gd name="connsiteX158" fmla="*/ 137160 w 6095524"/>
              <a:gd name="connsiteY158" fmla="*/ 1384745 h 1424940"/>
              <a:gd name="connsiteX159" fmla="*/ 85917 w 6095524"/>
              <a:gd name="connsiteY159" fmla="*/ 1389793 h 1424940"/>
              <a:gd name="connsiteX160" fmla="*/ 59532 w 6095524"/>
              <a:gd name="connsiteY160" fmla="*/ 1401223 h 1424940"/>
              <a:gd name="connsiteX161" fmla="*/ 30325 w 6095524"/>
              <a:gd name="connsiteY161" fmla="*/ 1409974 h 1424940"/>
              <a:gd name="connsiteX162" fmla="*/ 0 w 6095524"/>
              <a:gd name="connsiteY162" fmla="*/ 1412360 h 1424940"/>
              <a:gd name="connsiteX163" fmla="*/ 0 w 6095524"/>
              <a:gd name="connsiteY163" fmla="*/ 1058622 h 1424940"/>
              <a:gd name="connsiteX164" fmla="*/ 17145 w 6095524"/>
              <a:gd name="connsiteY164" fmla="*/ 1060228 h 1424940"/>
              <a:gd name="connsiteX165" fmla="*/ 44672 w 6095524"/>
              <a:gd name="connsiteY165" fmla="*/ 1066324 h 1424940"/>
              <a:gd name="connsiteX166" fmla="*/ 84677 w 6095524"/>
              <a:gd name="connsiteY166" fmla="*/ 1076230 h 1424940"/>
              <a:gd name="connsiteX167" fmla="*/ 132017 w 6095524"/>
              <a:gd name="connsiteY167" fmla="*/ 1064990 h 1424940"/>
              <a:gd name="connsiteX168" fmla="*/ 136779 w 6095524"/>
              <a:gd name="connsiteY168" fmla="*/ 1060323 h 1424940"/>
              <a:gd name="connsiteX169" fmla="*/ 187547 w 6095524"/>
              <a:gd name="connsiteY169" fmla="*/ 1049179 h 1424940"/>
              <a:gd name="connsiteX170" fmla="*/ 270891 w 6095524"/>
              <a:gd name="connsiteY170" fmla="*/ 1036415 h 1424940"/>
              <a:gd name="connsiteX171" fmla="*/ 276320 w 6095524"/>
              <a:gd name="connsiteY171" fmla="*/ 1035558 h 1424940"/>
              <a:gd name="connsiteX172" fmla="*/ 323755 w 6095524"/>
              <a:gd name="connsiteY172" fmla="*/ 1061561 h 1424940"/>
              <a:gd name="connsiteX173" fmla="*/ 361855 w 6095524"/>
              <a:gd name="connsiteY173" fmla="*/ 1057942 h 1424940"/>
              <a:gd name="connsiteX174" fmla="*/ 379571 w 6095524"/>
              <a:gd name="connsiteY174" fmla="*/ 1039939 h 1424940"/>
              <a:gd name="connsiteX175" fmla="*/ 430530 w 6095524"/>
              <a:gd name="connsiteY175" fmla="*/ 1025747 h 1424940"/>
              <a:gd name="connsiteX176" fmla="*/ 493300 w 6095524"/>
              <a:gd name="connsiteY176" fmla="*/ 1027176 h 1424940"/>
              <a:gd name="connsiteX177" fmla="*/ 537782 w 6095524"/>
              <a:gd name="connsiteY177" fmla="*/ 1025366 h 1424940"/>
              <a:gd name="connsiteX178" fmla="*/ 562166 w 6095524"/>
              <a:gd name="connsiteY178" fmla="*/ 1015746 h 1424940"/>
              <a:gd name="connsiteX179" fmla="*/ 579596 w 6095524"/>
              <a:gd name="connsiteY179" fmla="*/ 1016699 h 1424940"/>
              <a:gd name="connsiteX180" fmla="*/ 612362 w 6095524"/>
              <a:gd name="connsiteY180" fmla="*/ 1023557 h 1424940"/>
              <a:gd name="connsiteX181" fmla="*/ 716090 w 6095524"/>
              <a:gd name="connsiteY181" fmla="*/ 1031653 h 1424940"/>
              <a:gd name="connsiteX182" fmla="*/ 758381 w 6095524"/>
              <a:gd name="connsiteY182" fmla="*/ 1018985 h 1424940"/>
              <a:gd name="connsiteX183" fmla="*/ 771049 w 6095524"/>
              <a:gd name="connsiteY183" fmla="*/ 1018699 h 1424940"/>
              <a:gd name="connsiteX184" fmla="*/ 799433 w 6095524"/>
              <a:gd name="connsiteY184" fmla="*/ 1023652 h 1424940"/>
              <a:gd name="connsiteX185" fmla="*/ 858012 w 6095524"/>
              <a:gd name="connsiteY185" fmla="*/ 1020318 h 1424940"/>
              <a:gd name="connsiteX186" fmla="*/ 879634 w 6095524"/>
              <a:gd name="connsiteY186" fmla="*/ 1015270 h 1424940"/>
              <a:gd name="connsiteX187" fmla="*/ 891635 w 6095524"/>
              <a:gd name="connsiteY187" fmla="*/ 1012031 h 1424940"/>
              <a:gd name="connsiteX188" fmla="*/ 953262 w 6095524"/>
              <a:gd name="connsiteY188" fmla="*/ 1003078 h 1424940"/>
              <a:gd name="connsiteX189" fmla="*/ 980694 w 6095524"/>
              <a:gd name="connsiteY189" fmla="*/ 993458 h 1424940"/>
              <a:gd name="connsiteX190" fmla="*/ 988124 w 6095524"/>
              <a:gd name="connsiteY190" fmla="*/ 992029 h 1424940"/>
              <a:gd name="connsiteX191" fmla="*/ 1028795 w 6095524"/>
              <a:gd name="connsiteY191" fmla="*/ 996029 h 1424940"/>
              <a:gd name="connsiteX192" fmla="*/ 1059275 w 6095524"/>
              <a:gd name="connsiteY192" fmla="*/ 1011555 h 1424940"/>
              <a:gd name="connsiteX193" fmla="*/ 1065181 w 6095524"/>
              <a:gd name="connsiteY193" fmla="*/ 1016794 h 1424940"/>
              <a:gd name="connsiteX194" fmla="*/ 1150144 w 6095524"/>
              <a:gd name="connsiteY194" fmla="*/ 1014984 h 1424940"/>
              <a:gd name="connsiteX195" fmla="*/ 1163193 w 6095524"/>
              <a:gd name="connsiteY195" fmla="*/ 1012793 h 1424940"/>
              <a:gd name="connsiteX196" fmla="*/ 1226249 w 6095524"/>
              <a:gd name="connsiteY196" fmla="*/ 1021937 h 1424940"/>
              <a:gd name="connsiteX197" fmla="*/ 1244632 w 6095524"/>
              <a:gd name="connsiteY197" fmla="*/ 1023747 h 1424940"/>
              <a:gd name="connsiteX198" fmla="*/ 1310545 w 6095524"/>
              <a:gd name="connsiteY198" fmla="*/ 1031939 h 1424940"/>
              <a:gd name="connsiteX199" fmla="*/ 1319879 w 6095524"/>
              <a:gd name="connsiteY199" fmla="*/ 1024319 h 1424940"/>
              <a:gd name="connsiteX200" fmla="*/ 1346740 w 6095524"/>
              <a:gd name="connsiteY200" fmla="*/ 1005173 h 1424940"/>
              <a:gd name="connsiteX201" fmla="*/ 1399699 w 6095524"/>
              <a:gd name="connsiteY201" fmla="*/ 988219 h 1424940"/>
              <a:gd name="connsiteX202" fmla="*/ 1414082 w 6095524"/>
              <a:gd name="connsiteY202" fmla="*/ 989171 h 1424940"/>
              <a:gd name="connsiteX203" fmla="*/ 1450467 w 6095524"/>
              <a:gd name="connsiteY203" fmla="*/ 1017461 h 1424940"/>
              <a:gd name="connsiteX204" fmla="*/ 1468184 w 6095524"/>
              <a:gd name="connsiteY204" fmla="*/ 1028795 h 1424940"/>
              <a:gd name="connsiteX205" fmla="*/ 1518476 w 6095524"/>
              <a:gd name="connsiteY205" fmla="*/ 1049655 h 1424940"/>
              <a:gd name="connsiteX206" fmla="*/ 1522667 w 6095524"/>
              <a:gd name="connsiteY206" fmla="*/ 1053465 h 1424940"/>
              <a:gd name="connsiteX207" fmla="*/ 1559814 w 6095524"/>
              <a:gd name="connsiteY207" fmla="*/ 1098709 h 1424940"/>
              <a:gd name="connsiteX208" fmla="*/ 1568196 w 6095524"/>
              <a:gd name="connsiteY208" fmla="*/ 1106424 h 1424940"/>
              <a:gd name="connsiteX209" fmla="*/ 1578293 w 6095524"/>
              <a:gd name="connsiteY209" fmla="*/ 1118426 h 1424940"/>
              <a:gd name="connsiteX210" fmla="*/ 1609820 w 6095524"/>
              <a:gd name="connsiteY210" fmla="*/ 1141667 h 1424940"/>
              <a:gd name="connsiteX211" fmla="*/ 1648873 w 6095524"/>
              <a:gd name="connsiteY211" fmla="*/ 1149096 h 1424940"/>
              <a:gd name="connsiteX212" fmla="*/ 1696022 w 6095524"/>
              <a:gd name="connsiteY212" fmla="*/ 1160431 h 1424940"/>
              <a:gd name="connsiteX213" fmla="*/ 1715739 w 6095524"/>
              <a:gd name="connsiteY213" fmla="*/ 1168051 h 1424940"/>
              <a:gd name="connsiteX214" fmla="*/ 1768602 w 6095524"/>
              <a:gd name="connsiteY214" fmla="*/ 1182529 h 1424940"/>
              <a:gd name="connsiteX215" fmla="*/ 1806321 w 6095524"/>
              <a:gd name="connsiteY215" fmla="*/ 1194721 h 1424940"/>
              <a:gd name="connsiteX216" fmla="*/ 1860709 w 6095524"/>
              <a:gd name="connsiteY216" fmla="*/ 1201865 h 1424940"/>
              <a:gd name="connsiteX217" fmla="*/ 1887093 w 6095524"/>
              <a:gd name="connsiteY217" fmla="*/ 1202150 h 1424940"/>
              <a:gd name="connsiteX218" fmla="*/ 1935575 w 6095524"/>
              <a:gd name="connsiteY218" fmla="*/ 1238726 h 1424940"/>
              <a:gd name="connsiteX219" fmla="*/ 1974247 w 6095524"/>
              <a:gd name="connsiteY219" fmla="*/ 1262920 h 1424940"/>
              <a:gd name="connsiteX220" fmla="*/ 2014919 w 6095524"/>
              <a:gd name="connsiteY220" fmla="*/ 1251204 h 1424940"/>
              <a:gd name="connsiteX221" fmla="*/ 2025968 w 6095524"/>
              <a:gd name="connsiteY221" fmla="*/ 1240155 h 1424940"/>
              <a:gd name="connsiteX222" fmla="*/ 2092643 w 6095524"/>
              <a:gd name="connsiteY222" fmla="*/ 1229678 h 1424940"/>
              <a:gd name="connsiteX223" fmla="*/ 2187893 w 6095524"/>
              <a:gd name="connsiteY223" fmla="*/ 1229297 h 1424940"/>
              <a:gd name="connsiteX224" fmla="*/ 2346294 w 6095524"/>
              <a:gd name="connsiteY224" fmla="*/ 1205484 h 1424940"/>
              <a:gd name="connsiteX225" fmla="*/ 2373916 w 6095524"/>
              <a:gd name="connsiteY225" fmla="*/ 1194435 h 1424940"/>
              <a:gd name="connsiteX226" fmla="*/ 2404967 w 6095524"/>
              <a:gd name="connsiteY226" fmla="*/ 1191673 h 1424940"/>
              <a:gd name="connsiteX227" fmla="*/ 2416874 w 6095524"/>
              <a:gd name="connsiteY227" fmla="*/ 1198436 h 1424940"/>
              <a:gd name="connsiteX228" fmla="*/ 2468975 w 6095524"/>
              <a:gd name="connsiteY228" fmla="*/ 1208532 h 1424940"/>
              <a:gd name="connsiteX229" fmla="*/ 2478882 w 6095524"/>
              <a:gd name="connsiteY229" fmla="*/ 1208723 h 1424940"/>
              <a:gd name="connsiteX230" fmla="*/ 2512791 w 6095524"/>
              <a:gd name="connsiteY230" fmla="*/ 1204436 h 1424940"/>
              <a:gd name="connsiteX231" fmla="*/ 2544223 w 6095524"/>
              <a:gd name="connsiteY231" fmla="*/ 1201960 h 1424940"/>
              <a:gd name="connsiteX232" fmla="*/ 2623471 w 6095524"/>
              <a:gd name="connsiteY232" fmla="*/ 1210056 h 1424940"/>
              <a:gd name="connsiteX233" fmla="*/ 2684241 w 6095524"/>
              <a:gd name="connsiteY233" fmla="*/ 1208151 h 1424940"/>
              <a:gd name="connsiteX234" fmla="*/ 2712244 w 6095524"/>
              <a:gd name="connsiteY234" fmla="*/ 1210056 h 1424940"/>
              <a:gd name="connsiteX235" fmla="*/ 2728055 w 6095524"/>
              <a:gd name="connsiteY235" fmla="*/ 1212914 h 1424940"/>
              <a:gd name="connsiteX236" fmla="*/ 2763869 w 6095524"/>
              <a:gd name="connsiteY236" fmla="*/ 1232821 h 1424940"/>
              <a:gd name="connsiteX237" fmla="*/ 2783491 w 6095524"/>
              <a:gd name="connsiteY237" fmla="*/ 1237298 h 1424940"/>
              <a:gd name="connsiteX238" fmla="*/ 2842546 w 6095524"/>
              <a:gd name="connsiteY238" fmla="*/ 1236917 h 1424940"/>
              <a:gd name="connsiteX239" fmla="*/ 2931128 w 6095524"/>
              <a:gd name="connsiteY239" fmla="*/ 1206913 h 1424940"/>
              <a:gd name="connsiteX240" fmla="*/ 2940368 w 6095524"/>
              <a:gd name="connsiteY240" fmla="*/ 1202912 h 1424940"/>
              <a:gd name="connsiteX241" fmla="*/ 2985421 w 6095524"/>
              <a:gd name="connsiteY241" fmla="*/ 1197959 h 1424940"/>
              <a:gd name="connsiteX242" fmla="*/ 3015996 w 6095524"/>
              <a:gd name="connsiteY242" fmla="*/ 1204722 h 1424940"/>
              <a:gd name="connsiteX243" fmla="*/ 3057621 w 6095524"/>
              <a:gd name="connsiteY243" fmla="*/ 1218724 h 1424940"/>
              <a:gd name="connsiteX244" fmla="*/ 3095054 w 6095524"/>
              <a:gd name="connsiteY244" fmla="*/ 1230440 h 1424940"/>
              <a:gd name="connsiteX245" fmla="*/ 3122295 w 6095524"/>
              <a:gd name="connsiteY245" fmla="*/ 1243679 h 1424940"/>
              <a:gd name="connsiteX246" fmla="*/ 3184589 w 6095524"/>
              <a:gd name="connsiteY246" fmla="*/ 1253395 h 1424940"/>
              <a:gd name="connsiteX247" fmla="*/ 3191066 w 6095524"/>
              <a:gd name="connsiteY247" fmla="*/ 1255014 h 1424940"/>
              <a:gd name="connsiteX248" fmla="*/ 3237929 w 6095524"/>
              <a:gd name="connsiteY248" fmla="*/ 1243203 h 1424940"/>
              <a:gd name="connsiteX249" fmla="*/ 3294221 w 6095524"/>
              <a:gd name="connsiteY249" fmla="*/ 1231202 h 1424940"/>
              <a:gd name="connsiteX250" fmla="*/ 3314319 w 6095524"/>
              <a:gd name="connsiteY250" fmla="*/ 1235297 h 1424940"/>
              <a:gd name="connsiteX251" fmla="*/ 3341846 w 6095524"/>
              <a:gd name="connsiteY251" fmla="*/ 1241108 h 1424940"/>
              <a:gd name="connsiteX252" fmla="*/ 3367373 w 6095524"/>
              <a:gd name="connsiteY252" fmla="*/ 1238060 h 1424940"/>
              <a:gd name="connsiteX253" fmla="*/ 3382899 w 6095524"/>
              <a:gd name="connsiteY253" fmla="*/ 1237774 h 1424940"/>
              <a:gd name="connsiteX254" fmla="*/ 3453765 w 6095524"/>
              <a:gd name="connsiteY254" fmla="*/ 1273397 h 1424940"/>
              <a:gd name="connsiteX255" fmla="*/ 3471767 w 6095524"/>
              <a:gd name="connsiteY255" fmla="*/ 1276350 h 1424940"/>
              <a:gd name="connsiteX256" fmla="*/ 3481959 w 6095524"/>
              <a:gd name="connsiteY256" fmla="*/ 1280732 h 1424940"/>
              <a:gd name="connsiteX257" fmla="*/ 3543396 w 6095524"/>
              <a:gd name="connsiteY257" fmla="*/ 1324928 h 1424940"/>
              <a:gd name="connsiteX258" fmla="*/ 3569494 w 6095524"/>
              <a:gd name="connsiteY258" fmla="*/ 1333881 h 1424940"/>
              <a:gd name="connsiteX259" fmla="*/ 3598164 w 6095524"/>
              <a:gd name="connsiteY259" fmla="*/ 1332071 h 1424940"/>
              <a:gd name="connsiteX260" fmla="*/ 3614738 w 6095524"/>
              <a:gd name="connsiteY260" fmla="*/ 1328833 h 1424940"/>
              <a:gd name="connsiteX261" fmla="*/ 3655886 w 6095524"/>
              <a:gd name="connsiteY261" fmla="*/ 1300734 h 1424940"/>
              <a:gd name="connsiteX262" fmla="*/ 3679317 w 6095524"/>
              <a:gd name="connsiteY262" fmla="*/ 1301687 h 1424940"/>
              <a:gd name="connsiteX263" fmla="*/ 3715893 w 6095524"/>
              <a:gd name="connsiteY263" fmla="*/ 1321022 h 1424940"/>
              <a:gd name="connsiteX264" fmla="*/ 3782282 w 6095524"/>
              <a:gd name="connsiteY264" fmla="*/ 1329690 h 1424940"/>
              <a:gd name="connsiteX265" fmla="*/ 3816001 w 6095524"/>
              <a:gd name="connsiteY265" fmla="*/ 1302639 h 1424940"/>
              <a:gd name="connsiteX266" fmla="*/ 3833431 w 6095524"/>
              <a:gd name="connsiteY266" fmla="*/ 1276636 h 1424940"/>
              <a:gd name="connsiteX267" fmla="*/ 3883819 w 6095524"/>
              <a:gd name="connsiteY267" fmla="*/ 1246442 h 1424940"/>
              <a:gd name="connsiteX268" fmla="*/ 3895821 w 6095524"/>
              <a:gd name="connsiteY268" fmla="*/ 1257681 h 1424940"/>
              <a:gd name="connsiteX269" fmla="*/ 3932778 w 6095524"/>
              <a:gd name="connsiteY269" fmla="*/ 1262444 h 1424940"/>
              <a:gd name="connsiteX270" fmla="*/ 3972782 w 6095524"/>
              <a:gd name="connsiteY270" fmla="*/ 1262063 h 1424940"/>
              <a:gd name="connsiteX271" fmla="*/ 4042505 w 6095524"/>
              <a:gd name="connsiteY271" fmla="*/ 1267111 h 1424940"/>
              <a:gd name="connsiteX272" fmla="*/ 4088892 w 6095524"/>
              <a:gd name="connsiteY272" fmla="*/ 1238250 h 1424940"/>
              <a:gd name="connsiteX273" fmla="*/ 4106609 w 6095524"/>
              <a:gd name="connsiteY273" fmla="*/ 1226344 h 1424940"/>
              <a:gd name="connsiteX274" fmla="*/ 4123182 w 6095524"/>
              <a:gd name="connsiteY274" fmla="*/ 1218724 h 1424940"/>
              <a:gd name="connsiteX275" fmla="*/ 4142328 w 6095524"/>
              <a:gd name="connsiteY275" fmla="*/ 1214438 h 1424940"/>
              <a:gd name="connsiteX276" fmla="*/ 4188524 w 6095524"/>
              <a:gd name="connsiteY276" fmla="*/ 1198245 h 1424940"/>
              <a:gd name="connsiteX277" fmla="*/ 4213860 w 6095524"/>
              <a:gd name="connsiteY277" fmla="*/ 1182338 h 1424940"/>
              <a:gd name="connsiteX278" fmla="*/ 4270820 w 6095524"/>
              <a:gd name="connsiteY278" fmla="*/ 1167003 h 1424940"/>
              <a:gd name="connsiteX279" fmla="*/ 4309587 w 6095524"/>
              <a:gd name="connsiteY279" fmla="*/ 1153287 h 1424940"/>
              <a:gd name="connsiteX280" fmla="*/ 4350449 w 6095524"/>
              <a:gd name="connsiteY280" fmla="*/ 1129665 h 1424940"/>
              <a:gd name="connsiteX281" fmla="*/ 4356164 w 6095524"/>
              <a:gd name="connsiteY281" fmla="*/ 1126046 h 1424940"/>
              <a:gd name="connsiteX282" fmla="*/ 4369880 w 6095524"/>
              <a:gd name="connsiteY282" fmla="*/ 1110520 h 1424940"/>
              <a:gd name="connsiteX283" fmla="*/ 4389787 w 6095524"/>
              <a:gd name="connsiteY283" fmla="*/ 1057085 h 1424940"/>
              <a:gd name="connsiteX284" fmla="*/ 4395502 w 6095524"/>
              <a:gd name="connsiteY284" fmla="*/ 1046226 h 1424940"/>
              <a:gd name="connsiteX285" fmla="*/ 4447413 w 6095524"/>
              <a:gd name="connsiteY285" fmla="*/ 1009650 h 1424940"/>
              <a:gd name="connsiteX286" fmla="*/ 4466654 w 6095524"/>
              <a:gd name="connsiteY286" fmla="*/ 1013079 h 1424940"/>
              <a:gd name="connsiteX287" fmla="*/ 4487894 w 6095524"/>
              <a:gd name="connsiteY287" fmla="*/ 1025081 h 1424940"/>
              <a:gd name="connsiteX288" fmla="*/ 4534472 w 6095524"/>
              <a:gd name="connsiteY288" fmla="*/ 1028224 h 1424940"/>
              <a:gd name="connsiteX289" fmla="*/ 4551903 w 6095524"/>
              <a:gd name="connsiteY289" fmla="*/ 1022033 h 1424940"/>
              <a:gd name="connsiteX290" fmla="*/ 4582382 w 6095524"/>
              <a:gd name="connsiteY290" fmla="*/ 1005364 h 1424940"/>
              <a:gd name="connsiteX291" fmla="*/ 4605909 w 6095524"/>
              <a:gd name="connsiteY291" fmla="*/ 979551 h 1424940"/>
              <a:gd name="connsiteX292" fmla="*/ 4640104 w 6095524"/>
              <a:gd name="connsiteY292" fmla="*/ 936879 h 1424940"/>
              <a:gd name="connsiteX293" fmla="*/ 4705731 w 6095524"/>
              <a:gd name="connsiteY293" fmla="*/ 920591 h 1424940"/>
              <a:gd name="connsiteX294" fmla="*/ 4730973 w 6095524"/>
              <a:gd name="connsiteY294" fmla="*/ 915162 h 1424940"/>
              <a:gd name="connsiteX295" fmla="*/ 4822794 w 6095524"/>
              <a:gd name="connsiteY295" fmla="*/ 892397 h 1424940"/>
              <a:gd name="connsiteX296" fmla="*/ 4830794 w 6095524"/>
              <a:gd name="connsiteY296" fmla="*/ 891635 h 1424940"/>
              <a:gd name="connsiteX297" fmla="*/ 4894421 w 6095524"/>
              <a:gd name="connsiteY297" fmla="*/ 865442 h 1424940"/>
              <a:gd name="connsiteX298" fmla="*/ 4909756 w 6095524"/>
              <a:gd name="connsiteY298" fmla="*/ 858964 h 1424940"/>
              <a:gd name="connsiteX299" fmla="*/ 4928521 w 6095524"/>
              <a:gd name="connsiteY299" fmla="*/ 842391 h 1424940"/>
              <a:gd name="connsiteX300" fmla="*/ 4945857 w 6095524"/>
              <a:gd name="connsiteY300" fmla="*/ 795623 h 1424940"/>
              <a:gd name="connsiteX301" fmla="*/ 4966145 w 6095524"/>
              <a:gd name="connsiteY301" fmla="*/ 774287 h 1424940"/>
              <a:gd name="connsiteX302" fmla="*/ 4980909 w 6095524"/>
              <a:gd name="connsiteY302" fmla="*/ 761333 h 1424940"/>
              <a:gd name="connsiteX303" fmla="*/ 4993862 w 6095524"/>
              <a:gd name="connsiteY303" fmla="*/ 741712 h 1424940"/>
              <a:gd name="connsiteX304" fmla="*/ 5006816 w 6095524"/>
              <a:gd name="connsiteY304" fmla="*/ 694754 h 1424940"/>
              <a:gd name="connsiteX305" fmla="*/ 5026724 w 6095524"/>
              <a:gd name="connsiteY305" fmla="*/ 653129 h 1424940"/>
              <a:gd name="connsiteX306" fmla="*/ 5062538 w 6095524"/>
              <a:gd name="connsiteY306" fmla="*/ 630079 h 1424940"/>
              <a:gd name="connsiteX307" fmla="*/ 5084731 w 6095524"/>
              <a:gd name="connsiteY307" fmla="*/ 617982 h 1424940"/>
              <a:gd name="connsiteX308" fmla="*/ 5172647 w 6095524"/>
              <a:gd name="connsiteY308" fmla="*/ 630174 h 1424940"/>
              <a:gd name="connsiteX309" fmla="*/ 5232654 w 6095524"/>
              <a:gd name="connsiteY309" fmla="*/ 642080 h 1424940"/>
              <a:gd name="connsiteX310" fmla="*/ 5252371 w 6095524"/>
              <a:gd name="connsiteY310" fmla="*/ 637508 h 1424940"/>
              <a:gd name="connsiteX311" fmla="*/ 5308092 w 6095524"/>
              <a:gd name="connsiteY311" fmla="*/ 598646 h 1424940"/>
              <a:gd name="connsiteX312" fmla="*/ 5363147 w 6095524"/>
              <a:gd name="connsiteY312" fmla="*/ 581311 h 1424940"/>
              <a:gd name="connsiteX313" fmla="*/ 5404580 w 6095524"/>
              <a:gd name="connsiteY313" fmla="*/ 576358 h 1424940"/>
              <a:gd name="connsiteX314" fmla="*/ 5440203 w 6095524"/>
              <a:gd name="connsiteY314" fmla="*/ 572548 h 1424940"/>
              <a:gd name="connsiteX315" fmla="*/ 5482971 w 6095524"/>
              <a:gd name="connsiteY315" fmla="*/ 561880 h 1424940"/>
              <a:gd name="connsiteX316" fmla="*/ 5507165 w 6095524"/>
              <a:gd name="connsiteY316" fmla="*/ 550259 h 1424940"/>
              <a:gd name="connsiteX317" fmla="*/ 5545645 w 6095524"/>
              <a:gd name="connsiteY317" fmla="*/ 533591 h 1424940"/>
              <a:gd name="connsiteX318" fmla="*/ 5585079 w 6095524"/>
              <a:gd name="connsiteY318" fmla="*/ 511969 h 1424940"/>
              <a:gd name="connsiteX319" fmla="*/ 5615368 w 6095524"/>
              <a:gd name="connsiteY319" fmla="*/ 481679 h 1424940"/>
              <a:gd name="connsiteX320" fmla="*/ 5631656 w 6095524"/>
              <a:gd name="connsiteY320" fmla="*/ 456152 h 1424940"/>
              <a:gd name="connsiteX321" fmla="*/ 5679377 w 6095524"/>
              <a:gd name="connsiteY321" fmla="*/ 419576 h 1424940"/>
              <a:gd name="connsiteX322" fmla="*/ 5722525 w 6095524"/>
              <a:gd name="connsiteY322" fmla="*/ 350615 h 1424940"/>
              <a:gd name="connsiteX323" fmla="*/ 5749576 w 6095524"/>
              <a:gd name="connsiteY323" fmla="*/ 321945 h 1424940"/>
              <a:gd name="connsiteX324" fmla="*/ 5764911 w 6095524"/>
              <a:gd name="connsiteY324" fmla="*/ 313849 h 1424940"/>
              <a:gd name="connsiteX325" fmla="*/ 5791009 w 6095524"/>
              <a:gd name="connsiteY325" fmla="*/ 293942 h 1424940"/>
              <a:gd name="connsiteX326" fmla="*/ 5806440 w 6095524"/>
              <a:gd name="connsiteY326" fmla="*/ 279178 h 1424940"/>
              <a:gd name="connsiteX327" fmla="*/ 5848636 w 6095524"/>
              <a:gd name="connsiteY327" fmla="*/ 224885 h 1424940"/>
              <a:gd name="connsiteX328" fmla="*/ 5861590 w 6095524"/>
              <a:gd name="connsiteY328" fmla="*/ 208788 h 1424940"/>
              <a:gd name="connsiteX329" fmla="*/ 5888355 w 6095524"/>
              <a:gd name="connsiteY329" fmla="*/ 181166 h 1424940"/>
              <a:gd name="connsiteX330" fmla="*/ 5900071 w 6095524"/>
              <a:gd name="connsiteY330" fmla="*/ 172784 h 1424940"/>
              <a:gd name="connsiteX331" fmla="*/ 5920740 w 6095524"/>
              <a:gd name="connsiteY331" fmla="*/ 150305 h 1424940"/>
              <a:gd name="connsiteX332" fmla="*/ 5969985 w 6095524"/>
              <a:gd name="connsiteY332" fmla="*/ 91345 h 1424940"/>
              <a:gd name="connsiteX333" fmla="*/ 5991130 w 6095524"/>
              <a:gd name="connsiteY333" fmla="*/ 58293 h 1424940"/>
              <a:gd name="connsiteX334" fmla="*/ 6033325 w 6095524"/>
              <a:gd name="connsiteY334" fmla="*/ 33909 h 1424940"/>
              <a:gd name="connsiteX335" fmla="*/ 6054376 w 6095524"/>
              <a:gd name="connsiteY335" fmla="*/ 20955 h 1424940"/>
              <a:gd name="connsiteX336" fmla="*/ 6095524 w 6095524"/>
              <a:gd name="connsiteY336" fmla="*/ 0 h 142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6095524" h="1424940">
                <a:moveTo>
                  <a:pt x="6095524" y="0"/>
                </a:moveTo>
                <a:cubicBezTo>
                  <a:pt x="6095524" y="7811"/>
                  <a:pt x="6095524" y="12573"/>
                  <a:pt x="6095524" y="17431"/>
                </a:cubicBezTo>
                <a:lnTo>
                  <a:pt x="6095524" y="216290"/>
                </a:lnTo>
                <a:lnTo>
                  <a:pt x="6079998" y="230600"/>
                </a:lnTo>
                <a:cubicBezTo>
                  <a:pt x="6058567" y="241363"/>
                  <a:pt x="6035706" y="251079"/>
                  <a:pt x="6012751" y="260699"/>
                </a:cubicBezTo>
                <a:cubicBezTo>
                  <a:pt x="6006084" y="263462"/>
                  <a:pt x="5998749" y="264986"/>
                  <a:pt x="5992749" y="268700"/>
                </a:cubicBezTo>
                <a:cubicBezTo>
                  <a:pt x="5965126" y="285655"/>
                  <a:pt x="5938361" y="303943"/>
                  <a:pt x="5910358" y="320231"/>
                </a:cubicBezTo>
                <a:cubicBezTo>
                  <a:pt x="5881497" y="337090"/>
                  <a:pt x="5855684" y="356997"/>
                  <a:pt x="5835777" y="383953"/>
                </a:cubicBezTo>
                <a:cubicBezTo>
                  <a:pt x="5817298" y="409004"/>
                  <a:pt x="5799391" y="434435"/>
                  <a:pt x="5781008" y="459581"/>
                </a:cubicBezTo>
                <a:cubicBezTo>
                  <a:pt x="5776341" y="465963"/>
                  <a:pt x="5772054" y="473488"/>
                  <a:pt x="5765673" y="477584"/>
                </a:cubicBezTo>
                <a:cubicBezTo>
                  <a:pt x="5752433" y="486156"/>
                  <a:pt x="5737955" y="493109"/>
                  <a:pt x="5723763" y="500158"/>
                </a:cubicBezTo>
                <a:cubicBezTo>
                  <a:pt x="5711571" y="506159"/>
                  <a:pt x="5698617" y="510635"/>
                  <a:pt x="5686711" y="517112"/>
                </a:cubicBezTo>
                <a:cubicBezTo>
                  <a:pt x="5677186" y="522256"/>
                  <a:pt x="5668708" y="529400"/>
                  <a:pt x="5659850" y="535877"/>
                </a:cubicBezTo>
                <a:cubicBezTo>
                  <a:pt x="5652135" y="541496"/>
                  <a:pt x="5643658" y="546354"/>
                  <a:pt x="5637181" y="553117"/>
                </a:cubicBezTo>
                <a:cubicBezTo>
                  <a:pt x="5621369" y="569500"/>
                  <a:pt x="5605462" y="585597"/>
                  <a:pt x="5585841" y="597694"/>
                </a:cubicBezTo>
                <a:cubicBezTo>
                  <a:pt x="5566505" y="609695"/>
                  <a:pt x="5548217" y="623126"/>
                  <a:pt x="5528977" y="635318"/>
                </a:cubicBezTo>
                <a:cubicBezTo>
                  <a:pt x="5510117" y="647224"/>
                  <a:pt x="5493067" y="660273"/>
                  <a:pt x="5483256" y="681419"/>
                </a:cubicBezTo>
                <a:cubicBezTo>
                  <a:pt x="5478875" y="690753"/>
                  <a:pt x="5472684" y="700945"/>
                  <a:pt x="5464397" y="706374"/>
                </a:cubicBezTo>
                <a:cubicBezTo>
                  <a:pt x="5452586" y="714089"/>
                  <a:pt x="5437632" y="716852"/>
                  <a:pt x="5424773" y="723424"/>
                </a:cubicBezTo>
                <a:cubicBezTo>
                  <a:pt x="5409628" y="731139"/>
                  <a:pt x="5392103" y="737807"/>
                  <a:pt x="5381815" y="750094"/>
                </a:cubicBezTo>
                <a:cubicBezTo>
                  <a:pt x="5372671" y="761048"/>
                  <a:pt x="5363432" y="769620"/>
                  <a:pt x="5351335" y="776573"/>
                </a:cubicBezTo>
                <a:cubicBezTo>
                  <a:pt x="5342858" y="781431"/>
                  <a:pt x="5336572" y="790289"/>
                  <a:pt x="5327809" y="794290"/>
                </a:cubicBezTo>
                <a:cubicBezTo>
                  <a:pt x="5316284" y="799624"/>
                  <a:pt x="5304663" y="803815"/>
                  <a:pt x="5294566" y="812102"/>
                </a:cubicBezTo>
                <a:cubicBezTo>
                  <a:pt x="5284089" y="820674"/>
                  <a:pt x="5272183" y="827437"/>
                  <a:pt x="5261229" y="835438"/>
                </a:cubicBezTo>
                <a:cubicBezTo>
                  <a:pt x="5255419" y="839724"/>
                  <a:pt x="5250656" y="845344"/>
                  <a:pt x="5245037" y="849821"/>
                </a:cubicBezTo>
                <a:cubicBezTo>
                  <a:pt x="5234750" y="858012"/>
                  <a:pt x="5224272" y="866013"/>
                  <a:pt x="5213699" y="873728"/>
                </a:cubicBezTo>
                <a:cubicBezTo>
                  <a:pt x="5203127" y="881444"/>
                  <a:pt x="5193030" y="890397"/>
                  <a:pt x="5181409" y="896017"/>
                </a:cubicBezTo>
                <a:cubicBezTo>
                  <a:pt x="5161598" y="905542"/>
                  <a:pt x="5139976" y="911257"/>
                  <a:pt x="5120735" y="921544"/>
                </a:cubicBezTo>
                <a:cubicBezTo>
                  <a:pt x="5101209" y="932021"/>
                  <a:pt x="5082826" y="945166"/>
                  <a:pt x="5065490" y="959072"/>
                </a:cubicBezTo>
                <a:cubicBezTo>
                  <a:pt x="5051774" y="970026"/>
                  <a:pt x="5038916" y="980885"/>
                  <a:pt x="5021675" y="986504"/>
                </a:cubicBezTo>
                <a:cubicBezTo>
                  <a:pt x="5012055" y="989648"/>
                  <a:pt x="5001959" y="996506"/>
                  <a:pt x="4996148" y="1004507"/>
                </a:cubicBezTo>
                <a:cubicBezTo>
                  <a:pt x="4983575" y="1021937"/>
                  <a:pt x="4967478" y="1034225"/>
                  <a:pt x="4949285" y="1044702"/>
                </a:cubicBezTo>
                <a:cubicBezTo>
                  <a:pt x="4924996" y="1058799"/>
                  <a:pt x="4900993" y="1073182"/>
                  <a:pt x="4876609" y="1086993"/>
                </a:cubicBezTo>
                <a:cubicBezTo>
                  <a:pt x="4862227" y="1095185"/>
                  <a:pt x="4847940" y="1103852"/>
                  <a:pt x="4832699" y="1109853"/>
                </a:cubicBezTo>
                <a:cubicBezTo>
                  <a:pt x="4801553" y="1122236"/>
                  <a:pt x="4769644" y="1132808"/>
                  <a:pt x="4738211" y="1144334"/>
                </a:cubicBezTo>
                <a:cubicBezTo>
                  <a:pt x="4727924" y="1148048"/>
                  <a:pt x="4718209" y="1153382"/>
                  <a:pt x="4707731" y="1156621"/>
                </a:cubicBezTo>
                <a:cubicBezTo>
                  <a:pt x="4696396" y="1160145"/>
                  <a:pt x="4684205" y="1161193"/>
                  <a:pt x="4672870" y="1164717"/>
                </a:cubicBezTo>
                <a:cubicBezTo>
                  <a:pt x="4654010" y="1170527"/>
                  <a:pt x="4635722" y="1177957"/>
                  <a:pt x="4616863" y="1183862"/>
                </a:cubicBezTo>
                <a:cubicBezTo>
                  <a:pt x="4580477" y="1195197"/>
                  <a:pt x="4543996" y="1206056"/>
                  <a:pt x="4507516" y="1216819"/>
                </a:cubicBezTo>
                <a:cubicBezTo>
                  <a:pt x="4499706" y="1219105"/>
                  <a:pt x="4491228" y="1219391"/>
                  <a:pt x="4483513" y="1221867"/>
                </a:cubicBezTo>
                <a:cubicBezTo>
                  <a:pt x="4463034" y="1228535"/>
                  <a:pt x="4442650" y="1235773"/>
                  <a:pt x="4422362" y="1243108"/>
                </a:cubicBezTo>
                <a:cubicBezTo>
                  <a:pt x="4410075" y="1247585"/>
                  <a:pt x="4398073" y="1253109"/>
                  <a:pt x="4385691" y="1257395"/>
                </a:cubicBezTo>
                <a:cubicBezTo>
                  <a:pt x="4375785" y="1260824"/>
                  <a:pt x="4365593" y="1263491"/>
                  <a:pt x="4355306" y="1265587"/>
                </a:cubicBezTo>
                <a:cubicBezTo>
                  <a:pt x="4346448" y="1267397"/>
                  <a:pt x="4337209" y="1267206"/>
                  <a:pt x="4328446" y="1269397"/>
                </a:cubicBezTo>
                <a:cubicBezTo>
                  <a:pt x="4304728" y="1275302"/>
                  <a:pt x="4281297" y="1281970"/>
                  <a:pt x="4257770" y="1288256"/>
                </a:cubicBezTo>
                <a:cubicBezTo>
                  <a:pt x="4248341" y="1290733"/>
                  <a:pt x="4238720" y="1292543"/>
                  <a:pt x="4229576" y="1295686"/>
                </a:cubicBezTo>
                <a:cubicBezTo>
                  <a:pt x="4205097" y="1303973"/>
                  <a:pt x="4180999" y="1313402"/>
                  <a:pt x="4156424" y="1321213"/>
                </a:cubicBezTo>
                <a:cubicBezTo>
                  <a:pt x="4136041" y="1327690"/>
                  <a:pt x="4115086" y="1332357"/>
                  <a:pt x="4094416" y="1338072"/>
                </a:cubicBezTo>
                <a:cubicBezTo>
                  <a:pt x="4085653" y="1340549"/>
                  <a:pt x="4077271" y="1344073"/>
                  <a:pt x="4068509" y="1346168"/>
                </a:cubicBezTo>
                <a:cubicBezTo>
                  <a:pt x="4048887" y="1350931"/>
                  <a:pt x="4028980" y="1354931"/>
                  <a:pt x="4009263" y="1359694"/>
                </a:cubicBezTo>
                <a:cubicBezTo>
                  <a:pt x="3998023" y="1362456"/>
                  <a:pt x="3987165" y="1367409"/>
                  <a:pt x="3975735" y="1369219"/>
                </a:cubicBezTo>
                <a:cubicBezTo>
                  <a:pt x="3948589" y="1373505"/>
                  <a:pt x="3921252" y="1376553"/>
                  <a:pt x="3893915" y="1379982"/>
                </a:cubicBezTo>
                <a:cubicBezTo>
                  <a:pt x="3865722" y="1383506"/>
                  <a:pt x="3837623" y="1387221"/>
                  <a:pt x="3809428" y="1390364"/>
                </a:cubicBezTo>
                <a:cubicBezTo>
                  <a:pt x="3793998" y="1391984"/>
                  <a:pt x="3778472" y="1392269"/>
                  <a:pt x="3763042" y="1393793"/>
                </a:cubicBezTo>
                <a:cubicBezTo>
                  <a:pt x="3749516" y="1395127"/>
                  <a:pt x="3736086" y="1397603"/>
                  <a:pt x="3722561" y="1399223"/>
                </a:cubicBezTo>
                <a:cubicBezTo>
                  <a:pt x="3710845" y="1400556"/>
                  <a:pt x="3699034" y="1401318"/>
                  <a:pt x="3687318" y="1402652"/>
                </a:cubicBezTo>
                <a:cubicBezTo>
                  <a:pt x="3668554" y="1404842"/>
                  <a:pt x="3649885" y="1407319"/>
                  <a:pt x="3631216" y="1409605"/>
                </a:cubicBezTo>
                <a:cubicBezTo>
                  <a:pt x="3623406" y="1410462"/>
                  <a:pt x="3615214" y="1412843"/>
                  <a:pt x="3607880" y="1411415"/>
                </a:cubicBezTo>
                <a:cubicBezTo>
                  <a:pt x="3589401" y="1407795"/>
                  <a:pt x="3571208" y="1408843"/>
                  <a:pt x="3552825" y="1411319"/>
                </a:cubicBezTo>
                <a:cubicBezTo>
                  <a:pt x="3546539" y="1412177"/>
                  <a:pt x="3539776" y="1411986"/>
                  <a:pt x="3533680" y="1410367"/>
                </a:cubicBezTo>
                <a:cubicBezTo>
                  <a:pt x="3521202" y="1407128"/>
                  <a:pt x="3509106" y="1402556"/>
                  <a:pt x="3496818" y="1398556"/>
                </a:cubicBezTo>
                <a:cubicBezTo>
                  <a:pt x="3495484" y="1398080"/>
                  <a:pt x="3493865" y="1397984"/>
                  <a:pt x="3492437" y="1397699"/>
                </a:cubicBezTo>
                <a:cubicBezTo>
                  <a:pt x="3484340" y="1396079"/>
                  <a:pt x="3476340" y="1394460"/>
                  <a:pt x="3468243" y="1393031"/>
                </a:cubicBezTo>
                <a:cubicBezTo>
                  <a:pt x="3463862" y="1392269"/>
                  <a:pt x="3459385" y="1392174"/>
                  <a:pt x="3455003" y="1391507"/>
                </a:cubicBezTo>
                <a:cubicBezTo>
                  <a:pt x="3438049" y="1388840"/>
                  <a:pt x="3419380" y="1393317"/>
                  <a:pt x="3404711" y="1381792"/>
                </a:cubicBezTo>
                <a:cubicBezTo>
                  <a:pt x="3395186" y="1374362"/>
                  <a:pt x="3385947" y="1376077"/>
                  <a:pt x="3375756" y="1377220"/>
                </a:cubicBezTo>
                <a:cubicBezTo>
                  <a:pt x="3368040" y="1378077"/>
                  <a:pt x="3360134" y="1377791"/>
                  <a:pt x="3352324" y="1377887"/>
                </a:cubicBezTo>
                <a:cubicBezTo>
                  <a:pt x="3338608" y="1378172"/>
                  <a:pt x="3324892" y="1378268"/>
                  <a:pt x="3311176" y="1378744"/>
                </a:cubicBezTo>
                <a:cubicBezTo>
                  <a:pt x="3306794" y="1378934"/>
                  <a:pt x="3302318" y="1381316"/>
                  <a:pt x="3298031" y="1380935"/>
                </a:cubicBezTo>
                <a:cubicBezTo>
                  <a:pt x="3278219" y="1379125"/>
                  <a:pt x="3258407" y="1376267"/>
                  <a:pt x="3238595" y="1374648"/>
                </a:cubicBezTo>
                <a:cubicBezTo>
                  <a:pt x="3227356" y="1373696"/>
                  <a:pt x="3215830" y="1375505"/>
                  <a:pt x="3204686" y="1374172"/>
                </a:cubicBezTo>
                <a:cubicBezTo>
                  <a:pt x="3191828" y="1372648"/>
                  <a:pt x="3179255" y="1368743"/>
                  <a:pt x="3166491" y="1366361"/>
                </a:cubicBezTo>
                <a:cubicBezTo>
                  <a:pt x="3162967" y="1365695"/>
                  <a:pt x="3159062" y="1366552"/>
                  <a:pt x="3155347" y="1366742"/>
                </a:cubicBezTo>
                <a:cubicBezTo>
                  <a:pt x="3151156" y="1366933"/>
                  <a:pt x="3147060" y="1367314"/>
                  <a:pt x="3142869" y="1367409"/>
                </a:cubicBezTo>
                <a:cubicBezTo>
                  <a:pt x="3130105" y="1367600"/>
                  <a:pt x="3117342" y="1367314"/>
                  <a:pt x="3104578" y="1367981"/>
                </a:cubicBezTo>
                <a:cubicBezTo>
                  <a:pt x="3096768" y="1368362"/>
                  <a:pt x="3088577" y="1372267"/>
                  <a:pt x="3081337" y="1370838"/>
                </a:cubicBezTo>
                <a:cubicBezTo>
                  <a:pt x="3066574" y="1368076"/>
                  <a:pt x="3051810" y="1374267"/>
                  <a:pt x="3037047" y="1369124"/>
                </a:cubicBezTo>
                <a:cubicBezTo>
                  <a:pt x="3032474" y="1367600"/>
                  <a:pt x="3026188" y="1371410"/>
                  <a:pt x="3020663" y="1371600"/>
                </a:cubicBezTo>
                <a:cubicBezTo>
                  <a:pt x="3006852" y="1372076"/>
                  <a:pt x="2993041" y="1371981"/>
                  <a:pt x="2979230" y="1371886"/>
                </a:cubicBezTo>
                <a:cubicBezTo>
                  <a:pt x="2966847" y="1371791"/>
                  <a:pt x="2953988" y="1373124"/>
                  <a:pt x="2942082" y="1370457"/>
                </a:cubicBezTo>
                <a:cubicBezTo>
                  <a:pt x="2929604" y="1367600"/>
                  <a:pt x="2918365" y="1367981"/>
                  <a:pt x="2906268" y="1371219"/>
                </a:cubicBezTo>
                <a:cubicBezTo>
                  <a:pt x="2897981" y="1373410"/>
                  <a:pt x="2889218" y="1373696"/>
                  <a:pt x="2880646" y="1374362"/>
                </a:cubicBezTo>
                <a:cubicBezTo>
                  <a:pt x="2871407" y="1375124"/>
                  <a:pt x="2861215" y="1373124"/>
                  <a:pt x="2852833" y="1376267"/>
                </a:cubicBezTo>
                <a:cubicBezTo>
                  <a:pt x="2827877" y="1385602"/>
                  <a:pt x="2802255" y="1387602"/>
                  <a:pt x="2776157" y="1387602"/>
                </a:cubicBezTo>
                <a:cubicBezTo>
                  <a:pt x="2771394" y="1387602"/>
                  <a:pt x="2766536" y="1386269"/>
                  <a:pt x="2761965" y="1384840"/>
                </a:cubicBezTo>
                <a:cubicBezTo>
                  <a:pt x="2735294" y="1376267"/>
                  <a:pt x="2708529" y="1377029"/>
                  <a:pt x="2681383" y="1382268"/>
                </a:cubicBezTo>
                <a:cubicBezTo>
                  <a:pt x="2675763" y="1383411"/>
                  <a:pt x="2669477" y="1383602"/>
                  <a:pt x="2663857" y="1382459"/>
                </a:cubicBezTo>
                <a:cubicBezTo>
                  <a:pt x="2648045" y="1379125"/>
                  <a:pt x="2632710" y="1373600"/>
                  <a:pt x="2616803" y="1371219"/>
                </a:cubicBezTo>
                <a:cubicBezTo>
                  <a:pt x="2590515" y="1367314"/>
                  <a:pt x="2567750" y="1380458"/>
                  <a:pt x="2544223" y="1389031"/>
                </a:cubicBezTo>
                <a:cubicBezTo>
                  <a:pt x="2521839" y="1397127"/>
                  <a:pt x="2502789" y="1415415"/>
                  <a:pt x="2476309" y="1411319"/>
                </a:cubicBezTo>
                <a:cubicBezTo>
                  <a:pt x="2473643" y="1410938"/>
                  <a:pt x="2470690" y="1413510"/>
                  <a:pt x="2467737" y="1414177"/>
                </a:cubicBezTo>
                <a:cubicBezTo>
                  <a:pt x="2459641" y="1415987"/>
                  <a:pt x="2451545" y="1418177"/>
                  <a:pt x="2443353" y="1419035"/>
                </a:cubicBezTo>
                <a:cubicBezTo>
                  <a:pt x="2433352" y="1420178"/>
                  <a:pt x="2423160" y="1419797"/>
                  <a:pt x="2413159" y="1420749"/>
                </a:cubicBezTo>
                <a:cubicBezTo>
                  <a:pt x="2400300" y="1421892"/>
                  <a:pt x="2387632" y="1424940"/>
                  <a:pt x="2374868" y="1424940"/>
                </a:cubicBezTo>
                <a:cubicBezTo>
                  <a:pt x="2364581" y="1424940"/>
                  <a:pt x="2354389" y="1421416"/>
                  <a:pt x="2344198" y="1419701"/>
                </a:cubicBezTo>
                <a:cubicBezTo>
                  <a:pt x="2329815" y="1417320"/>
                  <a:pt x="2314003" y="1417987"/>
                  <a:pt x="2301335" y="1411891"/>
                </a:cubicBezTo>
                <a:cubicBezTo>
                  <a:pt x="2287810" y="1405414"/>
                  <a:pt x="2274951" y="1402461"/>
                  <a:pt x="2260949" y="1404461"/>
                </a:cubicBezTo>
                <a:cubicBezTo>
                  <a:pt x="2256282" y="1405128"/>
                  <a:pt x="2250281" y="1409129"/>
                  <a:pt x="2248186" y="1413224"/>
                </a:cubicBezTo>
                <a:cubicBezTo>
                  <a:pt x="2243518" y="1422368"/>
                  <a:pt x="2237137" y="1423988"/>
                  <a:pt x="2228469" y="1420844"/>
                </a:cubicBezTo>
                <a:cubicBezTo>
                  <a:pt x="2220944" y="1418177"/>
                  <a:pt x="2211705" y="1416844"/>
                  <a:pt x="2206562" y="1411700"/>
                </a:cubicBezTo>
                <a:cubicBezTo>
                  <a:pt x="2191988" y="1397127"/>
                  <a:pt x="2173414" y="1396651"/>
                  <a:pt x="2155317" y="1392746"/>
                </a:cubicBezTo>
                <a:cubicBezTo>
                  <a:pt x="2144269" y="1390364"/>
                  <a:pt x="2133981" y="1390269"/>
                  <a:pt x="2122932" y="1391888"/>
                </a:cubicBezTo>
                <a:cubicBezTo>
                  <a:pt x="2098930" y="1395508"/>
                  <a:pt x="2075593" y="1390364"/>
                  <a:pt x="2052542" y="1383792"/>
                </a:cubicBezTo>
                <a:cubicBezTo>
                  <a:pt x="2037302" y="1379411"/>
                  <a:pt x="2021681" y="1376744"/>
                  <a:pt x="2006537" y="1372267"/>
                </a:cubicBezTo>
                <a:cubicBezTo>
                  <a:pt x="1995202" y="1368838"/>
                  <a:pt x="1983868" y="1364742"/>
                  <a:pt x="1973486" y="1359218"/>
                </a:cubicBezTo>
                <a:cubicBezTo>
                  <a:pt x="1958435" y="1351121"/>
                  <a:pt x="1945292" y="1338929"/>
                  <a:pt x="1926146" y="1342168"/>
                </a:cubicBezTo>
                <a:cubicBezTo>
                  <a:pt x="1909286" y="1345025"/>
                  <a:pt x="1894047" y="1339025"/>
                  <a:pt x="1878616" y="1333310"/>
                </a:cubicBezTo>
                <a:cubicBezTo>
                  <a:pt x="1867281" y="1329119"/>
                  <a:pt x="1855948" y="1324832"/>
                  <a:pt x="1844231" y="1322165"/>
                </a:cubicBezTo>
                <a:cubicBezTo>
                  <a:pt x="1830324" y="1319022"/>
                  <a:pt x="1814608" y="1320356"/>
                  <a:pt x="1802225" y="1314545"/>
                </a:cubicBezTo>
                <a:cubicBezTo>
                  <a:pt x="1789271" y="1308449"/>
                  <a:pt x="1778509" y="1312545"/>
                  <a:pt x="1766983" y="1314260"/>
                </a:cubicBezTo>
                <a:cubicBezTo>
                  <a:pt x="1748600" y="1316927"/>
                  <a:pt x="1730311" y="1321880"/>
                  <a:pt x="1711738" y="1315593"/>
                </a:cubicBezTo>
                <a:cubicBezTo>
                  <a:pt x="1689164" y="1307973"/>
                  <a:pt x="1666780" y="1299782"/>
                  <a:pt x="1644111" y="1292543"/>
                </a:cubicBezTo>
                <a:cubicBezTo>
                  <a:pt x="1635347" y="1289780"/>
                  <a:pt x="1625919" y="1288637"/>
                  <a:pt x="1616774" y="1287399"/>
                </a:cubicBezTo>
                <a:cubicBezTo>
                  <a:pt x="1608107" y="1286351"/>
                  <a:pt x="1597725" y="1289018"/>
                  <a:pt x="1591056" y="1285018"/>
                </a:cubicBezTo>
                <a:cubicBezTo>
                  <a:pt x="1573911" y="1274731"/>
                  <a:pt x="1556291" y="1269683"/>
                  <a:pt x="1536478" y="1269683"/>
                </a:cubicBezTo>
                <a:cubicBezTo>
                  <a:pt x="1529048" y="1269683"/>
                  <a:pt x="1521809" y="1265396"/>
                  <a:pt x="1514285" y="1264634"/>
                </a:cubicBezTo>
                <a:cubicBezTo>
                  <a:pt x="1503997" y="1263682"/>
                  <a:pt x="1492186" y="1261110"/>
                  <a:pt x="1483233" y="1264730"/>
                </a:cubicBezTo>
                <a:cubicBezTo>
                  <a:pt x="1462183" y="1273302"/>
                  <a:pt x="1445134" y="1266158"/>
                  <a:pt x="1426750" y="1257681"/>
                </a:cubicBezTo>
                <a:cubicBezTo>
                  <a:pt x="1408652" y="1249299"/>
                  <a:pt x="1389602" y="1242632"/>
                  <a:pt x="1370362" y="1237107"/>
                </a:cubicBezTo>
                <a:cubicBezTo>
                  <a:pt x="1363123" y="1235107"/>
                  <a:pt x="1354456" y="1238441"/>
                  <a:pt x="1346454" y="1239107"/>
                </a:cubicBezTo>
                <a:cubicBezTo>
                  <a:pt x="1343596" y="1239298"/>
                  <a:pt x="1340453" y="1239584"/>
                  <a:pt x="1337882" y="1238631"/>
                </a:cubicBezTo>
                <a:cubicBezTo>
                  <a:pt x="1313022" y="1229487"/>
                  <a:pt x="1287780" y="1222534"/>
                  <a:pt x="1260825" y="1227296"/>
                </a:cubicBezTo>
                <a:cubicBezTo>
                  <a:pt x="1258349" y="1227773"/>
                  <a:pt x="1255586" y="1226725"/>
                  <a:pt x="1253109" y="1226058"/>
                </a:cubicBezTo>
                <a:cubicBezTo>
                  <a:pt x="1241012" y="1222629"/>
                  <a:pt x="1229201" y="1217200"/>
                  <a:pt x="1216915" y="1215962"/>
                </a:cubicBezTo>
                <a:cubicBezTo>
                  <a:pt x="1186625" y="1212914"/>
                  <a:pt x="1156146" y="1211675"/>
                  <a:pt x="1125664" y="1209675"/>
                </a:cubicBezTo>
                <a:cubicBezTo>
                  <a:pt x="1123759" y="1209580"/>
                  <a:pt x="1121759" y="1209580"/>
                  <a:pt x="1120045" y="1208913"/>
                </a:cubicBezTo>
                <a:cubicBezTo>
                  <a:pt x="1108805" y="1204817"/>
                  <a:pt x="1098995" y="1206151"/>
                  <a:pt x="1089469" y="1213961"/>
                </a:cubicBezTo>
                <a:cubicBezTo>
                  <a:pt x="1085278" y="1217390"/>
                  <a:pt x="1079563" y="1219200"/>
                  <a:pt x="1074325" y="1221105"/>
                </a:cubicBezTo>
                <a:cubicBezTo>
                  <a:pt x="1066609" y="1223963"/>
                  <a:pt x="1058704" y="1226725"/>
                  <a:pt x="1050703" y="1228535"/>
                </a:cubicBezTo>
                <a:cubicBezTo>
                  <a:pt x="1042797" y="1230249"/>
                  <a:pt x="1034320" y="1232630"/>
                  <a:pt x="1026700" y="1231297"/>
                </a:cubicBezTo>
                <a:cubicBezTo>
                  <a:pt x="1012984" y="1228916"/>
                  <a:pt x="999934" y="1223582"/>
                  <a:pt x="986409" y="1220057"/>
                </a:cubicBezTo>
                <a:cubicBezTo>
                  <a:pt x="981742" y="1218819"/>
                  <a:pt x="976598" y="1219010"/>
                  <a:pt x="971741" y="1218914"/>
                </a:cubicBezTo>
                <a:cubicBezTo>
                  <a:pt x="960596" y="1218629"/>
                  <a:pt x="949166" y="1221391"/>
                  <a:pt x="939070" y="1213485"/>
                </a:cubicBezTo>
                <a:cubicBezTo>
                  <a:pt x="929736" y="1206056"/>
                  <a:pt x="920305" y="1208246"/>
                  <a:pt x="910495" y="1213866"/>
                </a:cubicBezTo>
                <a:cubicBezTo>
                  <a:pt x="903446" y="1217867"/>
                  <a:pt x="895446" y="1221010"/>
                  <a:pt x="887540" y="1222534"/>
                </a:cubicBezTo>
                <a:cubicBezTo>
                  <a:pt x="876681" y="1224629"/>
                  <a:pt x="865918" y="1225487"/>
                  <a:pt x="854202" y="1224248"/>
                </a:cubicBezTo>
                <a:cubicBezTo>
                  <a:pt x="845915" y="1223391"/>
                  <a:pt x="839152" y="1223010"/>
                  <a:pt x="832675" y="1217962"/>
                </a:cubicBezTo>
                <a:cubicBezTo>
                  <a:pt x="831628" y="1217200"/>
                  <a:pt x="829723" y="1217009"/>
                  <a:pt x="828294" y="1217105"/>
                </a:cubicBezTo>
                <a:cubicBezTo>
                  <a:pt x="809530" y="1218724"/>
                  <a:pt x="790956" y="1217867"/>
                  <a:pt x="772001" y="1216723"/>
                </a:cubicBezTo>
                <a:cubicBezTo>
                  <a:pt x="747904" y="1215200"/>
                  <a:pt x="722566" y="1219676"/>
                  <a:pt x="701707" y="1235678"/>
                </a:cubicBezTo>
                <a:cubicBezTo>
                  <a:pt x="698659" y="1238060"/>
                  <a:pt x="694087" y="1239107"/>
                  <a:pt x="690086" y="1239679"/>
                </a:cubicBezTo>
                <a:cubicBezTo>
                  <a:pt x="671227" y="1242155"/>
                  <a:pt x="652272" y="1243870"/>
                  <a:pt x="633412" y="1246632"/>
                </a:cubicBezTo>
                <a:cubicBezTo>
                  <a:pt x="623125" y="1248156"/>
                  <a:pt x="612362" y="1249490"/>
                  <a:pt x="603028" y="1253681"/>
                </a:cubicBezTo>
                <a:cubicBezTo>
                  <a:pt x="593885" y="1257776"/>
                  <a:pt x="586549" y="1262634"/>
                  <a:pt x="581120" y="1254062"/>
                </a:cubicBezTo>
                <a:cubicBezTo>
                  <a:pt x="571406" y="1258634"/>
                  <a:pt x="562927" y="1262444"/>
                  <a:pt x="554642" y="1266539"/>
                </a:cubicBezTo>
                <a:cubicBezTo>
                  <a:pt x="551593" y="1268063"/>
                  <a:pt x="549021" y="1270540"/>
                  <a:pt x="545973" y="1271969"/>
                </a:cubicBezTo>
                <a:cubicBezTo>
                  <a:pt x="542734" y="1273493"/>
                  <a:pt x="539115" y="1274445"/>
                  <a:pt x="535591" y="1275207"/>
                </a:cubicBezTo>
                <a:cubicBezTo>
                  <a:pt x="519874" y="1278636"/>
                  <a:pt x="504158" y="1281779"/>
                  <a:pt x="488538" y="1285494"/>
                </a:cubicBezTo>
                <a:cubicBezTo>
                  <a:pt x="485489" y="1286256"/>
                  <a:pt x="482917" y="1289304"/>
                  <a:pt x="480155" y="1291304"/>
                </a:cubicBezTo>
                <a:cubicBezTo>
                  <a:pt x="478345" y="1292638"/>
                  <a:pt x="476536" y="1294638"/>
                  <a:pt x="474535" y="1294924"/>
                </a:cubicBezTo>
                <a:cubicBezTo>
                  <a:pt x="459295" y="1297210"/>
                  <a:pt x="444151" y="1299877"/>
                  <a:pt x="428816" y="1301020"/>
                </a:cubicBezTo>
                <a:cubicBezTo>
                  <a:pt x="415957" y="1301972"/>
                  <a:pt x="403574" y="1301687"/>
                  <a:pt x="400241" y="1318260"/>
                </a:cubicBezTo>
                <a:cubicBezTo>
                  <a:pt x="399669" y="1321118"/>
                  <a:pt x="395573" y="1324166"/>
                  <a:pt x="392431" y="1325594"/>
                </a:cubicBezTo>
                <a:cubicBezTo>
                  <a:pt x="383477" y="1329690"/>
                  <a:pt x="373951" y="1332452"/>
                  <a:pt x="365093" y="1336643"/>
                </a:cubicBezTo>
                <a:cubicBezTo>
                  <a:pt x="336042" y="1350645"/>
                  <a:pt x="305658" y="1359503"/>
                  <a:pt x="273177" y="1357884"/>
                </a:cubicBezTo>
                <a:cubicBezTo>
                  <a:pt x="263081" y="1357408"/>
                  <a:pt x="253270" y="1352264"/>
                  <a:pt x="246888" y="1350359"/>
                </a:cubicBezTo>
                <a:cubicBezTo>
                  <a:pt x="228506" y="1357884"/>
                  <a:pt x="213075" y="1365123"/>
                  <a:pt x="196977" y="1370552"/>
                </a:cubicBezTo>
                <a:cubicBezTo>
                  <a:pt x="182785" y="1375410"/>
                  <a:pt x="167926" y="1378458"/>
                  <a:pt x="153352" y="1381982"/>
                </a:cubicBezTo>
                <a:cubicBezTo>
                  <a:pt x="148018" y="1383316"/>
                  <a:pt x="142589" y="1384078"/>
                  <a:pt x="137160" y="1384745"/>
                </a:cubicBezTo>
                <a:cubicBezTo>
                  <a:pt x="120206" y="1386840"/>
                  <a:pt x="102489" y="1381792"/>
                  <a:pt x="85917" y="1389793"/>
                </a:cubicBezTo>
                <a:cubicBezTo>
                  <a:pt x="77248" y="1393984"/>
                  <a:pt x="68675" y="1399032"/>
                  <a:pt x="59532" y="1401223"/>
                </a:cubicBezTo>
                <a:cubicBezTo>
                  <a:pt x="49721" y="1403604"/>
                  <a:pt x="40124" y="1407319"/>
                  <a:pt x="30325" y="1409974"/>
                </a:cubicBezTo>
                <a:lnTo>
                  <a:pt x="0" y="1412360"/>
                </a:lnTo>
                <a:lnTo>
                  <a:pt x="0" y="1058622"/>
                </a:lnTo>
                <a:lnTo>
                  <a:pt x="17145" y="1060228"/>
                </a:lnTo>
                <a:cubicBezTo>
                  <a:pt x="26480" y="1061561"/>
                  <a:pt x="35528" y="1066133"/>
                  <a:pt x="44672" y="1066324"/>
                </a:cubicBezTo>
                <a:cubicBezTo>
                  <a:pt x="59055" y="1066610"/>
                  <a:pt x="71819" y="1068419"/>
                  <a:pt x="84677" y="1076230"/>
                </a:cubicBezTo>
                <a:cubicBezTo>
                  <a:pt x="104108" y="1087946"/>
                  <a:pt x="120110" y="1082993"/>
                  <a:pt x="132017" y="1064990"/>
                </a:cubicBezTo>
                <a:cubicBezTo>
                  <a:pt x="133255" y="1063181"/>
                  <a:pt x="134874" y="1060799"/>
                  <a:pt x="136779" y="1060323"/>
                </a:cubicBezTo>
                <a:cubicBezTo>
                  <a:pt x="153639" y="1056132"/>
                  <a:pt x="170974" y="1048131"/>
                  <a:pt x="187547" y="1049179"/>
                </a:cubicBezTo>
                <a:cubicBezTo>
                  <a:pt x="216789" y="1051084"/>
                  <a:pt x="244316" y="1048798"/>
                  <a:pt x="270891" y="1036415"/>
                </a:cubicBezTo>
                <a:cubicBezTo>
                  <a:pt x="272510" y="1035653"/>
                  <a:pt x="274987" y="1034891"/>
                  <a:pt x="276320" y="1035558"/>
                </a:cubicBezTo>
                <a:cubicBezTo>
                  <a:pt x="292322" y="1043845"/>
                  <a:pt x="309848" y="1050417"/>
                  <a:pt x="323755" y="1061561"/>
                </a:cubicBezTo>
                <a:cubicBezTo>
                  <a:pt x="336995" y="1072134"/>
                  <a:pt x="352997" y="1072229"/>
                  <a:pt x="361855" y="1057942"/>
                </a:cubicBezTo>
                <a:cubicBezTo>
                  <a:pt x="366236" y="1050893"/>
                  <a:pt x="372332" y="1042702"/>
                  <a:pt x="379571" y="1039939"/>
                </a:cubicBezTo>
                <a:cubicBezTo>
                  <a:pt x="395954" y="1033653"/>
                  <a:pt x="413481" y="1030414"/>
                  <a:pt x="430530" y="1025747"/>
                </a:cubicBezTo>
                <a:cubicBezTo>
                  <a:pt x="451581" y="1020032"/>
                  <a:pt x="472345" y="1020032"/>
                  <a:pt x="493300" y="1027176"/>
                </a:cubicBezTo>
                <a:cubicBezTo>
                  <a:pt x="508064" y="1032224"/>
                  <a:pt x="523113" y="1032224"/>
                  <a:pt x="537782" y="1025366"/>
                </a:cubicBezTo>
                <a:cubicBezTo>
                  <a:pt x="545687" y="1021652"/>
                  <a:pt x="553784" y="1017842"/>
                  <a:pt x="562166" y="1015746"/>
                </a:cubicBezTo>
                <a:cubicBezTo>
                  <a:pt x="567595" y="1014412"/>
                  <a:pt x="573881" y="1015651"/>
                  <a:pt x="579596" y="1016699"/>
                </a:cubicBezTo>
                <a:cubicBezTo>
                  <a:pt x="590645" y="1018794"/>
                  <a:pt x="602075" y="1025176"/>
                  <a:pt x="612362" y="1023557"/>
                </a:cubicBezTo>
                <a:cubicBezTo>
                  <a:pt x="647891" y="1017842"/>
                  <a:pt x="681419" y="1031272"/>
                  <a:pt x="716090" y="1031653"/>
                </a:cubicBezTo>
                <a:cubicBezTo>
                  <a:pt x="731806" y="1031843"/>
                  <a:pt x="747332" y="1034891"/>
                  <a:pt x="758381" y="1018985"/>
                </a:cubicBezTo>
                <a:cubicBezTo>
                  <a:pt x="759809" y="1016889"/>
                  <a:pt x="766763" y="1018032"/>
                  <a:pt x="771049" y="1018699"/>
                </a:cubicBezTo>
                <a:cubicBezTo>
                  <a:pt x="780574" y="1020128"/>
                  <a:pt x="790004" y="1023747"/>
                  <a:pt x="799433" y="1023652"/>
                </a:cubicBezTo>
                <a:cubicBezTo>
                  <a:pt x="818960" y="1023557"/>
                  <a:pt x="838581" y="1022033"/>
                  <a:pt x="858012" y="1020318"/>
                </a:cubicBezTo>
                <a:cubicBezTo>
                  <a:pt x="865346" y="1019651"/>
                  <a:pt x="872395" y="1017080"/>
                  <a:pt x="879634" y="1015270"/>
                </a:cubicBezTo>
                <a:cubicBezTo>
                  <a:pt x="883634" y="1014222"/>
                  <a:pt x="887921" y="1011460"/>
                  <a:pt x="891635" y="1012031"/>
                </a:cubicBezTo>
                <a:cubicBezTo>
                  <a:pt x="913162" y="1015365"/>
                  <a:pt x="932879" y="1007174"/>
                  <a:pt x="953262" y="1003078"/>
                </a:cubicBezTo>
                <a:cubicBezTo>
                  <a:pt x="962692" y="1001173"/>
                  <a:pt x="971550" y="996601"/>
                  <a:pt x="980694" y="993458"/>
                </a:cubicBezTo>
                <a:cubicBezTo>
                  <a:pt x="983075" y="992600"/>
                  <a:pt x="985742" y="991838"/>
                  <a:pt x="988124" y="992029"/>
                </a:cubicBezTo>
                <a:cubicBezTo>
                  <a:pt x="1001744" y="993172"/>
                  <a:pt x="1015270" y="994791"/>
                  <a:pt x="1028795" y="996029"/>
                </a:cubicBezTo>
                <a:cubicBezTo>
                  <a:pt x="1041083" y="997172"/>
                  <a:pt x="1053465" y="997553"/>
                  <a:pt x="1059275" y="1011555"/>
                </a:cubicBezTo>
                <a:cubicBezTo>
                  <a:pt x="1060133" y="1013746"/>
                  <a:pt x="1062990" y="1015365"/>
                  <a:pt x="1065181" y="1016794"/>
                </a:cubicBezTo>
                <a:cubicBezTo>
                  <a:pt x="1098995" y="1038797"/>
                  <a:pt x="1117092" y="1038225"/>
                  <a:pt x="1150144" y="1014984"/>
                </a:cubicBezTo>
                <a:cubicBezTo>
                  <a:pt x="1153573" y="1012603"/>
                  <a:pt x="1160907" y="1010888"/>
                  <a:pt x="1163193" y="1012793"/>
                </a:cubicBezTo>
                <a:cubicBezTo>
                  <a:pt x="1182624" y="1028605"/>
                  <a:pt x="1203865" y="1026890"/>
                  <a:pt x="1226249" y="1021937"/>
                </a:cubicBezTo>
                <a:cubicBezTo>
                  <a:pt x="1232059" y="1020604"/>
                  <a:pt x="1240251" y="1020604"/>
                  <a:pt x="1244632" y="1023747"/>
                </a:cubicBezTo>
                <a:cubicBezTo>
                  <a:pt x="1265492" y="1038320"/>
                  <a:pt x="1287876" y="1036225"/>
                  <a:pt x="1310545" y="1031939"/>
                </a:cubicBezTo>
                <a:cubicBezTo>
                  <a:pt x="1314069" y="1031272"/>
                  <a:pt x="1318356" y="1027652"/>
                  <a:pt x="1319879" y="1024319"/>
                </a:cubicBezTo>
                <a:cubicBezTo>
                  <a:pt x="1325309" y="1012508"/>
                  <a:pt x="1335501" y="1008507"/>
                  <a:pt x="1346740" y="1005173"/>
                </a:cubicBezTo>
                <a:cubicBezTo>
                  <a:pt x="1364457" y="999744"/>
                  <a:pt x="1381887" y="993362"/>
                  <a:pt x="1399699" y="988219"/>
                </a:cubicBezTo>
                <a:cubicBezTo>
                  <a:pt x="1404081" y="986981"/>
                  <a:pt x="1409510" y="987743"/>
                  <a:pt x="1414082" y="989171"/>
                </a:cubicBezTo>
                <a:cubicBezTo>
                  <a:pt x="1429703" y="994029"/>
                  <a:pt x="1439609" y="1006221"/>
                  <a:pt x="1450467" y="1017461"/>
                </a:cubicBezTo>
                <a:cubicBezTo>
                  <a:pt x="1455230" y="1022414"/>
                  <a:pt x="1461802" y="1025938"/>
                  <a:pt x="1468184" y="1028795"/>
                </a:cubicBezTo>
                <a:cubicBezTo>
                  <a:pt x="1484757" y="1036130"/>
                  <a:pt x="1501712" y="1042702"/>
                  <a:pt x="1518476" y="1049655"/>
                </a:cubicBezTo>
                <a:cubicBezTo>
                  <a:pt x="1520095" y="1050322"/>
                  <a:pt x="1521428" y="1052036"/>
                  <a:pt x="1522667" y="1053465"/>
                </a:cubicBezTo>
                <a:cubicBezTo>
                  <a:pt x="1535049" y="1068515"/>
                  <a:pt x="1547336" y="1083659"/>
                  <a:pt x="1559814" y="1098709"/>
                </a:cubicBezTo>
                <a:cubicBezTo>
                  <a:pt x="1562195" y="1101566"/>
                  <a:pt x="1565625" y="1103662"/>
                  <a:pt x="1568196" y="1106424"/>
                </a:cubicBezTo>
                <a:cubicBezTo>
                  <a:pt x="1571816" y="1110234"/>
                  <a:pt x="1576388" y="1113854"/>
                  <a:pt x="1578293" y="1118426"/>
                </a:cubicBezTo>
                <a:cubicBezTo>
                  <a:pt x="1584198" y="1132808"/>
                  <a:pt x="1595533" y="1139000"/>
                  <a:pt x="1609820" y="1141667"/>
                </a:cubicBezTo>
                <a:cubicBezTo>
                  <a:pt x="1622870" y="1144143"/>
                  <a:pt x="1635919" y="1146239"/>
                  <a:pt x="1648873" y="1149096"/>
                </a:cubicBezTo>
                <a:cubicBezTo>
                  <a:pt x="1664684" y="1152525"/>
                  <a:pt x="1680401" y="1156240"/>
                  <a:pt x="1696022" y="1160431"/>
                </a:cubicBezTo>
                <a:cubicBezTo>
                  <a:pt x="1702784" y="1162241"/>
                  <a:pt x="1709928" y="1164336"/>
                  <a:pt x="1715739" y="1168051"/>
                </a:cubicBezTo>
                <a:cubicBezTo>
                  <a:pt x="1732026" y="1178338"/>
                  <a:pt x="1749457" y="1185291"/>
                  <a:pt x="1768602" y="1182529"/>
                </a:cubicBezTo>
                <a:cubicBezTo>
                  <a:pt x="1783937" y="1180338"/>
                  <a:pt x="1796796" y="1185958"/>
                  <a:pt x="1806321" y="1194721"/>
                </a:cubicBezTo>
                <a:cubicBezTo>
                  <a:pt x="1823657" y="1210628"/>
                  <a:pt x="1842230" y="1207008"/>
                  <a:pt x="1860709" y="1201865"/>
                </a:cubicBezTo>
                <a:cubicBezTo>
                  <a:pt x="1870234" y="1199198"/>
                  <a:pt x="1878044" y="1199579"/>
                  <a:pt x="1887093" y="1202150"/>
                </a:cubicBezTo>
                <a:cubicBezTo>
                  <a:pt x="1908048" y="1208151"/>
                  <a:pt x="1922050" y="1224439"/>
                  <a:pt x="1935575" y="1238726"/>
                </a:cubicBezTo>
                <a:cubicBezTo>
                  <a:pt x="1947101" y="1250918"/>
                  <a:pt x="1960055" y="1257776"/>
                  <a:pt x="1974247" y="1262920"/>
                </a:cubicBezTo>
                <a:cubicBezTo>
                  <a:pt x="1992154" y="1269492"/>
                  <a:pt x="2006346" y="1267016"/>
                  <a:pt x="2014919" y="1251204"/>
                </a:cubicBezTo>
                <a:cubicBezTo>
                  <a:pt x="2017300" y="1246727"/>
                  <a:pt x="2021491" y="1241488"/>
                  <a:pt x="2025968" y="1240155"/>
                </a:cubicBezTo>
                <a:cubicBezTo>
                  <a:pt x="2047589" y="1233488"/>
                  <a:pt x="2069497" y="1223772"/>
                  <a:pt x="2092643" y="1229678"/>
                </a:cubicBezTo>
                <a:cubicBezTo>
                  <a:pt x="2124647" y="1237774"/>
                  <a:pt x="2155889" y="1237298"/>
                  <a:pt x="2187893" y="1229297"/>
                </a:cubicBezTo>
                <a:cubicBezTo>
                  <a:pt x="2239804" y="1216343"/>
                  <a:pt x="2291715" y="1202627"/>
                  <a:pt x="2346294" y="1205484"/>
                </a:cubicBezTo>
                <a:cubicBezTo>
                  <a:pt x="2355342" y="1205960"/>
                  <a:pt x="2366105" y="1200150"/>
                  <a:pt x="2373916" y="1194435"/>
                </a:cubicBezTo>
                <a:cubicBezTo>
                  <a:pt x="2388870" y="1183577"/>
                  <a:pt x="2388203" y="1182719"/>
                  <a:pt x="2404967" y="1191673"/>
                </a:cubicBezTo>
                <a:cubicBezTo>
                  <a:pt x="2408968" y="1193864"/>
                  <a:pt x="2413921" y="1195197"/>
                  <a:pt x="2416874" y="1198436"/>
                </a:cubicBezTo>
                <a:cubicBezTo>
                  <a:pt x="2431923" y="1214914"/>
                  <a:pt x="2450497" y="1210913"/>
                  <a:pt x="2468975" y="1208532"/>
                </a:cubicBezTo>
                <a:cubicBezTo>
                  <a:pt x="2472214" y="1208056"/>
                  <a:pt x="2476119" y="1207389"/>
                  <a:pt x="2478882" y="1208723"/>
                </a:cubicBezTo>
                <a:cubicBezTo>
                  <a:pt x="2491359" y="1214723"/>
                  <a:pt x="2501932" y="1212628"/>
                  <a:pt x="2512791" y="1204436"/>
                </a:cubicBezTo>
                <a:cubicBezTo>
                  <a:pt x="2522220" y="1197388"/>
                  <a:pt x="2533079" y="1193197"/>
                  <a:pt x="2544223" y="1201960"/>
                </a:cubicBezTo>
                <a:cubicBezTo>
                  <a:pt x="2568988" y="1221391"/>
                  <a:pt x="2595467" y="1222343"/>
                  <a:pt x="2623471" y="1210056"/>
                </a:cubicBezTo>
                <a:cubicBezTo>
                  <a:pt x="2643473" y="1201293"/>
                  <a:pt x="2663190" y="1199293"/>
                  <a:pt x="2684241" y="1208151"/>
                </a:cubicBezTo>
                <a:cubicBezTo>
                  <a:pt x="2692337" y="1211580"/>
                  <a:pt x="2702814" y="1209294"/>
                  <a:pt x="2712244" y="1210056"/>
                </a:cubicBezTo>
                <a:cubicBezTo>
                  <a:pt x="2717578" y="1210437"/>
                  <a:pt x="2723484" y="1210532"/>
                  <a:pt x="2728055" y="1212914"/>
                </a:cubicBezTo>
                <a:cubicBezTo>
                  <a:pt x="2740248" y="1219010"/>
                  <a:pt x="2751582" y="1226820"/>
                  <a:pt x="2763869" y="1232821"/>
                </a:cubicBezTo>
                <a:cubicBezTo>
                  <a:pt x="2769775" y="1235678"/>
                  <a:pt x="2776823" y="1237202"/>
                  <a:pt x="2783491" y="1237298"/>
                </a:cubicBezTo>
                <a:cubicBezTo>
                  <a:pt x="2803208" y="1237774"/>
                  <a:pt x="2822925" y="1237774"/>
                  <a:pt x="2842546" y="1236917"/>
                </a:cubicBezTo>
                <a:cubicBezTo>
                  <a:pt x="2874931" y="1235583"/>
                  <a:pt x="2907792" y="1235297"/>
                  <a:pt x="2931128" y="1206913"/>
                </a:cubicBezTo>
                <a:cubicBezTo>
                  <a:pt x="2933034" y="1204627"/>
                  <a:pt x="2937129" y="1203293"/>
                  <a:pt x="2940368" y="1202912"/>
                </a:cubicBezTo>
                <a:cubicBezTo>
                  <a:pt x="2955322" y="1201103"/>
                  <a:pt x="2970657" y="1200912"/>
                  <a:pt x="2985421" y="1197959"/>
                </a:cubicBezTo>
                <a:cubicBezTo>
                  <a:pt x="2997232" y="1195578"/>
                  <a:pt x="3007043" y="1196340"/>
                  <a:pt x="3015996" y="1204722"/>
                </a:cubicBezTo>
                <a:cubicBezTo>
                  <a:pt x="3027712" y="1215771"/>
                  <a:pt x="3042000" y="1222248"/>
                  <a:pt x="3057621" y="1218724"/>
                </a:cubicBezTo>
                <a:cubicBezTo>
                  <a:pt x="3073241" y="1215295"/>
                  <a:pt x="3083528" y="1222724"/>
                  <a:pt x="3095054" y="1230440"/>
                </a:cubicBezTo>
                <a:cubicBezTo>
                  <a:pt x="3103436" y="1236059"/>
                  <a:pt x="3112961" y="1243108"/>
                  <a:pt x="3122295" y="1243679"/>
                </a:cubicBezTo>
                <a:cubicBezTo>
                  <a:pt x="3143441" y="1244917"/>
                  <a:pt x="3161634" y="1264539"/>
                  <a:pt x="3184589" y="1253395"/>
                </a:cubicBezTo>
                <a:cubicBezTo>
                  <a:pt x="3186113" y="1252633"/>
                  <a:pt x="3188875" y="1254538"/>
                  <a:pt x="3191066" y="1255014"/>
                </a:cubicBezTo>
                <a:cubicBezTo>
                  <a:pt x="3208592" y="1258634"/>
                  <a:pt x="3225070" y="1255109"/>
                  <a:pt x="3237929" y="1243203"/>
                </a:cubicBezTo>
                <a:cubicBezTo>
                  <a:pt x="3254788" y="1227677"/>
                  <a:pt x="3273457" y="1226153"/>
                  <a:pt x="3294221" y="1231202"/>
                </a:cubicBezTo>
                <a:cubicBezTo>
                  <a:pt x="3300889" y="1232821"/>
                  <a:pt x="3307557" y="1233964"/>
                  <a:pt x="3314319" y="1235297"/>
                </a:cubicBezTo>
                <a:cubicBezTo>
                  <a:pt x="3323463" y="1237202"/>
                  <a:pt x="3332703" y="1239203"/>
                  <a:pt x="3341846" y="1241108"/>
                </a:cubicBezTo>
                <a:cubicBezTo>
                  <a:pt x="3350705" y="1243013"/>
                  <a:pt x="3360516" y="1246251"/>
                  <a:pt x="3367373" y="1238060"/>
                </a:cubicBezTo>
                <a:cubicBezTo>
                  <a:pt x="3373279" y="1231011"/>
                  <a:pt x="3377470" y="1231678"/>
                  <a:pt x="3382899" y="1237774"/>
                </a:cubicBezTo>
                <a:cubicBezTo>
                  <a:pt x="3401759" y="1259110"/>
                  <a:pt x="3424619" y="1272445"/>
                  <a:pt x="3453765" y="1273397"/>
                </a:cubicBezTo>
                <a:cubicBezTo>
                  <a:pt x="3459766" y="1273588"/>
                  <a:pt x="3465862" y="1274921"/>
                  <a:pt x="3471767" y="1276350"/>
                </a:cubicBezTo>
                <a:cubicBezTo>
                  <a:pt x="3475387" y="1277207"/>
                  <a:pt x="3479769" y="1278160"/>
                  <a:pt x="3481959" y="1280732"/>
                </a:cubicBezTo>
                <a:cubicBezTo>
                  <a:pt x="3499009" y="1300353"/>
                  <a:pt x="3520250" y="1313974"/>
                  <a:pt x="3543396" y="1324928"/>
                </a:cubicBezTo>
                <a:cubicBezTo>
                  <a:pt x="3551682" y="1328833"/>
                  <a:pt x="3560541" y="1332738"/>
                  <a:pt x="3569494" y="1333881"/>
                </a:cubicBezTo>
                <a:cubicBezTo>
                  <a:pt x="3578828" y="1335024"/>
                  <a:pt x="3588639" y="1333119"/>
                  <a:pt x="3598164" y="1332071"/>
                </a:cubicBezTo>
                <a:cubicBezTo>
                  <a:pt x="3603784" y="1331500"/>
                  <a:pt x="3610261" y="1331595"/>
                  <a:pt x="3614738" y="1328833"/>
                </a:cubicBezTo>
                <a:cubicBezTo>
                  <a:pt x="3628930" y="1320165"/>
                  <a:pt x="3642646" y="1310831"/>
                  <a:pt x="3655886" y="1300734"/>
                </a:cubicBezTo>
                <a:cubicBezTo>
                  <a:pt x="3667221" y="1292066"/>
                  <a:pt x="3669507" y="1290828"/>
                  <a:pt x="3679317" y="1301687"/>
                </a:cubicBezTo>
                <a:cubicBezTo>
                  <a:pt x="3689414" y="1312831"/>
                  <a:pt x="3701987" y="1318641"/>
                  <a:pt x="3715893" y="1321022"/>
                </a:cubicBezTo>
                <a:cubicBezTo>
                  <a:pt x="3737896" y="1324737"/>
                  <a:pt x="3760089" y="1327880"/>
                  <a:pt x="3782282" y="1329690"/>
                </a:cubicBezTo>
                <a:cubicBezTo>
                  <a:pt x="3802380" y="1331309"/>
                  <a:pt x="3812000" y="1322546"/>
                  <a:pt x="3816001" y="1302639"/>
                </a:cubicBezTo>
                <a:cubicBezTo>
                  <a:pt x="3818287" y="1291590"/>
                  <a:pt x="3821240" y="1279588"/>
                  <a:pt x="3833431" y="1276636"/>
                </a:cubicBezTo>
                <a:cubicBezTo>
                  <a:pt x="3853339" y="1271873"/>
                  <a:pt x="3874008" y="1269778"/>
                  <a:pt x="3883819" y="1246442"/>
                </a:cubicBezTo>
                <a:cubicBezTo>
                  <a:pt x="3889248" y="1251585"/>
                  <a:pt x="3892582" y="1254633"/>
                  <a:pt x="3895821" y="1257681"/>
                </a:cubicBezTo>
                <a:cubicBezTo>
                  <a:pt x="3904774" y="1266158"/>
                  <a:pt x="3923347" y="1269778"/>
                  <a:pt x="3932778" y="1262444"/>
                </a:cubicBezTo>
                <a:cubicBezTo>
                  <a:pt x="3946684" y="1251776"/>
                  <a:pt x="3959448" y="1253776"/>
                  <a:pt x="3972782" y="1262063"/>
                </a:cubicBezTo>
                <a:cubicBezTo>
                  <a:pt x="3995071" y="1275779"/>
                  <a:pt x="4019931" y="1272635"/>
                  <a:pt x="4042505" y="1267111"/>
                </a:cubicBezTo>
                <a:cubicBezTo>
                  <a:pt x="4059555" y="1263015"/>
                  <a:pt x="4077748" y="1255490"/>
                  <a:pt x="4088892" y="1238250"/>
                </a:cubicBezTo>
                <a:cubicBezTo>
                  <a:pt x="4092416" y="1232726"/>
                  <a:pt x="4100322" y="1229963"/>
                  <a:pt x="4106609" y="1226344"/>
                </a:cubicBezTo>
                <a:cubicBezTo>
                  <a:pt x="4111848" y="1223391"/>
                  <a:pt x="4117372" y="1220629"/>
                  <a:pt x="4123182" y="1218724"/>
                </a:cubicBezTo>
                <a:cubicBezTo>
                  <a:pt x="4129373" y="1216628"/>
                  <a:pt x="4136232" y="1213580"/>
                  <a:pt x="4142328" y="1214438"/>
                </a:cubicBezTo>
                <a:cubicBezTo>
                  <a:pt x="4160806" y="1216914"/>
                  <a:pt x="4175475" y="1212056"/>
                  <a:pt x="4188524" y="1198245"/>
                </a:cubicBezTo>
                <a:cubicBezTo>
                  <a:pt x="4195287" y="1191101"/>
                  <a:pt x="4205288" y="1182434"/>
                  <a:pt x="4213860" y="1182338"/>
                </a:cubicBezTo>
                <a:cubicBezTo>
                  <a:pt x="4234720" y="1182053"/>
                  <a:pt x="4252055" y="1175195"/>
                  <a:pt x="4270820" y="1167003"/>
                </a:cubicBezTo>
                <a:cubicBezTo>
                  <a:pt x="4282916" y="1161764"/>
                  <a:pt x="4296632" y="1158145"/>
                  <a:pt x="4309587" y="1153287"/>
                </a:cubicBezTo>
                <a:cubicBezTo>
                  <a:pt x="4324731" y="1147572"/>
                  <a:pt x="4341210" y="1145477"/>
                  <a:pt x="4350449" y="1129665"/>
                </a:cubicBezTo>
                <a:cubicBezTo>
                  <a:pt x="4351496" y="1127951"/>
                  <a:pt x="4354640" y="1127665"/>
                  <a:pt x="4356164" y="1126046"/>
                </a:cubicBezTo>
                <a:cubicBezTo>
                  <a:pt x="4361021" y="1121093"/>
                  <a:pt x="4367308" y="1116521"/>
                  <a:pt x="4369880" y="1110520"/>
                </a:cubicBezTo>
                <a:cubicBezTo>
                  <a:pt x="4377309" y="1092994"/>
                  <a:pt x="4383119" y="1074896"/>
                  <a:pt x="4389787" y="1057085"/>
                </a:cubicBezTo>
                <a:cubicBezTo>
                  <a:pt x="4391216" y="1053275"/>
                  <a:pt x="4392549" y="1048417"/>
                  <a:pt x="4395502" y="1046226"/>
                </a:cubicBezTo>
                <a:cubicBezTo>
                  <a:pt x="4412552" y="1033653"/>
                  <a:pt x="4429888" y="1021556"/>
                  <a:pt x="4447413" y="1009650"/>
                </a:cubicBezTo>
                <a:cubicBezTo>
                  <a:pt x="4454462" y="1004887"/>
                  <a:pt x="4460367" y="1007555"/>
                  <a:pt x="4466654" y="1013079"/>
                </a:cubicBezTo>
                <a:cubicBezTo>
                  <a:pt x="4472750" y="1018318"/>
                  <a:pt x="4480275" y="1023747"/>
                  <a:pt x="4487894" y="1025081"/>
                </a:cubicBezTo>
                <a:cubicBezTo>
                  <a:pt x="4503135" y="1027652"/>
                  <a:pt x="4518946" y="1028224"/>
                  <a:pt x="4534472" y="1028224"/>
                </a:cubicBezTo>
                <a:cubicBezTo>
                  <a:pt x="4540282" y="1028224"/>
                  <a:pt x="4546473" y="1024795"/>
                  <a:pt x="4551903" y="1022033"/>
                </a:cubicBezTo>
                <a:cubicBezTo>
                  <a:pt x="4562189" y="1016794"/>
                  <a:pt x="4571714" y="1009745"/>
                  <a:pt x="4582382" y="1005364"/>
                </a:cubicBezTo>
                <a:cubicBezTo>
                  <a:pt x="4594765" y="1000316"/>
                  <a:pt x="4602194" y="992219"/>
                  <a:pt x="4605909" y="979551"/>
                </a:cubicBezTo>
                <a:cubicBezTo>
                  <a:pt x="4611434" y="960692"/>
                  <a:pt x="4624579" y="947547"/>
                  <a:pt x="4640104" y="936879"/>
                </a:cubicBezTo>
                <a:cubicBezTo>
                  <a:pt x="4659821" y="923258"/>
                  <a:pt x="4683348" y="923925"/>
                  <a:pt x="4705731" y="920591"/>
                </a:cubicBezTo>
                <a:cubicBezTo>
                  <a:pt x="4714304" y="919353"/>
                  <a:pt x="4723162" y="918305"/>
                  <a:pt x="4730973" y="915162"/>
                </a:cubicBezTo>
                <a:cubicBezTo>
                  <a:pt x="4760595" y="903351"/>
                  <a:pt x="4790218" y="892112"/>
                  <a:pt x="4822794" y="892397"/>
                </a:cubicBezTo>
                <a:cubicBezTo>
                  <a:pt x="4825460" y="892397"/>
                  <a:pt x="4828128" y="892112"/>
                  <a:pt x="4830794" y="891635"/>
                </a:cubicBezTo>
                <a:cubicBezTo>
                  <a:pt x="4853940" y="887730"/>
                  <a:pt x="4877848" y="886206"/>
                  <a:pt x="4894421" y="865442"/>
                </a:cubicBezTo>
                <a:cubicBezTo>
                  <a:pt x="4897469" y="861632"/>
                  <a:pt x="4904422" y="860489"/>
                  <a:pt x="4909756" y="858964"/>
                </a:cubicBezTo>
                <a:cubicBezTo>
                  <a:pt x="4918996" y="856488"/>
                  <a:pt x="4925188" y="851440"/>
                  <a:pt x="4928521" y="842391"/>
                </a:cubicBezTo>
                <a:cubicBezTo>
                  <a:pt x="4934141" y="826770"/>
                  <a:pt x="4940808" y="811435"/>
                  <a:pt x="4945857" y="795623"/>
                </a:cubicBezTo>
                <a:cubicBezTo>
                  <a:pt x="4949381" y="784765"/>
                  <a:pt x="4955953" y="778764"/>
                  <a:pt x="4966145" y="774287"/>
                </a:cubicBezTo>
                <a:cubicBezTo>
                  <a:pt x="4971860" y="771811"/>
                  <a:pt x="4976813" y="766382"/>
                  <a:pt x="4980909" y="761333"/>
                </a:cubicBezTo>
                <a:cubicBezTo>
                  <a:pt x="4985862" y="755237"/>
                  <a:pt x="4988433" y="747141"/>
                  <a:pt x="4993862" y="741712"/>
                </a:cubicBezTo>
                <a:cubicBezTo>
                  <a:pt x="5007102" y="728186"/>
                  <a:pt x="5011198" y="713232"/>
                  <a:pt x="5006816" y="694754"/>
                </a:cubicBezTo>
                <a:cubicBezTo>
                  <a:pt x="5002911" y="678371"/>
                  <a:pt x="5013198" y="656463"/>
                  <a:pt x="5026724" y="653129"/>
                </a:cubicBezTo>
                <a:cubicBezTo>
                  <a:pt x="5041678" y="649414"/>
                  <a:pt x="5051965" y="640271"/>
                  <a:pt x="5062538" y="630079"/>
                </a:cubicBezTo>
                <a:cubicBezTo>
                  <a:pt x="5068443" y="624364"/>
                  <a:pt x="5076730" y="619411"/>
                  <a:pt x="5084731" y="617982"/>
                </a:cubicBezTo>
                <a:cubicBezTo>
                  <a:pt x="5115116" y="612458"/>
                  <a:pt x="5143786" y="619220"/>
                  <a:pt x="5172647" y="630174"/>
                </a:cubicBezTo>
                <a:cubicBezTo>
                  <a:pt x="5191506" y="637318"/>
                  <a:pt x="5212461" y="639223"/>
                  <a:pt x="5232654" y="642080"/>
                </a:cubicBezTo>
                <a:cubicBezTo>
                  <a:pt x="5238941" y="642937"/>
                  <a:pt x="5246942" y="641033"/>
                  <a:pt x="5252371" y="637508"/>
                </a:cubicBezTo>
                <a:cubicBezTo>
                  <a:pt x="5271421" y="625316"/>
                  <a:pt x="5290376" y="612743"/>
                  <a:pt x="5308092" y="598646"/>
                </a:cubicBezTo>
                <a:cubicBezTo>
                  <a:pt x="5324571" y="585407"/>
                  <a:pt x="5343144" y="579882"/>
                  <a:pt x="5363147" y="581311"/>
                </a:cubicBezTo>
                <a:cubicBezTo>
                  <a:pt x="5377720" y="582359"/>
                  <a:pt x="5390864" y="579977"/>
                  <a:pt x="5404580" y="576358"/>
                </a:cubicBezTo>
                <a:cubicBezTo>
                  <a:pt x="5416010" y="573310"/>
                  <a:pt x="5428583" y="571214"/>
                  <a:pt x="5440203" y="572548"/>
                </a:cubicBezTo>
                <a:cubicBezTo>
                  <a:pt x="5456491" y="574453"/>
                  <a:pt x="5469922" y="571691"/>
                  <a:pt x="5482971" y="561880"/>
                </a:cubicBezTo>
                <a:cubicBezTo>
                  <a:pt x="5489924" y="556641"/>
                  <a:pt x="5498878" y="553879"/>
                  <a:pt x="5507165" y="550259"/>
                </a:cubicBezTo>
                <a:cubicBezTo>
                  <a:pt x="5519928" y="544640"/>
                  <a:pt x="5533168" y="539877"/>
                  <a:pt x="5545645" y="533591"/>
                </a:cubicBezTo>
                <a:cubicBezTo>
                  <a:pt x="5559076" y="526923"/>
                  <a:pt x="5571363" y="517684"/>
                  <a:pt x="5585079" y="511969"/>
                </a:cubicBezTo>
                <a:cubicBezTo>
                  <a:pt x="5599843" y="505778"/>
                  <a:pt x="5609368" y="496348"/>
                  <a:pt x="5615368" y="481679"/>
                </a:cubicBezTo>
                <a:cubicBezTo>
                  <a:pt x="5619179" y="472440"/>
                  <a:pt x="5624417" y="462629"/>
                  <a:pt x="5631656" y="456152"/>
                </a:cubicBezTo>
                <a:cubicBezTo>
                  <a:pt x="5646611" y="442913"/>
                  <a:pt x="5664136" y="432625"/>
                  <a:pt x="5679377" y="419576"/>
                </a:cubicBezTo>
                <a:cubicBezTo>
                  <a:pt x="5700808" y="401288"/>
                  <a:pt x="5720620" y="381857"/>
                  <a:pt x="5722525" y="350615"/>
                </a:cubicBezTo>
                <a:cubicBezTo>
                  <a:pt x="5723572" y="333375"/>
                  <a:pt x="5732716" y="326041"/>
                  <a:pt x="5749576" y="321945"/>
                </a:cubicBezTo>
                <a:cubicBezTo>
                  <a:pt x="5755195" y="320612"/>
                  <a:pt x="5763197" y="318040"/>
                  <a:pt x="5764911" y="313849"/>
                </a:cubicBezTo>
                <a:cubicBezTo>
                  <a:pt x="5770054" y="301371"/>
                  <a:pt x="5780722" y="298895"/>
                  <a:pt x="5791009" y="293942"/>
                </a:cubicBezTo>
                <a:cubicBezTo>
                  <a:pt x="5797201" y="290989"/>
                  <a:pt x="5804821" y="285179"/>
                  <a:pt x="5806440" y="279178"/>
                </a:cubicBezTo>
                <a:cubicBezTo>
                  <a:pt x="5813107" y="254889"/>
                  <a:pt x="5831395" y="240602"/>
                  <a:pt x="5848636" y="224885"/>
                </a:cubicBezTo>
                <a:cubicBezTo>
                  <a:pt x="5853684" y="220218"/>
                  <a:pt x="5859113" y="214884"/>
                  <a:pt x="5861590" y="208788"/>
                </a:cubicBezTo>
                <a:cubicBezTo>
                  <a:pt x="5866829" y="195643"/>
                  <a:pt x="5874639" y="186118"/>
                  <a:pt x="5888355" y="181166"/>
                </a:cubicBezTo>
                <a:cubicBezTo>
                  <a:pt x="5892736" y="179642"/>
                  <a:pt x="5896737" y="176117"/>
                  <a:pt x="5900071" y="172784"/>
                </a:cubicBezTo>
                <a:cubicBezTo>
                  <a:pt x="5907215" y="165545"/>
                  <a:pt x="5913215" y="157067"/>
                  <a:pt x="5920740" y="150305"/>
                </a:cubicBezTo>
                <a:cubicBezTo>
                  <a:pt x="5939885" y="132874"/>
                  <a:pt x="5958840" y="115729"/>
                  <a:pt x="5969985" y="91345"/>
                </a:cubicBezTo>
                <a:cubicBezTo>
                  <a:pt x="5975413" y="79439"/>
                  <a:pt x="5981605" y="66485"/>
                  <a:pt x="5991130" y="58293"/>
                </a:cubicBezTo>
                <a:cubicBezTo>
                  <a:pt x="6003227" y="47911"/>
                  <a:pt x="6019133" y="42005"/>
                  <a:pt x="6033325" y="33909"/>
                </a:cubicBezTo>
                <a:cubicBezTo>
                  <a:pt x="6040469" y="29813"/>
                  <a:pt x="6047137" y="24860"/>
                  <a:pt x="6054376" y="20955"/>
                </a:cubicBezTo>
                <a:cubicBezTo>
                  <a:pt x="6067234" y="14097"/>
                  <a:pt x="6080379" y="7715"/>
                  <a:pt x="6095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9953252-97DE-4766-B2F6-E4FDA2FDA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" y="3296010"/>
            <a:ext cx="9143592" cy="2849975"/>
          </a:xfrm>
          <a:custGeom>
            <a:avLst/>
            <a:gdLst>
              <a:gd name="connsiteX0" fmla="*/ 6095524 w 6095524"/>
              <a:gd name="connsiteY0" fmla="*/ 0 h 1424940"/>
              <a:gd name="connsiteX1" fmla="*/ 6095524 w 6095524"/>
              <a:gd name="connsiteY1" fmla="*/ 17431 h 1424940"/>
              <a:gd name="connsiteX2" fmla="*/ 6095524 w 6095524"/>
              <a:gd name="connsiteY2" fmla="*/ 216290 h 1424940"/>
              <a:gd name="connsiteX3" fmla="*/ 6079998 w 6095524"/>
              <a:gd name="connsiteY3" fmla="*/ 230600 h 1424940"/>
              <a:gd name="connsiteX4" fmla="*/ 6012751 w 6095524"/>
              <a:gd name="connsiteY4" fmla="*/ 260699 h 1424940"/>
              <a:gd name="connsiteX5" fmla="*/ 5992749 w 6095524"/>
              <a:gd name="connsiteY5" fmla="*/ 268700 h 1424940"/>
              <a:gd name="connsiteX6" fmla="*/ 5910358 w 6095524"/>
              <a:gd name="connsiteY6" fmla="*/ 320231 h 1424940"/>
              <a:gd name="connsiteX7" fmla="*/ 5835777 w 6095524"/>
              <a:gd name="connsiteY7" fmla="*/ 383953 h 1424940"/>
              <a:gd name="connsiteX8" fmla="*/ 5781008 w 6095524"/>
              <a:gd name="connsiteY8" fmla="*/ 459581 h 1424940"/>
              <a:gd name="connsiteX9" fmla="*/ 5765673 w 6095524"/>
              <a:gd name="connsiteY9" fmla="*/ 477584 h 1424940"/>
              <a:gd name="connsiteX10" fmla="*/ 5723763 w 6095524"/>
              <a:gd name="connsiteY10" fmla="*/ 500158 h 1424940"/>
              <a:gd name="connsiteX11" fmla="*/ 5686711 w 6095524"/>
              <a:gd name="connsiteY11" fmla="*/ 517112 h 1424940"/>
              <a:gd name="connsiteX12" fmla="*/ 5659850 w 6095524"/>
              <a:gd name="connsiteY12" fmla="*/ 535877 h 1424940"/>
              <a:gd name="connsiteX13" fmla="*/ 5637181 w 6095524"/>
              <a:gd name="connsiteY13" fmla="*/ 553117 h 1424940"/>
              <a:gd name="connsiteX14" fmla="*/ 5585841 w 6095524"/>
              <a:gd name="connsiteY14" fmla="*/ 597694 h 1424940"/>
              <a:gd name="connsiteX15" fmla="*/ 5528977 w 6095524"/>
              <a:gd name="connsiteY15" fmla="*/ 635318 h 1424940"/>
              <a:gd name="connsiteX16" fmla="*/ 5483256 w 6095524"/>
              <a:gd name="connsiteY16" fmla="*/ 681419 h 1424940"/>
              <a:gd name="connsiteX17" fmla="*/ 5464397 w 6095524"/>
              <a:gd name="connsiteY17" fmla="*/ 706374 h 1424940"/>
              <a:gd name="connsiteX18" fmla="*/ 5424773 w 6095524"/>
              <a:gd name="connsiteY18" fmla="*/ 723424 h 1424940"/>
              <a:gd name="connsiteX19" fmla="*/ 5381815 w 6095524"/>
              <a:gd name="connsiteY19" fmla="*/ 750094 h 1424940"/>
              <a:gd name="connsiteX20" fmla="*/ 5351335 w 6095524"/>
              <a:gd name="connsiteY20" fmla="*/ 776573 h 1424940"/>
              <a:gd name="connsiteX21" fmla="*/ 5327809 w 6095524"/>
              <a:gd name="connsiteY21" fmla="*/ 794290 h 1424940"/>
              <a:gd name="connsiteX22" fmla="*/ 5294566 w 6095524"/>
              <a:gd name="connsiteY22" fmla="*/ 812102 h 1424940"/>
              <a:gd name="connsiteX23" fmla="*/ 5261229 w 6095524"/>
              <a:gd name="connsiteY23" fmla="*/ 835438 h 1424940"/>
              <a:gd name="connsiteX24" fmla="*/ 5245037 w 6095524"/>
              <a:gd name="connsiteY24" fmla="*/ 849821 h 1424940"/>
              <a:gd name="connsiteX25" fmla="*/ 5213699 w 6095524"/>
              <a:gd name="connsiteY25" fmla="*/ 873728 h 1424940"/>
              <a:gd name="connsiteX26" fmla="*/ 5181409 w 6095524"/>
              <a:gd name="connsiteY26" fmla="*/ 896017 h 1424940"/>
              <a:gd name="connsiteX27" fmla="*/ 5120735 w 6095524"/>
              <a:gd name="connsiteY27" fmla="*/ 921544 h 1424940"/>
              <a:gd name="connsiteX28" fmla="*/ 5065490 w 6095524"/>
              <a:gd name="connsiteY28" fmla="*/ 959072 h 1424940"/>
              <a:gd name="connsiteX29" fmla="*/ 5021675 w 6095524"/>
              <a:gd name="connsiteY29" fmla="*/ 986504 h 1424940"/>
              <a:gd name="connsiteX30" fmla="*/ 4996148 w 6095524"/>
              <a:gd name="connsiteY30" fmla="*/ 1004507 h 1424940"/>
              <a:gd name="connsiteX31" fmla="*/ 4949285 w 6095524"/>
              <a:gd name="connsiteY31" fmla="*/ 1044702 h 1424940"/>
              <a:gd name="connsiteX32" fmla="*/ 4876609 w 6095524"/>
              <a:gd name="connsiteY32" fmla="*/ 1086993 h 1424940"/>
              <a:gd name="connsiteX33" fmla="*/ 4832699 w 6095524"/>
              <a:gd name="connsiteY33" fmla="*/ 1109853 h 1424940"/>
              <a:gd name="connsiteX34" fmla="*/ 4738211 w 6095524"/>
              <a:gd name="connsiteY34" fmla="*/ 1144334 h 1424940"/>
              <a:gd name="connsiteX35" fmla="*/ 4707731 w 6095524"/>
              <a:gd name="connsiteY35" fmla="*/ 1156621 h 1424940"/>
              <a:gd name="connsiteX36" fmla="*/ 4672870 w 6095524"/>
              <a:gd name="connsiteY36" fmla="*/ 1164717 h 1424940"/>
              <a:gd name="connsiteX37" fmla="*/ 4616863 w 6095524"/>
              <a:gd name="connsiteY37" fmla="*/ 1183862 h 1424940"/>
              <a:gd name="connsiteX38" fmla="*/ 4507516 w 6095524"/>
              <a:gd name="connsiteY38" fmla="*/ 1216819 h 1424940"/>
              <a:gd name="connsiteX39" fmla="*/ 4483513 w 6095524"/>
              <a:gd name="connsiteY39" fmla="*/ 1221867 h 1424940"/>
              <a:gd name="connsiteX40" fmla="*/ 4422362 w 6095524"/>
              <a:gd name="connsiteY40" fmla="*/ 1243108 h 1424940"/>
              <a:gd name="connsiteX41" fmla="*/ 4385691 w 6095524"/>
              <a:gd name="connsiteY41" fmla="*/ 1257395 h 1424940"/>
              <a:gd name="connsiteX42" fmla="*/ 4355306 w 6095524"/>
              <a:gd name="connsiteY42" fmla="*/ 1265587 h 1424940"/>
              <a:gd name="connsiteX43" fmla="*/ 4328446 w 6095524"/>
              <a:gd name="connsiteY43" fmla="*/ 1269397 h 1424940"/>
              <a:gd name="connsiteX44" fmla="*/ 4257770 w 6095524"/>
              <a:gd name="connsiteY44" fmla="*/ 1288256 h 1424940"/>
              <a:gd name="connsiteX45" fmla="*/ 4229576 w 6095524"/>
              <a:gd name="connsiteY45" fmla="*/ 1295686 h 1424940"/>
              <a:gd name="connsiteX46" fmla="*/ 4156424 w 6095524"/>
              <a:gd name="connsiteY46" fmla="*/ 1321213 h 1424940"/>
              <a:gd name="connsiteX47" fmla="*/ 4094416 w 6095524"/>
              <a:gd name="connsiteY47" fmla="*/ 1338072 h 1424940"/>
              <a:gd name="connsiteX48" fmla="*/ 4068509 w 6095524"/>
              <a:gd name="connsiteY48" fmla="*/ 1346168 h 1424940"/>
              <a:gd name="connsiteX49" fmla="*/ 4009263 w 6095524"/>
              <a:gd name="connsiteY49" fmla="*/ 1359694 h 1424940"/>
              <a:gd name="connsiteX50" fmla="*/ 3975735 w 6095524"/>
              <a:gd name="connsiteY50" fmla="*/ 1369219 h 1424940"/>
              <a:gd name="connsiteX51" fmla="*/ 3893915 w 6095524"/>
              <a:gd name="connsiteY51" fmla="*/ 1379982 h 1424940"/>
              <a:gd name="connsiteX52" fmla="*/ 3809428 w 6095524"/>
              <a:gd name="connsiteY52" fmla="*/ 1390364 h 1424940"/>
              <a:gd name="connsiteX53" fmla="*/ 3763042 w 6095524"/>
              <a:gd name="connsiteY53" fmla="*/ 1393793 h 1424940"/>
              <a:gd name="connsiteX54" fmla="*/ 3722561 w 6095524"/>
              <a:gd name="connsiteY54" fmla="*/ 1399223 h 1424940"/>
              <a:gd name="connsiteX55" fmla="*/ 3687318 w 6095524"/>
              <a:gd name="connsiteY55" fmla="*/ 1402652 h 1424940"/>
              <a:gd name="connsiteX56" fmla="*/ 3631216 w 6095524"/>
              <a:gd name="connsiteY56" fmla="*/ 1409605 h 1424940"/>
              <a:gd name="connsiteX57" fmla="*/ 3607880 w 6095524"/>
              <a:gd name="connsiteY57" fmla="*/ 1411415 h 1424940"/>
              <a:gd name="connsiteX58" fmla="*/ 3552825 w 6095524"/>
              <a:gd name="connsiteY58" fmla="*/ 1411319 h 1424940"/>
              <a:gd name="connsiteX59" fmla="*/ 3533680 w 6095524"/>
              <a:gd name="connsiteY59" fmla="*/ 1410367 h 1424940"/>
              <a:gd name="connsiteX60" fmla="*/ 3496818 w 6095524"/>
              <a:gd name="connsiteY60" fmla="*/ 1398556 h 1424940"/>
              <a:gd name="connsiteX61" fmla="*/ 3492437 w 6095524"/>
              <a:gd name="connsiteY61" fmla="*/ 1397699 h 1424940"/>
              <a:gd name="connsiteX62" fmla="*/ 3468243 w 6095524"/>
              <a:gd name="connsiteY62" fmla="*/ 1393031 h 1424940"/>
              <a:gd name="connsiteX63" fmla="*/ 3455003 w 6095524"/>
              <a:gd name="connsiteY63" fmla="*/ 1391507 h 1424940"/>
              <a:gd name="connsiteX64" fmla="*/ 3404711 w 6095524"/>
              <a:gd name="connsiteY64" fmla="*/ 1381792 h 1424940"/>
              <a:gd name="connsiteX65" fmla="*/ 3375756 w 6095524"/>
              <a:gd name="connsiteY65" fmla="*/ 1377220 h 1424940"/>
              <a:gd name="connsiteX66" fmla="*/ 3352324 w 6095524"/>
              <a:gd name="connsiteY66" fmla="*/ 1377887 h 1424940"/>
              <a:gd name="connsiteX67" fmla="*/ 3311176 w 6095524"/>
              <a:gd name="connsiteY67" fmla="*/ 1378744 h 1424940"/>
              <a:gd name="connsiteX68" fmla="*/ 3298031 w 6095524"/>
              <a:gd name="connsiteY68" fmla="*/ 1380935 h 1424940"/>
              <a:gd name="connsiteX69" fmla="*/ 3238595 w 6095524"/>
              <a:gd name="connsiteY69" fmla="*/ 1374648 h 1424940"/>
              <a:gd name="connsiteX70" fmla="*/ 3204686 w 6095524"/>
              <a:gd name="connsiteY70" fmla="*/ 1374172 h 1424940"/>
              <a:gd name="connsiteX71" fmla="*/ 3166491 w 6095524"/>
              <a:gd name="connsiteY71" fmla="*/ 1366361 h 1424940"/>
              <a:gd name="connsiteX72" fmla="*/ 3155347 w 6095524"/>
              <a:gd name="connsiteY72" fmla="*/ 1366742 h 1424940"/>
              <a:gd name="connsiteX73" fmla="*/ 3142869 w 6095524"/>
              <a:gd name="connsiteY73" fmla="*/ 1367409 h 1424940"/>
              <a:gd name="connsiteX74" fmla="*/ 3104578 w 6095524"/>
              <a:gd name="connsiteY74" fmla="*/ 1367981 h 1424940"/>
              <a:gd name="connsiteX75" fmla="*/ 3081337 w 6095524"/>
              <a:gd name="connsiteY75" fmla="*/ 1370838 h 1424940"/>
              <a:gd name="connsiteX76" fmla="*/ 3037047 w 6095524"/>
              <a:gd name="connsiteY76" fmla="*/ 1369124 h 1424940"/>
              <a:gd name="connsiteX77" fmla="*/ 3020663 w 6095524"/>
              <a:gd name="connsiteY77" fmla="*/ 1371600 h 1424940"/>
              <a:gd name="connsiteX78" fmla="*/ 2979230 w 6095524"/>
              <a:gd name="connsiteY78" fmla="*/ 1371886 h 1424940"/>
              <a:gd name="connsiteX79" fmla="*/ 2942082 w 6095524"/>
              <a:gd name="connsiteY79" fmla="*/ 1370457 h 1424940"/>
              <a:gd name="connsiteX80" fmla="*/ 2906268 w 6095524"/>
              <a:gd name="connsiteY80" fmla="*/ 1371219 h 1424940"/>
              <a:gd name="connsiteX81" fmla="*/ 2880646 w 6095524"/>
              <a:gd name="connsiteY81" fmla="*/ 1374362 h 1424940"/>
              <a:gd name="connsiteX82" fmla="*/ 2852833 w 6095524"/>
              <a:gd name="connsiteY82" fmla="*/ 1376267 h 1424940"/>
              <a:gd name="connsiteX83" fmla="*/ 2776157 w 6095524"/>
              <a:gd name="connsiteY83" fmla="*/ 1387602 h 1424940"/>
              <a:gd name="connsiteX84" fmla="*/ 2761965 w 6095524"/>
              <a:gd name="connsiteY84" fmla="*/ 1384840 h 1424940"/>
              <a:gd name="connsiteX85" fmla="*/ 2681383 w 6095524"/>
              <a:gd name="connsiteY85" fmla="*/ 1382268 h 1424940"/>
              <a:gd name="connsiteX86" fmla="*/ 2663857 w 6095524"/>
              <a:gd name="connsiteY86" fmla="*/ 1382459 h 1424940"/>
              <a:gd name="connsiteX87" fmla="*/ 2616803 w 6095524"/>
              <a:gd name="connsiteY87" fmla="*/ 1371219 h 1424940"/>
              <a:gd name="connsiteX88" fmla="*/ 2544223 w 6095524"/>
              <a:gd name="connsiteY88" fmla="*/ 1389031 h 1424940"/>
              <a:gd name="connsiteX89" fmla="*/ 2476309 w 6095524"/>
              <a:gd name="connsiteY89" fmla="*/ 1411319 h 1424940"/>
              <a:gd name="connsiteX90" fmla="*/ 2467737 w 6095524"/>
              <a:gd name="connsiteY90" fmla="*/ 1414177 h 1424940"/>
              <a:gd name="connsiteX91" fmla="*/ 2443353 w 6095524"/>
              <a:gd name="connsiteY91" fmla="*/ 1419035 h 1424940"/>
              <a:gd name="connsiteX92" fmla="*/ 2413159 w 6095524"/>
              <a:gd name="connsiteY92" fmla="*/ 1420749 h 1424940"/>
              <a:gd name="connsiteX93" fmla="*/ 2374868 w 6095524"/>
              <a:gd name="connsiteY93" fmla="*/ 1424940 h 1424940"/>
              <a:gd name="connsiteX94" fmla="*/ 2344198 w 6095524"/>
              <a:gd name="connsiteY94" fmla="*/ 1419701 h 1424940"/>
              <a:gd name="connsiteX95" fmla="*/ 2301335 w 6095524"/>
              <a:gd name="connsiteY95" fmla="*/ 1411891 h 1424940"/>
              <a:gd name="connsiteX96" fmla="*/ 2260949 w 6095524"/>
              <a:gd name="connsiteY96" fmla="*/ 1404461 h 1424940"/>
              <a:gd name="connsiteX97" fmla="*/ 2248186 w 6095524"/>
              <a:gd name="connsiteY97" fmla="*/ 1413224 h 1424940"/>
              <a:gd name="connsiteX98" fmla="*/ 2228469 w 6095524"/>
              <a:gd name="connsiteY98" fmla="*/ 1420844 h 1424940"/>
              <a:gd name="connsiteX99" fmla="*/ 2206562 w 6095524"/>
              <a:gd name="connsiteY99" fmla="*/ 1411700 h 1424940"/>
              <a:gd name="connsiteX100" fmla="*/ 2155317 w 6095524"/>
              <a:gd name="connsiteY100" fmla="*/ 1392746 h 1424940"/>
              <a:gd name="connsiteX101" fmla="*/ 2122932 w 6095524"/>
              <a:gd name="connsiteY101" fmla="*/ 1391888 h 1424940"/>
              <a:gd name="connsiteX102" fmla="*/ 2052542 w 6095524"/>
              <a:gd name="connsiteY102" fmla="*/ 1383792 h 1424940"/>
              <a:gd name="connsiteX103" fmla="*/ 2006537 w 6095524"/>
              <a:gd name="connsiteY103" fmla="*/ 1372267 h 1424940"/>
              <a:gd name="connsiteX104" fmla="*/ 1973486 w 6095524"/>
              <a:gd name="connsiteY104" fmla="*/ 1359218 h 1424940"/>
              <a:gd name="connsiteX105" fmla="*/ 1926146 w 6095524"/>
              <a:gd name="connsiteY105" fmla="*/ 1342168 h 1424940"/>
              <a:gd name="connsiteX106" fmla="*/ 1878616 w 6095524"/>
              <a:gd name="connsiteY106" fmla="*/ 1333310 h 1424940"/>
              <a:gd name="connsiteX107" fmla="*/ 1844231 w 6095524"/>
              <a:gd name="connsiteY107" fmla="*/ 1322165 h 1424940"/>
              <a:gd name="connsiteX108" fmla="*/ 1802225 w 6095524"/>
              <a:gd name="connsiteY108" fmla="*/ 1314545 h 1424940"/>
              <a:gd name="connsiteX109" fmla="*/ 1766983 w 6095524"/>
              <a:gd name="connsiteY109" fmla="*/ 1314260 h 1424940"/>
              <a:gd name="connsiteX110" fmla="*/ 1711738 w 6095524"/>
              <a:gd name="connsiteY110" fmla="*/ 1315593 h 1424940"/>
              <a:gd name="connsiteX111" fmla="*/ 1644111 w 6095524"/>
              <a:gd name="connsiteY111" fmla="*/ 1292543 h 1424940"/>
              <a:gd name="connsiteX112" fmla="*/ 1616774 w 6095524"/>
              <a:gd name="connsiteY112" fmla="*/ 1287399 h 1424940"/>
              <a:gd name="connsiteX113" fmla="*/ 1591056 w 6095524"/>
              <a:gd name="connsiteY113" fmla="*/ 1285018 h 1424940"/>
              <a:gd name="connsiteX114" fmla="*/ 1536478 w 6095524"/>
              <a:gd name="connsiteY114" fmla="*/ 1269683 h 1424940"/>
              <a:gd name="connsiteX115" fmla="*/ 1514285 w 6095524"/>
              <a:gd name="connsiteY115" fmla="*/ 1264634 h 1424940"/>
              <a:gd name="connsiteX116" fmla="*/ 1483233 w 6095524"/>
              <a:gd name="connsiteY116" fmla="*/ 1264730 h 1424940"/>
              <a:gd name="connsiteX117" fmla="*/ 1426750 w 6095524"/>
              <a:gd name="connsiteY117" fmla="*/ 1257681 h 1424940"/>
              <a:gd name="connsiteX118" fmla="*/ 1370362 w 6095524"/>
              <a:gd name="connsiteY118" fmla="*/ 1237107 h 1424940"/>
              <a:gd name="connsiteX119" fmla="*/ 1346454 w 6095524"/>
              <a:gd name="connsiteY119" fmla="*/ 1239107 h 1424940"/>
              <a:gd name="connsiteX120" fmla="*/ 1337882 w 6095524"/>
              <a:gd name="connsiteY120" fmla="*/ 1238631 h 1424940"/>
              <a:gd name="connsiteX121" fmla="*/ 1260825 w 6095524"/>
              <a:gd name="connsiteY121" fmla="*/ 1227296 h 1424940"/>
              <a:gd name="connsiteX122" fmla="*/ 1253109 w 6095524"/>
              <a:gd name="connsiteY122" fmla="*/ 1226058 h 1424940"/>
              <a:gd name="connsiteX123" fmla="*/ 1216915 w 6095524"/>
              <a:gd name="connsiteY123" fmla="*/ 1215962 h 1424940"/>
              <a:gd name="connsiteX124" fmla="*/ 1125664 w 6095524"/>
              <a:gd name="connsiteY124" fmla="*/ 1209675 h 1424940"/>
              <a:gd name="connsiteX125" fmla="*/ 1120045 w 6095524"/>
              <a:gd name="connsiteY125" fmla="*/ 1208913 h 1424940"/>
              <a:gd name="connsiteX126" fmla="*/ 1089469 w 6095524"/>
              <a:gd name="connsiteY126" fmla="*/ 1213961 h 1424940"/>
              <a:gd name="connsiteX127" fmla="*/ 1074325 w 6095524"/>
              <a:gd name="connsiteY127" fmla="*/ 1221105 h 1424940"/>
              <a:gd name="connsiteX128" fmla="*/ 1050703 w 6095524"/>
              <a:gd name="connsiteY128" fmla="*/ 1228535 h 1424940"/>
              <a:gd name="connsiteX129" fmla="*/ 1026700 w 6095524"/>
              <a:gd name="connsiteY129" fmla="*/ 1231297 h 1424940"/>
              <a:gd name="connsiteX130" fmla="*/ 986409 w 6095524"/>
              <a:gd name="connsiteY130" fmla="*/ 1220057 h 1424940"/>
              <a:gd name="connsiteX131" fmla="*/ 971741 w 6095524"/>
              <a:gd name="connsiteY131" fmla="*/ 1218914 h 1424940"/>
              <a:gd name="connsiteX132" fmla="*/ 939070 w 6095524"/>
              <a:gd name="connsiteY132" fmla="*/ 1213485 h 1424940"/>
              <a:gd name="connsiteX133" fmla="*/ 910495 w 6095524"/>
              <a:gd name="connsiteY133" fmla="*/ 1213866 h 1424940"/>
              <a:gd name="connsiteX134" fmla="*/ 887540 w 6095524"/>
              <a:gd name="connsiteY134" fmla="*/ 1222534 h 1424940"/>
              <a:gd name="connsiteX135" fmla="*/ 854202 w 6095524"/>
              <a:gd name="connsiteY135" fmla="*/ 1224248 h 1424940"/>
              <a:gd name="connsiteX136" fmla="*/ 832675 w 6095524"/>
              <a:gd name="connsiteY136" fmla="*/ 1217962 h 1424940"/>
              <a:gd name="connsiteX137" fmla="*/ 828294 w 6095524"/>
              <a:gd name="connsiteY137" fmla="*/ 1217105 h 1424940"/>
              <a:gd name="connsiteX138" fmla="*/ 772001 w 6095524"/>
              <a:gd name="connsiteY138" fmla="*/ 1216723 h 1424940"/>
              <a:gd name="connsiteX139" fmla="*/ 701707 w 6095524"/>
              <a:gd name="connsiteY139" fmla="*/ 1235678 h 1424940"/>
              <a:gd name="connsiteX140" fmla="*/ 690086 w 6095524"/>
              <a:gd name="connsiteY140" fmla="*/ 1239679 h 1424940"/>
              <a:gd name="connsiteX141" fmla="*/ 633412 w 6095524"/>
              <a:gd name="connsiteY141" fmla="*/ 1246632 h 1424940"/>
              <a:gd name="connsiteX142" fmla="*/ 603028 w 6095524"/>
              <a:gd name="connsiteY142" fmla="*/ 1253681 h 1424940"/>
              <a:gd name="connsiteX143" fmla="*/ 581120 w 6095524"/>
              <a:gd name="connsiteY143" fmla="*/ 1254062 h 1424940"/>
              <a:gd name="connsiteX144" fmla="*/ 554642 w 6095524"/>
              <a:gd name="connsiteY144" fmla="*/ 1266539 h 1424940"/>
              <a:gd name="connsiteX145" fmla="*/ 545973 w 6095524"/>
              <a:gd name="connsiteY145" fmla="*/ 1271969 h 1424940"/>
              <a:gd name="connsiteX146" fmla="*/ 535591 w 6095524"/>
              <a:gd name="connsiteY146" fmla="*/ 1275207 h 1424940"/>
              <a:gd name="connsiteX147" fmla="*/ 488538 w 6095524"/>
              <a:gd name="connsiteY147" fmla="*/ 1285494 h 1424940"/>
              <a:gd name="connsiteX148" fmla="*/ 480155 w 6095524"/>
              <a:gd name="connsiteY148" fmla="*/ 1291304 h 1424940"/>
              <a:gd name="connsiteX149" fmla="*/ 474535 w 6095524"/>
              <a:gd name="connsiteY149" fmla="*/ 1294924 h 1424940"/>
              <a:gd name="connsiteX150" fmla="*/ 428816 w 6095524"/>
              <a:gd name="connsiteY150" fmla="*/ 1301020 h 1424940"/>
              <a:gd name="connsiteX151" fmla="*/ 400241 w 6095524"/>
              <a:gd name="connsiteY151" fmla="*/ 1318260 h 1424940"/>
              <a:gd name="connsiteX152" fmla="*/ 392431 w 6095524"/>
              <a:gd name="connsiteY152" fmla="*/ 1325594 h 1424940"/>
              <a:gd name="connsiteX153" fmla="*/ 365093 w 6095524"/>
              <a:gd name="connsiteY153" fmla="*/ 1336643 h 1424940"/>
              <a:gd name="connsiteX154" fmla="*/ 273177 w 6095524"/>
              <a:gd name="connsiteY154" fmla="*/ 1357884 h 1424940"/>
              <a:gd name="connsiteX155" fmla="*/ 246888 w 6095524"/>
              <a:gd name="connsiteY155" fmla="*/ 1350359 h 1424940"/>
              <a:gd name="connsiteX156" fmla="*/ 196977 w 6095524"/>
              <a:gd name="connsiteY156" fmla="*/ 1370552 h 1424940"/>
              <a:gd name="connsiteX157" fmla="*/ 153352 w 6095524"/>
              <a:gd name="connsiteY157" fmla="*/ 1381982 h 1424940"/>
              <a:gd name="connsiteX158" fmla="*/ 137160 w 6095524"/>
              <a:gd name="connsiteY158" fmla="*/ 1384745 h 1424940"/>
              <a:gd name="connsiteX159" fmla="*/ 85917 w 6095524"/>
              <a:gd name="connsiteY159" fmla="*/ 1389793 h 1424940"/>
              <a:gd name="connsiteX160" fmla="*/ 59532 w 6095524"/>
              <a:gd name="connsiteY160" fmla="*/ 1401223 h 1424940"/>
              <a:gd name="connsiteX161" fmla="*/ 30325 w 6095524"/>
              <a:gd name="connsiteY161" fmla="*/ 1409974 h 1424940"/>
              <a:gd name="connsiteX162" fmla="*/ 0 w 6095524"/>
              <a:gd name="connsiteY162" fmla="*/ 1412360 h 1424940"/>
              <a:gd name="connsiteX163" fmla="*/ 0 w 6095524"/>
              <a:gd name="connsiteY163" fmla="*/ 1058622 h 1424940"/>
              <a:gd name="connsiteX164" fmla="*/ 17145 w 6095524"/>
              <a:gd name="connsiteY164" fmla="*/ 1060228 h 1424940"/>
              <a:gd name="connsiteX165" fmla="*/ 44672 w 6095524"/>
              <a:gd name="connsiteY165" fmla="*/ 1066324 h 1424940"/>
              <a:gd name="connsiteX166" fmla="*/ 84677 w 6095524"/>
              <a:gd name="connsiteY166" fmla="*/ 1076230 h 1424940"/>
              <a:gd name="connsiteX167" fmla="*/ 132017 w 6095524"/>
              <a:gd name="connsiteY167" fmla="*/ 1064990 h 1424940"/>
              <a:gd name="connsiteX168" fmla="*/ 136779 w 6095524"/>
              <a:gd name="connsiteY168" fmla="*/ 1060323 h 1424940"/>
              <a:gd name="connsiteX169" fmla="*/ 187547 w 6095524"/>
              <a:gd name="connsiteY169" fmla="*/ 1049179 h 1424940"/>
              <a:gd name="connsiteX170" fmla="*/ 270891 w 6095524"/>
              <a:gd name="connsiteY170" fmla="*/ 1036415 h 1424940"/>
              <a:gd name="connsiteX171" fmla="*/ 276320 w 6095524"/>
              <a:gd name="connsiteY171" fmla="*/ 1035558 h 1424940"/>
              <a:gd name="connsiteX172" fmla="*/ 323755 w 6095524"/>
              <a:gd name="connsiteY172" fmla="*/ 1061561 h 1424940"/>
              <a:gd name="connsiteX173" fmla="*/ 361855 w 6095524"/>
              <a:gd name="connsiteY173" fmla="*/ 1057942 h 1424940"/>
              <a:gd name="connsiteX174" fmla="*/ 379571 w 6095524"/>
              <a:gd name="connsiteY174" fmla="*/ 1039939 h 1424940"/>
              <a:gd name="connsiteX175" fmla="*/ 430530 w 6095524"/>
              <a:gd name="connsiteY175" fmla="*/ 1025747 h 1424940"/>
              <a:gd name="connsiteX176" fmla="*/ 493300 w 6095524"/>
              <a:gd name="connsiteY176" fmla="*/ 1027176 h 1424940"/>
              <a:gd name="connsiteX177" fmla="*/ 537782 w 6095524"/>
              <a:gd name="connsiteY177" fmla="*/ 1025366 h 1424940"/>
              <a:gd name="connsiteX178" fmla="*/ 562166 w 6095524"/>
              <a:gd name="connsiteY178" fmla="*/ 1015746 h 1424940"/>
              <a:gd name="connsiteX179" fmla="*/ 579596 w 6095524"/>
              <a:gd name="connsiteY179" fmla="*/ 1016699 h 1424940"/>
              <a:gd name="connsiteX180" fmla="*/ 612362 w 6095524"/>
              <a:gd name="connsiteY180" fmla="*/ 1023557 h 1424940"/>
              <a:gd name="connsiteX181" fmla="*/ 716090 w 6095524"/>
              <a:gd name="connsiteY181" fmla="*/ 1031653 h 1424940"/>
              <a:gd name="connsiteX182" fmla="*/ 758381 w 6095524"/>
              <a:gd name="connsiteY182" fmla="*/ 1018985 h 1424940"/>
              <a:gd name="connsiteX183" fmla="*/ 771049 w 6095524"/>
              <a:gd name="connsiteY183" fmla="*/ 1018699 h 1424940"/>
              <a:gd name="connsiteX184" fmla="*/ 799433 w 6095524"/>
              <a:gd name="connsiteY184" fmla="*/ 1023652 h 1424940"/>
              <a:gd name="connsiteX185" fmla="*/ 858012 w 6095524"/>
              <a:gd name="connsiteY185" fmla="*/ 1020318 h 1424940"/>
              <a:gd name="connsiteX186" fmla="*/ 879634 w 6095524"/>
              <a:gd name="connsiteY186" fmla="*/ 1015270 h 1424940"/>
              <a:gd name="connsiteX187" fmla="*/ 891635 w 6095524"/>
              <a:gd name="connsiteY187" fmla="*/ 1012031 h 1424940"/>
              <a:gd name="connsiteX188" fmla="*/ 953262 w 6095524"/>
              <a:gd name="connsiteY188" fmla="*/ 1003078 h 1424940"/>
              <a:gd name="connsiteX189" fmla="*/ 980694 w 6095524"/>
              <a:gd name="connsiteY189" fmla="*/ 993458 h 1424940"/>
              <a:gd name="connsiteX190" fmla="*/ 988124 w 6095524"/>
              <a:gd name="connsiteY190" fmla="*/ 992029 h 1424940"/>
              <a:gd name="connsiteX191" fmla="*/ 1028795 w 6095524"/>
              <a:gd name="connsiteY191" fmla="*/ 996029 h 1424940"/>
              <a:gd name="connsiteX192" fmla="*/ 1059275 w 6095524"/>
              <a:gd name="connsiteY192" fmla="*/ 1011555 h 1424940"/>
              <a:gd name="connsiteX193" fmla="*/ 1065181 w 6095524"/>
              <a:gd name="connsiteY193" fmla="*/ 1016794 h 1424940"/>
              <a:gd name="connsiteX194" fmla="*/ 1150144 w 6095524"/>
              <a:gd name="connsiteY194" fmla="*/ 1014984 h 1424940"/>
              <a:gd name="connsiteX195" fmla="*/ 1163193 w 6095524"/>
              <a:gd name="connsiteY195" fmla="*/ 1012793 h 1424940"/>
              <a:gd name="connsiteX196" fmla="*/ 1226249 w 6095524"/>
              <a:gd name="connsiteY196" fmla="*/ 1021937 h 1424940"/>
              <a:gd name="connsiteX197" fmla="*/ 1244632 w 6095524"/>
              <a:gd name="connsiteY197" fmla="*/ 1023747 h 1424940"/>
              <a:gd name="connsiteX198" fmla="*/ 1310545 w 6095524"/>
              <a:gd name="connsiteY198" fmla="*/ 1031939 h 1424940"/>
              <a:gd name="connsiteX199" fmla="*/ 1319879 w 6095524"/>
              <a:gd name="connsiteY199" fmla="*/ 1024319 h 1424940"/>
              <a:gd name="connsiteX200" fmla="*/ 1346740 w 6095524"/>
              <a:gd name="connsiteY200" fmla="*/ 1005173 h 1424940"/>
              <a:gd name="connsiteX201" fmla="*/ 1399699 w 6095524"/>
              <a:gd name="connsiteY201" fmla="*/ 988219 h 1424940"/>
              <a:gd name="connsiteX202" fmla="*/ 1414082 w 6095524"/>
              <a:gd name="connsiteY202" fmla="*/ 989171 h 1424940"/>
              <a:gd name="connsiteX203" fmla="*/ 1450467 w 6095524"/>
              <a:gd name="connsiteY203" fmla="*/ 1017461 h 1424940"/>
              <a:gd name="connsiteX204" fmla="*/ 1468184 w 6095524"/>
              <a:gd name="connsiteY204" fmla="*/ 1028795 h 1424940"/>
              <a:gd name="connsiteX205" fmla="*/ 1518476 w 6095524"/>
              <a:gd name="connsiteY205" fmla="*/ 1049655 h 1424940"/>
              <a:gd name="connsiteX206" fmla="*/ 1522667 w 6095524"/>
              <a:gd name="connsiteY206" fmla="*/ 1053465 h 1424940"/>
              <a:gd name="connsiteX207" fmla="*/ 1559814 w 6095524"/>
              <a:gd name="connsiteY207" fmla="*/ 1098709 h 1424940"/>
              <a:gd name="connsiteX208" fmla="*/ 1568196 w 6095524"/>
              <a:gd name="connsiteY208" fmla="*/ 1106424 h 1424940"/>
              <a:gd name="connsiteX209" fmla="*/ 1578293 w 6095524"/>
              <a:gd name="connsiteY209" fmla="*/ 1118426 h 1424940"/>
              <a:gd name="connsiteX210" fmla="*/ 1609820 w 6095524"/>
              <a:gd name="connsiteY210" fmla="*/ 1141667 h 1424940"/>
              <a:gd name="connsiteX211" fmla="*/ 1648873 w 6095524"/>
              <a:gd name="connsiteY211" fmla="*/ 1149096 h 1424940"/>
              <a:gd name="connsiteX212" fmla="*/ 1696022 w 6095524"/>
              <a:gd name="connsiteY212" fmla="*/ 1160431 h 1424940"/>
              <a:gd name="connsiteX213" fmla="*/ 1715739 w 6095524"/>
              <a:gd name="connsiteY213" fmla="*/ 1168051 h 1424940"/>
              <a:gd name="connsiteX214" fmla="*/ 1768602 w 6095524"/>
              <a:gd name="connsiteY214" fmla="*/ 1182529 h 1424940"/>
              <a:gd name="connsiteX215" fmla="*/ 1806321 w 6095524"/>
              <a:gd name="connsiteY215" fmla="*/ 1194721 h 1424940"/>
              <a:gd name="connsiteX216" fmla="*/ 1860709 w 6095524"/>
              <a:gd name="connsiteY216" fmla="*/ 1201865 h 1424940"/>
              <a:gd name="connsiteX217" fmla="*/ 1887093 w 6095524"/>
              <a:gd name="connsiteY217" fmla="*/ 1202150 h 1424940"/>
              <a:gd name="connsiteX218" fmla="*/ 1935575 w 6095524"/>
              <a:gd name="connsiteY218" fmla="*/ 1238726 h 1424940"/>
              <a:gd name="connsiteX219" fmla="*/ 1974247 w 6095524"/>
              <a:gd name="connsiteY219" fmla="*/ 1262920 h 1424940"/>
              <a:gd name="connsiteX220" fmla="*/ 2014919 w 6095524"/>
              <a:gd name="connsiteY220" fmla="*/ 1251204 h 1424940"/>
              <a:gd name="connsiteX221" fmla="*/ 2025968 w 6095524"/>
              <a:gd name="connsiteY221" fmla="*/ 1240155 h 1424940"/>
              <a:gd name="connsiteX222" fmla="*/ 2092643 w 6095524"/>
              <a:gd name="connsiteY222" fmla="*/ 1229678 h 1424940"/>
              <a:gd name="connsiteX223" fmla="*/ 2187893 w 6095524"/>
              <a:gd name="connsiteY223" fmla="*/ 1229297 h 1424940"/>
              <a:gd name="connsiteX224" fmla="*/ 2346294 w 6095524"/>
              <a:gd name="connsiteY224" fmla="*/ 1205484 h 1424940"/>
              <a:gd name="connsiteX225" fmla="*/ 2373916 w 6095524"/>
              <a:gd name="connsiteY225" fmla="*/ 1194435 h 1424940"/>
              <a:gd name="connsiteX226" fmla="*/ 2404967 w 6095524"/>
              <a:gd name="connsiteY226" fmla="*/ 1191673 h 1424940"/>
              <a:gd name="connsiteX227" fmla="*/ 2416874 w 6095524"/>
              <a:gd name="connsiteY227" fmla="*/ 1198436 h 1424940"/>
              <a:gd name="connsiteX228" fmla="*/ 2468975 w 6095524"/>
              <a:gd name="connsiteY228" fmla="*/ 1208532 h 1424940"/>
              <a:gd name="connsiteX229" fmla="*/ 2478882 w 6095524"/>
              <a:gd name="connsiteY229" fmla="*/ 1208723 h 1424940"/>
              <a:gd name="connsiteX230" fmla="*/ 2512791 w 6095524"/>
              <a:gd name="connsiteY230" fmla="*/ 1204436 h 1424940"/>
              <a:gd name="connsiteX231" fmla="*/ 2544223 w 6095524"/>
              <a:gd name="connsiteY231" fmla="*/ 1201960 h 1424940"/>
              <a:gd name="connsiteX232" fmla="*/ 2623471 w 6095524"/>
              <a:gd name="connsiteY232" fmla="*/ 1210056 h 1424940"/>
              <a:gd name="connsiteX233" fmla="*/ 2684241 w 6095524"/>
              <a:gd name="connsiteY233" fmla="*/ 1208151 h 1424940"/>
              <a:gd name="connsiteX234" fmla="*/ 2712244 w 6095524"/>
              <a:gd name="connsiteY234" fmla="*/ 1210056 h 1424940"/>
              <a:gd name="connsiteX235" fmla="*/ 2728055 w 6095524"/>
              <a:gd name="connsiteY235" fmla="*/ 1212914 h 1424940"/>
              <a:gd name="connsiteX236" fmla="*/ 2763869 w 6095524"/>
              <a:gd name="connsiteY236" fmla="*/ 1232821 h 1424940"/>
              <a:gd name="connsiteX237" fmla="*/ 2783491 w 6095524"/>
              <a:gd name="connsiteY237" fmla="*/ 1237298 h 1424940"/>
              <a:gd name="connsiteX238" fmla="*/ 2842546 w 6095524"/>
              <a:gd name="connsiteY238" fmla="*/ 1236917 h 1424940"/>
              <a:gd name="connsiteX239" fmla="*/ 2931128 w 6095524"/>
              <a:gd name="connsiteY239" fmla="*/ 1206913 h 1424940"/>
              <a:gd name="connsiteX240" fmla="*/ 2940368 w 6095524"/>
              <a:gd name="connsiteY240" fmla="*/ 1202912 h 1424940"/>
              <a:gd name="connsiteX241" fmla="*/ 2985421 w 6095524"/>
              <a:gd name="connsiteY241" fmla="*/ 1197959 h 1424940"/>
              <a:gd name="connsiteX242" fmla="*/ 3015996 w 6095524"/>
              <a:gd name="connsiteY242" fmla="*/ 1204722 h 1424940"/>
              <a:gd name="connsiteX243" fmla="*/ 3057621 w 6095524"/>
              <a:gd name="connsiteY243" fmla="*/ 1218724 h 1424940"/>
              <a:gd name="connsiteX244" fmla="*/ 3095054 w 6095524"/>
              <a:gd name="connsiteY244" fmla="*/ 1230440 h 1424940"/>
              <a:gd name="connsiteX245" fmla="*/ 3122295 w 6095524"/>
              <a:gd name="connsiteY245" fmla="*/ 1243679 h 1424940"/>
              <a:gd name="connsiteX246" fmla="*/ 3184589 w 6095524"/>
              <a:gd name="connsiteY246" fmla="*/ 1253395 h 1424940"/>
              <a:gd name="connsiteX247" fmla="*/ 3191066 w 6095524"/>
              <a:gd name="connsiteY247" fmla="*/ 1255014 h 1424940"/>
              <a:gd name="connsiteX248" fmla="*/ 3237929 w 6095524"/>
              <a:gd name="connsiteY248" fmla="*/ 1243203 h 1424940"/>
              <a:gd name="connsiteX249" fmla="*/ 3294221 w 6095524"/>
              <a:gd name="connsiteY249" fmla="*/ 1231202 h 1424940"/>
              <a:gd name="connsiteX250" fmla="*/ 3314319 w 6095524"/>
              <a:gd name="connsiteY250" fmla="*/ 1235297 h 1424940"/>
              <a:gd name="connsiteX251" fmla="*/ 3341846 w 6095524"/>
              <a:gd name="connsiteY251" fmla="*/ 1241108 h 1424940"/>
              <a:gd name="connsiteX252" fmla="*/ 3367373 w 6095524"/>
              <a:gd name="connsiteY252" fmla="*/ 1238060 h 1424940"/>
              <a:gd name="connsiteX253" fmla="*/ 3382899 w 6095524"/>
              <a:gd name="connsiteY253" fmla="*/ 1237774 h 1424940"/>
              <a:gd name="connsiteX254" fmla="*/ 3453765 w 6095524"/>
              <a:gd name="connsiteY254" fmla="*/ 1273397 h 1424940"/>
              <a:gd name="connsiteX255" fmla="*/ 3471767 w 6095524"/>
              <a:gd name="connsiteY255" fmla="*/ 1276350 h 1424940"/>
              <a:gd name="connsiteX256" fmla="*/ 3481959 w 6095524"/>
              <a:gd name="connsiteY256" fmla="*/ 1280732 h 1424940"/>
              <a:gd name="connsiteX257" fmla="*/ 3543396 w 6095524"/>
              <a:gd name="connsiteY257" fmla="*/ 1324928 h 1424940"/>
              <a:gd name="connsiteX258" fmla="*/ 3569494 w 6095524"/>
              <a:gd name="connsiteY258" fmla="*/ 1333881 h 1424940"/>
              <a:gd name="connsiteX259" fmla="*/ 3598164 w 6095524"/>
              <a:gd name="connsiteY259" fmla="*/ 1332071 h 1424940"/>
              <a:gd name="connsiteX260" fmla="*/ 3614738 w 6095524"/>
              <a:gd name="connsiteY260" fmla="*/ 1328833 h 1424940"/>
              <a:gd name="connsiteX261" fmla="*/ 3655886 w 6095524"/>
              <a:gd name="connsiteY261" fmla="*/ 1300734 h 1424940"/>
              <a:gd name="connsiteX262" fmla="*/ 3679317 w 6095524"/>
              <a:gd name="connsiteY262" fmla="*/ 1301687 h 1424940"/>
              <a:gd name="connsiteX263" fmla="*/ 3715893 w 6095524"/>
              <a:gd name="connsiteY263" fmla="*/ 1321022 h 1424940"/>
              <a:gd name="connsiteX264" fmla="*/ 3782282 w 6095524"/>
              <a:gd name="connsiteY264" fmla="*/ 1329690 h 1424940"/>
              <a:gd name="connsiteX265" fmla="*/ 3816001 w 6095524"/>
              <a:gd name="connsiteY265" fmla="*/ 1302639 h 1424940"/>
              <a:gd name="connsiteX266" fmla="*/ 3833431 w 6095524"/>
              <a:gd name="connsiteY266" fmla="*/ 1276636 h 1424940"/>
              <a:gd name="connsiteX267" fmla="*/ 3883819 w 6095524"/>
              <a:gd name="connsiteY267" fmla="*/ 1246442 h 1424940"/>
              <a:gd name="connsiteX268" fmla="*/ 3895821 w 6095524"/>
              <a:gd name="connsiteY268" fmla="*/ 1257681 h 1424940"/>
              <a:gd name="connsiteX269" fmla="*/ 3932778 w 6095524"/>
              <a:gd name="connsiteY269" fmla="*/ 1262444 h 1424940"/>
              <a:gd name="connsiteX270" fmla="*/ 3972782 w 6095524"/>
              <a:gd name="connsiteY270" fmla="*/ 1262063 h 1424940"/>
              <a:gd name="connsiteX271" fmla="*/ 4042505 w 6095524"/>
              <a:gd name="connsiteY271" fmla="*/ 1267111 h 1424940"/>
              <a:gd name="connsiteX272" fmla="*/ 4088892 w 6095524"/>
              <a:gd name="connsiteY272" fmla="*/ 1238250 h 1424940"/>
              <a:gd name="connsiteX273" fmla="*/ 4106609 w 6095524"/>
              <a:gd name="connsiteY273" fmla="*/ 1226344 h 1424940"/>
              <a:gd name="connsiteX274" fmla="*/ 4123182 w 6095524"/>
              <a:gd name="connsiteY274" fmla="*/ 1218724 h 1424940"/>
              <a:gd name="connsiteX275" fmla="*/ 4142328 w 6095524"/>
              <a:gd name="connsiteY275" fmla="*/ 1214438 h 1424940"/>
              <a:gd name="connsiteX276" fmla="*/ 4188524 w 6095524"/>
              <a:gd name="connsiteY276" fmla="*/ 1198245 h 1424940"/>
              <a:gd name="connsiteX277" fmla="*/ 4213860 w 6095524"/>
              <a:gd name="connsiteY277" fmla="*/ 1182338 h 1424940"/>
              <a:gd name="connsiteX278" fmla="*/ 4270820 w 6095524"/>
              <a:gd name="connsiteY278" fmla="*/ 1167003 h 1424940"/>
              <a:gd name="connsiteX279" fmla="*/ 4309587 w 6095524"/>
              <a:gd name="connsiteY279" fmla="*/ 1153287 h 1424940"/>
              <a:gd name="connsiteX280" fmla="*/ 4350449 w 6095524"/>
              <a:gd name="connsiteY280" fmla="*/ 1129665 h 1424940"/>
              <a:gd name="connsiteX281" fmla="*/ 4356164 w 6095524"/>
              <a:gd name="connsiteY281" fmla="*/ 1126046 h 1424940"/>
              <a:gd name="connsiteX282" fmla="*/ 4369880 w 6095524"/>
              <a:gd name="connsiteY282" fmla="*/ 1110520 h 1424940"/>
              <a:gd name="connsiteX283" fmla="*/ 4389787 w 6095524"/>
              <a:gd name="connsiteY283" fmla="*/ 1057085 h 1424940"/>
              <a:gd name="connsiteX284" fmla="*/ 4395502 w 6095524"/>
              <a:gd name="connsiteY284" fmla="*/ 1046226 h 1424940"/>
              <a:gd name="connsiteX285" fmla="*/ 4447413 w 6095524"/>
              <a:gd name="connsiteY285" fmla="*/ 1009650 h 1424940"/>
              <a:gd name="connsiteX286" fmla="*/ 4466654 w 6095524"/>
              <a:gd name="connsiteY286" fmla="*/ 1013079 h 1424940"/>
              <a:gd name="connsiteX287" fmla="*/ 4487894 w 6095524"/>
              <a:gd name="connsiteY287" fmla="*/ 1025081 h 1424940"/>
              <a:gd name="connsiteX288" fmla="*/ 4534472 w 6095524"/>
              <a:gd name="connsiteY288" fmla="*/ 1028224 h 1424940"/>
              <a:gd name="connsiteX289" fmla="*/ 4551903 w 6095524"/>
              <a:gd name="connsiteY289" fmla="*/ 1022033 h 1424940"/>
              <a:gd name="connsiteX290" fmla="*/ 4582382 w 6095524"/>
              <a:gd name="connsiteY290" fmla="*/ 1005364 h 1424940"/>
              <a:gd name="connsiteX291" fmla="*/ 4605909 w 6095524"/>
              <a:gd name="connsiteY291" fmla="*/ 979551 h 1424940"/>
              <a:gd name="connsiteX292" fmla="*/ 4640104 w 6095524"/>
              <a:gd name="connsiteY292" fmla="*/ 936879 h 1424940"/>
              <a:gd name="connsiteX293" fmla="*/ 4705731 w 6095524"/>
              <a:gd name="connsiteY293" fmla="*/ 920591 h 1424940"/>
              <a:gd name="connsiteX294" fmla="*/ 4730973 w 6095524"/>
              <a:gd name="connsiteY294" fmla="*/ 915162 h 1424940"/>
              <a:gd name="connsiteX295" fmla="*/ 4822794 w 6095524"/>
              <a:gd name="connsiteY295" fmla="*/ 892397 h 1424940"/>
              <a:gd name="connsiteX296" fmla="*/ 4830794 w 6095524"/>
              <a:gd name="connsiteY296" fmla="*/ 891635 h 1424940"/>
              <a:gd name="connsiteX297" fmla="*/ 4894421 w 6095524"/>
              <a:gd name="connsiteY297" fmla="*/ 865442 h 1424940"/>
              <a:gd name="connsiteX298" fmla="*/ 4909756 w 6095524"/>
              <a:gd name="connsiteY298" fmla="*/ 858964 h 1424940"/>
              <a:gd name="connsiteX299" fmla="*/ 4928521 w 6095524"/>
              <a:gd name="connsiteY299" fmla="*/ 842391 h 1424940"/>
              <a:gd name="connsiteX300" fmla="*/ 4945857 w 6095524"/>
              <a:gd name="connsiteY300" fmla="*/ 795623 h 1424940"/>
              <a:gd name="connsiteX301" fmla="*/ 4966145 w 6095524"/>
              <a:gd name="connsiteY301" fmla="*/ 774287 h 1424940"/>
              <a:gd name="connsiteX302" fmla="*/ 4980909 w 6095524"/>
              <a:gd name="connsiteY302" fmla="*/ 761333 h 1424940"/>
              <a:gd name="connsiteX303" fmla="*/ 4993862 w 6095524"/>
              <a:gd name="connsiteY303" fmla="*/ 741712 h 1424940"/>
              <a:gd name="connsiteX304" fmla="*/ 5006816 w 6095524"/>
              <a:gd name="connsiteY304" fmla="*/ 694754 h 1424940"/>
              <a:gd name="connsiteX305" fmla="*/ 5026724 w 6095524"/>
              <a:gd name="connsiteY305" fmla="*/ 653129 h 1424940"/>
              <a:gd name="connsiteX306" fmla="*/ 5062538 w 6095524"/>
              <a:gd name="connsiteY306" fmla="*/ 630079 h 1424940"/>
              <a:gd name="connsiteX307" fmla="*/ 5084731 w 6095524"/>
              <a:gd name="connsiteY307" fmla="*/ 617982 h 1424940"/>
              <a:gd name="connsiteX308" fmla="*/ 5172647 w 6095524"/>
              <a:gd name="connsiteY308" fmla="*/ 630174 h 1424940"/>
              <a:gd name="connsiteX309" fmla="*/ 5232654 w 6095524"/>
              <a:gd name="connsiteY309" fmla="*/ 642080 h 1424940"/>
              <a:gd name="connsiteX310" fmla="*/ 5252371 w 6095524"/>
              <a:gd name="connsiteY310" fmla="*/ 637508 h 1424940"/>
              <a:gd name="connsiteX311" fmla="*/ 5308092 w 6095524"/>
              <a:gd name="connsiteY311" fmla="*/ 598646 h 1424940"/>
              <a:gd name="connsiteX312" fmla="*/ 5363147 w 6095524"/>
              <a:gd name="connsiteY312" fmla="*/ 581311 h 1424940"/>
              <a:gd name="connsiteX313" fmla="*/ 5404580 w 6095524"/>
              <a:gd name="connsiteY313" fmla="*/ 576358 h 1424940"/>
              <a:gd name="connsiteX314" fmla="*/ 5440203 w 6095524"/>
              <a:gd name="connsiteY314" fmla="*/ 572548 h 1424940"/>
              <a:gd name="connsiteX315" fmla="*/ 5482971 w 6095524"/>
              <a:gd name="connsiteY315" fmla="*/ 561880 h 1424940"/>
              <a:gd name="connsiteX316" fmla="*/ 5507165 w 6095524"/>
              <a:gd name="connsiteY316" fmla="*/ 550259 h 1424940"/>
              <a:gd name="connsiteX317" fmla="*/ 5545645 w 6095524"/>
              <a:gd name="connsiteY317" fmla="*/ 533591 h 1424940"/>
              <a:gd name="connsiteX318" fmla="*/ 5585079 w 6095524"/>
              <a:gd name="connsiteY318" fmla="*/ 511969 h 1424940"/>
              <a:gd name="connsiteX319" fmla="*/ 5615368 w 6095524"/>
              <a:gd name="connsiteY319" fmla="*/ 481679 h 1424940"/>
              <a:gd name="connsiteX320" fmla="*/ 5631656 w 6095524"/>
              <a:gd name="connsiteY320" fmla="*/ 456152 h 1424940"/>
              <a:gd name="connsiteX321" fmla="*/ 5679377 w 6095524"/>
              <a:gd name="connsiteY321" fmla="*/ 419576 h 1424940"/>
              <a:gd name="connsiteX322" fmla="*/ 5722525 w 6095524"/>
              <a:gd name="connsiteY322" fmla="*/ 350615 h 1424940"/>
              <a:gd name="connsiteX323" fmla="*/ 5749576 w 6095524"/>
              <a:gd name="connsiteY323" fmla="*/ 321945 h 1424940"/>
              <a:gd name="connsiteX324" fmla="*/ 5764911 w 6095524"/>
              <a:gd name="connsiteY324" fmla="*/ 313849 h 1424940"/>
              <a:gd name="connsiteX325" fmla="*/ 5791009 w 6095524"/>
              <a:gd name="connsiteY325" fmla="*/ 293942 h 1424940"/>
              <a:gd name="connsiteX326" fmla="*/ 5806440 w 6095524"/>
              <a:gd name="connsiteY326" fmla="*/ 279178 h 1424940"/>
              <a:gd name="connsiteX327" fmla="*/ 5848636 w 6095524"/>
              <a:gd name="connsiteY327" fmla="*/ 224885 h 1424940"/>
              <a:gd name="connsiteX328" fmla="*/ 5861590 w 6095524"/>
              <a:gd name="connsiteY328" fmla="*/ 208788 h 1424940"/>
              <a:gd name="connsiteX329" fmla="*/ 5888355 w 6095524"/>
              <a:gd name="connsiteY329" fmla="*/ 181166 h 1424940"/>
              <a:gd name="connsiteX330" fmla="*/ 5900071 w 6095524"/>
              <a:gd name="connsiteY330" fmla="*/ 172784 h 1424940"/>
              <a:gd name="connsiteX331" fmla="*/ 5920740 w 6095524"/>
              <a:gd name="connsiteY331" fmla="*/ 150305 h 1424940"/>
              <a:gd name="connsiteX332" fmla="*/ 5969985 w 6095524"/>
              <a:gd name="connsiteY332" fmla="*/ 91345 h 1424940"/>
              <a:gd name="connsiteX333" fmla="*/ 5991130 w 6095524"/>
              <a:gd name="connsiteY333" fmla="*/ 58293 h 1424940"/>
              <a:gd name="connsiteX334" fmla="*/ 6033325 w 6095524"/>
              <a:gd name="connsiteY334" fmla="*/ 33909 h 1424940"/>
              <a:gd name="connsiteX335" fmla="*/ 6054376 w 6095524"/>
              <a:gd name="connsiteY335" fmla="*/ 20955 h 1424940"/>
              <a:gd name="connsiteX336" fmla="*/ 6095524 w 6095524"/>
              <a:gd name="connsiteY336" fmla="*/ 0 h 142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6095524" h="1424940">
                <a:moveTo>
                  <a:pt x="6095524" y="0"/>
                </a:moveTo>
                <a:cubicBezTo>
                  <a:pt x="6095524" y="7811"/>
                  <a:pt x="6095524" y="12573"/>
                  <a:pt x="6095524" y="17431"/>
                </a:cubicBezTo>
                <a:lnTo>
                  <a:pt x="6095524" y="216290"/>
                </a:lnTo>
                <a:lnTo>
                  <a:pt x="6079998" y="230600"/>
                </a:lnTo>
                <a:cubicBezTo>
                  <a:pt x="6058567" y="241363"/>
                  <a:pt x="6035706" y="251079"/>
                  <a:pt x="6012751" y="260699"/>
                </a:cubicBezTo>
                <a:cubicBezTo>
                  <a:pt x="6006084" y="263462"/>
                  <a:pt x="5998749" y="264986"/>
                  <a:pt x="5992749" y="268700"/>
                </a:cubicBezTo>
                <a:cubicBezTo>
                  <a:pt x="5965126" y="285655"/>
                  <a:pt x="5938361" y="303943"/>
                  <a:pt x="5910358" y="320231"/>
                </a:cubicBezTo>
                <a:cubicBezTo>
                  <a:pt x="5881497" y="337090"/>
                  <a:pt x="5855684" y="356997"/>
                  <a:pt x="5835777" y="383953"/>
                </a:cubicBezTo>
                <a:cubicBezTo>
                  <a:pt x="5817298" y="409004"/>
                  <a:pt x="5799391" y="434435"/>
                  <a:pt x="5781008" y="459581"/>
                </a:cubicBezTo>
                <a:cubicBezTo>
                  <a:pt x="5776341" y="465963"/>
                  <a:pt x="5772054" y="473488"/>
                  <a:pt x="5765673" y="477584"/>
                </a:cubicBezTo>
                <a:cubicBezTo>
                  <a:pt x="5752433" y="486156"/>
                  <a:pt x="5737955" y="493109"/>
                  <a:pt x="5723763" y="500158"/>
                </a:cubicBezTo>
                <a:cubicBezTo>
                  <a:pt x="5711571" y="506159"/>
                  <a:pt x="5698617" y="510635"/>
                  <a:pt x="5686711" y="517112"/>
                </a:cubicBezTo>
                <a:cubicBezTo>
                  <a:pt x="5677186" y="522256"/>
                  <a:pt x="5668708" y="529400"/>
                  <a:pt x="5659850" y="535877"/>
                </a:cubicBezTo>
                <a:cubicBezTo>
                  <a:pt x="5652135" y="541496"/>
                  <a:pt x="5643658" y="546354"/>
                  <a:pt x="5637181" y="553117"/>
                </a:cubicBezTo>
                <a:cubicBezTo>
                  <a:pt x="5621369" y="569500"/>
                  <a:pt x="5605462" y="585597"/>
                  <a:pt x="5585841" y="597694"/>
                </a:cubicBezTo>
                <a:cubicBezTo>
                  <a:pt x="5566505" y="609695"/>
                  <a:pt x="5548217" y="623126"/>
                  <a:pt x="5528977" y="635318"/>
                </a:cubicBezTo>
                <a:cubicBezTo>
                  <a:pt x="5510117" y="647224"/>
                  <a:pt x="5493067" y="660273"/>
                  <a:pt x="5483256" y="681419"/>
                </a:cubicBezTo>
                <a:cubicBezTo>
                  <a:pt x="5478875" y="690753"/>
                  <a:pt x="5472684" y="700945"/>
                  <a:pt x="5464397" y="706374"/>
                </a:cubicBezTo>
                <a:cubicBezTo>
                  <a:pt x="5452586" y="714089"/>
                  <a:pt x="5437632" y="716852"/>
                  <a:pt x="5424773" y="723424"/>
                </a:cubicBezTo>
                <a:cubicBezTo>
                  <a:pt x="5409628" y="731139"/>
                  <a:pt x="5392103" y="737807"/>
                  <a:pt x="5381815" y="750094"/>
                </a:cubicBezTo>
                <a:cubicBezTo>
                  <a:pt x="5372671" y="761048"/>
                  <a:pt x="5363432" y="769620"/>
                  <a:pt x="5351335" y="776573"/>
                </a:cubicBezTo>
                <a:cubicBezTo>
                  <a:pt x="5342858" y="781431"/>
                  <a:pt x="5336572" y="790289"/>
                  <a:pt x="5327809" y="794290"/>
                </a:cubicBezTo>
                <a:cubicBezTo>
                  <a:pt x="5316284" y="799624"/>
                  <a:pt x="5304663" y="803815"/>
                  <a:pt x="5294566" y="812102"/>
                </a:cubicBezTo>
                <a:cubicBezTo>
                  <a:pt x="5284089" y="820674"/>
                  <a:pt x="5272183" y="827437"/>
                  <a:pt x="5261229" y="835438"/>
                </a:cubicBezTo>
                <a:cubicBezTo>
                  <a:pt x="5255419" y="839724"/>
                  <a:pt x="5250656" y="845344"/>
                  <a:pt x="5245037" y="849821"/>
                </a:cubicBezTo>
                <a:cubicBezTo>
                  <a:pt x="5234750" y="858012"/>
                  <a:pt x="5224272" y="866013"/>
                  <a:pt x="5213699" y="873728"/>
                </a:cubicBezTo>
                <a:cubicBezTo>
                  <a:pt x="5203127" y="881444"/>
                  <a:pt x="5193030" y="890397"/>
                  <a:pt x="5181409" y="896017"/>
                </a:cubicBezTo>
                <a:cubicBezTo>
                  <a:pt x="5161598" y="905542"/>
                  <a:pt x="5139976" y="911257"/>
                  <a:pt x="5120735" y="921544"/>
                </a:cubicBezTo>
                <a:cubicBezTo>
                  <a:pt x="5101209" y="932021"/>
                  <a:pt x="5082826" y="945166"/>
                  <a:pt x="5065490" y="959072"/>
                </a:cubicBezTo>
                <a:cubicBezTo>
                  <a:pt x="5051774" y="970026"/>
                  <a:pt x="5038916" y="980885"/>
                  <a:pt x="5021675" y="986504"/>
                </a:cubicBezTo>
                <a:cubicBezTo>
                  <a:pt x="5012055" y="989648"/>
                  <a:pt x="5001959" y="996506"/>
                  <a:pt x="4996148" y="1004507"/>
                </a:cubicBezTo>
                <a:cubicBezTo>
                  <a:pt x="4983575" y="1021937"/>
                  <a:pt x="4967478" y="1034225"/>
                  <a:pt x="4949285" y="1044702"/>
                </a:cubicBezTo>
                <a:cubicBezTo>
                  <a:pt x="4924996" y="1058799"/>
                  <a:pt x="4900993" y="1073182"/>
                  <a:pt x="4876609" y="1086993"/>
                </a:cubicBezTo>
                <a:cubicBezTo>
                  <a:pt x="4862227" y="1095185"/>
                  <a:pt x="4847940" y="1103852"/>
                  <a:pt x="4832699" y="1109853"/>
                </a:cubicBezTo>
                <a:cubicBezTo>
                  <a:pt x="4801553" y="1122236"/>
                  <a:pt x="4769644" y="1132808"/>
                  <a:pt x="4738211" y="1144334"/>
                </a:cubicBezTo>
                <a:cubicBezTo>
                  <a:pt x="4727924" y="1148048"/>
                  <a:pt x="4718209" y="1153382"/>
                  <a:pt x="4707731" y="1156621"/>
                </a:cubicBezTo>
                <a:cubicBezTo>
                  <a:pt x="4696396" y="1160145"/>
                  <a:pt x="4684205" y="1161193"/>
                  <a:pt x="4672870" y="1164717"/>
                </a:cubicBezTo>
                <a:cubicBezTo>
                  <a:pt x="4654010" y="1170527"/>
                  <a:pt x="4635722" y="1177957"/>
                  <a:pt x="4616863" y="1183862"/>
                </a:cubicBezTo>
                <a:cubicBezTo>
                  <a:pt x="4580477" y="1195197"/>
                  <a:pt x="4543996" y="1206056"/>
                  <a:pt x="4507516" y="1216819"/>
                </a:cubicBezTo>
                <a:cubicBezTo>
                  <a:pt x="4499706" y="1219105"/>
                  <a:pt x="4491228" y="1219391"/>
                  <a:pt x="4483513" y="1221867"/>
                </a:cubicBezTo>
                <a:cubicBezTo>
                  <a:pt x="4463034" y="1228535"/>
                  <a:pt x="4442650" y="1235773"/>
                  <a:pt x="4422362" y="1243108"/>
                </a:cubicBezTo>
                <a:cubicBezTo>
                  <a:pt x="4410075" y="1247585"/>
                  <a:pt x="4398073" y="1253109"/>
                  <a:pt x="4385691" y="1257395"/>
                </a:cubicBezTo>
                <a:cubicBezTo>
                  <a:pt x="4375785" y="1260824"/>
                  <a:pt x="4365593" y="1263491"/>
                  <a:pt x="4355306" y="1265587"/>
                </a:cubicBezTo>
                <a:cubicBezTo>
                  <a:pt x="4346448" y="1267397"/>
                  <a:pt x="4337209" y="1267206"/>
                  <a:pt x="4328446" y="1269397"/>
                </a:cubicBezTo>
                <a:cubicBezTo>
                  <a:pt x="4304728" y="1275302"/>
                  <a:pt x="4281297" y="1281970"/>
                  <a:pt x="4257770" y="1288256"/>
                </a:cubicBezTo>
                <a:cubicBezTo>
                  <a:pt x="4248341" y="1290733"/>
                  <a:pt x="4238720" y="1292543"/>
                  <a:pt x="4229576" y="1295686"/>
                </a:cubicBezTo>
                <a:cubicBezTo>
                  <a:pt x="4205097" y="1303973"/>
                  <a:pt x="4180999" y="1313402"/>
                  <a:pt x="4156424" y="1321213"/>
                </a:cubicBezTo>
                <a:cubicBezTo>
                  <a:pt x="4136041" y="1327690"/>
                  <a:pt x="4115086" y="1332357"/>
                  <a:pt x="4094416" y="1338072"/>
                </a:cubicBezTo>
                <a:cubicBezTo>
                  <a:pt x="4085653" y="1340549"/>
                  <a:pt x="4077271" y="1344073"/>
                  <a:pt x="4068509" y="1346168"/>
                </a:cubicBezTo>
                <a:cubicBezTo>
                  <a:pt x="4048887" y="1350931"/>
                  <a:pt x="4028980" y="1354931"/>
                  <a:pt x="4009263" y="1359694"/>
                </a:cubicBezTo>
                <a:cubicBezTo>
                  <a:pt x="3998023" y="1362456"/>
                  <a:pt x="3987165" y="1367409"/>
                  <a:pt x="3975735" y="1369219"/>
                </a:cubicBezTo>
                <a:cubicBezTo>
                  <a:pt x="3948589" y="1373505"/>
                  <a:pt x="3921252" y="1376553"/>
                  <a:pt x="3893915" y="1379982"/>
                </a:cubicBezTo>
                <a:cubicBezTo>
                  <a:pt x="3865722" y="1383506"/>
                  <a:pt x="3837623" y="1387221"/>
                  <a:pt x="3809428" y="1390364"/>
                </a:cubicBezTo>
                <a:cubicBezTo>
                  <a:pt x="3793998" y="1391984"/>
                  <a:pt x="3778472" y="1392269"/>
                  <a:pt x="3763042" y="1393793"/>
                </a:cubicBezTo>
                <a:cubicBezTo>
                  <a:pt x="3749516" y="1395127"/>
                  <a:pt x="3736086" y="1397603"/>
                  <a:pt x="3722561" y="1399223"/>
                </a:cubicBezTo>
                <a:cubicBezTo>
                  <a:pt x="3710845" y="1400556"/>
                  <a:pt x="3699034" y="1401318"/>
                  <a:pt x="3687318" y="1402652"/>
                </a:cubicBezTo>
                <a:cubicBezTo>
                  <a:pt x="3668554" y="1404842"/>
                  <a:pt x="3649885" y="1407319"/>
                  <a:pt x="3631216" y="1409605"/>
                </a:cubicBezTo>
                <a:cubicBezTo>
                  <a:pt x="3623406" y="1410462"/>
                  <a:pt x="3615214" y="1412843"/>
                  <a:pt x="3607880" y="1411415"/>
                </a:cubicBezTo>
                <a:cubicBezTo>
                  <a:pt x="3589401" y="1407795"/>
                  <a:pt x="3571208" y="1408843"/>
                  <a:pt x="3552825" y="1411319"/>
                </a:cubicBezTo>
                <a:cubicBezTo>
                  <a:pt x="3546539" y="1412177"/>
                  <a:pt x="3539776" y="1411986"/>
                  <a:pt x="3533680" y="1410367"/>
                </a:cubicBezTo>
                <a:cubicBezTo>
                  <a:pt x="3521202" y="1407128"/>
                  <a:pt x="3509106" y="1402556"/>
                  <a:pt x="3496818" y="1398556"/>
                </a:cubicBezTo>
                <a:cubicBezTo>
                  <a:pt x="3495484" y="1398080"/>
                  <a:pt x="3493865" y="1397984"/>
                  <a:pt x="3492437" y="1397699"/>
                </a:cubicBezTo>
                <a:cubicBezTo>
                  <a:pt x="3484340" y="1396079"/>
                  <a:pt x="3476340" y="1394460"/>
                  <a:pt x="3468243" y="1393031"/>
                </a:cubicBezTo>
                <a:cubicBezTo>
                  <a:pt x="3463862" y="1392269"/>
                  <a:pt x="3459385" y="1392174"/>
                  <a:pt x="3455003" y="1391507"/>
                </a:cubicBezTo>
                <a:cubicBezTo>
                  <a:pt x="3438049" y="1388840"/>
                  <a:pt x="3419380" y="1393317"/>
                  <a:pt x="3404711" y="1381792"/>
                </a:cubicBezTo>
                <a:cubicBezTo>
                  <a:pt x="3395186" y="1374362"/>
                  <a:pt x="3385947" y="1376077"/>
                  <a:pt x="3375756" y="1377220"/>
                </a:cubicBezTo>
                <a:cubicBezTo>
                  <a:pt x="3368040" y="1378077"/>
                  <a:pt x="3360134" y="1377791"/>
                  <a:pt x="3352324" y="1377887"/>
                </a:cubicBezTo>
                <a:cubicBezTo>
                  <a:pt x="3338608" y="1378172"/>
                  <a:pt x="3324892" y="1378268"/>
                  <a:pt x="3311176" y="1378744"/>
                </a:cubicBezTo>
                <a:cubicBezTo>
                  <a:pt x="3306794" y="1378934"/>
                  <a:pt x="3302318" y="1381316"/>
                  <a:pt x="3298031" y="1380935"/>
                </a:cubicBezTo>
                <a:cubicBezTo>
                  <a:pt x="3278219" y="1379125"/>
                  <a:pt x="3258407" y="1376267"/>
                  <a:pt x="3238595" y="1374648"/>
                </a:cubicBezTo>
                <a:cubicBezTo>
                  <a:pt x="3227356" y="1373696"/>
                  <a:pt x="3215830" y="1375505"/>
                  <a:pt x="3204686" y="1374172"/>
                </a:cubicBezTo>
                <a:cubicBezTo>
                  <a:pt x="3191828" y="1372648"/>
                  <a:pt x="3179255" y="1368743"/>
                  <a:pt x="3166491" y="1366361"/>
                </a:cubicBezTo>
                <a:cubicBezTo>
                  <a:pt x="3162967" y="1365695"/>
                  <a:pt x="3159062" y="1366552"/>
                  <a:pt x="3155347" y="1366742"/>
                </a:cubicBezTo>
                <a:cubicBezTo>
                  <a:pt x="3151156" y="1366933"/>
                  <a:pt x="3147060" y="1367314"/>
                  <a:pt x="3142869" y="1367409"/>
                </a:cubicBezTo>
                <a:cubicBezTo>
                  <a:pt x="3130105" y="1367600"/>
                  <a:pt x="3117342" y="1367314"/>
                  <a:pt x="3104578" y="1367981"/>
                </a:cubicBezTo>
                <a:cubicBezTo>
                  <a:pt x="3096768" y="1368362"/>
                  <a:pt x="3088577" y="1372267"/>
                  <a:pt x="3081337" y="1370838"/>
                </a:cubicBezTo>
                <a:cubicBezTo>
                  <a:pt x="3066574" y="1368076"/>
                  <a:pt x="3051810" y="1374267"/>
                  <a:pt x="3037047" y="1369124"/>
                </a:cubicBezTo>
                <a:cubicBezTo>
                  <a:pt x="3032474" y="1367600"/>
                  <a:pt x="3026188" y="1371410"/>
                  <a:pt x="3020663" y="1371600"/>
                </a:cubicBezTo>
                <a:cubicBezTo>
                  <a:pt x="3006852" y="1372076"/>
                  <a:pt x="2993041" y="1371981"/>
                  <a:pt x="2979230" y="1371886"/>
                </a:cubicBezTo>
                <a:cubicBezTo>
                  <a:pt x="2966847" y="1371791"/>
                  <a:pt x="2953988" y="1373124"/>
                  <a:pt x="2942082" y="1370457"/>
                </a:cubicBezTo>
                <a:cubicBezTo>
                  <a:pt x="2929604" y="1367600"/>
                  <a:pt x="2918365" y="1367981"/>
                  <a:pt x="2906268" y="1371219"/>
                </a:cubicBezTo>
                <a:cubicBezTo>
                  <a:pt x="2897981" y="1373410"/>
                  <a:pt x="2889218" y="1373696"/>
                  <a:pt x="2880646" y="1374362"/>
                </a:cubicBezTo>
                <a:cubicBezTo>
                  <a:pt x="2871407" y="1375124"/>
                  <a:pt x="2861215" y="1373124"/>
                  <a:pt x="2852833" y="1376267"/>
                </a:cubicBezTo>
                <a:cubicBezTo>
                  <a:pt x="2827877" y="1385602"/>
                  <a:pt x="2802255" y="1387602"/>
                  <a:pt x="2776157" y="1387602"/>
                </a:cubicBezTo>
                <a:cubicBezTo>
                  <a:pt x="2771394" y="1387602"/>
                  <a:pt x="2766536" y="1386269"/>
                  <a:pt x="2761965" y="1384840"/>
                </a:cubicBezTo>
                <a:cubicBezTo>
                  <a:pt x="2735294" y="1376267"/>
                  <a:pt x="2708529" y="1377029"/>
                  <a:pt x="2681383" y="1382268"/>
                </a:cubicBezTo>
                <a:cubicBezTo>
                  <a:pt x="2675763" y="1383411"/>
                  <a:pt x="2669477" y="1383602"/>
                  <a:pt x="2663857" y="1382459"/>
                </a:cubicBezTo>
                <a:cubicBezTo>
                  <a:pt x="2648045" y="1379125"/>
                  <a:pt x="2632710" y="1373600"/>
                  <a:pt x="2616803" y="1371219"/>
                </a:cubicBezTo>
                <a:cubicBezTo>
                  <a:pt x="2590515" y="1367314"/>
                  <a:pt x="2567750" y="1380458"/>
                  <a:pt x="2544223" y="1389031"/>
                </a:cubicBezTo>
                <a:cubicBezTo>
                  <a:pt x="2521839" y="1397127"/>
                  <a:pt x="2502789" y="1415415"/>
                  <a:pt x="2476309" y="1411319"/>
                </a:cubicBezTo>
                <a:cubicBezTo>
                  <a:pt x="2473643" y="1410938"/>
                  <a:pt x="2470690" y="1413510"/>
                  <a:pt x="2467737" y="1414177"/>
                </a:cubicBezTo>
                <a:cubicBezTo>
                  <a:pt x="2459641" y="1415987"/>
                  <a:pt x="2451545" y="1418177"/>
                  <a:pt x="2443353" y="1419035"/>
                </a:cubicBezTo>
                <a:cubicBezTo>
                  <a:pt x="2433352" y="1420178"/>
                  <a:pt x="2423160" y="1419797"/>
                  <a:pt x="2413159" y="1420749"/>
                </a:cubicBezTo>
                <a:cubicBezTo>
                  <a:pt x="2400300" y="1421892"/>
                  <a:pt x="2387632" y="1424940"/>
                  <a:pt x="2374868" y="1424940"/>
                </a:cubicBezTo>
                <a:cubicBezTo>
                  <a:pt x="2364581" y="1424940"/>
                  <a:pt x="2354389" y="1421416"/>
                  <a:pt x="2344198" y="1419701"/>
                </a:cubicBezTo>
                <a:cubicBezTo>
                  <a:pt x="2329815" y="1417320"/>
                  <a:pt x="2314003" y="1417987"/>
                  <a:pt x="2301335" y="1411891"/>
                </a:cubicBezTo>
                <a:cubicBezTo>
                  <a:pt x="2287810" y="1405414"/>
                  <a:pt x="2274951" y="1402461"/>
                  <a:pt x="2260949" y="1404461"/>
                </a:cubicBezTo>
                <a:cubicBezTo>
                  <a:pt x="2256282" y="1405128"/>
                  <a:pt x="2250281" y="1409129"/>
                  <a:pt x="2248186" y="1413224"/>
                </a:cubicBezTo>
                <a:cubicBezTo>
                  <a:pt x="2243518" y="1422368"/>
                  <a:pt x="2237137" y="1423988"/>
                  <a:pt x="2228469" y="1420844"/>
                </a:cubicBezTo>
                <a:cubicBezTo>
                  <a:pt x="2220944" y="1418177"/>
                  <a:pt x="2211705" y="1416844"/>
                  <a:pt x="2206562" y="1411700"/>
                </a:cubicBezTo>
                <a:cubicBezTo>
                  <a:pt x="2191988" y="1397127"/>
                  <a:pt x="2173414" y="1396651"/>
                  <a:pt x="2155317" y="1392746"/>
                </a:cubicBezTo>
                <a:cubicBezTo>
                  <a:pt x="2144269" y="1390364"/>
                  <a:pt x="2133981" y="1390269"/>
                  <a:pt x="2122932" y="1391888"/>
                </a:cubicBezTo>
                <a:cubicBezTo>
                  <a:pt x="2098930" y="1395508"/>
                  <a:pt x="2075593" y="1390364"/>
                  <a:pt x="2052542" y="1383792"/>
                </a:cubicBezTo>
                <a:cubicBezTo>
                  <a:pt x="2037302" y="1379411"/>
                  <a:pt x="2021681" y="1376744"/>
                  <a:pt x="2006537" y="1372267"/>
                </a:cubicBezTo>
                <a:cubicBezTo>
                  <a:pt x="1995202" y="1368838"/>
                  <a:pt x="1983868" y="1364742"/>
                  <a:pt x="1973486" y="1359218"/>
                </a:cubicBezTo>
                <a:cubicBezTo>
                  <a:pt x="1958435" y="1351121"/>
                  <a:pt x="1945292" y="1338929"/>
                  <a:pt x="1926146" y="1342168"/>
                </a:cubicBezTo>
                <a:cubicBezTo>
                  <a:pt x="1909286" y="1345025"/>
                  <a:pt x="1894047" y="1339025"/>
                  <a:pt x="1878616" y="1333310"/>
                </a:cubicBezTo>
                <a:cubicBezTo>
                  <a:pt x="1867281" y="1329119"/>
                  <a:pt x="1855948" y="1324832"/>
                  <a:pt x="1844231" y="1322165"/>
                </a:cubicBezTo>
                <a:cubicBezTo>
                  <a:pt x="1830324" y="1319022"/>
                  <a:pt x="1814608" y="1320356"/>
                  <a:pt x="1802225" y="1314545"/>
                </a:cubicBezTo>
                <a:cubicBezTo>
                  <a:pt x="1789271" y="1308449"/>
                  <a:pt x="1778509" y="1312545"/>
                  <a:pt x="1766983" y="1314260"/>
                </a:cubicBezTo>
                <a:cubicBezTo>
                  <a:pt x="1748600" y="1316927"/>
                  <a:pt x="1730311" y="1321880"/>
                  <a:pt x="1711738" y="1315593"/>
                </a:cubicBezTo>
                <a:cubicBezTo>
                  <a:pt x="1689164" y="1307973"/>
                  <a:pt x="1666780" y="1299782"/>
                  <a:pt x="1644111" y="1292543"/>
                </a:cubicBezTo>
                <a:cubicBezTo>
                  <a:pt x="1635347" y="1289780"/>
                  <a:pt x="1625919" y="1288637"/>
                  <a:pt x="1616774" y="1287399"/>
                </a:cubicBezTo>
                <a:cubicBezTo>
                  <a:pt x="1608107" y="1286351"/>
                  <a:pt x="1597725" y="1289018"/>
                  <a:pt x="1591056" y="1285018"/>
                </a:cubicBezTo>
                <a:cubicBezTo>
                  <a:pt x="1573911" y="1274731"/>
                  <a:pt x="1556291" y="1269683"/>
                  <a:pt x="1536478" y="1269683"/>
                </a:cubicBezTo>
                <a:cubicBezTo>
                  <a:pt x="1529048" y="1269683"/>
                  <a:pt x="1521809" y="1265396"/>
                  <a:pt x="1514285" y="1264634"/>
                </a:cubicBezTo>
                <a:cubicBezTo>
                  <a:pt x="1503997" y="1263682"/>
                  <a:pt x="1492186" y="1261110"/>
                  <a:pt x="1483233" y="1264730"/>
                </a:cubicBezTo>
                <a:cubicBezTo>
                  <a:pt x="1462183" y="1273302"/>
                  <a:pt x="1445134" y="1266158"/>
                  <a:pt x="1426750" y="1257681"/>
                </a:cubicBezTo>
                <a:cubicBezTo>
                  <a:pt x="1408652" y="1249299"/>
                  <a:pt x="1389602" y="1242632"/>
                  <a:pt x="1370362" y="1237107"/>
                </a:cubicBezTo>
                <a:cubicBezTo>
                  <a:pt x="1363123" y="1235107"/>
                  <a:pt x="1354456" y="1238441"/>
                  <a:pt x="1346454" y="1239107"/>
                </a:cubicBezTo>
                <a:cubicBezTo>
                  <a:pt x="1343596" y="1239298"/>
                  <a:pt x="1340453" y="1239584"/>
                  <a:pt x="1337882" y="1238631"/>
                </a:cubicBezTo>
                <a:cubicBezTo>
                  <a:pt x="1313022" y="1229487"/>
                  <a:pt x="1287780" y="1222534"/>
                  <a:pt x="1260825" y="1227296"/>
                </a:cubicBezTo>
                <a:cubicBezTo>
                  <a:pt x="1258349" y="1227773"/>
                  <a:pt x="1255586" y="1226725"/>
                  <a:pt x="1253109" y="1226058"/>
                </a:cubicBezTo>
                <a:cubicBezTo>
                  <a:pt x="1241012" y="1222629"/>
                  <a:pt x="1229201" y="1217200"/>
                  <a:pt x="1216915" y="1215962"/>
                </a:cubicBezTo>
                <a:cubicBezTo>
                  <a:pt x="1186625" y="1212914"/>
                  <a:pt x="1156146" y="1211675"/>
                  <a:pt x="1125664" y="1209675"/>
                </a:cubicBezTo>
                <a:cubicBezTo>
                  <a:pt x="1123759" y="1209580"/>
                  <a:pt x="1121759" y="1209580"/>
                  <a:pt x="1120045" y="1208913"/>
                </a:cubicBezTo>
                <a:cubicBezTo>
                  <a:pt x="1108805" y="1204817"/>
                  <a:pt x="1098995" y="1206151"/>
                  <a:pt x="1089469" y="1213961"/>
                </a:cubicBezTo>
                <a:cubicBezTo>
                  <a:pt x="1085278" y="1217390"/>
                  <a:pt x="1079563" y="1219200"/>
                  <a:pt x="1074325" y="1221105"/>
                </a:cubicBezTo>
                <a:cubicBezTo>
                  <a:pt x="1066609" y="1223963"/>
                  <a:pt x="1058704" y="1226725"/>
                  <a:pt x="1050703" y="1228535"/>
                </a:cubicBezTo>
                <a:cubicBezTo>
                  <a:pt x="1042797" y="1230249"/>
                  <a:pt x="1034320" y="1232630"/>
                  <a:pt x="1026700" y="1231297"/>
                </a:cubicBezTo>
                <a:cubicBezTo>
                  <a:pt x="1012984" y="1228916"/>
                  <a:pt x="999934" y="1223582"/>
                  <a:pt x="986409" y="1220057"/>
                </a:cubicBezTo>
                <a:cubicBezTo>
                  <a:pt x="981742" y="1218819"/>
                  <a:pt x="976598" y="1219010"/>
                  <a:pt x="971741" y="1218914"/>
                </a:cubicBezTo>
                <a:cubicBezTo>
                  <a:pt x="960596" y="1218629"/>
                  <a:pt x="949166" y="1221391"/>
                  <a:pt x="939070" y="1213485"/>
                </a:cubicBezTo>
                <a:cubicBezTo>
                  <a:pt x="929736" y="1206056"/>
                  <a:pt x="920305" y="1208246"/>
                  <a:pt x="910495" y="1213866"/>
                </a:cubicBezTo>
                <a:cubicBezTo>
                  <a:pt x="903446" y="1217867"/>
                  <a:pt x="895446" y="1221010"/>
                  <a:pt x="887540" y="1222534"/>
                </a:cubicBezTo>
                <a:cubicBezTo>
                  <a:pt x="876681" y="1224629"/>
                  <a:pt x="865918" y="1225487"/>
                  <a:pt x="854202" y="1224248"/>
                </a:cubicBezTo>
                <a:cubicBezTo>
                  <a:pt x="845915" y="1223391"/>
                  <a:pt x="839152" y="1223010"/>
                  <a:pt x="832675" y="1217962"/>
                </a:cubicBezTo>
                <a:cubicBezTo>
                  <a:pt x="831628" y="1217200"/>
                  <a:pt x="829723" y="1217009"/>
                  <a:pt x="828294" y="1217105"/>
                </a:cubicBezTo>
                <a:cubicBezTo>
                  <a:pt x="809530" y="1218724"/>
                  <a:pt x="790956" y="1217867"/>
                  <a:pt x="772001" y="1216723"/>
                </a:cubicBezTo>
                <a:cubicBezTo>
                  <a:pt x="747904" y="1215200"/>
                  <a:pt x="722566" y="1219676"/>
                  <a:pt x="701707" y="1235678"/>
                </a:cubicBezTo>
                <a:cubicBezTo>
                  <a:pt x="698659" y="1238060"/>
                  <a:pt x="694087" y="1239107"/>
                  <a:pt x="690086" y="1239679"/>
                </a:cubicBezTo>
                <a:cubicBezTo>
                  <a:pt x="671227" y="1242155"/>
                  <a:pt x="652272" y="1243870"/>
                  <a:pt x="633412" y="1246632"/>
                </a:cubicBezTo>
                <a:cubicBezTo>
                  <a:pt x="623125" y="1248156"/>
                  <a:pt x="612362" y="1249490"/>
                  <a:pt x="603028" y="1253681"/>
                </a:cubicBezTo>
                <a:cubicBezTo>
                  <a:pt x="593885" y="1257776"/>
                  <a:pt x="586549" y="1262634"/>
                  <a:pt x="581120" y="1254062"/>
                </a:cubicBezTo>
                <a:cubicBezTo>
                  <a:pt x="571406" y="1258634"/>
                  <a:pt x="562927" y="1262444"/>
                  <a:pt x="554642" y="1266539"/>
                </a:cubicBezTo>
                <a:cubicBezTo>
                  <a:pt x="551593" y="1268063"/>
                  <a:pt x="549021" y="1270540"/>
                  <a:pt x="545973" y="1271969"/>
                </a:cubicBezTo>
                <a:cubicBezTo>
                  <a:pt x="542734" y="1273493"/>
                  <a:pt x="539115" y="1274445"/>
                  <a:pt x="535591" y="1275207"/>
                </a:cubicBezTo>
                <a:cubicBezTo>
                  <a:pt x="519874" y="1278636"/>
                  <a:pt x="504158" y="1281779"/>
                  <a:pt x="488538" y="1285494"/>
                </a:cubicBezTo>
                <a:cubicBezTo>
                  <a:pt x="485489" y="1286256"/>
                  <a:pt x="482917" y="1289304"/>
                  <a:pt x="480155" y="1291304"/>
                </a:cubicBezTo>
                <a:cubicBezTo>
                  <a:pt x="478345" y="1292638"/>
                  <a:pt x="476536" y="1294638"/>
                  <a:pt x="474535" y="1294924"/>
                </a:cubicBezTo>
                <a:cubicBezTo>
                  <a:pt x="459295" y="1297210"/>
                  <a:pt x="444151" y="1299877"/>
                  <a:pt x="428816" y="1301020"/>
                </a:cubicBezTo>
                <a:cubicBezTo>
                  <a:pt x="415957" y="1301972"/>
                  <a:pt x="403574" y="1301687"/>
                  <a:pt x="400241" y="1318260"/>
                </a:cubicBezTo>
                <a:cubicBezTo>
                  <a:pt x="399669" y="1321118"/>
                  <a:pt x="395573" y="1324166"/>
                  <a:pt x="392431" y="1325594"/>
                </a:cubicBezTo>
                <a:cubicBezTo>
                  <a:pt x="383477" y="1329690"/>
                  <a:pt x="373951" y="1332452"/>
                  <a:pt x="365093" y="1336643"/>
                </a:cubicBezTo>
                <a:cubicBezTo>
                  <a:pt x="336042" y="1350645"/>
                  <a:pt x="305658" y="1359503"/>
                  <a:pt x="273177" y="1357884"/>
                </a:cubicBezTo>
                <a:cubicBezTo>
                  <a:pt x="263081" y="1357408"/>
                  <a:pt x="253270" y="1352264"/>
                  <a:pt x="246888" y="1350359"/>
                </a:cubicBezTo>
                <a:cubicBezTo>
                  <a:pt x="228506" y="1357884"/>
                  <a:pt x="213075" y="1365123"/>
                  <a:pt x="196977" y="1370552"/>
                </a:cubicBezTo>
                <a:cubicBezTo>
                  <a:pt x="182785" y="1375410"/>
                  <a:pt x="167926" y="1378458"/>
                  <a:pt x="153352" y="1381982"/>
                </a:cubicBezTo>
                <a:cubicBezTo>
                  <a:pt x="148018" y="1383316"/>
                  <a:pt x="142589" y="1384078"/>
                  <a:pt x="137160" y="1384745"/>
                </a:cubicBezTo>
                <a:cubicBezTo>
                  <a:pt x="120206" y="1386840"/>
                  <a:pt x="102489" y="1381792"/>
                  <a:pt x="85917" y="1389793"/>
                </a:cubicBezTo>
                <a:cubicBezTo>
                  <a:pt x="77248" y="1393984"/>
                  <a:pt x="68675" y="1399032"/>
                  <a:pt x="59532" y="1401223"/>
                </a:cubicBezTo>
                <a:cubicBezTo>
                  <a:pt x="49721" y="1403604"/>
                  <a:pt x="40124" y="1407319"/>
                  <a:pt x="30325" y="1409974"/>
                </a:cubicBezTo>
                <a:lnTo>
                  <a:pt x="0" y="1412360"/>
                </a:lnTo>
                <a:lnTo>
                  <a:pt x="0" y="1058622"/>
                </a:lnTo>
                <a:lnTo>
                  <a:pt x="17145" y="1060228"/>
                </a:lnTo>
                <a:cubicBezTo>
                  <a:pt x="26480" y="1061561"/>
                  <a:pt x="35528" y="1066133"/>
                  <a:pt x="44672" y="1066324"/>
                </a:cubicBezTo>
                <a:cubicBezTo>
                  <a:pt x="59055" y="1066610"/>
                  <a:pt x="71819" y="1068419"/>
                  <a:pt x="84677" y="1076230"/>
                </a:cubicBezTo>
                <a:cubicBezTo>
                  <a:pt x="104108" y="1087946"/>
                  <a:pt x="120110" y="1082993"/>
                  <a:pt x="132017" y="1064990"/>
                </a:cubicBezTo>
                <a:cubicBezTo>
                  <a:pt x="133255" y="1063181"/>
                  <a:pt x="134874" y="1060799"/>
                  <a:pt x="136779" y="1060323"/>
                </a:cubicBezTo>
                <a:cubicBezTo>
                  <a:pt x="153639" y="1056132"/>
                  <a:pt x="170974" y="1048131"/>
                  <a:pt x="187547" y="1049179"/>
                </a:cubicBezTo>
                <a:cubicBezTo>
                  <a:pt x="216789" y="1051084"/>
                  <a:pt x="244316" y="1048798"/>
                  <a:pt x="270891" y="1036415"/>
                </a:cubicBezTo>
                <a:cubicBezTo>
                  <a:pt x="272510" y="1035653"/>
                  <a:pt x="274987" y="1034891"/>
                  <a:pt x="276320" y="1035558"/>
                </a:cubicBezTo>
                <a:cubicBezTo>
                  <a:pt x="292322" y="1043845"/>
                  <a:pt x="309848" y="1050417"/>
                  <a:pt x="323755" y="1061561"/>
                </a:cubicBezTo>
                <a:cubicBezTo>
                  <a:pt x="336995" y="1072134"/>
                  <a:pt x="352997" y="1072229"/>
                  <a:pt x="361855" y="1057942"/>
                </a:cubicBezTo>
                <a:cubicBezTo>
                  <a:pt x="366236" y="1050893"/>
                  <a:pt x="372332" y="1042702"/>
                  <a:pt x="379571" y="1039939"/>
                </a:cubicBezTo>
                <a:cubicBezTo>
                  <a:pt x="395954" y="1033653"/>
                  <a:pt x="413481" y="1030414"/>
                  <a:pt x="430530" y="1025747"/>
                </a:cubicBezTo>
                <a:cubicBezTo>
                  <a:pt x="451581" y="1020032"/>
                  <a:pt x="472345" y="1020032"/>
                  <a:pt x="493300" y="1027176"/>
                </a:cubicBezTo>
                <a:cubicBezTo>
                  <a:pt x="508064" y="1032224"/>
                  <a:pt x="523113" y="1032224"/>
                  <a:pt x="537782" y="1025366"/>
                </a:cubicBezTo>
                <a:cubicBezTo>
                  <a:pt x="545687" y="1021652"/>
                  <a:pt x="553784" y="1017842"/>
                  <a:pt x="562166" y="1015746"/>
                </a:cubicBezTo>
                <a:cubicBezTo>
                  <a:pt x="567595" y="1014412"/>
                  <a:pt x="573881" y="1015651"/>
                  <a:pt x="579596" y="1016699"/>
                </a:cubicBezTo>
                <a:cubicBezTo>
                  <a:pt x="590645" y="1018794"/>
                  <a:pt x="602075" y="1025176"/>
                  <a:pt x="612362" y="1023557"/>
                </a:cubicBezTo>
                <a:cubicBezTo>
                  <a:pt x="647891" y="1017842"/>
                  <a:pt x="681419" y="1031272"/>
                  <a:pt x="716090" y="1031653"/>
                </a:cubicBezTo>
                <a:cubicBezTo>
                  <a:pt x="731806" y="1031843"/>
                  <a:pt x="747332" y="1034891"/>
                  <a:pt x="758381" y="1018985"/>
                </a:cubicBezTo>
                <a:cubicBezTo>
                  <a:pt x="759809" y="1016889"/>
                  <a:pt x="766763" y="1018032"/>
                  <a:pt x="771049" y="1018699"/>
                </a:cubicBezTo>
                <a:cubicBezTo>
                  <a:pt x="780574" y="1020128"/>
                  <a:pt x="790004" y="1023747"/>
                  <a:pt x="799433" y="1023652"/>
                </a:cubicBezTo>
                <a:cubicBezTo>
                  <a:pt x="818960" y="1023557"/>
                  <a:pt x="838581" y="1022033"/>
                  <a:pt x="858012" y="1020318"/>
                </a:cubicBezTo>
                <a:cubicBezTo>
                  <a:pt x="865346" y="1019651"/>
                  <a:pt x="872395" y="1017080"/>
                  <a:pt x="879634" y="1015270"/>
                </a:cubicBezTo>
                <a:cubicBezTo>
                  <a:pt x="883634" y="1014222"/>
                  <a:pt x="887921" y="1011460"/>
                  <a:pt x="891635" y="1012031"/>
                </a:cubicBezTo>
                <a:cubicBezTo>
                  <a:pt x="913162" y="1015365"/>
                  <a:pt x="932879" y="1007174"/>
                  <a:pt x="953262" y="1003078"/>
                </a:cubicBezTo>
                <a:cubicBezTo>
                  <a:pt x="962692" y="1001173"/>
                  <a:pt x="971550" y="996601"/>
                  <a:pt x="980694" y="993458"/>
                </a:cubicBezTo>
                <a:cubicBezTo>
                  <a:pt x="983075" y="992600"/>
                  <a:pt x="985742" y="991838"/>
                  <a:pt x="988124" y="992029"/>
                </a:cubicBezTo>
                <a:cubicBezTo>
                  <a:pt x="1001744" y="993172"/>
                  <a:pt x="1015270" y="994791"/>
                  <a:pt x="1028795" y="996029"/>
                </a:cubicBezTo>
                <a:cubicBezTo>
                  <a:pt x="1041083" y="997172"/>
                  <a:pt x="1053465" y="997553"/>
                  <a:pt x="1059275" y="1011555"/>
                </a:cubicBezTo>
                <a:cubicBezTo>
                  <a:pt x="1060133" y="1013746"/>
                  <a:pt x="1062990" y="1015365"/>
                  <a:pt x="1065181" y="1016794"/>
                </a:cubicBezTo>
                <a:cubicBezTo>
                  <a:pt x="1098995" y="1038797"/>
                  <a:pt x="1117092" y="1038225"/>
                  <a:pt x="1150144" y="1014984"/>
                </a:cubicBezTo>
                <a:cubicBezTo>
                  <a:pt x="1153573" y="1012603"/>
                  <a:pt x="1160907" y="1010888"/>
                  <a:pt x="1163193" y="1012793"/>
                </a:cubicBezTo>
                <a:cubicBezTo>
                  <a:pt x="1182624" y="1028605"/>
                  <a:pt x="1203865" y="1026890"/>
                  <a:pt x="1226249" y="1021937"/>
                </a:cubicBezTo>
                <a:cubicBezTo>
                  <a:pt x="1232059" y="1020604"/>
                  <a:pt x="1240251" y="1020604"/>
                  <a:pt x="1244632" y="1023747"/>
                </a:cubicBezTo>
                <a:cubicBezTo>
                  <a:pt x="1265492" y="1038320"/>
                  <a:pt x="1287876" y="1036225"/>
                  <a:pt x="1310545" y="1031939"/>
                </a:cubicBezTo>
                <a:cubicBezTo>
                  <a:pt x="1314069" y="1031272"/>
                  <a:pt x="1318356" y="1027652"/>
                  <a:pt x="1319879" y="1024319"/>
                </a:cubicBezTo>
                <a:cubicBezTo>
                  <a:pt x="1325309" y="1012508"/>
                  <a:pt x="1335501" y="1008507"/>
                  <a:pt x="1346740" y="1005173"/>
                </a:cubicBezTo>
                <a:cubicBezTo>
                  <a:pt x="1364457" y="999744"/>
                  <a:pt x="1381887" y="993362"/>
                  <a:pt x="1399699" y="988219"/>
                </a:cubicBezTo>
                <a:cubicBezTo>
                  <a:pt x="1404081" y="986981"/>
                  <a:pt x="1409510" y="987743"/>
                  <a:pt x="1414082" y="989171"/>
                </a:cubicBezTo>
                <a:cubicBezTo>
                  <a:pt x="1429703" y="994029"/>
                  <a:pt x="1439609" y="1006221"/>
                  <a:pt x="1450467" y="1017461"/>
                </a:cubicBezTo>
                <a:cubicBezTo>
                  <a:pt x="1455230" y="1022414"/>
                  <a:pt x="1461802" y="1025938"/>
                  <a:pt x="1468184" y="1028795"/>
                </a:cubicBezTo>
                <a:cubicBezTo>
                  <a:pt x="1484757" y="1036130"/>
                  <a:pt x="1501712" y="1042702"/>
                  <a:pt x="1518476" y="1049655"/>
                </a:cubicBezTo>
                <a:cubicBezTo>
                  <a:pt x="1520095" y="1050322"/>
                  <a:pt x="1521428" y="1052036"/>
                  <a:pt x="1522667" y="1053465"/>
                </a:cubicBezTo>
                <a:cubicBezTo>
                  <a:pt x="1535049" y="1068515"/>
                  <a:pt x="1547336" y="1083659"/>
                  <a:pt x="1559814" y="1098709"/>
                </a:cubicBezTo>
                <a:cubicBezTo>
                  <a:pt x="1562195" y="1101566"/>
                  <a:pt x="1565625" y="1103662"/>
                  <a:pt x="1568196" y="1106424"/>
                </a:cubicBezTo>
                <a:cubicBezTo>
                  <a:pt x="1571816" y="1110234"/>
                  <a:pt x="1576388" y="1113854"/>
                  <a:pt x="1578293" y="1118426"/>
                </a:cubicBezTo>
                <a:cubicBezTo>
                  <a:pt x="1584198" y="1132808"/>
                  <a:pt x="1595533" y="1139000"/>
                  <a:pt x="1609820" y="1141667"/>
                </a:cubicBezTo>
                <a:cubicBezTo>
                  <a:pt x="1622870" y="1144143"/>
                  <a:pt x="1635919" y="1146239"/>
                  <a:pt x="1648873" y="1149096"/>
                </a:cubicBezTo>
                <a:cubicBezTo>
                  <a:pt x="1664684" y="1152525"/>
                  <a:pt x="1680401" y="1156240"/>
                  <a:pt x="1696022" y="1160431"/>
                </a:cubicBezTo>
                <a:cubicBezTo>
                  <a:pt x="1702784" y="1162241"/>
                  <a:pt x="1709928" y="1164336"/>
                  <a:pt x="1715739" y="1168051"/>
                </a:cubicBezTo>
                <a:cubicBezTo>
                  <a:pt x="1732026" y="1178338"/>
                  <a:pt x="1749457" y="1185291"/>
                  <a:pt x="1768602" y="1182529"/>
                </a:cubicBezTo>
                <a:cubicBezTo>
                  <a:pt x="1783937" y="1180338"/>
                  <a:pt x="1796796" y="1185958"/>
                  <a:pt x="1806321" y="1194721"/>
                </a:cubicBezTo>
                <a:cubicBezTo>
                  <a:pt x="1823657" y="1210628"/>
                  <a:pt x="1842230" y="1207008"/>
                  <a:pt x="1860709" y="1201865"/>
                </a:cubicBezTo>
                <a:cubicBezTo>
                  <a:pt x="1870234" y="1199198"/>
                  <a:pt x="1878044" y="1199579"/>
                  <a:pt x="1887093" y="1202150"/>
                </a:cubicBezTo>
                <a:cubicBezTo>
                  <a:pt x="1908048" y="1208151"/>
                  <a:pt x="1922050" y="1224439"/>
                  <a:pt x="1935575" y="1238726"/>
                </a:cubicBezTo>
                <a:cubicBezTo>
                  <a:pt x="1947101" y="1250918"/>
                  <a:pt x="1960055" y="1257776"/>
                  <a:pt x="1974247" y="1262920"/>
                </a:cubicBezTo>
                <a:cubicBezTo>
                  <a:pt x="1992154" y="1269492"/>
                  <a:pt x="2006346" y="1267016"/>
                  <a:pt x="2014919" y="1251204"/>
                </a:cubicBezTo>
                <a:cubicBezTo>
                  <a:pt x="2017300" y="1246727"/>
                  <a:pt x="2021491" y="1241488"/>
                  <a:pt x="2025968" y="1240155"/>
                </a:cubicBezTo>
                <a:cubicBezTo>
                  <a:pt x="2047589" y="1233488"/>
                  <a:pt x="2069497" y="1223772"/>
                  <a:pt x="2092643" y="1229678"/>
                </a:cubicBezTo>
                <a:cubicBezTo>
                  <a:pt x="2124647" y="1237774"/>
                  <a:pt x="2155889" y="1237298"/>
                  <a:pt x="2187893" y="1229297"/>
                </a:cubicBezTo>
                <a:cubicBezTo>
                  <a:pt x="2239804" y="1216343"/>
                  <a:pt x="2291715" y="1202627"/>
                  <a:pt x="2346294" y="1205484"/>
                </a:cubicBezTo>
                <a:cubicBezTo>
                  <a:pt x="2355342" y="1205960"/>
                  <a:pt x="2366105" y="1200150"/>
                  <a:pt x="2373916" y="1194435"/>
                </a:cubicBezTo>
                <a:cubicBezTo>
                  <a:pt x="2388870" y="1183577"/>
                  <a:pt x="2388203" y="1182719"/>
                  <a:pt x="2404967" y="1191673"/>
                </a:cubicBezTo>
                <a:cubicBezTo>
                  <a:pt x="2408968" y="1193864"/>
                  <a:pt x="2413921" y="1195197"/>
                  <a:pt x="2416874" y="1198436"/>
                </a:cubicBezTo>
                <a:cubicBezTo>
                  <a:pt x="2431923" y="1214914"/>
                  <a:pt x="2450497" y="1210913"/>
                  <a:pt x="2468975" y="1208532"/>
                </a:cubicBezTo>
                <a:cubicBezTo>
                  <a:pt x="2472214" y="1208056"/>
                  <a:pt x="2476119" y="1207389"/>
                  <a:pt x="2478882" y="1208723"/>
                </a:cubicBezTo>
                <a:cubicBezTo>
                  <a:pt x="2491359" y="1214723"/>
                  <a:pt x="2501932" y="1212628"/>
                  <a:pt x="2512791" y="1204436"/>
                </a:cubicBezTo>
                <a:cubicBezTo>
                  <a:pt x="2522220" y="1197388"/>
                  <a:pt x="2533079" y="1193197"/>
                  <a:pt x="2544223" y="1201960"/>
                </a:cubicBezTo>
                <a:cubicBezTo>
                  <a:pt x="2568988" y="1221391"/>
                  <a:pt x="2595467" y="1222343"/>
                  <a:pt x="2623471" y="1210056"/>
                </a:cubicBezTo>
                <a:cubicBezTo>
                  <a:pt x="2643473" y="1201293"/>
                  <a:pt x="2663190" y="1199293"/>
                  <a:pt x="2684241" y="1208151"/>
                </a:cubicBezTo>
                <a:cubicBezTo>
                  <a:pt x="2692337" y="1211580"/>
                  <a:pt x="2702814" y="1209294"/>
                  <a:pt x="2712244" y="1210056"/>
                </a:cubicBezTo>
                <a:cubicBezTo>
                  <a:pt x="2717578" y="1210437"/>
                  <a:pt x="2723484" y="1210532"/>
                  <a:pt x="2728055" y="1212914"/>
                </a:cubicBezTo>
                <a:cubicBezTo>
                  <a:pt x="2740248" y="1219010"/>
                  <a:pt x="2751582" y="1226820"/>
                  <a:pt x="2763869" y="1232821"/>
                </a:cubicBezTo>
                <a:cubicBezTo>
                  <a:pt x="2769775" y="1235678"/>
                  <a:pt x="2776823" y="1237202"/>
                  <a:pt x="2783491" y="1237298"/>
                </a:cubicBezTo>
                <a:cubicBezTo>
                  <a:pt x="2803208" y="1237774"/>
                  <a:pt x="2822925" y="1237774"/>
                  <a:pt x="2842546" y="1236917"/>
                </a:cubicBezTo>
                <a:cubicBezTo>
                  <a:pt x="2874931" y="1235583"/>
                  <a:pt x="2907792" y="1235297"/>
                  <a:pt x="2931128" y="1206913"/>
                </a:cubicBezTo>
                <a:cubicBezTo>
                  <a:pt x="2933034" y="1204627"/>
                  <a:pt x="2937129" y="1203293"/>
                  <a:pt x="2940368" y="1202912"/>
                </a:cubicBezTo>
                <a:cubicBezTo>
                  <a:pt x="2955322" y="1201103"/>
                  <a:pt x="2970657" y="1200912"/>
                  <a:pt x="2985421" y="1197959"/>
                </a:cubicBezTo>
                <a:cubicBezTo>
                  <a:pt x="2997232" y="1195578"/>
                  <a:pt x="3007043" y="1196340"/>
                  <a:pt x="3015996" y="1204722"/>
                </a:cubicBezTo>
                <a:cubicBezTo>
                  <a:pt x="3027712" y="1215771"/>
                  <a:pt x="3042000" y="1222248"/>
                  <a:pt x="3057621" y="1218724"/>
                </a:cubicBezTo>
                <a:cubicBezTo>
                  <a:pt x="3073241" y="1215295"/>
                  <a:pt x="3083528" y="1222724"/>
                  <a:pt x="3095054" y="1230440"/>
                </a:cubicBezTo>
                <a:cubicBezTo>
                  <a:pt x="3103436" y="1236059"/>
                  <a:pt x="3112961" y="1243108"/>
                  <a:pt x="3122295" y="1243679"/>
                </a:cubicBezTo>
                <a:cubicBezTo>
                  <a:pt x="3143441" y="1244917"/>
                  <a:pt x="3161634" y="1264539"/>
                  <a:pt x="3184589" y="1253395"/>
                </a:cubicBezTo>
                <a:cubicBezTo>
                  <a:pt x="3186113" y="1252633"/>
                  <a:pt x="3188875" y="1254538"/>
                  <a:pt x="3191066" y="1255014"/>
                </a:cubicBezTo>
                <a:cubicBezTo>
                  <a:pt x="3208592" y="1258634"/>
                  <a:pt x="3225070" y="1255109"/>
                  <a:pt x="3237929" y="1243203"/>
                </a:cubicBezTo>
                <a:cubicBezTo>
                  <a:pt x="3254788" y="1227677"/>
                  <a:pt x="3273457" y="1226153"/>
                  <a:pt x="3294221" y="1231202"/>
                </a:cubicBezTo>
                <a:cubicBezTo>
                  <a:pt x="3300889" y="1232821"/>
                  <a:pt x="3307557" y="1233964"/>
                  <a:pt x="3314319" y="1235297"/>
                </a:cubicBezTo>
                <a:cubicBezTo>
                  <a:pt x="3323463" y="1237202"/>
                  <a:pt x="3332703" y="1239203"/>
                  <a:pt x="3341846" y="1241108"/>
                </a:cubicBezTo>
                <a:cubicBezTo>
                  <a:pt x="3350705" y="1243013"/>
                  <a:pt x="3360516" y="1246251"/>
                  <a:pt x="3367373" y="1238060"/>
                </a:cubicBezTo>
                <a:cubicBezTo>
                  <a:pt x="3373279" y="1231011"/>
                  <a:pt x="3377470" y="1231678"/>
                  <a:pt x="3382899" y="1237774"/>
                </a:cubicBezTo>
                <a:cubicBezTo>
                  <a:pt x="3401759" y="1259110"/>
                  <a:pt x="3424619" y="1272445"/>
                  <a:pt x="3453765" y="1273397"/>
                </a:cubicBezTo>
                <a:cubicBezTo>
                  <a:pt x="3459766" y="1273588"/>
                  <a:pt x="3465862" y="1274921"/>
                  <a:pt x="3471767" y="1276350"/>
                </a:cubicBezTo>
                <a:cubicBezTo>
                  <a:pt x="3475387" y="1277207"/>
                  <a:pt x="3479769" y="1278160"/>
                  <a:pt x="3481959" y="1280732"/>
                </a:cubicBezTo>
                <a:cubicBezTo>
                  <a:pt x="3499009" y="1300353"/>
                  <a:pt x="3520250" y="1313974"/>
                  <a:pt x="3543396" y="1324928"/>
                </a:cubicBezTo>
                <a:cubicBezTo>
                  <a:pt x="3551682" y="1328833"/>
                  <a:pt x="3560541" y="1332738"/>
                  <a:pt x="3569494" y="1333881"/>
                </a:cubicBezTo>
                <a:cubicBezTo>
                  <a:pt x="3578828" y="1335024"/>
                  <a:pt x="3588639" y="1333119"/>
                  <a:pt x="3598164" y="1332071"/>
                </a:cubicBezTo>
                <a:cubicBezTo>
                  <a:pt x="3603784" y="1331500"/>
                  <a:pt x="3610261" y="1331595"/>
                  <a:pt x="3614738" y="1328833"/>
                </a:cubicBezTo>
                <a:cubicBezTo>
                  <a:pt x="3628930" y="1320165"/>
                  <a:pt x="3642646" y="1310831"/>
                  <a:pt x="3655886" y="1300734"/>
                </a:cubicBezTo>
                <a:cubicBezTo>
                  <a:pt x="3667221" y="1292066"/>
                  <a:pt x="3669507" y="1290828"/>
                  <a:pt x="3679317" y="1301687"/>
                </a:cubicBezTo>
                <a:cubicBezTo>
                  <a:pt x="3689414" y="1312831"/>
                  <a:pt x="3701987" y="1318641"/>
                  <a:pt x="3715893" y="1321022"/>
                </a:cubicBezTo>
                <a:cubicBezTo>
                  <a:pt x="3737896" y="1324737"/>
                  <a:pt x="3760089" y="1327880"/>
                  <a:pt x="3782282" y="1329690"/>
                </a:cubicBezTo>
                <a:cubicBezTo>
                  <a:pt x="3802380" y="1331309"/>
                  <a:pt x="3812000" y="1322546"/>
                  <a:pt x="3816001" y="1302639"/>
                </a:cubicBezTo>
                <a:cubicBezTo>
                  <a:pt x="3818287" y="1291590"/>
                  <a:pt x="3821240" y="1279588"/>
                  <a:pt x="3833431" y="1276636"/>
                </a:cubicBezTo>
                <a:cubicBezTo>
                  <a:pt x="3853339" y="1271873"/>
                  <a:pt x="3874008" y="1269778"/>
                  <a:pt x="3883819" y="1246442"/>
                </a:cubicBezTo>
                <a:cubicBezTo>
                  <a:pt x="3889248" y="1251585"/>
                  <a:pt x="3892582" y="1254633"/>
                  <a:pt x="3895821" y="1257681"/>
                </a:cubicBezTo>
                <a:cubicBezTo>
                  <a:pt x="3904774" y="1266158"/>
                  <a:pt x="3923347" y="1269778"/>
                  <a:pt x="3932778" y="1262444"/>
                </a:cubicBezTo>
                <a:cubicBezTo>
                  <a:pt x="3946684" y="1251776"/>
                  <a:pt x="3959448" y="1253776"/>
                  <a:pt x="3972782" y="1262063"/>
                </a:cubicBezTo>
                <a:cubicBezTo>
                  <a:pt x="3995071" y="1275779"/>
                  <a:pt x="4019931" y="1272635"/>
                  <a:pt x="4042505" y="1267111"/>
                </a:cubicBezTo>
                <a:cubicBezTo>
                  <a:pt x="4059555" y="1263015"/>
                  <a:pt x="4077748" y="1255490"/>
                  <a:pt x="4088892" y="1238250"/>
                </a:cubicBezTo>
                <a:cubicBezTo>
                  <a:pt x="4092416" y="1232726"/>
                  <a:pt x="4100322" y="1229963"/>
                  <a:pt x="4106609" y="1226344"/>
                </a:cubicBezTo>
                <a:cubicBezTo>
                  <a:pt x="4111848" y="1223391"/>
                  <a:pt x="4117372" y="1220629"/>
                  <a:pt x="4123182" y="1218724"/>
                </a:cubicBezTo>
                <a:cubicBezTo>
                  <a:pt x="4129373" y="1216628"/>
                  <a:pt x="4136232" y="1213580"/>
                  <a:pt x="4142328" y="1214438"/>
                </a:cubicBezTo>
                <a:cubicBezTo>
                  <a:pt x="4160806" y="1216914"/>
                  <a:pt x="4175475" y="1212056"/>
                  <a:pt x="4188524" y="1198245"/>
                </a:cubicBezTo>
                <a:cubicBezTo>
                  <a:pt x="4195287" y="1191101"/>
                  <a:pt x="4205288" y="1182434"/>
                  <a:pt x="4213860" y="1182338"/>
                </a:cubicBezTo>
                <a:cubicBezTo>
                  <a:pt x="4234720" y="1182053"/>
                  <a:pt x="4252055" y="1175195"/>
                  <a:pt x="4270820" y="1167003"/>
                </a:cubicBezTo>
                <a:cubicBezTo>
                  <a:pt x="4282916" y="1161764"/>
                  <a:pt x="4296632" y="1158145"/>
                  <a:pt x="4309587" y="1153287"/>
                </a:cubicBezTo>
                <a:cubicBezTo>
                  <a:pt x="4324731" y="1147572"/>
                  <a:pt x="4341210" y="1145477"/>
                  <a:pt x="4350449" y="1129665"/>
                </a:cubicBezTo>
                <a:cubicBezTo>
                  <a:pt x="4351496" y="1127951"/>
                  <a:pt x="4354640" y="1127665"/>
                  <a:pt x="4356164" y="1126046"/>
                </a:cubicBezTo>
                <a:cubicBezTo>
                  <a:pt x="4361021" y="1121093"/>
                  <a:pt x="4367308" y="1116521"/>
                  <a:pt x="4369880" y="1110520"/>
                </a:cubicBezTo>
                <a:cubicBezTo>
                  <a:pt x="4377309" y="1092994"/>
                  <a:pt x="4383119" y="1074896"/>
                  <a:pt x="4389787" y="1057085"/>
                </a:cubicBezTo>
                <a:cubicBezTo>
                  <a:pt x="4391216" y="1053275"/>
                  <a:pt x="4392549" y="1048417"/>
                  <a:pt x="4395502" y="1046226"/>
                </a:cubicBezTo>
                <a:cubicBezTo>
                  <a:pt x="4412552" y="1033653"/>
                  <a:pt x="4429888" y="1021556"/>
                  <a:pt x="4447413" y="1009650"/>
                </a:cubicBezTo>
                <a:cubicBezTo>
                  <a:pt x="4454462" y="1004887"/>
                  <a:pt x="4460367" y="1007555"/>
                  <a:pt x="4466654" y="1013079"/>
                </a:cubicBezTo>
                <a:cubicBezTo>
                  <a:pt x="4472750" y="1018318"/>
                  <a:pt x="4480275" y="1023747"/>
                  <a:pt x="4487894" y="1025081"/>
                </a:cubicBezTo>
                <a:cubicBezTo>
                  <a:pt x="4503135" y="1027652"/>
                  <a:pt x="4518946" y="1028224"/>
                  <a:pt x="4534472" y="1028224"/>
                </a:cubicBezTo>
                <a:cubicBezTo>
                  <a:pt x="4540282" y="1028224"/>
                  <a:pt x="4546473" y="1024795"/>
                  <a:pt x="4551903" y="1022033"/>
                </a:cubicBezTo>
                <a:cubicBezTo>
                  <a:pt x="4562189" y="1016794"/>
                  <a:pt x="4571714" y="1009745"/>
                  <a:pt x="4582382" y="1005364"/>
                </a:cubicBezTo>
                <a:cubicBezTo>
                  <a:pt x="4594765" y="1000316"/>
                  <a:pt x="4602194" y="992219"/>
                  <a:pt x="4605909" y="979551"/>
                </a:cubicBezTo>
                <a:cubicBezTo>
                  <a:pt x="4611434" y="960692"/>
                  <a:pt x="4624579" y="947547"/>
                  <a:pt x="4640104" y="936879"/>
                </a:cubicBezTo>
                <a:cubicBezTo>
                  <a:pt x="4659821" y="923258"/>
                  <a:pt x="4683348" y="923925"/>
                  <a:pt x="4705731" y="920591"/>
                </a:cubicBezTo>
                <a:cubicBezTo>
                  <a:pt x="4714304" y="919353"/>
                  <a:pt x="4723162" y="918305"/>
                  <a:pt x="4730973" y="915162"/>
                </a:cubicBezTo>
                <a:cubicBezTo>
                  <a:pt x="4760595" y="903351"/>
                  <a:pt x="4790218" y="892112"/>
                  <a:pt x="4822794" y="892397"/>
                </a:cubicBezTo>
                <a:cubicBezTo>
                  <a:pt x="4825460" y="892397"/>
                  <a:pt x="4828128" y="892112"/>
                  <a:pt x="4830794" y="891635"/>
                </a:cubicBezTo>
                <a:cubicBezTo>
                  <a:pt x="4853940" y="887730"/>
                  <a:pt x="4877848" y="886206"/>
                  <a:pt x="4894421" y="865442"/>
                </a:cubicBezTo>
                <a:cubicBezTo>
                  <a:pt x="4897469" y="861632"/>
                  <a:pt x="4904422" y="860489"/>
                  <a:pt x="4909756" y="858964"/>
                </a:cubicBezTo>
                <a:cubicBezTo>
                  <a:pt x="4918996" y="856488"/>
                  <a:pt x="4925188" y="851440"/>
                  <a:pt x="4928521" y="842391"/>
                </a:cubicBezTo>
                <a:cubicBezTo>
                  <a:pt x="4934141" y="826770"/>
                  <a:pt x="4940808" y="811435"/>
                  <a:pt x="4945857" y="795623"/>
                </a:cubicBezTo>
                <a:cubicBezTo>
                  <a:pt x="4949381" y="784765"/>
                  <a:pt x="4955953" y="778764"/>
                  <a:pt x="4966145" y="774287"/>
                </a:cubicBezTo>
                <a:cubicBezTo>
                  <a:pt x="4971860" y="771811"/>
                  <a:pt x="4976813" y="766382"/>
                  <a:pt x="4980909" y="761333"/>
                </a:cubicBezTo>
                <a:cubicBezTo>
                  <a:pt x="4985862" y="755237"/>
                  <a:pt x="4988433" y="747141"/>
                  <a:pt x="4993862" y="741712"/>
                </a:cubicBezTo>
                <a:cubicBezTo>
                  <a:pt x="5007102" y="728186"/>
                  <a:pt x="5011198" y="713232"/>
                  <a:pt x="5006816" y="694754"/>
                </a:cubicBezTo>
                <a:cubicBezTo>
                  <a:pt x="5002911" y="678371"/>
                  <a:pt x="5013198" y="656463"/>
                  <a:pt x="5026724" y="653129"/>
                </a:cubicBezTo>
                <a:cubicBezTo>
                  <a:pt x="5041678" y="649414"/>
                  <a:pt x="5051965" y="640271"/>
                  <a:pt x="5062538" y="630079"/>
                </a:cubicBezTo>
                <a:cubicBezTo>
                  <a:pt x="5068443" y="624364"/>
                  <a:pt x="5076730" y="619411"/>
                  <a:pt x="5084731" y="617982"/>
                </a:cubicBezTo>
                <a:cubicBezTo>
                  <a:pt x="5115116" y="612458"/>
                  <a:pt x="5143786" y="619220"/>
                  <a:pt x="5172647" y="630174"/>
                </a:cubicBezTo>
                <a:cubicBezTo>
                  <a:pt x="5191506" y="637318"/>
                  <a:pt x="5212461" y="639223"/>
                  <a:pt x="5232654" y="642080"/>
                </a:cubicBezTo>
                <a:cubicBezTo>
                  <a:pt x="5238941" y="642937"/>
                  <a:pt x="5246942" y="641033"/>
                  <a:pt x="5252371" y="637508"/>
                </a:cubicBezTo>
                <a:cubicBezTo>
                  <a:pt x="5271421" y="625316"/>
                  <a:pt x="5290376" y="612743"/>
                  <a:pt x="5308092" y="598646"/>
                </a:cubicBezTo>
                <a:cubicBezTo>
                  <a:pt x="5324571" y="585407"/>
                  <a:pt x="5343144" y="579882"/>
                  <a:pt x="5363147" y="581311"/>
                </a:cubicBezTo>
                <a:cubicBezTo>
                  <a:pt x="5377720" y="582359"/>
                  <a:pt x="5390864" y="579977"/>
                  <a:pt x="5404580" y="576358"/>
                </a:cubicBezTo>
                <a:cubicBezTo>
                  <a:pt x="5416010" y="573310"/>
                  <a:pt x="5428583" y="571214"/>
                  <a:pt x="5440203" y="572548"/>
                </a:cubicBezTo>
                <a:cubicBezTo>
                  <a:pt x="5456491" y="574453"/>
                  <a:pt x="5469922" y="571691"/>
                  <a:pt x="5482971" y="561880"/>
                </a:cubicBezTo>
                <a:cubicBezTo>
                  <a:pt x="5489924" y="556641"/>
                  <a:pt x="5498878" y="553879"/>
                  <a:pt x="5507165" y="550259"/>
                </a:cubicBezTo>
                <a:cubicBezTo>
                  <a:pt x="5519928" y="544640"/>
                  <a:pt x="5533168" y="539877"/>
                  <a:pt x="5545645" y="533591"/>
                </a:cubicBezTo>
                <a:cubicBezTo>
                  <a:pt x="5559076" y="526923"/>
                  <a:pt x="5571363" y="517684"/>
                  <a:pt x="5585079" y="511969"/>
                </a:cubicBezTo>
                <a:cubicBezTo>
                  <a:pt x="5599843" y="505778"/>
                  <a:pt x="5609368" y="496348"/>
                  <a:pt x="5615368" y="481679"/>
                </a:cubicBezTo>
                <a:cubicBezTo>
                  <a:pt x="5619179" y="472440"/>
                  <a:pt x="5624417" y="462629"/>
                  <a:pt x="5631656" y="456152"/>
                </a:cubicBezTo>
                <a:cubicBezTo>
                  <a:pt x="5646611" y="442913"/>
                  <a:pt x="5664136" y="432625"/>
                  <a:pt x="5679377" y="419576"/>
                </a:cubicBezTo>
                <a:cubicBezTo>
                  <a:pt x="5700808" y="401288"/>
                  <a:pt x="5720620" y="381857"/>
                  <a:pt x="5722525" y="350615"/>
                </a:cubicBezTo>
                <a:cubicBezTo>
                  <a:pt x="5723572" y="333375"/>
                  <a:pt x="5732716" y="326041"/>
                  <a:pt x="5749576" y="321945"/>
                </a:cubicBezTo>
                <a:cubicBezTo>
                  <a:pt x="5755195" y="320612"/>
                  <a:pt x="5763197" y="318040"/>
                  <a:pt x="5764911" y="313849"/>
                </a:cubicBezTo>
                <a:cubicBezTo>
                  <a:pt x="5770054" y="301371"/>
                  <a:pt x="5780722" y="298895"/>
                  <a:pt x="5791009" y="293942"/>
                </a:cubicBezTo>
                <a:cubicBezTo>
                  <a:pt x="5797201" y="290989"/>
                  <a:pt x="5804821" y="285179"/>
                  <a:pt x="5806440" y="279178"/>
                </a:cubicBezTo>
                <a:cubicBezTo>
                  <a:pt x="5813107" y="254889"/>
                  <a:pt x="5831395" y="240602"/>
                  <a:pt x="5848636" y="224885"/>
                </a:cubicBezTo>
                <a:cubicBezTo>
                  <a:pt x="5853684" y="220218"/>
                  <a:pt x="5859113" y="214884"/>
                  <a:pt x="5861590" y="208788"/>
                </a:cubicBezTo>
                <a:cubicBezTo>
                  <a:pt x="5866829" y="195643"/>
                  <a:pt x="5874639" y="186118"/>
                  <a:pt x="5888355" y="181166"/>
                </a:cubicBezTo>
                <a:cubicBezTo>
                  <a:pt x="5892736" y="179642"/>
                  <a:pt x="5896737" y="176117"/>
                  <a:pt x="5900071" y="172784"/>
                </a:cubicBezTo>
                <a:cubicBezTo>
                  <a:pt x="5907215" y="165545"/>
                  <a:pt x="5913215" y="157067"/>
                  <a:pt x="5920740" y="150305"/>
                </a:cubicBezTo>
                <a:cubicBezTo>
                  <a:pt x="5939885" y="132874"/>
                  <a:pt x="5958840" y="115729"/>
                  <a:pt x="5969985" y="91345"/>
                </a:cubicBezTo>
                <a:cubicBezTo>
                  <a:pt x="5975413" y="79439"/>
                  <a:pt x="5981605" y="66485"/>
                  <a:pt x="5991130" y="58293"/>
                </a:cubicBezTo>
                <a:cubicBezTo>
                  <a:pt x="6003227" y="47911"/>
                  <a:pt x="6019133" y="42005"/>
                  <a:pt x="6033325" y="33909"/>
                </a:cubicBezTo>
                <a:cubicBezTo>
                  <a:pt x="6040469" y="29813"/>
                  <a:pt x="6047137" y="24860"/>
                  <a:pt x="6054376" y="20955"/>
                </a:cubicBezTo>
                <a:cubicBezTo>
                  <a:pt x="6067234" y="14097"/>
                  <a:pt x="6080379" y="7715"/>
                  <a:pt x="6095524" y="0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1499" y="712015"/>
            <a:ext cx="7679871" cy="44886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800" dirty="0">
                <a:solidFill>
                  <a:srgbClr val="FFC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對於本章</a:t>
            </a:r>
            <a:r>
              <a:rPr lang="en-US" sz="4800" dirty="0">
                <a:solidFill>
                  <a:srgbClr val="FFC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13-17</a:t>
            </a:r>
            <a:r>
              <a:rPr lang="zh-TW" altLang="en-US" sz="4800" dirty="0">
                <a:solidFill>
                  <a:srgbClr val="FFC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節龍逼迫婦人象徵什麼？</a:t>
            </a:r>
            <a:r>
              <a:rPr lang="zh-TW" altLang="en-US" sz="480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婦人被養</a:t>
            </a:r>
            <a:r>
              <a:rPr lang="en-US" sz="480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“</a:t>
            </a:r>
            <a:r>
              <a:rPr lang="zh-TW" altLang="en-US" sz="480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一載二載半載</a:t>
            </a:r>
            <a:r>
              <a:rPr lang="en-US" sz="480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”</a:t>
            </a:r>
            <a:r>
              <a:rPr lang="zh-TW" altLang="en-US" sz="4800" dirty="0">
                <a:solidFill>
                  <a:srgbClr val="FFC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是什麼意思</a:t>
            </a:r>
            <a:r>
              <a:rPr lang="en-US" sz="4800" dirty="0">
                <a:solidFill>
                  <a:srgbClr val="FFC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? </a:t>
            </a:r>
            <a:r>
              <a:rPr lang="zh-TW" altLang="en-US" sz="480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龍與婦人</a:t>
            </a:r>
            <a:r>
              <a:rPr lang="en-US" sz="480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“</a:t>
            </a:r>
            <a:r>
              <a:rPr lang="zh-TW" altLang="en-US" sz="480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其餘的兒女爭戰</a:t>
            </a:r>
            <a:r>
              <a:rPr lang="en-US" sz="480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”</a:t>
            </a:r>
            <a:r>
              <a:rPr lang="zh-TW" altLang="en-US" sz="4800" dirty="0">
                <a:solidFill>
                  <a:srgbClr val="FFC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代表什麼</a:t>
            </a:r>
            <a:r>
              <a:rPr lang="en-US" sz="4800" dirty="0">
                <a:solidFill>
                  <a:srgbClr val="FFC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8561861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458C6-2DCE-608F-DD71-9D910044903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345281"/>
            <a:ext cx="8229600" cy="6167438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龍逼迫生男孩子的婦人</a:t>
            </a:r>
            <a:r>
              <a:rPr lang="en-US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(v.13)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：</a:t>
            </a:r>
            <a:endParaRPr lang="en-US" altLang="zh-TW" sz="4400" dirty="0">
              <a:solidFill>
                <a:srgbClr val="C00000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36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馬太福音 </a:t>
            </a:r>
            <a:r>
              <a:rPr lang="en-US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10:22</a:t>
            </a:r>
            <a:r>
              <a:rPr lang="zh-TW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並且你們要為我的名，被眾人恨惡，惟有忍耐到底的，必然得救</a:t>
            </a:r>
            <a:r>
              <a:rPr lang="en-GB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en-US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24:9 </a:t>
            </a:r>
            <a:r>
              <a:rPr lang="zh-TW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那時，人要把你們陷在患難裡，也要殺害你們，你們又要為我的名，被萬民恨惡。</a:t>
            </a:r>
            <a:endParaRPr lang="en-US" altLang="zh-TW" sz="36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『</a:t>
            </a:r>
            <a:r>
              <a:rPr lang="zh-CN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一千二百六十天</a:t>
            </a:r>
            <a:r>
              <a:rPr lang="zh-CN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』</a:t>
            </a:r>
            <a:r>
              <a:rPr lang="zh-CN" sz="36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和</a:t>
            </a:r>
            <a:r>
              <a:rPr lang="zh-CN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『</a:t>
            </a:r>
            <a:r>
              <a:rPr 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一載二載半載</a:t>
            </a:r>
            <a:r>
              <a:rPr 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』</a:t>
            </a:r>
            <a:r>
              <a:rPr lang="zh-TW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是相同的時間段 </a:t>
            </a:r>
            <a:r>
              <a:rPr lang="zh-CN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– 都是指</a:t>
            </a:r>
            <a:r>
              <a:rPr lang="zh-CN" sz="36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教會在地上的時間</a:t>
            </a:r>
            <a:r>
              <a:rPr lang="zh-CN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endParaRPr lang="en-US" sz="4000" dirty="0">
              <a:solidFill>
                <a:srgbClr val="4B4BFF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503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071EC-04CA-AF40-BE36-61F7A215C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zh-CN" altLang="en-US" sz="5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時代主義未來派</a:t>
            </a:r>
            <a:endParaRPr lang="en-US" sz="5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84A4AA-E09E-1951-AB76-9D8DFC1A3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17914"/>
            <a:ext cx="8229600" cy="4884638"/>
          </a:xfrm>
        </p:spPr>
        <p:txBody>
          <a:bodyPr anchor="ctr">
            <a:normAutofit/>
          </a:bodyPr>
          <a:lstStyle/>
          <a:p>
            <a:pPr marL="1828800" marR="0" indent="-18288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婦人：</a:t>
            </a:r>
            <a:r>
              <a:rPr lang="zh-TW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末日前夕的</a:t>
            </a:r>
            <a:r>
              <a:rPr lang="zh-CN" altLang="en-US" sz="44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猶太人</a:t>
            </a:r>
            <a:r>
              <a:rPr lang="zh-TW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信徒。</a:t>
            </a:r>
            <a:endParaRPr lang="en-US" sz="44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1828800" marR="0" indent="-18288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一載二載半載：</a:t>
            </a:r>
            <a:r>
              <a:rPr lang="zh-TW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在末日前</a:t>
            </a:r>
            <a:r>
              <a:rPr lang="zh-CN" altLang="en-US" sz="44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三年半</a:t>
            </a:r>
            <a:r>
              <a:rPr lang="zh-TW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的大災難。</a:t>
            </a:r>
            <a:endParaRPr lang="en-US" sz="44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1828800" marR="0" indent="-18288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其餘的兒女：</a:t>
            </a:r>
            <a:r>
              <a:rPr lang="zh-TW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末日前夕的</a:t>
            </a:r>
            <a:r>
              <a:rPr lang="zh-CN" altLang="en-US" sz="44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外邦人</a:t>
            </a:r>
            <a:r>
              <a:rPr lang="zh-TW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信徒。</a:t>
            </a:r>
            <a:endParaRPr lang="en-US" sz="44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441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6928" y="348343"/>
            <a:ext cx="8219872" cy="6172199"/>
          </a:xfrm>
        </p:spPr>
        <p:txBody>
          <a:bodyPr>
            <a:noAutofit/>
          </a:bodyPr>
          <a:lstStyle/>
          <a:p>
            <a:pPr marL="914400" marR="0" lvl="0" indent="-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+mj-lt"/>
              <a:buAutoNum type="romanUcPeriod" startAt="3"/>
            </a:pPr>
            <a:r>
              <a:rPr 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牠所作的都是在模仿基督 </a:t>
            </a:r>
            <a:r>
              <a:rPr 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– </a:t>
            </a:r>
          </a:p>
          <a:p>
            <a:pPr marL="1143000" marR="0" lvl="0" indent="-68262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arenR"/>
            </a:pPr>
            <a:r>
              <a:rPr lang="zh-CN" sz="40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牠仿照基督的冠冕</a:t>
            </a:r>
            <a:r>
              <a:rPr lang="en-US" sz="40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(19:12)</a:t>
            </a:r>
          </a:p>
          <a:p>
            <a:pPr marL="1143000" marR="0" lvl="0" indent="-68262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arenR"/>
            </a:pPr>
            <a:r>
              <a:rPr lang="zh-CN" sz="40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牠的死傷被醫好</a:t>
            </a:r>
            <a:r>
              <a:rPr lang="en-US" sz="40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(13:3) – </a:t>
            </a:r>
            <a:r>
              <a:rPr lang="zh-CN" sz="40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模仿基督的復活</a:t>
            </a:r>
            <a:endParaRPr lang="en-US" sz="4000" dirty="0">
              <a:solidFill>
                <a:srgbClr val="3A001D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143000" marR="0" lvl="0" indent="-68262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arenR"/>
            </a:pPr>
            <a:r>
              <a:rPr lang="zh-CN" sz="40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第二個獸能行大奇事模仿基督的神蹟奇事</a:t>
            </a:r>
            <a:r>
              <a:rPr lang="en-US" sz="40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(13:13</a:t>
            </a:r>
            <a:r>
              <a:rPr lang="zh-CN" sz="40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；</a:t>
            </a:r>
            <a:r>
              <a:rPr lang="en-US" sz="40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16:14)</a:t>
            </a:r>
          </a:p>
          <a:p>
            <a:pPr marL="1143000" marR="0" lvl="0" indent="-68262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arenR"/>
            </a:pPr>
            <a:r>
              <a:rPr lang="zh-CN" sz="40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獸的印記</a:t>
            </a:r>
            <a:r>
              <a:rPr lang="en-US" sz="40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(13:16)</a:t>
            </a:r>
            <a:r>
              <a:rPr lang="zh-CN" sz="40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模仿神僕人額上的印記</a:t>
            </a:r>
            <a:endParaRPr lang="en-US" sz="4400" dirty="0">
              <a:solidFill>
                <a:srgbClr val="3A001D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0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071EC-04CA-AF40-BE36-61F7A215C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zh-CN" altLang="en-US" sz="5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綜合派</a:t>
            </a:r>
            <a:endParaRPr lang="en-US" sz="5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84A4AA-E09E-1951-AB76-9D8DFC1A3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03981"/>
            <a:ext cx="8229600" cy="4898571"/>
          </a:xfrm>
        </p:spPr>
        <p:txBody>
          <a:bodyPr anchor="ctr">
            <a:normAutofit/>
          </a:bodyPr>
          <a:lstStyle/>
          <a:p>
            <a:pPr marL="1828800" marR="0" indent="-18288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婦人：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歷史歷代的</a:t>
            </a:r>
            <a:r>
              <a:rPr lang="zh-CN" altLang="en-US" sz="44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以色列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民族。</a:t>
            </a:r>
            <a:endParaRPr lang="en-US" sz="44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1828800" marR="0" indent="-18288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一載二載半載：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從</a:t>
            </a:r>
            <a:r>
              <a:rPr lang="zh-CN" altLang="en-US" sz="44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第一世紀</a:t>
            </a:r>
            <a:r>
              <a:rPr lang="zh-TW" sz="44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到</a:t>
            </a:r>
            <a:r>
              <a:rPr lang="zh-CN" altLang="en-US" sz="44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末日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。</a:t>
            </a:r>
            <a:r>
              <a:rPr lang="en-GB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(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教會時期</a:t>
            </a:r>
            <a:r>
              <a:rPr lang="en-GB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)</a:t>
            </a:r>
            <a:endParaRPr lang="en-US" sz="44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1828800" marR="0" indent="-18288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其餘的兒女：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歷史歷代的</a:t>
            </a:r>
            <a:r>
              <a:rPr lang="zh-CN" altLang="en-US" sz="44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外邦人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信徒。</a:t>
            </a:r>
            <a:endParaRPr lang="en-US" sz="44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467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9A73F-CB06-7E1D-0E40-53C65AB641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9281" y="444500"/>
            <a:ext cx="7945438" cy="185420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zh-TW" altLang="en-US" sz="48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龍與婦人</a:t>
            </a:r>
            <a:r>
              <a:rPr lang="en-GB" sz="48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“</a:t>
            </a:r>
            <a:r>
              <a:rPr lang="zh-TW" altLang="en-US" sz="48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其餘的兒女爭戰</a:t>
            </a:r>
            <a:r>
              <a:rPr lang="en-GB" sz="48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”</a:t>
            </a:r>
            <a:r>
              <a:rPr lang="zh-TW" altLang="en-US" sz="48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代表什麼</a:t>
            </a:r>
            <a:r>
              <a:rPr lang="en-US" sz="48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?</a:t>
            </a:r>
            <a:endParaRPr lang="en-US" sz="4800" dirty="0">
              <a:solidFill>
                <a:srgbClr val="00008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D2BCE-9E08-EA01-C543-6C0D51DFF92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0718" y="2298700"/>
            <a:ext cx="8026967" cy="41148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其餘</a:t>
            </a:r>
            <a:r>
              <a:rPr lang="en-US" altLang="zh-CN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是對比</a:t>
            </a:r>
            <a:r>
              <a:rPr lang="en-US" altLang="zh-CN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原有的，彌賽亞來之前因信稱義的見證人 </a:t>
            </a:r>
            <a:r>
              <a:rPr lang="en-US" altLang="zh-CN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– </a:t>
            </a:r>
            <a:r>
              <a:rPr lang="zh-CN" altLang="en-US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從亞伯到施洗約翰</a:t>
            </a:r>
            <a:r>
              <a:rPr lang="en-US" altLang="zh-CN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r>
              <a:rPr lang="zh-CN" altLang="en-US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因此</a:t>
            </a:r>
            <a:r>
              <a:rPr lang="en-US" altLang="zh-CN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她其餘的兒女</a:t>
            </a:r>
            <a:r>
              <a:rPr lang="en-US" altLang="zh-CN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應該是指在地上，從主耶穌升天到祂再來之間的教會。</a:t>
            </a:r>
            <a:endParaRPr lang="en-US" sz="4000" dirty="0"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51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D2BCE-9E08-EA01-C543-6C0D51DFF92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3562" y="452437"/>
            <a:ext cx="8016875" cy="5953125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zh-CN" altLang="en-US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啟示錄 </a:t>
            </a:r>
            <a:r>
              <a:rPr lang="en-US" altLang="zh-CN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12:5 </a:t>
            </a:r>
            <a:r>
              <a:rPr lang="zh-CN" altLang="en-US" sz="40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只提到婦人生了一個男孩，就是彌賽亞。而</a:t>
            </a:r>
            <a:r>
              <a:rPr lang="zh-CN" altLang="en-US" sz="4000" u="sng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在彌賽亞來之前死去</a:t>
            </a:r>
            <a:r>
              <a:rPr lang="zh-CN" altLang="en-US" sz="4000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的每一個因信被稱義的人，都像是</a:t>
            </a:r>
            <a:r>
              <a:rPr lang="zh-CN" altLang="en-US" sz="4000" u="sng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未生下就歸天</a:t>
            </a:r>
            <a:r>
              <a:rPr lang="zh-CN" altLang="en-US" sz="4000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的生命</a:t>
            </a:r>
            <a:r>
              <a:rPr lang="zh-CN" altLang="en-US" sz="4000" dirty="0">
                <a:solidFill>
                  <a:srgbClr val="D1FFD1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– 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altLang="zh-CN" sz="4000" dirty="0">
                <a:solidFill>
                  <a:srgbClr val="00206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sz="4800" dirty="0">
                <a:solidFill>
                  <a:srgbClr val="00206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這些人都是因信得了美好的證據，卻仍未得著所應許的。</a:t>
            </a:r>
            <a:r>
              <a:rPr lang="zh-CN" sz="4400" dirty="0">
                <a:solidFill>
                  <a:srgbClr val="00206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CN" sz="4400" dirty="0">
                <a:solidFill>
                  <a:srgbClr val="00206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en-US" altLang="zh-CN" sz="4000" dirty="0">
                <a:solidFill>
                  <a:srgbClr val="00206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altLang="en-US" sz="4000" dirty="0">
                <a:solidFill>
                  <a:srgbClr val="00206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希伯來書 </a:t>
            </a:r>
            <a:r>
              <a:rPr lang="en-US" altLang="zh-CN" sz="4000" dirty="0">
                <a:solidFill>
                  <a:srgbClr val="00206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11:39)</a:t>
            </a:r>
            <a:endParaRPr lang="en-US" sz="4400" dirty="0">
              <a:solidFill>
                <a:srgbClr val="002060"/>
              </a:solidFill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79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3071EC-04CA-AF40-BE36-61F7A215C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457200"/>
            <a:ext cx="8000999" cy="1649897"/>
          </a:xfrm>
        </p:spPr>
        <p:txBody>
          <a:bodyPr anchor="ctr">
            <a:normAutofit/>
          </a:bodyPr>
          <a:lstStyle/>
          <a:p>
            <a:pPr marL="0" lvl="1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6000" dirty="0">
                <a:solidFill>
                  <a:srgbClr val="FFFF00"/>
                </a:solidFill>
                <a:effectLst/>
                <a:latin typeface="DFYuanBold-B5" panose="020F0709000000000000" pitchFamily="49" charset="-120"/>
                <a:ea typeface="DFYuanBold-B5" panose="020F0709000000000000" pitchFamily="49" charset="-120"/>
                <a:cs typeface="Courier New" panose="02070309020205020404" pitchFamily="49" charset="0"/>
              </a:rPr>
              <a:t>中心信息</a:t>
            </a:r>
            <a:endParaRPr lang="en-US" sz="5400" dirty="0">
              <a:solidFill>
                <a:srgbClr val="FFFF00"/>
              </a:solidFill>
              <a:effectLst/>
              <a:latin typeface="DFYuanBold-B5" panose="020F0709000000000000" pitchFamily="49" charset="-120"/>
              <a:ea typeface="DFYuanBold-B5" panose="020F0709000000000000" pitchFamily="49" charset="-120"/>
              <a:cs typeface="Arial" panose="020B0604020202020204" pitchFamily="34" charset="0"/>
            </a:endParaRPr>
          </a:p>
        </p:txBody>
      </p:sp>
      <p:sp>
        <p:nvSpPr>
          <p:cNvPr id="6" name="Freeform: Shape 10">
            <a:extLst>
              <a:ext uri="{FF2B5EF4-FFF2-40B4-BE49-F238E27FC236}">
                <a16:creationId xmlns:a16="http://schemas.microsoft.com/office/drawing/2014/main" id="{280CBF0E-1AF1-4F17-84A3-89E3F964A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367198"/>
            <a:ext cx="9144000" cy="82296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34676D8-D37A-4610-BBFB-A1DC26D52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367198"/>
            <a:ext cx="9144000" cy="82296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84A4AA-E09E-1951-AB76-9D8DFC1A3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57209"/>
            <a:ext cx="8229600" cy="3667327"/>
          </a:xfrm>
        </p:spPr>
        <p:txBody>
          <a:bodyPr anchor="ctr">
            <a:normAutofit/>
          </a:bodyPr>
          <a:lstStyle/>
          <a:p>
            <a:pPr marL="0" marR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800" dirty="0">
                <a:solidFill>
                  <a:srgbClr val="D1FFD1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不論哪一派的解釋，大家都同意一樣的信息，就是上帝必</a:t>
            </a:r>
            <a:r>
              <a:rPr lang="zh-CN" altLang="en-US" sz="4800" u="sng" dirty="0">
                <a:solidFill>
                  <a:srgbClr val="FFC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保護祂的聖民</a:t>
            </a:r>
            <a:r>
              <a:rPr lang="zh-TW" sz="4800" dirty="0">
                <a:solidFill>
                  <a:srgbClr val="D1FFD1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。</a:t>
            </a:r>
            <a:r>
              <a:rPr lang="en-GB" sz="4800" dirty="0">
                <a:solidFill>
                  <a:srgbClr val="D1FFD1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   </a:t>
            </a:r>
            <a:endParaRPr lang="en-US" sz="4400" dirty="0">
              <a:solidFill>
                <a:srgbClr val="D1FFD1"/>
              </a:solidFill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181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7">
            <a:extLst>
              <a:ext uri="{FF2B5EF4-FFF2-40B4-BE49-F238E27FC236}">
                <a16:creationId xmlns:a16="http://schemas.microsoft.com/office/drawing/2014/main" id="{6EBC50B6-8839-4766-8FD7-C7EBD59FF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CC5618-8723-4EBE-84FF-372634691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087567"/>
            <a:ext cx="8001000" cy="1321091"/>
          </a:xfrm>
        </p:spPr>
        <p:txBody>
          <a:bodyPr vert="horz" lIns="68580" tIns="34290" rIns="68580" bIns="34290" rtlCol="0" anchor="b" anchorCtr="0">
            <a:normAutofit/>
          </a:bodyPr>
          <a:lstStyle/>
          <a:p>
            <a:pPr algn="r"/>
            <a:r>
              <a:rPr lang="zh-CN" altLang="en-US" sz="72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結語</a:t>
            </a:r>
            <a:endParaRPr lang="en-US" sz="7200" dirty="0"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94C7B-DDB8-4EE4-A54F-2B2208CA1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664" y="449342"/>
            <a:ext cx="7772400" cy="3447743"/>
          </a:xfrm>
        </p:spPr>
        <p:txBody>
          <a:bodyPr vert="horz" lIns="68580" tIns="34290" rIns="68580" bIns="34290" rtlCol="0" anchor="ctr">
            <a:normAutofit/>
          </a:bodyPr>
          <a:lstStyle/>
          <a:p>
            <a:pPr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</a:pP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羅馬書</a:t>
            </a:r>
            <a:r>
              <a:rPr lang="en-US" alt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</a:rPr>
              <a:t>8:33 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誰能控告神所揀選的人呢？有神稱他們為義了。</a:t>
            </a:r>
            <a:r>
              <a:rPr lang="en-US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34 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誰能定他們的罪呢</a:t>
            </a:r>
            <a:r>
              <a:rPr lang="en-US" altLang="zh-TW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?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有基督耶穌已經死了，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而且從死裡復活，現今在神的右邊，也替我們祈求。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WeiBei-B5" panose="03000709000000000000" pitchFamily="65" charset="-120"/>
              <a:ea typeface="DFWeiBei-B5" panose="03000709000000000000" pitchFamily="65" charset="-120"/>
            </a:endParaRPr>
          </a:p>
        </p:txBody>
      </p:sp>
      <p:sp>
        <p:nvSpPr>
          <p:cNvPr id="29" name="Freeform: Shape 19">
            <a:extLst>
              <a:ext uri="{FF2B5EF4-FFF2-40B4-BE49-F238E27FC236}">
                <a16:creationId xmlns:a16="http://schemas.microsoft.com/office/drawing/2014/main" id="{7115DC02-2F1A-42B8-AED2-831CAF26C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039955"/>
            <a:ext cx="9144000" cy="75438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0" name="Freeform: Shape 21">
            <a:extLst>
              <a:ext uri="{FF2B5EF4-FFF2-40B4-BE49-F238E27FC236}">
                <a16:creationId xmlns:a16="http://schemas.microsoft.com/office/drawing/2014/main" id="{1D22E552-66C7-44E9-B796-23474BB45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039955"/>
            <a:ext cx="9144000" cy="75438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57478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356060" cy="5954486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35 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誰能使我們與基督的愛隔絕呢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?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難道是患難嗎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?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是困苦嗎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?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是逼迫嗎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?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是飢餓嗎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?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是赤身露體嗎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?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是危險嗎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?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是刀劍嗎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?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36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如經上所記：「我們為你的緣故終日被殺，人看我們如將宰的羊。」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37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然而，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靠著愛我們的主，在這一切的事上已經得勝有餘了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endParaRPr lang="en-US" sz="4400" dirty="0"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850623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199" y="457201"/>
            <a:ext cx="8360229" cy="5954486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38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因為我深信：無論是死，是生，是天使，是掌權的，是有能的，是現在的事，是將來的事，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39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是高處的，是低處的，是別的受造之物，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都不能叫我們與神的愛隔絕；這愛是在我們的主基督耶穌裡的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</a:rPr>
              <a:t>。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65458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TornVTI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Text Theme">
  <a:themeElements>
    <a:clrScheme name="Custom 2">
      <a:dk1>
        <a:srgbClr val="000000"/>
      </a:dk1>
      <a:lt1>
        <a:srgbClr val="4E4D27"/>
      </a:lt1>
      <a:dk2>
        <a:srgbClr val="000000"/>
      </a:dk2>
      <a:lt2>
        <a:srgbClr val="FFFFF3"/>
      </a:lt2>
      <a:accent1>
        <a:srgbClr val="000000"/>
      </a:accent1>
      <a:accent2>
        <a:srgbClr val="7C7C00"/>
      </a:accent2>
      <a:accent3>
        <a:srgbClr val="525A6A"/>
      </a:accent3>
      <a:accent4>
        <a:srgbClr val="827266"/>
      </a:accent4>
      <a:accent5>
        <a:srgbClr val="6E5D46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xt Theme" id="{2D69C54A-2180-4E10-AA4D-141C96F09457}" vid="{78ECE106-2099-4E09-AD14-E2FE9F80213D}"/>
    </a:ext>
  </a:extLst>
</a:theme>
</file>

<file path=ppt/theme/theme3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ep Blue">
  <a:themeElements>
    <a:clrScheme name="AnalogousFromRegularSeedRightStep">
      <a:dk1>
        <a:srgbClr val="000000"/>
      </a:dk1>
      <a:lt1>
        <a:srgbClr val="FFFFFF"/>
      </a:lt1>
      <a:dk2>
        <a:srgbClr val="1B1D38"/>
      </a:dk2>
      <a:lt2>
        <a:srgbClr val="E8E5E2"/>
      </a:lt2>
      <a:accent1>
        <a:srgbClr val="4D86C3"/>
      </a:accent1>
      <a:accent2>
        <a:srgbClr val="3B43B1"/>
      </a:accent2>
      <a:accent3>
        <a:srgbClr val="764DC3"/>
      </a:accent3>
      <a:accent4>
        <a:srgbClr val="963BB1"/>
      </a:accent4>
      <a:accent5>
        <a:srgbClr val="C34DAD"/>
      </a:accent5>
      <a:accent6>
        <a:srgbClr val="B13B6A"/>
      </a:accent6>
      <a:hlink>
        <a:srgbClr val="B0773A"/>
      </a:hlink>
      <a:folHlink>
        <a:srgbClr val="7F7F7F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ep Blue" id="{63CDF1E8-BE24-4A62-A6C4-016F28A3EF60}" vid="{448D26E8-072C-4AA3-B2BA-13FC76F9CBCE}"/>
    </a:ext>
  </a:extLst>
</a:theme>
</file>

<file path=ppt/theme/theme5.xml><?xml version="1.0" encoding="utf-8"?>
<a:theme xmlns:a="http://schemas.openxmlformats.org/drawingml/2006/main" name="3_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6.xml><?xml version="1.0" encoding="utf-8"?>
<a:theme xmlns:a="http://schemas.openxmlformats.org/drawingml/2006/main" name="1_Basi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7.xml><?xml version="1.0" encoding="utf-8"?>
<a:theme xmlns:a="http://schemas.openxmlformats.org/drawingml/2006/main" name="RJH2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JH2" id="{33D9C10E-3968-47A4-99CC-CB7F14986B33}" vid="{9353BFCD-12C9-4107-93A5-8E34AA17632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8303</TotalTime>
  <Words>7762</Words>
  <Application>Microsoft Office PowerPoint</Application>
  <PresentationFormat>On-screen Show (4:3)</PresentationFormat>
  <Paragraphs>162</Paragraphs>
  <Slides>96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96</vt:i4>
      </vt:variant>
    </vt:vector>
  </HeadingPairs>
  <TitlesOfParts>
    <vt:vector size="127" baseType="lpstr">
      <vt:lpstr>DFPWeiBei-B5</vt:lpstr>
      <vt:lpstr>DFPYuanBold-B5</vt:lpstr>
      <vt:lpstr>DFWeiBei-B5</vt:lpstr>
      <vt:lpstr>DFYaYiW6-B5</vt:lpstr>
      <vt:lpstr>DFYuanBold-B5</vt:lpstr>
      <vt:lpstr>DFYuanMedium-B5</vt:lpstr>
      <vt:lpstr>HanWangYenLight</vt:lpstr>
      <vt:lpstr>Arial</vt:lpstr>
      <vt:lpstr>Arial Nova Cond</vt:lpstr>
      <vt:lpstr>Bwgrkn</vt:lpstr>
      <vt:lpstr>Candara</vt:lpstr>
      <vt:lpstr>Century Gothic</vt:lpstr>
      <vt:lpstr>Cooper Black</vt:lpstr>
      <vt:lpstr>Corbel</vt:lpstr>
      <vt:lpstr>Courier New</vt:lpstr>
      <vt:lpstr>Euphemia</vt:lpstr>
      <vt:lpstr>Franklin Gothic Book</vt:lpstr>
      <vt:lpstr>Impact</vt:lpstr>
      <vt:lpstr>Perpetua</vt:lpstr>
      <vt:lpstr>Plantagenet Cherokee</vt:lpstr>
      <vt:lpstr>Symbol</vt:lpstr>
      <vt:lpstr>Wingdings</vt:lpstr>
      <vt:lpstr>Wingdings 2</vt:lpstr>
      <vt:lpstr>Wingdings 3</vt:lpstr>
      <vt:lpstr>TornVTI</vt:lpstr>
      <vt:lpstr>Text Theme</vt:lpstr>
      <vt:lpstr>Equity</vt:lpstr>
      <vt:lpstr>Deep Blue</vt:lpstr>
      <vt:lpstr>3_Ion Boardroom</vt:lpstr>
      <vt:lpstr>1_Basis</vt:lpstr>
      <vt:lpstr>RJH2</vt:lpstr>
      <vt:lpstr>PowerPoint Presentation</vt:lpstr>
      <vt:lpstr>“插曲三之1：婦人、男孩與大紅龍的異象”</vt:lpstr>
      <vt:lpstr>我聽見在天上有大聲音說：『我神的救恩、能力、國度、並祂基督的權柄，現在都來到了！因為那在我們神面前晝夜控告我們弟兄的，已經被摔下去了。弟兄勝過牠，是因羔羊的血和自己所見證的道，他們雖至於死也不愛惜性命。』(啟12:10-11) </vt:lpstr>
      <vt:lpstr>複習：啟示錄 11:3-13  “插曲二：兩個見證人”</vt:lpstr>
      <vt:lpstr>屬靈原則：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「身披日頭，腳踏月亮，頭戴十二星的冠冕」</vt:lpstr>
      <vt:lpstr>「她懷了孕」</vt:lpstr>
      <vt:lpstr>PowerPoint Presentation</vt:lpstr>
      <vt:lpstr>「在生產的艱難中疼痛呼叫」</vt:lpstr>
      <vt:lpstr>PowerPoint Presentation</vt:lpstr>
      <vt:lpstr>PowerPoint Presentation</vt:lpstr>
      <vt:lpstr>在4-5節中，婦人所生產的男孩子是預表誰?</vt:lpstr>
      <vt:lpstr>PowerPoint Presentation</vt:lpstr>
      <vt:lpstr>PowerPoint Presentation</vt:lpstr>
      <vt:lpstr>“龍…要吞吃她的孩子”</vt:lpstr>
      <vt:lpstr>PowerPoint Presentation</vt:lpstr>
      <vt:lpstr>“孩子被提到神寶座那裡”</vt:lpstr>
      <vt:lpstr>PowerPoint Presentation</vt:lpstr>
      <vt:lpstr>PowerPoint Presentation</vt:lpstr>
      <vt:lpstr>PowerPoint Presentation</vt:lpstr>
      <vt:lpstr>大紅龍的本質</vt:lpstr>
      <vt:lpstr>PowerPoint Presentation</vt:lpstr>
      <vt:lpstr>“七頭十角、七頭上戴著七個冠冕”</vt:lpstr>
      <vt:lpstr>“牠的尾巴拖拉著天上星辰的三分之一，摔在地上”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『在天上就有了爭戰…』(7)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天上爭戰的結局 (v.9)</vt:lpstr>
      <vt:lpstr>PowerPoint Presentation</vt:lpstr>
      <vt:lpstr>PowerPoint Presentation</vt:lpstr>
      <vt:lpstr>PowerPoint Presentation</vt:lpstr>
      <vt:lpstr>PowerPoint Presentation</vt:lpstr>
      <vt:lpstr>“天上有大聲音說”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弟兄如何能勝過撒旦? (v.11)</vt:lpstr>
      <vt:lpstr>“地與海有禍了” (v.12)</vt:lpstr>
      <vt:lpstr>PowerPoint Presentation</vt:lpstr>
      <vt:lpstr>PowerPoint Presentation</vt:lpstr>
      <vt:lpstr>“弟兄勝過牠”</vt:lpstr>
      <vt:lpstr>11 弟兄勝過牠，是因羔羊的血…</vt:lpstr>
      <vt:lpstr>“自己所見證的道” </vt:lpstr>
      <vt:lpstr>第14節中大鷹的翅膀能叫婦人飛到曠野到自己的地方</vt:lpstr>
      <vt:lpstr>“大鷹的兩個翅膀”</vt:lpstr>
      <vt:lpstr>PowerPoint Presentation</vt:lpstr>
      <vt:lpstr>再一次顯明以色列民是教會的影子。而曠野的經歷正是教會經歷苦難而受試煉的寫照。</vt:lpstr>
      <vt:lpstr>PowerPoint Presentation</vt:lpstr>
      <vt:lpstr>PowerPoint Presentation</vt:lpstr>
      <vt:lpstr>到“曠野” “自己的地方”</vt:lpstr>
      <vt:lpstr>PowerPoint Presentation</vt:lpstr>
      <vt:lpstr>從龍口吐出來的『水』 potamo,j；a river。原文作河</vt:lpstr>
      <vt:lpstr>PowerPoint Presentation</vt:lpstr>
      <vt:lpstr>PowerPoint Presentation</vt:lpstr>
      <vt:lpstr>PowerPoint Presentation</vt:lpstr>
      <vt:lpstr>從龍口吐出來的『水』 potamo,j；a river。原文作河</vt:lpstr>
      <vt:lpstr>PowerPoint Presentation</vt:lpstr>
      <vt:lpstr>PowerPoint Presentation</vt:lpstr>
      <vt:lpstr>16 地卻幫助婦人，開口吞了從龍口吐出來的水。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時代主義未來派</vt:lpstr>
      <vt:lpstr>綜合派</vt:lpstr>
      <vt:lpstr>龍與婦人“其餘的兒女爭戰”代表什麼?</vt:lpstr>
      <vt:lpstr>PowerPoint Presentation</vt:lpstr>
      <vt:lpstr>中心信息</vt:lpstr>
      <vt:lpstr>結語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啟示錄簡介與釋經要點</dc:title>
  <dc:creator>rjames Ho</dc:creator>
  <cp:lastModifiedBy>rjames Ho</cp:lastModifiedBy>
  <cp:revision>76</cp:revision>
  <cp:lastPrinted>2022-04-07T14:54:09Z</cp:lastPrinted>
  <dcterms:created xsi:type="dcterms:W3CDTF">2021-08-10T05:01:00Z</dcterms:created>
  <dcterms:modified xsi:type="dcterms:W3CDTF">2023-05-11T04:56:59Z</dcterms:modified>
</cp:coreProperties>
</file>