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78" r:id="rId7"/>
    <p:sldId id="287" r:id="rId8"/>
    <p:sldId id="263" r:id="rId9"/>
    <p:sldId id="274" r:id="rId10"/>
    <p:sldId id="288" r:id="rId11"/>
    <p:sldId id="275" r:id="rId12"/>
    <p:sldId id="289" r:id="rId13"/>
    <p:sldId id="290" r:id="rId14"/>
    <p:sldId id="296" r:id="rId15"/>
    <p:sldId id="293" r:id="rId16"/>
    <p:sldId id="294" r:id="rId17"/>
    <p:sldId id="291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1"/>
    <p:restoredTop sz="90680" autoAdjust="0"/>
  </p:normalViewPr>
  <p:slideViewPr>
    <p:cSldViewPr snapToGrid="0">
      <p:cViewPr varScale="1">
        <p:scale>
          <a:sx n="76" d="100"/>
          <a:sy n="76" d="100"/>
        </p:scale>
        <p:origin x="882" y="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31A9C770-896A-4174-A64D-DD6F2EAA17CD}"/>
    <pc:docChg chg="custSel modSld">
      <pc:chgData name="Jiao, Nelson Dongjun" userId="650d7c4a-3d5a-4d85-bd05-5c9ce1a6ab3a" providerId="ADAL" clId="{31A9C770-896A-4174-A64D-DD6F2EAA17CD}" dt="2023-05-28T11:55:27.085" v="107" actId="20577"/>
      <pc:docMkLst>
        <pc:docMk/>
      </pc:docMkLst>
      <pc:sldChg chg="modSp mod">
        <pc:chgData name="Jiao, Nelson Dongjun" userId="650d7c4a-3d5a-4d85-bd05-5c9ce1a6ab3a" providerId="ADAL" clId="{31A9C770-896A-4174-A64D-DD6F2EAA17CD}" dt="2023-05-28T11:55:26.852" v="3" actId="20577"/>
        <pc:sldMkLst>
          <pc:docMk/>
          <pc:sldMk cId="4055079983" sldId="263"/>
        </pc:sldMkLst>
        <pc:spChg chg="mod">
          <ac:chgData name="Jiao, Nelson Dongjun" userId="650d7c4a-3d5a-4d85-bd05-5c9ce1a6ab3a" providerId="ADAL" clId="{31A9C770-896A-4174-A64D-DD6F2EAA17CD}" dt="2023-05-28T11:55:26.852" v="3" actId="20577"/>
          <ac:spMkLst>
            <pc:docMk/>
            <pc:sldMk cId="4055079983" sldId="263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28" v="0" actId="20577"/>
        <pc:sldMkLst>
          <pc:docMk/>
          <pc:sldMk cId="1969787568" sldId="271"/>
        </pc:sldMkLst>
        <pc:spChg chg="mod">
          <ac:chgData name="Jiao, Nelson Dongjun" userId="650d7c4a-3d5a-4d85-bd05-5c9ce1a6ab3a" providerId="ADAL" clId="{31A9C770-896A-4174-A64D-DD6F2EAA17CD}" dt="2023-05-28T11:55:26.828" v="0" actId="20577"/>
          <ac:spMkLst>
            <pc:docMk/>
            <pc:sldMk cId="1969787568" sldId="271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62" v="4" actId="20577"/>
        <pc:sldMkLst>
          <pc:docMk/>
          <pc:sldMk cId="2428095371" sldId="274"/>
        </pc:sldMkLst>
        <pc:spChg chg="mod">
          <ac:chgData name="Jiao, Nelson Dongjun" userId="650d7c4a-3d5a-4d85-bd05-5c9ce1a6ab3a" providerId="ADAL" clId="{31A9C770-896A-4174-A64D-DD6F2EAA17CD}" dt="2023-05-28T11:55:26.862" v="4" actId="20577"/>
          <ac:spMkLst>
            <pc:docMk/>
            <pc:sldMk cId="2428095371" sldId="274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75" v="6" actId="20577"/>
        <pc:sldMkLst>
          <pc:docMk/>
          <pc:sldMk cId="2329091806" sldId="275"/>
        </pc:sldMkLst>
        <pc:spChg chg="mod">
          <ac:chgData name="Jiao, Nelson Dongjun" userId="650d7c4a-3d5a-4d85-bd05-5c9ce1a6ab3a" providerId="ADAL" clId="{31A9C770-896A-4174-A64D-DD6F2EAA17CD}" dt="2023-05-28T11:55:26.875" v="6" actId="20577"/>
          <ac:spMkLst>
            <pc:docMk/>
            <pc:sldMk cId="2329091806" sldId="275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34" v="1" actId="20577"/>
        <pc:sldMkLst>
          <pc:docMk/>
          <pc:sldMk cId="1544110544" sldId="278"/>
        </pc:sldMkLst>
        <pc:spChg chg="mod">
          <ac:chgData name="Jiao, Nelson Dongjun" userId="650d7c4a-3d5a-4d85-bd05-5c9ce1a6ab3a" providerId="ADAL" clId="{31A9C770-896A-4174-A64D-DD6F2EAA17CD}" dt="2023-05-28T11:55:26.834" v="1" actId="20577"/>
          <ac:spMkLst>
            <pc:docMk/>
            <pc:sldMk cId="1544110544" sldId="278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43" v="2" actId="20577"/>
        <pc:sldMkLst>
          <pc:docMk/>
          <pc:sldMk cId="375289999" sldId="287"/>
        </pc:sldMkLst>
        <pc:spChg chg="mod">
          <ac:chgData name="Jiao, Nelson Dongjun" userId="650d7c4a-3d5a-4d85-bd05-5c9ce1a6ab3a" providerId="ADAL" clId="{31A9C770-896A-4174-A64D-DD6F2EAA17CD}" dt="2023-05-28T11:55:26.843" v="2" actId="20577"/>
          <ac:spMkLst>
            <pc:docMk/>
            <pc:sldMk cId="375289999" sldId="287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68" v="5" actId="20577"/>
        <pc:sldMkLst>
          <pc:docMk/>
          <pc:sldMk cId="2873558279" sldId="288"/>
        </pc:sldMkLst>
        <pc:spChg chg="mod">
          <ac:chgData name="Jiao, Nelson Dongjun" userId="650d7c4a-3d5a-4d85-bd05-5c9ce1a6ab3a" providerId="ADAL" clId="{31A9C770-896A-4174-A64D-DD6F2EAA17CD}" dt="2023-05-28T11:55:26.868" v="5" actId="20577"/>
          <ac:spMkLst>
            <pc:docMk/>
            <pc:sldMk cId="2873558279" sldId="288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80" v="7" actId="20577"/>
        <pc:sldMkLst>
          <pc:docMk/>
          <pc:sldMk cId="2301150722" sldId="289"/>
        </pc:sldMkLst>
        <pc:spChg chg="mod">
          <ac:chgData name="Jiao, Nelson Dongjun" userId="650d7c4a-3d5a-4d85-bd05-5c9ce1a6ab3a" providerId="ADAL" clId="{31A9C770-896A-4174-A64D-DD6F2EAA17CD}" dt="2023-05-28T11:55:26.880" v="7" actId="20577"/>
          <ac:spMkLst>
            <pc:docMk/>
            <pc:sldMk cId="2301150722" sldId="289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889" v="9" actId="20577"/>
        <pc:sldMkLst>
          <pc:docMk/>
          <pc:sldMk cId="2735937248" sldId="290"/>
        </pc:sldMkLst>
        <pc:spChg chg="mod">
          <ac:chgData name="Jiao, Nelson Dongjun" userId="650d7c4a-3d5a-4d85-bd05-5c9ce1a6ab3a" providerId="ADAL" clId="{31A9C770-896A-4174-A64D-DD6F2EAA17CD}" dt="2023-05-28T11:55:26.889" v="9" actId="20577"/>
          <ac:spMkLst>
            <pc:docMk/>
            <pc:sldMk cId="2735937248" sldId="290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7.034" v="83" actId="20577"/>
        <pc:sldMkLst>
          <pc:docMk/>
          <pc:sldMk cId="1578323178" sldId="291"/>
        </pc:sldMkLst>
        <pc:spChg chg="mod">
          <ac:chgData name="Jiao, Nelson Dongjun" userId="650d7c4a-3d5a-4d85-bd05-5c9ce1a6ab3a" providerId="ADAL" clId="{31A9C770-896A-4174-A64D-DD6F2EAA17CD}" dt="2023-05-28T11:55:27.034" v="83" actId="20577"/>
          <ac:spMkLst>
            <pc:docMk/>
            <pc:sldMk cId="1578323178" sldId="291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978" v="57" actId="20577"/>
        <pc:sldMkLst>
          <pc:docMk/>
          <pc:sldMk cId="3903836552" sldId="293"/>
        </pc:sldMkLst>
        <pc:spChg chg="mod">
          <ac:chgData name="Jiao, Nelson Dongjun" userId="650d7c4a-3d5a-4d85-bd05-5c9ce1a6ab3a" providerId="ADAL" clId="{31A9C770-896A-4174-A64D-DD6F2EAA17CD}" dt="2023-05-28T11:55:26.951" v="37" actId="20577"/>
          <ac:spMkLst>
            <pc:docMk/>
            <pc:sldMk cId="3903836552" sldId="293"/>
            <ac:spMk id="4" creationId="{9A3C44FB-186A-2403-9616-8729C079B71C}"/>
          </ac:spMkLst>
        </pc:spChg>
        <pc:spChg chg="mod">
          <ac:chgData name="Jiao, Nelson Dongjun" userId="650d7c4a-3d5a-4d85-bd05-5c9ce1a6ab3a" providerId="ADAL" clId="{31A9C770-896A-4174-A64D-DD6F2EAA17CD}" dt="2023-05-28T11:55:26.975" v="55" actId="20577"/>
          <ac:spMkLst>
            <pc:docMk/>
            <pc:sldMk cId="3903836552" sldId="293"/>
            <ac:spMk id="5" creationId="{92CD220D-B86E-EC9A-939E-7C82457529DF}"/>
          </ac:spMkLst>
        </pc:spChg>
        <pc:spChg chg="mod">
          <ac:chgData name="Jiao, Nelson Dongjun" userId="650d7c4a-3d5a-4d85-bd05-5c9ce1a6ab3a" providerId="ADAL" clId="{31A9C770-896A-4174-A64D-DD6F2EAA17CD}" dt="2023-05-28T11:55:26.978" v="57" actId="20577"/>
          <ac:spMkLst>
            <pc:docMk/>
            <pc:sldMk cId="3903836552" sldId="293"/>
            <ac:spMk id="6" creationId="{50D9BD8B-46A4-6051-7AE6-C039306BC23D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7.025" v="81" actId="20577"/>
        <pc:sldMkLst>
          <pc:docMk/>
          <pc:sldMk cId="2890436773" sldId="294"/>
        </pc:sldMkLst>
        <pc:spChg chg="mod">
          <ac:chgData name="Jiao, Nelson Dongjun" userId="650d7c4a-3d5a-4d85-bd05-5c9ce1a6ab3a" providerId="ADAL" clId="{31A9C770-896A-4174-A64D-DD6F2EAA17CD}" dt="2023-05-28T11:55:26.990" v="61" actId="20577"/>
          <ac:spMkLst>
            <pc:docMk/>
            <pc:sldMk cId="2890436773" sldId="294"/>
            <ac:spMk id="4" creationId="{9A3C44FB-186A-2403-9616-8729C079B71C}"/>
          </ac:spMkLst>
        </pc:spChg>
        <pc:spChg chg="mod">
          <ac:chgData name="Jiao, Nelson Dongjun" userId="650d7c4a-3d5a-4d85-bd05-5c9ce1a6ab3a" providerId="ADAL" clId="{31A9C770-896A-4174-A64D-DD6F2EAA17CD}" dt="2023-05-28T11:55:27.022" v="79" actId="20577"/>
          <ac:spMkLst>
            <pc:docMk/>
            <pc:sldMk cId="2890436773" sldId="294"/>
            <ac:spMk id="5" creationId="{92CD220D-B86E-EC9A-939E-7C82457529DF}"/>
          </ac:spMkLst>
        </pc:spChg>
        <pc:spChg chg="mod">
          <ac:chgData name="Jiao, Nelson Dongjun" userId="650d7c4a-3d5a-4d85-bd05-5c9ce1a6ab3a" providerId="ADAL" clId="{31A9C770-896A-4174-A64D-DD6F2EAA17CD}" dt="2023-05-28T11:55:27.025" v="81" actId="20577"/>
          <ac:spMkLst>
            <pc:docMk/>
            <pc:sldMk cId="2890436773" sldId="294"/>
            <ac:spMk id="6" creationId="{50D9BD8B-46A4-6051-7AE6-C039306BC23D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7.085" v="107" actId="20577"/>
        <pc:sldMkLst>
          <pc:docMk/>
          <pc:sldMk cId="485227187" sldId="295"/>
        </pc:sldMkLst>
        <pc:spChg chg="mod">
          <ac:chgData name="Jiao, Nelson Dongjun" userId="650d7c4a-3d5a-4d85-bd05-5c9ce1a6ab3a" providerId="ADAL" clId="{31A9C770-896A-4174-A64D-DD6F2EAA17CD}" dt="2023-05-28T11:55:27.049" v="87" actId="20577"/>
          <ac:spMkLst>
            <pc:docMk/>
            <pc:sldMk cId="485227187" sldId="295"/>
            <ac:spMk id="4" creationId="{EC7A0DDA-96AF-7232-9FEE-5CACC4E1513B}"/>
          </ac:spMkLst>
        </pc:spChg>
        <pc:spChg chg="mod">
          <ac:chgData name="Jiao, Nelson Dongjun" userId="650d7c4a-3d5a-4d85-bd05-5c9ce1a6ab3a" providerId="ADAL" clId="{31A9C770-896A-4174-A64D-DD6F2EAA17CD}" dt="2023-05-28T11:55:27.081" v="105" actId="20577"/>
          <ac:spMkLst>
            <pc:docMk/>
            <pc:sldMk cId="485227187" sldId="295"/>
            <ac:spMk id="5" creationId="{7200DF1D-CD29-886A-16A3-A41CA4A0B979}"/>
          </ac:spMkLst>
        </pc:spChg>
        <pc:spChg chg="mod">
          <ac:chgData name="Jiao, Nelson Dongjun" userId="650d7c4a-3d5a-4d85-bd05-5c9ce1a6ab3a" providerId="ADAL" clId="{31A9C770-896A-4174-A64D-DD6F2EAA17CD}" dt="2023-05-28T11:55:27.085" v="107" actId="20577"/>
          <ac:spMkLst>
            <pc:docMk/>
            <pc:sldMk cId="485227187" sldId="295"/>
            <ac:spMk id="6" creationId="{CF0A6D47-B24E-A5EF-BBF2-4E80A323EBE3}"/>
          </ac:spMkLst>
        </pc:spChg>
      </pc:sldChg>
      <pc:sldChg chg="modSp mod">
        <pc:chgData name="Jiao, Nelson Dongjun" userId="650d7c4a-3d5a-4d85-bd05-5c9ce1a6ab3a" providerId="ADAL" clId="{31A9C770-896A-4174-A64D-DD6F2EAA17CD}" dt="2023-05-28T11:55:26.943" v="33" actId="20577"/>
        <pc:sldMkLst>
          <pc:docMk/>
          <pc:sldMk cId="506513924" sldId="296"/>
        </pc:sldMkLst>
        <pc:spChg chg="mod">
          <ac:chgData name="Jiao, Nelson Dongjun" userId="650d7c4a-3d5a-4d85-bd05-5c9ce1a6ab3a" providerId="ADAL" clId="{31A9C770-896A-4174-A64D-DD6F2EAA17CD}" dt="2023-05-28T11:55:26.916" v="13" actId="20577"/>
          <ac:spMkLst>
            <pc:docMk/>
            <pc:sldMk cId="506513924" sldId="296"/>
            <ac:spMk id="4" creationId="{EC7A0DDA-96AF-7232-9FEE-5CACC4E1513B}"/>
          </ac:spMkLst>
        </pc:spChg>
        <pc:spChg chg="mod">
          <ac:chgData name="Jiao, Nelson Dongjun" userId="650d7c4a-3d5a-4d85-bd05-5c9ce1a6ab3a" providerId="ADAL" clId="{31A9C770-896A-4174-A64D-DD6F2EAA17CD}" dt="2023-05-28T11:55:26.941" v="31" actId="20577"/>
          <ac:spMkLst>
            <pc:docMk/>
            <pc:sldMk cId="506513924" sldId="296"/>
            <ac:spMk id="5" creationId="{7200DF1D-CD29-886A-16A3-A41CA4A0B979}"/>
          </ac:spMkLst>
        </pc:spChg>
        <pc:spChg chg="mod">
          <ac:chgData name="Jiao, Nelson Dongjun" userId="650d7c4a-3d5a-4d85-bd05-5c9ce1a6ab3a" providerId="ADAL" clId="{31A9C770-896A-4174-A64D-DD6F2EAA17CD}" dt="2023-05-28T11:55:26.943" v="33" actId="20577"/>
          <ac:spMkLst>
            <pc:docMk/>
            <pc:sldMk cId="506513924" sldId="296"/>
            <ac:spMk id="6" creationId="{CF0A6D47-B24E-A5EF-BBF2-4E80A323EB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1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pPr algn="ctr"/>
            <a:r>
              <a:rPr lang="zh-CN" altLang="en-US" sz="32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不求自己的喜悦 </a:t>
            </a:r>
            <a:br>
              <a:rPr lang="en-US" altLang="zh-CN" sz="18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endParaRPr lang="en-US" b="1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Autofit/>
          </a:bodyPr>
          <a:lstStyle/>
          <a:p>
            <a:pPr algn="ctr"/>
            <a:r>
              <a:rPr lang="zh-CN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罗马书</a:t>
            </a:r>
            <a:r>
              <a:rPr lang="zh-CN" altLang="en-US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7426712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、外邦人的使徒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未来的计划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但现在，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我往耶路撒冷去供给圣徒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。因为马其顿和亚该亚人乐意凑出捐项给耶路撒冷圣徒中的穷人。这固然是他们乐意的，其实也算是所欠的债；因外邦人既然在他们属灵的好处上有分，就当把养身之物供给他们。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等我办完了这事，把这善果向他们交付明白，我就要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路过你们那里，往西班牙去。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我也晓得，去的时候必带着基督丰盛的恩典而去。</a:t>
            </a:r>
            <a:b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0DDA-96AF-7232-9FEE-5CACC4E1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0DF1D-CD29-886A-16A3-A41CA4A0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6D47-B24E-A5EF-BBF2-4E80A323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8A86A29-DF13-C1F5-029A-F0D6F477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9" y="311079"/>
            <a:ext cx="11840082" cy="62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44FB-186A-2403-9616-8729C079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220D-B86E-EC9A-939E-7C824575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BD8B-46A4-6051-7AE6-C039306B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  <a:endParaRPr lang="en-US" dirty="0"/>
          </a:p>
        </p:txBody>
      </p:sp>
      <p:pic>
        <p:nvPicPr>
          <p:cNvPr id="10" name="Picture 9" descr="A flag with a coat of arms and a crown&#10;&#10;Description automatically generated with medium confidence">
            <a:extLst>
              <a:ext uri="{FF2B5EF4-FFF2-40B4-BE49-F238E27FC236}">
                <a16:creationId xmlns:a16="http://schemas.microsoft.com/office/drawing/2014/main" id="{EB214A58-497F-B4DD-387E-C2515625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8" y="749356"/>
            <a:ext cx="8028894" cy="53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44FB-186A-2403-9616-8729C079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220D-B86E-EC9A-939E-7C824575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BD8B-46A4-6051-7AE6-C039306B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  <a:endParaRPr lang="en-US" dirty="0"/>
          </a:p>
        </p:txBody>
      </p:sp>
      <p:pic>
        <p:nvPicPr>
          <p:cNvPr id="12" name="Picture 11" descr="A coat of arms with a crown and a lion&#10;&#10;Description automatically generated with low confidence">
            <a:extLst>
              <a:ext uri="{FF2B5EF4-FFF2-40B4-BE49-F238E27FC236}">
                <a16:creationId xmlns:a16="http://schemas.microsoft.com/office/drawing/2014/main" id="{D3F9CD5C-ECC2-B52F-E4B0-C1A6F5E1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25" y="215155"/>
            <a:ext cx="4528098" cy="4532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47D47-8F06-0295-6686-B3EB291CB35D}"/>
              </a:ext>
            </a:extLst>
          </p:cNvPr>
          <p:cNvSpPr txBox="1"/>
          <p:nvPr/>
        </p:nvSpPr>
        <p:spPr>
          <a:xfrm>
            <a:off x="6148967" y="5075106"/>
            <a:ext cx="33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Plus Ultra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(Further Beyond)</a:t>
            </a:r>
          </a:p>
        </p:txBody>
      </p:sp>
    </p:spTree>
    <p:extLst>
      <p:ext uri="{BB962C8B-B14F-4D97-AF65-F5344CB8AC3E}">
        <p14:creationId xmlns:p14="http://schemas.microsoft.com/office/powerpoint/2010/main" val="289043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7426712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、外邦人的使徒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请求代祷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弟兄们，我藉着我们主耶稣基督，又藉着圣灵的爱，劝你们与我一同竭力，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为我祈求　神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叫我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脱离在犹太不顺从的人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，也叫我为耶路撒冷所办的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捐项可蒙圣徒悦纳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，并叫我顺着　神的旨意，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欢欢喜喜地到你们那里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，与你们同得安息。</a:t>
            </a:r>
            <a:b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愿赐平安的　神常和你们众人同在。阿们！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2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0DDA-96AF-7232-9FEE-5CACC4E1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0DF1D-CD29-886A-16A3-A41CA4A0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6D47-B24E-A5EF-BBF2-4E80A323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15</a:t>
            </a:r>
            <a:endParaRPr lang="en-US" dirty="0"/>
          </a:p>
        </p:txBody>
      </p:sp>
      <p:pic>
        <p:nvPicPr>
          <p:cNvPr id="3" name="Picture 2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440DDF9C-F990-F71A-E89C-9706E21DE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42" y="320676"/>
            <a:ext cx="9866006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罗马书的结构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1"/>
            <a:ext cx="7952677" cy="4594303"/>
          </a:xfrm>
        </p:spPr>
        <p:txBody>
          <a:bodyPr>
            <a:normAutofit fontScale="92500" lnSpcReduction="20000"/>
          </a:bodyPr>
          <a:lstStyle/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1-3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章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lang="en-US" altLang="zh-CN" sz="3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神的公义</a:t>
            </a:r>
          </a:p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4-8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章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lang="en-US" altLang="zh-CN" sz="3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神的慈爱</a:t>
            </a:r>
          </a:p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9-11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章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神的恩典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12-13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章 关系的改变 </a:t>
            </a:r>
          </a:p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14-15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章 实际的例子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 algn="l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16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章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问候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一、不求自己的喜悦（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1-4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1"/>
            <a:ext cx="8263055" cy="4560849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坚固的人应该担代不坚固人的软弱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，不求自己的喜悦。我们各人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务要叫邻舍喜悦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，使他得益处，建立德行。</a:t>
            </a:r>
            <a:b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因为基督也不求自己的喜悦，如经上所记：「辱骂你人的辱骂都落在我身上。」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从前所写的圣经都是为教训我们写的，叫我们因圣经所生的忍耐和安慰可以得着盼望。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一、不求自己的喜悦（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1-4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1"/>
            <a:ext cx="8263055" cy="4560849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我们坚固的人应该担代不坚固人的软弱，不求自己的喜悦。我们各人务要叫邻舍喜悦，使他得益处，建立德行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b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因为基督也不求自己的喜悦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，如经上所记：「辱骂你人的辱骂都落在我身上。」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从前所写的圣经都是为教训我们写的，叫我们因圣经所生的忍耐和安慰可以得着盼望。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pic>
        <p:nvPicPr>
          <p:cNvPr id="4" name="Picture 3" descr="A painting of a person sitting&#10;&#10;Description automatically generated with low confidence">
            <a:extLst>
              <a:ext uri="{FF2B5EF4-FFF2-40B4-BE49-F238E27FC236}">
                <a16:creationId xmlns:a16="http://schemas.microsoft.com/office/drawing/2014/main" id="{F1ED3FC3-1197-29C7-6D72-FD972EC1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69" y="82550"/>
            <a:ext cx="4876800" cy="669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6C4DD-C6CD-BB6A-3A45-F6F7C0F152E9}"/>
              </a:ext>
            </a:extLst>
          </p:cNvPr>
          <p:cNvSpPr txBox="1"/>
          <p:nvPr/>
        </p:nvSpPr>
        <p:spPr>
          <a:xfrm>
            <a:off x="7103076" y="872809"/>
            <a:ext cx="4750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流淚的先知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</a:t>
            </a:r>
            <a:endParaRPr lang="en-US" altLang="zh-TW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坚城，铁柱，铜墙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叛徒，犹奸，卖国贼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但愿我的头为水，眼为泪的泉源，我好为我百姓中被杀的人昼夜哭泣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绝望中的盼望 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0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069171"/>
            <a:ext cx="7783551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二、如何去行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彼此同心效法基督（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5-13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80"/>
            <a:ext cx="8084635" cy="4973444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但愿赐忍耐安慰的　神叫你们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彼此同心，效法基督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耶稣，一心一口荣耀　神</a:t>
            </a:r>
            <a:r>
              <a:rPr lang="en-US" altLang="zh-TW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我们主耶稣基督的父！</a:t>
            </a:r>
            <a:b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所以，你们要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彼此接纳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，如同基督接纳你们一样，使荣耀归与　神。我说，基督是为　神真理作了受割礼人的执事，要证实所应许列祖的话，并叫外邦人因他的怜悯荣耀　神。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069171"/>
            <a:ext cx="7783551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二、如何去行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彼此同心效法基督（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5-13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80"/>
            <a:ext cx="8084635" cy="4973444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但愿赐忍耐安慰的　神叫你们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彼此同心，效法基督耶稣，一心一口荣耀　神</a:t>
            </a:r>
            <a:r>
              <a:rPr lang="en-US" altLang="zh-TW" sz="28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我们主耶稣基督的父！</a:t>
            </a:r>
            <a:b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所以，你们要彼此接纳，如同基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督接纳你们一样，使荣耀归与　神。我说，基督是为　神真理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作了受割礼人的执事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，要证实所应许列祖的话，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并叫外邦人因他的怜悯荣耀　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5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7426712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、保罗的实例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外邦人的使徒（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14-33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弟兄们，我自己也深信你们是满有良善，充足了诸般的知识，也能彼此劝戒。但我稍微放胆写信给你们，是要提醒你们的记性，特因　神所给我的恩典，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使我为外邦人作基督耶稣的仆役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，作　神福音的祭司，叫所献上的外邦人，因着圣灵成为圣洁，可蒙悦纳。</a:t>
            </a:r>
            <a:b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9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7426712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、外邦人的使徒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过去的经历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所以论到　神的事，我在基督耶稣里有可夸的。除了基督藉我做的那些事，我甚么都不敢提，只提他藉我言语作为，用神迹奇事的能力，并圣灵的能力，使外邦人顺服；甚至我从耶路撒冷，直转到以利哩古，到处传了基督的福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我立了志向，不在基督的名被称过的地方传福音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，免得建造在别人的根基上。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5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714</Words>
  <Application>Microsoft Office PowerPoint</Application>
  <PresentationFormat>Widescreen</PresentationFormat>
  <Paragraphs>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Microsoft YaHei UI</vt:lpstr>
      <vt:lpstr>Arial</vt:lpstr>
      <vt:lpstr>Calibri</vt:lpstr>
      <vt:lpstr>Tenorite</vt:lpstr>
      <vt:lpstr>Office Theme</vt:lpstr>
      <vt:lpstr>不求自己的喜悦  </vt:lpstr>
      <vt:lpstr>罗马书的结构</vt:lpstr>
      <vt:lpstr>一、不求自己的喜悦（1-4） </vt:lpstr>
      <vt:lpstr>一、不求自己的喜悦（1-4） </vt:lpstr>
      <vt:lpstr>PowerPoint Presentation</vt:lpstr>
      <vt:lpstr>二、如何去行——彼此同心效法基督（5-13） </vt:lpstr>
      <vt:lpstr>二、如何去行——彼此同心效法基督（5-13） </vt:lpstr>
      <vt:lpstr>三、保罗的实例——外邦人的使徒（14-33）</vt:lpstr>
      <vt:lpstr>三、外邦人的使徒——过去的经历</vt:lpstr>
      <vt:lpstr>三、外邦人的使徒——未来的计划 </vt:lpstr>
      <vt:lpstr>PowerPoint Presentation</vt:lpstr>
      <vt:lpstr>PowerPoint Presentation</vt:lpstr>
      <vt:lpstr>PowerPoint Presentation</vt:lpstr>
      <vt:lpstr>三、外邦人的使徒——请求代祷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犹太人为什么不信  罗马书10-11章</dc:title>
  <dc:creator>Joe Xu</dc:creator>
  <cp:lastModifiedBy>Jiao, Nelson Dongjun</cp:lastModifiedBy>
  <cp:revision>18</cp:revision>
  <dcterms:created xsi:type="dcterms:W3CDTF">2023-04-13T02:20:38Z</dcterms:created>
  <dcterms:modified xsi:type="dcterms:W3CDTF">2023-05-28T11:55:40Z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ad3be33-4108-4738-9e07-d8656a181486_Enabled">
    <vt:lpwstr>true</vt:lpwstr>
  </property>
  <property fmtid="{D5CDD505-2E9C-101B-9397-08002B2CF9AE}" pid="4" name="MSIP_Label_dad3be33-4108-4738-9e07-d8656a181486_SetDate">
    <vt:lpwstr>2023-05-28T11:55:40Z</vt:lpwstr>
  </property>
  <property fmtid="{D5CDD505-2E9C-101B-9397-08002B2CF9AE}" pid="5" name="MSIP_Label_dad3be33-4108-4738-9e07-d8656a181486_Method">
    <vt:lpwstr>Privileged</vt:lpwstr>
  </property>
  <property fmtid="{D5CDD505-2E9C-101B-9397-08002B2CF9AE}" pid="6" name="MSIP_Label_dad3be33-4108-4738-9e07-d8656a181486_Name">
    <vt:lpwstr>Public No Visual Label</vt:lpwstr>
  </property>
  <property fmtid="{D5CDD505-2E9C-101B-9397-08002B2CF9AE}" pid="7" name="MSIP_Label_dad3be33-4108-4738-9e07-d8656a181486_SiteId">
    <vt:lpwstr>945c199a-83a2-4e80-9f8c-5a91be5752dd</vt:lpwstr>
  </property>
  <property fmtid="{D5CDD505-2E9C-101B-9397-08002B2CF9AE}" pid="8" name="MSIP_Label_dad3be33-4108-4738-9e07-d8656a181486_ActionId">
    <vt:lpwstr>be8ed228-0363-4d89-a994-fea66b967387</vt:lpwstr>
  </property>
  <property fmtid="{D5CDD505-2E9C-101B-9397-08002B2CF9AE}" pid="9" name="MSIP_Label_dad3be33-4108-4738-9e07-d8656a181486_ContentBits">
    <vt:lpwstr>0</vt:lpwstr>
  </property>
</Properties>
</file>