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71" r:id="rId3"/>
    <p:sldId id="305" r:id="rId4"/>
    <p:sldId id="273" r:id="rId5"/>
    <p:sldId id="296" r:id="rId6"/>
    <p:sldId id="306" r:id="rId7"/>
    <p:sldId id="297" r:id="rId8"/>
    <p:sldId id="307" r:id="rId9"/>
    <p:sldId id="298" r:id="rId10"/>
    <p:sldId id="299" r:id="rId11"/>
    <p:sldId id="308" r:id="rId12"/>
    <p:sldId id="301" r:id="rId13"/>
    <p:sldId id="302" r:id="rId14"/>
    <p:sldId id="303" r:id="rId15"/>
    <p:sldId id="287" r:id="rId16"/>
  </p:sldIdLst>
  <p:sldSz cx="9144000" cy="5143500" type="screen16x9"/>
  <p:notesSz cx="6858000" cy="9144000"/>
  <p:embeddedFontLst>
    <p:embeddedFont>
      <p:font typeface="FZLiShu-S01" panose="02000500000000000000" pitchFamily="2" charset="-122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Slab" pitchFamily="2" charset="0"/>
      <p:regular r:id="rId23"/>
      <p:bold r:id="rId24"/>
    </p:embeddedFont>
    <p:embeddedFont>
      <p:font typeface="TW-Kai" panose="02010604000101010101" pitchFamily="2" charset="-128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72">
          <p15:clr>
            <a:srgbClr val="A4A3A4"/>
          </p15:clr>
        </p15:guide>
        <p15:guide id="2" pos="3816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38E324-2276-40C6-B5A2-DCE621C672EA}">
  <a:tblStyle styleId="{A638E324-2276-40C6-B5A2-DCE621C672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7"/>
    <p:restoredTop sz="94731"/>
  </p:normalViewPr>
  <p:slideViewPr>
    <p:cSldViewPr snapToGrid="0">
      <p:cViewPr varScale="1">
        <p:scale>
          <a:sx n="163" d="100"/>
          <a:sy n="163" d="100"/>
        </p:scale>
        <p:origin x="184" y="792"/>
      </p:cViewPr>
      <p:guideLst>
        <p:guide pos="1872"/>
        <p:guide pos="381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55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24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25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135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14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c7df4c42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c7df4c42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33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80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1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36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72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3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14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99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df4c42bd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df4c42bd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7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ruggling With The Cross – A Good Friday Sermon On John 18:1-19:42 –  Interrupting the Silence">
            <a:extLst>
              <a:ext uri="{FF2B5EF4-FFF2-40B4-BE49-F238E27FC236}">
                <a16:creationId xmlns:a16="http://schemas.microsoft.com/office/drawing/2014/main" id="{66E51E35-DEB4-D657-750E-9FBA59FA2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720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3486285" y="501805"/>
            <a:ext cx="5657715" cy="18923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>
                <a:effectLst>
                  <a:glow rad="101600">
                    <a:schemeClr val="tx2">
                      <a:lumMod val="10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看見耶穌</a:t>
            </a:r>
            <a:br>
              <a:rPr lang="en-US" altLang="zh-CN" sz="6000">
                <a:effectLst>
                  <a:glow rad="101600">
                    <a:schemeClr val="tx2">
                      <a:lumMod val="10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</a:br>
            <a:r>
              <a:rPr lang="zh-CN" altLang="en-US" sz="6000">
                <a:effectLst>
                  <a:glow rad="101600">
                    <a:schemeClr val="tx2">
                      <a:lumMod val="10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</a:rPr>
              <a:t>改變生命</a:t>
            </a:r>
            <a:endParaRPr sz="6000">
              <a:effectLst>
                <a:glow rad="101600">
                  <a:schemeClr val="tx2">
                    <a:lumMod val="10000"/>
                  </a:schemeClr>
                </a:glow>
              </a:effectLst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6740591" y="4234500"/>
            <a:ext cx="223524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800">
                <a:solidFill>
                  <a:schemeClr val="dk1"/>
                </a:solidFill>
                <a:effectLst>
                  <a:glow rad="76200">
                    <a:schemeClr val="tx2">
                      <a:lumMod val="10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  <a:cs typeface="Arial"/>
                <a:sym typeface="Arial"/>
              </a:rPr>
              <a:t>約翰福音</a:t>
            </a:r>
            <a:r>
              <a:rPr lang="en-US" altLang="zh-TW" sz="2800">
                <a:solidFill>
                  <a:schemeClr val="dk1"/>
                </a:solidFill>
                <a:effectLst>
                  <a:glow rad="76200">
                    <a:schemeClr val="tx2">
                      <a:lumMod val="10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  <a:cs typeface="Arial"/>
                <a:sym typeface="Arial"/>
              </a:rPr>
              <a:t>9</a:t>
            </a:r>
            <a:r>
              <a:rPr lang="zh-TW" altLang="en-US" sz="2800">
                <a:solidFill>
                  <a:schemeClr val="dk1"/>
                </a:solidFill>
                <a:effectLst>
                  <a:glow rad="76200">
                    <a:schemeClr val="tx2">
                      <a:lumMod val="10000"/>
                    </a:schemeClr>
                  </a:glow>
                </a:effectLst>
                <a:latin typeface="FZLiShu-S01" panose="02000500000000000000" pitchFamily="2" charset="-122"/>
                <a:ea typeface="FZLiShu-S01" panose="02000500000000000000" pitchFamily="2" charset="-122"/>
                <a:cs typeface="Arial"/>
                <a:sym typeface="Arial"/>
              </a:rPr>
              <a:t>章</a:t>
            </a:r>
            <a:endParaRPr lang="zh-CN" altLang="en-US" sz="4000">
              <a:solidFill>
                <a:schemeClr val="dk1"/>
              </a:solidFill>
              <a:effectLst>
                <a:glow rad="76200">
                  <a:schemeClr val="tx2">
                    <a:lumMod val="10000"/>
                  </a:schemeClr>
                </a:glow>
              </a:effectLst>
              <a:latin typeface="FZLiShu-S01" panose="02000500000000000000" pitchFamily="2" charset="-122"/>
              <a:ea typeface="FZLiShu-S01" panose="020005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30650" y="144966"/>
            <a:ext cx="88827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0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約翰福音</a:t>
            </a:r>
            <a:r>
              <a:rPr lang="zh-TW" altLang="en-US" sz="30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altLang="zh-TW" sz="3000">
                <a:solidFill>
                  <a:schemeClr val="tx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9: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35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耶穌聽說他們把他趕出去，後來遇見他，就說：「你信神的兒子嗎？」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36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他回答說：「主啊，誰是神的兒子，叫我信他呢？」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37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耶穌說：「你已經看見他，現在和你說話的就是他。」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38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他說：「主啊，我信！」就拜耶穌。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39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耶穌說：「我為審判到這世上來，叫不能看見的，可以看見；能看見的，反瞎了眼。」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40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同他在那裏的法利賽人聽見這話，就說：「難道我們也瞎了眼嗎？」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41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耶穌對他們說：「你們若瞎了眼，就沒有罪了；但如今你們說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『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我們能看見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』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，所以你們的罪還在。」</a:t>
            </a:r>
            <a:endParaRPr lang="zh-CN" altLang="en-US" sz="3000" b="0">
              <a:solidFill>
                <a:schemeClr val="tx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82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30650" y="144966"/>
            <a:ext cx="88827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0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約翰福音</a:t>
            </a:r>
            <a:r>
              <a:rPr lang="zh-TW" altLang="en-US" sz="30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altLang="zh-TW" sz="3000">
                <a:solidFill>
                  <a:schemeClr val="tx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9: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35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耶穌聽說他們把他趕出去，後來遇見他，就說：「你信神的兒子嗎？」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36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他回答說：「主啊，誰是神的兒子，叫我信他呢？」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37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耶穌說：「你已經看見他，現在和你說話的就是他。」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38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他說：「主啊，我信！」就拜耶穌。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39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耶穌說：「</a:t>
            </a:r>
            <a:r>
              <a:rPr lang="zh-CN" altLang="en-US" sz="3000" b="0" u="none" strike="noStrike">
                <a:solidFill>
                  <a:schemeClr val="accent6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我為審判到這世上來，叫不能看見的，可以看見；能看見的，反瞎了眼。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40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同他在那裏的法利賽人聽見這話，就說：「難道我們也瞎了眼嗎？」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41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耶穌對他們說：「你們若瞎了眼，就沒有罪了；但如今你們說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『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我們能看見</a:t>
            </a:r>
            <a:r>
              <a:rPr lang="en-US" altLang="zh-CN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』</a:t>
            </a:r>
            <a:r>
              <a:rPr lang="zh-CN" altLang="en-US" sz="30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，所以你們的罪還在。」</a:t>
            </a:r>
            <a:endParaRPr lang="zh-CN" altLang="en-US" sz="3000" b="0">
              <a:solidFill>
                <a:schemeClr val="tx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12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401444" y="144966"/>
            <a:ext cx="861190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眼光的改變</a:t>
            </a:r>
            <a:endParaRPr lang="en-US" altLang="zh-CN" sz="4000" b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2FEFEEE-751D-F8BC-9479-15A5C6160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02157"/>
              </p:ext>
            </p:extLst>
          </p:nvPr>
        </p:nvGraphicFramePr>
        <p:xfrm>
          <a:off x="702526" y="1097311"/>
          <a:ext cx="8310824" cy="314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5412">
                  <a:extLst>
                    <a:ext uri="{9D8B030D-6E8A-4147-A177-3AD203B41FA5}">
                      <a16:colId xmlns:a16="http://schemas.microsoft.com/office/drawing/2014/main" val="1198862092"/>
                    </a:ext>
                  </a:extLst>
                </a:gridCol>
                <a:gridCol w="4155412">
                  <a:extLst>
                    <a:ext uri="{9D8B030D-6E8A-4147-A177-3AD203B41FA5}">
                      <a16:colId xmlns:a16="http://schemas.microsoft.com/office/drawing/2014/main" val="748604880"/>
                    </a:ext>
                  </a:extLst>
                </a:gridCol>
              </a:tblGrid>
              <a:tr h="113293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自己的學識和能力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 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神的大能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838856"/>
                  </a:ext>
                </a:extLst>
              </a:tr>
              <a:tr h="93295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CN" altLang="en-US" sz="3200" b="0">
                        <a:solidFill>
                          <a:schemeClr val="tx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631377"/>
                  </a:ext>
                </a:extLst>
              </a:tr>
              <a:tr h="108225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68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72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401444" y="144966"/>
            <a:ext cx="861190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眼光的改變</a:t>
            </a:r>
            <a:endParaRPr lang="en-US" altLang="zh-CN" sz="4000" b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2FEFEEE-751D-F8BC-9479-15A5C6160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1625"/>
              </p:ext>
            </p:extLst>
          </p:nvPr>
        </p:nvGraphicFramePr>
        <p:xfrm>
          <a:off x="702526" y="1097311"/>
          <a:ext cx="8310824" cy="314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5412">
                  <a:extLst>
                    <a:ext uri="{9D8B030D-6E8A-4147-A177-3AD203B41FA5}">
                      <a16:colId xmlns:a16="http://schemas.microsoft.com/office/drawing/2014/main" val="1198862092"/>
                    </a:ext>
                  </a:extLst>
                </a:gridCol>
                <a:gridCol w="4155412">
                  <a:extLst>
                    <a:ext uri="{9D8B030D-6E8A-4147-A177-3AD203B41FA5}">
                      <a16:colId xmlns:a16="http://schemas.microsoft.com/office/drawing/2014/main" val="748604880"/>
                    </a:ext>
                  </a:extLst>
                </a:gridCol>
              </a:tblGrid>
              <a:tr h="113293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自己的學識和能力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 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神的大能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838856"/>
                  </a:ext>
                </a:extLst>
              </a:tr>
              <a:tr h="93295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肉眼所能看到的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 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耶稣超越的愛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631377"/>
                  </a:ext>
                </a:extLst>
              </a:tr>
              <a:tr h="108225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68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45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401444" y="144966"/>
            <a:ext cx="861190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4000" b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眼光的改變</a:t>
            </a:r>
            <a:endParaRPr lang="en-US" altLang="zh-CN" sz="4000" b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2FEFEEE-751D-F8BC-9479-15A5C6160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98264"/>
              </p:ext>
            </p:extLst>
          </p:nvPr>
        </p:nvGraphicFramePr>
        <p:xfrm>
          <a:off x="702526" y="1097311"/>
          <a:ext cx="8310824" cy="314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5412">
                  <a:extLst>
                    <a:ext uri="{9D8B030D-6E8A-4147-A177-3AD203B41FA5}">
                      <a16:colId xmlns:a16="http://schemas.microsoft.com/office/drawing/2014/main" val="1198862092"/>
                    </a:ext>
                  </a:extLst>
                </a:gridCol>
                <a:gridCol w="4155412">
                  <a:extLst>
                    <a:ext uri="{9D8B030D-6E8A-4147-A177-3AD203B41FA5}">
                      <a16:colId xmlns:a16="http://schemas.microsoft.com/office/drawing/2014/main" val="748604880"/>
                    </a:ext>
                  </a:extLst>
                </a:gridCol>
              </a:tblGrid>
              <a:tr h="113293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自己的學識和能力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 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神的大能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838856"/>
                  </a:ext>
                </a:extLst>
              </a:tr>
              <a:tr h="93295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肉眼所能看到的</a:t>
                      </a:r>
                      <a:r>
                        <a:rPr lang="en-US" altLang="zh-CN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 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耶稣超越的愛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631377"/>
                  </a:ext>
                </a:extLst>
              </a:tr>
              <a:tr h="108225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死亡</a:t>
                      </a:r>
                      <a:r>
                        <a:rPr lang="zh-CN" altLang="en-US" sz="3200">
                          <a:solidFill>
                            <a:schemeClr val="tx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的</a:t>
                      </a: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今生</a:t>
                      </a:r>
                      <a:r>
                        <a:rPr lang="zh-TW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 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effectLst/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永生的盼望</a:t>
                      </a:r>
                      <a:endParaRPr lang="en-US" sz="3200"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68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36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Cross and a palm leaf">
            <a:extLst>
              <a:ext uri="{FF2B5EF4-FFF2-40B4-BE49-F238E27FC236}">
                <a16:creationId xmlns:a16="http://schemas.microsoft.com/office/drawing/2014/main" id="{E4100614-EFF7-D346-6801-7CD756179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C8383-4133-6D23-6CEB-9EDF7E8B64C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4"/>
          <p:cNvSpPr txBox="1"/>
          <p:nvPr/>
        </p:nvSpPr>
        <p:spPr>
          <a:xfrm>
            <a:off x="7847550" y="4762075"/>
            <a:ext cx="119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themountaineer.com</a:t>
            </a:r>
            <a:endParaRPr sz="800">
              <a:solidFill>
                <a:schemeClr val="accent1">
                  <a:lumMod val="60000"/>
                  <a:lumOff val="4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39758-5980-CD11-2379-38D03C76E0A5}"/>
              </a:ext>
            </a:extLst>
          </p:cNvPr>
          <p:cNvSpPr txBox="1"/>
          <p:nvPr/>
        </p:nvSpPr>
        <p:spPr>
          <a:xfrm>
            <a:off x="2196790" y="1473344"/>
            <a:ext cx="66367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3600" b="1" i="0">
                <a:solidFill>
                  <a:schemeClr val="accent6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馬太福音 </a:t>
            </a:r>
            <a:r>
              <a:rPr lang="en-US" altLang="zh-CN" sz="3600" b="1" i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21:9</a:t>
            </a:r>
          </a:p>
          <a:p>
            <a:pPr algn="l"/>
            <a:r>
              <a:rPr lang="zh-CN" altLang="en-US" sz="3600" b="0" i="0">
                <a:solidFill>
                  <a:schemeClr val="accent6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前行後隨的眾人喊著說：</a:t>
            </a:r>
            <a:endParaRPr lang="en-US" altLang="zh-CN" sz="3600" b="0" i="0">
              <a:solidFill>
                <a:schemeClr val="accent6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l"/>
            <a:r>
              <a:rPr lang="zh-CN" altLang="en-US" sz="4400" b="0" i="0">
                <a:solidFill>
                  <a:schemeClr val="accent6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和散那歸於大衛的子孫！</a:t>
            </a:r>
            <a:endParaRPr lang="en-US" altLang="zh-CN" sz="4400" b="0" i="0">
              <a:solidFill>
                <a:schemeClr val="accent6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algn="l"/>
            <a:r>
              <a:rPr lang="zh-CN" altLang="en-US" sz="4400" b="0" i="0">
                <a:solidFill>
                  <a:schemeClr val="accent6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奉主名來的是應當稱頌的！</a:t>
            </a:r>
            <a:endParaRPr lang="zh-CN" altLang="en-US" sz="4000" b="0" i="0">
              <a:solidFill>
                <a:schemeClr val="accent6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33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Best Short Video Apps 2021">
            <a:extLst>
              <a:ext uri="{FF2B5EF4-FFF2-40B4-BE49-F238E27FC236}">
                <a16:creationId xmlns:a16="http://schemas.microsoft.com/office/drawing/2014/main" id="{FF8F08B9-5714-1B4E-1F37-7D91F7027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/>
        </p:blipFill>
        <p:spPr bwMode="auto">
          <a:xfrm>
            <a:off x="0" y="0"/>
            <a:ext cx="9144000" cy="51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42C99-8354-0BF9-B39F-76EC3750C636}"/>
              </a:ext>
            </a:extLst>
          </p:cNvPr>
          <p:cNvSpPr txBox="1"/>
          <p:nvPr/>
        </p:nvSpPr>
        <p:spPr>
          <a:xfrm>
            <a:off x="7696168" y="4835723"/>
            <a:ext cx="1178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tx1">
                    <a:lumMod val="85000"/>
                  </a:schemeClr>
                </a:solidFill>
              </a:rPr>
              <a:t>apowersoft.com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29807-3C71-9FCA-A5A5-5DFE6011CF69}"/>
              </a:ext>
            </a:extLst>
          </p:cNvPr>
          <p:cNvSpPr txBox="1"/>
          <p:nvPr/>
        </p:nvSpPr>
        <p:spPr>
          <a:xfrm>
            <a:off x="312616" y="234462"/>
            <a:ext cx="347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2">
                    <a:lumMod val="50000"/>
                  </a:schemeClr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2023的改變</a:t>
            </a:r>
          </a:p>
        </p:txBody>
      </p:sp>
    </p:spTree>
    <p:extLst>
      <p:ext uri="{BB962C8B-B14F-4D97-AF65-F5344CB8AC3E}">
        <p14:creationId xmlns:p14="http://schemas.microsoft.com/office/powerpoint/2010/main" val="248323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30650" y="144966"/>
            <a:ext cx="8882700" cy="477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zh-CN" altLang="en-US" sz="24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約翰福音</a:t>
            </a:r>
            <a:r>
              <a:rPr lang="zh-TW" altLang="en-US" sz="24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altLang="zh-TW" sz="2400">
                <a:solidFill>
                  <a:schemeClr val="tx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9: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耶穌過去的時候，看見一個人生來是瞎眼的。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... 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6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耶穌說了這話，就吐唾沫在地上，用唾沫和泥抹在瞎子的眼睛上，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7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對他說：「你往西羅亞池子裏去洗。」（西羅亞翻出來就是「奉差遣」。） 他去一洗，回頭就看見了。</a:t>
            </a:r>
            <a:endParaRPr lang="en-US" altLang="zh-CN" sz="2400" u="none" strike="noStrike">
              <a:solidFill>
                <a:schemeClr val="tx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13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他們把從前瞎眼的人帶到法利賽人那裏。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14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耶穌和泥開他眼睛的日子是安息日。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15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法利賽人也問他是怎麼得看見的。瞎子對他們說：「他把泥抹在我的眼睛上，我去一洗，就看見了。」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16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法利賽人中有的說：「這個人不是從神來的，因為他不守安息日。」又有人說：「一個罪人怎能行這樣的神蹟呢？」他們就起了紛爭。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17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他們又對瞎子說：「他既然開了你的眼睛，你說他是怎樣的人呢？」他說：「是個先知。」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18</a:t>
            </a:r>
            <a:r>
              <a:rPr lang="zh-CN" altLang="en-US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猶太人不信他從前是瞎眼，後來能看見的 </a:t>
            </a:r>
            <a:r>
              <a:rPr lang="en-US" altLang="zh-CN" sz="24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…</a:t>
            </a:r>
            <a:endParaRPr lang="zh-CN" altLang="en-US" sz="2400" b="0">
              <a:solidFill>
                <a:schemeClr val="tx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76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3E7BB7-E66A-FD7E-BDCF-3C0F59313474}"/>
              </a:ext>
            </a:extLst>
          </p:cNvPr>
          <p:cNvSpPr/>
          <p:nvPr/>
        </p:nvSpPr>
        <p:spPr>
          <a:xfrm>
            <a:off x="0" y="0"/>
            <a:ext cx="5667375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0CFF6-5D65-A437-6079-183A00CACD57}"/>
              </a:ext>
            </a:extLst>
          </p:cNvPr>
          <p:cNvSpPr txBox="1"/>
          <p:nvPr/>
        </p:nvSpPr>
        <p:spPr>
          <a:xfrm>
            <a:off x="206297" y="384161"/>
            <a:ext cx="588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 sz="3200" b="0" i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</a:t>
            </a:r>
            <a:r>
              <a:rPr lang="zh-TW" altLang="en-US" sz="3200" b="0" i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3200" b="0" i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認識耶穌，改變</a:t>
            </a:r>
            <a:r>
              <a:rPr lang="zh-CN" altLang="en-US" sz="3200" b="0" i="0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觀念</a:t>
            </a:r>
            <a:endParaRPr lang="en-US" altLang="zh-CN" sz="3200" b="0" i="0" strike="noStrike">
              <a:solidFill>
                <a:schemeClr val="tx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pic>
        <p:nvPicPr>
          <p:cNvPr id="2050" name="Picture 2" descr="John 09:01-41, “Blind Man Seeing, Seeing Men Blind” – Ezra Commentary">
            <a:extLst>
              <a:ext uri="{FF2B5EF4-FFF2-40B4-BE49-F238E27FC236}">
                <a16:creationId xmlns:a16="http://schemas.microsoft.com/office/drawing/2014/main" id="{6E3621EA-EE7A-7807-CADE-5509472C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0"/>
            <a:ext cx="3476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2727D-687F-EA0F-E229-A60A9F54C283}"/>
              </a:ext>
            </a:extLst>
          </p:cNvPr>
          <p:cNvSpPr txBox="1"/>
          <p:nvPr/>
        </p:nvSpPr>
        <p:spPr>
          <a:xfrm>
            <a:off x="7901354" y="4892430"/>
            <a:ext cx="12330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</a:schemeClr>
                </a:solidFill>
              </a:rPr>
              <a:t>ezracommentary</a:t>
            </a:r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3E7BB7-E66A-FD7E-BDCF-3C0F59313474}"/>
              </a:ext>
            </a:extLst>
          </p:cNvPr>
          <p:cNvSpPr/>
          <p:nvPr/>
        </p:nvSpPr>
        <p:spPr>
          <a:xfrm>
            <a:off x="0" y="697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0CFF6-5D65-A437-6079-183A00CACD57}"/>
              </a:ext>
            </a:extLst>
          </p:cNvPr>
          <p:cNvSpPr txBox="1"/>
          <p:nvPr/>
        </p:nvSpPr>
        <p:spPr>
          <a:xfrm>
            <a:off x="206296" y="384161"/>
            <a:ext cx="51472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</a:t>
            </a:r>
            <a:r>
              <a:rPr lang="zh-TW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認識耶穌，改變</a:t>
            </a:r>
            <a:r>
              <a:rPr lang="zh-CN" altLang="en-US" sz="3200" b="0" i="0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觀念</a:t>
            </a:r>
            <a:endParaRPr lang="en-US" altLang="zh-CN" sz="3200" b="0" i="0" strike="noStrike">
              <a:solidFill>
                <a:schemeClr val="tx2">
                  <a:lumMod val="75000"/>
                </a:schemeClr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</a:t>
            </a:r>
            <a:r>
              <a:rPr lang="zh-TW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信靠耶穌，改變態度</a:t>
            </a:r>
            <a:endParaRPr lang="en-US" altLang="zh-CN" sz="3200">
              <a:solidFill>
                <a:schemeClr val="tx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E106E7-3551-DA8F-18D4-6E196D2B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6970"/>
            <a:ext cx="3354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0D4F0-53CA-317C-11F7-CE0E070A1C93}"/>
              </a:ext>
            </a:extLst>
          </p:cNvPr>
          <p:cNvSpPr txBox="1"/>
          <p:nvPr/>
        </p:nvSpPr>
        <p:spPr>
          <a:xfrm>
            <a:off x="8002953" y="4859531"/>
            <a:ext cx="1141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</a:schemeClr>
                </a:solidFill>
              </a:rPr>
              <a:t>ccic-iowa.org</a:t>
            </a:r>
          </a:p>
        </p:txBody>
      </p:sp>
    </p:spTree>
    <p:extLst>
      <p:ext uri="{BB962C8B-B14F-4D97-AF65-F5344CB8AC3E}">
        <p14:creationId xmlns:p14="http://schemas.microsoft.com/office/powerpoint/2010/main" val="279702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3E7BB7-E66A-FD7E-BDCF-3C0F59313474}"/>
              </a:ext>
            </a:extLst>
          </p:cNvPr>
          <p:cNvSpPr/>
          <p:nvPr/>
        </p:nvSpPr>
        <p:spPr>
          <a:xfrm>
            <a:off x="0" y="697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0CFF6-5D65-A437-6079-183A00CACD57}"/>
              </a:ext>
            </a:extLst>
          </p:cNvPr>
          <p:cNvSpPr txBox="1"/>
          <p:nvPr/>
        </p:nvSpPr>
        <p:spPr>
          <a:xfrm>
            <a:off x="206296" y="384161"/>
            <a:ext cx="51472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</a:t>
            </a:r>
            <a:r>
              <a:rPr lang="zh-TW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認識耶穌，改變</a:t>
            </a:r>
            <a:r>
              <a:rPr lang="zh-CN" altLang="en-US" sz="3200" b="0" i="0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觀念</a:t>
            </a:r>
            <a:endParaRPr lang="en-US" altLang="zh-CN" sz="3200" b="0" i="0" strike="noStrike">
              <a:solidFill>
                <a:schemeClr val="tx2">
                  <a:lumMod val="75000"/>
                </a:schemeClr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</a:t>
            </a:r>
            <a:r>
              <a:rPr lang="zh-TW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信靠耶穌，改變態度</a:t>
            </a:r>
            <a:endParaRPr lang="en-US" altLang="zh-CN" sz="3200">
              <a:solidFill>
                <a:schemeClr val="tx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E106E7-3551-DA8F-18D4-6E196D2B6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6970"/>
            <a:ext cx="3354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0D4F0-53CA-317C-11F7-CE0E070A1C93}"/>
              </a:ext>
            </a:extLst>
          </p:cNvPr>
          <p:cNvSpPr txBox="1"/>
          <p:nvPr/>
        </p:nvSpPr>
        <p:spPr>
          <a:xfrm>
            <a:off x="8002953" y="4859531"/>
            <a:ext cx="1141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</a:schemeClr>
                </a:solidFill>
              </a:rPr>
              <a:t>ccic-iowa.org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0B65A-EAD5-518D-1A0D-2B974D9DADC9}"/>
              </a:ext>
            </a:extLst>
          </p:cNvPr>
          <p:cNvSpPr txBox="1"/>
          <p:nvPr/>
        </p:nvSpPr>
        <p:spPr>
          <a:xfrm>
            <a:off x="321186" y="1837104"/>
            <a:ext cx="5147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 sz="2400" i="1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約翰福音</a:t>
            </a:r>
            <a:r>
              <a:rPr lang="zh-TW" altLang="en-US" sz="2400" i="1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altLang="zh-TW" sz="2400" i="1">
                <a:solidFill>
                  <a:schemeClr val="tx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9:</a:t>
            </a:r>
            <a:r>
              <a:rPr lang="en-US" altLang="zh-CN" sz="2400" b="0" i="1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6</a:t>
            </a:r>
            <a:r>
              <a:rPr lang="zh-CN" altLang="en-US" sz="2400" b="0" i="1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耶穌說了這話，就吐唾沫在地上，用唾沫和泥抹在瞎子的眼睛上，</a:t>
            </a:r>
            <a:r>
              <a:rPr lang="en-US" altLang="zh-CN" sz="2400" b="0" i="1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7</a:t>
            </a:r>
            <a:r>
              <a:rPr lang="zh-CN" altLang="en-US" sz="2400" b="0" i="1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對他說：「你往西羅亞池子裏去洗。」（西羅亞翻出來就是「奉差遣」。） 他去一洗，回頭就看見了。</a:t>
            </a:r>
            <a:endParaRPr lang="en-US" altLang="zh-CN" sz="2400" i="1" u="none" strike="noStrike">
              <a:solidFill>
                <a:schemeClr val="tx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71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30650" y="0"/>
            <a:ext cx="9013350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約翰福音</a:t>
            </a:r>
            <a:r>
              <a:rPr lang="zh-TW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altLang="zh-TW" sz="3200">
                <a:solidFill>
                  <a:schemeClr val="tx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9: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24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所以法利賽人第二次叫了那從前瞎眼的人來，對他說：「你該將榮耀歸給神，我們知道這人是個罪人。」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... 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30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那人回答說：「他開了我的眼睛，你們竟不知道他從哪裏來，這真是奇怪！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31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我們知道神不聽罪人，惟有敬奉神、遵行他旨意的，神才聽他。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32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從創世以來，未曾聽見有人把生來是瞎子的眼睛開了。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33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這人若不是從神來的，甚麼也不能做。」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34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他們回答說：「你全然生在罪孽中，還要教訓我們嗎？」於是把他趕出去了。</a:t>
            </a:r>
            <a:endParaRPr lang="zh-CN" altLang="en-US" sz="3200" b="0">
              <a:solidFill>
                <a:schemeClr val="tx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48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30650" y="0"/>
            <a:ext cx="9013350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約翰福音</a:t>
            </a:r>
            <a:r>
              <a:rPr lang="zh-TW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en-US" altLang="zh-TW" sz="3200">
                <a:solidFill>
                  <a:schemeClr val="tx1"/>
                </a:solidFill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9: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24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所以法利賽人第二次叫了那從前瞎眼的人來，對他說：「你該將榮耀歸給神，我們知道這人是個罪人。」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... 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30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那人回答說：「他開了我的眼睛，你們竟不知道他從哪裏來，這真是奇怪！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31</a:t>
            </a:r>
            <a:r>
              <a:rPr lang="zh-CN" altLang="en-US" sz="3200" b="0" u="none" strike="noStrike">
                <a:solidFill>
                  <a:schemeClr val="accent6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我們知道神不聽罪人，惟有敬奉神、遵行他旨意的，神才聽他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。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32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從創世以來，未曾聽見有人把生來是瞎子的眼睛開了。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33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這人若不是從神來的，甚麼也不能做。」</a:t>
            </a:r>
            <a:r>
              <a:rPr lang="en-US" altLang="zh-CN" sz="3200" b="0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W-Kai" panose="02010604000101010101" pitchFamily="2" charset="-128"/>
                <a:cs typeface="Times New Roman" panose="02020603050405020304" pitchFamily="18" charset="0"/>
              </a:rPr>
              <a:t>34</a:t>
            </a:r>
            <a:r>
              <a:rPr lang="zh-CN" altLang="en-US" sz="3200" b="0" u="none" strike="noStrike">
                <a:solidFill>
                  <a:schemeClr val="tx1"/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他們回答說：「你全然生在罪孽中，還要教訓我們嗎？」於是把他趕出去了。</a:t>
            </a:r>
            <a:endParaRPr lang="zh-CN" altLang="en-US" sz="3200" b="0">
              <a:solidFill>
                <a:schemeClr val="tx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48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3E7BB7-E66A-FD7E-BDCF-3C0F59313474}"/>
              </a:ext>
            </a:extLst>
          </p:cNvPr>
          <p:cNvSpPr/>
          <p:nvPr/>
        </p:nvSpPr>
        <p:spPr>
          <a:xfrm>
            <a:off x="0" y="697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0CFF6-5D65-A437-6079-183A00CACD57}"/>
              </a:ext>
            </a:extLst>
          </p:cNvPr>
          <p:cNvSpPr txBox="1"/>
          <p:nvPr/>
        </p:nvSpPr>
        <p:spPr>
          <a:xfrm>
            <a:off x="206297" y="384161"/>
            <a:ext cx="58822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zh-CN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</a:t>
            </a:r>
            <a:r>
              <a:rPr lang="zh-TW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3200" b="0" i="0" u="none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認識耶穌，改變</a:t>
            </a:r>
            <a:r>
              <a:rPr lang="zh-CN" altLang="en-US" sz="3200" b="0" i="0" strike="noStrike">
                <a:solidFill>
                  <a:schemeClr val="tx2">
                    <a:lumMod val="75000"/>
                  </a:schemeClr>
                </a:solidFill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觀念</a:t>
            </a:r>
            <a:endParaRPr lang="en-US" altLang="zh-CN" sz="3200" b="0" i="0" strike="noStrike">
              <a:solidFill>
                <a:schemeClr val="tx2">
                  <a:lumMod val="75000"/>
                </a:schemeClr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>
              <a:spcAft>
                <a:spcPts val="1200"/>
              </a:spcAft>
            </a:pPr>
            <a:r>
              <a:rPr lang="zh-CN" altLang="en-US" sz="3200">
                <a:solidFill>
                  <a:schemeClr val="tx2">
                    <a:lumMod val="7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</a:t>
            </a:r>
            <a:r>
              <a:rPr lang="zh-TW" altLang="en-US" sz="3200">
                <a:solidFill>
                  <a:schemeClr val="tx2">
                    <a:lumMod val="7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3200">
                <a:solidFill>
                  <a:schemeClr val="tx2">
                    <a:lumMod val="75000"/>
                  </a:schemeClr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信靠耶穌，改變態度</a:t>
            </a:r>
            <a:endParaRPr lang="en-US" altLang="zh-CN" sz="3200">
              <a:solidFill>
                <a:schemeClr val="tx2">
                  <a:lumMod val="75000"/>
                </a:schemeClr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>
              <a:spcAft>
                <a:spcPts val="1200"/>
              </a:spcAft>
            </a:pPr>
            <a:r>
              <a:rPr lang="zh-CN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三</a:t>
            </a:r>
            <a:r>
              <a:rPr lang="zh-TW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 </a:t>
            </a:r>
            <a:r>
              <a:rPr lang="zh-CN" altLang="en-US" sz="3200">
                <a:solidFill>
                  <a:schemeClr val="tx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看見耶穌，改變眼光</a:t>
            </a:r>
            <a:endParaRPr lang="en-US" altLang="zh-CN" sz="3200">
              <a:solidFill>
                <a:schemeClr val="tx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endParaRPr lang="en-US" sz="3200">
              <a:solidFill>
                <a:schemeClr val="tx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pic>
        <p:nvPicPr>
          <p:cNvPr id="7170" name="Picture 2" descr="Choosing a Point of View | Writers &amp; Artists">
            <a:extLst>
              <a:ext uri="{FF2B5EF4-FFF2-40B4-BE49-F238E27FC236}">
                <a16:creationId xmlns:a16="http://schemas.microsoft.com/office/drawing/2014/main" id="{37174CF0-CB5C-E925-3380-BA37F719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0"/>
            <a:ext cx="3806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04E7AC-486F-D7DC-2C88-8DDBEA440F72}"/>
              </a:ext>
            </a:extLst>
          </p:cNvPr>
          <p:cNvSpPr txBox="1"/>
          <p:nvPr/>
        </p:nvSpPr>
        <p:spPr>
          <a:xfrm>
            <a:off x="8206154" y="4828753"/>
            <a:ext cx="1075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tx1">
                    <a:lumMod val="65000"/>
                  </a:schemeClr>
                </a:solidFill>
              </a:rPr>
              <a:t>nohat.cc</a:t>
            </a:r>
          </a:p>
        </p:txBody>
      </p:sp>
    </p:spTree>
    <p:extLst>
      <p:ext uri="{BB962C8B-B14F-4D97-AF65-F5344CB8AC3E}">
        <p14:creationId xmlns:p14="http://schemas.microsoft.com/office/powerpoint/2010/main" val="2197640301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1234</Words>
  <Application>Microsoft Macintosh PowerPoint</Application>
  <PresentationFormat>On-screen Show (16:9)</PresentationFormat>
  <Paragraphs>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Roboto Slab</vt:lpstr>
      <vt:lpstr>TW-Kai</vt:lpstr>
      <vt:lpstr>Arial</vt:lpstr>
      <vt:lpstr>FZLiShu-S01</vt:lpstr>
      <vt:lpstr>Roboto</vt:lpstr>
      <vt:lpstr>Times New Roman</vt:lpstr>
      <vt:lpstr>Marina</vt:lpstr>
      <vt:lpstr>看見耶穌 改變生命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一條沒有走過的新路</dc:title>
  <cp:lastModifiedBy>Michael X</cp:lastModifiedBy>
  <cp:revision>46</cp:revision>
  <dcterms:modified xsi:type="dcterms:W3CDTF">2023-04-02T01:30:52Z</dcterms:modified>
</cp:coreProperties>
</file>