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0" r:id="rId3"/>
    <p:sldId id="275" r:id="rId4"/>
    <p:sldId id="263" r:id="rId5"/>
    <p:sldId id="264" r:id="rId6"/>
    <p:sldId id="267" r:id="rId7"/>
    <p:sldId id="266" r:id="rId8"/>
    <p:sldId id="265" r:id="rId9"/>
    <p:sldId id="276" r:id="rId10"/>
    <p:sldId id="277" r:id="rId11"/>
    <p:sldId id="269" r:id="rId12"/>
    <p:sldId id="270" r:id="rId13"/>
    <p:sldId id="272" r:id="rId14"/>
    <p:sldId id="274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FZLiShu-S01" panose="02000500000000000000" pitchFamily="2" charset="-122"/>
      <p:regular r:id="rId24"/>
    </p:embeddedFont>
    <p:embeddedFont>
      <p:font typeface="TW-Kai" panose="02010604000101010101" pitchFamily="2" charset="-128"/>
      <p:regular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24" autoAdjust="0"/>
    <p:restoredTop sz="94618" autoAdjust="0"/>
  </p:normalViewPr>
  <p:slideViewPr>
    <p:cSldViewPr>
      <p:cViewPr varScale="1">
        <p:scale>
          <a:sx n="119" d="100"/>
          <a:sy n="119" d="100"/>
        </p:scale>
        <p:origin x="648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>
            <a:extLst>
              <a:ext uri="{FF2B5EF4-FFF2-40B4-BE49-F238E27FC236}">
                <a16:creationId xmlns:a16="http://schemas.microsoft.com/office/drawing/2014/main" id="{6561663F-E0D0-2D14-8985-55D4D7E1F2D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55331" name="Rectangle 3">
            <a:extLst>
              <a:ext uri="{FF2B5EF4-FFF2-40B4-BE49-F238E27FC236}">
                <a16:creationId xmlns:a16="http://schemas.microsoft.com/office/drawing/2014/main" id="{EB6FAFE9-8C02-650C-FB2C-9E437760F32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55332" name="Rectangle 4">
            <a:extLst>
              <a:ext uri="{FF2B5EF4-FFF2-40B4-BE49-F238E27FC236}">
                <a16:creationId xmlns:a16="http://schemas.microsoft.com/office/drawing/2014/main" id="{DD646CAF-FD34-AD2B-FB17-6151D3A1783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5333" name="Rectangle 5">
            <a:extLst>
              <a:ext uri="{FF2B5EF4-FFF2-40B4-BE49-F238E27FC236}">
                <a16:creationId xmlns:a16="http://schemas.microsoft.com/office/drawing/2014/main" id="{74D6A613-6CCA-865F-2337-FFCAA40D270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55334" name="Rectangle 6">
            <a:extLst>
              <a:ext uri="{FF2B5EF4-FFF2-40B4-BE49-F238E27FC236}">
                <a16:creationId xmlns:a16="http://schemas.microsoft.com/office/drawing/2014/main" id="{155B4CA6-F485-182B-EE58-4F306849303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55335" name="Rectangle 7">
            <a:extLst>
              <a:ext uri="{FF2B5EF4-FFF2-40B4-BE49-F238E27FC236}">
                <a16:creationId xmlns:a16="http://schemas.microsoft.com/office/drawing/2014/main" id="{C3772DB3-3CD6-E0E2-0A47-17180BBB19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121B743-8A34-0D46-A2C4-F0FC08129CF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5089579-FAA7-0A6A-8639-84B2735350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1430BC-CCBE-574E-9EB6-569FB343476E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56354" name="Rectangle 2">
            <a:extLst>
              <a:ext uri="{FF2B5EF4-FFF2-40B4-BE49-F238E27FC236}">
                <a16:creationId xmlns:a16="http://schemas.microsoft.com/office/drawing/2014/main" id="{A3E6285F-3DE3-5396-DF3C-2D6007DD3D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6355" name="Rectangle 3">
            <a:extLst>
              <a:ext uri="{FF2B5EF4-FFF2-40B4-BE49-F238E27FC236}">
                <a16:creationId xmlns:a16="http://schemas.microsoft.com/office/drawing/2014/main" id="{B342B99A-B2BA-0863-A365-AFE724731B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9F8BD4D-48FE-2D4D-232F-C5187F5033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22E4EE-B159-1540-8001-E3BA82895152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58402" name="Rectangle 2">
            <a:extLst>
              <a:ext uri="{FF2B5EF4-FFF2-40B4-BE49-F238E27FC236}">
                <a16:creationId xmlns:a16="http://schemas.microsoft.com/office/drawing/2014/main" id="{20497FDA-A1BF-E145-4C6F-C80A3FE1BD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03" name="Rectangle 3">
            <a:extLst>
              <a:ext uri="{FF2B5EF4-FFF2-40B4-BE49-F238E27FC236}">
                <a16:creationId xmlns:a16="http://schemas.microsoft.com/office/drawing/2014/main" id="{E6941825-BE72-559D-A99D-E0BCF7760C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9077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9F8BD4D-48FE-2D4D-232F-C5187F5033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22E4EE-B159-1540-8001-E3BA82895152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58402" name="Rectangle 2">
            <a:extLst>
              <a:ext uri="{FF2B5EF4-FFF2-40B4-BE49-F238E27FC236}">
                <a16:creationId xmlns:a16="http://schemas.microsoft.com/office/drawing/2014/main" id="{20497FDA-A1BF-E145-4C6F-C80A3FE1BD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03" name="Rectangle 3">
            <a:extLst>
              <a:ext uri="{FF2B5EF4-FFF2-40B4-BE49-F238E27FC236}">
                <a16:creationId xmlns:a16="http://schemas.microsoft.com/office/drawing/2014/main" id="{E6941825-BE72-559D-A99D-E0BCF7760C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963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9F8BD4D-48FE-2D4D-232F-C5187F5033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22E4EE-B159-1540-8001-E3BA82895152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58402" name="Rectangle 2">
            <a:extLst>
              <a:ext uri="{FF2B5EF4-FFF2-40B4-BE49-F238E27FC236}">
                <a16:creationId xmlns:a16="http://schemas.microsoft.com/office/drawing/2014/main" id="{20497FDA-A1BF-E145-4C6F-C80A3FE1BD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03" name="Rectangle 3">
            <a:extLst>
              <a:ext uri="{FF2B5EF4-FFF2-40B4-BE49-F238E27FC236}">
                <a16:creationId xmlns:a16="http://schemas.microsoft.com/office/drawing/2014/main" id="{E6941825-BE72-559D-A99D-E0BCF7760C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265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9F8BD4D-48FE-2D4D-232F-C5187F5033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22E4EE-B159-1540-8001-E3BA82895152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58402" name="Rectangle 2">
            <a:extLst>
              <a:ext uri="{FF2B5EF4-FFF2-40B4-BE49-F238E27FC236}">
                <a16:creationId xmlns:a16="http://schemas.microsoft.com/office/drawing/2014/main" id="{20497FDA-A1BF-E145-4C6F-C80A3FE1BD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03" name="Rectangle 3">
            <a:extLst>
              <a:ext uri="{FF2B5EF4-FFF2-40B4-BE49-F238E27FC236}">
                <a16:creationId xmlns:a16="http://schemas.microsoft.com/office/drawing/2014/main" id="{E6941825-BE72-559D-A99D-E0BCF7760C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3978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1E31CDD-0E28-3E9D-450C-534EDFCA82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99135D-D40C-2342-B4BC-7D00BEB947AF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57378" name="Rectangle 2">
            <a:extLst>
              <a:ext uri="{FF2B5EF4-FFF2-40B4-BE49-F238E27FC236}">
                <a16:creationId xmlns:a16="http://schemas.microsoft.com/office/drawing/2014/main" id="{FE85DC6A-DB4F-FC45-7A6C-748DDBC4BA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7379" name="Rectangle 3">
            <a:extLst>
              <a:ext uri="{FF2B5EF4-FFF2-40B4-BE49-F238E27FC236}">
                <a16:creationId xmlns:a16="http://schemas.microsoft.com/office/drawing/2014/main" id="{A3DE8795-5E25-9362-3EC1-5434498F52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4240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1E31CDD-0E28-3E9D-450C-534EDFCA82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99135D-D40C-2342-B4BC-7D00BEB947AF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57378" name="Rectangle 2">
            <a:extLst>
              <a:ext uri="{FF2B5EF4-FFF2-40B4-BE49-F238E27FC236}">
                <a16:creationId xmlns:a16="http://schemas.microsoft.com/office/drawing/2014/main" id="{FE85DC6A-DB4F-FC45-7A6C-748DDBC4BA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7379" name="Rectangle 3">
            <a:extLst>
              <a:ext uri="{FF2B5EF4-FFF2-40B4-BE49-F238E27FC236}">
                <a16:creationId xmlns:a16="http://schemas.microsoft.com/office/drawing/2014/main" id="{A3DE8795-5E25-9362-3EC1-5434498F52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2732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1E31CDD-0E28-3E9D-450C-534EDFCA82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99135D-D40C-2342-B4BC-7D00BEB947AF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57378" name="Rectangle 2">
            <a:extLst>
              <a:ext uri="{FF2B5EF4-FFF2-40B4-BE49-F238E27FC236}">
                <a16:creationId xmlns:a16="http://schemas.microsoft.com/office/drawing/2014/main" id="{FE85DC6A-DB4F-FC45-7A6C-748DDBC4BA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7379" name="Rectangle 3">
            <a:extLst>
              <a:ext uri="{FF2B5EF4-FFF2-40B4-BE49-F238E27FC236}">
                <a16:creationId xmlns:a16="http://schemas.microsoft.com/office/drawing/2014/main" id="{A3DE8795-5E25-9362-3EC1-5434498F52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610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1E31CDD-0E28-3E9D-450C-534EDFCA82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99135D-D40C-2342-B4BC-7D00BEB947AF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57378" name="Rectangle 2">
            <a:extLst>
              <a:ext uri="{FF2B5EF4-FFF2-40B4-BE49-F238E27FC236}">
                <a16:creationId xmlns:a16="http://schemas.microsoft.com/office/drawing/2014/main" id="{FE85DC6A-DB4F-FC45-7A6C-748DDBC4BA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7379" name="Rectangle 3">
            <a:extLst>
              <a:ext uri="{FF2B5EF4-FFF2-40B4-BE49-F238E27FC236}">
                <a16:creationId xmlns:a16="http://schemas.microsoft.com/office/drawing/2014/main" id="{A3DE8795-5E25-9362-3EC1-5434498F52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888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1E31CDD-0E28-3E9D-450C-534EDFCA82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99135D-D40C-2342-B4BC-7D00BEB947AF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57378" name="Rectangle 2">
            <a:extLst>
              <a:ext uri="{FF2B5EF4-FFF2-40B4-BE49-F238E27FC236}">
                <a16:creationId xmlns:a16="http://schemas.microsoft.com/office/drawing/2014/main" id="{FE85DC6A-DB4F-FC45-7A6C-748DDBC4BA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7379" name="Rectangle 3">
            <a:extLst>
              <a:ext uri="{FF2B5EF4-FFF2-40B4-BE49-F238E27FC236}">
                <a16:creationId xmlns:a16="http://schemas.microsoft.com/office/drawing/2014/main" id="{A3DE8795-5E25-9362-3EC1-5434498F52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190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1E31CDD-0E28-3E9D-450C-534EDFCA82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99135D-D40C-2342-B4BC-7D00BEB947AF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57378" name="Rectangle 2">
            <a:extLst>
              <a:ext uri="{FF2B5EF4-FFF2-40B4-BE49-F238E27FC236}">
                <a16:creationId xmlns:a16="http://schemas.microsoft.com/office/drawing/2014/main" id="{FE85DC6A-DB4F-FC45-7A6C-748DDBC4BA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7379" name="Rectangle 3">
            <a:extLst>
              <a:ext uri="{FF2B5EF4-FFF2-40B4-BE49-F238E27FC236}">
                <a16:creationId xmlns:a16="http://schemas.microsoft.com/office/drawing/2014/main" id="{A3DE8795-5E25-9362-3EC1-5434498F52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132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1E31CDD-0E28-3E9D-450C-534EDFCA82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99135D-D40C-2342-B4BC-7D00BEB947AF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57378" name="Rectangle 2">
            <a:extLst>
              <a:ext uri="{FF2B5EF4-FFF2-40B4-BE49-F238E27FC236}">
                <a16:creationId xmlns:a16="http://schemas.microsoft.com/office/drawing/2014/main" id="{FE85DC6A-DB4F-FC45-7A6C-748DDBC4BA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7379" name="Rectangle 3">
            <a:extLst>
              <a:ext uri="{FF2B5EF4-FFF2-40B4-BE49-F238E27FC236}">
                <a16:creationId xmlns:a16="http://schemas.microsoft.com/office/drawing/2014/main" id="{A3DE8795-5E25-9362-3EC1-5434498F52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6786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9F8BD4D-48FE-2D4D-232F-C5187F5033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22E4EE-B159-1540-8001-E3BA82895152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58402" name="Rectangle 2">
            <a:extLst>
              <a:ext uri="{FF2B5EF4-FFF2-40B4-BE49-F238E27FC236}">
                <a16:creationId xmlns:a16="http://schemas.microsoft.com/office/drawing/2014/main" id="{20497FDA-A1BF-E145-4C6F-C80A3FE1BD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03" name="Rectangle 3">
            <a:extLst>
              <a:ext uri="{FF2B5EF4-FFF2-40B4-BE49-F238E27FC236}">
                <a16:creationId xmlns:a16="http://schemas.microsoft.com/office/drawing/2014/main" id="{E6941825-BE72-559D-A99D-E0BCF7760C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814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79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253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741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564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351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645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535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94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163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419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82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661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824" name="Rectangle 34823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bug&#10;&#10;Description automatically generated with medium confidence">
            <a:extLst>
              <a:ext uri="{FF2B5EF4-FFF2-40B4-BE49-F238E27FC236}">
                <a16:creationId xmlns:a16="http://schemas.microsoft.com/office/drawing/2014/main" id="{3357C3B8-99CD-E951-E7B7-8D095528AE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18" t="1295" r="-2" b="7794"/>
          <a:stretch/>
        </p:blipFill>
        <p:spPr>
          <a:xfrm>
            <a:off x="2642616" y="10"/>
            <a:ext cx="6501384" cy="5143490"/>
          </a:xfrm>
          <a:prstGeom prst="rect">
            <a:avLst/>
          </a:prstGeom>
        </p:spPr>
      </p:pic>
      <p:sp>
        <p:nvSpPr>
          <p:cNvPr id="34826" name="Rectangle 34825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51435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0E91868A-6439-000B-1073-E311F8E6CB4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58484" y="841772"/>
            <a:ext cx="4975515" cy="2403100"/>
          </a:xfrm>
          <a:effectLst>
            <a:glow rad="50800">
              <a:schemeClr val="accent1">
                <a:alpha val="40000"/>
              </a:schemeClr>
            </a:glow>
          </a:effectLst>
        </p:spPr>
        <p:txBody>
          <a:bodyPr anchor="b">
            <a:normAutofit/>
          </a:bodyPr>
          <a:lstStyle/>
          <a:p>
            <a:pPr algn="l"/>
            <a:r>
              <a:rPr lang="zh-CN" altLang="en-US" sz="5400" b="0">
                <a:effectLst>
                  <a:glow rad="50800">
                    <a:schemeClr val="bg1">
                      <a:lumMod val="95000"/>
                      <a:lumOff val="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ZLiShu-S01" panose="02000500000000000000" pitchFamily="2" charset="-122"/>
                <a:ea typeface="FZLiShu-S01" panose="02000500000000000000" pitchFamily="2" charset="-122"/>
              </a:rPr>
              <a:t>寶貴的恩典</a:t>
            </a:r>
            <a:endParaRPr lang="uk-UA" altLang="en-US" sz="5400" b="0">
              <a:effectLst>
                <a:glow rad="50800">
                  <a:schemeClr val="bg1">
                    <a:lumMod val="95000"/>
                    <a:lumOff val="5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ZLiShu-S01" panose="02000500000000000000" pitchFamily="2" charset="-122"/>
              <a:ea typeface="FZLiShu-S01" panose="02000500000000000000" pitchFamily="2" charset="-122"/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EDD26E42-D96D-7C1D-77BC-81D28B18CAE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" y="3651616"/>
            <a:ext cx="3756315" cy="906106"/>
          </a:xfrm>
        </p:spPr>
        <p:txBody>
          <a:bodyPr>
            <a:normAutofit/>
          </a:bodyPr>
          <a:lstStyle/>
          <a:p>
            <a:pPr algn="l"/>
            <a:r>
              <a:rPr lang="zh-CN" altLang="en-US" sz="1600">
                <a:effectLst>
                  <a:glow rad="50800">
                    <a:schemeClr val="bg1">
                      <a:lumMod val="95000"/>
                      <a:lumOff val="5000"/>
                    </a:schemeClr>
                  </a:glow>
                </a:effectLst>
                <a:latin typeface="FZLiShu-S01" panose="02000500000000000000" pitchFamily="2" charset="-122"/>
                <a:ea typeface="FZLiShu-S01" panose="02000500000000000000" pitchFamily="2" charset="-122"/>
              </a:rPr>
              <a:t>太</a:t>
            </a:r>
            <a:r>
              <a:rPr lang="en-US" altLang="zh-CN" sz="1600">
                <a:effectLst>
                  <a:glow rad="50800">
                    <a:schemeClr val="bg1">
                      <a:lumMod val="95000"/>
                      <a:lumOff val="5000"/>
                    </a:schemeClr>
                  </a:glow>
                </a:effectLst>
                <a:latin typeface="FZLiShu-S01" panose="02000500000000000000" pitchFamily="2" charset="-122"/>
                <a:ea typeface="FZLiShu-S01" panose="02000500000000000000" pitchFamily="2" charset="-122"/>
              </a:rPr>
              <a:t>27:27-44; </a:t>
            </a:r>
            <a:r>
              <a:rPr lang="zh-CN" altLang="en-US" sz="1600">
                <a:effectLst>
                  <a:glow rad="50800">
                    <a:schemeClr val="bg1">
                      <a:lumMod val="95000"/>
                      <a:lumOff val="5000"/>
                    </a:schemeClr>
                  </a:glow>
                </a:effectLst>
                <a:latin typeface="FZLiShu-S01" panose="02000500000000000000" pitchFamily="2" charset="-122"/>
                <a:ea typeface="FZLiShu-S01" panose="02000500000000000000" pitchFamily="2" charset="-122"/>
              </a:rPr>
              <a:t>加</a:t>
            </a:r>
            <a:r>
              <a:rPr lang="en-US" altLang="zh-CN" sz="1600">
                <a:effectLst>
                  <a:glow rad="50800">
                    <a:schemeClr val="bg1">
                      <a:lumMod val="95000"/>
                      <a:lumOff val="5000"/>
                    </a:schemeClr>
                  </a:glow>
                </a:effectLst>
                <a:latin typeface="FZLiShu-S01" panose="02000500000000000000" pitchFamily="2" charset="-122"/>
                <a:ea typeface="FZLiShu-S01" panose="02000500000000000000" pitchFamily="2" charset="-122"/>
              </a:rPr>
              <a:t>3:13; </a:t>
            </a:r>
            <a:r>
              <a:rPr lang="zh-CN" altLang="en-US" sz="1600">
                <a:effectLst>
                  <a:glow rad="50800">
                    <a:schemeClr val="bg1">
                      <a:lumMod val="95000"/>
                      <a:lumOff val="5000"/>
                    </a:schemeClr>
                  </a:glow>
                </a:effectLst>
                <a:latin typeface="FZLiShu-S01" panose="02000500000000000000" pitchFamily="2" charset="-122"/>
                <a:ea typeface="FZLiShu-S01" panose="02000500000000000000" pitchFamily="2" charset="-122"/>
              </a:rPr>
              <a:t>約一</a:t>
            </a:r>
            <a:r>
              <a:rPr lang="en-US" altLang="zh-CN" sz="1600">
                <a:effectLst>
                  <a:glow rad="50800">
                    <a:schemeClr val="bg1">
                      <a:lumMod val="95000"/>
                      <a:lumOff val="5000"/>
                    </a:schemeClr>
                  </a:glow>
                </a:effectLst>
                <a:latin typeface="FZLiShu-S01" panose="02000500000000000000" pitchFamily="2" charset="-122"/>
                <a:ea typeface="FZLiShu-S01" panose="02000500000000000000" pitchFamily="2" charset="-122"/>
              </a:rPr>
              <a:t>1:7; </a:t>
            </a:r>
            <a:r>
              <a:rPr lang="zh-CN" altLang="en-US" sz="1600">
                <a:effectLst>
                  <a:glow rad="50800">
                    <a:schemeClr val="bg1">
                      <a:lumMod val="95000"/>
                      <a:lumOff val="5000"/>
                    </a:schemeClr>
                  </a:glow>
                </a:effectLst>
                <a:latin typeface="FZLiShu-S01" panose="02000500000000000000" pitchFamily="2" charset="-122"/>
                <a:ea typeface="FZLiShu-S01" panose="02000500000000000000" pitchFamily="2" charset="-122"/>
              </a:rPr>
              <a:t>林後</a:t>
            </a:r>
            <a:r>
              <a:rPr lang="en-US" altLang="zh-CN" sz="1600">
                <a:effectLst>
                  <a:glow rad="50800">
                    <a:schemeClr val="bg1">
                      <a:lumMod val="95000"/>
                      <a:lumOff val="5000"/>
                    </a:schemeClr>
                  </a:glow>
                </a:effectLst>
                <a:latin typeface="FZLiShu-S01" panose="02000500000000000000" pitchFamily="2" charset="-122"/>
                <a:ea typeface="FZLiShu-S01" panose="02000500000000000000" pitchFamily="2" charset="-122"/>
              </a:rPr>
              <a:t>5:14-15</a:t>
            </a:r>
            <a:endParaRPr lang="uk-UA" altLang="en-US" sz="1600">
              <a:effectLst>
                <a:glow rad="50800">
                  <a:schemeClr val="bg1">
                    <a:lumMod val="95000"/>
                    <a:lumOff val="5000"/>
                  </a:schemeClr>
                </a:glow>
              </a:effectLst>
              <a:latin typeface="FZLiShu-S01" panose="02000500000000000000" pitchFamily="2" charset="-122"/>
              <a:ea typeface="FZLiShu-S01" panose="02000500000000000000" pitchFamily="2" charset="-122"/>
            </a:endParaRPr>
          </a:p>
        </p:txBody>
      </p:sp>
      <p:sp>
        <p:nvSpPr>
          <p:cNvPr id="34828" name="Rectangle 348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830" name="Rectangle 348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72E1DC-D42E-AA95-81FA-94F787EBA43E}"/>
              </a:ext>
            </a:extLst>
          </p:cNvPr>
          <p:cNvSpPr txBox="1"/>
          <p:nvPr/>
        </p:nvSpPr>
        <p:spPr>
          <a:xfrm>
            <a:off x="2664618" y="1962150"/>
            <a:ext cx="59459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0432FF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約翰一書 </a:t>
            </a:r>
            <a:r>
              <a:rPr lang="en-US" altLang="zh-CN" sz="3600">
                <a:solidFill>
                  <a:srgbClr val="0432FF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1:7</a:t>
            </a:r>
            <a:r>
              <a:rPr lang="zh-CN" altLang="en-US" sz="3600">
                <a:solidFill>
                  <a:srgbClr val="0432FF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 我們若在光明中行，如同神在光明中，就彼此相交，他兒子耶穌的血也洗淨我們一切的罪。</a:t>
            </a:r>
            <a:endParaRPr lang="en-US" sz="3600">
              <a:solidFill>
                <a:srgbClr val="0432FF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ACDF565-2CED-184E-D7F8-78C2E3B6810F}"/>
              </a:ext>
            </a:extLst>
          </p:cNvPr>
          <p:cNvSpPr txBox="1">
            <a:spLocks noChangeArrowheads="1"/>
          </p:cNvSpPr>
          <p:nvPr/>
        </p:nvSpPr>
        <p:spPr>
          <a:xfrm>
            <a:off x="2133600" y="114300"/>
            <a:ext cx="5314950" cy="2457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000">
                <a:solidFill>
                  <a:schemeClr val="tx1">
                    <a:lumMod val="95000"/>
                    <a:lumOff val="5000"/>
                  </a:schemeClr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二、寶貴的恩典帶來新的生命</a:t>
            </a:r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   </a:t>
            </a:r>
            <a:endParaRPr lang="en-US" altLang="zh-CN" sz="2800">
              <a:solidFill>
                <a:schemeClr val="tx1">
                  <a:lumMod val="95000"/>
                  <a:lumOff val="5000"/>
                </a:schemeClr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  </a:t>
            </a:r>
            <a:r>
              <a:rPr lang="en-US" altLang="zh-CN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1. </a:t>
            </a:r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帶來生命的救贖</a:t>
            </a:r>
            <a:endParaRPr lang="en-US" altLang="zh-CN" sz="2800">
              <a:solidFill>
                <a:schemeClr val="tx1">
                  <a:lumMod val="95000"/>
                  <a:lumOff val="5000"/>
                </a:schemeClr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br>
              <a:rPr lang="zh-CN" altLang="en-US" sz="2800">
                <a:solidFill>
                  <a:schemeClr val="accent4">
                    <a:lumMod val="50000"/>
                  </a:schemeClr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</a:br>
            <a:endParaRPr lang="uk-UA" altLang="en-US" sz="2700">
              <a:solidFill>
                <a:schemeClr val="accent4">
                  <a:lumMod val="50000"/>
                </a:schemeClr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4173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E01CB62-8BCB-53E1-F77A-E0946206DE43}"/>
              </a:ext>
            </a:extLst>
          </p:cNvPr>
          <p:cNvSpPr txBox="1">
            <a:spLocks noChangeArrowheads="1"/>
          </p:cNvSpPr>
          <p:nvPr/>
        </p:nvSpPr>
        <p:spPr>
          <a:xfrm>
            <a:off x="2133600" y="114300"/>
            <a:ext cx="5314950" cy="2457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000">
                <a:solidFill>
                  <a:schemeClr val="tx1">
                    <a:lumMod val="95000"/>
                    <a:lumOff val="5000"/>
                  </a:schemeClr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二、寶貴的恩典帶來新的生命</a:t>
            </a:r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   </a:t>
            </a:r>
            <a:endParaRPr lang="en-US" altLang="zh-CN" sz="2800">
              <a:solidFill>
                <a:schemeClr val="tx1">
                  <a:lumMod val="95000"/>
                  <a:lumOff val="5000"/>
                </a:schemeClr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  </a:t>
            </a:r>
            <a:r>
              <a:rPr lang="en-US" altLang="zh-CN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1. </a:t>
            </a:r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帶來生命的救贖</a:t>
            </a:r>
            <a:endParaRPr lang="en-US" altLang="zh-CN" sz="2800">
              <a:solidFill>
                <a:schemeClr val="tx1">
                  <a:lumMod val="95000"/>
                  <a:lumOff val="5000"/>
                </a:schemeClr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  </a:t>
            </a:r>
            <a:r>
              <a:rPr lang="en-US" altLang="zh-CN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2. </a:t>
            </a:r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帶來灵魂的潔淨</a:t>
            </a:r>
            <a:br>
              <a:rPr lang="zh-CN" altLang="en-US" sz="2800">
                <a:solidFill>
                  <a:schemeClr val="accent4">
                    <a:lumMod val="50000"/>
                  </a:schemeClr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</a:br>
            <a:endParaRPr lang="uk-UA" altLang="en-US" sz="2700">
              <a:solidFill>
                <a:schemeClr val="accent4">
                  <a:lumMod val="50000"/>
                </a:schemeClr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4904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D1FB9CD-0531-2849-DACE-64196009E1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114300"/>
            <a:ext cx="5314950" cy="2457450"/>
          </a:xfrm>
        </p:spPr>
        <p:txBody>
          <a:bodyPr anchor="t"/>
          <a:lstStyle/>
          <a:p>
            <a:r>
              <a:rPr lang="zh-CN" altLang="en-US" sz="3000">
                <a:solidFill>
                  <a:schemeClr val="tx1">
                    <a:lumMod val="95000"/>
                    <a:lumOff val="5000"/>
                  </a:schemeClr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二、寶貴的恩典帶來新的生命</a:t>
            </a:r>
            <a:br>
              <a:rPr lang="en-US" altLang="zh-CN" sz="2800">
                <a:solidFill>
                  <a:schemeClr val="tx1">
                    <a:lumMod val="95000"/>
                    <a:lumOff val="5000"/>
                  </a:schemeClr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</a:br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  </a:t>
            </a:r>
            <a:r>
              <a:rPr lang="en-US" altLang="zh-CN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1. </a:t>
            </a:r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帶來生命的救贖</a:t>
            </a:r>
            <a:br>
              <a:rPr lang="en-US" altLang="zh-CN" sz="2800">
                <a:solidFill>
                  <a:schemeClr val="tx1">
                    <a:lumMod val="95000"/>
                    <a:lumOff val="5000"/>
                  </a:schemeClr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</a:br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  </a:t>
            </a:r>
            <a:r>
              <a:rPr lang="en-US" altLang="zh-CN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2. </a:t>
            </a:r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帶來灵魂的潔淨</a:t>
            </a:r>
            <a:br>
              <a:rPr lang="en-US" altLang="zh-CN" sz="2800">
                <a:solidFill>
                  <a:schemeClr val="tx1">
                    <a:lumMod val="95000"/>
                    <a:lumOff val="5000"/>
                  </a:schemeClr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</a:br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  </a:t>
            </a:r>
            <a:r>
              <a:rPr lang="en-US" altLang="zh-CN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3. </a:t>
            </a:r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帶來生活的成聖</a:t>
            </a:r>
            <a:endParaRPr lang="uk-UA" altLang="en-US" sz="2700">
              <a:solidFill>
                <a:schemeClr val="tx1">
                  <a:lumMod val="95000"/>
                  <a:lumOff val="5000"/>
                </a:schemeClr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F8B7C1-A547-3B80-C011-27C30BEF990C}"/>
              </a:ext>
            </a:extLst>
          </p:cNvPr>
          <p:cNvSpPr txBox="1"/>
          <p:nvPr/>
        </p:nvSpPr>
        <p:spPr>
          <a:xfrm>
            <a:off x="2362200" y="2038350"/>
            <a:ext cx="64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0432FF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哥林多後書 </a:t>
            </a:r>
            <a:r>
              <a:rPr lang="en-US" altLang="zh-CN" sz="3200">
                <a:solidFill>
                  <a:srgbClr val="0432FF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5:14</a:t>
            </a:r>
            <a:r>
              <a:rPr lang="zh-CN" altLang="en-US" sz="3200">
                <a:solidFill>
                  <a:srgbClr val="0432FF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原來基督的愛激勵我們；因我們想，一人既替眾人死，眾人就都死了；</a:t>
            </a:r>
            <a:r>
              <a:rPr lang="en-US" altLang="zh-CN" sz="3200">
                <a:solidFill>
                  <a:srgbClr val="0432FF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15</a:t>
            </a:r>
            <a:r>
              <a:rPr lang="zh-CN" altLang="en-US" sz="3200">
                <a:solidFill>
                  <a:srgbClr val="0432FF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並且他替眾人死，是叫那些活著的人不再為自己活，乃為替他們死而復活的主活。</a:t>
            </a:r>
            <a:endParaRPr lang="en-US" sz="3200">
              <a:solidFill>
                <a:srgbClr val="0432FF"/>
              </a:solidFill>
              <a:latin typeface="FZLiShu-S01" panose="02000500000000000000" pitchFamily="2" charset="-122"/>
              <a:ea typeface="FZLiShu-S01" panose="02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6300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A74DA8-63ED-7429-5225-A541B01D1C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000"/>
          <a:stretch/>
        </p:blipFill>
        <p:spPr>
          <a:xfrm>
            <a:off x="1" y="1"/>
            <a:ext cx="9144000" cy="5143500"/>
          </a:xfrm>
          <a:prstGeom prst="rect">
            <a:avLst/>
          </a:prstGeom>
        </p:spPr>
      </p:pic>
      <p:pic>
        <p:nvPicPr>
          <p:cNvPr id="2" name="Picture 2" descr="What I See Flying Over the World's Cities | Time">
            <a:extLst>
              <a:ext uri="{FF2B5EF4-FFF2-40B4-BE49-F238E27FC236}">
                <a16:creationId xmlns:a16="http://schemas.microsoft.com/office/drawing/2014/main" id="{E322CD5C-19C3-8D96-88A2-90E351BB4D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61" t="-208" r="729" b="10000"/>
          <a:stretch/>
        </p:blipFill>
        <p:spPr bwMode="auto">
          <a:xfrm>
            <a:off x="1" y="2362"/>
            <a:ext cx="9143998" cy="513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368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1520B01-A2E4-41C2-8A8F-7683F250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D32F7B-AE63-CA9D-B6AE-A2348ACE39DF}"/>
              </a:ext>
            </a:extLst>
          </p:cNvPr>
          <p:cNvSpPr txBox="1"/>
          <p:nvPr/>
        </p:nvSpPr>
        <p:spPr>
          <a:xfrm>
            <a:off x="3265884" y="631031"/>
            <a:ext cx="2628900" cy="23360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4200" b="1" kern="1200">
                <a:solidFill>
                  <a:schemeClr val="bg1"/>
                </a:solidFill>
                <a:effectLst>
                  <a:glow rad="76200">
                    <a:schemeClr val="tx1">
                      <a:lumMod val="50000"/>
                    </a:schemeClr>
                  </a:glow>
                </a:effectLst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我們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4200" b="1" kern="1200">
                <a:solidFill>
                  <a:schemeClr val="bg1"/>
                </a:solidFill>
                <a:effectLst>
                  <a:glow rad="127000">
                    <a:schemeClr val="tx1">
                      <a:lumMod val="50000"/>
                    </a:schemeClr>
                  </a:glow>
                </a:effectLst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值得耶穌的死嗎</a:t>
            </a:r>
            <a:r>
              <a:rPr lang="zh-TW" altLang="en-US" sz="4200" b="1" kern="1200">
                <a:solidFill>
                  <a:schemeClr val="bg1"/>
                </a:solidFill>
                <a:effectLst>
                  <a:glow rad="127000">
                    <a:schemeClr val="tx1">
                      <a:lumMod val="50000"/>
                    </a:schemeClr>
                  </a:glow>
                </a:effectLst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？</a:t>
            </a:r>
            <a:endParaRPr lang="en-US" sz="4200" b="1" kern="1200">
              <a:solidFill>
                <a:schemeClr val="bg1"/>
              </a:solidFill>
              <a:effectLst>
                <a:glow rad="127000">
                  <a:schemeClr val="tx1">
                    <a:lumMod val="50000"/>
                  </a:schemeClr>
                </a:glow>
              </a:effectLst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F634C0A-A487-42AF-8DFD-4DAD62FE9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065730" cy="51435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412B137-E115-42F2-8CF9-67E40B5D2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779E94B-3A8C-4695-9DA1-2EDEFB170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0" name="Picture 9" descr="A white cross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C980B035-572D-B0B8-BB4A-370C79F577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80" r="13534" b="2"/>
          <a:stretch/>
        </p:blipFill>
        <p:spPr>
          <a:xfrm>
            <a:off x="20" y="10"/>
            <a:ext cx="2932543" cy="514349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0" y="0"/>
                </a:moveTo>
                <a:lnTo>
                  <a:pt x="2996382" y="0"/>
                </a:lnTo>
                <a:lnTo>
                  <a:pt x="3563333" y="1750276"/>
                </a:lnTo>
                <a:lnTo>
                  <a:pt x="3910084" y="6054385"/>
                </a:lnTo>
                <a:lnTo>
                  <a:pt x="379130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66EE5A2-0D35-4D6A-A5C7-1CA91F740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61441" y="0"/>
            <a:ext cx="1004290" cy="5143500"/>
            <a:chOff x="2661507" y="0"/>
            <a:chExt cx="1339053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DFBB771-C61C-4F38-ABBB-98A2D8476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432BD6-3DCC-4397-BD7F-3FE84F321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6AA1647-0DA6-4A17-B3E1-95D61BD54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6078270" y="0"/>
            <a:ext cx="3065730" cy="51435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F1D8352-2F00-4057-8781-E455C455B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BE70D92-7E07-4A6F-BD82-729F71C26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" name="Picture 2" descr="What I See Flying Over the World's Cities | Time">
            <a:extLst>
              <a:ext uri="{FF2B5EF4-FFF2-40B4-BE49-F238E27FC236}">
                <a16:creationId xmlns:a16="http://schemas.microsoft.com/office/drawing/2014/main" id="{E322CD5C-19C3-8D96-88A2-90E351BB4D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2" r="31087"/>
          <a:stretch/>
        </p:blipFill>
        <p:spPr bwMode="auto">
          <a:xfrm>
            <a:off x="6211437" y="10"/>
            <a:ext cx="2932563" cy="514349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118775" y="0"/>
                </a:moveTo>
                <a:lnTo>
                  <a:pt x="3910084" y="0"/>
                </a:lnTo>
                <a:lnTo>
                  <a:pt x="3910084" y="6858000"/>
                </a:lnTo>
                <a:lnTo>
                  <a:pt x="913702" y="6858000"/>
                </a:lnTo>
                <a:lnTo>
                  <a:pt x="346751" y="5107724"/>
                </a:lnTo>
                <a:lnTo>
                  <a:pt x="0" y="80361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08D20F07-CD49-4F17-BC00-9429DA80C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6078269" y="-1"/>
            <a:ext cx="1004290" cy="5143499"/>
            <a:chOff x="2661507" y="0"/>
            <a:chExt cx="1339053" cy="6858000"/>
          </a:xfr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1F66703-4D0D-42DF-8150-991FE9F8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96840F9-95E6-4C98-BFE4-21B595423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7272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832323-C17E-4BE3-27D0-36F607108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" y="0"/>
            <a:ext cx="9166412" cy="5143500"/>
          </a:xfrm>
          <a:prstGeom prst="rect">
            <a:avLst/>
          </a:prstGeom>
        </p:spPr>
      </p:pic>
      <p:pic>
        <p:nvPicPr>
          <p:cNvPr id="386050" name="Picture 2">
            <a:extLst>
              <a:ext uri="{FF2B5EF4-FFF2-40B4-BE49-F238E27FC236}">
                <a16:creationId xmlns:a16="http://schemas.microsoft.com/office/drawing/2014/main" id="{17C096DF-C790-B41E-67AF-B7B6D1195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271" y="821436"/>
            <a:ext cx="576580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12F410-F8FF-733E-F946-F3C5857B3016}"/>
              </a:ext>
            </a:extLst>
          </p:cNvPr>
          <p:cNvSpPr txBox="1"/>
          <p:nvPr/>
        </p:nvSpPr>
        <p:spPr>
          <a:xfrm>
            <a:off x="304800" y="1392534"/>
            <a:ext cx="5581650" cy="1192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zh-CN" altLang="en-US" sz="32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人的罪</a:t>
            </a:r>
            <a:endParaRPr lang="en-US" altLang="zh-CN" sz="3200">
              <a:solidFill>
                <a:schemeClr val="bg1"/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pPr>
              <a:spcBef>
                <a:spcPts val="900"/>
              </a:spcBef>
            </a:pPr>
            <a:r>
              <a:rPr lang="zh-CN" altLang="en-US" sz="32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对死亡的害怕</a:t>
            </a:r>
            <a:endParaRPr lang="en-US" sz="2400">
              <a:solidFill>
                <a:schemeClr val="bg1"/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6755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4EFA68-C435-43B3-03B5-48A491B7FC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000"/>
          <a:stretch/>
        </p:blipFill>
        <p:spPr>
          <a:xfrm>
            <a:off x="1" y="1"/>
            <a:ext cx="9144000" cy="51435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60F06A8-E582-CD81-7FB9-626B59123821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209550"/>
            <a:ext cx="6934200" cy="2971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zh-CN" altLang="en-US" sz="36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一、耶穌的死成就寶貴的恩典</a:t>
            </a:r>
            <a:br>
              <a:rPr lang="en-US" altLang="zh-CN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</a:br>
            <a:endParaRPr lang="uk-UA" altLang="en-US" sz="2700">
              <a:solidFill>
                <a:schemeClr val="bg1"/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9211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09D0F7-2404-BB2B-349C-7DB5B188C6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000"/>
          <a:stretch/>
        </p:blipFill>
        <p:spPr>
          <a:xfrm>
            <a:off x="-31805" y="-19713"/>
            <a:ext cx="9144000" cy="514350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E77DB504-1249-CDB0-3B2C-7F23DC60C8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82645" y="151737"/>
            <a:ext cx="5886450" cy="2971800"/>
          </a:xfrm>
        </p:spPr>
        <p:txBody>
          <a:bodyPr anchor="t"/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zh-CN" altLang="en-US" sz="33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一、耶穌的死成就寶貴的恩典</a:t>
            </a:r>
            <a:br>
              <a:rPr lang="zh-CN" altLang="en-US" sz="33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</a:br>
            <a:r>
              <a:rPr lang="zh-CN" altLang="en-US" sz="27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  </a:t>
            </a:r>
            <a:r>
              <a:rPr lang="en-US" altLang="zh-CN" sz="2700"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1. </a:t>
            </a:r>
            <a:r>
              <a:rPr lang="zh-CN" altLang="en-US" sz="27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肉體上的痛苦</a:t>
            </a:r>
            <a:br>
              <a:rPr lang="zh-CN" altLang="en-US" sz="27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</a:br>
            <a:br>
              <a:rPr lang="zh-CN" altLang="en-US" sz="27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</a:br>
            <a:endParaRPr lang="uk-UA" altLang="en-US" sz="2700"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  <p:pic>
        <p:nvPicPr>
          <p:cNvPr id="391170" name="Picture 2" descr="耶稣受难记.The.Passion.of.the.Christ (2004).1080p.华語.中文字幕.mp4">
            <a:extLst>
              <a:ext uri="{FF2B5EF4-FFF2-40B4-BE49-F238E27FC236}">
                <a16:creationId xmlns:a16="http://schemas.microsoft.com/office/drawing/2014/main" id="{7245A8D1-CFAF-D0EA-A408-BDF0A1DBD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892936"/>
            <a:ext cx="3701995" cy="423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BA6AD1-1056-DAAD-EF98-1966DB3E8BC4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209550"/>
            <a:ext cx="6934200" cy="2971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zh-CN" altLang="en-US" sz="36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一、耶穌的死成就寶貴的恩典</a:t>
            </a:r>
            <a:br>
              <a:rPr lang="en-US" altLang="zh-CN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</a:br>
            <a:r>
              <a:rPr lang="zh-CN" altLang="en-US" sz="32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  </a:t>
            </a:r>
            <a:r>
              <a:rPr lang="en-US" altLang="zh-CN" sz="3200">
                <a:solidFill>
                  <a:schemeClr val="bg1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1. </a:t>
            </a:r>
            <a:r>
              <a:rPr lang="zh-CN" altLang="en-US" sz="32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肉體上的痛苦</a:t>
            </a:r>
            <a:br>
              <a:rPr lang="en-US" altLang="zh-CN" sz="32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</a:br>
            <a:endParaRPr lang="uk-UA" altLang="en-US" sz="2700">
              <a:solidFill>
                <a:schemeClr val="bg1"/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9616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6AE1FE-FB36-6DC8-919C-A1F549A936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000"/>
          <a:stretch/>
        </p:blipFill>
        <p:spPr>
          <a:xfrm>
            <a:off x="1" y="1"/>
            <a:ext cx="9144000" cy="51435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B43ADDB3-BAF8-2A45-05EE-E6DEBC0891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14450" y="171450"/>
            <a:ext cx="5886450" cy="2971800"/>
          </a:xfrm>
        </p:spPr>
        <p:txBody>
          <a:bodyPr anchor="t"/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zh-CN" altLang="en-US" sz="33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一、耶穌的死成就寶貴的恩典</a:t>
            </a:r>
            <a:br>
              <a:rPr lang="zh-CN" altLang="en-US" sz="33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</a:br>
            <a:r>
              <a:rPr lang="zh-CN" altLang="en-US" sz="27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  </a:t>
            </a:r>
            <a:r>
              <a:rPr lang="en-US" altLang="zh-CN" sz="2700"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1. </a:t>
            </a:r>
            <a:r>
              <a:rPr lang="zh-CN" altLang="en-US" sz="27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肉體上的痛苦</a:t>
            </a:r>
            <a:br>
              <a:rPr lang="zh-CN" altLang="en-US" sz="27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</a:br>
            <a:r>
              <a:rPr lang="zh-CN" altLang="en-US" sz="27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  </a:t>
            </a:r>
            <a:r>
              <a:rPr lang="en-US" altLang="zh-CN" sz="2700"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2. </a:t>
            </a:r>
            <a:r>
              <a:rPr lang="zh-CN" altLang="en-US" sz="27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精神上的羞辱</a:t>
            </a:r>
            <a:br>
              <a:rPr lang="zh-CN" altLang="en-US" sz="27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</a:br>
            <a:br>
              <a:rPr lang="zh-CN" altLang="en-US" sz="27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</a:br>
            <a:endParaRPr lang="uk-UA" altLang="en-US" sz="2700"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BDAB53A-1E7A-A49B-404C-5902DE92CFB7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209550"/>
            <a:ext cx="6934200" cy="2971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zh-CN" altLang="en-US" sz="36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一、耶穌的死成就寶貴的恩典</a:t>
            </a:r>
            <a:br>
              <a:rPr lang="en-US" altLang="zh-CN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</a:br>
            <a:r>
              <a:rPr lang="zh-CN" altLang="en-US" sz="32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  </a:t>
            </a:r>
            <a:r>
              <a:rPr lang="en-US" altLang="zh-CN" sz="3200">
                <a:solidFill>
                  <a:schemeClr val="bg1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1. </a:t>
            </a:r>
            <a:r>
              <a:rPr lang="zh-CN" altLang="en-US" sz="32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肉體上的痛苦</a:t>
            </a:r>
            <a:br>
              <a:rPr lang="en-US" altLang="zh-CN" sz="32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</a:br>
            <a:r>
              <a:rPr lang="zh-CN" altLang="en-US" sz="32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  </a:t>
            </a:r>
            <a:r>
              <a:rPr lang="en-US" altLang="zh-CN" sz="3200">
                <a:solidFill>
                  <a:schemeClr val="bg1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2. </a:t>
            </a:r>
            <a:r>
              <a:rPr lang="zh-CN" altLang="en-US" sz="32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精神上的羞辱</a:t>
            </a:r>
            <a:br>
              <a:rPr lang="en-US" altLang="zh-CN" sz="32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</a:br>
            <a:endParaRPr lang="uk-UA" altLang="en-US" sz="2700">
              <a:solidFill>
                <a:schemeClr val="bg1"/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0226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96B7D9-40F0-C8CE-80C8-25AA9C85CA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000"/>
          <a:stretch/>
        </p:blipFill>
        <p:spPr>
          <a:xfrm>
            <a:off x="1" y="1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E1FD36-C48D-A181-8E56-CA34C1556F8F}"/>
              </a:ext>
            </a:extLst>
          </p:cNvPr>
          <p:cNvSpPr txBox="1"/>
          <p:nvPr/>
        </p:nvSpPr>
        <p:spPr>
          <a:xfrm>
            <a:off x="381000" y="209550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CN" altLang="en-US" sz="32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馬太福音 </a:t>
            </a:r>
            <a:r>
              <a:rPr lang="en-US" altLang="zh-CN" sz="32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27:27</a:t>
            </a:r>
            <a:r>
              <a:rPr lang="zh-CN" altLang="en-US" sz="32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巡撫的兵就把耶穌帶進衙門，叫全營的兵都聚集在他那裏。</a:t>
            </a:r>
            <a:r>
              <a:rPr lang="en-US" altLang="zh-CN" sz="32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28</a:t>
            </a:r>
            <a:r>
              <a:rPr lang="zh-CN" altLang="en-US" sz="32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他們給他脫了衣服，穿上一件朱紅色袍子，</a:t>
            </a:r>
            <a:r>
              <a:rPr lang="en-US" altLang="zh-CN" sz="32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29</a:t>
            </a:r>
            <a:r>
              <a:rPr lang="zh-CN" altLang="en-US" sz="32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用荊棘編做冠冕，戴在他頭上，拿一根葦子放在他右手裏，跪在他面前，戲弄他，說：「恭喜，猶太人的王啊！」</a:t>
            </a:r>
            <a:r>
              <a:rPr lang="en-US" altLang="zh-CN" sz="32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30</a:t>
            </a:r>
            <a:r>
              <a:rPr lang="zh-CN" altLang="en-US" sz="32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又吐唾沫在他臉上，拿葦子打他的頭。</a:t>
            </a:r>
            <a:r>
              <a:rPr lang="en-US" altLang="zh-CN" sz="32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31</a:t>
            </a:r>
            <a:r>
              <a:rPr lang="zh-CN" altLang="en-US" sz="32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戲弄完了，就給他脫了袍子，仍穿上他自己的衣服，帶他出去，要釘十字架。</a:t>
            </a:r>
          </a:p>
        </p:txBody>
      </p:sp>
    </p:spTree>
    <p:extLst>
      <p:ext uri="{BB962C8B-B14F-4D97-AF65-F5344CB8AC3E}">
        <p14:creationId xmlns:p14="http://schemas.microsoft.com/office/powerpoint/2010/main" val="3715924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D6DFA3-4B4B-42A0-4095-4443360F80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0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E1FD36-C48D-A181-8E56-CA34C1556F8F}"/>
              </a:ext>
            </a:extLst>
          </p:cNvPr>
          <p:cNvSpPr txBox="1"/>
          <p:nvPr/>
        </p:nvSpPr>
        <p:spPr>
          <a:xfrm>
            <a:off x="152400" y="133350"/>
            <a:ext cx="8839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CN" altLang="en-US" sz="25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馬太福音 </a:t>
            </a:r>
            <a:r>
              <a:rPr lang="en-US" altLang="zh-CN" sz="25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27:33</a:t>
            </a:r>
            <a:r>
              <a:rPr lang="zh-CN" altLang="en-US" sz="25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到了一個地方名叫各各他，意思就是「髑髏地」。</a:t>
            </a:r>
            <a:r>
              <a:rPr lang="en-US" altLang="zh-CN" sz="25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34</a:t>
            </a:r>
            <a:r>
              <a:rPr lang="zh-CN" altLang="en-US" sz="25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兵丁拿苦膽調和的酒給耶穌喝；他嘗了，就不肯喝。</a:t>
            </a:r>
            <a:r>
              <a:rPr lang="en-US" altLang="zh-CN" sz="25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35</a:t>
            </a:r>
            <a:r>
              <a:rPr lang="zh-CN" altLang="en-US" sz="25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他們既將他釘在十字架上，就拈鬮分他的衣服，</a:t>
            </a:r>
            <a:r>
              <a:rPr lang="en-US" altLang="zh-CN" sz="25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36</a:t>
            </a:r>
            <a:r>
              <a:rPr lang="zh-CN" altLang="en-US" sz="25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又坐在那裏看守他。</a:t>
            </a:r>
            <a:r>
              <a:rPr lang="en-US" altLang="zh-CN" sz="25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37</a:t>
            </a:r>
            <a:r>
              <a:rPr lang="zh-CN" altLang="en-US" sz="25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在他頭以上安一個牌子，寫著他的罪狀，說：「這是猶太人的王耶穌。」</a:t>
            </a:r>
            <a:r>
              <a:rPr lang="en-US" altLang="zh-CN" sz="25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38</a:t>
            </a:r>
            <a:r>
              <a:rPr lang="zh-CN" altLang="en-US" sz="25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當時，有兩個強盜和他同釘十字架，一個在右邊，一個在左邊。</a:t>
            </a:r>
            <a:r>
              <a:rPr lang="en-US" altLang="zh-CN" sz="25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39</a:t>
            </a:r>
            <a:r>
              <a:rPr lang="zh-CN" altLang="en-US" sz="25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從那裏經過的人譏誚他，搖著頭，說：</a:t>
            </a:r>
            <a:r>
              <a:rPr lang="en-US" altLang="zh-CN" sz="25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40</a:t>
            </a:r>
            <a:r>
              <a:rPr lang="zh-CN" altLang="en-US" sz="25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「你這拆毀聖殿、三日又建造起來的，可以救自己吧！你如果是神的兒子，就從十字架上下來吧！」</a:t>
            </a:r>
            <a:r>
              <a:rPr lang="en-US" altLang="zh-CN" sz="25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41</a:t>
            </a:r>
            <a:r>
              <a:rPr lang="zh-CN" altLang="en-US" sz="25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祭司長和文士並長老也是這樣戲弄他，說：</a:t>
            </a:r>
            <a:r>
              <a:rPr lang="en-US" altLang="zh-CN" sz="25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42</a:t>
            </a:r>
            <a:r>
              <a:rPr lang="zh-CN" altLang="en-US" sz="25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「他救了別人，不能救自己。他是以色列的王，現在可以從十字架上下來，我們就信他。</a:t>
            </a:r>
            <a:r>
              <a:rPr lang="en-US" altLang="zh-CN" sz="25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43</a:t>
            </a:r>
            <a:r>
              <a:rPr lang="zh-CN" altLang="en-US" sz="25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他倚靠神，神若喜悅他，現在可以救他；因為他曾說：</a:t>
            </a:r>
            <a:r>
              <a:rPr lang="en-US" altLang="zh-CN" sz="25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『</a:t>
            </a:r>
            <a:r>
              <a:rPr lang="zh-CN" altLang="en-US" sz="25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我是神的兒子。</a:t>
            </a:r>
            <a:r>
              <a:rPr lang="en-US" altLang="zh-CN" sz="25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』</a:t>
            </a:r>
            <a:r>
              <a:rPr lang="zh-CN" altLang="en-US" sz="25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」</a:t>
            </a:r>
            <a:r>
              <a:rPr lang="en-US" altLang="zh-CN" sz="25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44</a:t>
            </a:r>
            <a:r>
              <a:rPr lang="zh-CN" altLang="en-US" sz="25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那和他同釘的強盜也是這樣地譏誚他。</a:t>
            </a:r>
          </a:p>
        </p:txBody>
      </p:sp>
    </p:spTree>
    <p:extLst>
      <p:ext uri="{BB962C8B-B14F-4D97-AF65-F5344CB8AC3E}">
        <p14:creationId xmlns:p14="http://schemas.microsoft.com/office/powerpoint/2010/main" val="958609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31DBEA-E5FC-A8EE-5F07-165ED11E71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000"/>
          <a:stretch/>
        </p:blipFill>
        <p:spPr>
          <a:xfrm>
            <a:off x="1" y="1"/>
            <a:ext cx="9144000" cy="514350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18C588C2-A27F-D143-124B-FF2D472477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09550"/>
            <a:ext cx="6934200" cy="2971800"/>
          </a:xfrm>
        </p:spPr>
        <p:txBody>
          <a:bodyPr anchor="t"/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zh-CN" altLang="en-US" sz="36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一、耶穌的死成就寶貴的恩典</a:t>
            </a:r>
            <a:br>
              <a:rPr lang="en-US" altLang="zh-CN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</a:br>
            <a:r>
              <a:rPr lang="zh-CN" altLang="en-US" sz="32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  </a:t>
            </a:r>
            <a:r>
              <a:rPr lang="en-US" altLang="zh-CN" sz="3200">
                <a:solidFill>
                  <a:schemeClr val="bg1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1. </a:t>
            </a:r>
            <a:r>
              <a:rPr lang="zh-CN" altLang="en-US" sz="32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肉體上的痛苦</a:t>
            </a:r>
            <a:br>
              <a:rPr lang="en-US" altLang="zh-CN" sz="32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</a:br>
            <a:r>
              <a:rPr lang="zh-CN" altLang="en-US" sz="32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  </a:t>
            </a:r>
            <a:r>
              <a:rPr lang="en-US" altLang="zh-CN" sz="3200">
                <a:solidFill>
                  <a:schemeClr val="bg1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2. </a:t>
            </a:r>
            <a:r>
              <a:rPr lang="zh-CN" altLang="en-US" sz="32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精神上的羞辱</a:t>
            </a:r>
            <a:br>
              <a:rPr lang="en-US" altLang="zh-CN" sz="32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</a:br>
            <a:r>
              <a:rPr lang="zh-CN" altLang="en-US" sz="32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  </a:t>
            </a:r>
            <a:r>
              <a:rPr lang="en-US" altLang="zh-CN" sz="3200">
                <a:solidFill>
                  <a:schemeClr val="bg1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3. </a:t>
            </a:r>
            <a:r>
              <a:rPr lang="zh-CN" altLang="en-US" sz="32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擔負全人類的罪孽</a:t>
            </a:r>
            <a:endParaRPr lang="uk-UA" altLang="en-US" sz="2700">
              <a:solidFill>
                <a:schemeClr val="bg1"/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3879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D03104-A596-DC13-5FFA-49E121783F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0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AD5A27-1DD1-BF97-9F40-C3E5D7B02D03}"/>
              </a:ext>
            </a:extLst>
          </p:cNvPr>
          <p:cNvSpPr txBox="1"/>
          <p:nvPr/>
        </p:nvSpPr>
        <p:spPr>
          <a:xfrm>
            <a:off x="838200" y="2419350"/>
            <a:ext cx="71628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zh-CN" altLang="en-US" sz="40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加拉太書 </a:t>
            </a:r>
            <a:r>
              <a:rPr lang="en-US" altLang="zh-CN" sz="40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3:13 </a:t>
            </a:r>
            <a:r>
              <a:rPr lang="zh-CN" altLang="en-US" sz="40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  <a:t>基督既為我們受了咒詛，就贖出我們脫離律法的咒詛，因為經上記著：“凡掛在木頭上都是被咒詛的。”  </a:t>
            </a:r>
            <a:br>
              <a:rPr lang="zh-CN" altLang="en-US" sz="32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</a:rPr>
            </a:br>
            <a:endParaRPr lang="en-US" sz="3200">
              <a:solidFill>
                <a:srgbClr val="FFFF00"/>
              </a:solidFill>
              <a:latin typeface="FZLiShu-S01" panose="02000500000000000000" pitchFamily="2" charset="-122"/>
              <a:ea typeface="FZLiShu-S01" panose="02000500000000000000" pitchFamily="2" charset="-122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06A0BF6-9C06-8A54-9BE3-BEE76DD8BC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09550"/>
            <a:ext cx="6934200" cy="2971800"/>
          </a:xfrm>
        </p:spPr>
        <p:txBody>
          <a:bodyPr anchor="t"/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zh-CN" altLang="en-US" sz="36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一、耶穌的死成就寶貴的恩典</a:t>
            </a:r>
            <a:br>
              <a:rPr lang="en-US" altLang="zh-CN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</a:br>
            <a:r>
              <a:rPr lang="zh-CN" altLang="en-US" sz="32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  </a:t>
            </a:r>
            <a:r>
              <a:rPr lang="en-US" altLang="zh-CN" sz="3200">
                <a:solidFill>
                  <a:schemeClr val="bg1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1. </a:t>
            </a:r>
            <a:r>
              <a:rPr lang="zh-CN" altLang="en-US" sz="32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肉體上的痛苦</a:t>
            </a:r>
            <a:br>
              <a:rPr lang="en-US" altLang="zh-CN" sz="32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</a:br>
            <a:r>
              <a:rPr lang="zh-CN" altLang="en-US" sz="32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  </a:t>
            </a:r>
            <a:r>
              <a:rPr lang="en-US" altLang="zh-CN" sz="3200">
                <a:solidFill>
                  <a:schemeClr val="bg1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2. </a:t>
            </a:r>
            <a:r>
              <a:rPr lang="zh-CN" altLang="en-US" sz="32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精神上的羞辱</a:t>
            </a:r>
            <a:br>
              <a:rPr lang="en-US" altLang="zh-CN" sz="32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</a:br>
            <a:r>
              <a:rPr lang="zh-CN" altLang="en-US" sz="32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  </a:t>
            </a:r>
            <a:r>
              <a:rPr lang="en-US" altLang="zh-CN" sz="3200">
                <a:solidFill>
                  <a:schemeClr val="bg1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3. </a:t>
            </a:r>
            <a:r>
              <a:rPr lang="zh-CN" altLang="en-US" sz="32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擔負全人類的罪孽</a:t>
            </a:r>
            <a:endParaRPr lang="uk-UA" altLang="en-US" sz="2700">
              <a:solidFill>
                <a:schemeClr val="bg1"/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9679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927</TotalTime>
  <Words>859</Words>
  <Application>Microsoft Macintosh PowerPoint</Application>
  <PresentationFormat>On-screen Show (16:9)</PresentationFormat>
  <Paragraphs>38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FZLiShu-S01</vt:lpstr>
      <vt:lpstr>TW-Kai</vt:lpstr>
      <vt:lpstr>Calibri Light</vt:lpstr>
      <vt:lpstr>Arial</vt:lpstr>
      <vt:lpstr>Times New Roman</vt:lpstr>
      <vt:lpstr>Calibri</vt:lpstr>
      <vt:lpstr>Office Theme</vt:lpstr>
      <vt:lpstr>寶貴的恩典</vt:lpstr>
      <vt:lpstr>PowerPoint Presentation</vt:lpstr>
      <vt:lpstr>PowerPoint Presentation</vt:lpstr>
      <vt:lpstr>一、耶穌的死成就寶貴的恩典   1. 肉體上的痛苦  </vt:lpstr>
      <vt:lpstr>一、耶穌的死成就寶貴的恩典   1. 肉體上的痛苦   2. 精神上的羞辱  </vt:lpstr>
      <vt:lpstr>PowerPoint Presentation</vt:lpstr>
      <vt:lpstr>PowerPoint Presentation</vt:lpstr>
      <vt:lpstr>一、耶穌的死成就寶貴的恩典   1. 肉體上的痛苦   2. 精神上的羞辱   3. 擔負全人類的罪孽</vt:lpstr>
      <vt:lpstr>一、耶穌的死成就寶貴的恩典   1. 肉體上的痛苦   2. 精神上的羞辱   3. 擔負全人類的罪孽</vt:lpstr>
      <vt:lpstr>PowerPoint Presentation</vt:lpstr>
      <vt:lpstr>PowerPoint Presentation</vt:lpstr>
      <vt:lpstr>二、寶貴的恩典帶來新的生命   1. 帶來生命的救贖   2. 帶來灵魂的潔淨   3. 帶來生活的成聖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Michael X</dc:creator>
  <cp:lastModifiedBy>Michael X</cp:lastModifiedBy>
  <cp:revision>20</cp:revision>
  <dcterms:created xsi:type="dcterms:W3CDTF">2023-04-07T00:26:23Z</dcterms:created>
  <dcterms:modified xsi:type="dcterms:W3CDTF">2023-04-07T16:09:16Z</dcterms:modified>
</cp:coreProperties>
</file>