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370" r:id="rId3"/>
    <p:sldId id="346" r:id="rId4"/>
    <p:sldId id="366" r:id="rId5"/>
    <p:sldId id="361" r:id="rId6"/>
    <p:sldId id="374" r:id="rId7"/>
    <p:sldId id="372" r:id="rId8"/>
    <p:sldId id="371" r:id="rId9"/>
    <p:sldId id="375" r:id="rId10"/>
    <p:sldId id="368" r:id="rId11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89"/>
    <p:restoredTop sz="94684"/>
  </p:normalViewPr>
  <p:slideViewPr>
    <p:cSldViewPr snapToGrid="0" snapToObjects="1">
      <p:cViewPr varScale="1">
        <p:scale>
          <a:sx n="62" d="100"/>
          <a:sy n="62" d="100"/>
        </p:scale>
        <p:origin x="224" y="2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9B122-7343-A144-9B70-9F04D9C64A49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775C4-532B-EB47-A776-30E9871FEB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64409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75C4-532B-EB47-A776-30E9871FEB86}" type="slidenum">
              <a:rPr lang="en-TW" smtClean="0"/>
              <a:t>2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5844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75C4-532B-EB47-A776-30E9871FEB86}" type="slidenum">
              <a:rPr lang="en-TW" smtClean="0"/>
              <a:t>3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1934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75C4-532B-EB47-A776-30E9871FEB86}" type="slidenum">
              <a:rPr lang="en-TW" smtClean="0"/>
              <a:t>4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2876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75C4-532B-EB47-A776-30E9871FEB86}" type="slidenum">
              <a:rPr lang="en-TW" smtClean="0"/>
              <a:t>8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24820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A599-0FBC-F74B-A026-23DBD75C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D21DE-5B16-B743-8EFC-F838C116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9E3EF-B812-C14E-8C66-7D24D7FB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E2F9-AF1C-9D44-A7B2-88E7B2E9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FB9F7-4BB4-D041-83A0-A824E717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929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A174-B3FE-1144-BDB8-DFC634F5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DEA77-18D1-5C44-A5D2-D064C5227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68FD-19F4-A14F-B2FB-6448FF45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BD31-7798-6447-AC7E-AF31C87F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B9BE-1F1F-8D47-81CA-FC2A8F1A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52142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F3D86-BD81-494C-A4AE-807A0DAFF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40E17-4487-A545-866A-585E9FF55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2EFAA-BBB3-4347-B274-6D2714E7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11A7D-87E4-4E4A-9424-8F65595C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045CE-389D-4E46-8825-D12EFB37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9079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32391" y="2084852"/>
            <a:ext cx="5127221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32194" y="3512309"/>
            <a:ext cx="5127221" cy="106657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92400" y="0"/>
            <a:ext cx="7007203" cy="68580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766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1245" y="43000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01245" y="253148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01245" y="463296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0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115A-E5C7-D547-BBC0-C1F82C20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11B4-5706-D04C-A472-9F5B4132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364-C72A-A643-B9F0-89932840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F7E0-2B73-BD44-8D36-C3A04571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6669-0495-934B-A3BA-4DAF120C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8199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A43B-CDE8-3D48-AAAA-92DCCF36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36A9D-56A3-784E-82E0-846B054A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13DB7-E56C-6E4F-9311-05917A7D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5B6B1-A795-EC4F-9001-4990EB3C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DA6BC-13A4-DF45-BEF3-918D6CEC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29483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2D05-F923-3B40-A4EA-D3760D6E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0CB3-E989-6B46-8886-091E8AFED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E5483-164D-7C45-81CC-DA3687C1C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51E0-7797-D147-B0E5-544BB771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45A42-6BEE-CA49-BF58-95A317F8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15987-C896-0F47-9644-A8D275F1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288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9B72-C388-BF48-9BE9-E5687A99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C8277-8225-F342-8BD7-9BAA3993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C8BCF-28C6-4948-9FD8-44DBE9223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59189-8704-2848-85A4-E41A31E2F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43762-A23D-894D-AAFE-843773AB0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E8FFF-7375-214E-8E66-F62A2B31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48596-7915-FF4A-9B19-A93960A9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655B2-6996-A24D-9E28-7B15D39A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585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7D1D-5862-1044-B21D-46A686F4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DEF4B-C0A3-DE4E-BF9A-FEB56454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6BE08-239E-9041-B30D-1F7F5BEC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5B202-8555-9540-AEE1-D70088EA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702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46418-2595-1C42-BB34-EA9F31B1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1242C-61B5-0E44-BE53-1E491C39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9432-1F5D-7641-B46E-539118E9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5860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F351-D7A6-604A-B4EB-77C37C3E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AC76-D471-2A4B-82DF-C585B49E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6622D-3D6D-1644-92AF-1F1D0620D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B81E8-CFE9-8A4A-8B47-63F0B576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05C01-BD64-6047-9B5A-85FA28E3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BE06-A9ED-C544-8D0D-9440B81C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3947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28AD-FC2F-7D40-97C0-82A0136A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E995E-860B-7F4A-86F6-5A100DB95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0A8C9-8A2E-5F4D-ACB2-E7D5D245B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A65BE-84BC-1A4F-AD3B-4A283770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B0299-C0CE-694E-9E9B-79F8409A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0A2F8-4FA7-304E-A92E-27A79431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494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E8A72-794C-2C4C-A64C-DCEDE59E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ECF7B-1C17-3E44-9C40-8115C32E8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4F9D-69C2-F140-919D-4F8DADA70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1911-6CFA-7449-A0CC-9EFD9D4278F1}" type="datetimeFigureOut">
              <a:rPr lang="en-TW" smtClean="0"/>
              <a:t>2023/4/21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7D6F-580D-3E48-8020-FDCCE37BA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7382-04A7-C640-BB3C-47B1D0FBD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827C-E02D-1642-95B1-10A1D26398C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1308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B0C0C28-EF1A-8344-A2F9-B5AF0ADF44D7}"/>
              </a:ext>
            </a:extLst>
          </p:cNvPr>
          <p:cNvSpPr txBox="1">
            <a:spLocks noChangeArrowheads="1"/>
          </p:cNvSpPr>
          <p:nvPr/>
        </p:nvSpPr>
        <p:spPr>
          <a:xfrm>
            <a:off x="1227117" y="427510"/>
            <a:ext cx="9511430" cy="29598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9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基督復活帶來的恩典</a:t>
            </a:r>
            <a:r>
              <a:rPr lang="en-US" altLang="zh-TW" sz="12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br>
              <a:rPr lang="en-US" altLang="zh-TW" sz="5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3700" dirty="0">
                <a:solidFill>
                  <a:srgbClr val="002060"/>
                </a:solidFill>
                <a:latin typeface="+mn-lt"/>
                <a:ea typeface="DFKai-SB" pitchFamily="65" charset="-120"/>
              </a:rPr>
              <a:t>(04/23/2023)</a:t>
            </a:r>
          </a:p>
        </p:txBody>
      </p:sp>
      <p:pic>
        <p:nvPicPr>
          <p:cNvPr id="1026" name="Picture 2" descr="The Resurrection of Jesus and Change in Paul's Views">
            <a:extLst>
              <a:ext uri="{FF2B5EF4-FFF2-40B4-BE49-F238E27FC236}">
                <a16:creationId xmlns:a16="http://schemas.microsoft.com/office/drawing/2014/main" id="{AEEC78FC-F9AD-AB39-1CDA-9EF1C569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87" y="1814677"/>
            <a:ext cx="6541625" cy="47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E448C-3382-3FEE-F6B2-367E34478A98}"/>
              </a:ext>
            </a:extLst>
          </p:cNvPr>
          <p:cNvSpPr txBox="1"/>
          <p:nvPr/>
        </p:nvSpPr>
        <p:spPr>
          <a:xfrm>
            <a:off x="6869151" y="2185638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solidFill>
                  <a:srgbClr val="FFFF00"/>
                </a:solidFill>
              </a:rPr>
              <a:t>He is Risen!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82D5C-B97B-2A64-70F6-F4C034932067}"/>
              </a:ext>
            </a:extLst>
          </p:cNvPr>
          <p:cNvSpPr txBox="1"/>
          <p:nvPr/>
        </p:nvSpPr>
        <p:spPr>
          <a:xfrm>
            <a:off x="5393138" y="5605345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solidFill>
                  <a:srgbClr val="FFFF00"/>
                </a:solidFill>
              </a:rPr>
              <a:t>He is Risen, indeed!</a:t>
            </a:r>
            <a:r>
              <a:rPr lang="en-TW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4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B0C0C28-EF1A-8344-A2F9-B5AF0ADF44D7}"/>
              </a:ext>
            </a:extLst>
          </p:cNvPr>
          <p:cNvSpPr txBox="1">
            <a:spLocks noChangeArrowheads="1"/>
          </p:cNvSpPr>
          <p:nvPr/>
        </p:nvSpPr>
        <p:spPr>
          <a:xfrm>
            <a:off x="1227117" y="427510"/>
            <a:ext cx="9508177" cy="9049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9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回應時間</a:t>
            </a:r>
            <a:endParaRPr lang="en-US" altLang="zh-TW" sz="3700" dirty="0">
              <a:solidFill>
                <a:srgbClr val="002060"/>
              </a:solidFill>
              <a:latin typeface="+mn-lt"/>
              <a:ea typeface="DFKai-SB" pitchFamily="65" charset="-12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88794EE-125D-1EBF-3078-E43BF314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02" y="1332415"/>
            <a:ext cx="9404347" cy="484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2400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8088" indent="-7445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獻上活祭</a:t>
            </a:r>
          </a:p>
          <a:p>
            <a:pPr marL="1874838" lvl="3" indent="-40322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把自己身體（重新）獻給神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主在你身上的心意  </a:t>
            </a:r>
            <a:r>
              <a:rPr lang="en-US" altLang="zh-TW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[</a:t>
            </a: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讓主告訴你</a:t>
            </a:r>
            <a:r>
              <a:rPr lang="en-US" altLang="zh-TW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]</a:t>
            </a:r>
          </a:p>
          <a:p>
            <a:pPr marL="1874838" lvl="3" indent="-4508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主耶穌要你做什麼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你今年的心願  </a:t>
            </a:r>
            <a:r>
              <a:rPr lang="en-US" altLang="zh-TW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[</a:t>
            </a: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請你告訴主</a:t>
            </a:r>
            <a:r>
              <a:rPr lang="en-US" altLang="zh-TW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]</a:t>
            </a:r>
            <a:endParaRPr lang="zh-TW" altLang="en-US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874838" lvl="3" indent="-40322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盼望主為你成全什麼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08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7024597B-2FF1-814E-8AF8-8CB7D083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25" y="1455939"/>
            <a:ext cx="9404347" cy="29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2400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8088" indent="-7445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保羅在雅典傳的真道</a:t>
            </a:r>
            <a:r>
              <a:rPr lang="en-US" altLang="zh-TW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—</a:t>
            </a:r>
          </a:p>
          <a:p>
            <a:pPr lvl="2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神創造人、要世人尋求祂</a:t>
            </a:r>
          </a:p>
          <a:p>
            <a:pPr lvl="2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基督復活、人類歷史大事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2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神命令所有人悔改信福音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5BAD17A-A650-6F4B-93F2-E0DFDD427074}"/>
              </a:ext>
            </a:extLst>
          </p:cNvPr>
          <p:cNvSpPr txBox="1">
            <a:spLocks noChangeArrowheads="1"/>
          </p:cNvSpPr>
          <p:nvPr/>
        </p:nvSpPr>
        <p:spPr>
          <a:xfrm>
            <a:off x="982625" y="169047"/>
            <a:ext cx="9195803" cy="1146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AutoNum type="romanUcPeriod"/>
            </a:pPr>
            <a:r>
              <a:rPr lang="zh-TW" altLang="en-US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基督復活</a:t>
            </a:r>
            <a:endParaRPr lang="en-US" altLang="zh-TW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algn="ctr"/>
            <a:r>
              <a:rPr lang="en-US" altLang="zh-TW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—</a:t>
            </a:r>
            <a:r>
              <a:rPr lang="zh-TW" altLang="en-US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成為我們可信的憑據</a:t>
            </a:r>
            <a:endParaRPr lang="en-US" altLang="zh-TW" sz="36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C7290-5CCC-AF0C-81B1-BA0B256764EE}"/>
              </a:ext>
            </a:extLst>
          </p:cNvPr>
          <p:cNvSpPr txBox="1"/>
          <p:nvPr/>
        </p:nvSpPr>
        <p:spPr>
          <a:xfrm>
            <a:off x="648972" y="4981222"/>
            <a:ext cx="1065316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世人蒙昧無知的時候，神並不監察，如今卻吩咐各處的人都要悔改。因為他已經定了日子，要藉着他所設立的人按公義審判天下，</a:t>
            </a:r>
            <a:r>
              <a:rPr lang="ja-JP" altLang="en-US" sz="2800">
                <a:solidFill>
                  <a:srgbClr val="002060"/>
                </a:solidFill>
                <a:highlight>
                  <a:srgbClr val="FFFF00"/>
                </a:highlight>
                <a:latin typeface="Songti TC" panose="02010600040101010101" pitchFamily="2" charset="-120"/>
                <a:ea typeface="Songti TC" panose="02010600040101010101" pitchFamily="2" charset="-120"/>
              </a:rPr>
              <a:t>並且叫他從死裏復活，給萬人作可信的憑據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。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』(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徒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17:30-31) 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2050" name="Picture 2" descr="Wednesday: Paul in Athens | Sabbath School Net">
            <a:extLst>
              <a:ext uri="{FF2B5EF4-FFF2-40B4-BE49-F238E27FC236}">
                <a16:creationId xmlns:a16="http://schemas.microsoft.com/office/drawing/2014/main" id="{60475E29-22AE-F25B-E41E-E6761AA4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23" y="1455939"/>
            <a:ext cx="4382052" cy="33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C343F113-B20C-A6DE-0F42-9F8F5829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35" y="2819888"/>
            <a:ext cx="1895636" cy="1895636"/>
          </a:xfrm>
          <a:prstGeom prst="rect">
            <a:avLst/>
          </a:prstGeom>
        </p:spPr>
      </p:pic>
      <p:pic>
        <p:nvPicPr>
          <p:cNvPr id="3074" name="Picture 2" descr="An Examination of the Testimony of the Four Evangelists By the Rules of  Evidence Administered in Courts of Justice eBook by Simon Greenleaf - EPUB  | Rakuten Kobo United States">
            <a:extLst>
              <a:ext uri="{FF2B5EF4-FFF2-40B4-BE49-F238E27FC236}">
                <a16:creationId xmlns:a16="http://schemas.microsoft.com/office/drawing/2014/main" id="{905D4436-4A29-654B-FAE1-6DA716BD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40" y="2330242"/>
            <a:ext cx="2718529" cy="4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E99F7-84C8-7488-3679-DF354222E86C}"/>
              </a:ext>
            </a:extLst>
          </p:cNvPr>
          <p:cNvSpPr txBox="1"/>
          <p:nvPr/>
        </p:nvSpPr>
        <p:spPr>
          <a:xfrm>
            <a:off x="2497403" y="5388262"/>
            <a:ext cx="525023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用法院的證據規則、審查四位福音傳教士的證詞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』(1874)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2AFC4-13A5-F344-66A6-D6D2F5BECE12}"/>
              </a:ext>
            </a:extLst>
          </p:cNvPr>
          <p:cNvSpPr txBox="1"/>
          <p:nvPr/>
        </p:nvSpPr>
        <p:spPr>
          <a:xfrm>
            <a:off x="1578481" y="3330529"/>
            <a:ext cx="830020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你若口裏認耶穌為主，心裏信神叫他從死裏復活，就必得救。因為，人心裏相信就可以稱義，口裏承認就可以得救。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』(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羅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10: 9-10) 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A6812A-E648-8778-E5B5-46C6C8FBF17D}"/>
              </a:ext>
            </a:extLst>
          </p:cNvPr>
          <p:cNvSpPr txBox="1">
            <a:spLocks noChangeArrowheads="1"/>
          </p:cNvSpPr>
          <p:nvPr/>
        </p:nvSpPr>
        <p:spPr>
          <a:xfrm>
            <a:off x="982625" y="169047"/>
            <a:ext cx="9195803" cy="1146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AutoNum type="romanUcPeriod"/>
            </a:pPr>
            <a:r>
              <a:rPr lang="zh-TW" altLang="en-US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基督復活</a:t>
            </a:r>
            <a:endParaRPr lang="en-US" altLang="zh-TW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algn="ctr"/>
            <a:r>
              <a:rPr lang="en-US" altLang="zh-TW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—</a:t>
            </a:r>
            <a:r>
              <a:rPr lang="zh-TW" altLang="en-US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成為我們可信的憑據</a:t>
            </a:r>
            <a:endParaRPr lang="en-US" altLang="zh-TW" sz="36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7024597B-2FF1-814E-8AF8-8CB7D083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7" y="1219120"/>
            <a:ext cx="940434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2400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8088" indent="-7445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lphaUcPeriod" startAt="2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初期教會傳福音信息的中心</a:t>
            </a:r>
            <a:r>
              <a:rPr lang="en-US" altLang="zh-TW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—</a:t>
            </a: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主耶穌復活了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相信主復活是得救的關鍵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831975" lvl="3" indent="-406400"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神給世人看的唯一神蹟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428750" lvl="2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我們的信心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843088" lvl="3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聖靈的工作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873250" lvl="3" indent="-479425"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歷史的事實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871663" lvl="3" indent="0">
              <a:spcAft>
                <a:spcPts val="60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—</a:t>
            </a:r>
            <a:r>
              <a:rPr lang="en-US" altLang="zh-TW" sz="2800" dirty="0">
                <a:solidFill>
                  <a:srgbClr val="002060"/>
                </a:solidFill>
                <a:latin typeface="Times" pitchFamily="2" charset="0"/>
                <a:ea typeface="Songti TC" panose="02010600040101010101" pitchFamily="2" charset="-120"/>
              </a:rPr>
              <a:t>Simon Greenleaf</a:t>
            </a:r>
            <a:r>
              <a:rPr lang="zh-TW" altLang="en-US" sz="2800" dirty="0">
                <a:solidFill>
                  <a:srgbClr val="002060"/>
                </a:solidFill>
                <a:latin typeface="Times" pitchFamily="2" charset="0"/>
                <a:ea typeface="Songti TC" panose="02010600040101010101" pitchFamily="2" charset="-120"/>
              </a:rPr>
              <a:t> </a:t>
            </a: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的著作驗證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1030" name="Picture 6" descr="The sign of the prophet Jonah - Biblword.net">
            <a:extLst>
              <a:ext uri="{FF2B5EF4-FFF2-40B4-BE49-F238E27FC236}">
                <a16:creationId xmlns:a16="http://schemas.microsoft.com/office/drawing/2014/main" id="{BA1B6C9C-99BD-DC1F-91CB-2FA405A8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25" y="3127793"/>
            <a:ext cx="5175019" cy="31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7024597B-2FF1-814E-8AF8-8CB7D083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62" y="1292447"/>
            <a:ext cx="940434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2400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8088" indent="-7445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復活基督的顯現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2"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門徒的光景：害怕、四散躲藏</a:t>
            </a:r>
          </a:p>
          <a:p>
            <a:pPr marL="1423988" lvl="2" indent="-487363"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使門徒們軟弱變剛強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釋放懼怕死亡而為奴者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世人對死亡的恐懼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死亡和陰間的鑰匙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arabicPeriod"/>
            </a:pP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行過死蔭的幽谷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5BAD17A-A650-6F4B-93F2-E0DFDD42707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087677"/>
            <a:ext cx="9657665" cy="81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+mj-lt"/>
              <a:buAutoNum type="romanUcPeriod" startAt="2"/>
            </a:pPr>
            <a:endParaRPr lang="en-US" altLang="zh-TW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8" name="Picture 2" descr="Jesus Appears to His Disciples — The Bible: The Power of Rebirth">
            <a:extLst>
              <a:ext uri="{FF2B5EF4-FFF2-40B4-BE49-F238E27FC236}">
                <a16:creationId xmlns:a16="http://schemas.microsoft.com/office/drawing/2014/main" id="{0A02783D-71A8-4593-F4D0-2EB20A7D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65" y="3299996"/>
            <a:ext cx="5605669" cy="29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s of Jesus Christ">
            <a:extLst>
              <a:ext uri="{FF2B5EF4-FFF2-40B4-BE49-F238E27FC236}">
                <a16:creationId xmlns:a16="http://schemas.microsoft.com/office/drawing/2014/main" id="{3219BA75-E9D3-0CBA-DA20-BA484850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63" y="1713931"/>
            <a:ext cx="2305638" cy="46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esus">
            <a:extLst>
              <a:ext uri="{FF2B5EF4-FFF2-40B4-BE49-F238E27FC236}">
                <a16:creationId xmlns:a16="http://schemas.microsoft.com/office/drawing/2014/main" id="{DBF43096-53C1-0551-9306-72ABB907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09" y="1531295"/>
            <a:ext cx="2374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E68EBA4-93CA-9A44-71B5-F2A813AABAA8}"/>
              </a:ext>
            </a:extLst>
          </p:cNvPr>
          <p:cNvSpPr txBox="1">
            <a:spLocks noChangeArrowheads="1"/>
          </p:cNvSpPr>
          <p:nvPr/>
        </p:nvSpPr>
        <p:spPr>
          <a:xfrm>
            <a:off x="1206299" y="87946"/>
            <a:ext cx="9195803" cy="1146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+mj-lt"/>
              <a:buAutoNum type="romanUcPeriod" startAt="2"/>
            </a:pPr>
            <a:r>
              <a:rPr lang="zh-TW" altLang="en-US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基督復活</a:t>
            </a:r>
            <a:endParaRPr lang="en-US" altLang="zh-TW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algn="ctr"/>
            <a:r>
              <a:rPr lang="en-US" altLang="zh-TW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—</a:t>
            </a:r>
            <a:r>
              <a:rPr lang="zh-TW" altLang="en-US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使我們勝過死亡的恐懼</a:t>
            </a:r>
          </a:p>
          <a:p>
            <a:pPr algn="ctr"/>
            <a:endParaRPr lang="zh-TW" altLang="en-US" sz="36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algn="ctr"/>
            <a:endParaRPr lang="en-US" altLang="zh-TW" sz="36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E180B-8BE4-CD88-F971-7F999D3E1E30}"/>
              </a:ext>
            </a:extLst>
          </p:cNvPr>
          <p:cNvSpPr txBox="1"/>
          <p:nvPr/>
        </p:nvSpPr>
        <p:spPr>
          <a:xfrm>
            <a:off x="1865287" y="4550233"/>
            <a:ext cx="866441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兒女既同有血肉之體，他也照樣親自成了血肉之體，特要藉着死敗壞那掌死權的，就是魔鬼，並要釋放那些一生因怕死而為奴僕的人。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』(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來 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2: 14,15) 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2D739-0287-2E2F-9DB8-A21DF7435C91}"/>
              </a:ext>
            </a:extLst>
          </p:cNvPr>
          <p:cNvSpPr txBox="1"/>
          <p:nvPr/>
        </p:nvSpPr>
        <p:spPr>
          <a:xfrm>
            <a:off x="1662294" y="5060679"/>
            <a:ext cx="866441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不要懼怕！我是首先的，我是末後的，又是那存活的；我曾死過，現在又活了，直活到永永遠遠；並且拿着死亡和陰間的鑰匙。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』(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啟 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1:17b-18) 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FC62D-8AF9-28BD-21F8-708D876D9A7F}"/>
              </a:ext>
            </a:extLst>
          </p:cNvPr>
          <p:cNvSpPr txBox="1"/>
          <p:nvPr/>
        </p:nvSpPr>
        <p:spPr>
          <a:xfrm>
            <a:off x="1865287" y="5566089"/>
            <a:ext cx="853681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我雖然行過死蔭的幽谷，也不怕遭害，因為你與我同在；你的杖，你的竿，都安慰我。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』(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詩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23:4) 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1028" name="Picture 4" descr="beiläufig Sorgfältiges Lesen Reste airplane face mask Bleistift Verliebt  Kissen">
            <a:extLst>
              <a:ext uri="{FF2B5EF4-FFF2-40B4-BE49-F238E27FC236}">
                <a16:creationId xmlns:a16="http://schemas.microsoft.com/office/drawing/2014/main" id="{D1B30885-6908-4476-7A3C-DC75BA36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68" y="1977051"/>
            <a:ext cx="3352459" cy="22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6" grpId="1" animBg="1"/>
      <p:bldP spid="7" grpId="0" animBg="1"/>
      <p:bldP spid="7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8ECDB90-38EB-3E7E-52BE-96AF690D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49" y="1264468"/>
            <a:ext cx="970915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6938" indent="-881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1:3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願 頌 讚 歸 與 我 們 主 耶 穌 基 督 的 父 　神 、 他 曾 照 自 己 的 大 憐 憫 、 藉 耶 穌 基 督 從 死 裡 復 活 、 重 生 了 我 們 、 叫 我 們 有 活 潑 的 盼 望 、</a:t>
            </a:r>
            <a:endParaRPr lang="en-US" altLang="ja-JP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endParaRPr lang="ja-JP" altLang="en-US" sz="120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1:4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可 以 得 著 不 能 朽 壞 、 不 能 玷 污 、 不 能 衰 殘 、 為 你 們 存 留 在 天 上 的 基 業 。</a:t>
            </a:r>
            <a:endParaRPr lang="en-US" altLang="ja-JP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endParaRPr lang="ja-JP" altLang="en-US" sz="120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1:5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你 們 這 因 信 蒙 　 神 能 力 保 守 的 人 、 必 能 得 著 所 預 備 、 到 末 世 要 顯 現 的 救恩 。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BA94CF-5FB0-6E3A-5511-3D73C3072BD6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486149"/>
            <a:ext cx="6172200" cy="6588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6750" indent="-666750" algn="ctr"/>
            <a:r>
              <a:rPr lang="zh-TW" altLang="en-US" sz="40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彼 得 前 書</a:t>
            </a:r>
          </a:p>
        </p:txBody>
      </p:sp>
    </p:spTree>
    <p:extLst>
      <p:ext uri="{BB962C8B-B14F-4D97-AF65-F5344CB8AC3E}">
        <p14:creationId xmlns:p14="http://schemas.microsoft.com/office/powerpoint/2010/main" val="34949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8ECDB90-38EB-3E7E-52BE-96AF690D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49" y="1264468"/>
            <a:ext cx="9429751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6938" indent="-881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4:13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論 到 睡 了 的 人 、 我 們 不 願 意 弟 兄 們 不 知 道 、 恐 怕 你 們 憂 傷 、 像 那 些 沒 有 指 望 的 人 一 樣 。</a:t>
            </a:r>
            <a:endParaRPr lang="en-US" altLang="ja-JP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endParaRPr lang="ja-JP" altLang="en-US" sz="120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4:14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我 們 若 信 耶 穌 死 而 復 活 了 、 那 已 經 在 耶 穌 裡 睡 了 的 人 、 　 神 也 必 將 他 與 耶 穌 一 同 帶 來 。</a:t>
            </a:r>
            <a:endParaRPr lang="en-US" altLang="ja-JP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endParaRPr lang="ja-JP" altLang="en-US" sz="120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4:15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我 們 現 在 照 主 的 話 告 訴 你 們 一 件 事 ． 我 們 這 活 著 還 存 留 到 主 降 臨 的 人 、 斷 不 能 在 那 已 經 睡 了 的 人 之 先 ．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BA94CF-5FB0-6E3A-5511-3D73C3072BD6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486149"/>
            <a:ext cx="6172200" cy="6588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6750" indent="-666750" algn="ctr"/>
            <a:r>
              <a:rPr lang="zh-TW" altLang="en-US" sz="40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帖 撒 羅 尼 迦 前 書</a:t>
            </a:r>
          </a:p>
        </p:txBody>
      </p:sp>
    </p:spTree>
    <p:extLst>
      <p:ext uri="{BB962C8B-B14F-4D97-AF65-F5344CB8AC3E}">
        <p14:creationId xmlns:p14="http://schemas.microsoft.com/office/powerpoint/2010/main" val="27054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8ECDB90-38EB-3E7E-52BE-96AF690D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1404168"/>
            <a:ext cx="9461501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6938" indent="-881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4:16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因 為 主 必 親 自 從 天 降 臨 、 有 呼 叫 的 聲 音 、 和 天 使 長 的 聲 音 、 又 有 　 神 的 號 吹 響 ． 那 在 基 督 裡 死 了 的 人 必 先 復 活 。</a:t>
            </a:r>
            <a:endParaRPr lang="en-US" altLang="ja-JP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endParaRPr lang="ja-JP" altLang="en-US" sz="120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4:17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以 後 我 們 這 活 著 還 存 留 的 人 、 必 和 他 們 一 同 被 提 到 雲 裡 、 在 空 中 與 主 相 遇 ． 這 樣 、 我 們 就 要 和 主 永 遠 同 在 。</a:t>
            </a:r>
            <a:endParaRPr lang="en-US" altLang="ja-JP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endParaRPr lang="ja-JP" altLang="en-US" sz="120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119188" indent="-1109663">
              <a:spcAft>
                <a:spcPts val="600"/>
              </a:spcAft>
            </a:pPr>
            <a:r>
              <a:rPr lang="en-US" altLang="ja-JP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4:18	</a:t>
            </a: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所 以 你 們 當 用 這 些 話 彼 此 勸 慰 。</a:t>
            </a:r>
          </a:p>
          <a:p>
            <a:pPr marL="1119188" indent="-1109663">
              <a:spcAft>
                <a:spcPts val="600"/>
              </a:spcAft>
            </a:pPr>
            <a:endParaRPr lang="ja-JP" altLang="en-US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BA94CF-5FB0-6E3A-5511-3D73C3072BD6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486149"/>
            <a:ext cx="6172200" cy="6588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6750" indent="-666750" algn="ctr"/>
            <a:r>
              <a:rPr lang="zh-TW" altLang="en-US" sz="40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帖 撒 羅 尼 迦 前 書</a:t>
            </a:r>
          </a:p>
        </p:txBody>
      </p:sp>
    </p:spTree>
    <p:extLst>
      <p:ext uri="{BB962C8B-B14F-4D97-AF65-F5344CB8AC3E}">
        <p14:creationId xmlns:p14="http://schemas.microsoft.com/office/powerpoint/2010/main" val="11870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7024597B-2FF1-814E-8AF8-8CB7D083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55" y="1213008"/>
            <a:ext cx="940434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2400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8088" indent="-7445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失去親人的安慰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2"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生離死別最大的哀痛</a:t>
            </a:r>
          </a:p>
          <a:p>
            <a:pPr marL="1423988" lvl="2" indent="-487363"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得到復活盼望的條件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993900" lvl="3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4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基督徒的追思禮拜</a:t>
            </a:r>
            <a:endParaRPr lang="en-US" altLang="zh-TW" sz="24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復活靈性的身體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zh-TW" altLang="en-US" sz="32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榮耀的盼望</a:t>
            </a:r>
            <a:endParaRPr lang="en-US" altLang="zh-TW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基督在我們心裏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5BAD17A-A650-6F4B-93F2-E0DFDD42707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087677"/>
            <a:ext cx="9657665" cy="811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+mj-lt"/>
              <a:buAutoNum type="romanUcPeriod" startAt="2"/>
            </a:pPr>
            <a:endParaRPr lang="en-US" altLang="zh-TW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68EBA4-93CA-9A44-71B5-F2A813AABAA8}"/>
              </a:ext>
            </a:extLst>
          </p:cNvPr>
          <p:cNvSpPr txBox="1">
            <a:spLocks noChangeArrowheads="1"/>
          </p:cNvSpPr>
          <p:nvPr/>
        </p:nvSpPr>
        <p:spPr>
          <a:xfrm>
            <a:off x="1206299" y="87946"/>
            <a:ext cx="9195803" cy="1146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+mj-lt"/>
              <a:buAutoNum type="romanUcPeriod" startAt="3"/>
            </a:pPr>
            <a:r>
              <a:rPr lang="zh-TW" altLang="en-US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基督復活</a:t>
            </a:r>
            <a:endParaRPr lang="en-US" altLang="zh-TW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algn="ctr"/>
            <a:r>
              <a:rPr lang="en-US" altLang="zh-TW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—</a:t>
            </a:r>
            <a:r>
              <a:rPr lang="zh-TW" altLang="en-US" sz="36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帶給我們活潑的盼望</a:t>
            </a:r>
          </a:p>
          <a:p>
            <a:pPr algn="ctr"/>
            <a:endParaRPr lang="zh-TW" altLang="en-US" sz="36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algn="ctr"/>
            <a:endParaRPr lang="en-US" altLang="zh-TW" sz="36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E180B-8BE4-CD88-F971-7F999D3E1E30}"/>
              </a:ext>
            </a:extLst>
          </p:cNvPr>
          <p:cNvSpPr txBox="1"/>
          <p:nvPr/>
        </p:nvSpPr>
        <p:spPr>
          <a:xfrm>
            <a:off x="5397500" y="4657612"/>
            <a:ext cx="62357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這必朽壞的既變成不朽壞的，這必死的既變成不死的，那時經上所記「死被得勝吞滅」的話就應驗了。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』(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林前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15:54) 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1032" name="Picture 8" descr="Memorial Service Vs Funeral: What Should You Go For? – Titan Casket">
            <a:extLst>
              <a:ext uri="{FF2B5EF4-FFF2-40B4-BE49-F238E27FC236}">
                <a16:creationId xmlns:a16="http://schemas.microsoft.com/office/drawing/2014/main" id="{B7DF7046-4D26-45A9-26C1-26261AD7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2237"/>
            <a:ext cx="3686703" cy="24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A4ECFFD0-34FB-7615-1BB7-714B4362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03" y="4298018"/>
            <a:ext cx="3224414" cy="2442738"/>
          </a:xfrm>
          <a:prstGeom prst="rect">
            <a:avLst/>
          </a:prstGeom>
        </p:spPr>
      </p:pic>
      <p:pic>
        <p:nvPicPr>
          <p:cNvPr id="1034" name="Picture 10" descr="The Holy Spirit Transforms Us Into The Image of Christ — HAMPTON ROADS  CHURCH">
            <a:extLst>
              <a:ext uri="{FF2B5EF4-FFF2-40B4-BE49-F238E27FC236}">
                <a16:creationId xmlns:a16="http://schemas.microsoft.com/office/drawing/2014/main" id="{B26D7C68-4B3C-4AFF-4167-1ADDF389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06" y="1295739"/>
            <a:ext cx="3224414" cy="42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FD8DDD-FE4F-2998-D8A3-6207C4A6C9EE}"/>
              </a:ext>
            </a:extLst>
          </p:cNvPr>
          <p:cNvSpPr txBox="1"/>
          <p:nvPr/>
        </p:nvSpPr>
        <p:spPr>
          <a:xfrm>
            <a:off x="1265377" y="5596754"/>
            <a:ext cx="101727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7188" indent="-349250"/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神願意叫他們知道，這奧祕在外邦人中有何等豐盛的榮耀，就是基督在你們心裏成了有榮耀的盼望。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』(</a:t>
            </a:r>
            <a:r>
              <a:rPr lang="ja-JP" altLang="en-US" sz="28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西 </a:t>
            </a:r>
            <a:r>
              <a:rPr lang="en-US" altLang="ja-JP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1:27) </a:t>
            </a:r>
            <a:endParaRPr lang="en-US" altLang="zh-TW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1026" name="Picture 2" descr="Assemblies of God (USA) Official Web Site | Art">
            <a:extLst>
              <a:ext uri="{FF2B5EF4-FFF2-40B4-BE49-F238E27FC236}">
                <a16:creationId xmlns:a16="http://schemas.microsoft.com/office/drawing/2014/main" id="{0C5D469D-3D8C-2722-4C1A-0B8AE72D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95" y="1463933"/>
            <a:ext cx="5124841" cy="28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6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4B9653B2-FF5E-422F-B85D-D6E789E4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127" y="1559800"/>
            <a:ext cx="648571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6938" indent="-881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我所事奉復活主，祂今在世活著，</a:t>
            </a:r>
          </a:p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我知道祂確活著，不管人怎麼說，</a:t>
            </a:r>
          </a:p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我見祂手施憐憫，聽聞祂安慰聲，</a:t>
            </a:r>
          </a:p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每次當我需求祂，總必答應。</a:t>
            </a:r>
            <a:endParaRPr lang="ja-JP" altLang="en-US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EED8DA-A5A9-42B6-4EED-7A5AE363CD4C}"/>
              </a:ext>
            </a:extLst>
          </p:cNvPr>
          <p:cNvSpPr txBox="1">
            <a:spLocks noChangeArrowheads="1"/>
          </p:cNvSpPr>
          <p:nvPr/>
        </p:nvSpPr>
        <p:spPr>
          <a:xfrm>
            <a:off x="2650127" y="381646"/>
            <a:ext cx="6891746" cy="1316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66750" indent="-666750" algn="ctr"/>
            <a:r>
              <a:rPr lang="en-US" altLang="zh-TW" sz="40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【</a:t>
            </a:r>
            <a:r>
              <a:rPr lang="zh-TW" altLang="en-US" sz="40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主活著</a:t>
            </a:r>
            <a:r>
              <a:rPr lang="en-US" altLang="zh-TW" sz="40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】</a:t>
            </a:r>
          </a:p>
          <a:p>
            <a:pPr marL="666750" indent="-666750" algn="ctr"/>
            <a:r>
              <a:rPr lang="en-US" altLang="zh-TW" sz="2800" dirty="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Alfred H. Ackley, 1887-1960</a:t>
            </a:r>
            <a:endParaRPr lang="zh-TW" altLang="en-US" sz="28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09A7D72-87BC-CBBB-4F18-C248B7BF7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645" y="4050452"/>
            <a:ext cx="866067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6938" indent="-881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副歌：基督，耶穌，今天仍然活著，</a:t>
            </a:r>
          </a:p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　　　祂與我談，祂伴我走，生命窄路同過。</a:t>
            </a:r>
          </a:p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　　　基督，耶穌，救恩臨到萬邦，</a:t>
            </a:r>
          </a:p>
          <a:p>
            <a:pPr marL="1119188" indent="-1109663">
              <a:spcAft>
                <a:spcPts val="600"/>
              </a:spcAft>
            </a:pPr>
            <a:r>
              <a:rPr lang="ja-JP" altLang="en-US" sz="3200">
                <a:solidFill>
                  <a:srgbClr val="00206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　　　若問我怎知祂活著，祂活在我心中。</a:t>
            </a:r>
            <a:endParaRPr lang="ja-JP" altLang="en-US" sz="3200" dirty="0">
              <a:solidFill>
                <a:srgbClr val="00206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5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904</Words>
  <Application>Microsoft Macintosh PowerPoint</Application>
  <PresentationFormat>Widescreen</PresentationFormat>
  <Paragraphs>83</Paragraphs>
  <Slides>10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DFKai-SB</vt:lpstr>
      <vt:lpstr>Songti TC</vt:lpstr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Ming-Chih Ho</dc:creator>
  <cp:lastModifiedBy>Ming-Chih Ho</cp:lastModifiedBy>
  <cp:revision>346</cp:revision>
  <dcterms:created xsi:type="dcterms:W3CDTF">2020-06-20T19:45:40Z</dcterms:created>
  <dcterms:modified xsi:type="dcterms:W3CDTF">2023-04-21T21:49:13Z</dcterms:modified>
</cp:coreProperties>
</file>