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89" r:id="rId2"/>
    <p:sldMasterId id="2147483802" r:id="rId3"/>
    <p:sldMasterId id="2147483843" r:id="rId4"/>
    <p:sldMasterId id="2147483873" r:id="rId5"/>
    <p:sldMasterId id="2147483939" r:id="rId6"/>
    <p:sldMasterId id="2147483957" r:id="rId7"/>
    <p:sldMasterId id="2147483975" r:id="rId8"/>
  </p:sldMasterIdLst>
  <p:sldIdLst>
    <p:sldId id="556" r:id="rId9"/>
    <p:sldId id="647" r:id="rId10"/>
    <p:sldId id="526" r:id="rId11"/>
    <p:sldId id="287" r:id="rId12"/>
    <p:sldId id="331" r:id="rId13"/>
    <p:sldId id="502" r:id="rId14"/>
    <p:sldId id="333" r:id="rId15"/>
    <p:sldId id="605" r:id="rId16"/>
    <p:sldId id="586" r:id="rId17"/>
    <p:sldId id="587" r:id="rId18"/>
    <p:sldId id="604" r:id="rId19"/>
    <p:sldId id="588" r:id="rId20"/>
    <p:sldId id="593" r:id="rId21"/>
    <p:sldId id="574" r:id="rId22"/>
    <p:sldId id="607" r:id="rId23"/>
    <p:sldId id="608" r:id="rId24"/>
    <p:sldId id="609" r:id="rId25"/>
    <p:sldId id="610" r:id="rId26"/>
    <p:sldId id="592" r:id="rId27"/>
    <p:sldId id="560" r:id="rId28"/>
    <p:sldId id="439" r:id="rId29"/>
    <p:sldId id="482" r:id="rId30"/>
    <p:sldId id="633" r:id="rId31"/>
    <p:sldId id="566" r:id="rId32"/>
    <p:sldId id="579" r:id="rId33"/>
    <p:sldId id="628" r:id="rId34"/>
    <p:sldId id="627" r:id="rId35"/>
    <p:sldId id="567" r:id="rId36"/>
    <p:sldId id="569" r:id="rId37"/>
    <p:sldId id="634" r:id="rId38"/>
    <p:sldId id="561" r:id="rId39"/>
    <p:sldId id="576" r:id="rId40"/>
    <p:sldId id="580" r:id="rId41"/>
    <p:sldId id="613" r:id="rId42"/>
    <p:sldId id="577" r:id="rId43"/>
    <p:sldId id="614" r:id="rId44"/>
    <p:sldId id="428" r:id="rId45"/>
    <p:sldId id="448" r:id="rId46"/>
    <p:sldId id="582" r:id="rId47"/>
    <p:sldId id="503" r:id="rId48"/>
    <p:sldId id="584" r:id="rId49"/>
    <p:sldId id="581" r:id="rId50"/>
    <p:sldId id="638" r:id="rId51"/>
    <p:sldId id="599" r:id="rId52"/>
    <p:sldId id="450" r:id="rId53"/>
    <p:sldId id="564" r:id="rId54"/>
    <p:sldId id="619" r:id="rId55"/>
    <p:sldId id="571" r:id="rId56"/>
    <p:sldId id="595" r:id="rId57"/>
    <p:sldId id="642" r:id="rId58"/>
    <p:sldId id="641" r:id="rId59"/>
    <p:sldId id="624" r:id="rId60"/>
    <p:sldId id="625" r:id="rId61"/>
    <p:sldId id="600" r:id="rId62"/>
    <p:sldId id="596" r:id="rId63"/>
    <p:sldId id="646" r:id="rId64"/>
    <p:sldId id="639" r:id="rId65"/>
    <p:sldId id="637" r:id="rId66"/>
    <p:sldId id="598" r:id="rId67"/>
    <p:sldId id="602" r:id="rId68"/>
    <p:sldId id="603" r:id="rId69"/>
    <p:sldId id="636" r:id="rId70"/>
    <p:sldId id="645" r:id="rId71"/>
    <p:sldId id="644" r:id="rId72"/>
    <p:sldId id="643" r:id="rId73"/>
    <p:sldId id="319" r:id="rId74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4BFF"/>
    <a:srgbClr val="2D051A"/>
    <a:srgbClr val="D1FFD1"/>
    <a:srgbClr val="000070"/>
    <a:srgbClr val="001918"/>
    <a:srgbClr val="00008A"/>
    <a:srgbClr val="1D2F2F"/>
    <a:srgbClr val="0000FF"/>
    <a:srgbClr val="BDFFFF"/>
    <a:srgbClr val="000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5E60CD-5B55-47BB-AC53-45F61E1B53C1}" v="34" dt="2023-04-20T23:24:17.0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742" autoAdjust="0"/>
    <p:restoredTop sz="95581" autoAdjust="0"/>
  </p:normalViewPr>
  <p:slideViewPr>
    <p:cSldViewPr snapToGrid="0">
      <p:cViewPr varScale="1">
        <p:scale>
          <a:sx n="87" d="100"/>
          <a:sy n="87" d="100"/>
        </p:scale>
        <p:origin x="1003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84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james Ho" userId="10f79a02456b64db" providerId="LiveId" clId="{E85E60CD-5B55-47BB-AC53-45F61E1B53C1}"/>
    <pc:docChg chg="undo custSel delSld modSld sldOrd">
      <pc:chgData name="rjames Ho" userId="10f79a02456b64db" providerId="LiveId" clId="{E85E60CD-5B55-47BB-AC53-45F61E1B53C1}" dt="2023-04-20T23:25:39.791" v="289"/>
      <pc:docMkLst>
        <pc:docMk/>
      </pc:docMkLst>
      <pc:sldChg chg="modSp mod">
        <pc:chgData name="rjames Ho" userId="10f79a02456b64db" providerId="LiveId" clId="{E85E60CD-5B55-47BB-AC53-45F61E1B53C1}" dt="2023-04-20T14:53:23.384" v="121" actId="403"/>
        <pc:sldMkLst>
          <pc:docMk/>
          <pc:sldMk cId="3847387048" sldId="428"/>
        </pc:sldMkLst>
        <pc:spChg chg="mod">
          <ac:chgData name="rjames Ho" userId="10f79a02456b64db" providerId="LiveId" clId="{E85E60CD-5B55-47BB-AC53-45F61E1B53C1}" dt="2023-04-20T14:53:23.384" v="121" actId="403"/>
          <ac:spMkLst>
            <pc:docMk/>
            <pc:sldMk cId="3847387048" sldId="428"/>
            <ac:spMk id="3" creationId="{FC0DB18C-1250-415E-B7EF-4C774C0A761D}"/>
          </ac:spMkLst>
        </pc:spChg>
      </pc:sldChg>
      <pc:sldChg chg="modSp mod">
        <pc:chgData name="rjames Ho" userId="10f79a02456b64db" providerId="LiveId" clId="{E85E60CD-5B55-47BB-AC53-45F61E1B53C1}" dt="2023-04-20T14:46:47.579" v="92" actId="207"/>
        <pc:sldMkLst>
          <pc:docMk/>
          <pc:sldMk cId="1120855475" sldId="482"/>
        </pc:sldMkLst>
        <pc:spChg chg="mod">
          <ac:chgData name="rjames Ho" userId="10f79a02456b64db" providerId="LiveId" clId="{E85E60CD-5B55-47BB-AC53-45F61E1B53C1}" dt="2023-04-20T14:46:47.579" v="92" actId="207"/>
          <ac:spMkLst>
            <pc:docMk/>
            <pc:sldMk cId="1120855475" sldId="482"/>
            <ac:spMk id="3" creationId="{245046E8-CD2F-422A-B91D-9C33A1029043}"/>
          </ac:spMkLst>
        </pc:spChg>
        <pc:spChg chg="mod">
          <ac:chgData name="rjames Ho" userId="10f79a02456b64db" providerId="LiveId" clId="{E85E60CD-5B55-47BB-AC53-45F61E1B53C1}" dt="2023-04-20T14:46:32.572" v="89" actId="207"/>
          <ac:spMkLst>
            <pc:docMk/>
            <pc:sldMk cId="1120855475" sldId="482"/>
            <ac:spMk id="4" creationId="{6CC909AD-EBA1-2232-E643-1E8ADD65B3C8}"/>
          </ac:spMkLst>
        </pc:spChg>
      </pc:sldChg>
      <pc:sldChg chg="del">
        <pc:chgData name="rjames Ho" userId="10f79a02456b64db" providerId="LiveId" clId="{E85E60CD-5B55-47BB-AC53-45F61E1B53C1}" dt="2023-04-20T14:59:35.425" v="146" actId="47"/>
        <pc:sldMkLst>
          <pc:docMk/>
          <pc:sldMk cId="1187353252" sldId="499"/>
        </pc:sldMkLst>
      </pc:sldChg>
      <pc:sldChg chg="modSp mod">
        <pc:chgData name="rjames Ho" userId="10f79a02456b64db" providerId="LiveId" clId="{E85E60CD-5B55-47BB-AC53-45F61E1B53C1}" dt="2023-04-20T23:15:59.313" v="175" actId="207"/>
        <pc:sldMkLst>
          <pc:docMk/>
          <pc:sldMk cId="4248855752" sldId="502"/>
        </pc:sldMkLst>
        <pc:spChg chg="mod">
          <ac:chgData name="rjames Ho" userId="10f79a02456b64db" providerId="LiveId" clId="{E85E60CD-5B55-47BB-AC53-45F61E1B53C1}" dt="2023-04-20T23:15:59.313" v="175" actId="207"/>
          <ac:spMkLst>
            <pc:docMk/>
            <pc:sldMk cId="4248855752" sldId="502"/>
            <ac:spMk id="5" creationId="{EA576EDA-B8EC-4674-AF84-FE5328B0E04D}"/>
          </ac:spMkLst>
        </pc:spChg>
      </pc:sldChg>
      <pc:sldChg chg="modSp mod">
        <pc:chgData name="rjames Ho" userId="10f79a02456b64db" providerId="LiveId" clId="{E85E60CD-5B55-47BB-AC53-45F61E1B53C1}" dt="2023-04-20T14:54:05.893" v="126" actId="14100"/>
        <pc:sldMkLst>
          <pc:docMk/>
          <pc:sldMk cId="103225091" sldId="503"/>
        </pc:sldMkLst>
        <pc:spChg chg="mod">
          <ac:chgData name="rjames Ho" userId="10f79a02456b64db" providerId="LiveId" clId="{E85E60CD-5B55-47BB-AC53-45F61E1B53C1}" dt="2023-04-20T14:54:05.893" v="126" actId="14100"/>
          <ac:spMkLst>
            <pc:docMk/>
            <pc:sldMk cId="103225091" sldId="503"/>
            <ac:spMk id="3" creationId="{0F109EBE-D3AF-425D-92A7-A3BF902C9E43}"/>
          </ac:spMkLst>
        </pc:spChg>
      </pc:sldChg>
      <pc:sldChg chg="modSp mod">
        <pc:chgData name="rjames Ho" userId="10f79a02456b64db" providerId="LiveId" clId="{E85E60CD-5B55-47BB-AC53-45F61E1B53C1}" dt="2023-04-20T23:13:32.563" v="174" actId="113"/>
        <pc:sldMkLst>
          <pc:docMk/>
          <pc:sldMk cId="1808514455" sldId="556"/>
        </pc:sldMkLst>
        <pc:spChg chg="mod">
          <ac:chgData name="rjames Ho" userId="10f79a02456b64db" providerId="LiveId" clId="{E85E60CD-5B55-47BB-AC53-45F61E1B53C1}" dt="2023-04-20T23:13:32.563" v="174" actId="113"/>
          <ac:spMkLst>
            <pc:docMk/>
            <pc:sldMk cId="1808514455" sldId="556"/>
            <ac:spMk id="4" creationId="{79331793-04BE-9F28-6E3F-2CC929671273}"/>
          </ac:spMkLst>
        </pc:spChg>
      </pc:sldChg>
      <pc:sldChg chg="modSp mod">
        <pc:chgData name="rjames Ho" userId="10f79a02456b64db" providerId="LiveId" clId="{E85E60CD-5B55-47BB-AC53-45F61E1B53C1}" dt="2023-04-20T14:49:33.061" v="115" actId="2711"/>
        <pc:sldMkLst>
          <pc:docMk/>
          <pc:sldMk cId="3247394449" sldId="561"/>
        </pc:sldMkLst>
        <pc:spChg chg="mod">
          <ac:chgData name="rjames Ho" userId="10f79a02456b64db" providerId="LiveId" clId="{E85E60CD-5B55-47BB-AC53-45F61E1B53C1}" dt="2023-04-20T14:49:33.061" v="115" actId="2711"/>
          <ac:spMkLst>
            <pc:docMk/>
            <pc:sldMk cId="3247394449" sldId="561"/>
            <ac:spMk id="5" creationId="{95542EF3-1E92-4974-A4F2-497C84A4AEAC}"/>
          </ac:spMkLst>
        </pc:spChg>
      </pc:sldChg>
      <pc:sldChg chg="del">
        <pc:chgData name="rjames Ho" userId="10f79a02456b64db" providerId="LiveId" clId="{E85E60CD-5B55-47BB-AC53-45F61E1B53C1}" dt="2023-04-20T14:45:39.826" v="44" actId="47"/>
        <pc:sldMkLst>
          <pc:docMk/>
          <pc:sldMk cId="1233588122" sldId="562"/>
        </pc:sldMkLst>
      </pc:sldChg>
      <pc:sldChg chg="modSp mod ord">
        <pc:chgData name="rjames Ho" userId="10f79a02456b64db" providerId="LiveId" clId="{E85E60CD-5B55-47BB-AC53-45F61E1B53C1}" dt="2023-04-20T14:48:38.343" v="109" actId="207"/>
        <pc:sldMkLst>
          <pc:docMk/>
          <pc:sldMk cId="3782002395" sldId="569"/>
        </pc:sldMkLst>
        <pc:spChg chg="mod">
          <ac:chgData name="rjames Ho" userId="10f79a02456b64db" providerId="LiveId" clId="{E85E60CD-5B55-47BB-AC53-45F61E1B53C1}" dt="2023-04-20T14:48:38.343" v="109" actId="207"/>
          <ac:spMkLst>
            <pc:docMk/>
            <pc:sldMk cId="3782002395" sldId="569"/>
            <ac:spMk id="3" creationId="{FC0DB18C-1250-415E-B7EF-4C774C0A761D}"/>
          </ac:spMkLst>
        </pc:spChg>
      </pc:sldChg>
      <pc:sldChg chg="modSp del mod">
        <pc:chgData name="rjames Ho" userId="10f79a02456b64db" providerId="LiveId" clId="{E85E60CD-5B55-47BB-AC53-45F61E1B53C1}" dt="2023-04-20T14:50:48.954" v="120" actId="47"/>
        <pc:sldMkLst>
          <pc:docMk/>
          <pc:sldMk cId="1648971527" sldId="570"/>
        </pc:sldMkLst>
        <pc:spChg chg="mod">
          <ac:chgData name="rjames Ho" userId="10f79a02456b64db" providerId="LiveId" clId="{E85E60CD-5B55-47BB-AC53-45F61E1B53C1}" dt="2023-04-20T14:50:18.021" v="119" actId="207"/>
          <ac:spMkLst>
            <pc:docMk/>
            <pc:sldMk cId="1648971527" sldId="570"/>
            <ac:spMk id="3" creationId="{FC0DB18C-1250-415E-B7EF-4C774C0A761D}"/>
          </ac:spMkLst>
        </pc:spChg>
      </pc:sldChg>
      <pc:sldChg chg="modSp mod">
        <pc:chgData name="rjames Ho" userId="10f79a02456b64db" providerId="LiveId" clId="{E85E60CD-5B55-47BB-AC53-45F61E1B53C1}" dt="2023-04-20T14:49:58.950" v="117" actId="403"/>
        <pc:sldMkLst>
          <pc:docMk/>
          <pc:sldMk cId="2052083879" sldId="576"/>
        </pc:sldMkLst>
        <pc:spChg chg="mod">
          <ac:chgData name="rjames Ho" userId="10f79a02456b64db" providerId="LiveId" clId="{E85E60CD-5B55-47BB-AC53-45F61E1B53C1}" dt="2023-04-20T14:49:58.950" v="117" actId="403"/>
          <ac:spMkLst>
            <pc:docMk/>
            <pc:sldMk cId="2052083879" sldId="576"/>
            <ac:spMk id="5" creationId="{95542EF3-1E92-4974-A4F2-497C84A4AEAC}"/>
          </ac:spMkLst>
        </pc:spChg>
      </pc:sldChg>
      <pc:sldChg chg="modSp mod">
        <pc:chgData name="rjames Ho" userId="10f79a02456b64db" providerId="LiveId" clId="{E85E60CD-5B55-47BB-AC53-45F61E1B53C1}" dt="2023-04-20T14:45:09.521" v="39" actId="207"/>
        <pc:sldMkLst>
          <pc:docMk/>
          <pc:sldMk cId="2596591904" sldId="579"/>
        </pc:sldMkLst>
        <pc:spChg chg="mod">
          <ac:chgData name="rjames Ho" userId="10f79a02456b64db" providerId="LiveId" clId="{E85E60CD-5B55-47BB-AC53-45F61E1B53C1}" dt="2023-04-20T14:45:09.521" v="39" actId="207"/>
          <ac:spMkLst>
            <pc:docMk/>
            <pc:sldMk cId="2596591904" sldId="579"/>
            <ac:spMk id="5" creationId="{EA576EDA-B8EC-4674-AF84-FE5328B0E04D}"/>
          </ac:spMkLst>
        </pc:spChg>
      </pc:sldChg>
      <pc:sldChg chg="addSp delSp modSp mod delDesignElem chgLayout">
        <pc:chgData name="rjames Ho" userId="10f79a02456b64db" providerId="LiveId" clId="{E85E60CD-5B55-47BB-AC53-45F61E1B53C1}" dt="2023-04-20T14:55:45.629" v="141"/>
        <pc:sldMkLst>
          <pc:docMk/>
          <pc:sldMk cId="1018927633" sldId="581"/>
        </pc:sldMkLst>
        <pc:spChg chg="mod ord">
          <ac:chgData name="rjames Ho" userId="10f79a02456b64db" providerId="LiveId" clId="{E85E60CD-5B55-47BB-AC53-45F61E1B53C1}" dt="2023-04-20T14:55:45.629" v="141"/>
          <ac:spMkLst>
            <pc:docMk/>
            <pc:sldMk cId="1018927633" sldId="581"/>
            <ac:spMk id="3" creationId="{0F109EBE-D3AF-425D-92A7-A3BF902C9E43}"/>
          </ac:spMkLst>
        </pc:spChg>
        <pc:spChg chg="mod ord">
          <ac:chgData name="rjames Ho" userId="10f79a02456b64db" providerId="LiveId" clId="{E85E60CD-5B55-47BB-AC53-45F61E1B53C1}" dt="2023-04-20T14:55:09.473" v="131" actId="700"/>
          <ac:spMkLst>
            <pc:docMk/>
            <pc:sldMk cId="1018927633" sldId="581"/>
            <ac:spMk id="9" creationId="{45C7AE68-2611-62C7-C100-7DD34682AA03}"/>
          </ac:spMkLst>
        </pc:spChg>
        <pc:spChg chg="add del">
          <ac:chgData name="rjames Ho" userId="10f79a02456b64db" providerId="LiveId" clId="{E85E60CD-5B55-47BB-AC53-45F61E1B53C1}" dt="2023-04-20T14:55:09.473" v="131" actId="700"/>
          <ac:spMkLst>
            <pc:docMk/>
            <pc:sldMk cId="1018927633" sldId="581"/>
            <ac:spMk id="14" creationId="{F33FDBB0-BD31-4C4B-B31A-125E36AA5DDF}"/>
          </ac:spMkLst>
        </pc:spChg>
        <pc:spChg chg="add del">
          <ac:chgData name="rjames Ho" userId="10f79a02456b64db" providerId="LiveId" clId="{E85E60CD-5B55-47BB-AC53-45F61E1B53C1}" dt="2023-04-20T14:55:09.473" v="131" actId="700"/>
          <ac:spMkLst>
            <pc:docMk/>
            <pc:sldMk cId="1018927633" sldId="581"/>
            <ac:spMk id="16" creationId="{A4B381B0-BCD6-4989-9444-BCDAC3E1C106}"/>
          </ac:spMkLst>
        </pc:spChg>
      </pc:sldChg>
      <pc:sldChg chg="modSp mod">
        <pc:chgData name="rjames Ho" userId="10f79a02456b64db" providerId="LiveId" clId="{E85E60CD-5B55-47BB-AC53-45F61E1B53C1}" dt="2023-04-20T14:54:27.611" v="128" actId="207"/>
        <pc:sldMkLst>
          <pc:docMk/>
          <pc:sldMk cId="3073021253" sldId="584"/>
        </pc:sldMkLst>
        <pc:spChg chg="mod">
          <ac:chgData name="rjames Ho" userId="10f79a02456b64db" providerId="LiveId" clId="{E85E60CD-5B55-47BB-AC53-45F61E1B53C1}" dt="2023-04-20T14:54:27.611" v="128" actId="207"/>
          <ac:spMkLst>
            <pc:docMk/>
            <pc:sldMk cId="3073021253" sldId="584"/>
            <ac:spMk id="3" creationId="{0F109EBE-D3AF-425D-92A7-A3BF902C9E43}"/>
          </ac:spMkLst>
        </pc:spChg>
      </pc:sldChg>
      <pc:sldChg chg="modSp mod ord">
        <pc:chgData name="rjames Ho" userId="10f79a02456b64db" providerId="LiveId" clId="{E85E60CD-5B55-47BB-AC53-45F61E1B53C1}" dt="2023-04-20T23:25:39.791" v="289"/>
        <pc:sldMkLst>
          <pc:docMk/>
          <pc:sldMk cId="4088762702" sldId="592"/>
        </pc:sldMkLst>
        <pc:spChg chg="mod">
          <ac:chgData name="rjames Ho" userId="10f79a02456b64db" providerId="LiveId" clId="{E85E60CD-5B55-47BB-AC53-45F61E1B53C1}" dt="2023-04-20T23:25:33.942" v="287" actId="14100"/>
          <ac:spMkLst>
            <pc:docMk/>
            <pc:sldMk cId="4088762702" sldId="592"/>
            <ac:spMk id="5" creationId="{95542EF3-1E92-4974-A4F2-497C84A4AEAC}"/>
          </ac:spMkLst>
        </pc:spChg>
      </pc:sldChg>
      <pc:sldChg chg="modSp mod">
        <pc:chgData name="rjames Ho" userId="10f79a02456b64db" providerId="LiveId" clId="{E85E60CD-5B55-47BB-AC53-45F61E1B53C1}" dt="2023-04-20T23:19:43.120" v="207" actId="113"/>
        <pc:sldMkLst>
          <pc:docMk/>
          <pc:sldMk cId="404109254" sldId="593"/>
        </pc:sldMkLst>
        <pc:spChg chg="mod">
          <ac:chgData name="rjames Ho" userId="10f79a02456b64db" providerId="LiveId" clId="{E85E60CD-5B55-47BB-AC53-45F61E1B53C1}" dt="2023-04-20T23:19:43.120" v="207" actId="113"/>
          <ac:spMkLst>
            <pc:docMk/>
            <pc:sldMk cId="404109254" sldId="593"/>
            <ac:spMk id="5" creationId="{95542EF3-1E92-4974-A4F2-497C84A4AEAC}"/>
          </ac:spMkLst>
        </pc:spChg>
      </pc:sldChg>
      <pc:sldChg chg="ord">
        <pc:chgData name="rjames Ho" userId="10f79a02456b64db" providerId="LiveId" clId="{E85E60CD-5B55-47BB-AC53-45F61E1B53C1}" dt="2023-04-20T15:00:31.330" v="148"/>
        <pc:sldMkLst>
          <pc:docMk/>
          <pc:sldMk cId="1815145450" sldId="600"/>
        </pc:sldMkLst>
      </pc:sldChg>
      <pc:sldChg chg="del">
        <pc:chgData name="rjames Ho" userId="10f79a02456b64db" providerId="LiveId" clId="{E85E60CD-5B55-47BB-AC53-45F61E1B53C1}" dt="2023-04-20T15:01:35.557" v="153" actId="47"/>
        <pc:sldMkLst>
          <pc:docMk/>
          <pc:sldMk cId="2627856818" sldId="601"/>
        </pc:sldMkLst>
      </pc:sldChg>
      <pc:sldChg chg="modSp mod">
        <pc:chgData name="rjames Ho" userId="10f79a02456b64db" providerId="LiveId" clId="{E85E60CD-5B55-47BB-AC53-45F61E1B53C1}" dt="2023-04-20T14:53:38.406" v="122" actId="948"/>
        <pc:sldMkLst>
          <pc:docMk/>
          <pc:sldMk cId="638285305" sldId="614"/>
        </pc:sldMkLst>
        <pc:spChg chg="mod">
          <ac:chgData name="rjames Ho" userId="10f79a02456b64db" providerId="LiveId" clId="{E85E60CD-5B55-47BB-AC53-45F61E1B53C1}" dt="2023-04-20T14:53:38.406" v="122" actId="948"/>
          <ac:spMkLst>
            <pc:docMk/>
            <pc:sldMk cId="638285305" sldId="614"/>
            <ac:spMk id="3" creationId="{FC0DB18C-1250-415E-B7EF-4C774C0A761D}"/>
          </ac:spMkLst>
        </pc:spChg>
      </pc:sldChg>
      <pc:sldChg chg="del">
        <pc:chgData name="rjames Ho" userId="10f79a02456b64db" providerId="LiveId" clId="{E85E60CD-5B55-47BB-AC53-45F61E1B53C1}" dt="2023-04-20T14:59:35.425" v="146" actId="47"/>
        <pc:sldMkLst>
          <pc:docMk/>
          <pc:sldMk cId="3232587694" sldId="616"/>
        </pc:sldMkLst>
      </pc:sldChg>
      <pc:sldChg chg="modSp del mod">
        <pc:chgData name="rjames Ho" userId="10f79a02456b64db" providerId="LiveId" clId="{E85E60CD-5B55-47BB-AC53-45F61E1B53C1}" dt="2023-04-20T14:59:35.425" v="146" actId="47"/>
        <pc:sldMkLst>
          <pc:docMk/>
          <pc:sldMk cId="2549989309" sldId="617"/>
        </pc:sldMkLst>
        <pc:spChg chg="mod">
          <ac:chgData name="rjames Ho" userId="10f79a02456b64db" providerId="LiveId" clId="{E85E60CD-5B55-47BB-AC53-45F61E1B53C1}" dt="2023-04-20T14:56:49.382" v="145" actId="6549"/>
          <ac:spMkLst>
            <pc:docMk/>
            <pc:sldMk cId="2549989309" sldId="617"/>
            <ac:spMk id="5" creationId="{EA576EDA-B8EC-4674-AF84-FE5328B0E04D}"/>
          </ac:spMkLst>
        </pc:spChg>
      </pc:sldChg>
      <pc:sldChg chg="modSp del mod">
        <pc:chgData name="rjames Ho" userId="10f79a02456b64db" providerId="LiveId" clId="{E85E60CD-5B55-47BB-AC53-45F61E1B53C1}" dt="2023-04-20T14:59:35.425" v="146" actId="47"/>
        <pc:sldMkLst>
          <pc:docMk/>
          <pc:sldMk cId="545277420" sldId="618"/>
        </pc:sldMkLst>
        <pc:spChg chg="mod">
          <ac:chgData name="rjames Ho" userId="10f79a02456b64db" providerId="LiveId" clId="{E85E60CD-5B55-47BB-AC53-45F61E1B53C1}" dt="2023-04-20T14:56:32.533" v="144" actId="207"/>
          <ac:spMkLst>
            <pc:docMk/>
            <pc:sldMk cId="545277420" sldId="618"/>
            <ac:spMk id="5" creationId="{EA576EDA-B8EC-4674-AF84-FE5328B0E04D}"/>
          </ac:spMkLst>
        </pc:spChg>
      </pc:sldChg>
      <pc:sldChg chg="del">
        <pc:chgData name="rjames Ho" userId="10f79a02456b64db" providerId="LiveId" clId="{E85E60CD-5B55-47BB-AC53-45F61E1B53C1}" dt="2023-04-20T15:02:18.844" v="156" actId="47"/>
        <pc:sldMkLst>
          <pc:docMk/>
          <pc:sldMk cId="361253670" sldId="621"/>
        </pc:sldMkLst>
      </pc:sldChg>
      <pc:sldChg chg="del">
        <pc:chgData name="rjames Ho" userId="10f79a02456b64db" providerId="LiveId" clId="{E85E60CD-5B55-47BB-AC53-45F61E1B53C1}" dt="2023-04-20T15:02:18.844" v="156" actId="47"/>
        <pc:sldMkLst>
          <pc:docMk/>
          <pc:sldMk cId="464984423" sldId="622"/>
        </pc:sldMkLst>
      </pc:sldChg>
      <pc:sldChg chg="del">
        <pc:chgData name="rjames Ho" userId="10f79a02456b64db" providerId="LiveId" clId="{E85E60CD-5B55-47BB-AC53-45F61E1B53C1}" dt="2023-04-20T15:01:35.557" v="153" actId="47"/>
        <pc:sldMkLst>
          <pc:docMk/>
          <pc:sldMk cId="1116599948" sldId="623"/>
        </pc:sldMkLst>
      </pc:sldChg>
      <pc:sldChg chg="del">
        <pc:chgData name="rjames Ho" userId="10f79a02456b64db" providerId="LiveId" clId="{E85E60CD-5B55-47BB-AC53-45F61E1B53C1}" dt="2023-04-20T14:43:54.431" v="22" actId="47"/>
        <pc:sldMkLst>
          <pc:docMk/>
          <pc:sldMk cId="2040508079" sldId="626"/>
        </pc:sldMkLst>
      </pc:sldChg>
      <pc:sldChg chg="modSp mod">
        <pc:chgData name="rjames Ho" userId="10f79a02456b64db" providerId="LiveId" clId="{E85E60CD-5B55-47BB-AC53-45F61E1B53C1}" dt="2023-04-20T14:48:07.276" v="106"/>
        <pc:sldMkLst>
          <pc:docMk/>
          <pc:sldMk cId="2473341026" sldId="627"/>
        </pc:sldMkLst>
        <pc:spChg chg="mod">
          <ac:chgData name="rjames Ho" userId="10f79a02456b64db" providerId="LiveId" clId="{E85E60CD-5B55-47BB-AC53-45F61E1B53C1}" dt="2023-04-20T14:48:07.276" v="106"/>
          <ac:spMkLst>
            <pc:docMk/>
            <pc:sldMk cId="2473341026" sldId="627"/>
            <ac:spMk id="3" creationId="{FC0DB18C-1250-415E-B7EF-4C774C0A761D}"/>
          </ac:spMkLst>
        </pc:spChg>
      </pc:sldChg>
      <pc:sldChg chg="modSp mod">
        <pc:chgData name="rjames Ho" userId="10f79a02456b64db" providerId="LiveId" clId="{E85E60CD-5B55-47BB-AC53-45F61E1B53C1}" dt="2023-04-20T14:45:17.699" v="43" actId="207"/>
        <pc:sldMkLst>
          <pc:docMk/>
          <pc:sldMk cId="982671784" sldId="628"/>
        </pc:sldMkLst>
        <pc:spChg chg="mod">
          <ac:chgData name="rjames Ho" userId="10f79a02456b64db" providerId="LiveId" clId="{E85E60CD-5B55-47BB-AC53-45F61E1B53C1}" dt="2023-04-20T14:45:17.699" v="43" actId="207"/>
          <ac:spMkLst>
            <pc:docMk/>
            <pc:sldMk cId="982671784" sldId="628"/>
            <ac:spMk id="5" creationId="{EA576EDA-B8EC-4674-AF84-FE5328B0E04D}"/>
          </ac:spMkLst>
        </pc:spChg>
      </pc:sldChg>
      <pc:sldChg chg="modSp del mod">
        <pc:chgData name="rjames Ho" userId="10f79a02456b64db" providerId="LiveId" clId="{E85E60CD-5B55-47BB-AC53-45F61E1B53C1}" dt="2023-04-20T14:43:23.394" v="15" actId="47"/>
        <pc:sldMkLst>
          <pc:docMk/>
          <pc:sldMk cId="2528621820" sldId="630"/>
        </pc:sldMkLst>
        <pc:spChg chg="mod">
          <ac:chgData name="rjames Ho" userId="10f79a02456b64db" providerId="LiveId" clId="{E85E60CD-5B55-47BB-AC53-45F61E1B53C1}" dt="2023-04-20T14:43:13.720" v="9" actId="21"/>
          <ac:spMkLst>
            <pc:docMk/>
            <pc:sldMk cId="2528621820" sldId="630"/>
            <ac:spMk id="5" creationId="{EA576EDA-B8EC-4674-AF84-FE5328B0E04D}"/>
          </ac:spMkLst>
        </pc:spChg>
      </pc:sldChg>
      <pc:sldChg chg="modSp mod">
        <pc:chgData name="rjames Ho" userId="10f79a02456b64db" providerId="LiveId" clId="{E85E60CD-5B55-47BB-AC53-45F61E1B53C1}" dt="2023-04-20T14:47:07.681" v="99"/>
        <pc:sldMkLst>
          <pc:docMk/>
          <pc:sldMk cId="1651810273" sldId="633"/>
        </pc:sldMkLst>
        <pc:spChg chg="mod">
          <ac:chgData name="rjames Ho" userId="10f79a02456b64db" providerId="LiveId" clId="{E85E60CD-5B55-47BB-AC53-45F61E1B53C1}" dt="2023-04-20T14:47:07.681" v="99"/>
          <ac:spMkLst>
            <pc:docMk/>
            <pc:sldMk cId="1651810273" sldId="633"/>
            <ac:spMk id="5" creationId="{95542EF3-1E92-4974-A4F2-497C84A4AEAC}"/>
          </ac:spMkLst>
        </pc:spChg>
      </pc:sldChg>
      <pc:sldChg chg="modSp mod">
        <pc:chgData name="rjames Ho" userId="10f79a02456b64db" providerId="LiveId" clId="{E85E60CD-5B55-47BB-AC53-45F61E1B53C1}" dt="2023-04-20T14:49:05.553" v="113" actId="14100"/>
        <pc:sldMkLst>
          <pc:docMk/>
          <pc:sldMk cId="3270811797" sldId="634"/>
        </pc:sldMkLst>
        <pc:spChg chg="mod">
          <ac:chgData name="rjames Ho" userId="10f79a02456b64db" providerId="LiveId" clId="{E85E60CD-5B55-47BB-AC53-45F61E1B53C1}" dt="2023-04-20T14:49:05.553" v="113" actId="14100"/>
          <ac:spMkLst>
            <pc:docMk/>
            <pc:sldMk cId="3270811797" sldId="634"/>
            <ac:spMk id="3" creationId="{FC0DB18C-1250-415E-B7EF-4C774C0A761D}"/>
          </ac:spMkLst>
        </pc:spChg>
      </pc:sldChg>
      <pc:sldChg chg="del">
        <pc:chgData name="rjames Ho" userId="10f79a02456b64db" providerId="LiveId" clId="{E85E60CD-5B55-47BB-AC53-45F61E1B53C1}" dt="2023-04-20T14:59:35.425" v="146" actId="47"/>
        <pc:sldMkLst>
          <pc:docMk/>
          <pc:sldMk cId="929609615" sldId="635"/>
        </pc:sldMkLst>
      </pc:sldChg>
      <pc:sldChg chg="ord">
        <pc:chgData name="rjames Ho" userId="10f79a02456b64db" providerId="LiveId" clId="{E85E60CD-5B55-47BB-AC53-45F61E1B53C1}" dt="2023-04-20T15:00:59.305" v="150"/>
        <pc:sldMkLst>
          <pc:docMk/>
          <pc:sldMk cId="1841330553" sldId="641"/>
        </pc:sldMkLst>
      </pc:sldChg>
      <pc:sldChg chg="ord">
        <pc:chgData name="rjames Ho" userId="10f79a02456b64db" providerId="LiveId" clId="{E85E60CD-5B55-47BB-AC53-45F61E1B53C1}" dt="2023-04-20T15:02:07.640" v="155"/>
        <pc:sldMkLst>
          <pc:docMk/>
          <pc:sldMk cId="2478607295" sldId="64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524000"/>
            <a:ext cx="8001000" cy="198596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810000"/>
            <a:ext cx="8000999" cy="19859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35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3048000"/>
            <a:ext cx="8001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088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1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7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1524000"/>
            <a:ext cx="2028825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1524000"/>
            <a:ext cx="5715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9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7572375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4" y="4511785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34" y="0"/>
            <a:ext cx="1310643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6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1"/>
            <a:ext cx="9144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1"/>
            <a:ext cx="9144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" name="Picture 9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0" y="0"/>
            <a:ext cx="1310643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1300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2971806"/>
            <a:ext cx="7553324" cy="1684150"/>
          </a:xfrm>
        </p:spPr>
        <p:txBody>
          <a:bodyPr anchor="ctr">
            <a:normAutofit/>
          </a:bodyPr>
          <a:lstStyle>
            <a:lvl1pPr>
              <a:defRPr sz="33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4655956"/>
            <a:ext cx="7553324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title="Ribbon tab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" y="0"/>
            <a:ext cx="1337391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7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75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9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6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11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386" y="1600200"/>
            <a:ext cx="4083939" cy="4572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3288411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91003" y="1600200"/>
            <a:ext cx="4823184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2547747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65125"/>
            <a:ext cx="12858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8675" y="365125"/>
            <a:ext cx="607417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981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5" y="6976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2"/>
                </a:solidFill>
              </a:defRPr>
            </a:lvl1pPr>
            <a:lvl2pPr marL="342892" indent="0" algn="ctr">
              <a:buNone/>
            </a:lvl2pPr>
            <a:lvl3pPr marL="685783" indent="0" algn="ctr">
              <a:buNone/>
            </a:lvl3pPr>
            <a:lvl4pPr marL="1028675" indent="0" algn="ctr">
              <a:buNone/>
            </a:lvl4pPr>
            <a:lvl5pPr marL="1371566" indent="0" algn="ctr">
              <a:buNone/>
            </a:lvl5pPr>
            <a:lvl6pPr marL="1714457" indent="0" algn="ctr">
              <a:buNone/>
            </a:lvl6pPr>
            <a:lvl7pPr marL="2057348" indent="0" algn="ctr">
              <a:buNone/>
            </a:lvl7pPr>
            <a:lvl8pPr marL="2400240" indent="0" algn="ctr">
              <a:buNone/>
            </a:lvl8pPr>
            <a:lvl9pPr marL="2743132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fld id="{A54B8CB5-A7A6-4A80-974C-F6DBF99217B7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62938" y="1449306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Rectangle 9"/>
          <p:cNvSpPr/>
          <p:nvPr/>
        </p:nvSpPr>
        <p:spPr>
          <a:xfrm>
            <a:off x="62938" y="1396725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Rectangle 10"/>
          <p:cNvSpPr/>
          <p:nvPr/>
        </p:nvSpPr>
        <p:spPr>
          <a:xfrm>
            <a:off x="62938" y="2976653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4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7638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F98A-5A9D-4996-A42B-090F61CD51A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24447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5" y="6976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3"/>
            <a:ext cx="7772400" cy="1362075"/>
          </a:xfrm>
        </p:spPr>
        <p:txBody>
          <a:bodyPr anchor="b" anchorCtr="0"/>
          <a:lstStyle>
            <a:lvl1pPr algn="l">
              <a:buNone/>
              <a:defRPr sz="3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48"/>
            <a:ext cx="7772400" cy="1338263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1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 flipV="1">
            <a:off x="69421" y="2376831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Rectangle 7"/>
          <p:cNvSpPr/>
          <p:nvPr/>
        </p:nvSpPr>
        <p:spPr>
          <a:xfrm>
            <a:off x="69159" y="2341487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Rectangle 8"/>
          <p:cNvSpPr/>
          <p:nvPr/>
        </p:nvSpPr>
        <p:spPr>
          <a:xfrm>
            <a:off x="68319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ABFE77-764C-4996-B2E5-CDB71DDDE4F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316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AC20-0EBA-4A05-B240-DBA3DCBA233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1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8257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9308-69CC-4E2D-B717-F8E52F9EEE65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1329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10BE-D2DC-4A22-97CD-787F725233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03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30351"/>
            <a:ext cx="8001000" cy="22796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4589464"/>
            <a:ext cx="8001000" cy="1183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9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1BFD-9DD8-4788-8218-B5F53B4EEB9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24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10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 algn="l">
              <a:buNone/>
              <a:defRPr sz="3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5A50-C012-413E-A7BC-FEB85069813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8063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1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1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016183-5AB3-4806-A89B-CB4ED1C3BA5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Rectangle 11"/>
          <p:cNvSpPr/>
          <p:nvPr/>
        </p:nvSpPr>
        <p:spPr>
          <a:xfrm>
            <a:off x="68522" y="4650485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Rectangle 12"/>
          <p:cNvSpPr/>
          <p:nvPr/>
        </p:nvSpPr>
        <p:spPr>
          <a:xfrm>
            <a:off x="68523" y="4773236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22" y="66678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07283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B8CE-F064-476A-96FC-4E276E2E38E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130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3C00-2639-4CCD-B286-DE6A9F8E03D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889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524000"/>
            <a:ext cx="8001000" cy="198596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810000"/>
            <a:ext cx="8000999" cy="19859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09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44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30351"/>
            <a:ext cx="8001000" cy="22796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4589464"/>
            <a:ext cx="8001000" cy="1183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940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523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7048"/>
            <a:ext cx="8001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286000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3059114"/>
            <a:ext cx="3429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499" y="2286001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3059114"/>
            <a:ext cx="3428999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126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6858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385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45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2865835" cy="1524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0" y="1524000"/>
            <a:ext cx="4572000" cy="3810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3048000"/>
            <a:ext cx="2865835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868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1524000"/>
            <a:ext cx="2857500" cy="15240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00500" y="1524000"/>
            <a:ext cx="4571999" cy="381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1" y="3048000"/>
            <a:ext cx="2857500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242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3048000"/>
            <a:ext cx="8001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180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1524000"/>
            <a:ext cx="2028825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1524000"/>
            <a:ext cx="5715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918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5C1C6-B2C3-4FBC-A838-B2DA8037C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B6A18-618C-4D1B-861A-5D394B872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B8019-EB35-4583-A109-718BD1138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910FC-221F-46E2-8836-639AD241B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35FE0-53E1-498E-981D-507E68AC0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5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37CE6-EA93-448C-9FC3-AC0486FFB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EC337-44CD-42C6-BCAC-FCDFB5224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AD992-73E3-458A-8D9C-224609BDA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4999B-E78C-4346-B624-00C97D4F4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A6DC3-E345-4F5A-BB14-F957A92A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7522E-8203-4279-BE39-1F9BC0B4C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651DA-0D11-400C-985E-36A20612E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CD881-EB43-4812-B1E3-B26D5D65C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45625-05D5-4078-A68B-862E3094C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3940B-47B4-480E-A283-8E60CA525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5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15F2-78EC-4D13-A0FA-30FC326DE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EC713-E991-49D9-ACE0-61E8E23D2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B0E0D9-3536-4A67-B495-1688CC2F3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11D04-D802-468F-8388-AE430286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20D31-EE8F-4C2F-B471-BEFB386A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87007-1209-4147-AD6F-934188FA9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9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7048"/>
            <a:ext cx="8001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286000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3059114"/>
            <a:ext cx="3429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499" y="2286001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3059114"/>
            <a:ext cx="3428999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573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E59C-997B-4D04-8303-DDD2BFC18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C6E8D-32F0-4FAD-B553-BAEFACC8C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CF849-071A-4C37-85E5-01D99D63A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035CC2-6FE1-4BC5-B3AF-3FF6713FB8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71574C-93FE-4FA0-8BAF-C4287C3B74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45DCF6-1EF3-469D-A61C-100A1FC98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022CD6-2527-4295-B5F9-C47486A0F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EACBC-7F61-4556-AB8F-875FA6DF5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8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941CE-41CD-4148-BA8C-A1EEDB8DE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7B14B-E985-4803-BE01-FD9B316CC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21641-3ACB-471D-9AEE-F88A37CCB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1EC3B1-B749-4794-9152-4EFD76257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9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F3E17B-E6B8-49FC-94F4-CF52C576E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D7B1F7-19CA-48BD-9D53-E66AFB370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939F3-F0B8-428D-A8B9-F9ED8A77F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8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A7482-C564-4F48-B9BB-800532FB4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D3922-5ECD-4101-90BA-F4454DB6E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93FB2-6D98-4454-AF29-1348DFC7C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43412-8552-4912-81A8-FCBCD2D11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D78DD-A868-4C6B-B16D-00C68A061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F5E9E-931C-4DB1-BB26-427AD910C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2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71D03-4A2F-4AEA-B5DD-311E92EEC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8A59B3-52C1-4EB6-9CAF-D049ED2341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79ECE-733B-470E-8C89-2488FE623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0EBF42-22BE-4BAB-9806-AB84A634C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BE11B-D56D-4503-804E-0A467F96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AB866-78F8-40E5-85F7-9B6A4CEA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3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26ED4-03A1-435C-91A8-5B8BE7F44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AC9AA7-16AD-4277-838C-5814712DA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E8727-557A-41AB-A7E4-5AA52DBC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FCB03-DCA6-44FA-9377-F07D05E3B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93B4A-A265-44FA-816C-2739E3357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5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A46EFD-00E0-42F0-A04A-45CBEF358F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9FE1DD-D54C-478F-A733-2E841C80B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61DEB-D991-46C9-8EF8-8F71C80EF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17AD0-5017-4F60-832A-4BD26B024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FD34A-5EE7-4439-9800-CE58BCBF5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8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74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9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7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6858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861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1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0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7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6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7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626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276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2836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8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641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604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809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5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62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2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92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6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56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9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2865835" cy="1524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0" y="1524000"/>
            <a:ext cx="4572000" cy="3810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3048000"/>
            <a:ext cx="2865835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21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9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96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4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3378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9129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5202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6747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8224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9947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57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1524000"/>
            <a:ext cx="2857500" cy="15240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00500" y="1524000"/>
            <a:ext cx="4571999" cy="381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1" y="3048000"/>
            <a:ext cx="2857500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798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88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58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54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2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4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3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0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6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3048000"/>
            <a:ext cx="8001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" y="401595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0" y="6096001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01594"/>
            <a:ext cx="17145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92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29" r:id="rId4"/>
    <p:sldLayoutId id="2147483730" r:id="rId5"/>
    <p:sldLayoutId id="2147483731" r:id="rId6"/>
    <p:sldLayoutId id="2147483736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5" y="76200"/>
            <a:ext cx="748551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827532" y="1219202"/>
            <a:ext cx="7488936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619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2" userDrawn="1">
          <p15:clr>
            <a:srgbClr val="F26B43"/>
          </p15:clr>
        </p15:guide>
        <p15:guide id="2" pos="5238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10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1" y="6191251"/>
            <a:ext cx="2476500" cy="476251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05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B313F3A-1037-4FFB-857E-D9E0CE93BF4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95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35" indent="-205735" algn="l" rtl="0" eaLnBrk="1" latinLnBrk="0" hangingPunct="1">
        <a:spcBef>
          <a:spcPts val="435"/>
        </a:spcBef>
        <a:buClr>
          <a:schemeClr val="accent1"/>
        </a:buClr>
        <a:buSzPct val="8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0" indent="-171446" algn="l" rtl="0" eaLnBrk="1" latinLnBrk="0" hangingPunct="1">
        <a:spcBef>
          <a:spcPts val="278"/>
        </a:spcBef>
        <a:buClr>
          <a:schemeClr val="accent2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04" indent="-171446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40" indent="-171446" algn="l" rtl="0" eaLnBrk="1" latinLnBrk="0" hangingPunct="1">
        <a:spcBef>
          <a:spcPts val="278"/>
        </a:spcBef>
        <a:buClr>
          <a:schemeClr val="accent3"/>
        </a:buClr>
        <a:buSzPct val="80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indent="-171446" algn="l" rtl="0" eaLnBrk="1" latinLnBrk="0" hangingPunct="1">
        <a:spcBef>
          <a:spcPts val="278"/>
        </a:spcBef>
        <a:buClr>
          <a:schemeClr val="accent3"/>
        </a:buClr>
        <a:buFontTx/>
        <a:buChar char="o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09" indent="-171446" algn="l" rtl="0" eaLnBrk="1" latinLnBrk="0" hangingPunct="1">
        <a:spcBef>
          <a:spcPts val="278"/>
        </a:spcBef>
        <a:buClr>
          <a:schemeClr val="accent3"/>
        </a:buClr>
        <a:buChar char="•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44" indent="-171446" algn="l" rtl="0" eaLnBrk="1" latinLnBrk="0" hangingPunct="1">
        <a:spcBef>
          <a:spcPts val="278"/>
        </a:spcBef>
        <a:buClr>
          <a:schemeClr val="accent2"/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79" indent="-171446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14" indent="-171446" algn="l" rtl="0" eaLnBrk="1" latinLnBrk="0" hangingPunct="1">
        <a:spcBef>
          <a:spcPts val="278"/>
        </a:spcBef>
        <a:buClr>
          <a:schemeClr val="accent2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3048000"/>
            <a:ext cx="8001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" y="401595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0" y="6096001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01594"/>
            <a:ext cx="17145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3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DC904B-666B-4E40-AEC7-CADC526EF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F7370-BCDB-437C-8308-7484A408C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D6733-B868-42AE-A727-48CF95314E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76E6D-6DE1-41B7-BFB1-5E71AAD2B7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32C99-FCF6-4663-AF02-F674262CC0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1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2" userDrawn="1">
          <p15:clr>
            <a:srgbClr val="F26B43"/>
          </p15:clr>
        </p15:guide>
        <p15:guide id="2" pos="5238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7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D57BDD-E64A-4D27-8978-82FFCA18A12C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28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2" userDrawn="1">
          <p15:clr>
            <a:srgbClr val="F26B43"/>
          </p15:clr>
        </p15:guide>
        <p15:guide id="2" pos="5238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59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tx1"/>
        </a:buClr>
        <a:buSzPct val="80000"/>
        <a:buFont typeface="Corbe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>
            <a:extLst>
              <a:ext uri="{FF2B5EF4-FFF2-40B4-BE49-F238E27FC236}">
                <a16:creationId xmlns:a16="http://schemas.microsoft.com/office/drawing/2014/main" id="{B05F1281-29B6-639C-602E-3765E629D6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03" r="-2" b="8543"/>
          <a:stretch/>
        </p:blipFill>
        <p:spPr>
          <a:xfrm>
            <a:off x="185056" y="268154"/>
            <a:ext cx="8773887" cy="6361245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331793-04BE-9F28-6E3F-2CC929671273}"/>
              </a:ext>
            </a:extLst>
          </p:cNvPr>
          <p:cNvSpPr txBox="1"/>
          <p:nvPr/>
        </p:nvSpPr>
        <p:spPr>
          <a:xfrm>
            <a:off x="500743" y="4308604"/>
            <a:ext cx="4572001" cy="19763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DFPWeiBei-B5" panose="03000700000000000000" pitchFamily="66" charset="-120"/>
                <a:cs typeface="+mn-cs"/>
              </a:rPr>
              <a:t>啟示錄查經</a:t>
            </a:r>
            <a:b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002A00"/>
                </a:solidFill>
                <a:effectLst/>
                <a:uLnTx/>
                <a:uFillTx/>
                <a:latin typeface="Candara" panose="020E0502030303020204" pitchFamily="34" charset="0"/>
                <a:ea typeface="DFPWeiBei-B5" panose="03000700000000000000" pitchFamily="66" charset="-120"/>
                <a:cs typeface="+mn-cs"/>
              </a:rPr>
            </a:br>
            <a:r>
              <a:rPr kumimoji="0" lang="en-US" altLang="zh-CN" sz="5400" i="0" u="none" strike="noStrike" kern="1200" cap="none" spc="0" normalizeH="0" baseline="0" noProof="0" dirty="0">
                <a:ln>
                  <a:noFill/>
                </a:ln>
                <a:solidFill>
                  <a:srgbClr val="002A00"/>
                </a:solidFill>
                <a:effectLst/>
                <a:uLnTx/>
                <a:uFillTx/>
                <a:latin typeface="Candara" panose="020E0502030303020204" pitchFamily="34" charset="0"/>
                <a:ea typeface="DFPWeiBei-B5" panose="03000700000000000000" pitchFamily="66" charset="-120"/>
                <a:cs typeface="+mn-cs"/>
              </a:rPr>
              <a:t>10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:1-1</a:t>
            </a:r>
            <a:r>
              <a:rPr kumimoji="0" lang="en-US" altLang="zh-CN" sz="4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</a:t>
            </a:r>
            <a:r>
              <a:rPr lang="en-US" altLang="zh-CN" sz="48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:2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51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86382"/>
            <a:ext cx="8229600" cy="5982511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9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我就去到天使那裡，對他說：「請你把小書卷給我。」他對我說：「你拿著吃盡了，便叫你肚子發苦，然而在你口中要甜如蜜。」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10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我從天使手中把小書卷接過來，吃盡了，在我口中果然甜如蜜；吃了以後，肚子覺得發苦了。 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7601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86382"/>
            <a:ext cx="8229600" cy="5982511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11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天使</a:t>
            </a:r>
            <a:r>
              <a:rPr lang="zh-TW" sz="32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〔原文作他們〕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對我說：「你必指著多民、多國、多方、多王再說預言。」</a:t>
            </a:r>
            <a:endParaRPr lang="en-US" altLang="zh-TW" sz="44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173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86382"/>
            <a:ext cx="8229600" cy="5943601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6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11:1</a:t>
            </a:r>
            <a:r>
              <a:rPr lang="en-GB" sz="6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有一根葦子賜給我當做量度的杖，且有話說：「起來，將神的殿和祭壇並</a:t>
            </a:r>
            <a:r>
              <a:rPr lang="zh-TW" sz="44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在殿中禮拜的人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都量一量。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只是殿外的院子要留下不用量，因為這是給了外邦人的，他們要踐踏聖城四十二個月。</a:t>
            </a:r>
            <a:endParaRPr lang="en-US" altLang="zh-TW" sz="44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220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71487" y="447675"/>
            <a:ext cx="8201025" cy="5962650"/>
          </a:xfrm>
        </p:spPr>
        <p:txBody>
          <a:bodyPr anchor="ctr"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『另有一位大力的天使</a:t>
            </a:r>
            <a:r>
              <a:rPr lang="en-US" altLang="zh-CN" sz="3600" b="1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en-US" altLang="zh-CN" sz="3600" b="1" i="1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mighty angel</a:t>
            </a:r>
            <a:r>
              <a:rPr lang="en-US" altLang="zh-CN" sz="3600" b="1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sz="4400" dirty="0">
                <a:solidFill>
                  <a:srgbClr val="1D2F2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～</a:t>
            </a:r>
            <a:r>
              <a:rPr lang="zh-CN" sz="4400" dirty="0">
                <a:solidFill>
                  <a:srgbClr val="1D2F2F"/>
                </a:solidFill>
                <a:effectLst/>
                <a:latin typeface="DFPYuanBold-B5" panose="020F0700000000000000" pitchFamily="34" charset="-12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zh-CN" sz="4400" dirty="0">
                <a:solidFill>
                  <a:srgbClr val="1D2F2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第一位大力的天使是出現在</a:t>
            </a:r>
            <a:r>
              <a:rPr lang="en-US" sz="4400" dirty="0">
                <a:solidFill>
                  <a:srgbClr val="1D2F2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5:2</a:t>
            </a:r>
            <a:r>
              <a:rPr lang="zh-CN" sz="4400" dirty="0">
                <a:solidFill>
                  <a:srgbClr val="1D2F2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的異象敘述中，『</a:t>
            </a:r>
            <a:r>
              <a:rPr lang="zh-CN" sz="4400" dirty="0">
                <a:solidFill>
                  <a:srgbClr val="00007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我又看見一位大力的天使，大聲宣傳說：有誰配展開那書卷，揭開那七印呢。</a:t>
            </a:r>
            <a:r>
              <a:rPr lang="zh-CN" sz="44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sz="4400" dirty="0">
                <a:solidFill>
                  <a:srgbClr val="1D2F2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顯然大力的天使聲音都不小。也可能是特有所指。</a:t>
            </a:r>
            <a:endParaRPr lang="en-US" sz="4400" dirty="0">
              <a:solidFill>
                <a:srgbClr val="1D2F2F"/>
              </a:solidFill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2" y="522515"/>
            <a:ext cx="7210352" cy="1524000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zh-TW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Bold-B5" panose="020F0709000000000000" pitchFamily="49" charset="-120"/>
              </a:rPr>
              <a:t>「從天降下，披著雲彩」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583" y="2505075"/>
            <a:ext cx="7989217" cy="3657600"/>
          </a:xfrm>
        </p:spPr>
        <p:txBody>
          <a:bodyPr anchor="ctr">
            <a:normAutofit/>
          </a:bodyPr>
          <a:lstStyle/>
          <a:p>
            <a:pPr marL="0" lvl="1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1918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啟</a:t>
            </a:r>
            <a:r>
              <a:rPr lang="en-US" sz="4400" dirty="0">
                <a:solidFill>
                  <a:srgbClr val="001918"/>
                </a:solidFill>
                <a:effectLst/>
                <a:latin typeface="Candara" panose="020E0502030303020204" pitchFamily="34" charset="0"/>
                <a:ea typeface="CWTEX-F" panose="02020600000000000000" pitchFamily="18" charset="-120"/>
              </a:rPr>
              <a:t>1:7 </a:t>
            </a:r>
            <a:r>
              <a:rPr lang="zh-TW" sz="4400" dirty="0">
                <a:solidFill>
                  <a:srgbClr val="001918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看哪、</a:t>
            </a:r>
            <a:r>
              <a:rPr lang="zh-CN" altLang="en-US" sz="4400" dirty="0">
                <a:solidFill>
                  <a:srgbClr val="001918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祂</a:t>
            </a:r>
            <a:r>
              <a:rPr lang="zh-TW" sz="4400" dirty="0">
                <a:solidFill>
                  <a:srgbClr val="001918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駕雲降臨．眾目要看見</a:t>
            </a:r>
            <a:r>
              <a:rPr lang="zh-CN" altLang="en-US" sz="4400" dirty="0">
                <a:solidFill>
                  <a:srgbClr val="001918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祂</a:t>
            </a:r>
            <a:r>
              <a:rPr lang="zh-TW" sz="4400" dirty="0">
                <a:solidFill>
                  <a:srgbClr val="001918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、連刺</a:t>
            </a:r>
            <a:r>
              <a:rPr lang="zh-CN" altLang="en-US" sz="4400" dirty="0">
                <a:solidFill>
                  <a:srgbClr val="001918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祂</a:t>
            </a:r>
            <a:r>
              <a:rPr lang="zh-TW" sz="4400" dirty="0">
                <a:solidFill>
                  <a:srgbClr val="001918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的人也要看見</a:t>
            </a:r>
            <a:r>
              <a:rPr lang="zh-CN" altLang="en-US" sz="4400" dirty="0">
                <a:solidFill>
                  <a:srgbClr val="001918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祂</a:t>
            </a:r>
            <a:r>
              <a:rPr lang="zh-TW" sz="4400" dirty="0">
                <a:solidFill>
                  <a:srgbClr val="001918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．地上的萬族都要因</a:t>
            </a:r>
            <a:r>
              <a:rPr lang="zh-CN" altLang="en-US" sz="4400" dirty="0">
                <a:solidFill>
                  <a:srgbClr val="001918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祂</a:t>
            </a:r>
            <a:r>
              <a:rPr lang="zh-TW" sz="4400" dirty="0">
                <a:solidFill>
                  <a:srgbClr val="001918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哀哭。這話是真實的。阿們。</a:t>
            </a:r>
            <a:endParaRPr lang="en-US" sz="4800" dirty="0">
              <a:solidFill>
                <a:srgbClr val="001918"/>
              </a:solidFill>
              <a:effectLst/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616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2" y="500744"/>
            <a:ext cx="7210352" cy="1558966"/>
          </a:xfrm>
        </p:spPr>
        <p:txBody>
          <a:bodyPr/>
          <a:lstStyle/>
          <a:p>
            <a:pPr algn="ctr"/>
            <a:r>
              <a:rPr lang="zh-TW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Bold-B5" panose="020F0709000000000000" pitchFamily="49" charset="-120"/>
                <a:ea typeface="DFYuanBold-B5" panose="020F0709000000000000" pitchFamily="49" charset="-120"/>
              </a:rPr>
              <a:t>「頭上有虹」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583" y="2754086"/>
            <a:ext cx="7989217" cy="3418114"/>
          </a:xfrm>
        </p:spPr>
        <p:txBody>
          <a:bodyPr anchor="ctr">
            <a:normAutofit/>
          </a:bodyPr>
          <a:lstStyle/>
          <a:p>
            <a:pPr marL="0" lvl="1" inden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啟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WTEX-F" panose="02020600000000000000" pitchFamily="18" charset="-120"/>
              </a:rPr>
              <a:t>4:3 </a:t>
            </a:r>
            <a:r>
              <a:rPr lang="zh-TW" sz="4800" dirty="0">
                <a:solidFill>
                  <a:srgbClr val="001918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看那坐</a:t>
            </a:r>
            <a:r>
              <a:rPr lang="zh-TW" sz="4800" dirty="0">
                <a:solidFill>
                  <a:srgbClr val="001918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SimSun" panose="02010600030101010101" pitchFamily="2" charset="-122"/>
              </a:rPr>
              <a:t>著</a:t>
            </a:r>
            <a:r>
              <a:rPr lang="zh-TW" sz="4800" dirty="0">
                <a:solidFill>
                  <a:srgbClr val="001918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CWTEX-F" panose="02020600000000000000" pitchFamily="18" charset="-120"/>
              </a:rPr>
              <a:t>的、好像碧玉和紅寶石．又</a:t>
            </a:r>
            <a:r>
              <a:rPr lang="zh-TW" sz="4800" dirty="0">
                <a:solidFill>
                  <a:srgbClr val="001918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有虹圍</a:t>
            </a:r>
            <a:r>
              <a:rPr lang="zh-TW" sz="4800" dirty="0">
                <a:solidFill>
                  <a:srgbClr val="001918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SimSun" panose="02010600030101010101" pitchFamily="2" charset="-122"/>
              </a:rPr>
              <a:t>著</a:t>
            </a:r>
            <a:r>
              <a:rPr lang="zh-TW" sz="4800" dirty="0">
                <a:solidFill>
                  <a:srgbClr val="001918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CWTEX-F" panose="02020600000000000000" pitchFamily="18" charset="-120"/>
              </a:rPr>
              <a:t>寶座、好像綠寶石。</a:t>
            </a:r>
            <a:endParaRPr lang="en-US" altLang="zh-TW" sz="4800" dirty="0">
              <a:solidFill>
                <a:srgbClr val="001918"/>
              </a:solidFill>
              <a:effectLst/>
              <a:latin typeface="DFPWeiBei-B5" panose="03000700000000000000" pitchFamily="66" charset="-120"/>
              <a:ea typeface="DFPWeiBei-B5" panose="03000700000000000000" pitchFamily="66" charset="-120"/>
              <a:cs typeface="CWTEX-F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50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2" y="533400"/>
            <a:ext cx="7210352" cy="1526309"/>
          </a:xfrm>
        </p:spPr>
        <p:txBody>
          <a:bodyPr/>
          <a:lstStyle/>
          <a:p>
            <a:pPr algn="ctr"/>
            <a:r>
              <a:rPr lang="zh-TW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Bold-B5" panose="020F0709000000000000" pitchFamily="49" charset="-120"/>
                <a:ea typeface="DFYuanBold-B5" panose="020F0709000000000000" pitchFamily="49" charset="-120"/>
              </a:rPr>
              <a:t>「臉面像日頭」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583" y="2754086"/>
            <a:ext cx="7989217" cy="3418114"/>
          </a:xfrm>
        </p:spPr>
        <p:txBody>
          <a:bodyPr anchor="ctr">
            <a:normAutofit/>
          </a:bodyPr>
          <a:lstStyle/>
          <a:p>
            <a:pPr marL="0" lvl="1" inden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啟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WTEX-F" panose="02020600000000000000" pitchFamily="18" charset="-120"/>
              </a:rPr>
              <a:t>1:16 </a:t>
            </a:r>
            <a:r>
              <a:rPr lang="zh-CN" altLang="en-US" sz="4800" dirty="0">
                <a:solidFill>
                  <a:srgbClr val="0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祂</a:t>
            </a:r>
            <a:r>
              <a:rPr lang="zh-TW" sz="4800" dirty="0">
                <a:solidFill>
                  <a:srgbClr val="0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右手拿</a:t>
            </a:r>
            <a:r>
              <a:rPr lang="zh-TW" sz="4800" dirty="0">
                <a:solidFill>
                  <a:srgbClr val="0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SimSun" panose="02010600030101010101" pitchFamily="2" charset="-122"/>
              </a:rPr>
              <a:t>著</a:t>
            </a:r>
            <a:r>
              <a:rPr lang="zh-TW" sz="4800" dirty="0">
                <a:solidFill>
                  <a:srgbClr val="0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CWTEX-F" panose="02020600000000000000" pitchFamily="18" charset="-120"/>
              </a:rPr>
              <a:t>七星．從</a:t>
            </a:r>
            <a:r>
              <a:rPr lang="zh-CN" altLang="en-US" sz="4800" dirty="0">
                <a:solidFill>
                  <a:srgbClr val="0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CWTEX-F" panose="02020600000000000000" pitchFamily="18" charset="-120"/>
              </a:rPr>
              <a:t>祂</a:t>
            </a:r>
            <a:r>
              <a:rPr lang="zh-TW" sz="4800" dirty="0">
                <a:solidFill>
                  <a:srgbClr val="0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CWTEX-F" panose="02020600000000000000" pitchFamily="18" charset="-120"/>
              </a:rPr>
              <a:t>口中出來一把兩刃的利劍．面貌如同</a:t>
            </a:r>
            <a:r>
              <a:rPr lang="zh-TW" sz="4800" dirty="0">
                <a:solidFill>
                  <a:srgbClr val="C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烈日放光</a:t>
            </a:r>
            <a:r>
              <a:rPr lang="zh-TW" sz="4800" dirty="0">
                <a:solidFill>
                  <a:srgbClr val="0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。</a:t>
            </a:r>
            <a:endParaRPr lang="en-US" altLang="zh-TW" sz="4800" dirty="0">
              <a:solidFill>
                <a:srgbClr val="000000"/>
              </a:solidFill>
              <a:effectLst/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997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2" y="522514"/>
            <a:ext cx="7210352" cy="1537195"/>
          </a:xfrm>
        </p:spPr>
        <p:txBody>
          <a:bodyPr/>
          <a:lstStyle/>
          <a:p>
            <a:pPr algn="ctr"/>
            <a:r>
              <a:rPr lang="zh-TW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Bold-B5" panose="020F0709000000000000" pitchFamily="49" charset="-120"/>
                <a:ea typeface="DFYuanBold-B5" panose="020F0709000000000000" pitchFamily="49" charset="-120"/>
              </a:rPr>
              <a:t>「</a:t>
            </a:r>
            <a:r>
              <a:rPr lang="zh-CN" altLang="en-US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Bold-B5" panose="020F0709000000000000" pitchFamily="49" charset="-120"/>
                <a:ea typeface="DFYuanBold-B5" panose="020F0709000000000000" pitchFamily="49" charset="-120"/>
              </a:rPr>
              <a:t>兩腳</a:t>
            </a:r>
            <a:r>
              <a:rPr lang="zh-TW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Bold-B5" panose="020F0709000000000000" pitchFamily="49" charset="-120"/>
                <a:ea typeface="DFYuanBold-B5" panose="020F0709000000000000" pitchFamily="49" charset="-120"/>
              </a:rPr>
              <a:t>像</a:t>
            </a:r>
            <a:r>
              <a:rPr lang="zh-CN" altLang="en-US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Bold-B5" panose="020F0709000000000000" pitchFamily="49" charset="-120"/>
                <a:ea typeface="DFYuanBold-B5" panose="020F0709000000000000" pitchFamily="49" charset="-120"/>
              </a:rPr>
              <a:t>火柱</a:t>
            </a:r>
            <a:r>
              <a:rPr lang="zh-TW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Bold-B5" panose="020F0709000000000000" pitchFamily="49" charset="-120"/>
                <a:ea typeface="DFYuanBold-B5" panose="020F0709000000000000" pitchFamily="49" charset="-120"/>
              </a:rPr>
              <a:t>」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583" y="2500009"/>
            <a:ext cx="7989217" cy="3835477"/>
          </a:xfrm>
        </p:spPr>
        <p:txBody>
          <a:bodyPr anchor="t">
            <a:normAutofit/>
          </a:bodyPr>
          <a:lstStyle/>
          <a:p>
            <a:pPr marL="0" lvl="1" indent="0" algn="ctr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1D2F2F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這是上帝在出埃及記曠野中的形象</a:t>
            </a:r>
            <a:endParaRPr lang="en-US" sz="4800" dirty="0">
              <a:solidFill>
                <a:srgbClr val="1D2F2F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  <a:p>
            <a:pPr marL="0" lvl="1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啟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WTEX-F" panose="02020600000000000000" pitchFamily="18" charset="-120"/>
              </a:rPr>
              <a:t>1:15 </a:t>
            </a:r>
            <a:r>
              <a:rPr lang="zh-TW" sz="4800" dirty="0">
                <a:solidFill>
                  <a:srgbClr val="C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腳好像在爐中鍛煉</a:t>
            </a:r>
            <a:r>
              <a:rPr lang="zh-TW" sz="4800" dirty="0">
                <a:solidFill>
                  <a:srgbClr val="0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光明的銅．聲音如同眾水的聲音。</a:t>
            </a:r>
            <a:endParaRPr lang="en-US" altLang="zh-TW" sz="4800" dirty="0">
              <a:solidFill>
                <a:srgbClr val="000000"/>
              </a:solidFill>
              <a:effectLst/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459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83" y="522514"/>
            <a:ext cx="7210352" cy="1545771"/>
          </a:xfrm>
        </p:spPr>
        <p:txBody>
          <a:bodyPr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Bold-B5" panose="020F0709000000000000" pitchFamily="49" charset="-120"/>
                <a:ea typeface="DFYuanBold-B5" panose="020F0709000000000000" pitchFamily="49" charset="-120"/>
                <a:cs typeface="Arial" panose="020B0604020202020204" pitchFamily="34" charset="0"/>
              </a:rPr>
              <a:t>「好像</a:t>
            </a:r>
            <a:r>
              <a:rPr lang="zh-CN" altLang="en-US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Bold-B5" panose="020F0709000000000000" pitchFamily="49" charset="-120"/>
                <a:ea typeface="DFYuanBold-B5" panose="020F0709000000000000" pitchFamily="49" charset="-120"/>
                <a:cs typeface="Arial" panose="020B0604020202020204" pitchFamily="34" charset="0"/>
              </a:rPr>
              <a:t>獅子吼叫 </a:t>
            </a:r>
            <a:r>
              <a:rPr lang="zh-CN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Bold-B5" panose="020F0709000000000000" pitchFamily="49" charset="-120"/>
                <a:ea typeface="DFYuanBold-B5" panose="020F0709000000000000" pitchFamily="49" charset="-120"/>
                <a:cs typeface="Arial" panose="020B0604020202020204" pitchFamily="34" charset="0"/>
              </a:rPr>
              <a:t>」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583" y="2500009"/>
            <a:ext cx="7989217" cy="3672191"/>
          </a:xfrm>
        </p:spPr>
        <p:txBody>
          <a:bodyPr anchor="ctr">
            <a:normAutofit/>
          </a:bodyPr>
          <a:lstStyle/>
          <a:p>
            <a:pPr marL="0" lvl="1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啟</a:t>
            </a:r>
            <a:r>
              <a:rPr lang="en-US" altLang="zh-CN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WTEX-F" panose="02020600000000000000" pitchFamily="18" charset="-120"/>
                <a:cs typeface="Arial" panose="020B0604020202020204" pitchFamily="34" charset="0"/>
              </a:rPr>
              <a:t>5:5 </a:t>
            </a:r>
            <a:r>
              <a:rPr lang="zh-CN" sz="4400" dirty="0">
                <a:solidFill>
                  <a:srgbClr val="0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長老中有一位對我說、不要哭．看哪、猶大支派中的</a:t>
            </a:r>
            <a:r>
              <a:rPr lang="zh-CN" sz="4400" dirty="0">
                <a:solidFill>
                  <a:srgbClr val="C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獅子</a:t>
            </a:r>
            <a:r>
              <a:rPr lang="zh-CN" sz="4400" dirty="0">
                <a:solidFill>
                  <a:srgbClr val="0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、大衛的根、</a:t>
            </a:r>
            <a:r>
              <a:rPr lang="zh-CN" altLang="en-US" sz="4400" dirty="0">
                <a:solidFill>
                  <a:srgbClr val="0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祂</a:t>
            </a:r>
            <a:r>
              <a:rPr lang="zh-CN" sz="4400" dirty="0">
                <a:solidFill>
                  <a:srgbClr val="0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已得勝、能以展開那書卷、揭開那七印。</a:t>
            </a:r>
            <a:endParaRPr lang="en-US" sz="4400" dirty="0">
              <a:solidFill>
                <a:srgbClr val="2D051A"/>
              </a:solidFill>
              <a:effectLst/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745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98462" y="703384"/>
            <a:ext cx="8347075" cy="5818859"/>
          </a:xfrm>
        </p:spPr>
        <p:txBody>
          <a:bodyPr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帖撒羅尼迦後書 </a:t>
            </a:r>
            <a:r>
              <a:rPr lang="en-US" sz="4400" dirty="0"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1:6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神既是公義的，就必將患難報應那加患難給你們的人。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7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也必使你們這受患難的人，與我們同得平安，那時，主耶穌同他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有能力的天使</a:t>
            </a:r>
            <a:r>
              <a:rPr lang="en-US" altLang="zh-TW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US" altLang="zh-TW" sz="4000" i="1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mighty angels</a:t>
            </a:r>
            <a:r>
              <a:rPr lang="en-US" altLang="zh-TW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，從天上在火焰中顯現</a:t>
            </a:r>
            <a:r>
              <a:rPr lang="en-US" alt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3600" dirty="0">
              <a:solidFill>
                <a:srgbClr val="00008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876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2C6DBAD6-8CB8-42FF-B0D9-6CE619D42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A7992F3A-302F-47CA-BADD-CDE438085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20">
            <a:extLst>
              <a:ext uri="{FF2B5EF4-FFF2-40B4-BE49-F238E27FC236}">
                <a16:creationId xmlns:a16="http://schemas.microsoft.com/office/drawing/2014/main" id="{C66864FA-1731-4EE6-AC97-3A689D688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684379C-A5C5-403F-BAF1-93FA04746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0256F1-4052-4858-AFB0-B9A09DC09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450" y="246888"/>
            <a:ext cx="879348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6" y="863364"/>
            <a:ext cx="5185732" cy="5126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defTabSz="9144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tabLst>
                <a:tab pos="2286000" algn="l"/>
                <a:tab pos="5486400" algn="l"/>
              </a:tabLst>
            </a:pPr>
            <a:r>
              <a:rPr lang="zh-TW" sz="5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啟示錄</a:t>
            </a:r>
            <a:r>
              <a:rPr lang="en-US" altLang="zh-TW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5400" dirty="0"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10:1 - 11:2 </a:t>
            </a:r>
            <a:br>
              <a:rPr lang="en-US" sz="4800" dirty="0">
                <a:effectLst/>
                <a:latin typeface="DFPYuanBold-B5" panose="020F0700000000000000" pitchFamily="34" charset="-120"/>
                <a:cs typeface="Times New Roman" panose="02020603050405020304" pitchFamily="18" charset="0"/>
              </a:rPr>
            </a:br>
            <a:r>
              <a:rPr lang="en-US" sz="48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“</a:t>
            </a:r>
            <a:r>
              <a:rPr lang="zh-TW" sz="4800" dirty="0"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插曲二</a:t>
            </a:r>
            <a:r>
              <a:rPr lang="zh-CN" altLang="en-US" sz="4800" dirty="0"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：</a:t>
            </a:r>
            <a:r>
              <a:rPr lang="zh-TW" sz="4800" dirty="0"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吃書卷和量神的殿</a:t>
            </a:r>
            <a:r>
              <a:rPr lang="en-US" sz="4800" dirty="0"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”</a:t>
            </a:r>
            <a:endParaRPr lang="en-US" kern="1200" cap="all" baseline="0" dirty="0"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B6568-D956-FAE3-5821-BFD725CC5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64705" y="1600199"/>
            <a:ext cx="2312240" cy="31978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zh-CN" sz="4800" dirty="0">
                <a:solidFill>
                  <a:srgbClr val="000070"/>
                </a:solidFill>
                <a:effectLst/>
                <a:latin typeface="Candara" panose="020E0502030303020204" pitchFamily="34" charset="0"/>
              </a:rPr>
              <a:t>04</a:t>
            </a:r>
            <a:r>
              <a:rPr lang="en-US" sz="4800" dirty="0">
                <a:solidFill>
                  <a:srgbClr val="000070"/>
                </a:solidFill>
                <a:effectLst/>
                <a:latin typeface="Candara" panose="020E0502030303020204" pitchFamily="34" charset="0"/>
              </a:rPr>
              <a:t>.</a:t>
            </a:r>
            <a:r>
              <a:rPr lang="en-US" altLang="zh-CN" sz="4800" dirty="0">
                <a:solidFill>
                  <a:srgbClr val="000070"/>
                </a:solidFill>
                <a:effectLst/>
                <a:latin typeface="Candara" panose="020E0502030303020204" pitchFamily="34" charset="0"/>
              </a:rPr>
              <a:t>20</a:t>
            </a:r>
            <a:r>
              <a:rPr lang="en-US" sz="4800" dirty="0">
                <a:solidFill>
                  <a:srgbClr val="000070"/>
                </a:solidFill>
                <a:effectLst/>
                <a:latin typeface="Candara" panose="020E0502030303020204" pitchFamily="34" charset="0"/>
              </a:rPr>
              <a:t>.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sz="4800" dirty="0">
                <a:solidFill>
                  <a:srgbClr val="000070"/>
                </a:solidFill>
                <a:effectLst/>
                <a:latin typeface="Candara" panose="020E0502030303020204" pitchFamily="34" charset="0"/>
              </a:rPr>
              <a:t>202</a:t>
            </a:r>
            <a:r>
              <a:rPr lang="en-US" altLang="zh-CN" sz="4800" dirty="0">
                <a:solidFill>
                  <a:srgbClr val="000070"/>
                </a:solidFill>
                <a:effectLst/>
                <a:latin typeface="Candara" panose="020E0502030303020204" pitchFamily="34" charset="0"/>
              </a:rPr>
              <a:t>3</a:t>
            </a:r>
            <a:endParaRPr lang="en-US" sz="4800" dirty="0">
              <a:solidFill>
                <a:srgbClr val="000070"/>
              </a:solidFill>
              <a:latin typeface="Candara" panose="020E0502030303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B99B93-2513-4A3B-9E37-2A97C85B0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970932" y="2054826"/>
            <a:ext cx="0" cy="2743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39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26244" y="446087"/>
            <a:ext cx="8291512" cy="596582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</a:t>
            </a:r>
            <a:r>
              <a:rPr lang="zh-TW" sz="4800" u="sng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手裡拿著小書卷</a:t>
            </a:r>
            <a:r>
              <a:rPr lang="zh-TW" sz="48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，是展開的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他右腳踏海，左腳踏地</a:t>
            </a:r>
            <a:r>
              <a:rPr lang="en-US" alt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1918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參考本章的結語</a:t>
            </a:r>
            <a:endParaRPr lang="en-US" altLang="zh-CN" sz="4400" dirty="0">
              <a:solidFill>
                <a:srgbClr val="001918"/>
              </a:solidFill>
              <a:latin typeface="DFYuanMedium-B5" panose="020F0509000000000000" pitchFamily="49" charset="-12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914400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4400" dirty="0">
                <a:solidFill>
                  <a:srgbClr val="001918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  <a:sym typeface="Wingdings" panose="05000000000000000000" pitchFamily="2" charset="2"/>
              </a:rPr>
              <a:t>	</a:t>
            </a:r>
            <a:r>
              <a:rPr lang="en-GB" sz="4400" dirty="0">
                <a:solidFill>
                  <a:srgbClr val="001918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11</a:t>
            </a:r>
            <a:r>
              <a:rPr lang="en-GB" sz="4400" dirty="0">
                <a:solidFill>
                  <a:srgbClr val="001918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1918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天使</a:t>
            </a:r>
            <a:r>
              <a:rPr lang="zh-TW" sz="3200" dirty="0">
                <a:solidFill>
                  <a:srgbClr val="001918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〔原文作他們〕</a:t>
            </a:r>
            <a:r>
              <a:rPr lang="zh-TW" sz="4400" dirty="0">
                <a:solidFill>
                  <a:srgbClr val="001918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對我說：</a:t>
            </a:r>
            <a:r>
              <a:rPr lang="zh-TW" sz="4400" dirty="0">
                <a:solidFill>
                  <a:srgbClr val="1D2F2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「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你必指著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多民、多國、多方、多王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再說預言。</a:t>
            </a:r>
            <a:r>
              <a:rPr lang="zh-TW" sz="4400" dirty="0">
                <a:solidFill>
                  <a:srgbClr val="1D2F2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」</a:t>
            </a:r>
            <a:r>
              <a:rPr lang="en-US" altLang="zh-TW" sz="3600" dirty="0">
                <a:solidFill>
                  <a:srgbClr val="001918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600" dirty="0">
                <a:solidFill>
                  <a:srgbClr val="001918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都是指著將受審判的對象。</a:t>
            </a:r>
            <a:r>
              <a:rPr lang="en-US" altLang="zh-CN" sz="3600" dirty="0">
                <a:solidFill>
                  <a:srgbClr val="001918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endParaRPr lang="en-US" altLang="zh-TW" sz="3600" dirty="0">
              <a:solidFill>
                <a:srgbClr val="001918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endParaRPr lang="en-US" sz="4400" dirty="0">
              <a:solidFill>
                <a:srgbClr val="3A001D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2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6DBAD6-8CB8-42FF-B0D9-6CE619D42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11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1025" y="666750"/>
            <a:ext cx="7991475" cy="57721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00007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啟示錄 </a:t>
            </a:r>
            <a:r>
              <a:rPr 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11:15 </a:t>
            </a:r>
            <a:r>
              <a:rPr lang="zh-CN" alt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第七位天使吹號、天上就有大聲音說、</a:t>
            </a:r>
            <a:r>
              <a:rPr lang="zh-CN" altLang="en-US" sz="48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世上的國</a:t>
            </a:r>
            <a:r>
              <a:rPr lang="zh-CN" alt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、成了我主和主基督的國．</a:t>
            </a:r>
            <a:r>
              <a:rPr lang="zh-CN" altLang="en-US" sz="4800" dirty="0"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CN" alt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要作王、直到永永遠遠。</a:t>
            </a:r>
            <a:endParaRPr lang="en-US" sz="48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690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C909AD-EBA1-2232-E643-1E8ADD65B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18" y="712177"/>
            <a:ext cx="7475220" cy="295494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第</a:t>
            </a:r>
            <a:r>
              <a:rPr lang="en-GB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3-4</a:t>
            </a:r>
            <a:r>
              <a:rPr lang="zh-TW" altLang="en-US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節中的</a:t>
            </a:r>
            <a:r>
              <a:rPr lang="en-GB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“</a:t>
            </a:r>
            <a:r>
              <a:rPr lang="zh-TW" altLang="en-US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七雷</a:t>
            </a:r>
            <a:r>
              <a:rPr lang="en-GB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”</a:t>
            </a:r>
            <a:r>
              <a:rPr lang="en-GB" sz="18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 </a:t>
            </a:r>
            <a:r>
              <a:rPr lang="en-GB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(</a:t>
            </a:r>
            <a:r>
              <a:rPr lang="zh-TW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七聲雷響</a:t>
            </a:r>
            <a:r>
              <a:rPr lang="en-GB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)</a:t>
            </a:r>
            <a:r>
              <a:rPr lang="zh-TW" altLang="en-US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可能表徵</a:t>
            </a:r>
            <a:r>
              <a:rPr lang="zh-CN" altLang="en-US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神寶座所發出的</a:t>
            </a:r>
            <a:r>
              <a:rPr lang="zh-CN" altLang="en-US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聲音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975" y="4154519"/>
            <a:ext cx="7362063" cy="2255805"/>
          </a:xfrm>
        </p:spPr>
        <p:txBody>
          <a:bodyPr anchor="ctr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詩篇</a:t>
            </a:r>
            <a:r>
              <a:rPr lang="en-US" alt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18:13 </a:t>
            </a:r>
            <a:r>
              <a:rPr lang="en-US" altLang="zh-CN" sz="4400" dirty="0">
                <a:solidFill>
                  <a:srgbClr val="00008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耶和華也在天上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打雷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至高者發出聲音、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便有冰雹火炭。</a:t>
            </a:r>
            <a:r>
              <a:rPr lang="en-US" altLang="zh-CN" sz="4400" dirty="0">
                <a:solidFill>
                  <a:srgbClr val="00008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endParaRPr lang="en-US" altLang="zh-TW" sz="4400" dirty="0">
              <a:solidFill>
                <a:srgbClr val="00008A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085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52437" y="465137"/>
            <a:ext cx="8239125" cy="5927725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zh-CN" alt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約伯記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36:29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誰能明白雲彩如何鋪張、和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神行宮的雷聲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呢</a:t>
            </a:r>
            <a:r>
              <a:rPr lang="en-US" altLang="zh-TW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33 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所發的雷聲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顯明</a:t>
            </a:r>
            <a:r>
              <a:rPr lang="zh-CN" alt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的作為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、又向牲畜指明要起暴風。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marR="0" indent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啟示錄 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8:5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天使拿著香爐，盛滿了壇上的火，倒在地上，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隨有雷轟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，大聲，閃電，地震。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inden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None/>
            </a:pPr>
            <a:endParaRPr lang="en-US" sz="54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81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442912"/>
            <a:ext cx="8229600" cy="59721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約翰福音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WTEX-F" panose="02020600000000000000" pitchFamily="18" charset="-120"/>
              </a:rPr>
              <a:t>12:28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父阿、願你榮耀你的名．當時就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有聲音從天上來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說、我已經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榮耀了我的名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、還要再榮耀。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29 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站在旁邊的眾人聽見、就說、打雷了．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還有人說、有天使對他說話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6651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2064" y="452803"/>
            <a:ext cx="8219872" cy="5952393"/>
          </a:xfrm>
        </p:spPr>
        <p:txBody>
          <a:bodyPr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Bold-B5" panose="020F0709000000000000" pitchFamily="49" charset="-120"/>
                <a:cs typeface="Times New Roman" panose="02020603050405020304" pitchFamily="18" charset="0"/>
              </a:rPr>
              <a:t>利未記 </a:t>
            </a:r>
            <a:r>
              <a:rPr lang="en-US" altLang="zh-CN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26:</a:t>
            </a:r>
            <a:r>
              <a:rPr lang="en-GB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18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你們因這些事若還不聽從我，我就要為你們的罪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加七倍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懲罰你們</a:t>
            </a:r>
            <a:r>
              <a:rPr lang="en-US" alt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en-GB" sz="4400" dirty="0"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 21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你們行事若與我反對，不肯聽從我，我就要按你們的罪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加七倍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，降災與你們。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23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你們因這些事，若仍不改正歸我，行事與我反對，</a:t>
            </a:r>
            <a:endParaRPr lang="en-US" sz="4400" dirty="0">
              <a:solidFill>
                <a:srgbClr val="00008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6591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6928" y="457199"/>
            <a:ext cx="8219872" cy="5943601"/>
          </a:xfrm>
        </p:spPr>
        <p:txBody>
          <a:bodyPr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24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我就要行事與你們反對，因你們的罪，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擊打你們七次</a:t>
            </a:r>
            <a:r>
              <a:rPr lang="en-US" altLang="zh-TW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27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你們因這一切的事，若不聽從我，卻行事與我反對， 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28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我就要發烈怒，行事與你們反對，又因你們的罪，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懲罰你們七次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400" dirty="0">
              <a:solidFill>
                <a:srgbClr val="00008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2671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6DBAD6-8CB8-42FF-B0D9-6CE619D42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1025" y="457199"/>
            <a:ext cx="8010525" cy="59340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TW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七印</a:t>
            </a:r>
            <a:r>
              <a:rPr lang="en-US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/</a:t>
            </a:r>
            <a:r>
              <a:rPr lang="zh-CN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七號</a:t>
            </a:r>
            <a:r>
              <a:rPr lang="en-US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/</a:t>
            </a:r>
            <a:r>
              <a:rPr lang="zh-CN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七雷</a:t>
            </a:r>
            <a:r>
              <a:rPr lang="en-US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/</a:t>
            </a:r>
            <a:r>
              <a:rPr lang="zh-CN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七碗</a:t>
            </a:r>
            <a:r>
              <a:rPr lang="en-US" altLang="zh-TW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TW" altLang="en-US" sz="4400" dirty="0">
                <a:solidFill>
                  <a:srgbClr val="001918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和</a:t>
            </a:r>
            <a:r>
              <a:rPr lang="zh-TW" altLang="en-US" sz="4400" u="sng" dirty="0">
                <a:solidFill>
                  <a:srgbClr val="001918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利未記的四重七災</a:t>
            </a:r>
            <a:r>
              <a:rPr lang="zh-TW" altLang="en-US" sz="4400" dirty="0">
                <a:solidFill>
                  <a:srgbClr val="001918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有值得比較之處</a:t>
            </a:r>
            <a:r>
              <a:rPr lang="zh-CN" altLang="en-US" sz="4400" dirty="0">
                <a:solidFill>
                  <a:srgbClr val="001918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。</a:t>
            </a:r>
            <a:r>
              <a:rPr lang="en-US" altLang="zh-TW" sz="4400" dirty="0">
                <a:solidFill>
                  <a:srgbClr val="001918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CN" altLang="en-US" sz="4400" dirty="0">
                <a:solidFill>
                  <a:srgbClr val="001918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利未記</a:t>
            </a:r>
            <a:r>
              <a:rPr lang="en-US" sz="4400" dirty="0">
                <a:solidFill>
                  <a:srgbClr val="001918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26</a:t>
            </a:r>
            <a:r>
              <a:rPr lang="zh-CN" altLang="en-US" sz="4400" dirty="0">
                <a:solidFill>
                  <a:srgbClr val="001918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章</a:t>
            </a:r>
            <a:r>
              <a:rPr lang="en-US" altLang="zh-CN" sz="4400" dirty="0">
                <a:solidFill>
                  <a:srgbClr val="001918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</a:p>
          <a:p>
            <a:pPr marL="0" marR="0" indent="0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1918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明顯表示七雷的內容雖然封起來，不予揭示，其內容必然是關乎</a:t>
            </a:r>
            <a:r>
              <a:rPr lang="en-US" altLang="zh-CN" sz="4400" dirty="0">
                <a:solidFill>
                  <a:srgbClr val="001918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必然發生，並且與七印</a:t>
            </a:r>
            <a:r>
              <a:rPr lang="en-US" altLang="zh-CN" sz="44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/</a:t>
            </a:r>
            <a:r>
              <a:rPr lang="zh-CN" altLang="en-US" sz="44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七號</a:t>
            </a:r>
            <a:r>
              <a:rPr lang="en-US" altLang="zh-CN" sz="44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/</a:t>
            </a:r>
            <a:r>
              <a:rPr lang="zh-CN" altLang="en-US" sz="44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七碗同時的，審判之災</a:t>
            </a:r>
            <a:r>
              <a:rPr lang="zh-CN" altLang="en-US" sz="4400" dirty="0">
                <a:solidFill>
                  <a:srgbClr val="001918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。</a:t>
            </a:r>
            <a:r>
              <a:rPr lang="en-US" altLang="zh-CN" sz="4400" dirty="0">
                <a:solidFill>
                  <a:srgbClr val="001918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endParaRPr lang="en-US" sz="4400" dirty="0">
              <a:solidFill>
                <a:srgbClr val="001918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3341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466726"/>
            <a:ext cx="8229600" cy="59531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5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我所看見的那踏海踏地的天使向天舉起右手來， 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6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指著那創造天和天上之物、地和地上之物、海和海中之物，直活到永永遠遠的，起誓說：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「不再有時日了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！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〔或作不再耽延了〕</a:t>
            </a:r>
            <a:endParaRPr lang="en-US" sz="48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7271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0856" y="566737"/>
            <a:ext cx="8142288" cy="57245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algn="ctr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4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「不再有時日了</a:t>
            </a:r>
            <a:r>
              <a:rPr lang="en-GB" sz="44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！</a:t>
            </a:r>
            <a:endParaRPr lang="en-US" altLang="zh-TW" sz="4400" u="sng" dirty="0">
              <a:solidFill>
                <a:srgbClr val="00000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marR="0" indent="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彼得後書 </a:t>
            </a:r>
            <a:r>
              <a:rPr lang="en-US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3:9 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主所應許的尚未成就、</a:t>
            </a:r>
            <a:r>
              <a:rPr lang="zh-TW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有人以為</a:t>
            </a:r>
            <a:r>
              <a:rPr lang="zh-CN" altLang="en-US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是耽延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</a:t>
            </a:r>
            <a:r>
              <a:rPr lang="zh-TW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其實不是耽延</a:t>
            </a:r>
            <a:r>
              <a:rPr lang="zh-TW" sz="4000" dirty="0">
                <a:solidFill>
                  <a:srgbClr val="0000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、乃是寬容你們、不願有一人沉淪、乃願人人都悔改。</a:t>
            </a:r>
            <a:r>
              <a:rPr 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10 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但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主的日子要像賊來到一樣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．那日天必大有響聲廢去、有形質的都要被烈火銷化、地和其上的物都要燒盡了。</a:t>
            </a:r>
            <a:endParaRPr lang="en-US" sz="40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2002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Freeform: Shape 6">
            <a:extLst>
              <a:ext uri="{FF2B5EF4-FFF2-40B4-BE49-F238E27FC236}">
                <a16:creationId xmlns:a16="http://schemas.microsoft.com/office/drawing/2014/main" id="{C5486FEF-95C5-433A-8B8C-9C07A3C38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099082"/>
          </a:xfrm>
          <a:custGeom>
            <a:avLst/>
            <a:gdLst>
              <a:gd name="connsiteX0" fmla="*/ 7230262 w 12192000"/>
              <a:gd name="connsiteY0" fmla="*/ 5906862 h 6099082"/>
              <a:gd name="connsiteX1" fmla="*/ 7197115 w 12192000"/>
              <a:gd name="connsiteY1" fmla="*/ 5913338 h 6099082"/>
              <a:gd name="connsiteX2" fmla="*/ 7214545 w 12192000"/>
              <a:gd name="connsiteY2" fmla="*/ 5911744 h 6099082"/>
              <a:gd name="connsiteX3" fmla="*/ 7230262 w 12192000"/>
              <a:gd name="connsiteY3" fmla="*/ 5906862 h 6099082"/>
              <a:gd name="connsiteX4" fmla="*/ 7009120 w 12192000"/>
              <a:gd name="connsiteY4" fmla="*/ 5850263 h 6099082"/>
              <a:gd name="connsiteX5" fmla="*/ 7021563 w 12192000"/>
              <a:gd name="connsiteY5" fmla="*/ 5861355 h 6099082"/>
              <a:gd name="connsiteX6" fmla="*/ 7021563 w 12192000"/>
              <a:gd name="connsiteY6" fmla="*/ 5861354 h 6099082"/>
              <a:gd name="connsiteX7" fmla="*/ 7768443 w 12192000"/>
              <a:gd name="connsiteY7" fmla="*/ 5742074 h 6099082"/>
              <a:gd name="connsiteX8" fmla="*/ 7768443 w 12192000"/>
              <a:gd name="connsiteY8" fmla="*/ 5742075 h 6099082"/>
              <a:gd name="connsiteX9" fmla="*/ 7792447 w 12192000"/>
              <a:gd name="connsiteY9" fmla="*/ 5764553 h 6099082"/>
              <a:gd name="connsiteX10" fmla="*/ 7768443 w 12192000"/>
              <a:gd name="connsiteY10" fmla="*/ 5742074 h 6099082"/>
              <a:gd name="connsiteX11" fmla="*/ 4038748 w 12192000"/>
              <a:gd name="connsiteY11" fmla="*/ 5739955 h 6099082"/>
              <a:gd name="connsiteX12" fmla="*/ 4030517 w 12192000"/>
              <a:gd name="connsiteY12" fmla="*/ 5751599 h 6099082"/>
              <a:gd name="connsiteX13" fmla="*/ 4015609 w 12192000"/>
              <a:gd name="connsiteY13" fmla="*/ 5770450 h 6099082"/>
              <a:gd name="connsiteX14" fmla="*/ 3996845 w 12192000"/>
              <a:gd name="connsiteY14" fmla="*/ 5780104 h 6099082"/>
              <a:gd name="connsiteX15" fmla="*/ 4030518 w 12192000"/>
              <a:gd name="connsiteY15" fmla="*/ 5751599 h 6099082"/>
              <a:gd name="connsiteX16" fmla="*/ 6245343 w 12192000"/>
              <a:gd name="connsiteY16" fmla="*/ 5736549 h 6099082"/>
              <a:gd name="connsiteX17" fmla="*/ 6274406 w 12192000"/>
              <a:gd name="connsiteY17" fmla="*/ 5743345 h 6099082"/>
              <a:gd name="connsiteX18" fmla="*/ 6291246 w 12192000"/>
              <a:gd name="connsiteY18" fmla="*/ 5749662 h 6099082"/>
              <a:gd name="connsiteX19" fmla="*/ 6291385 w 12192000"/>
              <a:gd name="connsiteY19" fmla="*/ 5749714 h 6099082"/>
              <a:gd name="connsiteX20" fmla="*/ 6306284 w 12192000"/>
              <a:gd name="connsiteY20" fmla="*/ 5755552 h 6099082"/>
              <a:gd name="connsiteX21" fmla="*/ 6308075 w 12192000"/>
              <a:gd name="connsiteY21" fmla="*/ 5755968 h 6099082"/>
              <a:gd name="connsiteX22" fmla="*/ 6313854 w 12192000"/>
              <a:gd name="connsiteY22" fmla="*/ 5758133 h 6099082"/>
              <a:gd name="connsiteX23" fmla="*/ 6337047 w 12192000"/>
              <a:gd name="connsiteY23" fmla="*/ 5762696 h 6099082"/>
              <a:gd name="connsiteX24" fmla="*/ 6308075 w 12192000"/>
              <a:gd name="connsiteY24" fmla="*/ 5755968 h 6099082"/>
              <a:gd name="connsiteX25" fmla="*/ 6291385 w 12192000"/>
              <a:gd name="connsiteY25" fmla="*/ 5749714 h 6099082"/>
              <a:gd name="connsiteX26" fmla="*/ 6276197 w 12192000"/>
              <a:gd name="connsiteY26" fmla="*/ 5743764 h 6099082"/>
              <a:gd name="connsiteX27" fmla="*/ 6274406 w 12192000"/>
              <a:gd name="connsiteY27" fmla="*/ 5743345 h 6099082"/>
              <a:gd name="connsiteX28" fmla="*/ 6268612 w 12192000"/>
              <a:gd name="connsiteY28" fmla="*/ 5741171 h 6099082"/>
              <a:gd name="connsiteX29" fmla="*/ 6245343 w 12192000"/>
              <a:gd name="connsiteY29" fmla="*/ 5736549 h 6099082"/>
              <a:gd name="connsiteX30" fmla="*/ 3871824 w 12192000"/>
              <a:gd name="connsiteY30" fmla="*/ 5726642 h 6099082"/>
              <a:gd name="connsiteX31" fmla="*/ 3908498 w 12192000"/>
              <a:gd name="connsiteY31" fmla="*/ 5756123 h 6099082"/>
              <a:gd name="connsiteX32" fmla="*/ 3908984 w 12192000"/>
              <a:gd name="connsiteY32" fmla="*/ 5756350 h 6099082"/>
              <a:gd name="connsiteX33" fmla="*/ 3908498 w 12192000"/>
              <a:gd name="connsiteY33" fmla="*/ 5756123 h 6099082"/>
              <a:gd name="connsiteX34" fmla="*/ 3871824 w 12192000"/>
              <a:gd name="connsiteY34" fmla="*/ 5726642 h 6099082"/>
              <a:gd name="connsiteX35" fmla="*/ 6558837 w 12192000"/>
              <a:gd name="connsiteY35" fmla="*/ 5706717 h 6099082"/>
              <a:gd name="connsiteX36" fmla="*/ 6529984 w 12192000"/>
              <a:gd name="connsiteY36" fmla="*/ 5708163 h 6099082"/>
              <a:gd name="connsiteX37" fmla="*/ 6589207 w 12192000"/>
              <a:gd name="connsiteY37" fmla="*/ 5711593 h 6099082"/>
              <a:gd name="connsiteX38" fmla="*/ 6558837 w 12192000"/>
              <a:gd name="connsiteY38" fmla="*/ 5706717 h 6099082"/>
              <a:gd name="connsiteX39" fmla="*/ 4834454 w 12192000"/>
              <a:gd name="connsiteY39" fmla="*/ 5646059 h 6099082"/>
              <a:gd name="connsiteX40" fmla="*/ 4883985 w 12192000"/>
              <a:gd name="connsiteY40" fmla="*/ 5670301 h 6099082"/>
              <a:gd name="connsiteX41" fmla="*/ 4858238 w 12192000"/>
              <a:gd name="connsiteY41" fmla="*/ 5663787 h 6099082"/>
              <a:gd name="connsiteX42" fmla="*/ 4834454 w 12192000"/>
              <a:gd name="connsiteY42" fmla="*/ 5646059 h 6099082"/>
              <a:gd name="connsiteX43" fmla="*/ 5056443 w 12192000"/>
              <a:gd name="connsiteY43" fmla="*/ 5643725 h 6099082"/>
              <a:gd name="connsiteX44" fmla="*/ 5072588 w 12192000"/>
              <a:gd name="connsiteY44" fmla="*/ 5644505 h 6099082"/>
              <a:gd name="connsiteX45" fmla="*/ 5089161 w 12192000"/>
              <a:gd name="connsiteY45" fmla="*/ 5653107 h 6099082"/>
              <a:gd name="connsiteX46" fmla="*/ 5056443 w 12192000"/>
              <a:gd name="connsiteY46" fmla="*/ 5643725 h 6099082"/>
              <a:gd name="connsiteX47" fmla="*/ 739852 w 12192000"/>
              <a:gd name="connsiteY47" fmla="*/ 5343843 h 6099082"/>
              <a:gd name="connsiteX48" fmla="*/ 724278 w 12192000"/>
              <a:gd name="connsiteY48" fmla="*/ 5365062 h 6099082"/>
              <a:gd name="connsiteX49" fmla="*/ 708621 w 12192000"/>
              <a:gd name="connsiteY49" fmla="*/ 5381222 h 6099082"/>
              <a:gd name="connsiteX50" fmla="*/ 691439 w 12192000"/>
              <a:gd name="connsiteY50" fmla="*/ 5386697 h 6099082"/>
              <a:gd name="connsiteX51" fmla="*/ 708622 w 12192000"/>
              <a:gd name="connsiteY51" fmla="*/ 5381222 h 6099082"/>
              <a:gd name="connsiteX52" fmla="*/ 724279 w 12192000"/>
              <a:gd name="connsiteY52" fmla="*/ 5365062 h 6099082"/>
              <a:gd name="connsiteX53" fmla="*/ 739852 w 12192000"/>
              <a:gd name="connsiteY53" fmla="*/ 5343843 h 6099082"/>
              <a:gd name="connsiteX54" fmla="*/ 8934151 w 12192000"/>
              <a:gd name="connsiteY54" fmla="*/ 5275333 h 6099082"/>
              <a:gd name="connsiteX55" fmla="*/ 8954249 w 12192000"/>
              <a:gd name="connsiteY55" fmla="*/ 5290264 h 6099082"/>
              <a:gd name="connsiteX56" fmla="*/ 8962389 w 12192000"/>
              <a:gd name="connsiteY56" fmla="*/ 5293563 h 6099082"/>
              <a:gd name="connsiteX57" fmla="*/ 8954250 w 12192000"/>
              <a:gd name="connsiteY57" fmla="*/ 5290264 h 6099082"/>
              <a:gd name="connsiteX58" fmla="*/ 8934151 w 12192000"/>
              <a:gd name="connsiteY58" fmla="*/ 5275333 h 6099082"/>
              <a:gd name="connsiteX59" fmla="*/ 2314816 w 12192000"/>
              <a:gd name="connsiteY59" fmla="*/ 5273737 h 6099082"/>
              <a:gd name="connsiteX60" fmla="*/ 2300909 w 12192000"/>
              <a:gd name="connsiteY60" fmla="*/ 5279143 h 6099082"/>
              <a:gd name="connsiteX61" fmla="*/ 2216515 w 12192000"/>
              <a:gd name="connsiteY61" fmla="*/ 5314887 h 6099082"/>
              <a:gd name="connsiteX62" fmla="*/ 2300910 w 12192000"/>
              <a:gd name="connsiteY62" fmla="*/ 5279143 h 6099082"/>
              <a:gd name="connsiteX63" fmla="*/ 1916629 w 12192000"/>
              <a:gd name="connsiteY63" fmla="*/ 5252000 h 6099082"/>
              <a:gd name="connsiteX64" fmla="*/ 1907132 w 12192000"/>
              <a:gd name="connsiteY64" fmla="*/ 5255330 h 6099082"/>
              <a:gd name="connsiteX65" fmla="*/ 1866619 w 12192000"/>
              <a:gd name="connsiteY65" fmla="*/ 5265015 h 6099082"/>
              <a:gd name="connsiteX66" fmla="*/ 1907133 w 12192000"/>
              <a:gd name="connsiteY66" fmla="*/ 5255330 h 6099082"/>
              <a:gd name="connsiteX67" fmla="*/ 2058204 w 12192000"/>
              <a:gd name="connsiteY67" fmla="*/ 5241232 h 6099082"/>
              <a:gd name="connsiteX68" fmla="*/ 2108194 w 12192000"/>
              <a:gd name="connsiteY68" fmla="*/ 5255939 h 6099082"/>
              <a:gd name="connsiteX69" fmla="*/ 2058204 w 12192000"/>
              <a:gd name="connsiteY69" fmla="*/ 5241232 h 6099082"/>
              <a:gd name="connsiteX70" fmla="*/ 0 w 12192000"/>
              <a:gd name="connsiteY70" fmla="*/ 0 h 6099082"/>
              <a:gd name="connsiteX71" fmla="*/ 12191456 w 12192000"/>
              <a:gd name="connsiteY71" fmla="*/ 0 h 6099082"/>
              <a:gd name="connsiteX72" fmla="*/ 12191456 w 12192000"/>
              <a:gd name="connsiteY72" fmla="*/ 873938 h 6099082"/>
              <a:gd name="connsiteX73" fmla="*/ 12192000 w 12192000"/>
              <a:gd name="connsiteY73" fmla="*/ 873938 h 6099082"/>
              <a:gd name="connsiteX74" fmla="*/ 12192000 w 12192000"/>
              <a:gd name="connsiteY74" fmla="*/ 3249107 h 6099082"/>
              <a:gd name="connsiteX75" fmla="*/ 12192000 w 12192000"/>
              <a:gd name="connsiteY75" fmla="*/ 3283970 h 6099082"/>
              <a:gd name="connsiteX76" fmla="*/ 12192000 w 12192000"/>
              <a:gd name="connsiteY76" fmla="*/ 3681702 h 6099082"/>
              <a:gd name="connsiteX77" fmla="*/ 12160947 w 12192000"/>
              <a:gd name="connsiteY77" fmla="*/ 3710323 h 6099082"/>
              <a:gd name="connsiteX78" fmla="*/ 12026448 w 12192000"/>
              <a:gd name="connsiteY78" fmla="*/ 3770523 h 6099082"/>
              <a:gd name="connsiteX79" fmla="*/ 11986443 w 12192000"/>
              <a:gd name="connsiteY79" fmla="*/ 3786526 h 6099082"/>
              <a:gd name="connsiteX80" fmla="*/ 11821656 w 12192000"/>
              <a:gd name="connsiteY80" fmla="*/ 3889591 h 6099082"/>
              <a:gd name="connsiteX81" fmla="*/ 11672489 w 12192000"/>
              <a:gd name="connsiteY81" fmla="*/ 4017039 h 6099082"/>
              <a:gd name="connsiteX82" fmla="*/ 11562947 w 12192000"/>
              <a:gd name="connsiteY82" fmla="*/ 4168300 h 6099082"/>
              <a:gd name="connsiteX83" fmla="*/ 11532275 w 12192000"/>
              <a:gd name="connsiteY83" fmla="*/ 4204307 h 6099082"/>
              <a:gd name="connsiteX84" fmla="*/ 11448453 w 12192000"/>
              <a:gd name="connsiteY84" fmla="*/ 4249457 h 6099082"/>
              <a:gd name="connsiteX85" fmla="*/ 11374346 w 12192000"/>
              <a:gd name="connsiteY85" fmla="*/ 4283366 h 6099082"/>
              <a:gd name="connsiteX86" fmla="*/ 11320623 w 12192000"/>
              <a:gd name="connsiteY86" fmla="*/ 4320897 h 6099082"/>
              <a:gd name="connsiteX87" fmla="*/ 11275283 w 12192000"/>
              <a:gd name="connsiteY87" fmla="*/ 4355378 h 6099082"/>
              <a:gd name="connsiteX88" fmla="*/ 11172600 w 12192000"/>
              <a:gd name="connsiteY88" fmla="*/ 4444536 h 6099082"/>
              <a:gd name="connsiteX89" fmla="*/ 11058869 w 12192000"/>
              <a:gd name="connsiteY89" fmla="*/ 4519786 h 6099082"/>
              <a:gd name="connsiteX90" fmla="*/ 10967423 w 12192000"/>
              <a:gd name="connsiteY90" fmla="*/ 4611991 h 6099082"/>
              <a:gd name="connsiteX91" fmla="*/ 10929704 w 12192000"/>
              <a:gd name="connsiteY91" fmla="*/ 4661903 h 6099082"/>
              <a:gd name="connsiteX92" fmla="*/ 10850453 w 12192000"/>
              <a:gd name="connsiteY92" fmla="*/ 4696003 h 6099082"/>
              <a:gd name="connsiteX93" fmla="*/ 10764534 w 12192000"/>
              <a:gd name="connsiteY93" fmla="*/ 4749345 h 6099082"/>
              <a:gd name="connsiteX94" fmla="*/ 10703573 w 12192000"/>
              <a:gd name="connsiteY94" fmla="*/ 4802305 h 6099082"/>
              <a:gd name="connsiteX95" fmla="*/ 10656519 w 12192000"/>
              <a:gd name="connsiteY95" fmla="*/ 4837740 h 6099082"/>
              <a:gd name="connsiteX96" fmla="*/ 10590031 w 12192000"/>
              <a:gd name="connsiteY96" fmla="*/ 4873366 h 6099082"/>
              <a:gd name="connsiteX97" fmla="*/ 10523354 w 12192000"/>
              <a:gd name="connsiteY97" fmla="*/ 4920039 h 6099082"/>
              <a:gd name="connsiteX98" fmla="*/ 10490969 w 12192000"/>
              <a:gd name="connsiteY98" fmla="*/ 4948806 h 6099082"/>
              <a:gd name="connsiteX99" fmla="*/ 10428291 w 12192000"/>
              <a:gd name="connsiteY99" fmla="*/ 4996622 h 6099082"/>
              <a:gd name="connsiteX100" fmla="*/ 10363709 w 12192000"/>
              <a:gd name="connsiteY100" fmla="*/ 5041201 h 6099082"/>
              <a:gd name="connsiteX101" fmla="*/ 10242357 w 12192000"/>
              <a:gd name="connsiteY101" fmla="*/ 5092257 h 6099082"/>
              <a:gd name="connsiteX102" fmla="*/ 10131863 w 12192000"/>
              <a:gd name="connsiteY102" fmla="*/ 5167315 h 6099082"/>
              <a:gd name="connsiteX103" fmla="*/ 10044230 w 12192000"/>
              <a:gd name="connsiteY103" fmla="*/ 5222182 h 6099082"/>
              <a:gd name="connsiteX104" fmla="*/ 9993175 w 12192000"/>
              <a:gd name="connsiteY104" fmla="*/ 5258189 h 6099082"/>
              <a:gd name="connsiteX105" fmla="*/ 9899446 w 12192000"/>
              <a:gd name="connsiteY105" fmla="*/ 5338582 h 6099082"/>
              <a:gd name="connsiteX106" fmla="*/ 9754088 w 12192000"/>
              <a:gd name="connsiteY106" fmla="*/ 5423166 h 6099082"/>
              <a:gd name="connsiteX107" fmla="*/ 9666265 w 12192000"/>
              <a:gd name="connsiteY107" fmla="*/ 5468888 h 6099082"/>
              <a:gd name="connsiteX108" fmla="*/ 9477283 w 12192000"/>
              <a:gd name="connsiteY108" fmla="*/ 5537851 h 6099082"/>
              <a:gd name="connsiteX109" fmla="*/ 9416321 w 12192000"/>
              <a:gd name="connsiteY109" fmla="*/ 5562426 h 6099082"/>
              <a:gd name="connsiteX110" fmla="*/ 9346597 w 12192000"/>
              <a:gd name="connsiteY110" fmla="*/ 5578619 h 6099082"/>
              <a:gd name="connsiteX111" fmla="*/ 9234579 w 12192000"/>
              <a:gd name="connsiteY111" fmla="*/ 5616911 h 6099082"/>
              <a:gd name="connsiteX112" fmla="*/ 9015878 w 12192000"/>
              <a:gd name="connsiteY112" fmla="*/ 5682826 h 6099082"/>
              <a:gd name="connsiteX113" fmla="*/ 8967871 w 12192000"/>
              <a:gd name="connsiteY113" fmla="*/ 5692923 h 6099082"/>
              <a:gd name="connsiteX114" fmla="*/ 8845565 w 12192000"/>
              <a:gd name="connsiteY114" fmla="*/ 5735407 h 6099082"/>
              <a:gd name="connsiteX115" fmla="*/ 8772219 w 12192000"/>
              <a:gd name="connsiteY115" fmla="*/ 5763982 h 6099082"/>
              <a:gd name="connsiteX116" fmla="*/ 8711448 w 12192000"/>
              <a:gd name="connsiteY116" fmla="*/ 5780366 h 6099082"/>
              <a:gd name="connsiteX117" fmla="*/ 8657726 w 12192000"/>
              <a:gd name="connsiteY117" fmla="*/ 5787986 h 6099082"/>
              <a:gd name="connsiteX118" fmla="*/ 8516369 w 12192000"/>
              <a:gd name="connsiteY118" fmla="*/ 5825705 h 6099082"/>
              <a:gd name="connsiteX119" fmla="*/ 8459979 w 12192000"/>
              <a:gd name="connsiteY119" fmla="*/ 5840566 h 6099082"/>
              <a:gd name="connsiteX120" fmla="*/ 8313671 w 12192000"/>
              <a:gd name="connsiteY120" fmla="*/ 5891622 h 6099082"/>
              <a:gd name="connsiteX121" fmla="*/ 8189651 w 12192000"/>
              <a:gd name="connsiteY121" fmla="*/ 5925341 h 6099082"/>
              <a:gd name="connsiteX122" fmla="*/ 8137835 w 12192000"/>
              <a:gd name="connsiteY122" fmla="*/ 5941534 h 6099082"/>
              <a:gd name="connsiteX123" fmla="*/ 8019339 w 12192000"/>
              <a:gd name="connsiteY123" fmla="*/ 5968586 h 6099082"/>
              <a:gd name="connsiteX124" fmla="*/ 7952280 w 12192000"/>
              <a:gd name="connsiteY124" fmla="*/ 5987637 h 6099082"/>
              <a:gd name="connsiteX125" fmla="*/ 7788636 w 12192000"/>
              <a:gd name="connsiteY125" fmla="*/ 6009163 h 6099082"/>
              <a:gd name="connsiteX126" fmla="*/ 7619655 w 12192000"/>
              <a:gd name="connsiteY126" fmla="*/ 6029928 h 6099082"/>
              <a:gd name="connsiteX127" fmla="*/ 7526880 w 12192000"/>
              <a:gd name="connsiteY127" fmla="*/ 6036786 h 6099082"/>
              <a:gd name="connsiteX128" fmla="*/ 7445916 w 12192000"/>
              <a:gd name="connsiteY128" fmla="*/ 6047647 h 6099082"/>
              <a:gd name="connsiteX129" fmla="*/ 7375428 w 12192000"/>
              <a:gd name="connsiteY129" fmla="*/ 6054505 h 6099082"/>
              <a:gd name="connsiteX130" fmla="*/ 7263220 w 12192000"/>
              <a:gd name="connsiteY130" fmla="*/ 6068411 h 6099082"/>
              <a:gd name="connsiteX131" fmla="*/ 7216547 w 12192000"/>
              <a:gd name="connsiteY131" fmla="*/ 6072032 h 6099082"/>
              <a:gd name="connsiteX132" fmla="*/ 7106432 w 12192000"/>
              <a:gd name="connsiteY132" fmla="*/ 6071840 h 6099082"/>
              <a:gd name="connsiteX133" fmla="*/ 7068141 w 12192000"/>
              <a:gd name="connsiteY133" fmla="*/ 6069936 h 6099082"/>
              <a:gd name="connsiteX134" fmla="*/ 6994415 w 12192000"/>
              <a:gd name="connsiteY134" fmla="*/ 6046313 h 6099082"/>
              <a:gd name="connsiteX135" fmla="*/ 6985653 w 12192000"/>
              <a:gd name="connsiteY135" fmla="*/ 6044599 h 6099082"/>
              <a:gd name="connsiteX136" fmla="*/ 6937263 w 12192000"/>
              <a:gd name="connsiteY136" fmla="*/ 6035263 h 6099082"/>
              <a:gd name="connsiteX137" fmla="*/ 6910782 w 12192000"/>
              <a:gd name="connsiteY137" fmla="*/ 6032214 h 6099082"/>
              <a:gd name="connsiteX138" fmla="*/ 6810195 w 12192000"/>
              <a:gd name="connsiteY138" fmla="*/ 6012784 h 6099082"/>
              <a:gd name="connsiteX139" fmla="*/ 6752283 w 12192000"/>
              <a:gd name="connsiteY139" fmla="*/ 6003639 h 6099082"/>
              <a:gd name="connsiteX140" fmla="*/ 6705417 w 12192000"/>
              <a:gd name="connsiteY140" fmla="*/ 6004974 h 6099082"/>
              <a:gd name="connsiteX141" fmla="*/ 6623118 w 12192000"/>
              <a:gd name="connsiteY141" fmla="*/ 6006687 h 6099082"/>
              <a:gd name="connsiteX142" fmla="*/ 6596828 w 12192000"/>
              <a:gd name="connsiteY142" fmla="*/ 6011070 h 6099082"/>
              <a:gd name="connsiteX143" fmla="*/ 6477951 w 12192000"/>
              <a:gd name="connsiteY143" fmla="*/ 5998495 h 6099082"/>
              <a:gd name="connsiteX144" fmla="*/ 6410131 w 12192000"/>
              <a:gd name="connsiteY144" fmla="*/ 5997543 h 6099082"/>
              <a:gd name="connsiteX145" fmla="*/ 6333739 w 12192000"/>
              <a:gd name="connsiteY145" fmla="*/ 5981920 h 6099082"/>
              <a:gd name="connsiteX146" fmla="*/ 6311449 w 12192000"/>
              <a:gd name="connsiteY146" fmla="*/ 5982682 h 6099082"/>
              <a:gd name="connsiteX147" fmla="*/ 6286493 w 12192000"/>
              <a:gd name="connsiteY147" fmla="*/ 5984017 h 6099082"/>
              <a:gd name="connsiteX148" fmla="*/ 6209909 w 12192000"/>
              <a:gd name="connsiteY148" fmla="*/ 5985161 h 6099082"/>
              <a:gd name="connsiteX149" fmla="*/ 6163424 w 12192000"/>
              <a:gd name="connsiteY149" fmla="*/ 5990874 h 6099082"/>
              <a:gd name="connsiteX150" fmla="*/ 6074841 w 12192000"/>
              <a:gd name="connsiteY150" fmla="*/ 5987447 h 6099082"/>
              <a:gd name="connsiteX151" fmla="*/ 6042072 w 12192000"/>
              <a:gd name="connsiteY151" fmla="*/ 5992399 h 6099082"/>
              <a:gd name="connsiteX152" fmla="*/ 5959204 w 12192000"/>
              <a:gd name="connsiteY152" fmla="*/ 5992971 h 6099082"/>
              <a:gd name="connsiteX153" fmla="*/ 5884905 w 12192000"/>
              <a:gd name="connsiteY153" fmla="*/ 5990113 h 6099082"/>
              <a:gd name="connsiteX154" fmla="*/ 5813275 w 12192000"/>
              <a:gd name="connsiteY154" fmla="*/ 5991637 h 6099082"/>
              <a:gd name="connsiteX155" fmla="*/ 5762029 w 12192000"/>
              <a:gd name="connsiteY155" fmla="*/ 5997923 h 6099082"/>
              <a:gd name="connsiteX156" fmla="*/ 5706401 w 12192000"/>
              <a:gd name="connsiteY156" fmla="*/ 6001734 h 6099082"/>
              <a:gd name="connsiteX157" fmla="*/ 5553045 w 12192000"/>
              <a:gd name="connsiteY157" fmla="*/ 6024403 h 6099082"/>
              <a:gd name="connsiteX158" fmla="*/ 5524660 w 12192000"/>
              <a:gd name="connsiteY158" fmla="*/ 6018880 h 6099082"/>
              <a:gd name="connsiteX159" fmla="*/ 5363491 w 12192000"/>
              <a:gd name="connsiteY159" fmla="*/ 6013736 h 6099082"/>
              <a:gd name="connsiteX160" fmla="*/ 5328437 w 12192000"/>
              <a:gd name="connsiteY160" fmla="*/ 6014118 h 6099082"/>
              <a:gd name="connsiteX161" fmla="*/ 5234326 w 12192000"/>
              <a:gd name="connsiteY161" fmla="*/ 5991637 h 6099082"/>
              <a:gd name="connsiteX162" fmla="*/ 5089161 w 12192000"/>
              <a:gd name="connsiteY162" fmla="*/ 6027262 h 6099082"/>
              <a:gd name="connsiteX163" fmla="*/ 4953328 w 12192000"/>
              <a:gd name="connsiteY163" fmla="*/ 6071840 h 6099082"/>
              <a:gd name="connsiteX164" fmla="*/ 4936184 w 12192000"/>
              <a:gd name="connsiteY164" fmla="*/ 6077555 h 6099082"/>
              <a:gd name="connsiteX165" fmla="*/ 4887414 w 12192000"/>
              <a:gd name="connsiteY165" fmla="*/ 6087272 h 6099082"/>
              <a:gd name="connsiteX166" fmla="*/ 4827024 w 12192000"/>
              <a:gd name="connsiteY166" fmla="*/ 6090701 h 6099082"/>
              <a:gd name="connsiteX167" fmla="*/ 4750439 w 12192000"/>
              <a:gd name="connsiteY167" fmla="*/ 6099082 h 6099082"/>
              <a:gd name="connsiteX168" fmla="*/ 4689097 w 12192000"/>
              <a:gd name="connsiteY168" fmla="*/ 6088605 h 6099082"/>
              <a:gd name="connsiteX169" fmla="*/ 4603368 w 12192000"/>
              <a:gd name="connsiteY169" fmla="*/ 6072984 h 6099082"/>
              <a:gd name="connsiteX170" fmla="*/ 4522595 w 12192000"/>
              <a:gd name="connsiteY170" fmla="*/ 6058123 h 6099082"/>
              <a:gd name="connsiteX171" fmla="*/ 4497067 w 12192000"/>
              <a:gd name="connsiteY171" fmla="*/ 6075649 h 6099082"/>
              <a:gd name="connsiteX172" fmla="*/ 4457632 w 12192000"/>
              <a:gd name="connsiteY172" fmla="*/ 6090890 h 6099082"/>
              <a:gd name="connsiteX173" fmla="*/ 4413816 w 12192000"/>
              <a:gd name="connsiteY173" fmla="*/ 6072601 h 6099082"/>
              <a:gd name="connsiteX174" fmla="*/ 4311323 w 12192000"/>
              <a:gd name="connsiteY174" fmla="*/ 6034693 h 6099082"/>
              <a:gd name="connsiteX175" fmla="*/ 4246551 w 12192000"/>
              <a:gd name="connsiteY175" fmla="*/ 6032976 h 6099082"/>
              <a:gd name="connsiteX176" fmla="*/ 4105766 w 12192000"/>
              <a:gd name="connsiteY176" fmla="*/ 6016784 h 6099082"/>
              <a:gd name="connsiteX177" fmla="*/ 4013753 w 12192000"/>
              <a:gd name="connsiteY177" fmla="*/ 5993733 h 6099082"/>
              <a:gd name="connsiteX178" fmla="*/ 3947648 w 12192000"/>
              <a:gd name="connsiteY178" fmla="*/ 5967634 h 6099082"/>
              <a:gd name="connsiteX179" fmla="*/ 3852966 w 12192000"/>
              <a:gd name="connsiteY179" fmla="*/ 5933533 h 6099082"/>
              <a:gd name="connsiteX180" fmla="*/ 3757902 w 12192000"/>
              <a:gd name="connsiteY180" fmla="*/ 5915816 h 6099082"/>
              <a:gd name="connsiteX181" fmla="*/ 3689131 w 12192000"/>
              <a:gd name="connsiteY181" fmla="*/ 5893526 h 6099082"/>
              <a:gd name="connsiteX182" fmla="*/ 3605116 w 12192000"/>
              <a:gd name="connsiteY182" fmla="*/ 5878285 h 6099082"/>
              <a:gd name="connsiteX183" fmla="*/ 3534629 w 12192000"/>
              <a:gd name="connsiteY183" fmla="*/ 5877715 h 6099082"/>
              <a:gd name="connsiteX184" fmla="*/ 3424135 w 12192000"/>
              <a:gd name="connsiteY184" fmla="*/ 5880382 h 6099082"/>
              <a:gd name="connsiteX185" fmla="*/ 3288877 w 12192000"/>
              <a:gd name="connsiteY185" fmla="*/ 5834280 h 6099082"/>
              <a:gd name="connsiteX186" fmla="*/ 3234202 w 12192000"/>
              <a:gd name="connsiteY186" fmla="*/ 5823991 h 6099082"/>
              <a:gd name="connsiteX187" fmla="*/ 3182763 w 12192000"/>
              <a:gd name="connsiteY187" fmla="*/ 5819229 h 6099082"/>
              <a:gd name="connsiteX188" fmla="*/ 3073604 w 12192000"/>
              <a:gd name="connsiteY188" fmla="*/ 5788558 h 6099082"/>
              <a:gd name="connsiteX189" fmla="*/ 3029216 w 12192000"/>
              <a:gd name="connsiteY189" fmla="*/ 5778459 h 6099082"/>
              <a:gd name="connsiteX190" fmla="*/ 2967110 w 12192000"/>
              <a:gd name="connsiteY190" fmla="*/ 5778651 h 6099082"/>
              <a:gd name="connsiteX191" fmla="*/ 2854140 w 12192000"/>
              <a:gd name="connsiteY191" fmla="*/ 5764553 h 6099082"/>
              <a:gd name="connsiteX192" fmla="*/ 2741360 w 12192000"/>
              <a:gd name="connsiteY192" fmla="*/ 5723403 h 6099082"/>
              <a:gd name="connsiteX193" fmla="*/ 2693543 w 12192000"/>
              <a:gd name="connsiteY193" fmla="*/ 5727405 h 6099082"/>
              <a:gd name="connsiteX194" fmla="*/ 2676398 w 12192000"/>
              <a:gd name="connsiteY194" fmla="*/ 5726453 h 6099082"/>
              <a:gd name="connsiteX195" fmla="*/ 2522279 w 12192000"/>
              <a:gd name="connsiteY195" fmla="*/ 5703782 h 6099082"/>
              <a:gd name="connsiteX196" fmla="*/ 2506847 w 12192000"/>
              <a:gd name="connsiteY196" fmla="*/ 5701305 h 6099082"/>
              <a:gd name="connsiteX197" fmla="*/ 2434456 w 12192000"/>
              <a:gd name="connsiteY197" fmla="*/ 5681112 h 6099082"/>
              <a:gd name="connsiteX198" fmla="*/ 2251948 w 12192000"/>
              <a:gd name="connsiteY198" fmla="*/ 5668538 h 6099082"/>
              <a:gd name="connsiteX199" fmla="*/ 2240710 w 12192000"/>
              <a:gd name="connsiteY199" fmla="*/ 5667014 h 6099082"/>
              <a:gd name="connsiteX200" fmla="*/ 2179556 w 12192000"/>
              <a:gd name="connsiteY200" fmla="*/ 5677111 h 6099082"/>
              <a:gd name="connsiteX201" fmla="*/ 2149267 w 12192000"/>
              <a:gd name="connsiteY201" fmla="*/ 5691399 h 6099082"/>
              <a:gd name="connsiteX202" fmla="*/ 2102021 w 12192000"/>
              <a:gd name="connsiteY202" fmla="*/ 5706259 h 6099082"/>
              <a:gd name="connsiteX203" fmla="*/ 2054013 w 12192000"/>
              <a:gd name="connsiteY203" fmla="*/ 5711784 h 6099082"/>
              <a:gd name="connsiteX204" fmla="*/ 1973429 w 12192000"/>
              <a:gd name="connsiteY204" fmla="*/ 5689303 h 6099082"/>
              <a:gd name="connsiteX205" fmla="*/ 1944092 w 12192000"/>
              <a:gd name="connsiteY205" fmla="*/ 5687017 h 6099082"/>
              <a:gd name="connsiteX206" fmla="*/ 1878748 w 12192000"/>
              <a:gd name="connsiteY206" fmla="*/ 5676159 h 6099082"/>
              <a:gd name="connsiteX207" fmla="*/ 1821596 w 12192000"/>
              <a:gd name="connsiteY207" fmla="*/ 5676920 h 6099082"/>
              <a:gd name="connsiteX208" fmla="*/ 1775684 w 12192000"/>
              <a:gd name="connsiteY208" fmla="*/ 5694257 h 6099082"/>
              <a:gd name="connsiteX209" fmla="*/ 1709006 w 12192000"/>
              <a:gd name="connsiteY209" fmla="*/ 5697685 h 6099082"/>
              <a:gd name="connsiteX210" fmla="*/ 1665950 w 12192000"/>
              <a:gd name="connsiteY210" fmla="*/ 5685113 h 6099082"/>
              <a:gd name="connsiteX211" fmla="*/ 1657188 w 12192000"/>
              <a:gd name="connsiteY211" fmla="*/ 5683399 h 6099082"/>
              <a:gd name="connsiteX212" fmla="*/ 1544598 w 12192000"/>
              <a:gd name="connsiteY212" fmla="*/ 5682634 h 6099082"/>
              <a:gd name="connsiteX213" fmla="*/ 1404006 w 12192000"/>
              <a:gd name="connsiteY213" fmla="*/ 5720546 h 6099082"/>
              <a:gd name="connsiteX214" fmla="*/ 1380762 w 12192000"/>
              <a:gd name="connsiteY214" fmla="*/ 5728549 h 6099082"/>
              <a:gd name="connsiteX215" fmla="*/ 1267411 w 12192000"/>
              <a:gd name="connsiteY215" fmla="*/ 5742455 h 6099082"/>
              <a:gd name="connsiteX216" fmla="*/ 1206641 w 12192000"/>
              <a:gd name="connsiteY216" fmla="*/ 5756553 h 6099082"/>
              <a:gd name="connsiteX217" fmla="*/ 1162823 w 12192000"/>
              <a:gd name="connsiteY217" fmla="*/ 5757315 h 6099082"/>
              <a:gd name="connsiteX218" fmla="*/ 1109865 w 12192000"/>
              <a:gd name="connsiteY218" fmla="*/ 5782270 h 6099082"/>
              <a:gd name="connsiteX219" fmla="*/ 1092527 w 12192000"/>
              <a:gd name="connsiteY219" fmla="*/ 5793130 h 6099082"/>
              <a:gd name="connsiteX220" fmla="*/ 1071762 w 12192000"/>
              <a:gd name="connsiteY220" fmla="*/ 5799607 h 6099082"/>
              <a:gd name="connsiteX221" fmla="*/ 977653 w 12192000"/>
              <a:gd name="connsiteY221" fmla="*/ 5820182 h 6099082"/>
              <a:gd name="connsiteX222" fmla="*/ 960887 w 12192000"/>
              <a:gd name="connsiteY222" fmla="*/ 5831801 h 6099082"/>
              <a:gd name="connsiteX223" fmla="*/ 949646 w 12192000"/>
              <a:gd name="connsiteY223" fmla="*/ 5839042 h 6099082"/>
              <a:gd name="connsiteX224" fmla="*/ 858205 w 12192000"/>
              <a:gd name="connsiteY224" fmla="*/ 5851234 h 6099082"/>
              <a:gd name="connsiteX225" fmla="*/ 801053 w 12192000"/>
              <a:gd name="connsiteY225" fmla="*/ 5885715 h 6099082"/>
              <a:gd name="connsiteX226" fmla="*/ 785432 w 12192000"/>
              <a:gd name="connsiteY226" fmla="*/ 5900384 h 6099082"/>
              <a:gd name="connsiteX227" fmla="*/ 730754 w 12192000"/>
              <a:gd name="connsiteY227" fmla="*/ 5922482 h 6099082"/>
              <a:gd name="connsiteX228" fmla="*/ 546917 w 12192000"/>
              <a:gd name="connsiteY228" fmla="*/ 5964966 h 6099082"/>
              <a:gd name="connsiteX229" fmla="*/ 494337 w 12192000"/>
              <a:gd name="connsiteY229" fmla="*/ 5949915 h 6099082"/>
              <a:gd name="connsiteX230" fmla="*/ 394511 w 12192000"/>
              <a:gd name="connsiteY230" fmla="*/ 5990303 h 6099082"/>
              <a:gd name="connsiteX231" fmla="*/ 307259 w 12192000"/>
              <a:gd name="connsiteY231" fmla="*/ 6013163 h 6099082"/>
              <a:gd name="connsiteX232" fmla="*/ 274873 w 12192000"/>
              <a:gd name="connsiteY232" fmla="*/ 6018690 h 6099082"/>
              <a:gd name="connsiteX233" fmla="*/ 172384 w 12192000"/>
              <a:gd name="connsiteY233" fmla="*/ 6028786 h 6099082"/>
              <a:gd name="connsiteX234" fmla="*/ 119613 w 12192000"/>
              <a:gd name="connsiteY234" fmla="*/ 6051647 h 6099082"/>
              <a:gd name="connsiteX235" fmla="*/ 61197 w 12192000"/>
              <a:gd name="connsiteY235" fmla="*/ 6069150 h 6099082"/>
              <a:gd name="connsiteX236" fmla="*/ 544 w 12192000"/>
              <a:gd name="connsiteY236" fmla="*/ 6073921 h 6099082"/>
              <a:gd name="connsiteX237" fmla="*/ 544 w 12192000"/>
              <a:gd name="connsiteY237" fmla="*/ 5946682 h 6099082"/>
              <a:gd name="connsiteX238" fmla="*/ 0 w 12192000"/>
              <a:gd name="connsiteY238" fmla="*/ 5946682 h 6099082"/>
              <a:gd name="connsiteX239" fmla="*/ 0 w 12192000"/>
              <a:gd name="connsiteY239" fmla="*/ 1335314 h 6099082"/>
              <a:gd name="connsiteX240" fmla="*/ 0 w 12192000"/>
              <a:gd name="connsiteY240" fmla="*/ 873938 h 609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12192000" h="6099082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6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4" y="5758133"/>
                </a:lnTo>
                <a:cubicBezTo>
                  <a:pt x="6321454" y="5760521"/>
                  <a:pt x="6329151" y="5762258"/>
                  <a:pt x="6337047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2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3871824" y="5726642"/>
                </a:moveTo>
                <a:cubicBezTo>
                  <a:pt x="3883350" y="5738834"/>
                  <a:pt x="3895591" y="5748360"/>
                  <a:pt x="3908498" y="5756123"/>
                </a:cubicBezTo>
                <a:lnTo>
                  <a:pt x="3908984" y="5756350"/>
                </a:lnTo>
                <a:lnTo>
                  <a:pt x="3908498" y="5756123"/>
                </a:lnTo>
                <a:cubicBezTo>
                  <a:pt x="3895591" y="5748360"/>
                  <a:pt x="3883351" y="5738834"/>
                  <a:pt x="3871824" y="5726642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5" y="5670301"/>
                </a:cubicBezTo>
                <a:lnTo>
                  <a:pt x="4858238" y="5663787"/>
                </a:lnTo>
                <a:cubicBezTo>
                  <a:pt x="4849944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89" y="5648726"/>
                  <a:pt x="5089161" y="5653107"/>
                </a:cubicBezTo>
                <a:cubicBezTo>
                  <a:pt x="5078018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4" y="5990874"/>
                </a:cubicBezTo>
                <a:cubicBezTo>
                  <a:pt x="6133897" y="5985351"/>
                  <a:pt x="6104368" y="5997733"/>
                  <a:pt x="6074841" y="5987447"/>
                </a:cubicBezTo>
                <a:cubicBezTo>
                  <a:pt x="6065695" y="5984399"/>
                  <a:pt x="6053123" y="5992019"/>
                  <a:pt x="6042072" y="5992399"/>
                </a:cubicBezTo>
                <a:cubicBezTo>
                  <a:pt x="6014449" y="5993351"/>
                  <a:pt x="5986827" y="5993161"/>
                  <a:pt x="5959204" y="5992971"/>
                </a:cubicBezTo>
                <a:cubicBezTo>
                  <a:pt x="5934437" y="5992781"/>
                  <a:pt x="5908718" y="5995447"/>
                  <a:pt x="5884905" y="5990113"/>
                </a:cubicBezTo>
                <a:cubicBezTo>
                  <a:pt x="5859949" y="5984399"/>
                  <a:pt x="5837470" y="5985161"/>
                  <a:pt x="5813275" y="5991637"/>
                </a:cubicBezTo>
                <a:cubicBezTo>
                  <a:pt x="5796701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3" y="6024403"/>
                  <a:pt x="5553045" y="6024403"/>
                </a:cubicBezTo>
                <a:cubicBezTo>
                  <a:pt x="5543518" y="6024403"/>
                  <a:pt x="5533801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49" y="6016022"/>
                  <a:pt x="5339677" y="6016403"/>
                  <a:pt x="5328437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1" y="6027262"/>
                </a:cubicBezTo>
                <a:cubicBezTo>
                  <a:pt x="5044391" y="6043455"/>
                  <a:pt x="5006291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4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01305" y="6092986"/>
                  <a:pt x="4775968" y="6099082"/>
                  <a:pt x="4750439" y="6099082"/>
                </a:cubicBezTo>
                <a:cubicBezTo>
                  <a:pt x="4729865" y="6099082"/>
                  <a:pt x="4709480" y="6092034"/>
                  <a:pt x="4689097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5" y="6058123"/>
                </a:cubicBezTo>
                <a:cubicBezTo>
                  <a:pt x="4513260" y="6059457"/>
                  <a:pt x="4501257" y="6067459"/>
                  <a:pt x="4497067" y="6075649"/>
                </a:cubicBezTo>
                <a:cubicBezTo>
                  <a:pt x="4487731" y="6093938"/>
                  <a:pt x="4474968" y="6097178"/>
                  <a:pt x="4457632" y="6090890"/>
                </a:cubicBezTo>
                <a:cubicBezTo>
                  <a:pt x="4442581" y="6085555"/>
                  <a:pt x="4424103" y="6082890"/>
                  <a:pt x="4413816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5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ln>
            <a:noFill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8">
            <a:extLst>
              <a:ext uri="{FF2B5EF4-FFF2-40B4-BE49-F238E27FC236}">
                <a16:creationId xmlns:a16="http://schemas.microsoft.com/office/drawing/2014/main" id="{1E12D6AD-7096-45BB-9C02-468B2704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" y="3296010"/>
            <a:ext cx="9143592" cy="2849975"/>
          </a:xfrm>
          <a:custGeom>
            <a:avLst/>
            <a:gdLst>
              <a:gd name="connsiteX0" fmla="*/ 6095524 w 6095524"/>
              <a:gd name="connsiteY0" fmla="*/ 0 h 1424940"/>
              <a:gd name="connsiteX1" fmla="*/ 6095524 w 6095524"/>
              <a:gd name="connsiteY1" fmla="*/ 17431 h 1424940"/>
              <a:gd name="connsiteX2" fmla="*/ 6095524 w 6095524"/>
              <a:gd name="connsiteY2" fmla="*/ 216290 h 1424940"/>
              <a:gd name="connsiteX3" fmla="*/ 6079998 w 6095524"/>
              <a:gd name="connsiteY3" fmla="*/ 230600 h 1424940"/>
              <a:gd name="connsiteX4" fmla="*/ 6012751 w 6095524"/>
              <a:gd name="connsiteY4" fmla="*/ 260699 h 1424940"/>
              <a:gd name="connsiteX5" fmla="*/ 5992749 w 6095524"/>
              <a:gd name="connsiteY5" fmla="*/ 268700 h 1424940"/>
              <a:gd name="connsiteX6" fmla="*/ 5910358 w 6095524"/>
              <a:gd name="connsiteY6" fmla="*/ 320231 h 1424940"/>
              <a:gd name="connsiteX7" fmla="*/ 5835777 w 6095524"/>
              <a:gd name="connsiteY7" fmla="*/ 383953 h 1424940"/>
              <a:gd name="connsiteX8" fmla="*/ 5781008 w 6095524"/>
              <a:gd name="connsiteY8" fmla="*/ 459581 h 1424940"/>
              <a:gd name="connsiteX9" fmla="*/ 5765673 w 6095524"/>
              <a:gd name="connsiteY9" fmla="*/ 477584 h 1424940"/>
              <a:gd name="connsiteX10" fmla="*/ 5723763 w 6095524"/>
              <a:gd name="connsiteY10" fmla="*/ 500158 h 1424940"/>
              <a:gd name="connsiteX11" fmla="*/ 5686711 w 6095524"/>
              <a:gd name="connsiteY11" fmla="*/ 517112 h 1424940"/>
              <a:gd name="connsiteX12" fmla="*/ 5659850 w 6095524"/>
              <a:gd name="connsiteY12" fmla="*/ 535877 h 1424940"/>
              <a:gd name="connsiteX13" fmla="*/ 5637181 w 6095524"/>
              <a:gd name="connsiteY13" fmla="*/ 553117 h 1424940"/>
              <a:gd name="connsiteX14" fmla="*/ 5585841 w 6095524"/>
              <a:gd name="connsiteY14" fmla="*/ 597694 h 1424940"/>
              <a:gd name="connsiteX15" fmla="*/ 5528977 w 6095524"/>
              <a:gd name="connsiteY15" fmla="*/ 635318 h 1424940"/>
              <a:gd name="connsiteX16" fmla="*/ 5483256 w 6095524"/>
              <a:gd name="connsiteY16" fmla="*/ 681419 h 1424940"/>
              <a:gd name="connsiteX17" fmla="*/ 5464397 w 6095524"/>
              <a:gd name="connsiteY17" fmla="*/ 706374 h 1424940"/>
              <a:gd name="connsiteX18" fmla="*/ 5424773 w 6095524"/>
              <a:gd name="connsiteY18" fmla="*/ 723424 h 1424940"/>
              <a:gd name="connsiteX19" fmla="*/ 5381815 w 6095524"/>
              <a:gd name="connsiteY19" fmla="*/ 750094 h 1424940"/>
              <a:gd name="connsiteX20" fmla="*/ 5351335 w 6095524"/>
              <a:gd name="connsiteY20" fmla="*/ 776573 h 1424940"/>
              <a:gd name="connsiteX21" fmla="*/ 5327809 w 6095524"/>
              <a:gd name="connsiteY21" fmla="*/ 794290 h 1424940"/>
              <a:gd name="connsiteX22" fmla="*/ 5294566 w 6095524"/>
              <a:gd name="connsiteY22" fmla="*/ 812102 h 1424940"/>
              <a:gd name="connsiteX23" fmla="*/ 5261229 w 6095524"/>
              <a:gd name="connsiteY23" fmla="*/ 835438 h 1424940"/>
              <a:gd name="connsiteX24" fmla="*/ 5245037 w 6095524"/>
              <a:gd name="connsiteY24" fmla="*/ 849821 h 1424940"/>
              <a:gd name="connsiteX25" fmla="*/ 5213699 w 6095524"/>
              <a:gd name="connsiteY25" fmla="*/ 873728 h 1424940"/>
              <a:gd name="connsiteX26" fmla="*/ 5181409 w 6095524"/>
              <a:gd name="connsiteY26" fmla="*/ 896017 h 1424940"/>
              <a:gd name="connsiteX27" fmla="*/ 5120735 w 6095524"/>
              <a:gd name="connsiteY27" fmla="*/ 921544 h 1424940"/>
              <a:gd name="connsiteX28" fmla="*/ 5065490 w 6095524"/>
              <a:gd name="connsiteY28" fmla="*/ 959072 h 1424940"/>
              <a:gd name="connsiteX29" fmla="*/ 5021675 w 6095524"/>
              <a:gd name="connsiteY29" fmla="*/ 986504 h 1424940"/>
              <a:gd name="connsiteX30" fmla="*/ 4996148 w 6095524"/>
              <a:gd name="connsiteY30" fmla="*/ 1004507 h 1424940"/>
              <a:gd name="connsiteX31" fmla="*/ 4949285 w 6095524"/>
              <a:gd name="connsiteY31" fmla="*/ 1044702 h 1424940"/>
              <a:gd name="connsiteX32" fmla="*/ 4876609 w 6095524"/>
              <a:gd name="connsiteY32" fmla="*/ 1086993 h 1424940"/>
              <a:gd name="connsiteX33" fmla="*/ 4832699 w 6095524"/>
              <a:gd name="connsiteY33" fmla="*/ 1109853 h 1424940"/>
              <a:gd name="connsiteX34" fmla="*/ 4738211 w 6095524"/>
              <a:gd name="connsiteY34" fmla="*/ 1144334 h 1424940"/>
              <a:gd name="connsiteX35" fmla="*/ 4707731 w 6095524"/>
              <a:gd name="connsiteY35" fmla="*/ 1156621 h 1424940"/>
              <a:gd name="connsiteX36" fmla="*/ 4672870 w 6095524"/>
              <a:gd name="connsiteY36" fmla="*/ 1164717 h 1424940"/>
              <a:gd name="connsiteX37" fmla="*/ 4616863 w 6095524"/>
              <a:gd name="connsiteY37" fmla="*/ 1183862 h 1424940"/>
              <a:gd name="connsiteX38" fmla="*/ 4507516 w 6095524"/>
              <a:gd name="connsiteY38" fmla="*/ 1216819 h 1424940"/>
              <a:gd name="connsiteX39" fmla="*/ 4483513 w 6095524"/>
              <a:gd name="connsiteY39" fmla="*/ 1221867 h 1424940"/>
              <a:gd name="connsiteX40" fmla="*/ 4422362 w 6095524"/>
              <a:gd name="connsiteY40" fmla="*/ 1243108 h 1424940"/>
              <a:gd name="connsiteX41" fmla="*/ 4385691 w 6095524"/>
              <a:gd name="connsiteY41" fmla="*/ 1257395 h 1424940"/>
              <a:gd name="connsiteX42" fmla="*/ 4355306 w 6095524"/>
              <a:gd name="connsiteY42" fmla="*/ 1265587 h 1424940"/>
              <a:gd name="connsiteX43" fmla="*/ 4328446 w 6095524"/>
              <a:gd name="connsiteY43" fmla="*/ 1269397 h 1424940"/>
              <a:gd name="connsiteX44" fmla="*/ 4257770 w 6095524"/>
              <a:gd name="connsiteY44" fmla="*/ 1288256 h 1424940"/>
              <a:gd name="connsiteX45" fmla="*/ 4229576 w 6095524"/>
              <a:gd name="connsiteY45" fmla="*/ 1295686 h 1424940"/>
              <a:gd name="connsiteX46" fmla="*/ 4156424 w 6095524"/>
              <a:gd name="connsiteY46" fmla="*/ 1321213 h 1424940"/>
              <a:gd name="connsiteX47" fmla="*/ 4094416 w 6095524"/>
              <a:gd name="connsiteY47" fmla="*/ 1338072 h 1424940"/>
              <a:gd name="connsiteX48" fmla="*/ 4068509 w 6095524"/>
              <a:gd name="connsiteY48" fmla="*/ 1346168 h 1424940"/>
              <a:gd name="connsiteX49" fmla="*/ 4009263 w 6095524"/>
              <a:gd name="connsiteY49" fmla="*/ 1359694 h 1424940"/>
              <a:gd name="connsiteX50" fmla="*/ 3975735 w 6095524"/>
              <a:gd name="connsiteY50" fmla="*/ 1369219 h 1424940"/>
              <a:gd name="connsiteX51" fmla="*/ 3893915 w 6095524"/>
              <a:gd name="connsiteY51" fmla="*/ 1379982 h 1424940"/>
              <a:gd name="connsiteX52" fmla="*/ 3809428 w 6095524"/>
              <a:gd name="connsiteY52" fmla="*/ 1390364 h 1424940"/>
              <a:gd name="connsiteX53" fmla="*/ 3763042 w 6095524"/>
              <a:gd name="connsiteY53" fmla="*/ 1393793 h 1424940"/>
              <a:gd name="connsiteX54" fmla="*/ 3722561 w 6095524"/>
              <a:gd name="connsiteY54" fmla="*/ 1399223 h 1424940"/>
              <a:gd name="connsiteX55" fmla="*/ 3687318 w 6095524"/>
              <a:gd name="connsiteY55" fmla="*/ 1402652 h 1424940"/>
              <a:gd name="connsiteX56" fmla="*/ 3631216 w 6095524"/>
              <a:gd name="connsiteY56" fmla="*/ 1409605 h 1424940"/>
              <a:gd name="connsiteX57" fmla="*/ 3607880 w 6095524"/>
              <a:gd name="connsiteY57" fmla="*/ 1411415 h 1424940"/>
              <a:gd name="connsiteX58" fmla="*/ 3552825 w 6095524"/>
              <a:gd name="connsiteY58" fmla="*/ 1411319 h 1424940"/>
              <a:gd name="connsiteX59" fmla="*/ 3533680 w 6095524"/>
              <a:gd name="connsiteY59" fmla="*/ 1410367 h 1424940"/>
              <a:gd name="connsiteX60" fmla="*/ 3496818 w 6095524"/>
              <a:gd name="connsiteY60" fmla="*/ 1398556 h 1424940"/>
              <a:gd name="connsiteX61" fmla="*/ 3492437 w 6095524"/>
              <a:gd name="connsiteY61" fmla="*/ 1397699 h 1424940"/>
              <a:gd name="connsiteX62" fmla="*/ 3468243 w 6095524"/>
              <a:gd name="connsiteY62" fmla="*/ 1393031 h 1424940"/>
              <a:gd name="connsiteX63" fmla="*/ 3455003 w 6095524"/>
              <a:gd name="connsiteY63" fmla="*/ 1391507 h 1424940"/>
              <a:gd name="connsiteX64" fmla="*/ 3404711 w 6095524"/>
              <a:gd name="connsiteY64" fmla="*/ 1381792 h 1424940"/>
              <a:gd name="connsiteX65" fmla="*/ 3375756 w 6095524"/>
              <a:gd name="connsiteY65" fmla="*/ 1377220 h 1424940"/>
              <a:gd name="connsiteX66" fmla="*/ 3352324 w 6095524"/>
              <a:gd name="connsiteY66" fmla="*/ 1377887 h 1424940"/>
              <a:gd name="connsiteX67" fmla="*/ 3311176 w 6095524"/>
              <a:gd name="connsiteY67" fmla="*/ 1378744 h 1424940"/>
              <a:gd name="connsiteX68" fmla="*/ 3298031 w 6095524"/>
              <a:gd name="connsiteY68" fmla="*/ 1380935 h 1424940"/>
              <a:gd name="connsiteX69" fmla="*/ 3238595 w 6095524"/>
              <a:gd name="connsiteY69" fmla="*/ 1374648 h 1424940"/>
              <a:gd name="connsiteX70" fmla="*/ 3204686 w 6095524"/>
              <a:gd name="connsiteY70" fmla="*/ 1374172 h 1424940"/>
              <a:gd name="connsiteX71" fmla="*/ 3166491 w 6095524"/>
              <a:gd name="connsiteY71" fmla="*/ 1366361 h 1424940"/>
              <a:gd name="connsiteX72" fmla="*/ 3155347 w 6095524"/>
              <a:gd name="connsiteY72" fmla="*/ 1366742 h 1424940"/>
              <a:gd name="connsiteX73" fmla="*/ 3142869 w 6095524"/>
              <a:gd name="connsiteY73" fmla="*/ 1367409 h 1424940"/>
              <a:gd name="connsiteX74" fmla="*/ 3104578 w 6095524"/>
              <a:gd name="connsiteY74" fmla="*/ 1367981 h 1424940"/>
              <a:gd name="connsiteX75" fmla="*/ 3081337 w 6095524"/>
              <a:gd name="connsiteY75" fmla="*/ 1370838 h 1424940"/>
              <a:gd name="connsiteX76" fmla="*/ 3037047 w 6095524"/>
              <a:gd name="connsiteY76" fmla="*/ 1369124 h 1424940"/>
              <a:gd name="connsiteX77" fmla="*/ 3020663 w 6095524"/>
              <a:gd name="connsiteY77" fmla="*/ 1371600 h 1424940"/>
              <a:gd name="connsiteX78" fmla="*/ 2979230 w 6095524"/>
              <a:gd name="connsiteY78" fmla="*/ 1371886 h 1424940"/>
              <a:gd name="connsiteX79" fmla="*/ 2942082 w 6095524"/>
              <a:gd name="connsiteY79" fmla="*/ 1370457 h 1424940"/>
              <a:gd name="connsiteX80" fmla="*/ 2906268 w 6095524"/>
              <a:gd name="connsiteY80" fmla="*/ 1371219 h 1424940"/>
              <a:gd name="connsiteX81" fmla="*/ 2880646 w 6095524"/>
              <a:gd name="connsiteY81" fmla="*/ 1374362 h 1424940"/>
              <a:gd name="connsiteX82" fmla="*/ 2852833 w 6095524"/>
              <a:gd name="connsiteY82" fmla="*/ 1376267 h 1424940"/>
              <a:gd name="connsiteX83" fmla="*/ 2776157 w 6095524"/>
              <a:gd name="connsiteY83" fmla="*/ 1387602 h 1424940"/>
              <a:gd name="connsiteX84" fmla="*/ 2761965 w 6095524"/>
              <a:gd name="connsiteY84" fmla="*/ 1384840 h 1424940"/>
              <a:gd name="connsiteX85" fmla="*/ 2681383 w 6095524"/>
              <a:gd name="connsiteY85" fmla="*/ 1382268 h 1424940"/>
              <a:gd name="connsiteX86" fmla="*/ 2663857 w 6095524"/>
              <a:gd name="connsiteY86" fmla="*/ 1382459 h 1424940"/>
              <a:gd name="connsiteX87" fmla="*/ 2616803 w 6095524"/>
              <a:gd name="connsiteY87" fmla="*/ 1371219 h 1424940"/>
              <a:gd name="connsiteX88" fmla="*/ 2544223 w 6095524"/>
              <a:gd name="connsiteY88" fmla="*/ 1389031 h 1424940"/>
              <a:gd name="connsiteX89" fmla="*/ 2476309 w 6095524"/>
              <a:gd name="connsiteY89" fmla="*/ 1411319 h 1424940"/>
              <a:gd name="connsiteX90" fmla="*/ 2467737 w 6095524"/>
              <a:gd name="connsiteY90" fmla="*/ 1414177 h 1424940"/>
              <a:gd name="connsiteX91" fmla="*/ 2443353 w 6095524"/>
              <a:gd name="connsiteY91" fmla="*/ 1419035 h 1424940"/>
              <a:gd name="connsiteX92" fmla="*/ 2413159 w 6095524"/>
              <a:gd name="connsiteY92" fmla="*/ 1420749 h 1424940"/>
              <a:gd name="connsiteX93" fmla="*/ 2374868 w 6095524"/>
              <a:gd name="connsiteY93" fmla="*/ 1424940 h 1424940"/>
              <a:gd name="connsiteX94" fmla="*/ 2344198 w 6095524"/>
              <a:gd name="connsiteY94" fmla="*/ 1419701 h 1424940"/>
              <a:gd name="connsiteX95" fmla="*/ 2301335 w 6095524"/>
              <a:gd name="connsiteY95" fmla="*/ 1411891 h 1424940"/>
              <a:gd name="connsiteX96" fmla="*/ 2260949 w 6095524"/>
              <a:gd name="connsiteY96" fmla="*/ 1404461 h 1424940"/>
              <a:gd name="connsiteX97" fmla="*/ 2248186 w 6095524"/>
              <a:gd name="connsiteY97" fmla="*/ 1413224 h 1424940"/>
              <a:gd name="connsiteX98" fmla="*/ 2228469 w 6095524"/>
              <a:gd name="connsiteY98" fmla="*/ 1420844 h 1424940"/>
              <a:gd name="connsiteX99" fmla="*/ 2206562 w 6095524"/>
              <a:gd name="connsiteY99" fmla="*/ 1411700 h 1424940"/>
              <a:gd name="connsiteX100" fmla="*/ 2155317 w 6095524"/>
              <a:gd name="connsiteY100" fmla="*/ 1392746 h 1424940"/>
              <a:gd name="connsiteX101" fmla="*/ 2122932 w 6095524"/>
              <a:gd name="connsiteY101" fmla="*/ 1391888 h 1424940"/>
              <a:gd name="connsiteX102" fmla="*/ 2052542 w 6095524"/>
              <a:gd name="connsiteY102" fmla="*/ 1383792 h 1424940"/>
              <a:gd name="connsiteX103" fmla="*/ 2006537 w 6095524"/>
              <a:gd name="connsiteY103" fmla="*/ 1372267 h 1424940"/>
              <a:gd name="connsiteX104" fmla="*/ 1973486 w 6095524"/>
              <a:gd name="connsiteY104" fmla="*/ 1359218 h 1424940"/>
              <a:gd name="connsiteX105" fmla="*/ 1926146 w 6095524"/>
              <a:gd name="connsiteY105" fmla="*/ 1342168 h 1424940"/>
              <a:gd name="connsiteX106" fmla="*/ 1878616 w 6095524"/>
              <a:gd name="connsiteY106" fmla="*/ 1333310 h 1424940"/>
              <a:gd name="connsiteX107" fmla="*/ 1844231 w 6095524"/>
              <a:gd name="connsiteY107" fmla="*/ 1322165 h 1424940"/>
              <a:gd name="connsiteX108" fmla="*/ 1802225 w 6095524"/>
              <a:gd name="connsiteY108" fmla="*/ 1314545 h 1424940"/>
              <a:gd name="connsiteX109" fmla="*/ 1766983 w 6095524"/>
              <a:gd name="connsiteY109" fmla="*/ 1314260 h 1424940"/>
              <a:gd name="connsiteX110" fmla="*/ 1711738 w 6095524"/>
              <a:gd name="connsiteY110" fmla="*/ 1315593 h 1424940"/>
              <a:gd name="connsiteX111" fmla="*/ 1644111 w 6095524"/>
              <a:gd name="connsiteY111" fmla="*/ 1292543 h 1424940"/>
              <a:gd name="connsiteX112" fmla="*/ 1616774 w 6095524"/>
              <a:gd name="connsiteY112" fmla="*/ 1287399 h 1424940"/>
              <a:gd name="connsiteX113" fmla="*/ 1591056 w 6095524"/>
              <a:gd name="connsiteY113" fmla="*/ 1285018 h 1424940"/>
              <a:gd name="connsiteX114" fmla="*/ 1536478 w 6095524"/>
              <a:gd name="connsiteY114" fmla="*/ 1269683 h 1424940"/>
              <a:gd name="connsiteX115" fmla="*/ 1514285 w 6095524"/>
              <a:gd name="connsiteY115" fmla="*/ 1264634 h 1424940"/>
              <a:gd name="connsiteX116" fmla="*/ 1483233 w 6095524"/>
              <a:gd name="connsiteY116" fmla="*/ 1264730 h 1424940"/>
              <a:gd name="connsiteX117" fmla="*/ 1426750 w 6095524"/>
              <a:gd name="connsiteY117" fmla="*/ 1257681 h 1424940"/>
              <a:gd name="connsiteX118" fmla="*/ 1370362 w 6095524"/>
              <a:gd name="connsiteY118" fmla="*/ 1237107 h 1424940"/>
              <a:gd name="connsiteX119" fmla="*/ 1346454 w 6095524"/>
              <a:gd name="connsiteY119" fmla="*/ 1239107 h 1424940"/>
              <a:gd name="connsiteX120" fmla="*/ 1337882 w 6095524"/>
              <a:gd name="connsiteY120" fmla="*/ 1238631 h 1424940"/>
              <a:gd name="connsiteX121" fmla="*/ 1260825 w 6095524"/>
              <a:gd name="connsiteY121" fmla="*/ 1227296 h 1424940"/>
              <a:gd name="connsiteX122" fmla="*/ 1253109 w 6095524"/>
              <a:gd name="connsiteY122" fmla="*/ 1226058 h 1424940"/>
              <a:gd name="connsiteX123" fmla="*/ 1216915 w 6095524"/>
              <a:gd name="connsiteY123" fmla="*/ 1215962 h 1424940"/>
              <a:gd name="connsiteX124" fmla="*/ 1125664 w 6095524"/>
              <a:gd name="connsiteY124" fmla="*/ 1209675 h 1424940"/>
              <a:gd name="connsiteX125" fmla="*/ 1120045 w 6095524"/>
              <a:gd name="connsiteY125" fmla="*/ 1208913 h 1424940"/>
              <a:gd name="connsiteX126" fmla="*/ 1089469 w 6095524"/>
              <a:gd name="connsiteY126" fmla="*/ 1213961 h 1424940"/>
              <a:gd name="connsiteX127" fmla="*/ 1074325 w 6095524"/>
              <a:gd name="connsiteY127" fmla="*/ 1221105 h 1424940"/>
              <a:gd name="connsiteX128" fmla="*/ 1050703 w 6095524"/>
              <a:gd name="connsiteY128" fmla="*/ 1228535 h 1424940"/>
              <a:gd name="connsiteX129" fmla="*/ 1026700 w 6095524"/>
              <a:gd name="connsiteY129" fmla="*/ 1231297 h 1424940"/>
              <a:gd name="connsiteX130" fmla="*/ 986409 w 6095524"/>
              <a:gd name="connsiteY130" fmla="*/ 1220057 h 1424940"/>
              <a:gd name="connsiteX131" fmla="*/ 971741 w 6095524"/>
              <a:gd name="connsiteY131" fmla="*/ 1218914 h 1424940"/>
              <a:gd name="connsiteX132" fmla="*/ 939070 w 6095524"/>
              <a:gd name="connsiteY132" fmla="*/ 1213485 h 1424940"/>
              <a:gd name="connsiteX133" fmla="*/ 910495 w 6095524"/>
              <a:gd name="connsiteY133" fmla="*/ 1213866 h 1424940"/>
              <a:gd name="connsiteX134" fmla="*/ 887540 w 6095524"/>
              <a:gd name="connsiteY134" fmla="*/ 1222534 h 1424940"/>
              <a:gd name="connsiteX135" fmla="*/ 854202 w 6095524"/>
              <a:gd name="connsiteY135" fmla="*/ 1224248 h 1424940"/>
              <a:gd name="connsiteX136" fmla="*/ 832675 w 6095524"/>
              <a:gd name="connsiteY136" fmla="*/ 1217962 h 1424940"/>
              <a:gd name="connsiteX137" fmla="*/ 828294 w 6095524"/>
              <a:gd name="connsiteY137" fmla="*/ 1217105 h 1424940"/>
              <a:gd name="connsiteX138" fmla="*/ 772001 w 6095524"/>
              <a:gd name="connsiteY138" fmla="*/ 1216723 h 1424940"/>
              <a:gd name="connsiteX139" fmla="*/ 701707 w 6095524"/>
              <a:gd name="connsiteY139" fmla="*/ 1235678 h 1424940"/>
              <a:gd name="connsiteX140" fmla="*/ 690086 w 6095524"/>
              <a:gd name="connsiteY140" fmla="*/ 1239679 h 1424940"/>
              <a:gd name="connsiteX141" fmla="*/ 633412 w 6095524"/>
              <a:gd name="connsiteY141" fmla="*/ 1246632 h 1424940"/>
              <a:gd name="connsiteX142" fmla="*/ 603028 w 6095524"/>
              <a:gd name="connsiteY142" fmla="*/ 1253681 h 1424940"/>
              <a:gd name="connsiteX143" fmla="*/ 581120 w 6095524"/>
              <a:gd name="connsiteY143" fmla="*/ 1254062 h 1424940"/>
              <a:gd name="connsiteX144" fmla="*/ 554642 w 6095524"/>
              <a:gd name="connsiteY144" fmla="*/ 1266539 h 1424940"/>
              <a:gd name="connsiteX145" fmla="*/ 545973 w 6095524"/>
              <a:gd name="connsiteY145" fmla="*/ 1271969 h 1424940"/>
              <a:gd name="connsiteX146" fmla="*/ 535591 w 6095524"/>
              <a:gd name="connsiteY146" fmla="*/ 1275207 h 1424940"/>
              <a:gd name="connsiteX147" fmla="*/ 488538 w 6095524"/>
              <a:gd name="connsiteY147" fmla="*/ 1285494 h 1424940"/>
              <a:gd name="connsiteX148" fmla="*/ 480155 w 6095524"/>
              <a:gd name="connsiteY148" fmla="*/ 1291304 h 1424940"/>
              <a:gd name="connsiteX149" fmla="*/ 474535 w 6095524"/>
              <a:gd name="connsiteY149" fmla="*/ 1294924 h 1424940"/>
              <a:gd name="connsiteX150" fmla="*/ 428816 w 6095524"/>
              <a:gd name="connsiteY150" fmla="*/ 1301020 h 1424940"/>
              <a:gd name="connsiteX151" fmla="*/ 400241 w 6095524"/>
              <a:gd name="connsiteY151" fmla="*/ 1318260 h 1424940"/>
              <a:gd name="connsiteX152" fmla="*/ 392431 w 6095524"/>
              <a:gd name="connsiteY152" fmla="*/ 1325594 h 1424940"/>
              <a:gd name="connsiteX153" fmla="*/ 365093 w 6095524"/>
              <a:gd name="connsiteY153" fmla="*/ 1336643 h 1424940"/>
              <a:gd name="connsiteX154" fmla="*/ 273177 w 6095524"/>
              <a:gd name="connsiteY154" fmla="*/ 1357884 h 1424940"/>
              <a:gd name="connsiteX155" fmla="*/ 246888 w 6095524"/>
              <a:gd name="connsiteY155" fmla="*/ 1350359 h 1424940"/>
              <a:gd name="connsiteX156" fmla="*/ 196977 w 6095524"/>
              <a:gd name="connsiteY156" fmla="*/ 1370552 h 1424940"/>
              <a:gd name="connsiteX157" fmla="*/ 153352 w 6095524"/>
              <a:gd name="connsiteY157" fmla="*/ 1381982 h 1424940"/>
              <a:gd name="connsiteX158" fmla="*/ 137160 w 6095524"/>
              <a:gd name="connsiteY158" fmla="*/ 1384745 h 1424940"/>
              <a:gd name="connsiteX159" fmla="*/ 85917 w 6095524"/>
              <a:gd name="connsiteY159" fmla="*/ 1389793 h 1424940"/>
              <a:gd name="connsiteX160" fmla="*/ 59532 w 6095524"/>
              <a:gd name="connsiteY160" fmla="*/ 1401223 h 1424940"/>
              <a:gd name="connsiteX161" fmla="*/ 30325 w 6095524"/>
              <a:gd name="connsiteY161" fmla="*/ 1409974 h 1424940"/>
              <a:gd name="connsiteX162" fmla="*/ 0 w 6095524"/>
              <a:gd name="connsiteY162" fmla="*/ 1412360 h 1424940"/>
              <a:gd name="connsiteX163" fmla="*/ 0 w 6095524"/>
              <a:gd name="connsiteY163" fmla="*/ 1058622 h 1424940"/>
              <a:gd name="connsiteX164" fmla="*/ 17145 w 6095524"/>
              <a:gd name="connsiteY164" fmla="*/ 1060228 h 1424940"/>
              <a:gd name="connsiteX165" fmla="*/ 44672 w 6095524"/>
              <a:gd name="connsiteY165" fmla="*/ 1066324 h 1424940"/>
              <a:gd name="connsiteX166" fmla="*/ 84677 w 6095524"/>
              <a:gd name="connsiteY166" fmla="*/ 1076230 h 1424940"/>
              <a:gd name="connsiteX167" fmla="*/ 132017 w 6095524"/>
              <a:gd name="connsiteY167" fmla="*/ 1064990 h 1424940"/>
              <a:gd name="connsiteX168" fmla="*/ 136779 w 6095524"/>
              <a:gd name="connsiteY168" fmla="*/ 1060323 h 1424940"/>
              <a:gd name="connsiteX169" fmla="*/ 187547 w 6095524"/>
              <a:gd name="connsiteY169" fmla="*/ 1049179 h 1424940"/>
              <a:gd name="connsiteX170" fmla="*/ 270891 w 6095524"/>
              <a:gd name="connsiteY170" fmla="*/ 1036415 h 1424940"/>
              <a:gd name="connsiteX171" fmla="*/ 276320 w 6095524"/>
              <a:gd name="connsiteY171" fmla="*/ 1035558 h 1424940"/>
              <a:gd name="connsiteX172" fmla="*/ 323755 w 6095524"/>
              <a:gd name="connsiteY172" fmla="*/ 1061561 h 1424940"/>
              <a:gd name="connsiteX173" fmla="*/ 361855 w 6095524"/>
              <a:gd name="connsiteY173" fmla="*/ 1057942 h 1424940"/>
              <a:gd name="connsiteX174" fmla="*/ 379571 w 6095524"/>
              <a:gd name="connsiteY174" fmla="*/ 1039939 h 1424940"/>
              <a:gd name="connsiteX175" fmla="*/ 430530 w 6095524"/>
              <a:gd name="connsiteY175" fmla="*/ 1025747 h 1424940"/>
              <a:gd name="connsiteX176" fmla="*/ 493300 w 6095524"/>
              <a:gd name="connsiteY176" fmla="*/ 1027176 h 1424940"/>
              <a:gd name="connsiteX177" fmla="*/ 537782 w 6095524"/>
              <a:gd name="connsiteY177" fmla="*/ 1025366 h 1424940"/>
              <a:gd name="connsiteX178" fmla="*/ 562166 w 6095524"/>
              <a:gd name="connsiteY178" fmla="*/ 1015746 h 1424940"/>
              <a:gd name="connsiteX179" fmla="*/ 579596 w 6095524"/>
              <a:gd name="connsiteY179" fmla="*/ 1016699 h 1424940"/>
              <a:gd name="connsiteX180" fmla="*/ 612362 w 6095524"/>
              <a:gd name="connsiteY180" fmla="*/ 1023557 h 1424940"/>
              <a:gd name="connsiteX181" fmla="*/ 716090 w 6095524"/>
              <a:gd name="connsiteY181" fmla="*/ 1031653 h 1424940"/>
              <a:gd name="connsiteX182" fmla="*/ 758381 w 6095524"/>
              <a:gd name="connsiteY182" fmla="*/ 1018985 h 1424940"/>
              <a:gd name="connsiteX183" fmla="*/ 771049 w 6095524"/>
              <a:gd name="connsiteY183" fmla="*/ 1018699 h 1424940"/>
              <a:gd name="connsiteX184" fmla="*/ 799433 w 6095524"/>
              <a:gd name="connsiteY184" fmla="*/ 1023652 h 1424940"/>
              <a:gd name="connsiteX185" fmla="*/ 858012 w 6095524"/>
              <a:gd name="connsiteY185" fmla="*/ 1020318 h 1424940"/>
              <a:gd name="connsiteX186" fmla="*/ 879634 w 6095524"/>
              <a:gd name="connsiteY186" fmla="*/ 1015270 h 1424940"/>
              <a:gd name="connsiteX187" fmla="*/ 891635 w 6095524"/>
              <a:gd name="connsiteY187" fmla="*/ 1012031 h 1424940"/>
              <a:gd name="connsiteX188" fmla="*/ 953262 w 6095524"/>
              <a:gd name="connsiteY188" fmla="*/ 1003078 h 1424940"/>
              <a:gd name="connsiteX189" fmla="*/ 980694 w 6095524"/>
              <a:gd name="connsiteY189" fmla="*/ 993458 h 1424940"/>
              <a:gd name="connsiteX190" fmla="*/ 988124 w 6095524"/>
              <a:gd name="connsiteY190" fmla="*/ 992029 h 1424940"/>
              <a:gd name="connsiteX191" fmla="*/ 1028795 w 6095524"/>
              <a:gd name="connsiteY191" fmla="*/ 996029 h 1424940"/>
              <a:gd name="connsiteX192" fmla="*/ 1059275 w 6095524"/>
              <a:gd name="connsiteY192" fmla="*/ 1011555 h 1424940"/>
              <a:gd name="connsiteX193" fmla="*/ 1065181 w 6095524"/>
              <a:gd name="connsiteY193" fmla="*/ 1016794 h 1424940"/>
              <a:gd name="connsiteX194" fmla="*/ 1150144 w 6095524"/>
              <a:gd name="connsiteY194" fmla="*/ 1014984 h 1424940"/>
              <a:gd name="connsiteX195" fmla="*/ 1163193 w 6095524"/>
              <a:gd name="connsiteY195" fmla="*/ 1012793 h 1424940"/>
              <a:gd name="connsiteX196" fmla="*/ 1226249 w 6095524"/>
              <a:gd name="connsiteY196" fmla="*/ 1021937 h 1424940"/>
              <a:gd name="connsiteX197" fmla="*/ 1244632 w 6095524"/>
              <a:gd name="connsiteY197" fmla="*/ 1023747 h 1424940"/>
              <a:gd name="connsiteX198" fmla="*/ 1310545 w 6095524"/>
              <a:gd name="connsiteY198" fmla="*/ 1031939 h 1424940"/>
              <a:gd name="connsiteX199" fmla="*/ 1319879 w 6095524"/>
              <a:gd name="connsiteY199" fmla="*/ 1024319 h 1424940"/>
              <a:gd name="connsiteX200" fmla="*/ 1346740 w 6095524"/>
              <a:gd name="connsiteY200" fmla="*/ 1005173 h 1424940"/>
              <a:gd name="connsiteX201" fmla="*/ 1399699 w 6095524"/>
              <a:gd name="connsiteY201" fmla="*/ 988219 h 1424940"/>
              <a:gd name="connsiteX202" fmla="*/ 1414082 w 6095524"/>
              <a:gd name="connsiteY202" fmla="*/ 989171 h 1424940"/>
              <a:gd name="connsiteX203" fmla="*/ 1450467 w 6095524"/>
              <a:gd name="connsiteY203" fmla="*/ 1017461 h 1424940"/>
              <a:gd name="connsiteX204" fmla="*/ 1468184 w 6095524"/>
              <a:gd name="connsiteY204" fmla="*/ 1028795 h 1424940"/>
              <a:gd name="connsiteX205" fmla="*/ 1518476 w 6095524"/>
              <a:gd name="connsiteY205" fmla="*/ 1049655 h 1424940"/>
              <a:gd name="connsiteX206" fmla="*/ 1522667 w 6095524"/>
              <a:gd name="connsiteY206" fmla="*/ 1053465 h 1424940"/>
              <a:gd name="connsiteX207" fmla="*/ 1559814 w 6095524"/>
              <a:gd name="connsiteY207" fmla="*/ 1098709 h 1424940"/>
              <a:gd name="connsiteX208" fmla="*/ 1568196 w 6095524"/>
              <a:gd name="connsiteY208" fmla="*/ 1106424 h 1424940"/>
              <a:gd name="connsiteX209" fmla="*/ 1578293 w 6095524"/>
              <a:gd name="connsiteY209" fmla="*/ 1118426 h 1424940"/>
              <a:gd name="connsiteX210" fmla="*/ 1609820 w 6095524"/>
              <a:gd name="connsiteY210" fmla="*/ 1141667 h 1424940"/>
              <a:gd name="connsiteX211" fmla="*/ 1648873 w 6095524"/>
              <a:gd name="connsiteY211" fmla="*/ 1149096 h 1424940"/>
              <a:gd name="connsiteX212" fmla="*/ 1696022 w 6095524"/>
              <a:gd name="connsiteY212" fmla="*/ 1160431 h 1424940"/>
              <a:gd name="connsiteX213" fmla="*/ 1715739 w 6095524"/>
              <a:gd name="connsiteY213" fmla="*/ 1168051 h 1424940"/>
              <a:gd name="connsiteX214" fmla="*/ 1768602 w 6095524"/>
              <a:gd name="connsiteY214" fmla="*/ 1182529 h 1424940"/>
              <a:gd name="connsiteX215" fmla="*/ 1806321 w 6095524"/>
              <a:gd name="connsiteY215" fmla="*/ 1194721 h 1424940"/>
              <a:gd name="connsiteX216" fmla="*/ 1860709 w 6095524"/>
              <a:gd name="connsiteY216" fmla="*/ 1201865 h 1424940"/>
              <a:gd name="connsiteX217" fmla="*/ 1887093 w 6095524"/>
              <a:gd name="connsiteY217" fmla="*/ 1202150 h 1424940"/>
              <a:gd name="connsiteX218" fmla="*/ 1935575 w 6095524"/>
              <a:gd name="connsiteY218" fmla="*/ 1238726 h 1424940"/>
              <a:gd name="connsiteX219" fmla="*/ 1974247 w 6095524"/>
              <a:gd name="connsiteY219" fmla="*/ 1262920 h 1424940"/>
              <a:gd name="connsiteX220" fmla="*/ 2014919 w 6095524"/>
              <a:gd name="connsiteY220" fmla="*/ 1251204 h 1424940"/>
              <a:gd name="connsiteX221" fmla="*/ 2025968 w 6095524"/>
              <a:gd name="connsiteY221" fmla="*/ 1240155 h 1424940"/>
              <a:gd name="connsiteX222" fmla="*/ 2092643 w 6095524"/>
              <a:gd name="connsiteY222" fmla="*/ 1229678 h 1424940"/>
              <a:gd name="connsiteX223" fmla="*/ 2187893 w 6095524"/>
              <a:gd name="connsiteY223" fmla="*/ 1229297 h 1424940"/>
              <a:gd name="connsiteX224" fmla="*/ 2346294 w 6095524"/>
              <a:gd name="connsiteY224" fmla="*/ 1205484 h 1424940"/>
              <a:gd name="connsiteX225" fmla="*/ 2373916 w 6095524"/>
              <a:gd name="connsiteY225" fmla="*/ 1194435 h 1424940"/>
              <a:gd name="connsiteX226" fmla="*/ 2404967 w 6095524"/>
              <a:gd name="connsiteY226" fmla="*/ 1191673 h 1424940"/>
              <a:gd name="connsiteX227" fmla="*/ 2416874 w 6095524"/>
              <a:gd name="connsiteY227" fmla="*/ 1198436 h 1424940"/>
              <a:gd name="connsiteX228" fmla="*/ 2468975 w 6095524"/>
              <a:gd name="connsiteY228" fmla="*/ 1208532 h 1424940"/>
              <a:gd name="connsiteX229" fmla="*/ 2478882 w 6095524"/>
              <a:gd name="connsiteY229" fmla="*/ 1208723 h 1424940"/>
              <a:gd name="connsiteX230" fmla="*/ 2512791 w 6095524"/>
              <a:gd name="connsiteY230" fmla="*/ 1204436 h 1424940"/>
              <a:gd name="connsiteX231" fmla="*/ 2544223 w 6095524"/>
              <a:gd name="connsiteY231" fmla="*/ 1201960 h 1424940"/>
              <a:gd name="connsiteX232" fmla="*/ 2623471 w 6095524"/>
              <a:gd name="connsiteY232" fmla="*/ 1210056 h 1424940"/>
              <a:gd name="connsiteX233" fmla="*/ 2684241 w 6095524"/>
              <a:gd name="connsiteY233" fmla="*/ 1208151 h 1424940"/>
              <a:gd name="connsiteX234" fmla="*/ 2712244 w 6095524"/>
              <a:gd name="connsiteY234" fmla="*/ 1210056 h 1424940"/>
              <a:gd name="connsiteX235" fmla="*/ 2728055 w 6095524"/>
              <a:gd name="connsiteY235" fmla="*/ 1212914 h 1424940"/>
              <a:gd name="connsiteX236" fmla="*/ 2763869 w 6095524"/>
              <a:gd name="connsiteY236" fmla="*/ 1232821 h 1424940"/>
              <a:gd name="connsiteX237" fmla="*/ 2783491 w 6095524"/>
              <a:gd name="connsiteY237" fmla="*/ 1237298 h 1424940"/>
              <a:gd name="connsiteX238" fmla="*/ 2842546 w 6095524"/>
              <a:gd name="connsiteY238" fmla="*/ 1236917 h 1424940"/>
              <a:gd name="connsiteX239" fmla="*/ 2931128 w 6095524"/>
              <a:gd name="connsiteY239" fmla="*/ 1206913 h 1424940"/>
              <a:gd name="connsiteX240" fmla="*/ 2940368 w 6095524"/>
              <a:gd name="connsiteY240" fmla="*/ 1202912 h 1424940"/>
              <a:gd name="connsiteX241" fmla="*/ 2985421 w 6095524"/>
              <a:gd name="connsiteY241" fmla="*/ 1197959 h 1424940"/>
              <a:gd name="connsiteX242" fmla="*/ 3015996 w 6095524"/>
              <a:gd name="connsiteY242" fmla="*/ 1204722 h 1424940"/>
              <a:gd name="connsiteX243" fmla="*/ 3057621 w 6095524"/>
              <a:gd name="connsiteY243" fmla="*/ 1218724 h 1424940"/>
              <a:gd name="connsiteX244" fmla="*/ 3095054 w 6095524"/>
              <a:gd name="connsiteY244" fmla="*/ 1230440 h 1424940"/>
              <a:gd name="connsiteX245" fmla="*/ 3122295 w 6095524"/>
              <a:gd name="connsiteY245" fmla="*/ 1243679 h 1424940"/>
              <a:gd name="connsiteX246" fmla="*/ 3184589 w 6095524"/>
              <a:gd name="connsiteY246" fmla="*/ 1253395 h 1424940"/>
              <a:gd name="connsiteX247" fmla="*/ 3191066 w 6095524"/>
              <a:gd name="connsiteY247" fmla="*/ 1255014 h 1424940"/>
              <a:gd name="connsiteX248" fmla="*/ 3237929 w 6095524"/>
              <a:gd name="connsiteY248" fmla="*/ 1243203 h 1424940"/>
              <a:gd name="connsiteX249" fmla="*/ 3294221 w 6095524"/>
              <a:gd name="connsiteY249" fmla="*/ 1231202 h 1424940"/>
              <a:gd name="connsiteX250" fmla="*/ 3314319 w 6095524"/>
              <a:gd name="connsiteY250" fmla="*/ 1235297 h 1424940"/>
              <a:gd name="connsiteX251" fmla="*/ 3341846 w 6095524"/>
              <a:gd name="connsiteY251" fmla="*/ 1241108 h 1424940"/>
              <a:gd name="connsiteX252" fmla="*/ 3367373 w 6095524"/>
              <a:gd name="connsiteY252" fmla="*/ 1238060 h 1424940"/>
              <a:gd name="connsiteX253" fmla="*/ 3382899 w 6095524"/>
              <a:gd name="connsiteY253" fmla="*/ 1237774 h 1424940"/>
              <a:gd name="connsiteX254" fmla="*/ 3453765 w 6095524"/>
              <a:gd name="connsiteY254" fmla="*/ 1273397 h 1424940"/>
              <a:gd name="connsiteX255" fmla="*/ 3471767 w 6095524"/>
              <a:gd name="connsiteY255" fmla="*/ 1276350 h 1424940"/>
              <a:gd name="connsiteX256" fmla="*/ 3481959 w 6095524"/>
              <a:gd name="connsiteY256" fmla="*/ 1280732 h 1424940"/>
              <a:gd name="connsiteX257" fmla="*/ 3543396 w 6095524"/>
              <a:gd name="connsiteY257" fmla="*/ 1324928 h 1424940"/>
              <a:gd name="connsiteX258" fmla="*/ 3569494 w 6095524"/>
              <a:gd name="connsiteY258" fmla="*/ 1333881 h 1424940"/>
              <a:gd name="connsiteX259" fmla="*/ 3598164 w 6095524"/>
              <a:gd name="connsiteY259" fmla="*/ 1332071 h 1424940"/>
              <a:gd name="connsiteX260" fmla="*/ 3614738 w 6095524"/>
              <a:gd name="connsiteY260" fmla="*/ 1328833 h 1424940"/>
              <a:gd name="connsiteX261" fmla="*/ 3655886 w 6095524"/>
              <a:gd name="connsiteY261" fmla="*/ 1300734 h 1424940"/>
              <a:gd name="connsiteX262" fmla="*/ 3679317 w 6095524"/>
              <a:gd name="connsiteY262" fmla="*/ 1301687 h 1424940"/>
              <a:gd name="connsiteX263" fmla="*/ 3715893 w 6095524"/>
              <a:gd name="connsiteY263" fmla="*/ 1321022 h 1424940"/>
              <a:gd name="connsiteX264" fmla="*/ 3782282 w 6095524"/>
              <a:gd name="connsiteY264" fmla="*/ 1329690 h 1424940"/>
              <a:gd name="connsiteX265" fmla="*/ 3816001 w 6095524"/>
              <a:gd name="connsiteY265" fmla="*/ 1302639 h 1424940"/>
              <a:gd name="connsiteX266" fmla="*/ 3833431 w 6095524"/>
              <a:gd name="connsiteY266" fmla="*/ 1276636 h 1424940"/>
              <a:gd name="connsiteX267" fmla="*/ 3883819 w 6095524"/>
              <a:gd name="connsiteY267" fmla="*/ 1246442 h 1424940"/>
              <a:gd name="connsiteX268" fmla="*/ 3895821 w 6095524"/>
              <a:gd name="connsiteY268" fmla="*/ 1257681 h 1424940"/>
              <a:gd name="connsiteX269" fmla="*/ 3932778 w 6095524"/>
              <a:gd name="connsiteY269" fmla="*/ 1262444 h 1424940"/>
              <a:gd name="connsiteX270" fmla="*/ 3972782 w 6095524"/>
              <a:gd name="connsiteY270" fmla="*/ 1262063 h 1424940"/>
              <a:gd name="connsiteX271" fmla="*/ 4042505 w 6095524"/>
              <a:gd name="connsiteY271" fmla="*/ 1267111 h 1424940"/>
              <a:gd name="connsiteX272" fmla="*/ 4088892 w 6095524"/>
              <a:gd name="connsiteY272" fmla="*/ 1238250 h 1424940"/>
              <a:gd name="connsiteX273" fmla="*/ 4106609 w 6095524"/>
              <a:gd name="connsiteY273" fmla="*/ 1226344 h 1424940"/>
              <a:gd name="connsiteX274" fmla="*/ 4123182 w 6095524"/>
              <a:gd name="connsiteY274" fmla="*/ 1218724 h 1424940"/>
              <a:gd name="connsiteX275" fmla="*/ 4142328 w 6095524"/>
              <a:gd name="connsiteY275" fmla="*/ 1214438 h 1424940"/>
              <a:gd name="connsiteX276" fmla="*/ 4188524 w 6095524"/>
              <a:gd name="connsiteY276" fmla="*/ 1198245 h 1424940"/>
              <a:gd name="connsiteX277" fmla="*/ 4213860 w 6095524"/>
              <a:gd name="connsiteY277" fmla="*/ 1182338 h 1424940"/>
              <a:gd name="connsiteX278" fmla="*/ 4270820 w 6095524"/>
              <a:gd name="connsiteY278" fmla="*/ 1167003 h 1424940"/>
              <a:gd name="connsiteX279" fmla="*/ 4309587 w 6095524"/>
              <a:gd name="connsiteY279" fmla="*/ 1153287 h 1424940"/>
              <a:gd name="connsiteX280" fmla="*/ 4350449 w 6095524"/>
              <a:gd name="connsiteY280" fmla="*/ 1129665 h 1424940"/>
              <a:gd name="connsiteX281" fmla="*/ 4356164 w 6095524"/>
              <a:gd name="connsiteY281" fmla="*/ 1126046 h 1424940"/>
              <a:gd name="connsiteX282" fmla="*/ 4369880 w 6095524"/>
              <a:gd name="connsiteY282" fmla="*/ 1110520 h 1424940"/>
              <a:gd name="connsiteX283" fmla="*/ 4389787 w 6095524"/>
              <a:gd name="connsiteY283" fmla="*/ 1057085 h 1424940"/>
              <a:gd name="connsiteX284" fmla="*/ 4395502 w 6095524"/>
              <a:gd name="connsiteY284" fmla="*/ 1046226 h 1424940"/>
              <a:gd name="connsiteX285" fmla="*/ 4447413 w 6095524"/>
              <a:gd name="connsiteY285" fmla="*/ 1009650 h 1424940"/>
              <a:gd name="connsiteX286" fmla="*/ 4466654 w 6095524"/>
              <a:gd name="connsiteY286" fmla="*/ 1013079 h 1424940"/>
              <a:gd name="connsiteX287" fmla="*/ 4487894 w 6095524"/>
              <a:gd name="connsiteY287" fmla="*/ 1025081 h 1424940"/>
              <a:gd name="connsiteX288" fmla="*/ 4534472 w 6095524"/>
              <a:gd name="connsiteY288" fmla="*/ 1028224 h 1424940"/>
              <a:gd name="connsiteX289" fmla="*/ 4551903 w 6095524"/>
              <a:gd name="connsiteY289" fmla="*/ 1022033 h 1424940"/>
              <a:gd name="connsiteX290" fmla="*/ 4582382 w 6095524"/>
              <a:gd name="connsiteY290" fmla="*/ 1005364 h 1424940"/>
              <a:gd name="connsiteX291" fmla="*/ 4605909 w 6095524"/>
              <a:gd name="connsiteY291" fmla="*/ 979551 h 1424940"/>
              <a:gd name="connsiteX292" fmla="*/ 4640104 w 6095524"/>
              <a:gd name="connsiteY292" fmla="*/ 936879 h 1424940"/>
              <a:gd name="connsiteX293" fmla="*/ 4705731 w 6095524"/>
              <a:gd name="connsiteY293" fmla="*/ 920591 h 1424940"/>
              <a:gd name="connsiteX294" fmla="*/ 4730973 w 6095524"/>
              <a:gd name="connsiteY294" fmla="*/ 915162 h 1424940"/>
              <a:gd name="connsiteX295" fmla="*/ 4822794 w 6095524"/>
              <a:gd name="connsiteY295" fmla="*/ 892397 h 1424940"/>
              <a:gd name="connsiteX296" fmla="*/ 4830794 w 6095524"/>
              <a:gd name="connsiteY296" fmla="*/ 891635 h 1424940"/>
              <a:gd name="connsiteX297" fmla="*/ 4894421 w 6095524"/>
              <a:gd name="connsiteY297" fmla="*/ 865442 h 1424940"/>
              <a:gd name="connsiteX298" fmla="*/ 4909756 w 6095524"/>
              <a:gd name="connsiteY298" fmla="*/ 858964 h 1424940"/>
              <a:gd name="connsiteX299" fmla="*/ 4928521 w 6095524"/>
              <a:gd name="connsiteY299" fmla="*/ 842391 h 1424940"/>
              <a:gd name="connsiteX300" fmla="*/ 4945857 w 6095524"/>
              <a:gd name="connsiteY300" fmla="*/ 795623 h 1424940"/>
              <a:gd name="connsiteX301" fmla="*/ 4966145 w 6095524"/>
              <a:gd name="connsiteY301" fmla="*/ 774287 h 1424940"/>
              <a:gd name="connsiteX302" fmla="*/ 4980909 w 6095524"/>
              <a:gd name="connsiteY302" fmla="*/ 761333 h 1424940"/>
              <a:gd name="connsiteX303" fmla="*/ 4993862 w 6095524"/>
              <a:gd name="connsiteY303" fmla="*/ 741712 h 1424940"/>
              <a:gd name="connsiteX304" fmla="*/ 5006816 w 6095524"/>
              <a:gd name="connsiteY304" fmla="*/ 694754 h 1424940"/>
              <a:gd name="connsiteX305" fmla="*/ 5026724 w 6095524"/>
              <a:gd name="connsiteY305" fmla="*/ 653129 h 1424940"/>
              <a:gd name="connsiteX306" fmla="*/ 5062538 w 6095524"/>
              <a:gd name="connsiteY306" fmla="*/ 630079 h 1424940"/>
              <a:gd name="connsiteX307" fmla="*/ 5084731 w 6095524"/>
              <a:gd name="connsiteY307" fmla="*/ 617982 h 1424940"/>
              <a:gd name="connsiteX308" fmla="*/ 5172647 w 6095524"/>
              <a:gd name="connsiteY308" fmla="*/ 630174 h 1424940"/>
              <a:gd name="connsiteX309" fmla="*/ 5232654 w 6095524"/>
              <a:gd name="connsiteY309" fmla="*/ 642080 h 1424940"/>
              <a:gd name="connsiteX310" fmla="*/ 5252371 w 6095524"/>
              <a:gd name="connsiteY310" fmla="*/ 637508 h 1424940"/>
              <a:gd name="connsiteX311" fmla="*/ 5308092 w 6095524"/>
              <a:gd name="connsiteY311" fmla="*/ 598646 h 1424940"/>
              <a:gd name="connsiteX312" fmla="*/ 5363147 w 6095524"/>
              <a:gd name="connsiteY312" fmla="*/ 581311 h 1424940"/>
              <a:gd name="connsiteX313" fmla="*/ 5404580 w 6095524"/>
              <a:gd name="connsiteY313" fmla="*/ 576358 h 1424940"/>
              <a:gd name="connsiteX314" fmla="*/ 5440203 w 6095524"/>
              <a:gd name="connsiteY314" fmla="*/ 572548 h 1424940"/>
              <a:gd name="connsiteX315" fmla="*/ 5482971 w 6095524"/>
              <a:gd name="connsiteY315" fmla="*/ 561880 h 1424940"/>
              <a:gd name="connsiteX316" fmla="*/ 5507165 w 6095524"/>
              <a:gd name="connsiteY316" fmla="*/ 550259 h 1424940"/>
              <a:gd name="connsiteX317" fmla="*/ 5545645 w 6095524"/>
              <a:gd name="connsiteY317" fmla="*/ 533591 h 1424940"/>
              <a:gd name="connsiteX318" fmla="*/ 5585079 w 6095524"/>
              <a:gd name="connsiteY318" fmla="*/ 511969 h 1424940"/>
              <a:gd name="connsiteX319" fmla="*/ 5615368 w 6095524"/>
              <a:gd name="connsiteY319" fmla="*/ 481679 h 1424940"/>
              <a:gd name="connsiteX320" fmla="*/ 5631656 w 6095524"/>
              <a:gd name="connsiteY320" fmla="*/ 456152 h 1424940"/>
              <a:gd name="connsiteX321" fmla="*/ 5679377 w 6095524"/>
              <a:gd name="connsiteY321" fmla="*/ 419576 h 1424940"/>
              <a:gd name="connsiteX322" fmla="*/ 5722525 w 6095524"/>
              <a:gd name="connsiteY322" fmla="*/ 350615 h 1424940"/>
              <a:gd name="connsiteX323" fmla="*/ 5749576 w 6095524"/>
              <a:gd name="connsiteY323" fmla="*/ 321945 h 1424940"/>
              <a:gd name="connsiteX324" fmla="*/ 5764911 w 6095524"/>
              <a:gd name="connsiteY324" fmla="*/ 313849 h 1424940"/>
              <a:gd name="connsiteX325" fmla="*/ 5791009 w 6095524"/>
              <a:gd name="connsiteY325" fmla="*/ 293942 h 1424940"/>
              <a:gd name="connsiteX326" fmla="*/ 5806440 w 6095524"/>
              <a:gd name="connsiteY326" fmla="*/ 279178 h 1424940"/>
              <a:gd name="connsiteX327" fmla="*/ 5848636 w 6095524"/>
              <a:gd name="connsiteY327" fmla="*/ 224885 h 1424940"/>
              <a:gd name="connsiteX328" fmla="*/ 5861590 w 6095524"/>
              <a:gd name="connsiteY328" fmla="*/ 208788 h 1424940"/>
              <a:gd name="connsiteX329" fmla="*/ 5888355 w 6095524"/>
              <a:gd name="connsiteY329" fmla="*/ 181166 h 1424940"/>
              <a:gd name="connsiteX330" fmla="*/ 5900071 w 6095524"/>
              <a:gd name="connsiteY330" fmla="*/ 172784 h 1424940"/>
              <a:gd name="connsiteX331" fmla="*/ 5920740 w 6095524"/>
              <a:gd name="connsiteY331" fmla="*/ 150305 h 1424940"/>
              <a:gd name="connsiteX332" fmla="*/ 5969985 w 6095524"/>
              <a:gd name="connsiteY332" fmla="*/ 91345 h 1424940"/>
              <a:gd name="connsiteX333" fmla="*/ 5991130 w 6095524"/>
              <a:gd name="connsiteY333" fmla="*/ 58293 h 1424940"/>
              <a:gd name="connsiteX334" fmla="*/ 6033325 w 6095524"/>
              <a:gd name="connsiteY334" fmla="*/ 33909 h 1424940"/>
              <a:gd name="connsiteX335" fmla="*/ 6054376 w 6095524"/>
              <a:gd name="connsiteY335" fmla="*/ 20955 h 1424940"/>
              <a:gd name="connsiteX336" fmla="*/ 6095524 w 6095524"/>
              <a:gd name="connsiteY336" fmla="*/ 0 h 142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6095524" h="1424940">
                <a:moveTo>
                  <a:pt x="6095524" y="0"/>
                </a:moveTo>
                <a:cubicBezTo>
                  <a:pt x="6095524" y="7811"/>
                  <a:pt x="6095524" y="12573"/>
                  <a:pt x="6095524" y="17431"/>
                </a:cubicBezTo>
                <a:lnTo>
                  <a:pt x="6095524" y="216290"/>
                </a:lnTo>
                <a:lnTo>
                  <a:pt x="6079998" y="230600"/>
                </a:lnTo>
                <a:cubicBezTo>
                  <a:pt x="6058567" y="241363"/>
                  <a:pt x="6035706" y="251079"/>
                  <a:pt x="6012751" y="260699"/>
                </a:cubicBezTo>
                <a:cubicBezTo>
                  <a:pt x="6006084" y="263462"/>
                  <a:pt x="5998749" y="264986"/>
                  <a:pt x="5992749" y="268700"/>
                </a:cubicBezTo>
                <a:cubicBezTo>
                  <a:pt x="5965126" y="285655"/>
                  <a:pt x="5938361" y="303943"/>
                  <a:pt x="5910358" y="320231"/>
                </a:cubicBezTo>
                <a:cubicBezTo>
                  <a:pt x="5881497" y="337090"/>
                  <a:pt x="5855684" y="356997"/>
                  <a:pt x="5835777" y="383953"/>
                </a:cubicBezTo>
                <a:cubicBezTo>
                  <a:pt x="5817298" y="409004"/>
                  <a:pt x="5799391" y="434435"/>
                  <a:pt x="5781008" y="459581"/>
                </a:cubicBezTo>
                <a:cubicBezTo>
                  <a:pt x="5776341" y="465963"/>
                  <a:pt x="5772054" y="473488"/>
                  <a:pt x="5765673" y="477584"/>
                </a:cubicBezTo>
                <a:cubicBezTo>
                  <a:pt x="5752433" y="486156"/>
                  <a:pt x="5737955" y="493109"/>
                  <a:pt x="5723763" y="500158"/>
                </a:cubicBezTo>
                <a:cubicBezTo>
                  <a:pt x="5711571" y="506159"/>
                  <a:pt x="5698617" y="510635"/>
                  <a:pt x="5686711" y="517112"/>
                </a:cubicBezTo>
                <a:cubicBezTo>
                  <a:pt x="5677186" y="522256"/>
                  <a:pt x="5668708" y="529400"/>
                  <a:pt x="5659850" y="535877"/>
                </a:cubicBezTo>
                <a:cubicBezTo>
                  <a:pt x="5652135" y="541496"/>
                  <a:pt x="5643658" y="546354"/>
                  <a:pt x="5637181" y="553117"/>
                </a:cubicBezTo>
                <a:cubicBezTo>
                  <a:pt x="5621369" y="569500"/>
                  <a:pt x="5605462" y="585597"/>
                  <a:pt x="5585841" y="597694"/>
                </a:cubicBezTo>
                <a:cubicBezTo>
                  <a:pt x="5566505" y="609695"/>
                  <a:pt x="5548217" y="623126"/>
                  <a:pt x="5528977" y="635318"/>
                </a:cubicBezTo>
                <a:cubicBezTo>
                  <a:pt x="5510117" y="647224"/>
                  <a:pt x="5493067" y="660273"/>
                  <a:pt x="5483256" y="681419"/>
                </a:cubicBezTo>
                <a:cubicBezTo>
                  <a:pt x="5478875" y="690753"/>
                  <a:pt x="5472684" y="700945"/>
                  <a:pt x="5464397" y="706374"/>
                </a:cubicBezTo>
                <a:cubicBezTo>
                  <a:pt x="5452586" y="714089"/>
                  <a:pt x="5437632" y="716852"/>
                  <a:pt x="5424773" y="723424"/>
                </a:cubicBezTo>
                <a:cubicBezTo>
                  <a:pt x="5409628" y="731139"/>
                  <a:pt x="5392103" y="737807"/>
                  <a:pt x="5381815" y="750094"/>
                </a:cubicBezTo>
                <a:cubicBezTo>
                  <a:pt x="5372671" y="761048"/>
                  <a:pt x="5363432" y="769620"/>
                  <a:pt x="5351335" y="776573"/>
                </a:cubicBezTo>
                <a:cubicBezTo>
                  <a:pt x="5342858" y="781431"/>
                  <a:pt x="5336572" y="790289"/>
                  <a:pt x="5327809" y="794290"/>
                </a:cubicBezTo>
                <a:cubicBezTo>
                  <a:pt x="5316284" y="799624"/>
                  <a:pt x="5304663" y="803815"/>
                  <a:pt x="5294566" y="812102"/>
                </a:cubicBezTo>
                <a:cubicBezTo>
                  <a:pt x="5284089" y="820674"/>
                  <a:pt x="5272183" y="827437"/>
                  <a:pt x="5261229" y="835438"/>
                </a:cubicBezTo>
                <a:cubicBezTo>
                  <a:pt x="5255419" y="839724"/>
                  <a:pt x="5250656" y="845344"/>
                  <a:pt x="5245037" y="849821"/>
                </a:cubicBezTo>
                <a:cubicBezTo>
                  <a:pt x="5234750" y="858012"/>
                  <a:pt x="5224272" y="866013"/>
                  <a:pt x="5213699" y="873728"/>
                </a:cubicBezTo>
                <a:cubicBezTo>
                  <a:pt x="5203127" y="881444"/>
                  <a:pt x="5193030" y="890397"/>
                  <a:pt x="5181409" y="896017"/>
                </a:cubicBezTo>
                <a:cubicBezTo>
                  <a:pt x="5161598" y="905542"/>
                  <a:pt x="5139976" y="911257"/>
                  <a:pt x="5120735" y="921544"/>
                </a:cubicBezTo>
                <a:cubicBezTo>
                  <a:pt x="5101209" y="932021"/>
                  <a:pt x="5082826" y="945166"/>
                  <a:pt x="5065490" y="959072"/>
                </a:cubicBezTo>
                <a:cubicBezTo>
                  <a:pt x="5051774" y="970026"/>
                  <a:pt x="5038916" y="980885"/>
                  <a:pt x="5021675" y="986504"/>
                </a:cubicBezTo>
                <a:cubicBezTo>
                  <a:pt x="5012055" y="989648"/>
                  <a:pt x="5001959" y="996506"/>
                  <a:pt x="4996148" y="1004507"/>
                </a:cubicBezTo>
                <a:cubicBezTo>
                  <a:pt x="4983575" y="1021937"/>
                  <a:pt x="4967478" y="1034225"/>
                  <a:pt x="4949285" y="1044702"/>
                </a:cubicBezTo>
                <a:cubicBezTo>
                  <a:pt x="4924996" y="1058799"/>
                  <a:pt x="4900993" y="1073182"/>
                  <a:pt x="4876609" y="1086993"/>
                </a:cubicBezTo>
                <a:cubicBezTo>
                  <a:pt x="4862227" y="1095185"/>
                  <a:pt x="4847940" y="1103852"/>
                  <a:pt x="4832699" y="1109853"/>
                </a:cubicBezTo>
                <a:cubicBezTo>
                  <a:pt x="4801553" y="1122236"/>
                  <a:pt x="4769644" y="1132808"/>
                  <a:pt x="4738211" y="1144334"/>
                </a:cubicBezTo>
                <a:cubicBezTo>
                  <a:pt x="4727924" y="1148048"/>
                  <a:pt x="4718209" y="1153382"/>
                  <a:pt x="4707731" y="1156621"/>
                </a:cubicBezTo>
                <a:cubicBezTo>
                  <a:pt x="4696396" y="1160145"/>
                  <a:pt x="4684205" y="1161193"/>
                  <a:pt x="4672870" y="1164717"/>
                </a:cubicBezTo>
                <a:cubicBezTo>
                  <a:pt x="4654010" y="1170527"/>
                  <a:pt x="4635722" y="1177957"/>
                  <a:pt x="4616863" y="1183862"/>
                </a:cubicBezTo>
                <a:cubicBezTo>
                  <a:pt x="4580477" y="1195197"/>
                  <a:pt x="4543996" y="1206056"/>
                  <a:pt x="4507516" y="1216819"/>
                </a:cubicBezTo>
                <a:cubicBezTo>
                  <a:pt x="4499706" y="1219105"/>
                  <a:pt x="4491228" y="1219391"/>
                  <a:pt x="4483513" y="1221867"/>
                </a:cubicBezTo>
                <a:cubicBezTo>
                  <a:pt x="4463034" y="1228535"/>
                  <a:pt x="4442650" y="1235773"/>
                  <a:pt x="4422362" y="1243108"/>
                </a:cubicBezTo>
                <a:cubicBezTo>
                  <a:pt x="4410075" y="1247585"/>
                  <a:pt x="4398073" y="1253109"/>
                  <a:pt x="4385691" y="1257395"/>
                </a:cubicBezTo>
                <a:cubicBezTo>
                  <a:pt x="4375785" y="1260824"/>
                  <a:pt x="4365593" y="1263491"/>
                  <a:pt x="4355306" y="1265587"/>
                </a:cubicBezTo>
                <a:cubicBezTo>
                  <a:pt x="4346448" y="1267397"/>
                  <a:pt x="4337209" y="1267206"/>
                  <a:pt x="4328446" y="1269397"/>
                </a:cubicBezTo>
                <a:cubicBezTo>
                  <a:pt x="4304728" y="1275302"/>
                  <a:pt x="4281297" y="1281970"/>
                  <a:pt x="4257770" y="1288256"/>
                </a:cubicBezTo>
                <a:cubicBezTo>
                  <a:pt x="4248341" y="1290733"/>
                  <a:pt x="4238720" y="1292543"/>
                  <a:pt x="4229576" y="1295686"/>
                </a:cubicBezTo>
                <a:cubicBezTo>
                  <a:pt x="4205097" y="1303973"/>
                  <a:pt x="4180999" y="1313402"/>
                  <a:pt x="4156424" y="1321213"/>
                </a:cubicBezTo>
                <a:cubicBezTo>
                  <a:pt x="4136041" y="1327690"/>
                  <a:pt x="4115086" y="1332357"/>
                  <a:pt x="4094416" y="1338072"/>
                </a:cubicBezTo>
                <a:cubicBezTo>
                  <a:pt x="4085653" y="1340549"/>
                  <a:pt x="4077271" y="1344073"/>
                  <a:pt x="4068509" y="1346168"/>
                </a:cubicBezTo>
                <a:cubicBezTo>
                  <a:pt x="4048887" y="1350931"/>
                  <a:pt x="4028980" y="1354931"/>
                  <a:pt x="4009263" y="1359694"/>
                </a:cubicBezTo>
                <a:cubicBezTo>
                  <a:pt x="3998023" y="1362456"/>
                  <a:pt x="3987165" y="1367409"/>
                  <a:pt x="3975735" y="1369219"/>
                </a:cubicBezTo>
                <a:cubicBezTo>
                  <a:pt x="3948589" y="1373505"/>
                  <a:pt x="3921252" y="1376553"/>
                  <a:pt x="3893915" y="1379982"/>
                </a:cubicBezTo>
                <a:cubicBezTo>
                  <a:pt x="3865722" y="1383506"/>
                  <a:pt x="3837623" y="1387221"/>
                  <a:pt x="3809428" y="1390364"/>
                </a:cubicBezTo>
                <a:cubicBezTo>
                  <a:pt x="3793998" y="1391984"/>
                  <a:pt x="3778472" y="1392269"/>
                  <a:pt x="3763042" y="1393793"/>
                </a:cubicBezTo>
                <a:cubicBezTo>
                  <a:pt x="3749516" y="1395127"/>
                  <a:pt x="3736086" y="1397603"/>
                  <a:pt x="3722561" y="1399223"/>
                </a:cubicBezTo>
                <a:cubicBezTo>
                  <a:pt x="3710845" y="1400556"/>
                  <a:pt x="3699034" y="1401318"/>
                  <a:pt x="3687318" y="1402652"/>
                </a:cubicBezTo>
                <a:cubicBezTo>
                  <a:pt x="3668554" y="1404842"/>
                  <a:pt x="3649885" y="1407319"/>
                  <a:pt x="3631216" y="1409605"/>
                </a:cubicBezTo>
                <a:cubicBezTo>
                  <a:pt x="3623406" y="1410462"/>
                  <a:pt x="3615214" y="1412843"/>
                  <a:pt x="3607880" y="1411415"/>
                </a:cubicBezTo>
                <a:cubicBezTo>
                  <a:pt x="3589401" y="1407795"/>
                  <a:pt x="3571208" y="1408843"/>
                  <a:pt x="3552825" y="1411319"/>
                </a:cubicBezTo>
                <a:cubicBezTo>
                  <a:pt x="3546539" y="1412177"/>
                  <a:pt x="3539776" y="1411986"/>
                  <a:pt x="3533680" y="1410367"/>
                </a:cubicBezTo>
                <a:cubicBezTo>
                  <a:pt x="3521202" y="1407128"/>
                  <a:pt x="3509106" y="1402556"/>
                  <a:pt x="3496818" y="1398556"/>
                </a:cubicBezTo>
                <a:cubicBezTo>
                  <a:pt x="3495484" y="1398080"/>
                  <a:pt x="3493865" y="1397984"/>
                  <a:pt x="3492437" y="1397699"/>
                </a:cubicBezTo>
                <a:cubicBezTo>
                  <a:pt x="3484340" y="1396079"/>
                  <a:pt x="3476340" y="1394460"/>
                  <a:pt x="3468243" y="1393031"/>
                </a:cubicBezTo>
                <a:cubicBezTo>
                  <a:pt x="3463862" y="1392269"/>
                  <a:pt x="3459385" y="1392174"/>
                  <a:pt x="3455003" y="1391507"/>
                </a:cubicBezTo>
                <a:cubicBezTo>
                  <a:pt x="3438049" y="1388840"/>
                  <a:pt x="3419380" y="1393317"/>
                  <a:pt x="3404711" y="1381792"/>
                </a:cubicBezTo>
                <a:cubicBezTo>
                  <a:pt x="3395186" y="1374362"/>
                  <a:pt x="3385947" y="1376077"/>
                  <a:pt x="3375756" y="1377220"/>
                </a:cubicBezTo>
                <a:cubicBezTo>
                  <a:pt x="3368040" y="1378077"/>
                  <a:pt x="3360134" y="1377791"/>
                  <a:pt x="3352324" y="1377887"/>
                </a:cubicBezTo>
                <a:cubicBezTo>
                  <a:pt x="3338608" y="1378172"/>
                  <a:pt x="3324892" y="1378268"/>
                  <a:pt x="3311176" y="1378744"/>
                </a:cubicBezTo>
                <a:cubicBezTo>
                  <a:pt x="3306794" y="1378934"/>
                  <a:pt x="3302318" y="1381316"/>
                  <a:pt x="3298031" y="1380935"/>
                </a:cubicBezTo>
                <a:cubicBezTo>
                  <a:pt x="3278219" y="1379125"/>
                  <a:pt x="3258407" y="1376267"/>
                  <a:pt x="3238595" y="1374648"/>
                </a:cubicBezTo>
                <a:cubicBezTo>
                  <a:pt x="3227356" y="1373696"/>
                  <a:pt x="3215830" y="1375505"/>
                  <a:pt x="3204686" y="1374172"/>
                </a:cubicBezTo>
                <a:cubicBezTo>
                  <a:pt x="3191828" y="1372648"/>
                  <a:pt x="3179255" y="1368743"/>
                  <a:pt x="3166491" y="1366361"/>
                </a:cubicBezTo>
                <a:cubicBezTo>
                  <a:pt x="3162967" y="1365695"/>
                  <a:pt x="3159062" y="1366552"/>
                  <a:pt x="3155347" y="1366742"/>
                </a:cubicBezTo>
                <a:cubicBezTo>
                  <a:pt x="3151156" y="1366933"/>
                  <a:pt x="3147060" y="1367314"/>
                  <a:pt x="3142869" y="1367409"/>
                </a:cubicBezTo>
                <a:cubicBezTo>
                  <a:pt x="3130105" y="1367600"/>
                  <a:pt x="3117342" y="1367314"/>
                  <a:pt x="3104578" y="1367981"/>
                </a:cubicBezTo>
                <a:cubicBezTo>
                  <a:pt x="3096768" y="1368362"/>
                  <a:pt x="3088577" y="1372267"/>
                  <a:pt x="3081337" y="1370838"/>
                </a:cubicBezTo>
                <a:cubicBezTo>
                  <a:pt x="3066574" y="1368076"/>
                  <a:pt x="3051810" y="1374267"/>
                  <a:pt x="3037047" y="1369124"/>
                </a:cubicBezTo>
                <a:cubicBezTo>
                  <a:pt x="3032474" y="1367600"/>
                  <a:pt x="3026188" y="1371410"/>
                  <a:pt x="3020663" y="1371600"/>
                </a:cubicBezTo>
                <a:cubicBezTo>
                  <a:pt x="3006852" y="1372076"/>
                  <a:pt x="2993041" y="1371981"/>
                  <a:pt x="2979230" y="1371886"/>
                </a:cubicBezTo>
                <a:cubicBezTo>
                  <a:pt x="2966847" y="1371791"/>
                  <a:pt x="2953988" y="1373124"/>
                  <a:pt x="2942082" y="1370457"/>
                </a:cubicBezTo>
                <a:cubicBezTo>
                  <a:pt x="2929604" y="1367600"/>
                  <a:pt x="2918365" y="1367981"/>
                  <a:pt x="2906268" y="1371219"/>
                </a:cubicBezTo>
                <a:cubicBezTo>
                  <a:pt x="2897981" y="1373410"/>
                  <a:pt x="2889218" y="1373696"/>
                  <a:pt x="2880646" y="1374362"/>
                </a:cubicBezTo>
                <a:cubicBezTo>
                  <a:pt x="2871407" y="1375124"/>
                  <a:pt x="2861215" y="1373124"/>
                  <a:pt x="2852833" y="1376267"/>
                </a:cubicBezTo>
                <a:cubicBezTo>
                  <a:pt x="2827877" y="1385602"/>
                  <a:pt x="2802255" y="1387602"/>
                  <a:pt x="2776157" y="1387602"/>
                </a:cubicBezTo>
                <a:cubicBezTo>
                  <a:pt x="2771394" y="1387602"/>
                  <a:pt x="2766536" y="1386269"/>
                  <a:pt x="2761965" y="1384840"/>
                </a:cubicBezTo>
                <a:cubicBezTo>
                  <a:pt x="2735294" y="1376267"/>
                  <a:pt x="2708529" y="1377029"/>
                  <a:pt x="2681383" y="1382268"/>
                </a:cubicBezTo>
                <a:cubicBezTo>
                  <a:pt x="2675763" y="1383411"/>
                  <a:pt x="2669477" y="1383602"/>
                  <a:pt x="2663857" y="1382459"/>
                </a:cubicBezTo>
                <a:cubicBezTo>
                  <a:pt x="2648045" y="1379125"/>
                  <a:pt x="2632710" y="1373600"/>
                  <a:pt x="2616803" y="1371219"/>
                </a:cubicBezTo>
                <a:cubicBezTo>
                  <a:pt x="2590515" y="1367314"/>
                  <a:pt x="2567750" y="1380458"/>
                  <a:pt x="2544223" y="1389031"/>
                </a:cubicBezTo>
                <a:cubicBezTo>
                  <a:pt x="2521839" y="1397127"/>
                  <a:pt x="2502789" y="1415415"/>
                  <a:pt x="2476309" y="1411319"/>
                </a:cubicBezTo>
                <a:cubicBezTo>
                  <a:pt x="2473643" y="1410938"/>
                  <a:pt x="2470690" y="1413510"/>
                  <a:pt x="2467737" y="1414177"/>
                </a:cubicBezTo>
                <a:cubicBezTo>
                  <a:pt x="2459641" y="1415987"/>
                  <a:pt x="2451545" y="1418177"/>
                  <a:pt x="2443353" y="1419035"/>
                </a:cubicBezTo>
                <a:cubicBezTo>
                  <a:pt x="2433352" y="1420178"/>
                  <a:pt x="2423160" y="1419797"/>
                  <a:pt x="2413159" y="1420749"/>
                </a:cubicBezTo>
                <a:cubicBezTo>
                  <a:pt x="2400300" y="1421892"/>
                  <a:pt x="2387632" y="1424940"/>
                  <a:pt x="2374868" y="1424940"/>
                </a:cubicBezTo>
                <a:cubicBezTo>
                  <a:pt x="2364581" y="1424940"/>
                  <a:pt x="2354389" y="1421416"/>
                  <a:pt x="2344198" y="1419701"/>
                </a:cubicBezTo>
                <a:cubicBezTo>
                  <a:pt x="2329815" y="1417320"/>
                  <a:pt x="2314003" y="1417987"/>
                  <a:pt x="2301335" y="1411891"/>
                </a:cubicBezTo>
                <a:cubicBezTo>
                  <a:pt x="2287810" y="1405414"/>
                  <a:pt x="2274951" y="1402461"/>
                  <a:pt x="2260949" y="1404461"/>
                </a:cubicBezTo>
                <a:cubicBezTo>
                  <a:pt x="2256282" y="1405128"/>
                  <a:pt x="2250281" y="1409129"/>
                  <a:pt x="2248186" y="1413224"/>
                </a:cubicBezTo>
                <a:cubicBezTo>
                  <a:pt x="2243518" y="1422368"/>
                  <a:pt x="2237137" y="1423988"/>
                  <a:pt x="2228469" y="1420844"/>
                </a:cubicBezTo>
                <a:cubicBezTo>
                  <a:pt x="2220944" y="1418177"/>
                  <a:pt x="2211705" y="1416844"/>
                  <a:pt x="2206562" y="1411700"/>
                </a:cubicBezTo>
                <a:cubicBezTo>
                  <a:pt x="2191988" y="1397127"/>
                  <a:pt x="2173414" y="1396651"/>
                  <a:pt x="2155317" y="1392746"/>
                </a:cubicBezTo>
                <a:cubicBezTo>
                  <a:pt x="2144269" y="1390364"/>
                  <a:pt x="2133981" y="1390269"/>
                  <a:pt x="2122932" y="1391888"/>
                </a:cubicBezTo>
                <a:cubicBezTo>
                  <a:pt x="2098930" y="1395508"/>
                  <a:pt x="2075593" y="1390364"/>
                  <a:pt x="2052542" y="1383792"/>
                </a:cubicBezTo>
                <a:cubicBezTo>
                  <a:pt x="2037302" y="1379411"/>
                  <a:pt x="2021681" y="1376744"/>
                  <a:pt x="2006537" y="1372267"/>
                </a:cubicBezTo>
                <a:cubicBezTo>
                  <a:pt x="1995202" y="1368838"/>
                  <a:pt x="1983868" y="1364742"/>
                  <a:pt x="1973486" y="1359218"/>
                </a:cubicBezTo>
                <a:cubicBezTo>
                  <a:pt x="1958435" y="1351121"/>
                  <a:pt x="1945292" y="1338929"/>
                  <a:pt x="1926146" y="1342168"/>
                </a:cubicBezTo>
                <a:cubicBezTo>
                  <a:pt x="1909286" y="1345025"/>
                  <a:pt x="1894047" y="1339025"/>
                  <a:pt x="1878616" y="1333310"/>
                </a:cubicBezTo>
                <a:cubicBezTo>
                  <a:pt x="1867281" y="1329119"/>
                  <a:pt x="1855948" y="1324832"/>
                  <a:pt x="1844231" y="1322165"/>
                </a:cubicBezTo>
                <a:cubicBezTo>
                  <a:pt x="1830324" y="1319022"/>
                  <a:pt x="1814608" y="1320356"/>
                  <a:pt x="1802225" y="1314545"/>
                </a:cubicBezTo>
                <a:cubicBezTo>
                  <a:pt x="1789271" y="1308449"/>
                  <a:pt x="1778509" y="1312545"/>
                  <a:pt x="1766983" y="1314260"/>
                </a:cubicBezTo>
                <a:cubicBezTo>
                  <a:pt x="1748600" y="1316927"/>
                  <a:pt x="1730311" y="1321880"/>
                  <a:pt x="1711738" y="1315593"/>
                </a:cubicBezTo>
                <a:cubicBezTo>
                  <a:pt x="1689164" y="1307973"/>
                  <a:pt x="1666780" y="1299782"/>
                  <a:pt x="1644111" y="1292543"/>
                </a:cubicBezTo>
                <a:cubicBezTo>
                  <a:pt x="1635347" y="1289780"/>
                  <a:pt x="1625919" y="1288637"/>
                  <a:pt x="1616774" y="1287399"/>
                </a:cubicBezTo>
                <a:cubicBezTo>
                  <a:pt x="1608107" y="1286351"/>
                  <a:pt x="1597725" y="1289018"/>
                  <a:pt x="1591056" y="1285018"/>
                </a:cubicBezTo>
                <a:cubicBezTo>
                  <a:pt x="1573911" y="1274731"/>
                  <a:pt x="1556291" y="1269683"/>
                  <a:pt x="1536478" y="1269683"/>
                </a:cubicBezTo>
                <a:cubicBezTo>
                  <a:pt x="1529048" y="1269683"/>
                  <a:pt x="1521809" y="1265396"/>
                  <a:pt x="1514285" y="1264634"/>
                </a:cubicBezTo>
                <a:cubicBezTo>
                  <a:pt x="1503997" y="1263682"/>
                  <a:pt x="1492186" y="1261110"/>
                  <a:pt x="1483233" y="1264730"/>
                </a:cubicBezTo>
                <a:cubicBezTo>
                  <a:pt x="1462183" y="1273302"/>
                  <a:pt x="1445134" y="1266158"/>
                  <a:pt x="1426750" y="1257681"/>
                </a:cubicBezTo>
                <a:cubicBezTo>
                  <a:pt x="1408652" y="1249299"/>
                  <a:pt x="1389602" y="1242632"/>
                  <a:pt x="1370362" y="1237107"/>
                </a:cubicBezTo>
                <a:cubicBezTo>
                  <a:pt x="1363123" y="1235107"/>
                  <a:pt x="1354456" y="1238441"/>
                  <a:pt x="1346454" y="1239107"/>
                </a:cubicBezTo>
                <a:cubicBezTo>
                  <a:pt x="1343596" y="1239298"/>
                  <a:pt x="1340453" y="1239584"/>
                  <a:pt x="1337882" y="1238631"/>
                </a:cubicBezTo>
                <a:cubicBezTo>
                  <a:pt x="1313022" y="1229487"/>
                  <a:pt x="1287780" y="1222534"/>
                  <a:pt x="1260825" y="1227296"/>
                </a:cubicBezTo>
                <a:cubicBezTo>
                  <a:pt x="1258349" y="1227773"/>
                  <a:pt x="1255586" y="1226725"/>
                  <a:pt x="1253109" y="1226058"/>
                </a:cubicBezTo>
                <a:cubicBezTo>
                  <a:pt x="1241012" y="1222629"/>
                  <a:pt x="1229201" y="1217200"/>
                  <a:pt x="1216915" y="1215962"/>
                </a:cubicBezTo>
                <a:cubicBezTo>
                  <a:pt x="1186625" y="1212914"/>
                  <a:pt x="1156146" y="1211675"/>
                  <a:pt x="1125664" y="1209675"/>
                </a:cubicBezTo>
                <a:cubicBezTo>
                  <a:pt x="1123759" y="1209580"/>
                  <a:pt x="1121759" y="1209580"/>
                  <a:pt x="1120045" y="1208913"/>
                </a:cubicBezTo>
                <a:cubicBezTo>
                  <a:pt x="1108805" y="1204817"/>
                  <a:pt x="1098995" y="1206151"/>
                  <a:pt x="1089469" y="1213961"/>
                </a:cubicBezTo>
                <a:cubicBezTo>
                  <a:pt x="1085278" y="1217390"/>
                  <a:pt x="1079563" y="1219200"/>
                  <a:pt x="1074325" y="1221105"/>
                </a:cubicBezTo>
                <a:cubicBezTo>
                  <a:pt x="1066609" y="1223963"/>
                  <a:pt x="1058704" y="1226725"/>
                  <a:pt x="1050703" y="1228535"/>
                </a:cubicBezTo>
                <a:cubicBezTo>
                  <a:pt x="1042797" y="1230249"/>
                  <a:pt x="1034320" y="1232630"/>
                  <a:pt x="1026700" y="1231297"/>
                </a:cubicBezTo>
                <a:cubicBezTo>
                  <a:pt x="1012984" y="1228916"/>
                  <a:pt x="999934" y="1223582"/>
                  <a:pt x="986409" y="1220057"/>
                </a:cubicBezTo>
                <a:cubicBezTo>
                  <a:pt x="981742" y="1218819"/>
                  <a:pt x="976598" y="1219010"/>
                  <a:pt x="971741" y="1218914"/>
                </a:cubicBezTo>
                <a:cubicBezTo>
                  <a:pt x="960596" y="1218629"/>
                  <a:pt x="949166" y="1221391"/>
                  <a:pt x="939070" y="1213485"/>
                </a:cubicBezTo>
                <a:cubicBezTo>
                  <a:pt x="929736" y="1206056"/>
                  <a:pt x="920305" y="1208246"/>
                  <a:pt x="910495" y="1213866"/>
                </a:cubicBezTo>
                <a:cubicBezTo>
                  <a:pt x="903446" y="1217867"/>
                  <a:pt x="895446" y="1221010"/>
                  <a:pt x="887540" y="1222534"/>
                </a:cubicBezTo>
                <a:cubicBezTo>
                  <a:pt x="876681" y="1224629"/>
                  <a:pt x="865918" y="1225487"/>
                  <a:pt x="854202" y="1224248"/>
                </a:cubicBezTo>
                <a:cubicBezTo>
                  <a:pt x="845915" y="1223391"/>
                  <a:pt x="839152" y="1223010"/>
                  <a:pt x="832675" y="1217962"/>
                </a:cubicBezTo>
                <a:cubicBezTo>
                  <a:pt x="831628" y="1217200"/>
                  <a:pt x="829723" y="1217009"/>
                  <a:pt x="828294" y="1217105"/>
                </a:cubicBezTo>
                <a:cubicBezTo>
                  <a:pt x="809530" y="1218724"/>
                  <a:pt x="790956" y="1217867"/>
                  <a:pt x="772001" y="1216723"/>
                </a:cubicBezTo>
                <a:cubicBezTo>
                  <a:pt x="747904" y="1215200"/>
                  <a:pt x="722566" y="1219676"/>
                  <a:pt x="701707" y="1235678"/>
                </a:cubicBezTo>
                <a:cubicBezTo>
                  <a:pt x="698659" y="1238060"/>
                  <a:pt x="694087" y="1239107"/>
                  <a:pt x="690086" y="1239679"/>
                </a:cubicBezTo>
                <a:cubicBezTo>
                  <a:pt x="671227" y="1242155"/>
                  <a:pt x="652272" y="1243870"/>
                  <a:pt x="633412" y="1246632"/>
                </a:cubicBezTo>
                <a:cubicBezTo>
                  <a:pt x="623125" y="1248156"/>
                  <a:pt x="612362" y="1249490"/>
                  <a:pt x="603028" y="1253681"/>
                </a:cubicBezTo>
                <a:cubicBezTo>
                  <a:pt x="593885" y="1257776"/>
                  <a:pt x="586549" y="1262634"/>
                  <a:pt x="581120" y="1254062"/>
                </a:cubicBezTo>
                <a:cubicBezTo>
                  <a:pt x="571406" y="1258634"/>
                  <a:pt x="562927" y="1262444"/>
                  <a:pt x="554642" y="1266539"/>
                </a:cubicBezTo>
                <a:cubicBezTo>
                  <a:pt x="551593" y="1268063"/>
                  <a:pt x="549021" y="1270540"/>
                  <a:pt x="545973" y="1271969"/>
                </a:cubicBezTo>
                <a:cubicBezTo>
                  <a:pt x="542734" y="1273493"/>
                  <a:pt x="539115" y="1274445"/>
                  <a:pt x="535591" y="1275207"/>
                </a:cubicBezTo>
                <a:cubicBezTo>
                  <a:pt x="519874" y="1278636"/>
                  <a:pt x="504158" y="1281779"/>
                  <a:pt x="488538" y="1285494"/>
                </a:cubicBezTo>
                <a:cubicBezTo>
                  <a:pt x="485489" y="1286256"/>
                  <a:pt x="482917" y="1289304"/>
                  <a:pt x="480155" y="1291304"/>
                </a:cubicBezTo>
                <a:cubicBezTo>
                  <a:pt x="478345" y="1292638"/>
                  <a:pt x="476536" y="1294638"/>
                  <a:pt x="474535" y="1294924"/>
                </a:cubicBezTo>
                <a:cubicBezTo>
                  <a:pt x="459295" y="1297210"/>
                  <a:pt x="444151" y="1299877"/>
                  <a:pt x="428816" y="1301020"/>
                </a:cubicBezTo>
                <a:cubicBezTo>
                  <a:pt x="415957" y="1301972"/>
                  <a:pt x="403574" y="1301687"/>
                  <a:pt x="400241" y="1318260"/>
                </a:cubicBezTo>
                <a:cubicBezTo>
                  <a:pt x="399669" y="1321118"/>
                  <a:pt x="395573" y="1324166"/>
                  <a:pt x="392431" y="1325594"/>
                </a:cubicBezTo>
                <a:cubicBezTo>
                  <a:pt x="383477" y="1329690"/>
                  <a:pt x="373951" y="1332452"/>
                  <a:pt x="365093" y="1336643"/>
                </a:cubicBezTo>
                <a:cubicBezTo>
                  <a:pt x="336042" y="1350645"/>
                  <a:pt x="305658" y="1359503"/>
                  <a:pt x="273177" y="1357884"/>
                </a:cubicBezTo>
                <a:cubicBezTo>
                  <a:pt x="263081" y="1357408"/>
                  <a:pt x="253270" y="1352264"/>
                  <a:pt x="246888" y="1350359"/>
                </a:cubicBezTo>
                <a:cubicBezTo>
                  <a:pt x="228506" y="1357884"/>
                  <a:pt x="213075" y="1365123"/>
                  <a:pt x="196977" y="1370552"/>
                </a:cubicBezTo>
                <a:cubicBezTo>
                  <a:pt x="182785" y="1375410"/>
                  <a:pt x="167926" y="1378458"/>
                  <a:pt x="153352" y="1381982"/>
                </a:cubicBezTo>
                <a:cubicBezTo>
                  <a:pt x="148018" y="1383316"/>
                  <a:pt x="142589" y="1384078"/>
                  <a:pt x="137160" y="1384745"/>
                </a:cubicBezTo>
                <a:cubicBezTo>
                  <a:pt x="120206" y="1386840"/>
                  <a:pt x="102489" y="1381792"/>
                  <a:pt x="85917" y="1389793"/>
                </a:cubicBezTo>
                <a:cubicBezTo>
                  <a:pt x="77248" y="1393984"/>
                  <a:pt x="68675" y="1399032"/>
                  <a:pt x="59532" y="1401223"/>
                </a:cubicBezTo>
                <a:cubicBezTo>
                  <a:pt x="49721" y="1403604"/>
                  <a:pt x="40124" y="1407319"/>
                  <a:pt x="30325" y="1409974"/>
                </a:cubicBezTo>
                <a:lnTo>
                  <a:pt x="0" y="1412360"/>
                </a:lnTo>
                <a:lnTo>
                  <a:pt x="0" y="1058622"/>
                </a:lnTo>
                <a:lnTo>
                  <a:pt x="17145" y="1060228"/>
                </a:lnTo>
                <a:cubicBezTo>
                  <a:pt x="26480" y="1061561"/>
                  <a:pt x="35528" y="1066133"/>
                  <a:pt x="44672" y="1066324"/>
                </a:cubicBezTo>
                <a:cubicBezTo>
                  <a:pt x="59055" y="1066610"/>
                  <a:pt x="71819" y="1068419"/>
                  <a:pt x="84677" y="1076230"/>
                </a:cubicBezTo>
                <a:cubicBezTo>
                  <a:pt x="104108" y="1087946"/>
                  <a:pt x="120110" y="1082993"/>
                  <a:pt x="132017" y="1064990"/>
                </a:cubicBezTo>
                <a:cubicBezTo>
                  <a:pt x="133255" y="1063181"/>
                  <a:pt x="134874" y="1060799"/>
                  <a:pt x="136779" y="1060323"/>
                </a:cubicBezTo>
                <a:cubicBezTo>
                  <a:pt x="153639" y="1056132"/>
                  <a:pt x="170974" y="1048131"/>
                  <a:pt x="187547" y="1049179"/>
                </a:cubicBezTo>
                <a:cubicBezTo>
                  <a:pt x="216789" y="1051084"/>
                  <a:pt x="244316" y="1048798"/>
                  <a:pt x="270891" y="1036415"/>
                </a:cubicBezTo>
                <a:cubicBezTo>
                  <a:pt x="272510" y="1035653"/>
                  <a:pt x="274987" y="1034891"/>
                  <a:pt x="276320" y="1035558"/>
                </a:cubicBezTo>
                <a:cubicBezTo>
                  <a:pt x="292322" y="1043845"/>
                  <a:pt x="309848" y="1050417"/>
                  <a:pt x="323755" y="1061561"/>
                </a:cubicBezTo>
                <a:cubicBezTo>
                  <a:pt x="336995" y="1072134"/>
                  <a:pt x="352997" y="1072229"/>
                  <a:pt x="361855" y="1057942"/>
                </a:cubicBezTo>
                <a:cubicBezTo>
                  <a:pt x="366236" y="1050893"/>
                  <a:pt x="372332" y="1042702"/>
                  <a:pt x="379571" y="1039939"/>
                </a:cubicBezTo>
                <a:cubicBezTo>
                  <a:pt x="395954" y="1033653"/>
                  <a:pt x="413481" y="1030414"/>
                  <a:pt x="430530" y="1025747"/>
                </a:cubicBezTo>
                <a:cubicBezTo>
                  <a:pt x="451581" y="1020032"/>
                  <a:pt x="472345" y="1020032"/>
                  <a:pt x="493300" y="1027176"/>
                </a:cubicBezTo>
                <a:cubicBezTo>
                  <a:pt x="508064" y="1032224"/>
                  <a:pt x="523113" y="1032224"/>
                  <a:pt x="537782" y="1025366"/>
                </a:cubicBezTo>
                <a:cubicBezTo>
                  <a:pt x="545687" y="1021652"/>
                  <a:pt x="553784" y="1017842"/>
                  <a:pt x="562166" y="1015746"/>
                </a:cubicBezTo>
                <a:cubicBezTo>
                  <a:pt x="567595" y="1014412"/>
                  <a:pt x="573881" y="1015651"/>
                  <a:pt x="579596" y="1016699"/>
                </a:cubicBezTo>
                <a:cubicBezTo>
                  <a:pt x="590645" y="1018794"/>
                  <a:pt x="602075" y="1025176"/>
                  <a:pt x="612362" y="1023557"/>
                </a:cubicBezTo>
                <a:cubicBezTo>
                  <a:pt x="647891" y="1017842"/>
                  <a:pt x="681419" y="1031272"/>
                  <a:pt x="716090" y="1031653"/>
                </a:cubicBezTo>
                <a:cubicBezTo>
                  <a:pt x="731806" y="1031843"/>
                  <a:pt x="747332" y="1034891"/>
                  <a:pt x="758381" y="1018985"/>
                </a:cubicBezTo>
                <a:cubicBezTo>
                  <a:pt x="759809" y="1016889"/>
                  <a:pt x="766763" y="1018032"/>
                  <a:pt x="771049" y="1018699"/>
                </a:cubicBezTo>
                <a:cubicBezTo>
                  <a:pt x="780574" y="1020128"/>
                  <a:pt x="790004" y="1023747"/>
                  <a:pt x="799433" y="1023652"/>
                </a:cubicBezTo>
                <a:cubicBezTo>
                  <a:pt x="818960" y="1023557"/>
                  <a:pt x="838581" y="1022033"/>
                  <a:pt x="858012" y="1020318"/>
                </a:cubicBezTo>
                <a:cubicBezTo>
                  <a:pt x="865346" y="1019651"/>
                  <a:pt x="872395" y="1017080"/>
                  <a:pt x="879634" y="1015270"/>
                </a:cubicBezTo>
                <a:cubicBezTo>
                  <a:pt x="883634" y="1014222"/>
                  <a:pt x="887921" y="1011460"/>
                  <a:pt x="891635" y="1012031"/>
                </a:cubicBezTo>
                <a:cubicBezTo>
                  <a:pt x="913162" y="1015365"/>
                  <a:pt x="932879" y="1007174"/>
                  <a:pt x="953262" y="1003078"/>
                </a:cubicBezTo>
                <a:cubicBezTo>
                  <a:pt x="962692" y="1001173"/>
                  <a:pt x="971550" y="996601"/>
                  <a:pt x="980694" y="993458"/>
                </a:cubicBezTo>
                <a:cubicBezTo>
                  <a:pt x="983075" y="992600"/>
                  <a:pt x="985742" y="991838"/>
                  <a:pt x="988124" y="992029"/>
                </a:cubicBezTo>
                <a:cubicBezTo>
                  <a:pt x="1001744" y="993172"/>
                  <a:pt x="1015270" y="994791"/>
                  <a:pt x="1028795" y="996029"/>
                </a:cubicBezTo>
                <a:cubicBezTo>
                  <a:pt x="1041083" y="997172"/>
                  <a:pt x="1053465" y="997553"/>
                  <a:pt x="1059275" y="1011555"/>
                </a:cubicBezTo>
                <a:cubicBezTo>
                  <a:pt x="1060133" y="1013746"/>
                  <a:pt x="1062990" y="1015365"/>
                  <a:pt x="1065181" y="1016794"/>
                </a:cubicBezTo>
                <a:cubicBezTo>
                  <a:pt x="1098995" y="1038797"/>
                  <a:pt x="1117092" y="1038225"/>
                  <a:pt x="1150144" y="1014984"/>
                </a:cubicBezTo>
                <a:cubicBezTo>
                  <a:pt x="1153573" y="1012603"/>
                  <a:pt x="1160907" y="1010888"/>
                  <a:pt x="1163193" y="1012793"/>
                </a:cubicBezTo>
                <a:cubicBezTo>
                  <a:pt x="1182624" y="1028605"/>
                  <a:pt x="1203865" y="1026890"/>
                  <a:pt x="1226249" y="1021937"/>
                </a:cubicBezTo>
                <a:cubicBezTo>
                  <a:pt x="1232059" y="1020604"/>
                  <a:pt x="1240251" y="1020604"/>
                  <a:pt x="1244632" y="1023747"/>
                </a:cubicBezTo>
                <a:cubicBezTo>
                  <a:pt x="1265492" y="1038320"/>
                  <a:pt x="1287876" y="1036225"/>
                  <a:pt x="1310545" y="1031939"/>
                </a:cubicBezTo>
                <a:cubicBezTo>
                  <a:pt x="1314069" y="1031272"/>
                  <a:pt x="1318356" y="1027652"/>
                  <a:pt x="1319879" y="1024319"/>
                </a:cubicBezTo>
                <a:cubicBezTo>
                  <a:pt x="1325309" y="1012508"/>
                  <a:pt x="1335501" y="1008507"/>
                  <a:pt x="1346740" y="1005173"/>
                </a:cubicBezTo>
                <a:cubicBezTo>
                  <a:pt x="1364457" y="999744"/>
                  <a:pt x="1381887" y="993362"/>
                  <a:pt x="1399699" y="988219"/>
                </a:cubicBezTo>
                <a:cubicBezTo>
                  <a:pt x="1404081" y="986981"/>
                  <a:pt x="1409510" y="987743"/>
                  <a:pt x="1414082" y="989171"/>
                </a:cubicBezTo>
                <a:cubicBezTo>
                  <a:pt x="1429703" y="994029"/>
                  <a:pt x="1439609" y="1006221"/>
                  <a:pt x="1450467" y="1017461"/>
                </a:cubicBezTo>
                <a:cubicBezTo>
                  <a:pt x="1455230" y="1022414"/>
                  <a:pt x="1461802" y="1025938"/>
                  <a:pt x="1468184" y="1028795"/>
                </a:cubicBezTo>
                <a:cubicBezTo>
                  <a:pt x="1484757" y="1036130"/>
                  <a:pt x="1501712" y="1042702"/>
                  <a:pt x="1518476" y="1049655"/>
                </a:cubicBezTo>
                <a:cubicBezTo>
                  <a:pt x="1520095" y="1050322"/>
                  <a:pt x="1521428" y="1052036"/>
                  <a:pt x="1522667" y="1053465"/>
                </a:cubicBezTo>
                <a:cubicBezTo>
                  <a:pt x="1535049" y="1068515"/>
                  <a:pt x="1547336" y="1083659"/>
                  <a:pt x="1559814" y="1098709"/>
                </a:cubicBezTo>
                <a:cubicBezTo>
                  <a:pt x="1562195" y="1101566"/>
                  <a:pt x="1565625" y="1103662"/>
                  <a:pt x="1568196" y="1106424"/>
                </a:cubicBezTo>
                <a:cubicBezTo>
                  <a:pt x="1571816" y="1110234"/>
                  <a:pt x="1576388" y="1113854"/>
                  <a:pt x="1578293" y="1118426"/>
                </a:cubicBezTo>
                <a:cubicBezTo>
                  <a:pt x="1584198" y="1132808"/>
                  <a:pt x="1595533" y="1139000"/>
                  <a:pt x="1609820" y="1141667"/>
                </a:cubicBezTo>
                <a:cubicBezTo>
                  <a:pt x="1622870" y="1144143"/>
                  <a:pt x="1635919" y="1146239"/>
                  <a:pt x="1648873" y="1149096"/>
                </a:cubicBezTo>
                <a:cubicBezTo>
                  <a:pt x="1664684" y="1152525"/>
                  <a:pt x="1680401" y="1156240"/>
                  <a:pt x="1696022" y="1160431"/>
                </a:cubicBezTo>
                <a:cubicBezTo>
                  <a:pt x="1702784" y="1162241"/>
                  <a:pt x="1709928" y="1164336"/>
                  <a:pt x="1715739" y="1168051"/>
                </a:cubicBezTo>
                <a:cubicBezTo>
                  <a:pt x="1732026" y="1178338"/>
                  <a:pt x="1749457" y="1185291"/>
                  <a:pt x="1768602" y="1182529"/>
                </a:cubicBezTo>
                <a:cubicBezTo>
                  <a:pt x="1783937" y="1180338"/>
                  <a:pt x="1796796" y="1185958"/>
                  <a:pt x="1806321" y="1194721"/>
                </a:cubicBezTo>
                <a:cubicBezTo>
                  <a:pt x="1823657" y="1210628"/>
                  <a:pt x="1842230" y="1207008"/>
                  <a:pt x="1860709" y="1201865"/>
                </a:cubicBezTo>
                <a:cubicBezTo>
                  <a:pt x="1870234" y="1199198"/>
                  <a:pt x="1878044" y="1199579"/>
                  <a:pt x="1887093" y="1202150"/>
                </a:cubicBezTo>
                <a:cubicBezTo>
                  <a:pt x="1908048" y="1208151"/>
                  <a:pt x="1922050" y="1224439"/>
                  <a:pt x="1935575" y="1238726"/>
                </a:cubicBezTo>
                <a:cubicBezTo>
                  <a:pt x="1947101" y="1250918"/>
                  <a:pt x="1960055" y="1257776"/>
                  <a:pt x="1974247" y="1262920"/>
                </a:cubicBezTo>
                <a:cubicBezTo>
                  <a:pt x="1992154" y="1269492"/>
                  <a:pt x="2006346" y="1267016"/>
                  <a:pt x="2014919" y="1251204"/>
                </a:cubicBezTo>
                <a:cubicBezTo>
                  <a:pt x="2017300" y="1246727"/>
                  <a:pt x="2021491" y="1241488"/>
                  <a:pt x="2025968" y="1240155"/>
                </a:cubicBezTo>
                <a:cubicBezTo>
                  <a:pt x="2047589" y="1233488"/>
                  <a:pt x="2069497" y="1223772"/>
                  <a:pt x="2092643" y="1229678"/>
                </a:cubicBezTo>
                <a:cubicBezTo>
                  <a:pt x="2124647" y="1237774"/>
                  <a:pt x="2155889" y="1237298"/>
                  <a:pt x="2187893" y="1229297"/>
                </a:cubicBezTo>
                <a:cubicBezTo>
                  <a:pt x="2239804" y="1216343"/>
                  <a:pt x="2291715" y="1202627"/>
                  <a:pt x="2346294" y="1205484"/>
                </a:cubicBezTo>
                <a:cubicBezTo>
                  <a:pt x="2355342" y="1205960"/>
                  <a:pt x="2366105" y="1200150"/>
                  <a:pt x="2373916" y="1194435"/>
                </a:cubicBezTo>
                <a:cubicBezTo>
                  <a:pt x="2388870" y="1183577"/>
                  <a:pt x="2388203" y="1182719"/>
                  <a:pt x="2404967" y="1191673"/>
                </a:cubicBezTo>
                <a:cubicBezTo>
                  <a:pt x="2408968" y="1193864"/>
                  <a:pt x="2413921" y="1195197"/>
                  <a:pt x="2416874" y="1198436"/>
                </a:cubicBezTo>
                <a:cubicBezTo>
                  <a:pt x="2431923" y="1214914"/>
                  <a:pt x="2450497" y="1210913"/>
                  <a:pt x="2468975" y="1208532"/>
                </a:cubicBezTo>
                <a:cubicBezTo>
                  <a:pt x="2472214" y="1208056"/>
                  <a:pt x="2476119" y="1207389"/>
                  <a:pt x="2478882" y="1208723"/>
                </a:cubicBezTo>
                <a:cubicBezTo>
                  <a:pt x="2491359" y="1214723"/>
                  <a:pt x="2501932" y="1212628"/>
                  <a:pt x="2512791" y="1204436"/>
                </a:cubicBezTo>
                <a:cubicBezTo>
                  <a:pt x="2522220" y="1197388"/>
                  <a:pt x="2533079" y="1193197"/>
                  <a:pt x="2544223" y="1201960"/>
                </a:cubicBezTo>
                <a:cubicBezTo>
                  <a:pt x="2568988" y="1221391"/>
                  <a:pt x="2595467" y="1222343"/>
                  <a:pt x="2623471" y="1210056"/>
                </a:cubicBezTo>
                <a:cubicBezTo>
                  <a:pt x="2643473" y="1201293"/>
                  <a:pt x="2663190" y="1199293"/>
                  <a:pt x="2684241" y="1208151"/>
                </a:cubicBezTo>
                <a:cubicBezTo>
                  <a:pt x="2692337" y="1211580"/>
                  <a:pt x="2702814" y="1209294"/>
                  <a:pt x="2712244" y="1210056"/>
                </a:cubicBezTo>
                <a:cubicBezTo>
                  <a:pt x="2717578" y="1210437"/>
                  <a:pt x="2723484" y="1210532"/>
                  <a:pt x="2728055" y="1212914"/>
                </a:cubicBezTo>
                <a:cubicBezTo>
                  <a:pt x="2740248" y="1219010"/>
                  <a:pt x="2751582" y="1226820"/>
                  <a:pt x="2763869" y="1232821"/>
                </a:cubicBezTo>
                <a:cubicBezTo>
                  <a:pt x="2769775" y="1235678"/>
                  <a:pt x="2776823" y="1237202"/>
                  <a:pt x="2783491" y="1237298"/>
                </a:cubicBezTo>
                <a:cubicBezTo>
                  <a:pt x="2803208" y="1237774"/>
                  <a:pt x="2822925" y="1237774"/>
                  <a:pt x="2842546" y="1236917"/>
                </a:cubicBezTo>
                <a:cubicBezTo>
                  <a:pt x="2874931" y="1235583"/>
                  <a:pt x="2907792" y="1235297"/>
                  <a:pt x="2931128" y="1206913"/>
                </a:cubicBezTo>
                <a:cubicBezTo>
                  <a:pt x="2933034" y="1204627"/>
                  <a:pt x="2937129" y="1203293"/>
                  <a:pt x="2940368" y="1202912"/>
                </a:cubicBezTo>
                <a:cubicBezTo>
                  <a:pt x="2955322" y="1201103"/>
                  <a:pt x="2970657" y="1200912"/>
                  <a:pt x="2985421" y="1197959"/>
                </a:cubicBezTo>
                <a:cubicBezTo>
                  <a:pt x="2997232" y="1195578"/>
                  <a:pt x="3007043" y="1196340"/>
                  <a:pt x="3015996" y="1204722"/>
                </a:cubicBezTo>
                <a:cubicBezTo>
                  <a:pt x="3027712" y="1215771"/>
                  <a:pt x="3042000" y="1222248"/>
                  <a:pt x="3057621" y="1218724"/>
                </a:cubicBezTo>
                <a:cubicBezTo>
                  <a:pt x="3073241" y="1215295"/>
                  <a:pt x="3083528" y="1222724"/>
                  <a:pt x="3095054" y="1230440"/>
                </a:cubicBezTo>
                <a:cubicBezTo>
                  <a:pt x="3103436" y="1236059"/>
                  <a:pt x="3112961" y="1243108"/>
                  <a:pt x="3122295" y="1243679"/>
                </a:cubicBezTo>
                <a:cubicBezTo>
                  <a:pt x="3143441" y="1244917"/>
                  <a:pt x="3161634" y="1264539"/>
                  <a:pt x="3184589" y="1253395"/>
                </a:cubicBezTo>
                <a:cubicBezTo>
                  <a:pt x="3186113" y="1252633"/>
                  <a:pt x="3188875" y="1254538"/>
                  <a:pt x="3191066" y="1255014"/>
                </a:cubicBezTo>
                <a:cubicBezTo>
                  <a:pt x="3208592" y="1258634"/>
                  <a:pt x="3225070" y="1255109"/>
                  <a:pt x="3237929" y="1243203"/>
                </a:cubicBezTo>
                <a:cubicBezTo>
                  <a:pt x="3254788" y="1227677"/>
                  <a:pt x="3273457" y="1226153"/>
                  <a:pt x="3294221" y="1231202"/>
                </a:cubicBezTo>
                <a:cubicBezTo>
                  <a:pt x="3300889" y="1232821"/>
                  <a:pt x="3307557" y="1233964"/>
                  <a:pt x="3314319" y="1235297"/>
                </a:cubicBezTo>
                <a:cubicBezTo>
                  <a:pt x="3323463" y="1237202"/>
                  <a:pt x="3332703" y="1239203"/>
                  <a:pt x="3341846" y="1241108"/>
                </a:cubicBezTo>
                <a:cubicBezTo>
                  <a:pt x="3350705" y="1243013"/>
                  <a:pt x="3360516" y="1246251"/>
                  <a:pt x="3367373" y="1238060"/>
                </a:cubicBezTo>
                <a:cubicBezTo>
                  <a:pt x="3373279" y="1231011"/>
                  <a:pt x="3377470" y="1231678"/>
                  <a:pt x="3382899" y="1237774"/>
                </a:cubicBezTo>
                <a:cubicBezTo>
                  <a:pt x="3401759" y="1259110"/>
                  <a:pt x="3424619" y="1272445"/>
                  <a:pt x="3453765" y="1273397"/>
                </a:cubicBezTo>
                <a:cubicBezTo>
                  <a:pt x="3459766" y="1273588"/>
                  <a:pt x="3465862" y="1274921"/>
                  <a:pt x="3471767" y="1276350"/>
                </a:cubicBezTo>
                <a:cubicBezTo>
                  <a:pt x="3475387" y="1277207"/>
                  <a:pt x="3479769" y="1278160"/>
                  <a:pt x="3481959" y="1280732"/>
                </a:cubicBezTo>
                <a:cubicBezTo>
                  <a:pt x="3499009" y="1300353"/>
                  <a:pt x="3520250" y="1313974"/>
                  <a:pt x="3543396" y="1324928"/>
                </a:cubicBezTo>
                <a:cubicBezTo>
                  <a:pt x="3551682" y="1328833"/>
                  <a:pt x="3560541" y="1332738"/>
                  <a:pt x="3569494" y="1333881"/>
                </a:cubicBezTo>
                <a:cubicBezTo>
                  <a:pt x="3578828" y="1335024"/>
                  <a:pt x="3588639" y="1333119"/>
                  <a:pt x="3598164" y="1332071"/>
                </a:cubicBezTo>
                <a:cubicBezTo>
                  <a:pt x="3603784" y="1331500"/>
                  <a:pt x="3610261" y="1331595"/>
                  <a:pt x="3614738" y="1328833"/>
                </a:cubicBezTo>
                <a:cubicBezTo>
                  <a:pt x="3628930" y="1320165"/>
                  <a:pt x="3642646" y="1310831"/>
                  <a:pt x="3655886" y="1300734"/>
                </a:cubicBezTo>
                <a:cubicBezTo>
                  <a:pt x="3667221" y="1292066"/>
                  <a:pt x="3669507" y="1290828"/>
                  <a:pt x="3679317" y="1301687"/>
                </a:cubicBezTo>
                <a:cubicBezTo>
                  <a:pt x="3689414" y="1312831"/>
                  <a:pt x="3701987" y="1318641"/>
                  <a:pt x="3715893" y="1321022"/>
                </a:cubicBezTo>
                <a:cubicBezTo>
                  <a:pt x="3737896" y="1324737"/>
                  <a:pt x="3760089" y="1327880"/>
                  <a:pt x="3782282" y="1329690"/>
                </a:cubicBezTo>
                <a:cubicBezTo>
                  <a:pt x="3802380" y="1331309"/>
                  <a:pt x="3812000" y="1322546"/>
                  <a:pt x="3816001" y="1302639"/>
                </a:cubicBezTo>
                <a:cubicBezTo>
                  <a:pt x="3818287" y="1291590"/>
                  <a:pt x="3821240" y="1279588"/>
                  <a:pt x="3833431" y="1276636"/>
                </a:cubicBezTo>
                <a:cubicBezTo>
                  <a:pt x="3853339" y="1271873"/>
                  <a:pt x="3874008" y="1269778"/>
                  <a:pt x="3883819" y="1246442"/>
                </a:cubicBezTo>
                <a:cubicBezTo>
                  <a:pt x="3889248" y="1251585"/>
                  <a:pt x="3892582" y="1254633"/>
                  <a:pt x="3895821" y="1257681"/>
                </a:cubicBezTo>
                <a:cubicBezTo>
                  <a:pt x="3904774" y="1266158"/>
                  <a:pt x="3923347" y="1269778"/>
                  <a:pt x="3932778" y="1262444"/>
                </a:cubicBezTo>
                <a:cubicBezTo>
                  <a:pt x="3946684" y="1251776"/>
                  <a:pt x="3959448" y="1253776"/>
                  <a:pt x="3972782" y="1262063"/>
                </a:cubicBezTo>
                <a:cubicBezTo>
                  <a:pt x="3995071" y="1275779"/>
                  <a:pt x="4019931" y="1272635"/>
                  <a:pt x="4042505" y="1267111"/>
                </a:cubicBezTo>
                <a:cubicBezTo>
                  <a:pt x="4059555" y="1263015"/>
                  <a:pt x="4077748" y="1255490"/>
                  <a:pt x="4088892" y="1238250"/>
                </a:cubicBezTo>
                <a:cubicBezTo>
                  <a:pt x="4092416" y="1232726"/>
                  <a:pt x="4100322" y="1229963"/>
                  <a:pt x="4106609" y="1226344"/>
                </a:cubicBezTo>
                <a:cubicBezTo>
                  <a:pt x="4111848" y="1223391"/>
                  <a:pt x="4117372" y="1220629"/>
                  <a:pt x="4123182" y="1218724"/>
                </a:cubicBezTo>
                <a:cubicBezTo>
                  <a:pt x="4129373" y="1216628"/>
                  <a:pt x="4136232" y="1213580"/>
                  <a:pt x="4142328" y="1214438"/>
                </a:cubicBezTo>
                <a:cubicBezTo>
                  <a:pt x="4160806" y="1216914"/>
                  <a:pt x="4175475" y="1212056"/>
                  <a:pt x="4188524" y="1198245"/>
                </a:cubicBezTo>
                <a:cubicBezTo>
                  <a:pt x="4195287" y="1191101"/>
                  <a:pt x="4205288" y="1182434"/>
                  <a:pt x="4213860" y="1182338"/>
                </a:cubicBezTo>
                <a:cubicBezTo>
                  <a:pt x="4234720" y="1182053"/>
                  <a:pt x="4252055" y="1175195"/>
                  <a:pt x="4270820" y="1167003"/>
                </a:cubicBezTo>
                <a:cubicBezTo>
                  <a:pt x="4282916" y="1161764"/>
                  <a:pt x="4296632" y="1158145"/>
                  <a:pt x="4309587" y="1153287"/>
                </a:cubicBezTo>
                <a:cubicBezTo>
                  <a:pt x="4324731" y="1147572"/>
                  <a:pt x="4341210" y="1145477"/>
                  <a:pt x="4350449" y="1129665"/>
                </a:cubicBezTo>
                <a:cubicBezTo>
                  <a:pt x="4351496" y="1127951"/>
                  <a:pt x="4354640" y="1127665"/>
                  <a:pt x="4356164" y="1126046"/>
                </a:cubicBezTo>
                <a:cubicBezTo>
                  <a:pt x="4361021" y="1121093"/>
                  <a:pt x="4367308" y="1116521"/>
                  <a:pt x="4369880" y="1110520"/>
                </a:cubicBezTo>
                <a:cubicBezTo>
                  <a:pt x="4377309" y="1092994"/>
                  <a:pt x="4383119" y="1074896"/>
                  <a:pt x="4389787" y="1057085"/>
                </a:cubicBezTo>
                <a:cubicBezTo>
                  <a:pt x="4391216" y="1053275"/>
                  <a:pt x="4392549" y="1048417"/>
                  <a:pt x="4395502" y="1046226"/>
                </a:cubicBezTo>
                <a:cubicBezTo>
                  <a:pt x="4412552" y="1033653"/>
                  <a:pt x="4429888" y="1021556"/>
                  <a:pt x="4447413" y="1009650"/>
                </a:cubicBezTo>
                <a:cubicBezTo>
                  <a:pt x="4454462" y="1004887"/>
                  <a:pt x="4460367" y="1007555"/>
                  <a:pt x="4466654" y="1013079"/>
                </a:cubicBezTo>
                <a:cubicBezTo>
                  <a:pt x="4472750" y="1018318"/>
                  <a:pt x="4480275" y="1023747"/>
                  <a:pt x="4487894" y="1025081"/>
                </a:cubicBezTo>
                <a:cubicBezTo>
                  <a:pt x="4503135" y="1027652"/>
                  <a:pt x="4518946" y="1028224"/>
                  <a:pt x="4534472" y="1028224"/>
                </a:cubicBezTo>
                <a:cubicBezTo>
                  <a:pt x="4540282" y="1028224"/>
                  <a:pt x="4546473" y="1024795"/>
                  <a:pt x="4551903" y="1022033"/>
                </a:cubicBezTo>
                <a:cubicBezTo>
                  <a:pt x="4562189" y="1016794"/>
                  <a:pt x="4571714" y="1009745"/>
                  <a:pt x="4582382" y="1005364"/>
                </a:cubicBezTo>
                <a:cubicBezTo>
                  <a:pt x="4594765" y="1000316"/>
                  <a:pt x="4602194" y="992219"/>
                  <a:pt x="4605909" y="979551"/>
                </a:cubicBezTo>
                <a:cubicBezTo>
                  <a:pt x="4611434" y="960692"/>
                  <a:pt x="4624579" y="947547"/>
                  <a:pt x="4640104" y="936879"/>
                </a:cubicBezTo>
                <a:cubicBezTo>
                  <a:pt x="4659821" y="923258"/>
                  <a:pt x="4683348" y="923925"/>
                  <a:pt x="4705731" y="920591"/>
                </a:cubicBezTo>
                <a:cubicBezTo>
                  <a:pt x="4714304" y="919353"/>
                  <a:pt x="4723162" y="918305"/>
                  <a:pt x="4730973" y="915162"/>
                </a:cubicBezTo>
                <a:cubicBezTo>
                  <a:pt x="4760595" y="903351"/>
                  <a:pt x="4790218" y="892112"/>
                  <a:pt x="4822794" y="892397"/>
                </a:cubicBezTo>
                <a:cubicBezTo>
                  <a:pt x="4825460" y="892397"/>
                  <a:pt x="4828128" y="892112"/>
                  <a:pt x="4830794" y="891635"/>
                </a:cubicBezTo>
                <a:cubicBezTo>
                  <a:pt x="4853940" y="887730"/>
                  <a:pt x="4877848" y="886206"/>
                  <a:pt x="4894421" y="865442"/>
                </a:cubicBezTo>
                <a:cubicBezTo>
                  <a:pt x="4897469" y="861632"/>
                  <a:pt x="4904422" y="860489"/>
                  <a:pt x="4909756" y="858964"/>
                </a:cubicBezTo>
                <a:cubicBezTo>
                  <a:pt x="4918996" y="856488"/>
                  <a:pt x="4925188" y="851440"/>
                  <a:pt x="4928521" y="842391"/>
                </a:cubicBezTo>
                <a:cubicBezTo>
                  <a:pt x="4934141" y="826770"/>
                  <a:pt x="4940808" y="811435"/>
                  <a:pt x="4945857" y="795623"/>
                </a:cubicBezTo>
                <a:cubicBezTo>
                  <a:pt x="4949381" y="784765"/>
                  <a:pt x="4955953" y="778764"/>
                  <a:pt x="4966145" y="774287"/>
                </a:cubicBezTo>
                <a:cubicBezTo>
                  <a:pt x="4971860" y="771811"/>
                  <a:pt x="4976813" y="766382"/>
                  <a:pt x="4980909" y="761333"/>
                </a:cubicBezTo>
                <a:cubicBezTo>
                  <a:pt x="4985862" y="755237"/>
                  <a:pt x="4988433" y="747141"/>
                  <a:pt x="4993862" y="741712"/>
                </a:cubicBezTo>
                <a:cubicBezTo>
                  <a:pt x="5007102" y="728186"/>
                  <a:pt x="5011198" y="713232"/>
                  <a:pt x="5006816" y="694754"/>
                </a:cubicBezTo>
                <a:cubicBezTo>
                  <a:pt x="5002911" y="678371"/>
                  <a:pt x="5013198" y="656463"/>
                  <a:pt x="5026724" y="653129"/>
                </a:cubicBezTo>
                <a:cubicBezTo>
                  <a:pt x="5041678" y="649414"/>
                  <a:pt x="5051965" y="640271"/>
                  <a:pt x="5062538" y="630079"/>
                </a:cubicBezTo>
                <a:cubicBezTo>
                  <a:pt x="5068443" y="624364"/>
                  <a:pt x="5076730" y="619411"/>
                  <a:pt x="5084731" y="617982"/>
                </a:cubicBezTo>
                <a:cubicBezTo>
                  <a:pt x="5115116" y="612458"/>
                  <a:pt x="5143786" y="619220"/>
                  <a:pt x="5172647" y="630174"/>
                </a:cubicBezTo>
                <a:cubicBezTo>
                  <a:pt x="5191506" y="637318"/>
                  <a:pt x="5212461" y="639223"/>
                  <a:pt x="5232654" y="642080"/>
                </a:cubicBezTo>
                <a:cubicBezTo>
                  <a:pt x="5238941" y="642937"/>
                  <a:pt x="5246942" y="641033"/>
                  <a:pt x="5252371" y="637508"/>
                </a:cubicBezTo>
                <a:cubicBezTo>
                  <a:pt x="5271421" y="625316"/>
                  <a:pt x="5290376" y="612743"/>
                  <a:pt x="5308092" y="598646"/>
                </a:cubicBezTo>
                <a:cubicBezTo>
                  <a:pt x="5324571" y="585407"/>
                  <a:pt x="5343144" y="579882"/>
                  <a:pt x="5363147" y="581311"/>
                </a:cubicBezTo>
                <a:cubicBezTo>
                  <a:pt x="5377720" y="582359"/>
                  <a:pt x="5390864" y="579977"/>
                  <a:pt x="5404580" y="576358"/>
                </a:cubicBezTo>
                <a:cubicBezTo>
                  <a:pt x="5416010" y="573310"/>
                  <a:pt x="5428583" y="571214"/>
                  <a:pt x="5440203" y="572548"/>
                </a:cubicBezTo>
                <a:cubicBezTo>
                  <a:pt x="5456491" y="574453"/>
                  <a:pt x="5469922" y="571691"/>
                  <a:pt x="5482971" y="561880"/>
                </a:cubicBezTo>
                <a:cubicBezTo>
                  <a:pt x="5489924" y="556641"/>
                  <a:pt x="5498878" y="553879"/>
                  <a:pt x="5507165" y="550259"/>
                </a:cubicBezTo>
                <a:cubicBezTo>
                  <a:pt x="5519928" y="544640"/>
                  <a:pt x="5533168" y="539877"/>
                  <a:pt x="5545645" y="533591"/>
                </a:cubicBezTo>
                <a:cubicBezTo>
                  <a:pt x="5559076" y="526923"/>
                  <a:pt x="5571363" y="517684"/>
                  <a:pt x="5585079" y="511969"/>
                </a:cubicBezTo>
                <a:cubicBezTo>
                  <a:pt x="5599843" y="505778"/>
                  <a:pt x="5609368" y="496348"/>
                  <a:pt x="5615368" y="481679"/>
                </a:cubicBezTo>
                <a:cubicBezTo>
                  <a:pt x="5619179" y="472440"/>
                  <a:pt x="5624417" y="462629"/>
                  <a:pt x="5631656" y="456152"/>
                </a:cubicBezTo>
                <a:cubicBezTo>
                  <a:pt x="5646611" y="442913"/>
                  <a:pt x="5664136" y="432625"/>
                  <a:pt x="5679377" y="419576"/>
                </a:cubicBezTo>
                <a:cubicBezTo>
                  <a:pt x="5700808" y="401288"/>
                  <a:pt x="5720620" y="381857"/>
                  <a:pt x="5722525" y="350615"/>
                </a:cubicBezTo>
                <a:cubicBezTo>
                  <a:pt x="5723572" y="333375"/>
                  <a:pt x="5732716" y="326041"/>
                  <a:pt x="5749576" y="321945"/>
                </a:cubicBezTo>
                <a:cubicBezTo>
                  <a:pt x="5755195" y="320612"/>
                  <a:pt x="5763197" y="318040"/>
                  <a:pt x="5764911" y="313849"/>
                </a:cubicBezTo>
                <a:cubicBezTo>
                  <a:pt x="5770054" y="301371"/>
                  <a:pt x="5780722" y="298895"/>
                  <a:pt x="5791009" y="293942"/>
                </a:cubicBezTo>
                <a:cubicBezTo>
                  <a:pt x="5797201" y="290989"/>
                  <a:pt x="5804821" y="285179"/>
                  <a:pt x="5806440" y="279178"/>
                </a:cubicBezTo>
                <a:cubicBezTo>
                  <a:pt x="5813107" y="254889"/>
                  <a:pt x="5831395" y="240602"/>
                  <a:pt x="5848636" y="224885"/>
                </a:cubicBezTo>
                <a:cubicBezTo>
                  <a:pt x="5853684" y="220218"/>
                  <a:pt x="5859113" y="214884"/>
                  <a:pt x="5861590" y="208788"/>
                </a:cubicBezTo>
                <a:cubicBezTo>
                  <a:pt x="5866829" y="195643"/>
                  <a:pt x="5874639" y="186118"/>
                  <a:pt x="5888355" y="181166"/>
                </a:cubicBezTo>
                <a:cubicBezTo>
                  <a:pt x="5892736" y="179642"/>
                  <a:pt x="5896737" y="176117"/>
                  <a:pt x="5900071" y="172784"/>
                </a:cubicBezTo>
                <a:cubicBezTo>
                  <a:pt x="5907215" y="165545"/>
                  <a:pt x="5913215" y="157067"/>
                  <a:pt x="5920740" y="150305"/>
                </a:cubicBezTo>
                <a:cubicBezTo>
                  <a:pt x="5939885" y="132874"/>
                  <a:pt x="5958840" y="115729"/>
                  <a:pt x="5969985" y="91345"/>
                </a:cubicBezTo>
                <a:cubicBezTo>
                  <a:pt x="5975413" y="79439"/>
                  <a:pt x="5981605" y="66485"/>
                  <a:pt x="5991130" y="58293"/>
                </a:cubicBezTo>
                <a:cubicBezTo>
                  <a:pt x="6003227" y="47911"/>
                  <a:pt x="6019133" y="42005"/>
                  <a:pt x="6033325" y="33909"/>
                </a:cubicBezTo>
                <a:cubicBezTo>
                  <a:pt x="6040469" y="29813"/>
                  <a:pt x="6047137" y="24860"/>
                  <a:pt x="6054376" y="20955"/>
                </a:cubicBezTo>
                <a:cubicBezTo>
                  <a:pt x="6067234" y="14097"/>
                  <a:pt x="6080379" y="7715"/>
                  <a:pt x="6095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953252-97DE-4766-B2F6-E4FDA2FDA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" y="3296010"/>
            <a:ext cx="9143592" cy="2849975"/>
          </a:xfrm>
          <a:custGeom>
            <a:avLst/>
            <a:gdLst>
              <a:gd name="connsiteX0" fmla="*/ 6095524 w 6095524"/>
              <a:gd name="connsiteY0" fmla="*/ 0 h 1424940"/>
              <a:gd name="connsiteX1" fmla="*/ 6095524 w 6095524"/>
              <a:gd name="connsiteY1" fmla="*/ 17431 h 1424940"/>
              <a:gd name="connsiteX2" fmla="*/ 6095524 w 6095524"/>
              <a:gd name="connsiteY2" fmla="*/ 216290 h 1424940"/>
              <a:gd name="connsiteX3" fmla="*/ 6079998 w 6095524"/>
              <a:gd name="connsiteY3" fmla="*/ 230600 h 1424940"/>
              <a:gd name="connsiteX4" fmla="*/ 6012751 w 6095524"/>
              <a:gd name="connsiteY4" fmla="*/ 260699 h 1424940"/>
              <a:gd name="connsiteX5" fmla="*/ 5992749 w 6095524"/>
              <a:gd name="connsiteY5" fmla="*/ 268700 h 1424940"/>
              <a:gd name="connsiteX6" fmla="*/ 5910358 w 6095524"/>
              <a:gd name="connsiteY6" fmla="*/ 320231 h 1424940"/>
              <a:gd name="connsiteX7" fmla="*/ 5835777 w 6095524"/>
              <a:gd name="connsiteY7" fmla="*/ 383953 h 1424940"/>
              <a:gd name="connsiteX8" fmla="*/ 5781008 w 6095524"/>
              <a:gd name="connsiteY8" fmla="*/ 459581 h 1424940"/>
              <a:gd name="connsiteX9" fmla="*/ 5765673 w 6095524"/>
              <a:gd name="connsiteY9" fmla="*/ 477584 h 1424940"/>
              <a:gd name="connsiteX10" fmla="*/ 5723763 w 6095524"/>
              <a:gd name="connsiteY10" fmla="*/ 500158 h 1424940"/>
              <a:gd name="connsiteX11" fmla="*/ 5686711 w 6095524"/>
              <a:gd name="connsiteY11" fmla="*/ 517112 h 1424940"/>
              <a:gd name="connsiteX12" fmla="*/ 5659850 w 6095524"/>
              <a:gd name="connsiteY12" fmla="*/ 535877 h 1424940"/>
              <a:gd name="connsiteX13" fmla="*/ 5637181 w 6095524"/>
              <a:gd name="connsiteY13" fmla="*/ 553117 h 1424940"/>
              <a:gd name="connsiteX14" fmla="*/ 5585841 w 6095524"/>
              <a:gd name="connsiteY14" fmla="*/ 597694 h 1424940"/>
              <a:gd name="connsiteX15" fmla="*/ 5528977 w 6095524"/>
              <a:gd name="connsiteY15" fmla="*/ 635318 h 1424940"/>
              <a:gd name="connsiteX16" fmla="*/ 5483256 w 6095524"/>
              <a:gd name="connsiteY16" fmla="*/ 681419 h 1424940"/>
              <a:gd name="connsiteX17" fmla="*/ 5464397 w 6095524"/>
              <a:gd name="connsiteY17" fmla="*/ 706374 h 1424940"/>
              <a:gd name="connsiteX18" fmla="*/ 5424773 w 6095524"/>
              <a:gd name="connsiteY18" fmla="*/ 723424 h 1424940"/>
              <a:gd name="connsiteX19" fmla="*/ 5381815 w 6095524"/>
              <a:gd name="connsiteY19" fmla="*/ 750094 h 1424940"/>
              <a:gd name="connsiteX20" fmla="*/ 5351335 w 6095524"/>
              <a:gd name="connsiteY20" fmla="*/ 776573 h 1424940"/>
              <a:gd name="connsiteX21" fmla="*/ 5327809 w 6095524"/>
              <a:gd name="connsiteY21" fmla="*/ 794290 h 1424940"/>
              <a:gd name="connsiteX22" fmla="*/ 5294566 w 6095524"/>
              <a:gd name="connsiteY22" fmla="*/ 812102 h 1424940"/>
              <a:gd name="connsiteX23" fmla="*/ 5261229 w 6095524"/>
              <a:gd name="connsiteY23" fmla="*/ 835438 h 1424940"/>
              <a:gd name="connsiteX24" fmla="*/ 5245037 w 6095524"/>
              <a:gd name="connsiteY24" fmla="*/ 849821 h 1424940"/>
              <a:gd name="connsiteX25" fmla="*/ 5213699 w 6095524"/>
              <a:gd name="connsiteY25" fmla="*/ 873728 h 1424940"/>
              <a:gd name="connsiteX26" fmla="*/ 5181409 w 6095524"/>
              <a:gd name="connsiteY26" fmla="*/ 896017 h 1424940"/>
              <a:gd name="connsiteX27" fmla="*/ 5120735 w 6095524"/>
              <a:gd name="connsiteY27" fmla="*/ 921544 h 1424940"/>
              <a:gd name="connsiteX28" fmla="*/ 5065490 w 6095524"/>
              <a:gd name="connsiteY28" fmla="*/ 959072 h 1424940"/>
              <a:gd name="connsiteX29" fmla="*/ 5021675 w 6095524"/>
              <a:gd name="connsiteY29" fmla="*/ 986504 h 1424940"/>
              <a:gd name="connsiteX30" fmla="*/ 4996148 w 6095524"/>
              <a:gd name="connsiteY30" fmla="*/ 1004507 h 1424940"/>
              <a:gd name="connsiteX31" fmla="*/ 4949285 w 6095524"/>
              <a:gd name="connsiteY31" fmla="*/ 1044702 h 1424940"/>
              <a:gd name="connsiteX32" fmla="*/ 4876609 w 6095524"/>
              <a:gd name="connsiteY32" fmla="*/ 1086993 h 1424940"/>
              <a:gd name="connsiteX33" fmla="*/ 4832699 w 6095524"/>
              <a:gd name="connsiteY33" fmla="*/ 1109853 h 1424940"/>
              <a:gd name="connsiteX34" fmla="*/ 4738211 w 6095524"/>
              <a:gd name="connsiteY34" fmla="*/ 1144334 h 1424940"/>
              <a:gd name="connsiteX35" fmla="*/ 4707731 w 6095524"/>
              <a:gd name="connsiteY35" fmla="*/ 1156621 h 1424940"/>
              <a:gd name="connsiteX36" fmla="*/ 4672870 w 6095524"/>
              <a:gd name="connsiteY36" fmla="*/ 1164717 h 1424940"/>
              <a:gd name="connsiteX37" fmla="*/ 4616863 w 6095524"/>
              <a:gd name="connsiteY37" fmla="*/ 1183862 h 1424940"/>
              <a:gd name="connsiteX38" fmla="*/ 4507516 w 6095524"/>
              <a:gd name="connsiteY38" fmla="*/ 1216819 h 1424940"/>
              <a:gd name="connsiteX39" fmla="*/ 4483513 w 6095524"/>
              <a:gd name="connsiteY39" fmla="*/ 1221867 h 1424940"/>
              <a:gd name="connsiteX40" fmla="*/ 4422362 w 6095524"/>
              <a:gd name="connsiteY40" fmla="*/ 1243108 h 1424940"/>
              <a:gd name="connsiteX41" fmla="*/ 4385691 w 6095524"/>
              <a:gd name="connsiteY41" fmla="*/ 1257395 h 1424940"/>
              <a:gd name="connsiteX42" fmla="*/ 4355306 w 6095524"/>
              <a:gd name="connsiteY42" fmla="*/ 1265587 h 1424940"/>
              <a:gd name="connsiteX43" fmla="*/ 4328446 w 6095524"/>
              <a:gd name="connsiteY43" fmla="*/ 1269397 h 1424940"/>
              <a:gd name="connsiteX44" fmla="*/ 4257770 w 6095524"/>
              <a:gd name="connsiteY44" fmla="*/ 1288256 h 1424940"/>
              <a:gd name="connsiteX45" fmla="*/ 4229576 w 6095524"/>
              <a:gd name="connsiteY45" fmla="*/ 1295686 h 1424940"/>
              <a:gd name="connsiteX46" fmla="*/ 4156424 w 6095524"/>
              <a:gd name="connsiteY46" fmla="*/ 1321213 h 1424940"/>
              <a:gd name="connsiteX47" fmla="*/ 4094416 w 6095524"/>
              <a:gd name="connsiteY47" fmla="*/ 1338072 h 1424940"/>
              <a:gd name="connsiteX48" fmla="*/ 4068509 w 6095524"/>
              <a:gd name="connsiteY48" fmla="*/ 1346168 h 1424940"/>
              <a:gd name="connsiteX49" fmla="*/ 4009263 w 6095524"/>
              <a:gd name="connsiteY49" fmla="*/ 1359694 h 1424940"/>
              <a:gd name="connsiteX50" fmla="*/ 3975735 w 6095524"/>
              <a:gd name="connsiteY50" fmla="*/ 1369219 h 1424940"/>
              <a:gd name="connsiteX51" fmla="*/ 3893915 w 6095524"/>
              <a:gd name="connsiteY51" fmla="*/ 1379982 h 1424940"/>
              <a:gd name="connsiteX52" fmla="*/ 3809428 w 6095524"/>
              <a:gd name="connsiteY52" fmla="*/ 1390364 h 1424940"/>
              <a:gd name="connsiteX53" fmla="*/ 3763042 w 6095524"/>
              <a:gd name="connsiteY53" fmla="*/ 1393793 h 1424940"/>
              <a:gd name="connsiteX54" fmla="*/ 3722561 w 6095524"/>
              <a:gd name="connsiteY54" fmla="*/ 1399223 h 1424940"/>
              <a:gd name="connsiteX55" fmla="*/ 3687318 w 6095524"/>
              <a:gd name="connsiteY55" fmla="*/ 1402652 h 1424940"/>
              <a:gd name="connsiteX56" fmla="*/ 3631216 w 6095524"/>
              <a:gd name="connsiteY56" fmla="*/ 1409605 h 1424940"/>
              <a:gd name="connsiteX57" fmla="*/ 3607880 w 6095524"/>
              <a:gd name="connsiteY57" fmla="*/ 1411415 h 1424940"/>
              <a:gd name="connsiteX58" fmla="*/ 3552825 w 6095524"/>
              <a:gd name="connsiteY58" fmla="*/ 1411319 h 1424940"/>
              <a:gd name="connsiteX59" fmla="*/ 3533680 w 6095524"/>
              <a:gd name="connsiteY59" fmla="*/ 1410367 h 1424940"/>
              <a:gd name="connsiteX60" fmla="*/ 3496818 w 6095524"/>
              <a:gd name="connsiteY60" fmla="*/ 1398556 h 1424940"/>
              <a:gd name="connsiteX61" fmla="*/ 3492437 w 6095524"/>
              <a:gd name="connsiteY61" fmla="*/ 1397699 h 1424940"/>
              <a:gd name="connsiteX62" fmla="*/ 3468243 w 6095524"/>
              <a:gd name="connsiteY62" fmla="*/ 1393031 h 1424940"/>
              <a:gd name="connsiteX63" fmla="*/ 3455003 w 6095524"/>
              <a:gd name="connsiteY63" fmla="*/ 1391507 h 1424940"/>
              <a:gd name="connsiteX64" fmla="*/ 3404711 w 6095524"/>
              <a:gd name="connsiteY64" fmla="*/ 1381792 h 1424940"/>
              <a:gd name="connsiteX65" fmla="*/ 3375756 w 6095524"/>
              <a:gd name="connsiteY65" fmla="*/ 1377220 h 1424940"/>
              <a:gd name="connsiteX66" fmla="*/ 3352324 w 6095524"/>
              <a:gd name="connsiteY66" fmla="*/ 1377887 h 1424940"/>
              <a:gd name="connsiteX67" fmla="*/ 3311176 w 6095524"/>
              <a:gd name="connsiteY67" fmla="*/ 1378744 h 1424940"/>
              <a:gd name="connsiteX68" fmla="*/ 3298031 w 6095524"/>
              <a:gd name="connsiteY68" fmla="*/ 1380935 h 1424940"/>
              <a:gd name="connsiteX69" fmla="*/ 3238595 w 6095524"/>
              <a:gd name="connsiteY69" fmla="*/ 1374648 h 1424940"/>
              <a:gd name="connsiteX70" fmla="*/ 3204686 w 6095524"/>
              <a:gd name="connsiteY70" fmla="*/ 1374172 h 1424940"/>
              <a:gd name="connsiteX71" fmla="*/ 3166491 w 6095524"/>
              <a:gd name="connsiteY71" fmla="*/ 1366361 h 1424940"/>
              <a:gd name="connsiteX72" fmla="*/ 3155347 w 6095524"/>
              <a:gd name="connsiteY72" fmla="*/ 1366742 h 1424940"/>
              <a:gd name="connsiteX73" fmla="*/ 3142869 w 6095524"/>
              <a:gd name="connsiteY73" fmla="*/ 1367409 h 1424940"/>
              <a:gd name="connsiteX74" fmla="*/ 3104578 w 6095524"/>
              <a:gd name="connsiteY74" fmla="*/ 1367981 h 1424940"/>
              <a:gd name="connsiteX75" fmla="*/ 3081337 w 6095524"/>
              <a:gd name="connsiteY75" fmla="*/ 1370838 h 1424940"/>
              <a:gd name="connsiteX76" fmla="*/ 3037047 w 6095524"/>
              <a:gd name="connsiteY76" fmla="*/ 1369124 h 1424940"/>
              <a:gd name="connsiteX77" fmla="*/ 3020663 w 6095524"/>
              <a:gd name="connsiteY77" fmla="*/ 1371600 h 1424940"/>
              <a:gd name="connsiteX78" fmla="*/ 2979230 w 6095524"/>
              <a:gd name="connsiteY78" fmla="*/ 1371886 h 1424940"/>
              <a:gd name="connsiteX79" fmla="*/ 2942082 w 6095524"/>
              <a:gd name="connsiteY79" fmla="*/ 1370457 h 1424940"/>
              <a:gd name="connsiteX80" fmla="*/ 2906268 w 6095524"/>
              <a:gd name="connsiteY80" fmla="*/ 1371219 h 1424940"/>
              <a:gd name="connsiteX81" fmla="*/ 2880646 w 6095524"/>
              <a:gd name="connsiteY81" fmla="*/ 1374362 h 1424940"/>
              <a:gd name="connsiteX82" fmla="*/ 2852833 w 6095524"/>
              <a:gd name="connsiteY82" fmla="*/ 1376267 h 1424940"/>
              <a:gd name="connsiteX83" fmla="*/ 2776157 w 6095524"/>
              <a:gd name="connsiteY83" fmla="*/ 1387602 h 1424940"/>
              <a:gd name="connsiteX84" fmla="*/ 2761965 w 6095524"/>
              <a:gd name="connsiteY84" fmla="*/ 1384840 h 1424940"/>
              <a:gd name="connsiteX85" fmla="*/ 2681383 w 6095524"/>
              <a:gd name="connsiteY85" fmla="*/ 1382268 h 1424940"/>
              <a:gd name="connsiteX86" fmla="*/ 2663857 w 6095524"/>
              <a:gd name="connsiteY86" fmla="*/ 1382459 h 1424940"/>
              <a:gd name="connsiteX87" fmla="*/ 2616803 w 6095524"/>
              <a:gd name="connsiteY87" fmla="*/ 1371219 h 1424940"/>
              <a:gd name="connsiteX88" fmla="*/ 2544223 w 6095524"/>
              <a:gd name="connsiteY88" fmla="*/ 1389031 h 1424940"/>
              <a:gd name="connsiteX89" fmla="*/ 2476309 w 6095524"/>
              <a:gd name="connsiteY89" fmla="*/ 1411319 h 1424940"/>
              <a:gd name="connsiteX90" fmla="*/ 2467737 w 6095524"/>
              <a:gd name="connsiteY90" fmla="*/ 1414177 h 1424940"/>
              <a:gd name="connsiteX91" fmla="*/ 2443353 w 6095524"/>
              <a:gd name="connsiteY91" fmla="*/ 1419035 h 1424940"/>
              <a:gd name="connsiteX92" fmla="*/ 2413159 w 6095524"/>
              <a:gd name="connsiteY92" fmla="*/ 1420749 h 1424940"/>
              <a:gd name="connsiteX93" fmla="*/ 2374868 w 6095524"/>
              <a:gd name="connsiteY93" fmla="*/ 1424940 h 1424940"/>
              <a:gd name="connsiteX94" fmla="*/ 2344198 w 6095524"/>
              <a:gd name="connsiteY94" fmla="*/ 1419701 h 1424940"/>
              <a:gd name="connsiteX95" fmla="*/ 2301335 w 6095524"/>
              <a:gd name="connsiteY95" fmla="*/ 1411891 h 1424940"/>
              <a:gd name="connsiteX96" fmla="*/ 2260949 w 6095524"/>
              <a:gd name="connsiteY96" fmla="*/ 1404461 h 1424940"/>
              <a:gd name="connsiteX97" fmla="*/ 2248186 w 6095524"/>
              <a:gd name="connsiteY97" fmla="*/ 1413224 h 1424940"/>
              <a:gd name="connsiteX98" fmla="*/ 2228469 w 6095524"/>
              <a:gd name="connsiteY98" fmla="*/ 1420844 h 1424940"/>
              <a:gd name="connsiteX99" fmla="*/ 2206562 w 6095524"/>
              <a:gd name="connsiteY99" fmla="*/ 1411700 h 1424940"/>
              <a:gd name="connsiteX100" fmla="*/ 2155317 w 6095524"/>
              <a:gd name="connsiteY100" fmla="*/ 1392746 h 1424940"/>
              <a:gd name="connsiteX101" fmla="*/ 2122932 w 6095524"/>
              <a:gd name="connsiteY101" fmla="*/ 1391888 h 1424940"/>
              <a:gd name="connsiteX102" fmla="*/ 2052542 w 6095524"/>
              <a:gd name="connsiteY102" fmla="*/ 1383792 h 1424940"/>
              <a:gd name="connsiteX103" fmla="*/ 2006537 w 6095524"/>
              <a:gd name="connsiteY103" fmla="*/ 1372267 h 1424940"/>
              <a:gd name="connsiteX104" fmla="*/ 1973486 w 6095524"/>
              <a:gd name="connsiteY104" fmla="*/ 1359218 h 1424940"/>
              <a:gd name="connsiteX105" fmla="*/ 1926146 w 6095524"/>
              <a:gd name="connsiteY105" fmla="*/ 1342168 h 1424940"/>
              <a:gd name="connsiteX106" fmla="*/ 1878616 w 6095524"/>
              <a:gd name="connsiteY106" fmla="*/ 1333310 h 1424940"/>
              <a:gd name="connsiteX107" fmla="*/ 1844231 w 6095524"/>
              <a:gd name="connsiteY107" fmla="*/ 1322165 h 1424940"/>
              <a:gd name="connsiteX108" fmla="*/ 1802225 w 6095524"/>
              <a:gd name="connsiteY108" fmla="*/ 1314545 h 1424940"/>
              <a:gd name="connsiteX109" fmla="*/ 1766983 w 6095524"/>
              <a:gd name="connsiteY109" fmla="*/ 1314260 h 1424940"/>
              <a:gd name="connsiteX110" fmla="*/ 1711738 w 6095524"/>
              <a:gd name="connsiteY110" fmla="*/ 1315593 h 1424940"/>
              <a:gd name="connsiteX111" fmla="*/ 1644111 w 6095524"/>
              <a:gd name="connsiteY111" fmla="*/ 1292543 h 1424940"/>
              <a:gd name="connsiteX112" fmla="*/ 1616774 w 6095524"/>
              <a:gd name="connsiteY112" fmla="*/ 1287399 h 1424940"/>
              <a:gd name="connsiteX113" fmla="*/ 1591056 w 6095524"/>
              <a:gd name="connsiteY113" fmla="*/ 1285018 h 1424940"/>
              <a:gd name="connsiteX114" fmla="*/ 1536478 w 6095524"/>
              <a:gd name="connsiteY114" fmla="*/ 1269683 h 1424940"/>
              <a:gd name="connsiteX115" fmla="*/ 1514285 w 6095524"/>
              <a:gd name="connsiteY115" fmla="*/ 1264634 h 1424940"/>
              <a:gd name="connsiteX116" fmla="*/ 1483233 w 6095524"/>
              <a:gd name="connsiteY116" fmla="*/ 1264730 h 1424940"/>
              <a:gd name="connsiteX117" fmla="*/ 1426750 w 6095524"/>
              <a:gd name="connsiteY117" fmla="*/ 1257681 h 1424940"/>
              <a:gd name="connsiteX118" fmla="*/ 1370362 w 6095524"/>
              <a:gd name="connsiteY118" fmla="*/ 1237107 h 1424940"/>
              <a:gd name="connsiteX119" fmla="*/ 1346454 w 6095524"/>
              <a:gd name="connsiteY119" fmla="*/ 1239107 h 1424940"/>
              <a:gd name="connsiteX120" fmla="*/ 1337882 w 6095524"/>
              <a:gd name="connsiteY120" fmla="*/ 1238631 h 1424940"/>
              <a:gd name="connsiteX121" fmla="*/ 1260825 w 6095524"/>
              <a:gd name="connsiteY121" fmla="*/ 1227296 h 1424940"/>
              <a:gd name="connsiteX122" fmla="*/ 1253109 w 6095524"/>
              <a:gd name="connsiteY122" fmla="*/ 1226058 h 1424940"/>
              <a:gd name="connsiteX123" fmla="*/ 1216915 w 6095524"/>
              <a:gd name="connsiteY123" fmla="*/ 1215962 h 1424940"/>
              <a:gd name="connsiteX124" fmla="*/ 1125664 w 6095524"/>
              <a:gd name="connsiteY124" fmla="*/ 1209675 h 1424940"/>
              <a:gd name="connsiteX125" fmla="*/ 1120045 w 6095524"/>
              <a:gd name="connsiteY125" fmla="*/ 1208913 h 1424940"/>
              <a:gd name="connsiteX126" fmla="*/ 1089469 w 6095524"/>
              <a:gd name="connsiteY126" fmla="*/ 1213961 h 1424940"/>
              <a:gd name="connsiteX127" fmla="*/ 1074325 w 6095524"/>
              <a:gd name="connsiteY127" fmla="*/ 1221105 h 1424940"/>
              <a:gd name="connsiteX128" fmla="*/ 1050703 w 6095524"/>
              <a:gd name="connsiteY128" fmla="*/ 1228535 h 1424940"/>
              <a:gd name="connsiteX129" fmla="*/ 1026700 w 6095524"/>
              <a:gd name="connsiteY129" fmla="*/ 1231297 h 1424940"/>
              <a:gd name="connsiteX130" fmla="*/ 986409 w 6095524"/>
              <a:gd name="connsiteY130" fmla="*/ 1220057 h 1424940"/>
              <a:gd name="connsiteX131" fmla="*/ 971741 w 6095524"/>
              <a:gd name="connsiteY131" fmla="*/ 1218914 h 1424940"/>
              <a:gd name="connsiteX132" fmla="*/ 939070 w 6095524"/>
              <a:gd name="connsiteY132" fmla="*/ 1213485 h 1424940"/>
              <a:gd name="connsiteX133" fmla="*/ 910495 w 6095524"/>
              <a:gd name="connsiteY133" fmla="*/ 1213866 h 1424940"/>
              <a:gd name="connsiteX134" fmla="*/ 887540 w 6095524"/>
              <a:gd name="connsiteY134" fmla="*/ 1222534 h 1424940"/>
              <a:gd name="connsiteX135" fmla="*/ 854202 w 6095524"/>
              <a:gd name="connsiteY135" fmla="*/ 1224248 h 1424940"/>
              <a:gd name="connsiteX136" fmla="*/ 832675 w 6095524"/>
              <a:gd name="connsiteY136" fmla="*/ 1217962 h 1424940"/>
              <a:gd name="connsiteX137" fmla="*/ 828294 w 6095524"/>
              <a:gd name="connsiteY137" fmla="*/ 1217105 h 1424940"/>
              <a:gd name="connsiteX138" fmla="*/ 772001 w 6095524"/>
              <a:gd name="connsiteY138" fmla="*/ 1216723 h 1424940"/>
              <a:gd name="connsiteX139" fmla="*/ 701707 w 6095524"/>
              <a:gd name="connsiteY139" fmla="*/ 1235678 h 1424940"/>
              <a:gd name="connsiteX140" fmla="*/ 690086 w 6095524"/>
              <a:gd name="connsiteY140" fmla="*/ 1239679 h 1424940"/>
              <a:gd name="connsiteX141" fmla="*/ 633412 w 6095524"/>
              <a:gd name="connsiteY141" fmla="*/ 1246632 h 1424940"/>
              <a:gd name="connsiteX142" fmla="*/ 603028 w 6095524"/>
              <a:gd name="connsiteY142" fmla="*/ 1253681 h 1424940"/>
              <a:gd name="connsiteX143" fmla="*/ 581120 w 6095524"/>
              <a:gd name="connsiteY143" fmla="*/ 1254062 h 1424940"/>
              <a:gd name="connsiteX144" fmla="*/ 554642 w 6095524"/>
              <a:gd name="connsiteY144" fmla="*/ 1266539 h 1424940"/>
              <a:gd name="connsiteX145" fmla="*/ 545973 w 6095524"/>
              <a:gd name="connsiteY145" fmla="*/ 1271969 h 1424940"/>
              <a:gd name="connsiteX146" fmla="*/ 535591 w 6095524"/>
              <a:gd name="connsiteY146" fmla="*/ 1275207 h 1424940"/>
              <a:gd name="connsiteX147" fmla="*/ 488538 w 6095524"/>
              <a:gd name="connsiteY147" fmla="*/ 1285494 h 1424940"/>
              <a:gd name="connsiteX148" fmla="*/ 480155 w 6095524"/>
              <a:gd name="connsiteY148" fmla="*/ 1291304 h 1424940"/>
              <a:gd name="connsiteX149" fmla="*/ 474535 w 6095524"/>
              <a:gd name="connsiteY149" fmla="*/ 1294924 h 1424940"/>
              <a:gd name="connsiteX150" fmla="*/ 428816 w 6095524"/>
              <a:gd name="connsiteY150" fmla="*/ 1301020 h 1424940"/>
              <a:gd name="connsiteX151" fmla="*/ 400241 w 6095524"/>
              <a:gd name="connsiteY151" fmla="*/ 1318260 h 1424940"/>
              <a:gd name="connsiteX152" fmla="*/ 392431 w 6095524"/>
              <a:gd name="connsiteY152" fmla="*/ 1325594 h 1424940"/>
              <a:gd name="connsiteX153" fmla="*/ 365093 w 6095524"/>
              <a:gd name="connsiteY153" fmla="*/ 1336643 h 1424940"/>
              <a:gd name="connsiteX154" fmla="*/ 273177 w 6095524"/>
              <a:gd name="connsiteY154" fmla="*/ 1357884 h 1424940"/>
              <a:gd name="connsiteX155" fmla="*/ 246888 w 6095524"/>
              <a:gd name="connsiteY155" fmla="*/ 1350359 h 1424940"/>
              <a:gd name="connsiteX156" fmla="*/ 196977 w 6095524"/>
              <a:gd name="connsiteY156" fmla="*/ 1370552 h 1424940"/>
              <a:gd name="connsiteX157" fmla="*/ 153352 w 6095524"/>
              <a:gd name="connsiteY157" fmla="*/ 1381982 h 1424940"/>
              <a:gd name="connsiteX158" fmla="*/ 137160 w 6095524"/>
              <a:gd name="connsiteY158" fmla="*/ 1384745 h 1424940"/>
              <a:gd name="connsiteX159" fmla="*/ 85917 w 6095524"/>
              <a:gd name="connsiteY159" fmla="*/ 1389793 h 1424940"/>
              <a:gd name="connsiteX160" fmla="*/ 59532 w 6095524"/>
              <a:gd name="connsiteY160" fmla="*/ 1401223 h 1424940"/>
              <a:gd name="connsiteX161" fmla="*/ 30325 w 6095524"/>
              <a:gd name="connsiteY161" fmla="*/ 1409974 h 1424940"/>
              <a:gd name="connsiteX162" fmla="*/ 0 w 6095524"/>
              <a:gd name="connsiteY162" fmla="*/ 1412360 h 1424940"/>
              <a:gd name="connsiteX163" fmla="*/ 0 w 6095524"/>
              <a:gd name="connsiteY163" fmla="*/ 1058622 h 1424940"/>
              <a:gd name="connsiteX164" fmla="*/ 17145 w 6095524"/>
              <a:gd name="connsiteY164" fmla="*/ 1060228 h 1424940"/>
              <a:gd name="connsiteX165" fmla="*/ 44672 w 6095524"/>
              <a:gd name="connsiteY165" fmla="*/ 1066324 h 1424940"/>
              <a:gd name="connsiteX166" fmla="*/ 84677 w 6095524"/>
              <a:gd name="connsiteY166" fmla="*/ 1076230 h 1424940"/>
              <a:gd name="connsiteX167" fmla="*/ 132017 w 6095524"/>
              <a:gd name="connsiteY167" fmla="*/ 1064990 h 1424940"/>
              <a:gd name="connsiteX168" fmla="*/ 136779 w 6095524"/>
              <a:gd name="connsiteY168" fmla="*/ 1060323 h 1424940"/>
              <a:gd name="connsiteX169" fmla="*/ 187547 w 6095524"/>
              <a:gd name="connsiteY169" fmla="*/ 1049179 h 1424940"/>
              <a:gd name="connsiteX170" fmla="*/ 270891 w 6095524"/>
              <a:gd name="connsiteY170" fmla="*/ 1036415 h 1424940"/>
              <a:gd name="connsiteX171" fmla="*/ 276320 w 6095524"/>
              <a:gd name="connsiteY171" fmla="*/ 1035558 h 1424940"/>
              <a:gd name="connsiteX172" fmla="*/ 323755 w 6095524"/>
              <a:gd name="connsiteY172" fmla="*/ 1061561 h 1424940"/>
              <a:gd name="connsiteX173" fmla="*/ 361855 w 6095524"/>
              <a:gd name="connsiteY173" fmla="*/ 1057942 h 1424940"/>
              <a:gd name="connsiteX174" fmla="*/ 379571 w 6095524"/>
              <a:gd name="connsiteY174" fmla="*/ 1039939 h 1424940"/>
              <a:gd name="connsiteX175" fmla="*/ 430530 w 6095524"/>
              <a:gd name="connsiteY175" fmla="*/ 1025747 h 1424940"/>
              <a:gd name="connsiteX176" fmla="*/ 493300 w 6095524"/>
              <a:gd name="connsiteY176" fmla="*/ 1027176 h 1424940"/>
              <a:gd name="connsiteX177" fmla="*/ 537782 w 6095524"/>
              <a:gd name="connsiteY177" fmla="*/ 1025366 h 1424940"/>
              <a:gd name="connsiteX178" fmla="*/ 562166 w 6095524"/>
              <a:gd name="connsiteY178" fmla="*/ 1015746 h 1424940"/>
              <a:gd name="connsiteX179" fmla="*/ 579596 w 6095524"/>
              <a:gd name="connsiteY179" fmla="*/ 1016699 h 1424940"/>
              <a:gd name="connsiteX180" fmla="*/ 612362 w 6095524"/>
              <a:gd name="connsiteY180" fmla="*/ 1023557 h 1424940"/>
              <a:gd name="connsiteX181" fmla="*/ 716090 w 6095524"/>
              <a:gd name="connsiteY181" fmla="*/ 1031653 h 1424940"/>
              <a:gd name="connsiteX182" fmla="*/ 758381 w 6095524"/>
              <a:gd name="connsiteY182" fmla="*/ 1018985 h 1424940"/>
              <a:gd name="connsiteX183" fmla="*/ 771049 w 6095524"/>
              <a:gd name="connsiteY183" fmla="*/ 1018699 h 1424940"/>
              <a:gd name="connsiteX184" fmla="*/ 799433 w 6095524"/>
              <a:gd name="connsiteY184" fmla="*/ 1023652 h 1424940"/>
              <a:gd name="connsiteX185" fmla="*/ 858012 w 6095524"/>
              <a:gd name="connsiteY185" fmla="*/ 1020318 h 1424940"/>
              <a:gd name="connsiteX186" fmla="*/ 879634 w 6095524"/>
              <a:gd name="connsiteY186" fmla="*/ 1015270 h 1424940"/>
              <a:gd name="connsiteX187" fmla="*/ 891635 w 6095524"/>
              <a:gd name="connsiteY187" fmla="*/ 1012031 h 1424940"/>
              <a:gd name="connsiteX188" fmla="*/ 953262 w 6095524"/>
              <a:gd name="connsiteY188" fmla="*/ 1003078 h 1424940"/>
              <a:gd name="connsiteX189" fmla="*/ 980694 w 6095524"/>
              <a:gd name="connsiteY189" fmla="*/ 993458 h 1424940"/>
              <a:gd name="connsiteX190" fmla="*/ 988124 w 6095524"/>
              <a:gd name="connsiteY190" fmla="*/ 992029 h 1424940"/>
              <a:gd name="connsiteX191" fmla="*/ 1028795 w 6095524"/>
              <a:gd name="connsiteY191" fmla="*/ 996029 h 1424940"/>
              <a:gd name="connsiteX192" fmla="*/ 1059275 w 6095524"/>
              <a:gd name="connsiteY192" fmla="*/ 1011555 h 1424940"/>
              <a:gd name="connsiteX193" fmla="*/ 1065181 w 6095524"/>
              <a:gd name="connsiteY193" fmla="*/ 1016794 h 1424940"/>
              <a:gd name="connsiteX194" fmla="*/ 1150144 w 6095524"/>
              <a:gd name="connsiteY194" fmla="*/ 1014984 h 1424940"/>
              <a:gd name="connsiteX195" fmla="*/ 1163193 w 6095524"/>
              <a:gd name="connsiteY195" fmla="*/ 1012793 h 1424940"/>
              <a:gd name="connsiteX196" fmla="*/ 1226249 w 6095524"/>
              <a:gd name="connsiteY196" fmla="*/ 1021937 h 1424940"/>
              <a:gd name="connsiteX197" fmla="*/ 1244632 w 6095524"/>
              <a:gd name="connsiteY197" fmla="*/ 1023747 h 1424940"/>
              <a:gd name="connsiteX198" fmla="*/ 1310545 w 6095524"/>
              <a:gd name="connsiteY198" fmla="*/ 1031939 h 1424940"/>
              <a:gd name="connsiteX199" fmla="*/ 1319879 w 6095524"/>
              <a:gd name="connsiteY199" fmla="*/ 1024319 h 1424940"/>
              <a:gd name="connsiteX200" fmla="*/ 1346740 w 6095524"/>
              <a:gd name="connsiteY200" fmla="*/ 1005173 h 1424940"/>
              <a:gd name="connsiteX201" fmla="*/ 1399699 w 6095524"/>
              <a:gd name="connsiteY201" fmla="*/ 988219 h 1424940"/>
              <a:gd name="connsiteX202" fmla="*/ 1414082 w 6095524"/>
              <a:gd name="connsiteY202" fmla="*/ 989171 h 1424940"/>
              <a:gd name="connsiteX203" fmla="*/ 1450467 w 6095524"/>
              <a:gd name="connsiteY203" fmla="*/ 1017461 h 1424940"/>
              <a:gd name="connsiteX204" fmla="*/ 1468184 w 6095524"/>
              <a:gd name="connsiteY204" fmla="*/ 1028795 h 1424940"/>
              <a:gd name="connsiteX205" fmla="*/ 1518476 w 6095524"/>
              <a:gd name="connsiteY205" fmla="*/ 1049655 h 1424940"/>
              <a:gd name="connsiteX206" fmla="*/ 1522667 w 6095524"/>
              <a:gd name="connsiteY206" fmla="*/ 1053465 h 1424940"/>
              <a:gd name="connsiteX207" fmla="*/ 1559814 w 6095524"/>
              <a:gd name="connsiteY207" fmla="*/ 1098709 h 1424940"/>
              <a:gd name="connsiteX208" fmla="*/ 1568196 w 6095524"/>
              <a:gd name="connsiteY208" fmla="*/ 1106424 h 1424940"/>
              <a:gd name="connsiteX209" fmla="*/ 1578293 w 6095524"/>
              <a:gd name="connsiteY209" fmla="*/ 1118426 h 1424940"/>
              <a:gd name="connsiteX210" fmla="*/ 1609820 w 6095524"/>
              <a:gd name="connsiteY210" fmla="*/ 1141667 h 1424940"/>
              <a:gd name="connsiteX211" fmla="*/ 1648873 w 6095524"/>
              <a:gd name="connsiteY211" fmla="*/ 1149096 h 1424940"/>
              <a:gd name="connsiteX212" fmla="*/ 1696022 w 6095524"/>
              <a:gd name="connsiteY212" fmla="*/ 1160431 h 1424940"/>
              <a:gd name="connsiteX213" fmla="*/ 1715739 w 6095524"/>
              <a:gd name="connsiteY213" fmla="*/ 1168051 h 1424940"/>
              <a:gd name="connsiteX214" fmla="*/ 1768602 w 6095524"/>
              <a:gd name="connsiteY214" fmla="*/ 1182529 h 1424940"/>
              <a:gd name="connsiteX215" fmla="*/ 1806321 w 6095524"/>
              <a:gd name="connsiteY215" fmla="*/ 1194721 h 1424940"/>
              <a:gd name="connsiteX216" fmla="*/ 1860709 w 6095524"/>
              <a:gd name="connsiteY216" fmla="*/ 1201865 h 1424940"/>
              <a:gd name="connsiteX217" fmla="*/ 1887093 w 6095524"/>
              <a:gd name="connsiteY217" fmla="*/ 1202150 h 1424940"/>
              <a:gd name="connsiteX218" fmla="*/ 1935575 w 6095524"/>
              <a:gd name="connsiteY218" fmla="*/ 1238726 h 1424940"/>
              <a:gd name="connsiteX219" fmla="*/ 1974247 w 6095524"/>
              <a:gd name="connsiteY219" fmla="*/ 1262920 h 1424940"/>
              <a:gd name="connsiteX220" fmla="*/ 2014919 w 6095524"/>
              <a:gd name="connsiteY220" fmla="*/ 1251204 h 1424940"/>
              <a:gd name="connsiteX221" fmla="*/ 2025968 w 6095524"/>
              <a:gd name="connsiteY221" fmla="*/ 1240155 h 1424940"/>
              <a:gd name="connsiteX222" fmla="*/ 2092643 w 6095524"/>
              <a:gd name="connsiteY222" fmla="*/ 1229678 h 1424940"/>
              <a:gd name="connsiteX223" fmla="*/ 2187893 w 6095524"/>
              <a:gd name="connsiteY223" fmla="*/ 1229297 h 1424940"/>
              <a:gd name="connsiteX224" fmla="*/ 2346294 w 6095524"/>
              <a:gd name="connsiteY224" fmla="*/ 1205484 h 1424940"/>
              <a:gd name="connsiteX225" fmla="*/ 2373916 w 6095524"/>
              <a:gd name="connsiteY225" fmla="*/ 1194435 h 1424940"/>
              <a:gd name="connsiteX226" fmla="*/ 2404967 w 6095524"/>
              <a:gd name="connsiteY226" fmla="*/ 1191673 h 1424940"/>
              <a:gd name="connsiteX227" fmla="*/ 2416874 w 6095524"/>
              <a:gd name="connsiteY227" fmla="*/ 1198436 h 1424940"/>
              <a:gd name="connsiteX228" fmla="*/ 2468975 w 6095524"/>
              <a:gd name="connsiteY228" fmla="*/ 1208532 h 1424940"/>
              <a:gd name="connsiteX229" fmla="*/ 2478882 w 6095524"/>
              <a:gd name="connsiteY229" fmla="*/ 1208723 h 1424940"/>
              <a:gd name="connsiteX230" fmla="*/ 2512791 w 6095524"/>
              <a:gd name="connsiteY230" fmla="*/ 1204436 h 1424940"/>
              <a:gd name="connsiteX231" fmla="*/ 2544223 w 6095524"/>
              <a:gd name="connsiteY231" fmla="*/ 1201960 h 1424940"/>
              <a:gd name="connsiteX232" fmla="*/ 2623471 w 6095524"/>
              <a:gd name="connsiteY232" fmla="*/ 1210056 h 1424940"/>
              <a:gd name="connsiteX233" fmla="*/ 2684241 w 6095524"/>
              <a:gd name="connsiteY233" fmla="*/ 1208151 h 1424940"/>
              <a:gd name="connsiteX234" fmla="*/ 2712244 w 6095524"/>
              <a:gd name="connsiteY234" fmla="*/ 1210056 h 1424940"/>
              <a:gd name="connsiteX235" fmla="*/ 2728055 w 6095524"/>
              <a:gd name="connsiteY235" fmla="*/ 1212914 h 1424940"/>
              <a:gd name="connsiteX236" fmla="*/ 2763869 w 6095524"/>
              <a:gd name="connsiteY236" fmla="*/ 1232821 h 1424940"/>
              <a:gd name="connsiteX237" fmla="*/ 2783491 w 6095524"/>
              <a:gd name="connsiteY237" fmla="*/ 1237298 h 1424940"/>
              <a:gd name="connsiteX238" fmla="*/ 2842546 w 6095524"/>
              <a:gd name="connsiteY238" fmla="*/ 1236917 h 1424940"/>
              <a:gd name="connsiteX239" fmla="*/ 2931128 w 6095524"/>
              <a:gd name="connsiteY239" fmla="*/ 1206913 h 1424940"/>
              <a:gd name="connsiteX240" fmla="*/ 2940368 w 6095524"/>
              <a:gd name="connsiteY240" fmla="*/ 1202912 h 1424940"/>
              <a:gd name="connsiteX241" fmla="*/ 2985421 w 6095524"/>
              <a:gd name="connsiteY241" fmla="*/ 1197959 h 1424940"/>
              <a:gd name="connsiteX242" fmla="*/ 3015996 w 6095524"/>
              <a:gd name="connsiteY242" fmla="*/ 1204722 h 1424940"/>
              <a:gd name="connsiteX243" fmla="*/ 3057621 w 6095524"/>
              <a:gd name="connsiteY243" fmla="*/ 1218724 h 1424940"/>
              <a:gd name="connsiteX244" fmla="*/ 3095054 w 6095524"/>
              <a:gd name="connsiteY244" fmla="*/ 1230440 h 1424940"/>
              <a:gd name="connsiteX245" fmla="*/ 3122295 w 6095524"/>
              <a:gd name="connsiteY245" fmla="*/ 1243679 h 1424940"/>
              <a:gd name="connsiteX246" fmla="*/ 3184589 w 6095524"/>
              <a:gd name="connsiteY246" fmla="*/ 1253395 h 1424940"/>
              <a:gd name="connsiteX247" fmla="*/ 3191066 w 6095524"/>
              <a:gd name="connsiteY247" fmla="*/ 1255014 h 1424940"/>
              <a:gd name="connsiteX248" fmla="*/ 3237929 w 6095524"/>
              <a:gd name="connsiteY248" fmla="*/ 1243203 h 1424940"/>
              <a:gd name="connsiteX249" fmla="*/ 3294221 w 6095524"/>
              <a:gd name="connsiteY249" fmla="*/ 1231202 h 1424940"/>
              <a:gd name="connsiteX250" fmla="*/ 3314319 w 6095524"/>
              <a:gd name="connsiteY250" fmla="*/ 1235297 h 1424940"/>
              <a:gd name="connsiteX251" fmla="*/ 3341846 w 6095524"/>
              <a:gd name="connsiteY251" fmla="*/ 1241108 h 1424940"/>
              <a:gd name="connsiteX252" fmla="*/ 3367373 w 6095524"/>
              <a:gd name="connsiteY252" fmla="*/ 1238060 h 1424940"/>
              <a:gd name="connsiteX253" fmla="*/ 3382899 w 6095524"/>
              <a:gd name="connsiteY253" fmla="*/ 1237774 h 1424940"/>
              <a:gd name="connsiteX254" fmla="*/ 3453765 w 6095524"/>
              <a:gd name="connsiteY254" fmla="*/ 1273397 h 1424940"/>
              <a:gd name="connsiteX255" fmla="*/ 3471767 w 6095524"/>
              <a:gd name="connsiteY255" fmla="*/ 1276350 h 1424940"/>
              <a:gd name="connsiteX256" fmla="*/ 3481959 w 6095524"/>
              <a:gd name="connsiteY256" fmla="*/ 1280732 h 1424940"/>
              <a:gd name="connsiteX257" fmla="*/ 3543396 w 6095524"/>
              <a:gd name="connsiteY257" fmla="*/ 1324928 h 1424940"/>
              <a:gd name="connsiteX258" fmla="*/ 3569494 w 6095524"/>
              <a:gd name="connsiteY258" fmla="*/ 1333881 h 1424940"/>
              <a:gd name="connsiteX259" fmla="*/ 3598164 w 6095524"/>
              <a:gd name="connsiteY259" fmla="*/ 1332071 h 1424940"/>
              <a:gd name="connsiteX260" fmla="*/ 3614738 w 6095524"/>
              <a:gd name="connsiteY260" fmla="*/ 1328833 h 1424940"/>
              <a:gd name="connsiteX261" fmla="*/ 3655886 w 6095524"/>
              <a:gd name="connsiteY261" fmla="*/ 1300734 h 1424940"/>
              <a:gd name="connsiteX262" fmla="*/ 3679317 w 6095524"/>
              <a:gd name="connsiteY262" fmla="*/ 1301687 h 1424940"/>
              <a:gd name="connsiteX263" fmla="*/ 3715893 w 6095524"/>
              <a:gd name="connsiteY263" fmla="*/ 1321022 h 1424940"/>
              <a:gd name="connsiteX264" fmla="*/ 3782282 w 6095524"/>
              <a:gd name="connsiteY264" fmla="*/ 1329690 h 1424940"/>
              <a:gd name="connsiteX265" fmla="*/ 3816001 w 6095524"/>
              <a:gd name="connsiteY265" fmla="*/ 1302639 h 1424940"/>
              <a:gd name="connsiteX266" fmla="*/ 3833431 w 6095524"/>
              <a:gd name="connsiteY266" fmla="*/ 1276636 h 1424940"/>
              <a:gd name="connsiteX267" fmla="*/ 3883819 w 6095524"/>
              <a:gd name="connsiteY267" fmla="*/ 1246442 h 1424940"/>
              <a:gd name="connsiteX268" fmla="*/ 3895821 w 6095524"/>
              <a:gd name="connsiteY268" fmla="*/ 1257681 h 1424940"/>
              <a:gd name="connsiteX269" fmla="*/ 3932778 w 6095524"/>
              <a:gd name="connsiteY269" fmla="*/ 1262444 h 1424940"/>
              <a:gd name="connsiteX270" fmla="*/ 3972782 w 6095524"/>
              <a:gd name="connsiteY270" fmla="*/ 1262063 h 1424940"/>
              <a:gd name="connsiteX271" fmla="*/ 4042505 w 6095524"/>
              <a:gd name="connsiteY271" fmla="*/ 1267111 h 1424940"/>
              <a:gd name="connsiteX272" fmla="*/ 4088892 w 6095524"/>
              <a:gd name="connsiteY272" fmla="*/ 1238250 h 1424940"/>
              <a:gd name="connsiteX273" fmla="*/ 4106609 w 6095524"/>
              <a:gd name="connsiteY273" fmla="*/ 1226344 h 1424940"/>
              <a:gd name="connsiteX274" fmla="*/ 4123182 w 6095524"/>
              <a:gd name="connsiteY274" fmla="*/ 1218724 h 1424940"/>
              <a:gd name="connsiteX275" fmla="*/ 4142328 w 6095524"/>
              <a:gd name="connsiteY275" fmla="*/ 1214438 h 1424940"/>
              <a:gd name="connsiteX276" fmla="*/ 4188524 w 6095524"/>
              <a:gd name="connsiteY276" fmla="*/ 1198245 h 1424940"/>
              <a:gd name="connsiteX277" fmla="*/ 4213860 w 6095524"/>
              <a:gd name="connsiteY277" fmla="*/ 1182338 h 1424940"/>
              <a:gd name="connsiteX278" fmla="*/ 4270820 w 6095524"/>
              <a:gd name="connsiteY278" fmla="*/ 1167003 h 1424940"/>
              <a:gd name="connsiteX279" fmla="*/ 4309587 w 6095524"/>
              <a:gd name="connsiteY279" fmla="*/ 1153287 h 1424940"/>
              <a:gd name="connsiteX280" fmla="*/ 4350449 w 6095524"/>
              <a:gd name="connsiteY280" fmla="*/ 1129665 h 1424940"/>
              <a:gd name="connsiteX281" fmla="*/ 4356164 w 6095524"/>
              <a:gd name="connsiteY281" fmla="*/ 1126046 h 1424940"/>
              <a:gd name="connsiteX282" fmla="*/ 4369880 w 6095524"/>
              <a:gd name="connsiteY282" fmla="*/ 1110520 h 1424940"/>
              <a:gd name="connsiteX283" fmla="*/ 4389787 w 6095524"/>
              <a:gd name="connsiteY283" fmla="*/ 1057085 h 1424940"/>
              <a:gd name="connsiteX284" fmla="*/ 4395502 w 6095524"/>
              <a:gd name="connsiteY284" fmla="*/ 1046226 h 1424940"/>
              <a:gd name="connsiteX285" fmla="*/ 4447413 w 6095524"/>
              <a:gd name="connsiteY285" fmla="*/ 1009650 h 1424940"/>
              <a:gd name="connsiteX286" fmla="*/ 4466654 w 6095524"/>
              <a:gd name="connsiteY286" fmla="*/ 1013079 h 1424940"/>
              <a:gd name="connsiteX287" fmla="*/ 4487894 w 6095524"/>
              <a:gd name="connsiteY287" fmla="*/ 1025081 h 1424940"/>
              <a:gd name="connsiteX288" fmla="*/ 4534472 w 6095524"/>
              <a:gd name="connsiteY288" fmla="*/ 1028224 h 1424940"/>
              <a:gd name="connsiteX289" fmla="*/ 4551903 w 6095524"/>
              <a:gd name="connsiteY289" fmla="*/ 1022033 h 1424940"/>
              <a:gd name="connsiteX290" fmla="*/ 4582382 w 6095524"/>
              <a:gd name="connsiteY290" fmla="*/ 1005364 h 1424940"/>
              <a:gd name="connsiteX291" fmla="*/ 4605909 w 6095524"/>
              <a:gd name="connsiteY291" fmla="*/ 979551 h 1424940"/>
              <a:gd name="connsiteX292" fmla="*/ 4640104 w 6095524"/>
              <a:gd name="connsiteY292" fmla="*/ 936879 h 1424940"/>
              <a:gd name="connsiteX293" fmla="*/ 4705731 w 6095524"/>
              <a:gd name="connsiteY293" fmla="*/ 920591 h 1424940"/>
              <a:gd name="connsiteX294" fmla="*/ 4730973 w 6095524"/>
              <a:gd name="connsiteY294" fmla="*/ 915162 h 1424940"/>
              <a:gd name="connsiteX295" fmla="*/ 4822794 w 6095524"/>
              <a:gd name="connsiteY295" fmla="*/ 892397 h 1424940"/>
              <a:gd name="connsiteX296" fmla="*/ 4830794 w 6095524"/>
              <a:gd name="connsiteY296" fmla="*/ 891635 h 1424940"/>
              <a:gd name="connsiteX297" fmla="*/ 4894421 w 6095524"/>
              <a:gd name="connsiteY297" fmla="*/ 865442 h 1424940"/>
              <a:gd name="connsiteX298" fmla="*/ 4909756 w 6095524"/>
              <a:gd name="connsiteY298" fmla="*/ 858964 h 1424940"/>
              <a:gd name="connsiteX299" fmla="*/ 4928521 w 6095524"/>
              <a:gd name="connsiteY299" fmla="*/ 842391 h 1424940"/>
              <a:gd name="connsiteX300" fmla="*/ 4945857 w 6095524"/>
              <a:gd name="connsiteY300" fmla="*/ 795623 h 1424940"/>
              <a:gd name="connsiteX301" fmla="*/ 4966145 w 6095524"/>
              <a:gd name="connsiteY301" fmla="*/ 774287 h 1424940"/>
              <a:gd name="connsiteX302" fmla="*/ 4980909 w 6095524"/>
              <a:gd name="connsiteY302" fmla="*/ 761333 h 1424940"/>
              <a:gd name="connsiteX303" fmla="*/ 4993862 w 6095524"/>
              <a:gd name="connsiteY303" fmla="*/ 741712 h 1424940"/>
              <a:gd name="connsiteX304" fmla="*/ 5006816 w 6095524"/>
              <a:gd name="connsiteY304" fmla="*/ 694754 h 1424940"/>
              <a:gd name="connsiteX305" fmla="*/ 5026724 w 6095524"/>
              <a:gd name="connsiteY305" fmla="*/ 653129 h 1424940"/>
              <a:gd name="connsiteX306" fmla="*/ 5062538 w 6095524"/>
              <a:gd name="connsiteY306" fmla="*/ 630079 h 1424940"/>
              <a:gd name="connsiteX307" fmla="*/ 5084731 w 6095524"/>
              <a:gd name="connsiteY307" fmla="*/ 617982 h 1424940"/>
              <a:gd name="connsiteX308" fmla="*/ 5172647 w 6095524"/>
              <a:gd name="connsiteY308" fmla="*/ 630174 h 1424940"/>
              <a:gd name="connsiteX309" fmla="*/ 5232654 w 6095524"/>
              <a:gd name="connsiteY309" fmla="*/ 642080 h 1424940"/>
              <a:gd name="connsiteX310" fmla="*/ 5252371 w 6095524"/>
              <a:gd name="connsiteY310" fmla="*/ 637508 h 1424940"/>
              <a:gd name="connsiteX311" fmla="*/ 5308092 w 6095524"/>
              <a:gd name="connsiteY311" fmla="*/ 598646 h 1424940"/>
              <a:gd name="connsiteX312" fmla="*/ 5363147 w 6095524"/>
              <a:gd name="connsiteY312" fmla="*/ 581311 h 1424940"/>
              <a:gd name="connsiteX313" fmla="*/ 5404580 w 6095524"/>
              <a:gd name="connsiteY313" fmla="*/ 576358 h 1424940"/>
              <a:gd name="connsiteX314" fmla="*/ 5440203 w 6095524"/>
              <a:gd name="connsiteY314" fmla="*/ 572548 h 1424940"/>
              <a:gd name="connsiteX315" fmla="*/ 5482971 w 6095524"/>
              <a:gd name="connsiteY315" fmla="*/ 561880 h 1424940"/>
              <a:gd name="connsiteX316" fmla="*/ 5507165 w 6095524"/>
              <a:gd name="connsiteY316" fmla="*/ 550259 h 1424940"/>
              <a:gd name="connsiteX317" fmla="*/ 5545645 w 6095524"/>
              <a:gd name="connsiteY317" fmla="*/ 533591 h 1424940"/>
              <a:gd name="connsiteX318" fmla="*/ 5585079 w 6095524"/>
              <a:gd name="connsiteY318" fmla="*/ 511969 h 1424940"/>
              <a:gd name="connsiteX319" fmla="*/ 5615368 w 6095524"/>
              <a:gd name="connsiteY319" fmla="*/ 481679 h 1424940"/>
              <a:gd name="connsiteX320" fmla="*/ 5631656 w 6095524"/>
              <a:gd name="connsiteY320" fmla="*/ 456152 h 1424940"/>
              <a:gd name="connsiteX321" fmla="*/ 5679377 w 6095524"/>
              <a:gd name="connsiteY321" fmla="*/ 419576 h 1424940"/>
              <a:gd name="connsiteX322" fmla="*/ 5722525 w 6095524"/>
              <a:gd name="connsiteY322" fmla="*/ 350615 h 1424940"/>
              <a:gd name="connsiteX323" fmla="*/ 5749576 w 6095524"/>
              <a:gd name="connsiteY323" fmla="*/ 321945 h 1424940"/>
              <a:gd name="connsiteX324" fmla="*/ 5764911 w 6095524"/>
              <a:gd name="connsiteY324" fmla="*/ 313849 h 1424940"/>
              <a:gd name="connsiteX325" fmla="*/ 5791009 w 6095524"/>
              <a:gd name="connsiteY325" fmla="*/ 293942 h 1424940"/>
              <a:gd name="connsiteX326" fmla="*/ 5806440 w 6095524"/>
              <a:gd name="connsiteY326" fmla="*/ 279178 h 1424940"/>
              <a:gd name="connsiteX327" fmla="*/ 5848636 w 6095524"/>
              <a:gd name="connsiteY327" fmla="*/ 224885 h 1424940"/>
              <a:gd name="connsiteX328" fmla="*/ 5861590 w 6095524"/>
              <a:gd name="connsiteY328" fmla="*/ 208788 h 1424940"/>
              <a:gd name="connsiteX329" fmla="*/ 5888355 w 6095524"/>
              <a:gd name="connsiteY329" fmla="*/ 181166 h 1424940"/>
              <a:gd name="connsiteX330" fmla="*/ 5900071 w 6095524"/>
              <a:gd name="connsiteY330" fmla="*/ 172784 h 1424940"/>
              <a:gd name="connsiteX331" fmla="*/ 5920740 w 6095524"/>
              <a:gd name="connsiteY331" fmla="*/ 150305 h 1424940"/>
              <a:gd name="connsiteX332" fmla="*/ 5969985 w 6095524"/>
              <a:gd name="connsiteY332" fmla="*/ 91345 h 1424940"/>
              <a:gd name="connsiteX333" fmla="*/ 5991130 w 6095524"/>
              <a:gd name="connsiteY333" fmla="*/ 58293 h 1424940"/>
              <a:gd name="connsiteX334" fmla="*/ 6033325 w 6095524"/>
              <a:gd name="connsiteY334" fmla="*/ 33909 h 1424940"/>
              <a:gd name="connsiteX335" fmla="*/ 6054376 w 6095524"/>
              <a:gd name="connsiteY335" fmla="*/ 20955 h 1424940"/>
              <a:gd name="connsiteX336" fmla="*/ 6095524 w 6095524"/>
              <a:gd name="connsiteY336" fmla="*/ 0 h 142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6095524" h="1424940">
                <a:moveTo>
                  <a:pt x="6095524" y="0"/>
                </a:moveTo>
                <a:cubicBezTo>
                  <a:pt x="6095524" y="7811"/>
                  <a:pt x="6095524" y="12573"/>
                  <a:pt x="6095524" y="17431"/>
                </a:cubicBezTo>
                <a:lnTo>
                  <a:pt x="6095524" y="216290"/>
                </a:lnTo>
                <a:lnTo>
                  <a:pt x="6079998" y="230600"/>
                </a:lnTo>
                <a:cubicBezTo>
                  <a:pt x="6058567" y="241363"/>
                  <a:pt x="6035706" y="251079"/>
                  <a:pt x="6012751" y="260699"/>
                </a:cubicBezTo>
                <a:cubicBezTo>
                  <a:pt x="6006084" y="263462"/>
                  <a:pt x="5998749" y="264986"/>
                  <a:pt x="5992749" y="268700"/>
                </a:cubicBezTo>
                <a:cubicBezTo>
                  <a:pt x="5965126" y="285655"/>
                  <a:pt x="5938361" y="303943"/>
                  <a:pt x="5910358" y="320231"/>
                </a:cubicBezTo>
                <a:cubicBezTo>
                  <a:pt x="5881497" y="337090"/>
                  <a:pt x="5855684" y="356997"/>
                  <a:pt x="5835777" y="383953"/>
                </a:cubicBezTo>
                <a:cubicBezTo>
                  <a:pt x="5817298" y="409004"/>
                  <a:pt x="5799391" y="434435"/>
                  <a:pt x="5781008" y="459581"/>
                </a:cubicBezTo>
                <a:cubicBezTo>
                  <a:pt x="5776341" y="465963"/>
                  <a:pt x="5772054" y="473488"/>
                  <a:pt x="5765673" y="477584"/>
                </a:cubicBezTo>
                <a:cubicBezTo>
                  <a:pt x="5752433" y="486156"/>
                  <a:pt x="5737955" y="493109"/>
                  <a:pt x="5723763" y="500158"/>
                </a:cubicBezTo>
                <a:cubicBezTo>
                  <a:pt x="5711571" y="506159"/>
                  <a:pt x="5698617" y="510635"/>
                  <a:pt x="5686711" y="517112"/>
                </a:cubicBezTo>
                <a:cubicBezTo>
                  <a:pt x="5677186" y="522256"/>
                  <a:pt x="5668708" y="529400"/>
                  <a:pt x="5659850" y="535877"/>
                </a:cubicBezTo>
                <a:cubicBezTo>
                  <a:pt x="5652135" y="541496"/>
                  <a:pt x="5643658" y="546354"/>
                  <a:pt x="5637181" y="553117"/>
                </a:cubicBezTo>
                <a:cubicBezTo>
                  <a:pt x="5621369" y="569500"/>
                  <a:pt x="5605462" y="585597"/>
                  <a:pt x="5585841" y="597694"/>
                </a:cubicBezTo>
                <a:cubicBezTo>
                  <a:pt x="5566505" y="609695"/>
                  <a:pt x="5548217" y="623126"/>
                  <a:pt x="5528977" y="635318"/>
                </a:cubicBezTo>
                <a:cubicBezTo>
                  <a:pt x="5510117" y="647224"/>
                  <a:pt x="5493067" y="660273"/>
                  <a:pt x="5483256" y="681419"/>
                </a:cubicBezTo>
                <a:cubicBezTo>
                  <a:pt x="5478875" y="690753"/>
                  <a:pt x="5472684" y="700945"/>
                  <a:pt x="5464397" y="706374"/>
                </a:cubicBezTo>
                <a:cubicBezTo>
                  <a:pt x="5452586" y="714089"/>
                  <a:pt x="5437632" y="716852"/>
                  <a:pt x="5424773" y="723424"/>
                </a:cubicBezTo>
                <a:cubicBezTo>
                  <a:pt x="5409628" y="731139"/>
                  <a:pt x="5392103" y="737807"/>
                  <a:pt x="5381815" y="750094"/>
                </a:cubicBezTo>
                <a:cubicBezTo>
                  <a:pt x="5372671" y="761048"/>
                  <a:pt x="5363432" y="769620"/>
                  <a:pt x="5351335" y="776573"/>
                </a:cubicBezTo>
                <a:cubicBezTo>
                  <a:pt x="5342858" y="781431"/>
                  <a:pt x="5336572" y="790289"/>
                  <a:pt x="5327809" y="794290"/>
                </a:cubicBezTo>
                <a:cubicBezTo>
                  <a:pt x="5316284" y="799624"/>
                  <a:pt x="5304663" y="803815"/>
                  <a:pt x="5294566" y="812102"/>
                </a:cubicBezTo>
                <a:cubicBezTo>
                  <a:pt x="5284089" y="820674"/>
                  <a:pt x="5272183" y="827437"/>
                  <a:pt x="5261229" y="835438"/>
                </a:cubicBezTo>
                <a:cubicBezTo>
                  <a:pt x="5255419" y="839724"/>
                  <a:pt x="5250656" y="845344"/>
                  <a:pt x="5245037" y="849821"/>
                </a:cubicBezTo>
                <a:cubicBezTo>
                  <a:pt x="5234750" y="858012"/>
                  <a:pt x="5224272" y="866013"/>
                  <a:pt x="5213699" y="873728"/>
                </a:cubicBezTo>
                <a:cubicBezTo>
                  <a:pt x="5203127" y="881444"/>
                  <a:pt x="5193030" y="890397"/>
                  <a:pt x="5181409" y="896017"/>
                </a:cubicBezTo>
                <a:cubicBezTo>
                  <a:pt x="5161598" y="905542"/>
                  <a:pt x="5139976" y="911257"/>
                  <a:pt x="5120735" y="921544"/>
                </a:cubicBezTo>
                <a:cubicBezTo>
                  <a:pt x="5101209" y="932021"/>
                  <a:pt x="5082826" y="945166"/>
                  <a:pt x="5065490" y="959072"/>
                </a:cubicBezTo>
                <a:cubicBezTo>
                  <a:pt x="5051774" y="970026"/>
                  <a:pt x="5038916" y="980885"/>
                  <a:pt x="5021675" y="986504"/>
                </a:cubicBezTo>
                <a:cubicBezTo>
                  <a:pt x="5012055" y="989648"/>
                  <a:pt x="5001959" y="996506"/>
                  <a:pt x="4996148" y="1004507"/>
                </a:cubicBezTo>
                <a:cubicBezTo>
                  <a:pt x="4983575" y="1021937"/>
                  <a:pt x="4967478" y="1034225"/>
                  <a:pt x="4949285" y="1044702"/>
                </a:cubicBezTo>
                <a:cubicBezTo>
                  <a:pt x="4924996" y="1058799"/>
                  <a:pt x="4900993" y="1073182"/>
                  <a:pt x="4876609" y="1086993"/>
                </a:cubicBezTo>
                <a:cubicBezTo>
                  <a:pt x="4862227" y="1095185"/>
                  <a:pt x="4847940" y="1103852"/>
                  <a:pt x="4832699" y="1109853"/>
                </a:cubicBezTo>
                <a:cubicBezTo>
                  <a:pt x="4801553" y="1122236"/>
                  <a:pt x="4769644" y="1132808"/>
                  <a:pt x="4738211" y="1144334"/>
                </a:cubicBezTo>
                <a:cubicBezTo>
                  <a:pt x="4727924" y="1148048"/>
                  <a:pt x="4718209" y="1153382"/>
                  <a:pt x="4707731" y="1156621"/>
                </a:cubicBezTo>
                <a:cubicBezTo>
                  <a:pt x="4696396" y="1160145"/>
                  <a:pt x="4684205" y="1161193"/>
                  <a:pt x="4672870" y="1164717"/>
                </a:cubicBezTo>
                <a:cubicBezTo>
                  <a:pt x="4654010" y="1170527"/>
                  <a:pt x="4635722" y="1177957"/>
                  <a:pt x="4616863" y="1183862"/>
                </a:cubicBezTo>
                <a:cubicBezTo>
                  <a:pt x="4580477" y="1195197"/>
                  <a:pt x="4543996" y="1206056"/>
                  <a:pt x="4507516" y="1216819"/>
                </a:cubicBezTo>
                <a:cubicBezTo>
                  <a:pt x="4499706" y="1219105"/>
                  <a:pt x="4491228" y="1219391"/>
                  <a:pt x="4483513" y="1221867"/>
                </a:cubicBezTo>
                <a:cubicBezTo>
                  <a:pt x="4463034" y="1228535"/>
                  <a:pt x="4442650" y="1235773"/>
                  <a:pt x="4422362" y="1243108"/>
                </a:cubicBezTo>
                <a:cubicBezTo>
                  <a:pt x="4410075" y="1247585"/>
                  <a:pt x="4398073" y="1253109"/>
                  <a:pt x="4385691" y="1257395"/>
                </a:cubicBezTo>
                <a:cubicBezTo>
                  <a:pt x="4375785" y="1260824"/>
                  <a:pt x="4365593" y="1263491"/>
                  <a:pt x="4355306" y="1265587"/>
                </a:cubicBezTo>
                <a:cubicBezTo>
                  <a:pt x="4346448" y="1267397"/>
                  <a:pt x="4337209" y="1267206"/>
                  <a:pt x="4328446" y="1269397"/>
                </a:cubicBezTo>
                <a:cubicBezTo>
                  <a:pt x="4304728" y="1275302"/>
                  <a:pt x="4281297" y="1281970"/>
                  <a:pt x="4257770" y="1288256"/>
                </a:cubicBezTo>
                <a:cubicBezTo>
                  <a:pt x="4248341" y="1290733"/>
                  <a:pt x="4238720" y="1292543"/>
                  <a:pt x="4229576" y="1295686"/>
                </a:cubicBezTo>
                <a:cubicBezTo>
                  <a:pt x="4205097" y="1303973"/>
                  <a:pt x="4180999" y="1313402"/>
                  <a:pt x="4156424" y="1321213"/>
                </a:cubicBezTo>
                <a:cubicBezTo>
                  <a:pt x="4136041" y="1327690"/>
                  <a:pt x="4115086" y="1332357"/>
                  <a:pt x="4094416" y="1338072"/>
                </a:cubicBezTo>
                <a:cubicBezTo>
                  <a:pt x="4085653" y="1340549"/>
                  <a:pt x="4077271" y="1344073"/>
                  <a:pt x="4068509" y="1346168"/>
                </a:cubicBezTo>
                <a:cubicBezTo>
                  <a:pt x="4048887" y="1350931"/>
                  <a:pt x="4028980" y="1354931"/>
                  <a:pt x="4009263" y="1359694"/>
                </a:cubicBezTo>
                <a:cubicBezTo>
                  <a:pt x="3998023" y="1362456"/>
                  <a:pt x="3987165" y="1367409"/>
                  <a:pt x="3975735" y="1369219"/>
                </a:cubicBezTo>
                <a:cubicBezTo>
                  <a:pt x="3948589" y="1373505"/>
                  <a:pt x="3921252" y="1376553"/>
                  <a:pt x="3893915" y="1379982"/>
                </a:cubicBezTo>
                <a:cubicBezTo>
                  <a:pt x="3865722" y="1383506"/>
                  <a:pt x="3837623" y="1387221"/>
                  <a:pt x="3809428" y="1390364"/>
                </a:cubicBezTo>
                <a:cubicBezTo>
                  <a:pt x="3793998" y="1391984"/>
                  <a:pt x="3778472" y="1392269"/>
                  <a:pt x="3763042" y="1393793"/>
                </a:cubicBezTo>
                <a:cubicBezTo>
                  <a:pt x="3749516" y="1395127"/>
                  <a:pt x="3736086" y="1397603"/>
                  <a:pt x="3722561" y="1399223"/>
                </a:cubicBezTo>
                <a:cubicBezTo>
                  <a:pt x="3710845" y="1400556"/>
                  <a:pt x="3699034" y="1401318"/>
                  <a:pt x="3687318" y="1402652"/>
                </a:cubicBezTo>
                <a:cubicBezTo>
                  <a:pt x="3668554" y="1404842"/>
                  <a:pt x="3649885" y="1407319"/>
                  <a:pt x="3631216" y="1409605"/>
                </a:cubicBezTo>
                <a:cubicBezTo>
                  <a:pt x="3623406" y="1410462"/>
                  <a:pt x="3615214" y="1412843"/>
                  <a:pt x="3607880" y="1411415"/>
                </a:cubicBezTo>
                <a:cubicBezTo>
                  <a:pt x="3589401" y="1407795"/>
                  <a:pt x="3571208" y="1408843"/>
                  <a:pt x="3552825" y="1411319"/>
                </a:cubicBezTo>
                <a:cubicBezTo>
                  <a:pt x="3546539" y="1412177"/>
                  <a:pt x="3539776" y="1411986"/>
                  <a:pt x="3533680" y="1410367"/>
                </a:cubicBezTo>
                <a:cubicBezTo>
                  <a:pt x="3521202" y="1407128"/>
                  <a:pt x="3509106" y="1402556"/>
                  <a:pt x="3496818" y="1398556"/>
                </a:cubicBezTo>
                <a:cubicBezTo>
                  <a:pt x="3495484" y="1398080"/>
                  <a:pt x="3493865" y="1397984"/>
                  <a:pt x="3492437" y="1397699"/>
                </a:cubicBezTo>
                <a:cubicBezTo>
                  <a:pt x="3484340" y="1396079"/>
                  <a:pt x="3476340" y="1394460"/>
                  <a:pt x="3468243" y="1393031"/>
                </a:cubicBezTo>
                <a:cubicBezTo>
                  <a:pt x="3463862" y="1392269"/>
                  <a:pt x="3459385" y="1392174"/>
                  <a:pt x="3455003" y="1391507"/>
                </a:cubicBezTo>
                <a:cubicBezTo>
                  <a:pt x="3438049" y="1388840"/>
                  <a:pt x="3419380" y="1393317"/>
                  <a:pt x="3404711" y="1381792"/>
                </a:cubicBezTo>
                <a:cubicBezTo>
                  <a:pt x="3395186" y="1374362"/>
                  <a:pt x="3385947" y="1376077"/>
                  <a:pt x="3375756" y="1377220"/>
                </a:cubicBezTo>
                <a:cubicBezTo>
                  <a:pt x="3368040" y="1378077"/>
                  <a:pt x="3360134" y="1377791"/>
                  <a:pt x="3352324" y="1377887"/>
                </a:cubicBezTo>
                <a:cubicBezTo>
                  <a:pt x="3338608" y="1378172"/>
                  <a:pt x="3324892" y="1378268"/>
                  <a:pt x="3311176" y="1378744"/>
                </a:cubicBezTo>
                <a:cubicBezTo>
                  <a:pt x="3306794" y="1378934"/>
                  <a:pt x="3302318" y="1381316"/>
                  <a:pt x="3298031" y="1380935"/>
                </a:cubicBezTo>
                <a:cubicBezTo>
                  <a:pt x="3278219" y="1379125"/>
                  <a:pt x="3258407" y="1376267"/>
                  <a:pt x="3238595" y="1374648"/>
                </a:cubicBezTo>
                <a:cubicBezTo>
                  <a:pt x="3227356" y="1373696"/>
                  <a:pt x="3215830" y="1375505"/>
                  <a:pt x="3204686" y="1374172"/>
                </a:cubicBezTo>
                <a:cubicBezTo>
                  <a:pt x="3191828" y="1372648"/>
                  <a:pt x="3179255" y="1368743"/>
                  <a:pt x="3166491" y="1366361"/>
                </a:cubicBezTo>
                <a:cubicBezTo>
                  <a:pt x="3162967" y="1365695"/>
                  <a:pt x="3159062" y="1366552"/>
                  <a:pt x="3155347" y="1366742"/>
                </a:cubicBezTo>
                <a:cubicBezTo>
                  <a:pt x="3151156" y="1366933"/>
                  <a:pt x="3147060" y="1367314"/>
                  <a:pt x="3142869" y="1367409"/>
                </a:cubicBezTo>
                <a:cubicBezTo>
                  <a:pt x="3130105" y="1367600"/>
                  <a:pt x="3117342" y="1367314"/>
                  <a:pt x="3104578" y="1367981"/>
                </a:cubicBezTo>
                <a:cubicBezTo>
                  <a:pt x="3096768" y="1368362"/>
                  <a:pt x="3088577" y="1372267"/>
                  <a:pt x="3081337" y="1370838"/>
                </a:cubicBezTo>
                <a:cubicBezTo>
                  <a:pt x="3066574" y="1368076"/>
                  <a:pt x="3051810" y="1374267"/>
                  <a:pt x="3037047" y="1369124"/>
                </a:cubicBezTo>
                <a:cubicBezTo>
                  <a:pt x="3032474" y="1367600"/>
                  <a:pt x="3026188" y="1371410"/>
                  <a:pt x="3020663" y="1371600"/>
                </a:cubicBezTo>
                <a:cubicBezTo>
                  <a:pt x="3006852" y="1372076"/>
                  <a:pt x="2993041" y="1371981"/>
                  <a:pt x="2979230" y="1371886"/>
                </a:cubicBezTo>
                <a:cubicBezTo>
                  <a:pt x="2966847" y="1371791"/>
                  <a:pt x="2953988" y="1373124"/>
                  <a:pt x="2942082" y="1370457"/>
                </a:cubicBezTo>
                <a:cubicBezTo>
                  <a:pt x="2929604" y="1367600"/>
                  <a:pt x="2918365" y="1367981"/>
                  <a:pt x="2906268" y="1371219"/>
                </a:cubicBezTo>
                <a:cubicBezTo>
                  <a:pt x="2897981" y="1373410"/>
                  <a:pt x="2889218" y="1373696"/>
                  <a:pt x="2880646" y="1374362"/>
                </a:cubicBezTo>
                <a:cubicBezTo>
                  <a:pt x="2871407" y="1375124"/>
                  <a:pt x="2861215" y="1373124"/>
                  <a:pt x="2852833" y="1376267"/>
                </a:cubicBezTo>
                <a:cubicBezTo>
                  <a:pt x="2827877" y="1385602"/>
                  <a:pt x="2802255" y="1387602"/>
                  <a:pt x="2776157" y="1387602"/>
                </a:cubicBezTo>
                <a:cubicBezTo>
                  <a:pt x="2771394" y="1387602"/>
                  <a:pt x="2766536" y="1386269"/>
                  <a:pt x="2761965" y="1384840"/>
                </a:cubicBezTo>
                <a:cubicBezTo>
                  <a:pt x="2735294" y="1376267"/>
                  <a:pt x="2708529" y="1377029"/>
                  <a:pt x="2681383" y="1382268"/>
                </a:cubicBezTo>
                <a:cubicBezTo>
                  <a:pt x="2675763" y="1383411"/>
                  <a:pt x="2669477" y="1383602"/>
                  <a:pt x="2663857" y="1382459"/>
                </a:cubicBezTo>
                <a:cubicBezTo>
                  <a:pt x="2648045" y="1379125"/>
                  <a:pt x="2632710" y="1373600"/>
                  <a:pt x="2616803" y="1371219"/>
                </a:cubicBezTo>
                <a:cubicBezTo>
                  <a:pt x="2590515" y="1367314"/>
                  <a:pt x="2567750" y="1380458"/>
                  <a:pt x="2544223" y="1389031"/>
                </a:cubicBezTo>
                <a:cubicBezTo>
                  <a:pt x="2521839" y="1397127"/>
                  <a:pt x="2502789" y="1415415"/>
                  <a:pt x="2476309" y="1411319"/>
                </a:cubicBezTo>
                <a:cubicBezTo>
                  <a:pt x="2473643" y="1410938"/>
                  <a:pt x="2470690" y="1413510"/>
                  <a:pt x="2467737" y="1414177"/>
                </a:cubicBezTo>
                <a:cubicBezTo>
                  <a:pt x="2459641" y="1415987"/>
                  <a:pt x="2451545" y="1418177"/>
                  <a:pt x="2443353" y="1419035"/>
                </a:cubicBezTo>
                <a:cubicBezTo>
                  <a:pt x="2433352" y="1420178"/>
                  <a:pt x="2423160" y="1419797"/>
                  <a:pt x="2413159" y="1420749"/>
                </a:cubicBezTo>
                <a:cubicBezTo>
                  <a:pt x="2400300" y="1421892"/>
                  <a:pt x="2387632" y="1424940"/>
                  <a:pt x="2374868" y="1424940"/>
                </a:cubicBezTo>
                <a:cubicBezTo>
                  <a:pt x="2364581" y="1424940"/>
                  <a:pt x="2354389" y="1421416"/>
                  <a:pt x="2344198" y="1419701"/>
                </a:cubicBezTo>
                <a:cubicBezTo>
                  <a:pt x="2329815" y="1417320"/>
                  <a:pt x="2314003" y="1417987"/>
                  <a:pt x="2301335" y="1411891"/>
                </a:cubicBezTo>
                <a:cubicBezTo>
                  <a:pt x="2287810" y="1405414"/>
                  <a:pt x="2274951" y="1402461"/>
                  <a:pt x="2260949" y="1404461"/>
                </a:cubicBezTo>
                <a:cubicBezTo>
                  <a:pt x="2256282" y="1405128"/>
                  <a:pt x="2250281" y="1409129"/>
                  <a:pt x="2248186" y="1413224"/>
                </a:cubicBezTo>
                <a:cubicBezTo>
                  <a:pt x="2243518" y="1422368"/>
                  <a:pt x="2237137" y="1423988"/>
                  <a:pt x="2228469" y="1420844"/>
                </a:cubicBezTo>
                <a:cubicBezTo>
                  <a:pt x="2220944" y="1418177"/>
                  <a:pt x="2211705" y="1416844"/>
                  <a:pt x="2206562" y="1411700"/>
                </a:cubicBezTo>
                <a:cubicBezTo>
                  <a:pt x="2191988" y="1397127"/>
                  <a:pt x="2173414" y="1396651"/>
                  <a:pt x="2155317" y="1392746"/>
                </a:cubicBezTo>
                <a:cubicBezTo>
                  <a:pt x="2144269" y="1390364"/>
                  <a:pt x="2133981" y="1390269"/>
                  <a:pt x="2122932" y="1391888"/>
                </a:cubicBezTo>
                <a:cubicBezTo>
                  <a:pt x="2098930" y="1395508"/>
                  <a:pt x="2075593" y="1390364"/>
                  <a:pt x="2052542" y="1383792"/>
                </a:cubicBezTo>
                <a:cubicBezTo>
                  <a:pt x="2037302" y="1379411"/>
                  <a:pt x="2021681" y="1376744"/>
                  <a:pt x="2006537" y="1372267"/>
                </a:cubicBezTo>
                <a:cubicBezTo>
                  <a:pt x="1995202" y="1368838"/>
                  <a:pt x="1983868" y="1364742"/>
                  <a:pt x="1973486" y="1359218"/>
                </a:cubicBezTo>
                <a:cubicBezTo>
                  <a:pt x="1958435" y="1351121"/>
                  <a:pt x="1945292" y="1338929"/>
                  <a:pt x="1926146" y="1342168"/>
                </a:cubicBezTo>
                <a:cubicBezTo>
                  <a:pt x="1909286" y="1345025"/>
                  <a:pt x="1894047" y="1339025"/>
                  <a:pt x="1878616" y="1333310"/>
                </a:cubicBezTo>
                <a:cubicBezTo>
                  <a:pt x="1867281" y="1329119"/>
                  <a:pt x="1855948" y="1324832"/>
                  <a:pt x="1844231" y="1322165"/>
                </a:cubicBezTo>
                <a:cubicBezTo>
                  <a:pt x="1830324" y="1319022"/>
                  <a:pt x="1814608" y="1320356"/>
                  <a:pt x="1802225" y="1314545"/>
                </a:cubicBezTo>
                <a:cubicBezTo>
                  <a:pt x="1789271" y="1308449"/>
                  <a:pt x="1778509" y="1312545"/>
                  <a:pt x="1766983" y="1314260"/>
                </a:cubicBezTo>
                <a:cubicBezTo>
                  <a:pt x="1748600" y="1316927"/>
                  <a:pt x="1730311" y="1321880"/>
                  <a:pt x="1711738" y="1315593"/>
                </a:cubicBezTo>
                <a:cubicBezTo>
                  <a:pt x="1689164" y="1307973"/>
                  <a:pt x="1666780" y="1299782"/>
                  <a:pt x="1644111" y="1292543"/>
                </a:cubicBezTo>
                <a:cubicBezTo>
                  <a:pt x="1635347" y="1289780"/>
                  <a:pt x="1625919" y="1288637"/>
                  <a:pt x="1616774" y="1287399"/>
                </a:cubicBezTo>
                <a:cubicBezTo>
                  <a:pt x="1608107" y="1286351"/>
                  <a:pt x="1597725" y="1289018"/>
                  <a:pt x="1591056" y="1285018"/>
                </a:cubicBezTo>
                <a:cubicBezTo>
                  <a:pt x="1573911" y="1274731"/>
                  <a:pt x="1556291" y="1269683"/>
                  <a:pt x="1536478" y="1269683"/>
                </a:cubicBezTo>
                <a:cubicBezTo>
                  <a:pt x="1529048" y="1269683"/>
                  <a:pt x="1521809" y="1265396"/>
                  <a:pt x="1514285" y="1264634"/>
                </a:cubicBezTo>
                <a:cubicBezTo>
                  <a:pt x="1503997" y="1263682"/>
                  <a:pt x="1492186" y="1261110"/>
                  <a:pt x="1483233" y="1264730"/>
                </a:cubicBezTo>
                <a:cubicBezTo>
                  <a:pt x="1462183" y="1273302"/>
                  <a:pt x="1445134" y="1266158"/>
                  <a:pt x="1426750" y="1257681"/>
                </a:cubicBezTo>
                <a:cubicBezTo>
                  <a:pt x="1408652" y="1249299"/>
                  <a:pt x="1389602" y="1242632"/>
                  <a:pt x="1370362" y="1237107"/>
                </a:cubicBezTo>
                <a:cubicBezTo>
                  <a:pt x="1363123" y="1235107"/>
                  <a:pt x="1354456" y="1238441"/>
                  <a:pt x="1346454" y="1239107"/>
                </a:cubicBezTo>
                <a:cubicBezTo>
                  <a:pt x="1343596" y="1239298"/>
                  <a:pt x="1340453" y="1239584"/>
                  <a:pt x="1337882" y="1238631"/>
                </a:cubicBezTo>
                <a:cubicBezTo>
                  <a:pt x="1313022" y="1229487"/>
                  <a:pt x="1287780" y="1222534"/>
                  <a:pt x="1260825" y="1227296"/>
                </a:cubicBezTo>
                <a:cubicBezTo>
                  <a:pt x="1258349" y="1227773"/>
                  <a:pt x="1255586" y="1226725"/>
                  <a:pt x="1253109" y="1226058"/>
                </a:cubicBezTo>
                <a:cubicBezTo>
                  <a:pt x="1241012" y="1222629"/>
                  <a:pt x="1229201" y="1217200"/>
                  <a:pt x="1216915" y="1215962"/>
                </a:cubicBezTo>
                <a:cubicBezTo>
                  <a:pt x="1186625" y="1212914"/>
                  <a:pt x="1156146" y="1211675"/>
                  <a:pt x="1125664" y="1209675"/>
                </a:cubicBezTo>
                <a:cubicBezTo>
                  <a:pt x="1123759" y="1209580"/>
                  <a:pt x="1121759" y="1209580"/>
                  <a:pt x="1120045" y="1208913"/>
                </a:cubicBezTo>
                <a:cubicBezTo>
                  <a:pt x="1108805" y="1204817"/>
                  <a:pt x="1098995" y="1206151"/>
                  <a:pt x="1089469" y="1213961"/>
                </a:cubicBezTo>
                <a:cubicBezTo>
                  <a:pt x="1085278" y="1217390"/>
                  <a:pt x="1079563" y="1219200"/>
                  <a:pt x="1074325" y="1221105"/>
                </a:cubicBezTo>
                <a:cubicBezTo>
                  <a:pt x="1066609" y="1223963"/>
                  <a:pt x="1058704" y="1226725"/>
                  <a:pt x="1050703" y="1228535"/>
                </a:cubicBezTo>
                <a:cubicBezTo>
                  <a:pt x="1042797" y="1230249"/>
                  <a:pt x="1034320" y="1232630"/>
                  <a:pt x="1026700" y="1231297"/>
                </a:cubicBezTo>
                <a:cubicBezTo>
                  <a:pt x="1012984" y="1228916"/>
                  <a:pt x="999934" y="1223582"/>
                  <a:pt x="986409" y="1220057"/>
                </a:cubicBezTo>
                <a:cubicBezTo>
                  <a:pt x="981742" y="1218819"/>
                  <a:pt x="976598" y="1219010"/>
                  <a:pt x="971741" y="1218914"/>
                </a:cubicBezTo>
                <a:cubicBezTo>
                  <a:pt x="960596" y="1218629"/>
                  <a:pt x="949166" y="1221391"/>
                  <a:pt x="939070" y="1213485"/>
                </a:cubicBezTo>
                <a:cubicBezTo>
                  <a:pt x="929736" y="1206056"/>
                  <a:pt x="920305" y="1208246"/>
                  <a:pt x="910495" y="1213866"/>
                </a:cubicBezTo>
                <a:cubicBezTo>
                  <a:pt x="903446" y="1217867"/>
                  <a:pt x="895446" y="1221010"/>
                  <a:pt x="887540" y="1222534"/>
                </a:cubicBezTo>
                <a:cubicBezTo>
                  <a:pt x="876681" y="1224629"/>
                  <a:pt x="865918" y="1225487"/>
                  <a:pt x="854202" y="1224248"/>
                </a:cubicBezTo>
                <a:cubicBezTo>
                  <a:pt x="845915" y="1223391"/>
                  <a:pt x="839152" y="1223010"/>
                  <a:pt x="832675" y="1217962"/>
                </a:cubicBezTo>
                <a:cubicBezTo>
                  <a:pt x="831628" y="1217200"/>
                  <a:pt x="829723" y="1217009"/>
                  <a:pt x="828294" y="1217105"/>
                </a:cubicBezTo>
                <a:cubicBezTo>
                  <a:pt x="809530" y="1218724"/>
                  <a:pt x="790956" y="1217867"/>
                  <a:pt x="772001" y="1216723"/>
                </a:cubicBezTo>
                <a:cubicBezTo>
                  <a:pt x="747904" y="1215200"/>
                  <a:pt x="722566" y="1219676"/>
                  <a:pt x="701707" y="1235678"/>
                </a:cubicBezTo>
                <a:cubicBezTo>
                  <a:pt x="698659" y="1238060"/>
                  <a:pt x="694087" y="1239107"/>
                  <a:pt x="690086" y="1239679"/>
                </a:cubicBezTo>
                <a:cubicBezTo>
                  <a:pt x="671227" y="1242155"/>
                  <a:pt x="652272" y="1243870"/>
                  <a:pt x="633412" y="1246632"/>
                </a:cubicBezTo>
                <a:cubicBezTo>
                  <a:pt x="623125" y="1248156"/>
                  <a:pt x="612362" y="1249490"/>
                  <a:pt x="603028" y="1253681"/>
                </a:cubicBezTo>
                <a:cubicBezTo>
                  <a:pt x="593885" y="1257776"/>
                  <a:pt x="586549" y="1262634"/>
                  <a:pt x="581120" y="1254062"/>
                </a:cubicBezTo>
                <a:cubicBezTo>
                  <a:pt x="571406" y="1258634"/>
                  <a:pt x="562927" y="1262444"/>
                  <a:pt x="554642" y="1266539"/>
                </a:cubicBezTo>
                <a:cubicBezTo>
                  <a:pt x="551593" y="1268063"/>
                  <a:pt x="549021" y="1270540"/>
                  <a:pt x="545973" y="1271969"/>
                </a:cubicBezTo>
                <a:cubicBezTo>
                  <a:pt x="542734" y="1273493"/>
                  <a:pt x="539115" y="1274445"/>
                  <a:pt x="535591" y="1275207"/>
                </a:cubicBezTo>
                <a:cubicBezTo>
                  <a:pt x="519874" y="1278636"/>
                  <a:pt x="504158" y="1281779"/>
                  <a:pt x="488538" y="1285494"/>
                </a:cubicBezTo>
                <a:cubicBezTo>
                  <a:pt x="485489" y="1286256"/>
                  <a:pt x="482917" y="1289304"/>
                  <a:pt x="480155" y="1291304"/>
                </a:cubicBezTo>
                <a:cubicBezTo>
                  <a:pt x="478345" y="1292638"/>
                  <a:pt x="476536" y="1294638"/>
                  <a:pt x="474535" y="1294924"/>
                </a:cubicBezTo>
                <a:cubicBezTo>
                  <a:pt x="459295" y="1297210"/>
                  <a:pt x="444151" y="1299877"/>
                  <a:pt x="428816" y="1301020"/>
                </a:cubicBezTo>
                <a:cubicBezTo>
                  <a:pt x="415957" y="1301972"/>
                  <a:pt x="403574" y="1301687"/>
                  <a:pt x="400241" y="1318260"/>
                </a:cubicBezTo>
                <a:cubicBezTo>
                  <a:pt x="399669" y="1321118"/>
                  <a:pt x="395573" y="1324166"/>
                  <a:pt x="392431" y="1325594"/>
                </a:cubicBezTo>
                <a:cubicBezTo>
                  <a:pt x="383477" y="1329690"/>
                  <a:pt x="373951" y="1332452"/>
                  <a:pt x="365093" y="1336643"/>
                </a:cubicBezTo>
                <a:cubicBezTo>
                  <a:pt x="336042" y="1350645"/>
                  <a:pt x="305658" y="1359503"/>
                  <a:pt x="273177" y="1357884"/>
                </a:cubicBezTo>
                <a:cubicBezTo>
                  <a:pt x="263081" y="1357408"/>
                  <a:pt x="253270" y="1352264"/>
                  <a:pt x="246888" y="1350359"/>
                </a:cubicBezTo>
                <a:cubicBezTo>
                  <a:pt x="228506" y="1357884"/>
                  <a:pt x="213075" y="1365123"/>
                  <a:pt x="196977" y="1370552"/>
                </a:cubicBezTo>
                <a:cubicBezTo>
                  <a:pt x="182785" y="1375410"/>
                  <a:pt x="167926" y="1378458"/>
                  <a:pt x="153352" y="1381982"/>
                </a:cubicBezTo>
                <a:cubicBezTo>
                  <a:pt x="148018" y="1383316"/>
                  <a:pt x="142589" y="1384078"/>
                  <a:pt x="137160" y="1384745"/>
                </a:cubicBezTo>
                <a:cubicBezTo>
                  <a:pt x="120206" y="1386840"/>
                  <a:pt x="102489" y="1381792"/>
                  <a:pt x="85917" y="1389793"/>
                </a:cubicBezTo>
                <a:cubicBezTo>
                  <a:pt x="77248" y="1393984"/>
                  <a:pt x="68675" y="1399032"/>
                  <a:pt x="59532" y="1401223"/>
                </a:cubicBezTo>
                <a:cubicBezTo>
                  <a:pt x="49721" y="1403604"/>
                  <a:pt x="40124" y="1407319"/>
                  <a:pt x="30325" y="1409974"/>
                </a:cubicBezTo>
                <a:lnTo>
                  <a:pt x="0" y="1412360"/>
                </a:lnTo>
                <a:lnTo>
                  <a:pt x="0" y="1058622"/>
                </a:lnTo>
                <a:lnTo>
                  <a:pt x="17145" y="1060228"/>
                </a:lnTo>
                <a:cubicBezTo>
                  <a:pt x="26480" y="1061561"/>
                  <a:pt x="35528" y="1066133"/>
                  <a:pt x="44672" y="1066324"/>
                </a:cubicBezTo>
                <a:cubicBezTo>
                  <a:pt x="59055" y="1066610"/>
                  <a:pt x="71819" y="1068419"/>
                  <a:pt x="84677" y="1076230"/>
                </a:cubicBezTo>
                <a:cubicBezTo>
                  <a:pt x="104108" y="1087946"/>
                  <a:pt x="120110" y="1082993"/>
                  <a:pt x="132017" y="1064990"/>
                </a:cubicBezTo>
                <a:cubicBezTo>
                  <a:pt x="133255" y="1063181"/>
                  <a:pt x="134874" y="1060799"/>
                  <a:pt x="136779" y="1060323"/>
                </a:cubicBezTo>
                <a:cubicBezTo>
                  <a:pt x="153639" y="1056132"/>
                  <a:pt x="170974" y="1048131"/>
                  <a:pt x="187547" y="1049179"/>
                </a:cubicBezTo>
                <a:cubicBezTo>
                  <a:pt x="216789" y="1051084"/>
                  <a:pt x="244316" y="1048798"/>
                  <a:pt x="270891" y="1036415"/>
                </a:cubicBezTo>
                <a:cubicBezTo>
                  <a:pt x="272510" y="1035653"/>
                  <a:pt x="274987" y="1034891"/>
                  <a:pt x="276320" y="1035558"/>
                </a:cubicBezTo>
                <a:cubicBezTo>
                  <a:pt x="292322" y="1043845"/>
                  <a:pt x="309848" y="1050417"/>
                  <a:pt x="323755" y="1061561"/>
                </a:cubicBezTo>
                <a:cubicBezTo>
                  <a:pt x="336995" y="1072134"/>
                  <a:pt x="352997" y="1072229"/>
                  <a:pt x="361855" y="1057942"/>
                </a:cubicBezTo>
                <a:cubicBezTo>
                  <a:pt x="366236" y="1050893"/>
                  <a:pt x="372332" y="1042702"/>
                  <a:pt x="379571" y="1039939"/>
                </a:cubicBezTo>
                <a:cubicBezTo>
                  <a:pt x="395954" y="1033653"/>
                  <a:pt x="413481" y="1030414"/>
                  <a:pt x="430530" y="1025747"/>
                </a:cubicBezTo>
                <a:cubicBezTo>
                  <a:pt x="451581" y="1020032"/>
                  <a:pt x="472345" y="1020032"/>
                  <a:pt x="493300" y="1027176"/>
                </a:cubicBezTo>
                <a:cubicBezTo>
                  <a:pt x="508064" y="1032224"/>
                  <a:pt x="523113" y="1032224"/>
                  <a:pt x="537782" y="1025366"/>
                </a:cubicBezTo>
                <a:cubicBezTo>
                  <a:pt x="545687" y="1021652"/>
                  <a:pt x="553784" y="1017842"/>
                  <a:pt x="562166" y="1015746"/>
                </a:cubicBezTo>
                <a:cubicBezTo>
                  <a:pt x="567595" y="1014412"/>
                  <a:pt x="573881" y="1015651"/>
                  <a:pt x="579596" y="1016699"/>
                </a:cubicBezTo>
                <a:cubicBezTo>
                  <a:pt x="590645" y="1018794"/>
                  <a:pt x="602075" y="1025176"/>
                  <a:pt x="612362" y="1023557"/>
                </a:cubicBezTo>
                <a:cubicBezTo>
                  <a:pt x="647891" y="1017842"/>
                  <a:pt x="681419" y="1031272"/>
                  <a:pt x="716090" y="1031653"/>
                </a:cubicBezTo>
                <a:cubicBezTo>
                  <a:pt x="731806" y="1031843"/>
                  <a:pt x="747332" y="1034891"/>
                  <a:pt x="758381" y="1018985"/>
                </a:cubicBezTo>
                <a:cubicBezTo>
                  <a:pt x="759809" y="1016889"/>
                  <a:pt x="766763" y="1018032"/>
                  <a:pt x="771049" y="1018699"/>
                </a:cubicBezTo>
                <a:cubicBezTo>
                  <a:pt x="780574" y="1020128"/>
                  <a:pt x="790004" y="1023747"/>
                  <a:pt x="799433" y="1023652"/>
                </a:cubicBezTo>
                <a:cubicBezTo>
                  <a:pt x="818960" y="1023557"/>
                  <a:pt x="838581" y="1022033"/>
                  <a:pt x="858012" y="1020318"/>
                </a:cubicBezTo>
                <a:cubicBezTo>
                  <a:pt x="865346" y="1019651"/>
                  <a:pt x="872395" y="1017080"/>
                  <a:pt x="879634" y="1015270"/>
                </a:cubicBezTo>
                <a:cubicBezTo>
                  <a:pt x="883634" y="1014222"/>
                  <a:pt x="887921" y="1011460"/>
                  <a:pt x="891635" y="1012031"/>
                </a:cubicBezTo>
                <a:cubicBezTo>
                  <a:pt x="913162" y="1015365"/>
                  <a:pt x="932879" y="1007174"/>
                  <a:pt x="953262" y="1003078"/>
                </a:cubicBezTo>
                <a:cubicBezTo>
                  <a:pt x="962692" y="1001173"/>
                  <a:pt x="971550" y="996601"/>
                  <a:pt x="980694" y="993458"/>
                </a:cubicBezTo>
                <a:cubicBezTo>
                  <a:pt x="983075" y="992600"/>
                  <a:pt x="985742" y="991838"/>
                  <a:pt x="988124" y="992029"/>
                </a:cubicBezTo>
                <a:cubicBezTo>
                  <a:pt x="1001744" y="993172"/>
                  <a:pt x="1015270" y="994791"/>
                  <a:pt x="1028795" y="996029"/>
                </a:cubicBezTo>
                <a:cubicBezTo>
                  <a:pt x="1041083" y="997172"/>
                  <a:pt x="1053465" y="997553"/>
                  <a:pt x="1059275" y="1011555"/>
                </a:cubicBezTo>
                <a:cubicBezTo>
                  <a:pt x="1060133" y="1013746"/>
                  <a:pt x="1062990" y="1015365"/>
                  <a:pt x="1065181" y="1016794"/>
                </a:cubicBezTo>
                <a:cubicBezTo>
                  <a:pt x="1098995" y="1038797"/>
                  <a:pt x="1117092" y="1038225"/>
                  <a:pt x="1150144" y="1014984"/>
                </a:cubicBezTo>
                <a:cubicBezTo>
                  <a:pt x="1153573" y="1012603"/>
                  <a:pt x="1160907" y="1010888"/>
                  <a:pt x="1163193" y="1012793"/>
                </a:cubicBezTo>
                <a:cubicBezTo>
                  <a:pt x="1182624" y="1028605"/>
                  <a:pt x="1203865" y="1026890"/>
                  <a:pt x="1226249" y="1021937"/>
                </a:cubicBezTo>
                <a:cubicBezTo>
                  <a:pt x="1232059" y="1020604"/>
                  <a:pt x="1240251" y="1020604"/>
                  <a:pt x="1244632" y="1023747"/>
                </a:cubicBezTo>
                <a:cubicBezTo>
                  <a:pt x="1265492" y="1038320"/>
                  <a:pt x="1287876" y="1036225"/>
                  <a:pt x="1310545" y="1031939"/>
                </a:cubicBezTo>
                <a:cubicBezTo>
                  <a:pt x="1314069" y="1031272"/>
                  <a:pt x="1318356" y="1027652"/>
                  <a:pt x="1319879" y="1024319"/>
                </a:cubicBezTo>
                <a:cubicBezTo>
                  <a:pt x="1325309" y="1012508"/>
                  <a:pt x="1335501" y="1008507"/>
                  <a:pt x="1346740" y="1005173"/>
                </a:cubicBezTo>
                <a:cubicBezTo>
                  <a:pt x="1364457" y="999744"/>
                  <a:pt x="1381887" y="993362"/>
                  <a:pt x="1399699" y="988219"/>
                </a:cubicBezTo>
                <a:cubicBezTo>
                  <a:pt x="1404081" y="986981"/>
                  <a:pt x="1409510" y="987743"/>
                  <a:pt x="1414082" y="989171"/>
                </a:cubicBezTo>
                <a:cubicBezTo>
                  <a:pt x="1429703" y="994029"/>
                  <a:pt x="1439609" y="1006221"/>
                  <a:pt x="1450467" y="1017461"/>
                </a:cubicBezTo>
                <a:cubicBezTo>
                  <a:pt x="1455230" y="1022414"/>
                  <a:pt x="1461802" y="1025938"/>
                  <a:pt x="1468184" y="1028795"/>
                </a:cubicBezTo>
                <a:cubicBezTo>
                  <a:pt x="1484757" y="1036130"/>
                  <a:pt x="1501712" y="1042702"/>
                  <a:pt x="1518476" y="1049655"/>
                </a:cubicBezTo>
                <a:cubicBezTo>
                  <a:pt x="1520095" y="1050322"/>
                  <a:pt x="1521428" y="1052036"/>
                  <a:pt x="1522667" y="1053465"/>
                </a:cubicBezTo>
                <a:cubicBezTo>
                  <a:pt x="1535049" y="1068515"/>
                  <a:pt x="1547336" y="1083659"/>
                  <a:pt x="1559814" y="1098709"/>
                </a:cubicBezTo>
                <a:cubicBezTo>
                  <a:pt x="1562195" y="1101566"/>
                  <a:pt x="1565625" y="1103662"/>
                  <a:pt x="1568196" y="1106424"/>
                </a:cubicBezTo>
                <a:cubicBezTo>
                  <a:pt x="1571816" y="1110234"/>
                  <a:pt x="1576388" y="1113854"/>
                  <a:pt x="1578293" y="1118426"/>
                </a:cubicBezTo>
                <a:cubicBezTo>
                  <a:pt x="1584198" y="1132808"/>
                  <a:pt x="1595533" y="1139000"/>
                  <a:pt x="1609820" y="1141667"/>
                </a:cubicBezTo>
                <a:cubicBezTo>
                  <a:pt x="1622870" y="1144143"/>
                  <a:pt x="1635919" y="1146239"/>
                  <a:pt x="1648873" y="1149096"/>
                </a:cubicBezTo>
                <a:cubicBezTo>
                  <a:pt x="1664684" y="1152525"/>
                  <a:pt x="1680401" y="1156240"/>
                  <a:pt x="1696022" y="1160431"/>
                </a:cubicBezTo>
                <a:cubicBezTo>
                  <a:pt x="1702784" y="1162241"/>
                  <a:pt x="1709928" y="1164336"/>
                  <a:pt x="1715739" y="1168051"/>
                </a:cubicBezTo>
                <a:cubicBezTo>
                  <a:pt x="1732026" y="1178338"/>
                  <a:pt x="1749457" y="1185291"/>
                  <a:pt x="1768602" y="1182529"/>
                </a:cubicBezTo>
                <a:cubicBezTo>
                  <a:pt x="1783937" y="1180338"/>
                  <a:pt x="1796796" y="1185958"/>
                  <a:pt x="1806321" y="1194721"/>
                </a:cubicBezTo>
                <a:cubicBezTo>
                  <a:pt x="1823657" y="1210628"/>
                  <a:pt x="1842230" y="1207008"/>
                  <a:pt x="1860709" y="1201865"/>
                </a:cubicBezTo>
                <a:cubicBezTo>
                  <a:pt x="1870234" y="1199198"/>
                  <a:pt x="1878044" y="1199579"/>
                  <a:pt x="1887093" y="1202150"/>
                </a:cubicBezTo>
                <a:cubicBezTo>
                  <a:pt x="1908048" y="1208151"/>
                  <a:pt x="1922050" y="1224439"/>
                  <a:pt x="1935575" y="1238726"/>
                </a:cubicBezTo>
                <a:cubicBezTo>
                  <a:pt x="1947101" y="1250918"/>
                  <a:pt x="1960055" y="1257776"/>
                  <a:pt x="1974247" y="1262920"/>
                </a:cubicBezTo>
                <a:cubicBezTo>
                  <a:pt x="1992154" y="1269492"/>
                  <a:pt x="2006346" y="1267016"/>
                  <a:pt x="2014919" y="1251204"/>
                </a:cubicBezTo>
                <a:cubicBezTo>
                  <a:pt x="2017300" y="1246727"/>
                  <a:pt x="2021491" y="1241488"/>
                  <a:pt x="2025968" y="1240155"/>
                </a:cubicBezTo>
                <a:cubicBezTo>
                  <a:pt x="2047589" y="1233488"/>
                  <a:pt x="2069497" y="1223772"/>
                  <a:pt x="2092643" y="1229678"/>
                </a:cubicBezTo>
                <a:cubicBezTo>
                  <a:pt x="2124647" y="1237774"/>
                  <a:pt x="2155889" y="1237298"/>
                  <a:pt x="2187893" y="1229297"/>
                </a:cubicBezTo>
                <a:cubicBezTo>
                  <a:pt x="2239804" y="1216343"/>
                  <a:pt x="2291715" y="1202627"/>
                  <a:pt x="2346294" y="1205484"/>
                </a:cubicBezTo>
                <a:cubicBezTo>
                  <a:pt x="2355342" y="1205960"/>
                  <a:pt x="2366105" y="1200150"/>
                  <a:pt x="2373916" y="1194435"/>
                </a:cubicBezTo>
                <a:cubicBezTo>
                  <a:pt x="2388870" y="1183577"/>
                  <a:pt x="2388203" y="1182719"/>
                  <a:pt x="2404967" y="1191673"/>
                </a:cubicBezTo>
                <a:cubicBezTo>
                  <a:pt x="2408968" y="1193864"/>
                  <a:pt x="2413921" y="1195197"/>
                  <a:pt x="2416874" y="1198436"/>
                </a:cubicBezTo>
                <a:cubicBezTo>
                  <a:pt x="2431923" y="1214914"/>
                  <a:pt x="2450497" y="1210913"/>
                  <a:pt x="2468975" y="1208532"/>
                </a:cubicBezTo>
                <a:cubicBezTo>
                  <a:pt x="2472214" y="1208056"/>
                  <a:pt x="2476119" y="1207389"/>
                  <a:pt x="2478882" y="1208723"/>
                </a:cubicBezTo>
                <a:cubicBezTo>
                  <a:pt x="2491359" y="1214723"/>
                  <a:pt x="2501932" y="1212628"/>
                  <a:pt x="2512791" y="1204436"/>
                </a:cubicBezTo>
                <a:cubicBezTo>
                  <a:pt x="2522220" y="1197388"/>
                  <a:pt x="2533079" y="1193197"/>
                  <a:pt x="2544223" y="1201960"/>
                </a:cubicBezTo>
                <a:cubicBezTo>
                  <a:pt x="2568988" y="1221391"/>
                  <a:pt x="2595467" y="1222343"/>
                  <a:pt x="2623471" y="1210056"/>
                </a:cubicBezTo>
                <a:cubicBezTo>
                  <a:pt x="2643473" y="1201293"/>
                  <a:pt x="2663190" y="1199293"/>
                  <a:pt x="2684241" y="1208151"/>
                </a:cubicBezTo>
                <a:cubicBezTo>
                  <a:pt x="2692337" y="1211580"/>
                  <a:pt x="2702814" y="1209294"/>
                  <a:pt x="2712244" y="1210056"/>
                </a:cubicBezTo>
                <a:cubicBezTo>
                  <a:pt x="2717578" y="1210437"/>
                  <a:pt x="2723484" y="1210532"/>
                  <a:pt x="2728055" y="1212914"/>
                </a:cubicBezTo>
                <a:cubicBezTo>
                  <a:pt x="2740248" y="1219010"/>
                  <a:pt x="2751582" y="1226820"/>
                  <a:pt x="2763869" y="1232821"/>
                </a:cubicBezTo>
                <a:cubicBezTo>
                  <a:pt x="2769775" y="1235678"/>
                  <a:pt x="2776823" y="1237202"/>
                  <a:pt x="2783491" y="1237298"/>
                </a:cubicBezTo>
                <a:cubicBezTo>
                  <a:pt x="2803208" y="1237774"/>
                  <a:pt x="2822925" y="1237774"/>
                  <a:pt x="2842546" y="1236917"/>
                </a:cubicBezTo>
                <a:cubicBezTo>
                  <a:pt x="2874931" y="1235583"/>
                  <a:pt x="2907792" y="1235297"/>
                  <a:pt x="2931128" y="1206913"/>
                </a:cubicBezTo>
                <a:cubicBezTo>
                  <a:pt x="2933034" y="1204627"/>
                  <a:pt x="2937129" y="1203293"/>
                  <a:pt x="2940368" y="1202912"/>
                </a:cubicBezTo>
                <a:cubicBezTo>
                  <a:pt x="2955322" y="1201103"/>
                  <a:pt x="2970657" y="1200912"/>
                  <a:pt x="2985421" y="1197959"/>
                </a:cubicBezTo>
                <a:cubicBezTo>
                  <a:pt x="2997232" y="1195578"/>
                  <a:pt x="3007043" y="1196340"/>
                  <a:pt x="3015996" y="1204722"/>
                </a:cubicBezTo>
                <a:cubicBezTo>
                  <a:pt x="3027712" y="1215771"/>
                  <a:pt x="3042000" y="1222248"/>
                  <a:pt x="3057621" y="1218724"/>
                </a:cubicBezTo>
                <a:cubicBezTo>
                  <a:pt x="3073241" y="1215295"/>
                  <a:pt x="3083528" y="1222724"/>
                  <a:pt x="3095054" y="1230440"/>
                </a:cubicBezTo>
                <a:cubicBezTo>
                  <a:pt x="3103436" y="1236059"/>
                  <a:pt x="3112961" y="1243108"/>
                  <a:pt x="3122295" y="1243679"/>
                </a:cubicBezTo>
                <a:cubicBezTo>
                  <a:pt x="3143441" y="1244917"/>
                  <a:pt x="3161634" y="1264539"/>
                  <a:pt x="3184589" y="1253395"/>
                </a:cubicBezTo>
                <a:cubicBezTo>
                  <a:pt x="3186113" y="1252633"/>
                  <a:pt x="3188875" y="1254538"/>
                  <a:pt x="3191066" y="1255014"/>
                </a:cubicBezTo>
                <a:cubicBezTo>
                  <a:pt x="3208592" y="1258634"/>
                  <a:pt x="3225070" y="1255109"/>
                  <a:pt x="3237929" y="1243203"/>
                </a:cubicBezTo>
                <a:cubicBezTo>
                  <a:pt x="3254788" y="1227677"/>
                  <a:pt x="3273457" y="1226153"/>
                  <a:pt x="3294221" y="1231202"/>
                </a:cubicBezTo>
                <a:cubicBezTo>
                  <a:pt x="3300889" y="1232821"/>
                  <a:pt x="3307557" y="1233964"/>
                  <a:pt x="3314319" y="1235297"/>
                </a:cubicBezTo>
                <a:cubicBezTo>
                  <a:pt x="3323463" y="1237202"/>
                  <a:pt x="3332703" y="1239203"/>
                  <a:pt x="3341846" y="1241108"/>
                </a:cubicBezTo>
                <a:cubicBezTo>
                  <a:pt x="3350705" y="1243013"/>
                  <a:pt x="3360516" y="1246251"/>
                  <a:pt x="3367373" y="1238060"/>
                </a:cubicBezTo>
                <a:cubicBezTo>
                  <a:pt x="3373279" y="1231011"/>
                  <a:pt x="3377470" y="1231678"/>
                  <a:pt x="3382899" y="1237774"/>
                </a:cubicBezTo>
                <a:cubicBezTo>
                  <a:pt x="3401759" y="1259110"/>
                  <a:pt x="3424619" y="1272445"/>
                  <a:pt x="3453765" y="1273397"/>
                </a:cubicBezTo>
                <a:cubicBezTo>
                  <a:pt x="3459766" y="1273588"/>
                  <a:pt x="3465862" y="1274921"/>
                  <a:pt x="3471767" y="1276350"/>
                </a:cubicBezTo>
                <a:cubicBezTo>
                  <a:pt x="3475387" y="1277207"/>
                  <a:pt x="3479769" y="1278160"/>
                  <a:pt x="3481959" y="1280732"/>
                </a:cubicBezTo>
                <a:cubicBezTo>
                  <a:pt x="3499009" y="1300353"/>
                  <a:pt x="3520250" y="1313974"/>
                  <a:pt x="3543396" y="1324928"/>
                </a:cubicBezTo>
                <a:cubicBezTo>
                  <a:pt x="3551682" y="1328833"/>
                  <a:pt x="3560541" y="1332738"/>
                  <a:pt x="3569494" y="1333881"/>
                </a:cubicBezTo>
                <a:cubicBezTo>
                  <a:pt x="3578828" y="1335024"/>
                  <a:pt x="3588639" y="1333119"/>
                  <a:pt x="3598164" y="1332071"/>
                </a:cubicBezTo>
                <a:cubicBezTo>
                  <a:pt x="3603784" y="1331500"/>
                  <a:pt x="3610261" y="1331595"/>
                  <a:pt x="3614738" y="1328833"/>
                </a:cubicBezTo>
                <a:cubicBezTo>
                  <a:pt x="3628930" y="1320165"/>
                  <a:pt x="3642646" y="1310831"/>
                  <a:pt x="3655886" y="1300734"/>
                </a:cubicBezTo>
                <a:cubicBezTo>
                  <a:pt x="3667221" y="1292066"/>
                  <a:pt x="3669507" y="1290828"/>
                  <a:pt x="3679317" y="1301687"/>
                </a:cubicBezTo>
                <a:cubicBezTo>
                  <a:pt x="3689414" y="1312831"/>
                  <a:pt x="3701987" y="1318641"/>
                  <a:pt x="3715893" y="1321022"/>
                </a:cubicBezTo>
                <a:cubicBezTo>
                  <a:pt x="3737896" y="1324737"/>
                  <a:pt x="3760089" y="1327880"/>
                  <a:pt x="3782282" y="1329690"/>
                </a:cubicBezTo>
                <a:cubicBezTo>
                  <a:pt x="3802380" y="1331309"/>
                  <a:pt x="3812000" y="1322546"/>
                  <a:pt x="3816001" y="1302639"/>
                </a:cubicBezTo>
                <a:cubicBezTo>
                  <a:pt x="3818287" y="1291590"/>
                  <a:pt x="3821240" y="1279588"/>
                  <a:pt x="3833431" y="1276636"/>
                </a:cubicBezTo>
                <a:cubicBezTo>
                  <a:pt x="3853339" y="1271873"/>
                  <a:pt x="3874008" y="1269778"/>
                  <a:pt x="3883819" y="1246442"/>
                </a:cubicBezTo>
                <a:cubicBezTo>
                  <a:pt x="3889248" y="1251585"/>
                  <a:pt x="3892582" y="1254633"/>
                  <a:pt x="3895821" y="1257681"/>
                </a:cubicBezTo>
                <a:cubicBezTo>
                  <a:pt x="3904774" y="1266158"/>
                  <a:pt x="3923347" y="1269778"/>
                  <a:pt x="3932778" y="1262444"/>
                </a:cubicBezTo>
                <a:cubicBezTo>
                  <a:pt x="3946684" y="1251776"/>
                  <a:pt x="3959448" y="1253776"/>
                  <a:pt x="3972782" y="1262063"/>
                </a:cubicBezTo>
                <a:cubicBezTo>
                  <a:pt x="3995071" y="1275779"/>
                  <a:pt x="4019931" y="1272635"/>
                  <a:pt x="4042505" y="1267111"/>
                </a:cubicBezTo>
                <a:cubicBezTo>
                  <a:pt x="4059555" y="1263015"/>
                  <a:pt x="4077748" y="1255490"/>
                  <a:pt x="4088892" y="1238250"/>
                </a:cubicBezTo>
                <a:cubicBezTo>
                  <a:pt x="4092416" y="1232726"/>
                  <a:pt x="4100322" y="1229963"/>
                  <a:pt x="4106609" y="1226344"/>
                </a:cubicBezTo>
                <a:cubicBezTo>
                  <a:pt x="4111848" y="1223391"/>
                  <a:pt x="4117372" y="1220629"/>
                  <a:pt x="4123182" y="1218724"/>
                </a:cubicBezTo>
                <a:cubicBezTo>
                  <a:pt x="4129373" y="1216628"/>
                  <a:pt x="4136232" y="1213580"/>
                  <a:pt x="4142328" y="1214438"/>
                </a:cubicBezTo>
                <a:cubicBezTo>
                  <a:pt x="4160806" y="1216914"/>
                  <a:pt x="4175475" y="1212056"/>
                  <a:pt x="4188524" y="1198245"/>
                </a:cubicBezTo>
                <a:cubicBezTo>
                  <a:pt x="4195287" y="1191101"/>
                  <a:pt x="4205288" y="1182434"/>
                  <a:pt x="4213860" y="1182338"/>
                </a:cubicBezTo>
                <a:cubicBezTo>
                  <a:pt x="4234720" y="1182053"/>
                  <a:pt x="4252055" y="1175195"/>
                  <a:pt x="4270820" y="1167003"/>
                </a:cubicBezTo>
                <a:cubicBezTo>
                  <a:pt x="4282916" y="1161764"/>
                  <a:pt x="4296632" y="1158145"/>
                  <a:pt x="4309587" y="1153287"/>
                </a:cubicBezTo>
                <a:cubicBezTo>
                  <a:pt x="4324731" y="1147572"/>
                  <a:pt x="4341210" y="1145477"/>
                  <a:pt x="4350449" y="1129665"/>
                </a:cubicBezTo>
                <a:cubicBezTo>
                  <a:pt x="4351496" y="1127951"/>
                  <a:pt x="4354640" y="1127665"/>
                  <a:pt x="4356164" y="1126046"/>
                </a:cubicBezTo>
                <a:cubicBezTo>
                  <a:pt x="4361021" y="1121093"/>
                  <a:pt x="4367308" y="1116521"/>
                  <a:pt x="4369880" y="1110520"/>
                </a:cubicBezTo>
                <a:cubicBezTo>
                  <a:pt x="4377309" y="1092994"/>
                  <a:pt x="4383119" y="1074896"/>
                  <a:pt x="4389787" y="1057085"/>
                </a:cubicBezTo>
                <a:cubicBezTo>
                  <a:pt x="4391216" y="1053275"/>
                  <a:pt x="4392549" y="1048417"/>
                  <a:pt x="4395502" y="1046226"/>
                </a:cubicBezTo>
                <a:cubicBezTo>
                  <a:pt x="4412552" y="1033653"/>
                  <a:pt x="4429888" y="1021556"/>
                  <a:pt x="4447413" y="1009650"/>
                </a:cubicBezTo>
                <a:cubicBezTo>
                  <a:pt x="4454462" y="1004887"/>
                  <a:pt x="4460367" y="1007555"/>
                  <a:pt x="4466654" y="1013079"/>
                </a:cubicBezTo>
                <a:cubicBezTo>
                  <a:pt x="4472750" y="1018318"/>
                  <a:pt x="4480275" y="1023747"/>
                  <a:pt x="4487894" y="1025081"/>
                </a:cubicBezTo>
                <a:cubicBezTo>
                  <a:pt x="4503135" y="1027652"/>
                  <a:pt x="4518946" y="1028224"/>
                  <a:pt x="4534472" y="1028224"/>
                </a:cubicBezTo>
                <a:cubicBezTo>
                  <a:pt x="4540282" y="1028224"/>
                  <a:pt x="4546473" y="1024795"/>
                  <a:pt x="4551903" y="1022033"/>
                </a:cubicBezTo>
                <a:cubicBezTo>
                  <a:pt x="4562189" y="1016794"/>
                  <a:pt x="4571714" y="1009745"/>
                  <a:pt x="4582382" y="1005364"/>
                </a:cubicBezTo>
                <a:cubicBezTo>
                  <a:pt x="4594765" y="1000316"/>
                  <a:pt x="4602194" y="992219"/>
                  <a:pt x="4605909" y="979551"/>
                </a:cubicBezTo>
                <a:cubicBezTo>
                  <a:pt x="4611434" y="960692"/>
                  <a:pt x="4624579" y="947547"/>
                  <a:pt x="4640104" y="936879"/>
                </a:cubicBezTo>
                <a:cubicBezTo>
                  <a:pt x="4659821" y="923258"/>
                  <a:pt x="4683348" y="923925"/>
                  <a:pt x="4705731" y="920591"/>
                </a:cubicBezTo>
                <a:cubicBezTo>
                  <a:pt x="4714304" y="919353"/>
                  <a:pt x="4723162" y="918305"/>
                  <a:pt x="4730973" y="915162"/>
                </a:cubicBezTo>
                <a:cubicBezTo>
                  <a:pt x="4760595" y="903351"/>
                  <a:pt x="4790218" y="892112"/>
                  <a:pt x="4822794" y="892397"/>
                </a:cubicBezTo>
                <a:cubicBezTo>
                  <a:pt x="4825460" y="892397"/>
                  <a:pt x="4828128" y="892112"/>
                  <a:pt x="4830794" y="891635"/>
                </a:cubicBezTo>
                <a:cubicBezTo>
                  <a:pt x="4853940" y="887730"/>
                  <a:pt x="4877848" y="886206"/>
                  <a:pt x="4894421" y="865442"/>
                </a:cubicBezTo>
                <a:cubicBezTo>
                  <a:pt x="4897469" y="861632"/>
                  <a:pt x="4904422" y="860489"/>
                  <a:pt x="4909756" y="858964"/>
                </a:cubicBezTo>
                <a:cubicBezTo>
                  <a:pt x="4918996" y="856488"/>
                  <a:pt x="4925188" y="851440"/>
                  <a:pt x="4928521" y="842391"/>
                </a:cubicBezTo>
                <a:cubicBezTo>
                  <a:pt x="4934141" y="826770"/>
                  <a:pt x="4940808" y="811435"/>
                  <a:pt x="4945857" y="795623"/>
                </a:cubicBezTo>
                <a:cubicBezTo>
                  <a:pt x="4949381" y="784765"/>
                  <a:pt x="4955953" y="778764"/>
                  <a:pt x="4966145" y="774287"/>
                </a:cubicBezTo>
                <a:cubicBezTo>
                  <a:pt x="4971860" y="771811"/>
                  <a:pt x="4976813" y="766382"/>
                  <a:pt x="4980909" y="761333"/>
                </a:cubicBezTo>
                <a:cubicBezTo>
                  <a:pt x="4985862" y="755237"/>
                  <a:pt x="4988433" y="747141"/>
                  <a:pt x="4993862" y="741712"/>
                </a:cubicBezTo>
                <a:cubicBezTo>
                  <a:pt x="5007102" y="728186"/>
                  <a:pt x="5011198" y="713232"/>
                  <a:pt x="5006816" y="694754"/>
                </a:cubicBezTo>
                <a:cubicBezTo>
                  <a:pt x="5002911" y="678371"/>
                  <a:pt x="5013198" y="656463"/>
                  <a:pt x="5026724" y="653129"/>
                </a:cubicBezTo>
                <a:cubicBezTo>
                  <a:pt x="5041678" y="649414"/>
                  <a:pt x="5051965" y="640271"/>
                  <a:pt x="5062538" y="630079"/>
                </a:cubicBezTo>
                <a:cubicBezTo>
                  <a:pt x="5068443" y="624364"/>
                  <a:pt x="5076730" y="619411"/>
                  <a:pt x="5084731" y="617982"/>
                </a:cubicBezTo>
                <a:cubicBezTo>
                  <a:pt x="5115116" y="612458"/>
                  <a:pt x="5143786" y="619220"/>
                  <a:pt x="5172647" y="630174"/>
                </a:cubicBezTo>
                <a:cubicBezTo>
                  <a:pt x="5191506" y="637318"/>
                  <a:pt x="5212461" y="639223"/>
                  <a:pt x="5232654" y="642080"/>
                </a:cubicBezTo>
                <a:cubicBezTo>
                  <a:pt x="5238941" y="642937"/>
                  <a:pt x="5246942" y="641033"/>
                  <a:pt x="5252371" y="637508"/>
                </a:cubicBezTo>
                <a:cubicBezTo>
                  <a:pt x="5271421" y="625316"/>
                  <a:pt x="5290376" y="612743"/>
                  <a:pt x="5308092" y="598646"/>
                </a:cubicBezTo>
                <a:cubicBezTo>
                  <a:pt x="5324571" y="585407"/>
                  <a:pt x="5343144" y="579882"/>
                  <a:pt x="5363147" y="581311"/>
                </a:cubicBezTo>
                <a:cubicBezTo>
                  <a:pt x="5377720" y="582359"/>
                  <a:pt x="5390864" y="579977"/>
                  <a:pt x="5404580" y="576358"/>
                </a:cubicBezTo>
                <a:cubicBezTo>
                  <a:pt x="5416010" y="573310"/>
                  <a:pt x="5428583" y="571214"/>
                  <a:pt x="5440203" y="572548"/>
                </a:cubicBezTo>
                <a:cubicBezTo>
                  <a:pt x="5456491" y="574453"/>
                  <a:pt x="5469922" y="571691"/>
                  <a:pt x="5482971" y="561880"/>
                </a:cubicBezTo>
                <a:cubicBezTo>
                  <a:pt x="5489924" y="556641"/>
                  <a:pt x="5498878" y="553879"/>
                  <a:pt x="5507165" y="550259"/>
                </a:cubicBezTo>
                <a:cubicBezTo>
                  <a:pt x="5519928" y="544640"/>
                  <a:pt x="5533168" y="539877"/>
                  <a:pt x="5545645" y="533591"/>
                </a:cubicBezTo>
                <a:cubicBezTo>
                  <a:pt x="5559076" y="526923"/>
                  <a:pt x="5571363" y="517684"/>
                  <a:pt x="5585079" y="511969"/>
                </a:cubicBezTo>
                <a:cubicBezTo>
                  <a:pt x="5599843" y="505778"/>
                  <a:pt x="5609368" y="496348"/>
                  <a:pt x="5615368" y="481679"/>
                </a:cubicBezTo>
                <a:cubicBezTo>
                  <a:pt x="5619179" y="472440"/>
                  <a:pt x="5624417" y="462629"/>
                  <a:pt x="5631656" y="456152"/>
                </a:cubicBezTo>
                <a:cubicBezTo>
                  <a:pt x="5646611" y="442913"/>
                  <a:pt x="5664136" y="432625"/>
                  <a:pt x="5679377" y="419576"/>
                </a:cubicBezTo>
                <a:cubicBezTo>
                  <a:pt x="5700808" y="401288"/>
                  <a:pt x="5720620" y="381857"/>
                  <a:pt x="5722525" y="350615"/>
                </a:cubicBezTo>
                <a:cubicBezTo>
                  <a:pt x="5723572" y="333375"/>
                  <a:pt x="5732716" y="326041"/>
                  <a:pt x="5749576" y="321945"/>
                </a:cubicBezTo>
                <a:cubicBezTo>
                  <a:pt x="5755195" y="320612"/>
                  <a:pt x="5763197" y="318040"/>
                  <a:pt x="5764911" y="313849"/>
                </a:cubicBezTo>
                <a:cubicBezTo>
                  <a:pt x="5770054" y="301371"/>
                  <a:pt x="5780722" y="298895"/>
                  <a:pt x="5791009" y="293942"/>
                </a:cubicBezTo>
                <a:cubicBezTo>
                  <a:pt x="5797201" y="290989"/>
                  <a:pt x="5804821" y="285179"/>
                  <a:pt x="5806440" y="279178"/>
                </a:cubicBezTo>
                <a:cubicBezTo>
                  <a:pt x="5813107" y="254889"/>
                  <a:pt x="5831395" y="240602"/>
                  <a:pt x="5848636" y="224885"/>
                </a:cubicBezTo>
                <a:cubicBezTo>
                  <a:pt x="5853684" y="220218"/>
                  <a:pt x="5859113" y="214884"/>
                  <a:pt x="5861590" y="208788"/>
                </a:cubicBezTo>
                <a:cubicBezTo>
                  <a:pt x="5866829" y="195643"/>
                  <a:pt x="5874639" y="186118"/>
                  <a:pt x="5888355" y="181166"/>
                </a:cubicBezTo>
                <a:cubicBezTo>
                  <a:pt x="5892736" y="179642"/>
                  <a:pt x="5896737" y="176117"/>
                  <a:pt x="5900071" y="172784"/>
                </a:cubicBezTo>
                <a:cubicBezTo>
                  <a:pt x="5907215" y="165545"/>
                  <a:pt x="5913215" y="157067"/>
                  <a:pt x="5920740" y="150305"/>
                </a:cubicBezTo>
                <a:cubicBezTo>
                  <a:pt x="5939885" y="132874"/>
                  <a:pt x="5958840" y="115729"/>
                  <a:pt x="5969985" y="91345"/>
                </a:cubicBezTo>
                <a:cubicBezTo>
                  <a:pt x="5975413" y="79439"/>
                  <a:pt x="5981605" y="66485"/>
                  <a:pt x="5991130" y="58293"/>
                </a:cubicBezTo>
                <a:cubicBezTo>
                  <a:pt x="6003227" y="47911"/>
                  <a:pt x="6019133" y="42005"/>
                  <a:pt x="6033325" y="33909"/>
                </a:cubicBezTo>
                <a:cubicBezTo>
                  <a:pt x="6040469" y="29813"/>
                  <a:pt x="6047137" y="24860"/>
                  <a:pt x="6054376" y="20955"/>
                </a:cubicBezTo>
                <a:cubicBezTo>
                  <a:pt x="6067234" y="14097"/>
                  <a:pt x="6080379" y="7715"/>
                  <a:pt x="6095524" y="0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4622" y="437744"/>
            <a:ext cx="8134755" cy="4834647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defTabSz="914400">
              <a:lnSpc>
                <a:spcPct val="110000"/>
              </a:lnSpc>
              <a:spcBef>
                <a:spcPts val="600"/>
              </a:spcBef>
              <a:tabLst>
                <a:tab pos="2286000" algn="l"/>
                <a:tab pos="5943600" algn="l"/>
              </a:tabLst>
            </a:pPr>
            <a:r>
              <a:rPr lang="zh-TW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「</a:t>
            </a:r>
            <a:r>
              <a:rPr lang="zh-TW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YuanBold-B5" panose="020F0700000000000000" pitchFamily="34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但在第七位天使吹號發聲的時候、神的奧秘、就成全了、正如神所傳給</a:t>
            </a:r>
            <a:r>
              <a:rPr lang="zh-CN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YuanBold-B5" panose="020F0700000000000000" pitchFamily="34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YuanBold-B5" panose="020F0700000000000000" pitchFamily="34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僕人眾先知的佳音。</a:t>
            </a:r>
            <a:r>
              <a:rPr lang="zh-TW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」</a:t>
            </a:r>
            <a:r>
              <a:rPr lang="en-US" altLang="zh-TW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(</a:t>
            </a:r>
            <a:r>
              <a:rPr 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10:7)</a:t>
            </a:r>
            <a:endParaRPr lang="en-US" sz="9600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5602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6DBAD6-8CB8-42FF-B0D9-6CE619D42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2444" y="567470"/>
            <a:ext cx="8060055" cy="57230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比較 </a:t>
            </a:r>
            <a:r>
              <a:rPr lang="en-US" alt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– </a:t>
            </a:r>
            <a:r>
              <a:rPr lang="zh-TW" alt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但以理書</a:t>
            </a:r>
            <a:r>
              <a:rPr 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12:7</a:t>
            </a:r>
            <a:r>
              <a:rPr lang="zh-CN" alt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，</a:t>
            </a:r>
            <a:r>
              <a:rPr lang="en-US" alt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『</a:t>
            </a:r>
            <a:r>
              <a:rPr lang="zh-TW" alt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我聽見那站在河水以上，穿細麻衣的，向天舉起左右手，指著活到永遠的主起誓，說：要到一載，二載，半載，打破聖民權力的時候，這一切事就都應驗了</a:t>
            </a:r>
            <a:r>
              <a:rPr lang="en-US" alt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』</a:t>
            </a:r>
            <a:endParaRPr lang="en-US" sz="4400" dirty="0">
              <a:solidFill>
                <a:srgbClr val="00008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0811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54692"/>
            <a:ext cx="8229599" cy="5965563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CN" alt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奧秘 </a:t>
            </a:r>
            <a:r>
              <a:rPr lang="en-US" alt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= </a:t>
            </a:r>
            <a:r>
              <a:rPr lang="zh-CN" alt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尚未揭示的真理和啟示</a:t>
            </a:r>
            <a:endParaRPr lang="en-US" altLang="zh-TW" sz="4400" dirty="0">
              <a:solidFill>
                <a:srgbClr val="00008A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0" marR="0" indent="0" hangingPunct="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以弗所書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WTEX-F" panose="02020600000000000000" pitchFamily="18" charset="-120"/>
              </a:rPr>
              <a:t>3:5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這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奧秘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在以前的世代、沒有叫人知道、像如今藉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SimSun" panose="02010600030101010101" pitchFamily="2" charset="-122"/>
              </a:rPr>
              <a:t>著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WTEX-F" panose="02020600000000000000" pitchFamily="18" charset="-120"/>
              </a:rPr>
              <a:t>聖靈啟示</a:t>
            </a:r>
            <a:r>
              <a:rPr lang="zh-CN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CWTEX-F" panose="02020600000000000000" pitchFamily="18" charset="-120"/>
              </a:rPr>
              <a:t>祂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WTEX-F" panose="02020600000000000000" pitchFamily="18" charset="-120"/>
              </a:rPr>
              <a:t>的聖使徒和先知一樣．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6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這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奧秘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就是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外邦人在基督耶穌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裡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、藉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SimSun" panose="02010600030101010101" pitchFamily="2" charset="-122"/>
              </a:rPr>
              <a:t>著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WTEX-F" panose="02020600000000000000" pitchFamily="18" charset="-120"/>
              </a:rPr>
              <a:t>福音得以同為後嗣、同為一體、同蒙應許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WTEX-F" panose="02020600000000000000" pitchFamily="18" charset="-120"/>
              </a:rPr>
              <a:t>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7394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198" y="359923"/>
            <a:ext cx="8362951" cy="6147881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哥林多前書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WTEX-F" panose="02020600000000000000" pitchFamily="18" charset="-120"/>
              </a:rPr>
              <a:t>15: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51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我如今把一件</a:t>
            </a:r>
            <a:r>
              <a:rPr lang="en-US" altLang="zh-CN" sz="4400" dirty="0">
                <a:solidFill>
                  <a:srgbClr val="4B4BFF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TW" sz="4400" dirty="0">
                <a:solidFill>
                  <a:srgbClr val="4B4BFF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奧秘的事</a:t>
            </a:r>
            <a:r>
              <a:rPr lang="en-US" altLang="zh-CN" sz="4400" dirty="0">
                <a:solidFill>
                  <a:srgbClr val="4B4BFF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告訴你們．我們不是都要睡覺、乃是都要改變、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52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就在一霎時、眨眼之間、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號筒末次吹響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的時候．因號筒要響、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死人要復活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成為不朽壞的、我們也要改變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2083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6927" y="428018"/>
            <a:ext cx="8210145" cy="5992238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10</a:t>
            </a:r>
            <a:r>
              <a:rPr lang="en-US" altLang="zh-CN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: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8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</a:t>
            </a:r>
            <a:r>
              <a:rPr lang="zh-TW" sz="44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先前從天上所聽見的那聲音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又吩咐我說：「你去，把那踏海踏地之天使手中展開的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小書卷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取過來。」 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9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我就去到天使那裡，對他說：「請你把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小書卷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給我。」他對我說：「你拿著吃盡了，便叫你肚子發苦，然而在你口中要甜如蜜。」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18469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6927" y="428018"/>
            <a:ext cx="8210145" cy="5992238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10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我從天使手中把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小書卷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接過來，吃盡了，在我口中果然甜如蜜；吃了以後，肚子覺得發苦了。 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11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天使對我說：「你必指著多民、多國、多方、多王再說預言。」</a:t>
            </a:r>
            <a:endParaRPr lang="en-US" altLang="zh-TW" sz="44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4800" dirty="0">
                <a:solidFill>
                  <a:srgbClr val="00007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比較：以西結書</a:t>
            </a:r>
            <a:r>
              <a:rPr lang="zh-CN" altLang="en-US" sz="4800" dirty="0">
                <a:solidFill>
                  <a:srgbClr val="00007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CN" sz="4800" dirty="0">
                <a:solidFill>
                  <a:srgbClr val="00007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2:8-10; 3:1</a:t>
            </a:r>
            <a:endParaRPr lang="en-US" sz="4800" dirty="0">
              <a:solidFill>
                <a:srgbClr val="000070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1890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350043"/>
            <a:ext cx="8229600" cy="61579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以西結書</a:t>
            </a:r>
            <a:r>
              <a:rPr lang="en-US" alt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2:8 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人子阿、要聽我對你所說的話、不要悖逆像那悖逆之家、你要開口喫我所賜給你的。</a:t>
            </a:r>
            <a:r>
              <a:rPr 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9 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我觀看、見有一隻手向我伸出來、手中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有一書卷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10 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他將書卷在我面前展開、內外都寫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SimSun" panose="02010600030101010101" pitchFamily="2" charset="-122"/>
              </a:rPr>
              <a:t>著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DFPWeiBei-B5" panose="03000700000000000000" pitchFamily="66" charset="-120"/>
              </a:rPr>
              <a:t>字、其上所寫的有哀號、歎息、悲痛的話。</a:t>
            </a:r>
            <a:endParaRPr lang="en-US" sz="4400" dirty="0">
              <a:solidFill>
                <a:srgbClr val="00008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9632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350043"/>
            <a:ext cx="8229600" cy="61579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以西結書</a:t>
            </a:r>
            <a:r>
              <a:rPr lang="en-US" alt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3:1 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他對我說、人子阿、要喫你所得的、要喫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這書卷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、好去對以色列家講說。</a:t>
            </a:r>
            <a:r>
              <a:rPr 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 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於是我開口、他就使我喫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這書卷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3 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又對我說、人子阿、要喫我所賜給你的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這書卷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、充滿你的肚腹．我就喫了、口中覺得其甜如蜜。 </a:t>
            </a:r>
            <a:endParaRPr lang="en-US" sz="4400" dirty="0">
              <a:solidFill>
                <a:srgbClr val="00008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8285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F33FDBB0-BD31-4C4B-B31A-125E36AA5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3998" cy="6857999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8A472A-F76B-12DA-F6C3-8AC6FD88E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28599"/>
            <a:ext cx="7772400" cy="2066925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800" dirty="0">
                <a:solidFill>
                  <a:srgbClr val="D1FFD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“</a:t>
            </a:r>
            <a:r>
              <a:rPr lang="zh-TW" sz="4800" dirty="0">
                <a:solidFill>
                  <a:srgbClr val="D1FFD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書卷</a:t>
            </a:r>
            <a:r>
              <a:rPr lang="en-GB" sz="4800" dirty="0">
                <a:solidFill>
                  <a:srgbClr val="D1FFD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”</a:t>
            </a:r>
            <a:r>
              <a:rPr lang="zh-TW" sz="4800" dirty="0">
                <a:solidFill>
                  <a:srgbClr val="D1FFD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預表什麼</a:t>
            </a:r>
            <a:r>
              <a:rPr lang="en-GB" sz="4800" dirty="0">
                <a:solidFill>
                  <a:srgbClr val="D1FFD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? </a:t>
            </a:r>
            <a:r>
              <a:rPr lang="zh-TW" sz="4800" dirty="0">
                <a:solidFill>
                  <a:srgbClr val="D1FFD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約翰</a:t>
            </a:r>
            <a:r>
              <a:rPr lang="en-GB" sz="4800" dirty="0">
                <a:solidFill>
                  <a:srgbClr val="D1FFD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“</a:t>
            </a:r>
            <a:r>
              <a:rPr lang="zh-TW" sz="4800" dirty="0">
                <a:solidFill>
                  <a:srgbClr val="D1FFD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吃盡了</a:t>
            </a:r>
            <a:r>
              <a:rPr lang="en-GB" sz="4800" dirty="0">
                <a:solidFill>
                  <a:srgbClr val="D1FFD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”</a:t>
            </a:r>
            <a:r>
              <a:rPr lang="zh-TW" sz="4800" dirty="0">
                <a:solidFill>
                  <a:srgbClr val="D1FFD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書卷又表徵什麼</a:t>
            </a:r>
            <a:r>
              <a:rPr lang="en-GB" sz="4800" dirty="0">
                <a:solidFill>
                  <a:srgbClr val="D1FFD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?</a:t>
            </a:r>
            <a:endParaRPr lang="en-US" sz="4400" dirty="0">
              <a:solidFill>
                <a:srgbClr val="D1FFD1"/>
              </a:solidFill>
            </a:endParaRPr>
          </a:p>
        </p:txBody>
      </p:sp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A4B381B0-BCD6-4989-9444-BCDAC3E1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29840"/>
            <a:ext cx="9144000" cy="43281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852529"/>
            <a:ext cx="7772400" cy="37768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耶利米書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15:16 </a:t>
            </a:r>
            <a:r>
              <a:rPr lang="zh-TW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耶和華萬軍之神阿、</a:t>
            </a:r>
            <a:r>
              <a:rPr lang="zh-TW" alt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我得著</a:t>
            </a:r>
            <a:r>
              <a:rPr lang="zh-TW" altLang="en-US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你的言語</a:t>
            </a:r>
            <a:r>
              <a:rPr lang="zh-TW" alt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、就當食物喫了</a:t>
            </a:r>
            <a:r>
              <a:rPr lang="zh-TW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</a:t>
            </a:r>
            <a:r>
              <a:rPr lang="zh-TW" altLang="en-US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你的言語</a:t>
            </a:r>
            <a:r>
              <a:rPr lang="zh-TW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、是我心中的歡喜快樂．因我是稱為你名下的人。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73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23925" y="933450"/>
            <a:ext cx="7324725" cy="5010150"/>
          </a:xfrm>
        </p:spPr>
        <p:txBody>
          <a:bodyPr anchor="ctr">
            <a:normAutofit/>
          </a:bodyPr>
          <a:lstStyle/>
          <a:p>
            <a:pPr marL="0" marR="0" lvl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約翰吃了書卷</a:t>
            </a:r>
            <a:r>
              <a:rPr lang="en-US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“</a:t>
            </a:r>
            <a:r>
              <a:rPr lang="zh-CN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口中甜如蜜</a:t>
            </a:r>
            <a:r>
              <a:rPr lang="en-US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”</a:t>
            </a:r>
            <a:r>
              <a:rPr lang="zh-CN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表徵什麼</a:t>
            </a:r>
            <a:r>
              <a:rPr lang="en-US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? </a:t>
            </a:r>
            <a:r>
              <a:rPr lang="en-US" sz="40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(</a:t>
            </a:r>
            <a:r>
              <a:rPr lang="zh-CN" sz="40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參：詩</a:t>
            </a:r>
            <a:r>
              <a:rPr lang="en-US" sz="40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119:103) </a:t>
            </a:r>
            <a:r>
              <a:rPr lang="en-US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“</a:t>
            </a:r>
            <a:r>
              <a:rPr lang="zh-CN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肚子覺得發苦</a:t>
            </a:r>
            <a:r>
              <a:rPr lang="en-US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”</a:t>
            </a:r>
            <a:r>
              <a:rPr lang="zh-CN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又是表徵什麼</a:t>
            </a:r>
            <a:r>
              <a:rPr lang="en-US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? </a:t>
            </a:r>
            <a:r>
              <a:rPr lang="en-US" sz="40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(</a:t>
            </a:r>
            <a:r>
              <a:rPr lang="zh-CN" sz="40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參：結</a:t>
            </a:r>
            <a:r>
              <a:rPr lang="en-US" sz="40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3:7, 14</a:t>
            </a:r>
            <a:r>
              <a:rPr lang="en-US" altLang="zh-CN" sz="40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; </a:t>
            </a:r>
            <a:r>
              <a:rPr lang="zh-CN" sz="40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耶</a:t>
            </a:r>
            <a:r>
              <a:rPr lang="en-US" sz="40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4:18) </a:t>
            </a:r>
            <a:r>
              <a:rPr lang="zh-CN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天使要約翰吃書卷的目的是什麼</a:t>
            </a:r>
            <a:r>
              <a:rPr lang="en-US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? </a:t>
            </a:r>
            <a:endParaRPr lang="en-US" sz="11500" dirty="0">
              <a:solidFill>
                <a:schemeClr val="tx1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374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1" y="685799"/>
            <a:ext cx="7772400" cy="561022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marR="0" indent="0" hangingPunc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詩篇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119:103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你的言語在我上膛何等甘美．在我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口中比蜜更甜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marR="0" indent="0" hangingPunc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耶利米書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4:18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你的行動、你的作為招惹這事．這是你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罪惡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的結果．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實在是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苦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、是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害及你心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了。</a:t>
            </a:r>
            <a:endParaRPr lang="en-US" sz="4400" dirty="0">
              <a:solidFill>
                <a:srgbClr val="00008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3631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233464"/>
            <a:ext cx="8000999" cy="1873633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sz="4800" dirty="0">
                <a:solidFill>
                  <a:srgbClr val="CCFF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複習</a:t>
            </a:r>
            <a:r>
              <a:rPr lang="en-US" sz="4800" dirty="0">
                <a:solidFill>
                  <a:srgbClr val="CCFF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: </a:t>
            </a:r>
            <a:r>
              <a:rPr lang="zh-TW" sz="4400" dirty="0">
                <a:solidFill>
                  <a:srgbClr val="CCFF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啟示錄</a:t>
            </a:r>
            <a:r>
              <a:rPr lang="en-US" altLang="zh-TW" sz="4400" dirty="0">
                <a:solidFill>
                  <a:srgbClr val="CCFF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7:1-17</a:t>
            </a:r>
            <a:br>
              <a:rPr 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</a:br>
            <a:r>
              <a:rPr lang="en-US" sz="4800" dirty="0">
                <a:solidFill>
                  <a:srgbClr val="D1FFD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“</a:t>
            </a:r>
            <a:r>
              <a:rPr lang="zh-TW" sz="4800" dirty="0">
                <a:solidFill>
                  <a:srgbClr val="D1FFD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插曲一：聖徒受印蒙保守</a:t>
            </a:r>
            <a:r>
              <a:rPr lang="en-US" altLang="zh-CN" sz="4800" dirty="0">
                <a:solidFill>
                  <a:srgbClr val="D1FFD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”</a:t>
            </a:r>
            <a:endParaRPr lang="en-US" sz="4400" dirty="0">
              <a:solidFill>
                <a:srgbClr val="D1FFD1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80CBF0E-1AF1-4F17-84A3-89E3F964A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367198"/>
            <a:ext cx="9144000" cy="82296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34676D8-D37A-4610-BBFB-A1DC26D52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367198"/>
            <a:ext cx="9144000" cy="82296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F7891-B6F7-429B-922D-540D6EF72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119" y="3299198"/>
            <a:ext cx="7762672" cy="3101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基本真理：</a:t>
            </a:r>
            <a:r>
              <a:rPr lang="zh-TW" altLang="en-US" sz="4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無論外在環境如何艱難困苦，上帝必然保守聖徒在祂救贖的恩典之中。</a:t>
            </a:r>
            <a:endParaRPr lang="en-US" sz="4800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38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5992" y="685800"/>
            <a:ext cx="8220808" cy="54959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以西結書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3:7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以色列家卻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不肯聽從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你、因為他們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不肯聽從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我．原來以色列全家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是額堅心硬的人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14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於是靈將我舉起帶我而去、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我心中甚苦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、靈性忿激．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並且耶和華的靈在我身上大有能力。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225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6250" y="466725"/>
            <a:ext cx="8210549" cy="59245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6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11:1</a:t>
            </a:r>
            <a:r>
              <a:rPr lang="en-US" sz="6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有一根葦子賜給我當做量度的杖，且有話說：「起來，將神的殿和祭壇並在殿中禮拜的人都</a:t>
            </a:r>
            <a:r>
              <a:rPr 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量一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量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</a:t>
            </a: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只是殿外的院子要留下不用量，因為這是給了外邦人的，他們要踐踏聖城四十二個月。</a:t>
            </a:r>
            <a:endParaRPr lang="en-US" sz="4400" dirty="0">
              <a:solidFill>
                <a:srgbClr val="00008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3021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3FDBB0-BD31-4C4B-B31A-125E36AA5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3998" cy="6857999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5C7AE68-2611-62C7-C100-7DD34682A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28600"/>
            <a:ext cx="7762875" cy="2047875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在舊約中，</a:t>
            </a:r>
            <a:r>
              <a:rPr lang="en-US" altLang="zh-CN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測量</a:t>
            </a:r>
            <a:r>
              <a:rPr lang="en-US" altLang="zh-CN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CN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常常與</a:t>
            </a:r>
            <a:r>
              <a:rPr lang="en-US" altLang="zh-CN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保護</a:t>
            </a:r>
            <a:r>
              <a:rPr lang="en-US" altLang="zh-CN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CN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或</a:t>
            </a:r>
            <a:r>
              <a:rPr lang="en-US" altLang="zh-CN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審判</a:t>
            </a:r>
            <a:r>
              <a:rPr lang="en-US" altLang="zh-CN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CN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有關</a:t>
            </a:r>
            <a:r>
              <a:rPr lang="zh-CN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sz="4800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4B381B0-BCD6-4989-9444-BCDAC3E1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29840"/>
            <a:ext cx="9144000" cy="43281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28900"/>
            <a:ext cx="8239125" cy="40005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marR="0" indent="-457200" defTabSz="9144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zh-CN" altLang="en-US" sz="32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撒迦利亞書</a:t>
            </a:r>
            <a:r>
              <a:rPr lang="en-US" altLang="zh-CN" sz="32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32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1:16 </a:t>
            </a:r>
            <a:r>
              <a:rPr lang="zh-TW" altLang="en-US" sz="32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所以耶和華如此說：現今我回到耶路撒冷，仍施憐憫，我的殿必重在其中，</a:t>
            </a:r>
            <a:r>
              <a:rPr lang="zh-TW" altLang="en-US" sz="32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準繩必拉在耶路撒冷之上</a:t>
            </a:r>
            <a:r>
              <a:rPr lang="zh-TW" altLang="en-US" sz="32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，這是萬軍之耶和華說的。</a:t>
            </a:r>
            <a:endParaRPr lang="en-US" altLang="zh-TW" sz="32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457200" marR="0" indent="-457200" defTabSz="9144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zh-CN" altLang="en-US" sz="32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耶利米哀歌 </a:t>
            </a:r>
            <a:r>
              <a:rPr lang="en-US" sz="32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2:8 </a:t>
            </a:r>
            <a:r>
              <a:rPr lang="zh-TW" altLang="en-US" sz="32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耶和華定意拆毀錫安的城牆，</a:t>
            </a:r>
            <a:r>
              <a:rPr lang="zh-CN" altLang="en-US" sz="32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altLang="en-US" sz="32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拉了準繩，不將手收回，定要毀滅</a:t>
            </a:r>
            <a:r>
              <a:rPr lang="zh-TW" altLang="en-US" sz="32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，</a:t>
            </a:r>
            <a:r>
              <a:rPr lang="zh-CN" altLang="en-US" sz="32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altLang="en-US" sz="32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使外郭和城牆都悲哀，一同衰敗。</a:t>
            </a:r>
            <a:endParaRPr lang="en-US" sz="32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8927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6DBAD6-8CB8-42FF-B0D9-6CE619D42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6726" y="457200"/>
            <a:ext cx="8239124" cy="59436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chemeClr val="tx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啟示錄對於</a:t>
            </a:r>
            <a:r>
              <a:rPr lang="en-US" altLang="zh-CN" sz="4000" dirty="0">
                <a:solidFill>
                  <a:schemeClr val="tx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sz="4000" dirty="0">
                <a:solidFill>
                  <a:schemeClr val="tx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聖殿</a:t>
            </a:r>
            <a:r>
              <a:rPr lang="en-US" altLang="zh-CN" sz="4000" dirty="0">
                <a:solidFill>
                  <a:schemeClr val="tx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CN" altLang="en-US" sz="4000" dirty="0">
                <a:solidFill>
                  <a:schemeClr val="tx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與</a:t>
            </a:r>
            <a:r>
              <a:rPr lang="en-US" altLang="zh-CN" sz="4000" dirty="0">
                <a:solidFill>
                  <a:schemeClr val="tx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sz="4000" dirty="0">
                <a:solidFill>
                  <a:schemeClr val="tx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聖城</a:t>
            </a:r>
            <a:r>
              <a:rPr lang="en-US" altLang="zh-CN" sz="4000" dirty="0">
                <a:solidFill>
                  <a:schemeClr val="tx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CN" altLang="en-US" sz="4000" dirty="0">
                <a:solidFill>
                  <a:schemeClr val="tx2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的預言，</a:t>
            </a:r>
            <a:r>
              <a:rPr lang="zh-CN" altLang="en-US" sz="4000" dirty="0">
                <a:solidFill>
                  <a:schemeClr val="tx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學者間有許多不同的觀點與解釋，大致歸類如下：</a:t>
            </a:r>
            <a:endParaRPr lang="en-US" altLang="zh-CN" sz="4000" dirty="0">
              <a:solidFill>
                <a:schemeClr val="tx2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  <a:p>
            <a:pPr marL="1600200" indent="-685800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zh-TW" altLang="en-US" sz="4000" dirty="0">
                <a:solidFill>
                  <a:schemeClr val="tx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已過派</a:t>
            </a:r>
            <a:r>
              <a:rPr lang="en-US" altLang="zh-TW" sz="4000" dirty="0">
                <a:solidFill>
                  <a:schemeClr val="tx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(</a:t>
            </a:r>
            <a:r>
              <a:rPr lang="zh-CN" altLang="en-US" sz="4000" dirty="0">
                <a:solidFill>
                  <a:schemeClr val="tx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歷史派</a:t>
            </a:r>
            <a:r>
              <a:rPr lang="en-US" altLang="zh-TW" sz="4000" dirty="0">
                <a:solidFill>
                  <a:schemeClr val="tx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)</a:t>
            </a:r>
            <a:r>
              <a:rPr lang="zh-CN" altLang="en-US" sz="4000" dirty="0">
                <a:solidFill>
                  <a:schemeClr val="tx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觀點</a:t>
            </a:r>
            <a:endParaRPr lang="en-US" altLang="zh-TW" sz="4000" dirty="0">
              <a:solidFill>
                <a:schemeClr val="tx2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  <a:p>
            <a:pPr marL="1600200" indent="-685800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zh-CN" altLang="en-US" sz="4000" dirty="0">
                <a:solidFill>
                  <a:schemeClr val="tx2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修訂版</a:t>
            </a:r>
            <a:r>
              <a:rPr lang="zh-TW" altLang="en-US" sz="4000" dirty="0">
                <a:solidFill>
                  <a:schemeClr val="tx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未來派</a:t>
            </a:r>
            <a:r>
              <a:rPr lang="zh-CN" altLang="en-US" sz="4000" dirty="0">
                <a:solidFill>
                  <a:schemeClr val="tx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觀點</a:t>
            </a:r>
            <a:endParaRPr lang="en-US" altLang="zh-TW" sz="4000" dirty="0">
              <a:solidFill>
                <a:schemeClr val="tx2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  <a:p>
            <a:pPr marL="1600200" indent="-685800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zh-CN" altLang="en-US" sz="4000" dirty="0">
                <a:solidFill>
                  <a:schemeClr val="tx2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時代論未來派觀點</a:t>
            </a:r>
            <a:endParaRPr lang="en-US" altLang="zh-CN" sz="4000" dirty="0">
              <a:solidFill>
                <a:schemeClr val="tx2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  <a:p>
            <a:pPr marL="1600200" indent="-685800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zh-CN" altLang="en-US" sz="4000" dirty="0">
                <a:solidFill>
                  <a:schemeClr val="tx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綜合派觀點</a:t>
            </a:r>
            <a:endParaRPr lang="en-US" sz="4000" dirty="0">
              <a:solidFill>
                <a:schemeClr val="tx2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076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16294" cy="6858000"/>
          </a:xfrm>
          <a:prstGeom prst="rect">
            <a:avLst/>
          </a:prstGeom>
          <a:solidFill>
            <a:schemeClr val="accent3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4571F-82EB-62FC-17AD-D5D33528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56" y="873457"/>
            <a:ext cx="2454782" cy="5222543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4800" dirty="0">
                <a:latin typeface="Candara" panose="020E0502030303020204" pitchFamily="34" charset="0"/>
                <a:ea typeface="DFYuanMedium-B5" panose="020F0509000000000000" pitchFamily="49" charset="-120"/>
              </a:rPr>
              <a:t>闡釋</a:t>
            </a:r>
            <a:br>
              <a:rPr lang="en-US" altLang="zh-CN" sz="4800" dirty="0">
                <a:latin typeface="Candara" panose="020E0502030303020204" pitchFamily="34" charset="0"/>
                <a:ea typeface="DFYuanMedium-B5" panose="020F0509000000000000" pitchFamily="49" charset="-120"/>
              </a:rPr>
            </a:br>
            <a:r>
              <a:rPr lang="en-US" altLang="zh-CN" sz="4800" dirty="0">
                <a:latin typeface="Candara" panose="020E0502030303020204" pitchFamily="34" charset="0"/>
                <a:ea typeface="DFYuanMedium-B5" panose="020F0509000000000000" pitchFamily="49" charset="-120"/>
              </a:rPr>
              <a:t>11:1-2</a:t>
            </a:r>
            <a:br>
              <a:rPr lang="en-US" altLang="zh-CN" sz="4800" dirty="0">
                <a:latin typeface="Candara" panose="020E0502030303020204" pitchFamily="34" charset="0"/>
                <a:ea typeface="DFYuanMedium-B5" panose="020F0509000000000000" pitchFamily="49" charset="-120"/>
              </a:rPr>
            </a:br>
            <a:r>
              <a:rPr lang="zh-CN" altLang="en-US" sz="4800" dirty="0">
                <a:latin typeface="Candara" panose="020E0502030303020204" pitchFamily="34" charset="0"/>
                <a:ea typeface="DFYuanMedium-B5" panose="020F0509000000000000" pitchFamily="49" charset="-120"/>
              </a:rPr>
              <a:t>的關鍵要點</a:t>
            </a:r>
            <a:br>
              <a:rPr lang="en-US" altLang="zh-CN" sz="4800" dirty="0">
                <a:latin typeface="Candara" panose="020E0502030303020204" pitchFamily="34" charset="0"/>
                <a:ea typeface="DFYuanMedium-B5" panose="020F0509000000000000" pitchFamily="49" charset="-120"/>
              </a:rPr>
            </a:br>
            <a:endParaRPr lang="en-US" sz="2400" dirty="0">
              <a:solidFill>
                <a:srgbClr val="FFFFFF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050" y="342900"/>
            <a:ext cx="5239750" cy="61817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altLang="zh-CN" sz="3600" dirty="0"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3600" dirty="0">
                <a:latin typeface="Candara" panose="020E0502030303020204" pitchFamily="34" charset="0"/>
                <a:ea typeface="DFYuanMedium-B5" panose="020F0509000000000000" pitchFamily="49" charset="-120"/>
              </a:rPr>
              <a:t>量度</a:t>
            </a:r>
            <a:r>
              <a:rPr lang="en-US" altLang="zh-CN" sz="3600" dirty="0"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en-US" altLang="zh-CN" sz="2800" dirty="0"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en-US" altLang="zh-CN" sz="2800" i="1" dirty="0">
                <a:latin typeface="Candara" panose="020E0502030303020204" pitchFamily="34" charset="0"/>
                <a:ea typeface="DFYuanMedium-B5" panose="020F0509000000000000" pitchFamily="49" charset="-120"/>
              </a:rPr>
              <a:t>measure</a:t>
            </a:r>
            <a:r>
              <a:rPr lang="en-US" altLang="zh-CN" sz="2800" dirty="0"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  <a:r>
              <a:rPr lang="zh-CN" altLang="en-US" sz="3600" dirty="0">
                <a:latin typeface="Candara" panose="020E0502030303020204" pitchFamily="34" charset="0"/>
                <a:ea typeface="DFYuanMedium-B5" panose="020F0509000000000000" pitchFamily="49" charset="-120"/>
              </a:rPr>
              <a:t>有什麼特殊意義</a:t>
            </a:r>
            <a:r>
              <a:rPr lang="en-US" altLang="zh-CN" sz="3600" dirty="0">
                <a:latin typeface="Candara" panose="020E0502030303020204" pitchFamily="34" charset="0"/>
                <a:ea typeface="DFYuanMedium-B5" panose="020F0509000000000000" pitchFamily="49" charset="-120"/>
              </a:rPr>
              <a:t>?</a:t>
            </a:r>
            <a:endParaRPr lang="en-US" sz="3600" dirty="0"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457200" indent="-45720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zh-CN" altLang="en-US" sz="3600" dirty="0">
                <a:latin typeface="Candara" panose="020E0502030303020204" pitchFamily="34" charset="0"/>
                <a:ea typeface="DFYuanMedium-B5" panose="020F0509000000000000" pitchFamily="49" charset="-120"/>
              </a:rPr>
              <a:t>這異象已經發生還是尚未發生</a:t>
            </a:r>
            <a:r>
              <a:rPr lang="en-US" altLang="zh-CN" sz="3600" dirty="0">
                <a:latin typeface="Candara" panose="020E0502030303020204" pitchFamily="34" charset="0"/>
                <a:ea typeface="DFYuanMedium-B5" panose="020F0509000000000000" pitchFamily="49" charset="-120"/>
              </a:rPr>
              <a:t>?</a:t>
            </a:r>
          </a:p>
          <a:p>
            <a:pPr marL="457200" indent="-45720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zh-CN" altLang="en-US" sz="3600" dirty="0">
                <a:latin typeface="Candara" panose="020E0502030303020204" pitchFamily="34" charset="0"/>
                <a:ea typeface="DFYuanMedium-B5" panose="020F0509000000000000" pitchFamily="49" charset="-120"/>
              </a:rPr>
              <a:t>所見之物是實體還是寓意</a:t>
            </a:r>
            <a:r>
              <a:rPr lang="en-US" altLang="zh-CN" sz="3600" dirty="0">
                <a:latin typeface="Candara" panose="020E0502030303020204" pitchFamily="34" charset="0"/>
                <a:ea typeface="DFYuanMedium-B5" panose="020F0509000000000000" pitchFamily="49" charset="-120"/>
              </a:rPr>
              <a:t>?</a:t>
            </a:r>
          </a:p>
          <a:p>
            <a:pPr marL="457200" indent="-45720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zh-CN" altLang="en-US" sz="3600" dirty="0">
                <a:latin typeface="Candara" panose="020E0502030303020204" pitchFamily="34" charset="0"/>
                <a:ea typeface="DFYuanMedium-B5" panose="020F0509000000000000" pitchFamily="49" charset="-120"/>
              </a:rPr>
              <a:t>禮拜的人是指誰，外邦人是指誰</a:t>
            </a:r>
            <a:r>
              <a:rPr lang="en-US" altLang="zh-CN" sz="3600" dirty="0">
                <a:latin typeface="Candara" panose="020E0502030303020204" pitchFamily="34" charset="0"/>
                <a:ea typeface="DFYuanMedium-B5" panose="020F0509000000000000" pitchFamily="49" charset="-120"/>
              </a:rPr>
              <a:t>?</a:t>
            </a:r>
          </a:p>
          <a:p>
            <a:pPr marL="457200" indent="-45720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altLang="zh-CN" sz="3600" dirty="0">
                <a:latin typeface="Candara" panose="020E0502030303020204" pitchFamily="34" charset="0"/>
                <a:ea typeface="DFYuanMedium-B5" panose="020F0509000000000000" pitchFamily="49" charset="-120"/>
              </a:rPr>
              <a:t>42</a:t>
            </a:r>
            <a:r>
              <a:rPr lang="zh-CN" altLang="en-US" sz="3600" dirty="0">
                <a:latin typeface="Candara" panose="020E0502030303020204" pitchFamily="34" charset="0"/>
                <a:ea typeface="DFYuanMedium-B5" panose="020F0509000000000000" pitchFamily="49" charset="-120"/>
              </a:rPr>
              <a:t>個月該如何解釋</a:t>
            </a:r>
            <a:r>
              <a:rPr lang="en-US" altLang="zh-CN" sz="3600" dirty="0">
                <a:latin typeface="Candara" panose="020E0502030303020204" pitchFamily="34" charset="0"/>
                <a:ea typeface="DFYuanMedium-B5" panose="020F0509000000000000" pitchFamily="49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689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3FDBB0-BD31-4C4B-B31A-125E36AA5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3998" cy="6857999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2507721-563C-A42B-562E-2CAD125D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6" y="219075"/>
            <a:ext cx="7800974" cy="2057399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第</a:t>
            </a:r>
            <a:r>
              <a:rPr 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1-2</a:t>
            </a:r>
            <a:r>
              <a:rPr lang="zh-TW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節中</a:t>
            </a:r>
            <a:r>
              <a:rPr lang="en-US" altLang="zh-CN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TW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神的殿</a:t>
            </a:r>
            <a:r>
              <a:rPr lang="en-US" altLang="zh-CN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TW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可能是預表什麼</a:t>
            </a:r>
            <a:r>
              <a:rPr 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?</a:t>
            </a:r>
            <a:endParaRPr lang="en-US" sz="4000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4B381B0-BCD6-4989-9444-BCDAC3E1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29840"/>
            <a:ext cx="9144000" cy="43281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6" y="2852530"/>
            <a:ext cx="8020048" cy="35204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彼得前書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2:5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你們來到主面前、也就像活石、被建造成為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靈宮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、作聖潔的祭司、藉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SimSun" panose="02010600030101010101" pitchFamily="2" charset="-122"/>
              </a:rPr>
              <a:t>著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WTEX-F" panose="02020600000000000000" pitchFamily="18" charset="-120"/>
              </a:rPr>
              <a:t>耶穌基督奉獻神所悅納的靈祭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WTEX-F" panose="02020600000000000000" pitchFamily="18" charset="-120"/>
              </a:rPr>
              <a:t>…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561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10146" cy="5953125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800" dirty="0">
                <a:solidFill>
                  <a:srgbClr val="0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約翰福音</a:t>
            </a:r>
            <a:r>
              <a:rPr lang="en-US" alt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2:19 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耶穌回答說：「你們拆毀這殿，我三日內要再建立起來。」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20 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猶太人便說：「這殿是四十六年才造成的，你三日內就再建立起來嗎？」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21 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但</a:t>
            </a:r>
            <a:r>
              <a:rPr lang="zh-TW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耶穌這話是以他的身體為殿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8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85062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10146" cy="5962650"/>
          </a:xfrm>
        </p:spPr>
        <p:txBody>
          <a:bodyPr>
            <a:normAutofit/>
          </a:bodyPr>
          <a:lstStyle/>
          <a:p>
            <a:pPr marL="22865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4800" dirty="0">
                <a:solidFill>
                  <a:srgbClr val="0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以弗所書</a:t>
            </a:r>
            <a:r>
              <a:rPr lang="en-US" alt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2:19 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這樣，你們不再作外人和客旅，是與</a:t>
            </a:r>
            <a:r>
              <a:rPr lang="zh-TW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聖徒同國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，是</a:t>
            </a:r>
            <a:r>
              <a:rPr lang="zh-TW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神家裡的人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了；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20 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並且被建造在使徒和先知的根基上，有基督耶穌自己為房角石， 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21 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各房靠他聯絡得合式，漸漸</a:t>
            </a:r>
            <a:r>
              <a:rPr lang="zh-TW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成為主的聖殿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8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65214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33FDBB0-BD31-4C4B-B31A-125E36AA5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3998" cy="6857999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AE9A3E-6625-AD76-61D0-638825FF3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49" y="342900"/>
            <a:ext cx="8220075" cy="2038350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TW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為什麼神的殿被量，但殿外的院子卻沒有</a:t>
            </a:r>
            <a:r>
              <a:rPr 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? </a:t>
            </a:r>
            <a:r>
              <a:rPr lang="zh-TW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這又預表什麼</a:t>
            </a:r>
            <a:r>
              <a:rPr 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?</a:t>
            </a:r>
          </a:p>
        </p:txBody>
      </p:sp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A4B381B0-BCD6-4989-9444-BCDAC3E1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29840"/>
            <a:ext cx="9144000" cy="43281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2852530"/>
            <a:ext cx="7753350" cy="35577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馬太福音</a:t>
            </a:r>
            <a:r>
              <a:rPr lang="en-US" alt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10:28 </a:t>
            </a:r>
            <a:r>
              <a:rPr lang="zh-TW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那殺身體不能殺靈魂的、不要怕他們．惟有能把身體和靈魂都滅在地獄裡的、正要怕他。 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8299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33FDBB0-BD31-4C4B-B31A-125E36AA5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3998" cy="6857999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412A305B-94B7-26DF-2B29-BF81E6DD8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28601"/>
            <a:ext cx="7406640" cy="2066924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4800" dirty="0">
                <a:solidFill>
                  <a:srgbClr val="FFC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TW" altLang="en-US" sz="4800" dirty="0">
                <a:solidFill>
                  <a:srgbClr val="FFC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外邦人要踐踏聖城四十二個月</a:t>
            </a:r>
            <a:r>
              <a:rPr lang="en-US" altLang="zh-CN" sz="4800" dirty="0">
                <a:solidFill>
                  <a:srgbClr val="FFC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TW" altLang="en-US" sz="4800" dirty="0">
                <a:solidFill>
                  <a:srgbClr val="D1FFD1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是何意</a:t>
            </a:r>
            <a:r>
              <a:rPr lang="en-US" sz="4800" dirty="0">
                <a:solidFill>
                  <a:srgbClr val="D1FFD1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? </a:t>
            </a:r>
            <a:endParaRPr lang="en-US" sz="2800" dirty="0">
              <a:solidFill>
                <a:srgbClr val="D1FFD1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4B381B0-BCD6-4989-9444-BCDAC3E1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29840"/>
            <a:ext cx="9144000" cy="43281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852530"/>
            <a:ext cx="7791450" cy="35577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如果</a:t>
            </a:r>
            <a:r>
              <a:rPr lang="en-US" altLang="zh-CN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聖殿</a:t>
            </a:r>
            <a:r>
              <a:rPr lang="en-US" altLang="zh-CN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，</a:t>
            </a:r>
            <a:r>
              <a:rPr lang="en-US" altLang="zh-CN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祭壇</a:t>
            </a:r>
            <a:r>
              <a:rPr lang="en-US" altLang="zh-CN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都是寓意的話，那麼</a:t>
            </a:r>
            <a:r>
              <a:rPr lang="en-US" altLang="zh-CN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四十二個月</a:t>
            </a:r>
            <a:r>
              <a:rPr lang="en-US" altLang="zh-CN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應該也不會是字面上的意義；而是指</a:t>
            </a:r>
            <a:r>
              <a:rPr lang="en-US" altLang="zh-CN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一段時間</a:t>
            </a:r>
            <a:r>
              <a:rPr lang="en-US" altLang="zh-CN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。</a:t>
            </a:r>
            <a:endParaRPr lang="en-US" sz="4400" dirty="0"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792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TW" altLang="en-US" sz="4400" dirty="0">
                <a:solidFill>
                  <a:schemeClr val="bg1"/>
                </a:solidFill>
                <a:latin typeface="DFYuanBold-B5" panose="020F0709000000000000" pitchFamily="49" charset="-120"/>
                <a:ea typeface="DFYuanBold-B5" panose="020F0709000000000000" pitchFamily="49" charset="-120"/>
              </a:rPr>
              <a:t>屬靈原則：</a:t>
            </a:r>
            <a:endParaRPr lang="en-US" sz="4400" dirty="0">
              <a:solidFill>
                <a:schemeClr val="bg1"/>
              </a:solidFill>
              <a:latin typeface="DFYuanBold-B5" panose="020F0709000000000000" pitchFamily="49" charset="-12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F7891-B6F7-429B-922D-540D6EF72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664" y="1614792"/>
            <a:ext cx="7918315" cy="4805464"/>
          </a:xfrm>
        </p:spPr>
        <p:txBody>
          <a:bodyPr anchor="t">
            <a:noAutofit/>
          </a:bodyPr>
          <a:lstStyle/>
          <a:p>
            <a: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◊"/>
            </a:pPr>
            <a:r>
              <a:rPr lang="zh-TW" altLang="en-US" sz="4000" dirty="0">
                <a:solidFill>
                  <a:srgbClr val="00008A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上帝的僕人身上必然有被主認定的生命特質。</a:t>
            </a:r>
            <a:endParaRPr lang="en-US" sz="4000" dirty="0">
              <a:solidFill>
                <a:srgbClr val="00008A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  <a:p>
            <a: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◊"/>
            </a:pPr>
            <a:r>
              <a:rPr lang="zh-TW" altLang="en-US" sz="4000" dirty="0">
                <a:solidFill>
                  <a:srgbClr val="00008A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在上帝與羔羊面前的敬拜不分地上的國度，種族，語言，與文化。</a:t>
            </a:r>
            <a:endParaRPr lang="en-US" sz="4000" dirty="0">
              <a:solidFill>
                <a:srgbClr val="00008A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◊"/>
            </a:pPr>
            <a:r>
              <a:rPr lang="zh-TW" altLang="en-US" sz="4000" dirty="0">
                <a:solidFill>
                  <a:srgbClr val="00008A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今生的生命見證與永生的榮耀地位有不可分的關係，得勝者必永遠與神同在。</a:t>
            </a:r>
            <a:endParaRPr lang="en-US" sz="9600" b="1" dirty="0">
              <a:solidFill>
                <a:srgbClr val="00008A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874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B1370F-958B-9E53-1328-C7935544A92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447675"/>
            <a:ext cx="8229600" cy="5962650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7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回顧舊約典故：</a:t>
            </a:r>
            <a:endParaRPr lang="en-US" altLang="zh-CN" sz="4400" dirty="0">
              <a:solidFill>
                <a:srgbClr val="000070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路加福音 </a:t>
            </a: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4:25 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我對你們說實話，當</a:t>
            </a:r>
            <a:r>
              <a:rPr lang="zh-TW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以利亞的時候，天閉塞了三年零六個月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遍地有大饑荒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，那時，以色列中有許多寡婦</a:t>
            </a:r>
            <a:r>
              <a:rPr lang="en-US" alt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endParaRPr lang="en-US" sz="40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雅各書</a:t>
            </a: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5:17 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以利亞與我們是一樣性情的人，他懇切禱告，求不要下雨，</a:t>
            </a:r>
            <a:r>
              <a:rPr lang="zh-TW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雨就三年零六個月不下在地上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0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860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6DBAD6-8CB8-42FF-B0D9-6CE619D42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B1370F-958B-9E53-1328-C7935544A92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0" y="466725"/>
            <a:ext cx="7762875" cy="59245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4400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四十二個月</a:t>
            </a:r>
            <a:r>
              <a:rPr lang="en-US" altLang="zh-CN" sz="4400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，</a:t>
            </a:r>
            <a:r>
              <a:rPr lang="en-US" altLang="zh-CN" sz="4400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 『</a:t>
            </a:r>
            <a:r>
              <a:rPr lang="zh-CN" altLang="en-US" sz="4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一七之內</a:t>
            </a:r>
            <a:r>
              <a:rPr lang="en-US" altLang="zh-CN" sz="4400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』 『</a:t>
            </a:r>
            <a:r>
              <a:rPr lang="zh-CN" altLang="en-US" sz="4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一七之半</a:t>
            </a:r>
            <a:r>
              <a:rPr lang="en-US" altLang="zh-CN" sz="4400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，</a:t>
            </a:r>
            <a:r>
              <a:rPr lang="en-US" altLang="zh-CN" sz="4400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一載，二載，半載</a:t>
            </a:r>
            <a:r>
              <a:rPr lang="en-US" altLang="zh-CN" sz="4400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，</a:t>
            </a:r>
            <a:r>
              <a:rPr lang="en-US" altLang="zh-CN" sz="4400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 『</a:t>
            </a:r>
            <a:r>
              <a:rPr lang="zh-CN" altLang="en-US" sz="4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一千二百九十日</a:t>
            </a:r>
            <a:r>
              <a:rPr lang="en-US" altLang="zh-CN" sz="4400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』 『</a:t>
            </a:r>
            <a:r>
              <a:rPr lang="zh-CN" altLang="en-US" sz="4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一千三百三十五日</a:t>
            </a:r>
            <a:r>
              <a:rPr lang="en-US" altLang="zh-CN" sz="4400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都是</a:t>
            </a:r>
            <a:r>
              <a:rPr lang="zh-CN" altLang="en-US" sz="4400" u="sng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但以理書</a:t>
            </a:r>
            <a:r>
              <a:rPr lang="zh-CN" altLang="en-US" sz="4400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的詞彙；因此約翰所看到的異象應該是回應先知但以理所看到的異象。</a:t>
            </a:r>
            <a:endParaRPr lang="en-US" sz="4400" dirty="0"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133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2437" y="350043"/>
            <a:ext cx="8239125" cy="61579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但以理書</a:t>
            </a:r>
            <a:r>
              <a:rPr lang="en-US" alt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WTEX-F" panose="02020600000000000000" pitchFamily="18" charset="-120"/>
              </a:rPr>
              <a:t>12:7 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我聽見那站在河水以上、穿細麻衣的、向天舉起左右手、指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SimSun" panose="02010600030101010101" pitchFamily="2" charset="-122"/>
              </a:rPr>
              <a:t>著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WTEX-F" panose="02020600000000000000" pitchFamily="18" charset="-120"/>
              </a:rPr>
              <a:t>活到永遠的主起誓、說、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要到一載、二載、半載、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打破聖民權力的時候、這一切事就都應驗了</a:t>
            </a:r>
            <a:r>
              <a:rPr lang="zh-CN" alt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8 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我聽見這話、卻不明白、就說、我主阿、這些事的結局是怎樣呢。</a:t>
            </a:r>
            <a:endParaRPr lang="en-US" sz="40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8673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1962" y="350043"/>
            <a:ext cx="8220075" cy="61579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9 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他說、但以理阿、你只管去、因為這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話已經隱藏封閉、直到末時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10 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必有許多人使自己清淨潔白、且被熬煉．但惡人仍必行惡、一切惡人都不明白、惟獨智慧人能明白。</a:t>
            </a:r>
            <a:r>
              <a:rPr 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11 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從除掉常獻的燔祭、並設立那行毀壞可憎之物的時候、必有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一千二百九十日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12 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等到一千三百三十五日的、那人便為有福。</a:t>
            </a:r>
            <a:endParaRPr lang="en-US" sz="40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2972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10146" cy="5972783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啟示錄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WTEX-F" panose="02020600000000000000" pitchFamily="18" charset="-120"/>
              </a:rPr>
              <a:t>13:5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又賜給</a:t>
            </a: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牠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說誇大褻瀆話的口．又有權柄賜給</a:t>
            </a: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牠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、可以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任意而行四十二個月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6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獸就開口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向神說褻瀆的話、褻瀆神的名、並</a:t>
            </a:r>
            <a:r>
              <a:rPr lang="zh-CN" altLang="en-US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的帳幕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、以及那些住在天上的。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7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又任憑</a:t>
            </a: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牠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與聖徒爭戰、並且得勝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．也把權柄賜給</a:t>
            </a: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牠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、制伏各族各民各方各國。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51454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22A2FB-4427-E654-1449-F381FD4A1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49355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TW" altLang="en-US" sz="6000" dirty="0">
                <a:solidFill>
                  <a:srgbClr val="2D051A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Courier New" panose="02070309020205020404" pitchFamily="49" charset="0"/>
              </a:rPr>
              <a:t>三派解經學者對這兩節經文的解釋：</a:t>
            </a:r>
            <a:endParaRPr lang="en-US" dirty="0"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9017" y="4320619"/>
            <a:ext cx="6576822" cy="1363806"/>
          </a:xfrm>
        </p:spPr>
        <p:txBody>
          <a:bodyPr anchor="ctr">
            <a:noAutofit/>
          </a:bodyPr>
          <a:lstStyle/>
          <a:p>
            <a:pPr marL="0" marR="0" lv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CN" altLang="en-US" sz="6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啟示錄 </a:t>
            </a:r>
            <a:r>
              <a:rPr lang="en-US" altLang="zh-CN" sz="6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11</a:t>
            </a:r>
            <a:r>
              <a:rPr lang="en-US" altLang="zh-CN" sz="60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:</a:t>
            </a:r>
            <a:r>
              <a:rPr lang="en-US" altLang="zh-CN" sz="6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1-2</a:t>
            </a:r>
            <a:endParaRPr lang="en-US" sz="6000" dirty="0">
              <a:solidFill>
                <a:srgbClr val="2D051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97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EBFBF68-A697-7A2A-A9E6-35D48CC5C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738423"/>
              </p:ext>
            </p:extLst>
          </p:nvPr>
        </p:nvGraphicFramePr>
        <p:xfrm>
          <a:off x="314325" y="428625"/>
          <a:ext cx="8515349" cy="6217920"/>
        </p:xfrm>
        <a:graphic>
          <a:graphicData uri="http://schemas.openxmlformats.org/drawingml/2006/table">
            <a:tbl>
              <a:tblPr/>
              <a:tblGrid>
                <a:gridCol w="1841156">
                  <a:extLst>
                    <a:ext uri="{9D8B030D-6E8A-4147-A177-3AD203B41FA5}">
                      <a16:colId xmlns:a16="http://schemas.microsoft.com/office/drawing/2014/main" val="341445566"/>
                    </a:ext>
                  </a:extLst>
                </a:gridCol>
                <a:gridCol w="2378161">
                  <a:extLst>
                    <a:ext uri="{9D8B030D-6E8A-4147-A177-3AD203B41FA5}">
                      <a16:colId xmlns:a16="http://schemas.microsoft.com/office/drawing/2014/main" val="308165564"/>
                    </a:ext>
                  </a:extLst>
                </a:gridCol>
                <a:gridCol w="1841156">
                  <a:extLst>
                    <a:ext uri="{9D8B030D-6E8A-4147-A177-3AD203B41FA5}">
                      <a16:colId xmlns:a16="http://schemas.microsoft.com/office/drawing/2014/main" val="1564167752"/>
                    </a:ext>
                  </a:extLst>
                </a:gridCol>
                <a:gridCol w="2454876">
                  <a:extLst>
                    <a:ext uri="{9D8B030D-6E8A-4147-A177-3AD203B41FA5}">
                      <a16:colId xmlns:a16="http://schemas.microsoft.com/office/drawing/2014/main" val="264787390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200" dirty="0">
                          <a:effectLst/>
                          <a:latin typeface="Candara" panose="020E0502030303020204" pitchFamily="34" charset="0"/>
                          <a:ea typeface="DFYaYiW6-B5" panose="040B0609000000000000" pitchFamily="81" charset="-120"/>
                          <a:cs typeface="PMingLiU" panose="02020500000000000000" pitchFamily="18" charset="-120"/>
                        </a:rPr>
                        <a:t>啟</a:t>
                      </a:r>
                      <a:r>
                        <a:rPr lang="en-US" altLang="zh-TW" sz="3200" dirty="0">
                          <a:effectLst/>
                          <a:latin typeface="Candara" panose="020E0502030303020204" pitchFamily="34" charset="0"/>
                          <a:ea typeface="DFYaYiW6-B5" panose="040B0609000000000000" pitchFamily="81" charset="-120"/>
                          <a:cs typeface="PMingLiU" panose="02020500000000000000" pitchFamily="18" charset="-120"/>
                        </a:rPr>
                        <a:t> </a:t>
                      </a:r>
                      <a:r>
                        <a:rPr lang="en-US" sz="3200" dirty="0">
                          <a:effectLst/>
                          <a:latin typeface="Candara" panose="020E0502030303020204" pitchFamily="34" charset="0"/>
                          <a:ea typeface="DFYaYiW6-B5" panose="040B0609000000000000" pitchFamily="81" charset="-120"/>
                          <a:cs typeface="Times New Roman" panose="02020603050405020304" pitchFamily="18" charset="0"/>
                        </a:rPr>
                        <a:t>11:1-2</a:t>
                      </a:r>
                      <a:endParaRPr lang="en-US" sz="2800" dirty="0">
                        <a:effectLst/>
                        <a:latin typeface="Candara" panose="020E0502030303020204" pitchFamily="34" charset="0"/>
                        <a:ea typeface="DFYaYiW6-B5" panose="040B0609000000000000" pitchFamily="81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3200" kern="12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DFYaYiW6-B5" panose="040B0609000000000000" pitchFamily="81" charset="-120"/>
                          <a:cs typeface="Arial" panose="020B0604020202020204" pitchFamily="34" charset="0"/>
                        </a:rPr>
                        <a:t>已過派</a:t>
                      </a:r>
                      <a:endParaRPr lang="en-US" sz="2800" dirty="0">
                        <a:effectLst/>
                        <a:latin typeface="Candara" panose="020E0502030303020204" pitchFamily="34" charset="0"/>
                        <a:ea typeface="DFYaYiW6-B5" panose="040B0609000000000000" pitchFamily="81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3200" kern="12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DFYaYiW6-B5" panose="040B0609000000000000" pitchFamily="81" charset="-120"/>
                          <a:cs typeface="Arial" panose="020B0604020202020204" pitchFamily="34" charset="0"/>
                        </a:rPr>
                        <a:t>未來派</a:t>
                      </a:r>
                      <a:endParaRPr lang="en-US" sz="2800">
                        <a:effectLst/>
                        <a:latin typeface="Candara" panose="020E0502030303020204" pitchFamily="34" charset="0"/>
                        <a:ea typeface="DFYaYiW6-B5" panose="040B0609000000000000" pitchFamily="81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3200" kern="12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DFYaYiW6-B5" panose="040B0609000000000000" pitchFamily="81" charset="-120"/>
                          <a:cs typeface="Arial" panose="020B0604020202020204" pitchFamily="34" charset="0"/>
                        </a:rPr>
                        <a:t>綜合派</a:t>
                      </a:r>
                      <a:endParaRPr lang="en-US" sz="2800" dirty="0">
                        <a:effectLst/>
                        <a:latin typeface="Candara" panose="020E0502030303020204" pitchFamily="34" charset="0"/>
                        <a:ea typeface="DFYaYiW6-B5" panose="040B0609000000000000" pitchFamily="81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19156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3200" kern="1200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Arial" panose="020B0604020202020204" pitchFamily="34" charset="0"/>
                        </a:rPr>
                        <a:t>量神的殿</a:t>
                      </a:r>
                      <a:r>
                        <a:rPr lang="zh-CN" sz="3200" kern="1200" dirty="0">
                          <a:solidFill>
                            <a:srgbClr val="C00000"/>
                          </a:solidFill>
                          <a:effectLst/>
                          <a:latin typeface="DFPYuanBold-B5" panose="020F0700000000000000" pitchFamily="34" charset="-120"/>
                          <a:ea typeface="Candara" panose="020E0502030303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dirty="0">
                        <a:solidFill>
                          <a:srgbClr val="C00000"/>
                        </a:solidFill>
                        <a:effectLst/>
                        <a:latin typeface="DFPYuanBold-B5" panose="020F0700000000000000" pitchFamily="34" charset="-120"/>
                        <a:ea typeface="DFPYuanBold-B5" panose="020F0700000000000000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200" kern="1200" dirty="0">
                          <a:solidFill>
                            <a:srgbClr val="000000"/>
                          </a:solidFill>
                          <a:effectLst/>
                          <a:latin typeface="DFYuanMedium-B5" panose="020F0509000000000000" pitchFamily="49" charset="-120"/>
                          <a:ea typeface="DFYuanMedium-B5" panose="020F0509000000000000" pitchFamily="49" charset="-120"/>
                          <a:cs typeface="Arial" panose="020B0604020202020204" pitchFamily="34" charset="0"/>
                        </a:rPr>
                        <a:t>神保守了</a:t>
                      </a:r>
                      <a:r>
                        <a:rPr lang="zh-CN" sz="3200" u="sng" kern="1200" dirty="0">
                          <a:solidFill>
                            <a:srgbClr val="0000FF"/>
                          </a:solidFill>
                          <a:effectLst/>
                          <a:latin typeface="DFPYuanBold-B5" panose="020F0700000000000000" pitchFamily="34" charset="-12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第一世紀</a:t>
                      </a:r>
                      <a:r>
                        <a:rPr lang="zh-TW" sz="3200" kern="1200" dirty="0">
                          <a:solidFill>
                            <a:srgbClr val="000000"/>
                          </a:solidFill>
                          <a:effectLst/>
                          <a:latin typeface="DFYuanMedium-B5" panose="020F0509000000000000" pitchFamily="49" charset="-120"/>
                          <a:ea typeface="DFYuanMedium-B5" panose="020F0509000000000000" pitchFamily="49" charset="-120"/>
                          <a:cs typeface="Arial" panose="020B0604020202020204" pitchFamily="34" charset="0"/>
                        </a:rPr>
                        <a:t>信徒的靈命</a:t>
                      </a:r>
                      <a:endParaRPr lang="en-US" sz="2800" dirty="0">
                        <a:effectLst/>
                        <a:latin typeface="DFYuanMedium-B5" panose="020F0509000000000000" pitchFamily="49" charset="-120"/>
                        <a:ea typeface="DFYuanMedium-B5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3200" kern="1200" dirty="0">
                          <a:solidFill>
                            <a:srgbClr val="000000"/>
                          </a:solidFill>
                          <a:effectLst/>
                          <a:latin typeface="DFYuanMedium-B5" panose="020F0509000000000000" pitchFamily="49" charset="-120"/>
                          <a:ea typeface="DFYuanMedium-B5" panose="020F0509000000000000" pitchFamily="49" charset="-120"/>
                          <a:cs typeface="Arial" panose="020B0604020202020204" pitchFamily="34" charset="0"/>
                        </a:rPr>
                        <a:t>聖殿在</a:t>
                      </a:r>
                      <a:r>
                        <a:rPr lang="zh-CN" sz="3200" u="sng" kern="1200" dirty="0">
                          <a:solidFill>
                            <a:srgbClr val="0000FF"/>
                          </a:solidFill>
                          <a:effectLst/>
                          <a:latin typeface="DFPYuanBold-B5" panose="020F0700000000000000" pitchFamily="34" charset="-12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末日前</a:t>
                      </a:r>
                      <a:r>
                        <a:rPr lang="zh-CN" sz="3200" kern="1200" dirty="0">
                          <a:solidFill>
                            <a:srgbClr val="000000"/>
                          </a:solidFill>
                          <a:effectLst/>
                          <a:latin typeface="DFYuanMedium-B5" panose="020F0509000000000000" pitchFamily="49" charset="-120"/>
                          <a:ea typeface="DFYuanMedium-B5" panose="020F0509000000000000" pitchFamily="49" charset="-120"/>
                          <a:cs typeface="Arial" panose="020B0604020202020204" pitchFamily="34" charset="0"/>
                        </a:rPr>
                        <a:t>被重建</a:t>
                      </a:r>
                      <a:endParaRPr lang="en-US" sz="2800" dirty="0">
                        <a:effectLst/>
                        <a:latin typeface="DFYuanMedium-B5" panose="020F0509000000000000" pitchFamily="49" charset="-120"/>
                        <a:ea typeface="DFYuanMedium-B5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200" kern="1200" dirty="0">
                          <a:solidFill>
                            <a:srgbClr val="000000"/>
                          </a:solidFill>
                          <a:effectLst/>
                          <a:latin typeface="DFYuanMedium-B5" panose="020F0509000000000000" pitchFamily="49" charset="-120"/>
                          <a:ea typeface="DFYuanMedium-B5" panose="020F0509000000000000" pitchFamily="49" charset="-120"/>
                          <a:cs typeface="Arial" panose="020B0604020202020204" pitchFamily="34" charset="0"/>
                        </a:rPr>
                        <a:t>神保守</a:t>
                      </a:r>
                      <a:r>
                        <a:rPr lang="zh-CN" sz="3200" u="sng" kern="1200" dirty="0">
                          <a:solidFill>
                            <a:srgbClr val="0000FF"/>
                          </a:solidFill>
                          <a:effectLst/>
                          <a:latin typeface="DFPYuanBold-B5" panose="020F0700000000000000" pitchFamily="34" charset="-12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歷世歷代</a:t>
                      </a:r>
                      <a:r>
                        <a:rPr lang="zh-TW" sz="3200" kern="1200" dirty="0">
                          <a:solidFill>
                            <a:srgbClr val="000000"/>
                          </a:solidFill>
                          <a:effectLst/>
                          <a:latin typeface="DFYuanMedium-B5" panose="020F0509000000000000" pitchFamily="49" charset="-120"/>
                          <a:ea typeface="DFYuanMedium-B5" panose="020F0509000000000000" pitchFamily="49" charset="-120"/>
                          <a:cs typeface="Arial" panose="020B0604020202020204" pitchFamily="34" charset="0"/>
                        </a:rPr>
                        <a:t>信徒的靈命</a:t>
                      </a:r>
                      <a:endParaRPr lang="en-US" sz="2800" dirty="0">
                        <a:effectLst/>
                        <a:latin typeface="DFYuanMedium-B5" panose="020F0509000000000000" pitchFamily="49" charset="-120"/>
                        <a:ea typeface="DFYuanMedium-B5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970666"/>
                  </a:ext>
                </a:extLst>
              </a:tr>
              <a:tr h="365760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200" kern="1200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Arial" panose="020B0604020202020204" pitchFamily="34" charset="0"/>
                        </a:rPr>
                        <a:t>殿外的院子和聖城被踐踏四十二個月</a:t>
                      </a:r>
                      <a:r>
                        <a:rPr lang="zh-TW" sz="3200" kern="1200" dirty="0">
                          <a:solidFill>
                            <a:srgbClr val="C00000"/>
                          </a:solidFill>
                          <a:effectLst/>
                          <a:latin typeface="DFPYuanBold-B5" panose="020F0700000000000000" pitchFamily="34" charset="-120"/>
                          <a:ea typeface="Candara" panose="020E0502030303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dirty="0">
                        <a:solidFill>
                          <a:srgbClr val="C00000"/>
                        </a:solidFill>
                        <a:effectLst/>
                        <a:latin typeface="DFPYuanBold-B5" panose="020F0700000000000000" pitchFamily="34" charset="-120"/>
                        <a:ea typeface="DFPYuanBold-B5" panose="020F0700000000000000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200" kern="1200" dirty="0">
                          <a:solidFill>
                            <a:srgbClr val="000000"/>
                          </a:solidFill>
                          <a:effectLst/>
                          <a:latin typeface="DFYuanMedium-B5" panose="020F0509000000000000" pitchFamily="49" charset="-120"/>
                          <a:ea typeface="DFYuanMedium-B5" panose="020F0509000000000000" pitchFamily="49" charset="-120"/>
                          <a:cs typeface="Arial" panose="020B0604020202020204" pitchFamily="34" charset="0"/>
                        </a:rPr>
                        <a:t>第一次猶太人與羅馬的戰爭</a:t>
                      </a: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HanWangYenLight" panose="02020300000000000000" pitchFamily="18" charset="-120"/>
                          <a:cs typeface="Arial" panose="020B0604020202020204" pitchFamily="34" charset="0"/>
                        </a:rPr>
                        <a:t>66-70AD</a:t>
                      </a: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)</a:t>
                      </a:r>
                      <a:r>
                        <a:rPr lang="zh-TW" sz="3200" u="sng" kern="1200" dirty="0">
                          <a:solidFill>
                            <a:srgbClr val="0000FF"/>
                          </a:solidFill>
                          <a:effectLst/>
                          <a:latin typeface="DFPYuanBold-B5" panose="020F0700000000000000" pitchFamily="34" charset="-12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耶路撒冷及聖殿</a:t>
                      </a:r>
                      <a:r>
                        <a:rPr lang="zh-CN" sz="3200" kern="1200" dirty="0">
                          <a:solidFill>
                            <a:srgbClr val="000000"/>
                          </a:solidFill>
                          <a:effectLst/>
                          <a:latin typeface="DFYuanMedium-B5" panose="020F0509000000000000" pitchFamily="49" charset="-120"/>
                          <a:ea typeface="DFYuanMedium-B5" panose="020F0509000000000000" pitchFamily="49" charset="-120"/>
                          <a:cs typeface="Arial" panose="020B0604020202020204" pitchFamily="34" charset="0"/>
                        </a:rPr>
                        <a:t>被毀滅</a:t>
                      </a:r>
                      <a:endParaRPr lang="en-US" sz="2800" dirty="0">
                        <a:effectLst/>
                        <a:latin typeface="DFYuanMedium-B5" panose="020F0509000000000000" pitchFamily="49" charset="-120"/>
                        <a:ea typeface="DFYuanMedium-B5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3200" u="sng" kern="1200" dirty="0">
                          <a:solidFill>
                            <a:srgbClr val="0000FF"/>
                          </a:solidFill>
                          <a:effectLst/>
                          <a:latin typeface="DFPYuanBold-B5" panose="020F0700000000000000" pitchFamily="34" charset="-12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末日前的</a:t>
                      </a:r>
                      <a:r>
                        <a:rPr lang="zh-CN" sz="3200" kern="1200" dirty="0">
                          <a:solidFill>
                            <a:srgbClr val="000000"/>
                          </a:solidFill>
                          <a:effectLst/>
                          <a:latin typeface="DFYuanMedium-B5" panose="020F0509000000000000" pitchFamily="49" charset="-120"/>
                          <a:ea typeface="DFYuanMedium-B5" panose="020F0509000000000000" pitchFamily="49" charset="-120"/>
                          <a:cs typeface="Arial" panose="020B0604020202020204" pitchFamily="34" charset="0"/>
                        </a:rPr>
                        <a:t>信徒被迫害三年半</a:t>
                      </a:r>
                      <a:endParaRPr lang="en-US" sz="2800" dirty="0">
                        <a:effectLst/>
                        <a:latin typeface="DFYuanMedium-B5" panose="020F0509000000000000" pitchFamily="49" charset="-120"/>
                        <a:ea typeface="DFYuanMedium-B5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3200" u="sng" kern="1200" dirty="0">
                          <a:solidFill>
                            <a:srgbClr val="0000FF"/>
                          </a:solidFill>
                          <a:effectLst/>
                          <a:latin typeface="DFPYuanBold-B5" panose="020F0700000000000000" pitchFamily="34" charset="-12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歷世歷代</a:t>
                      </a:r>
                      <a:r>
                        <a:rPr lang="zh-TW" sz="3200" kern="1200" dirty="0">
                          <a:solidFill>
                            <a:srgbClr val="000000"/>
                          </a:solidFill>
                          <a:effectLst/>
                          <a:latin typeface="DFYuanMedium-B5" panose="020F0509000000000000" pitchFamily="49" charset="-120"/>
                          <a:ea typeface="DFYuanMedium-B5" panose="020F0509000000000000" pitchFamily="49" charset="-120"/>
                          <a:cs typeface="Arial" panose="020B0604020202020204" pitchFamily="34" charset="0"/>
                        </a:rPr>
                        <a:t>信徒受逼迫，甚至性命受害四十二個月象徵</a:t>
                      </a:r>
                      <a:r>
                        <a:rPr lang="zh-CN" sz="3200" u="sng" kern="1200" dirty="0">
                          <a:solidFill>
                            <a:srgbClr val="0000FF"/>
                          </a:solidFill>
                          <a:effectLst/>
                          <a:latin typeface="DFPYuanBold-B5" panose="020F0700000000000000" pitchFamily="34" charset="-12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整個教會時期</a:t>
                      </a:r>
                      <a:r>
                        <a:rPr lang="zh-CN" sz="3200" kern="1200" dirty="0">
                          <a:solidFill>
                            <a:srgbClr val="0000FF"/>
                          </a:solidFill>
                          <a:effectLst/>
                          <a:latin typeface="DFPYuanBold-B5" panose="020F0700000000000000" pitchFamily="34" charset="-120"/>
                          <a:ea typeface="Candara" panose="020E0502030303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TW" sz="3200" kern="12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HanWangYenLight" panose="02020300000000000000" pitchFamily="18" charset="-120"/>
                          <a:cs typeface="Arial" panose="020B0604020202020204" pitchFamily="34" charset="0"/>
                        </a:rPr>
                        <a:t>。</a:t>
                      </a:r>
                      <a:endParaRPr lang="en-US" sz="2800" dirty="0">
                        <a:effectLst/>
                        <a:latin typeface="DFPYuanBold-B5" panose="020F0700000000000000" pitchFamily="34" charset="-120"/>
                        <a:ea typeface="DFPYuanBold-B5" panose="020F0700000000000000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717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34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93700" y="457200"/>
            <a:ext cx="8356600" cy="6057900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已過派</a:t>
            </a:r>
            <a:r>
              <a:rPr lang="en-US" alt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(</a:t>
            </a:r>
            <a:r>
              <a:rPr lang="zh-CN" altLang="en-US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歷史派</a:t>
            </a:r>
            <a:r>
              <a:rPr lang="en-US" alt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)</a:t>
            </a:r>
            <a:r>
              <a:rPr lang="zh-CN" altLang="en-US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觀點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Courier New" panose="02070309020205020404" pitchFamily="49" charset="0"/>
              </a:rPr>
              <a:t>：</a:t>
            </a:r>
            <a:r>
              <a:rPr lang="zh-TW" sz="4400" dirty="0">
                <a:solidFill>
                  <a:srgbClr val="1D2F2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啟示錄所記載的，已經發生在西元</a:t>
            </a:r>
            <a:r>
              <a:rPr lang="en-GB" sz="4400" dirty="0">
                <a:solidFill>
                  <a:srgbClr val="1D2F2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70</a:t>
            </a:r>
            <a:r>
              <a:rPr lang="zh-TW" sz="4400" dirty="0">
                <a:solidFill>
                  <a:srgbClr val="1D2F2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年</a:t>
            </a:r>
            <a:r>
              <a:rPr lang="en-US" altLang="zh-TW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(</a:t>
            </a:r>
            <a:r>
              <a:rPr lang="zh-CN" altLang="en-US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所以他們認為啟示錄寫於尼祿做皇帝的時候，</a:t>
            </a:r>
            <a:r>
              <a:rPr lang="en-US" altLang="zh-CN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60</a:t>
            </a:r>
            <a:r>
              <a:rPr lang="zh-CN" altLang="en-US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年代</a:t>
            </a:r>
            <a:r>
              <a:rPr lang="en-US" altLang="zh-TW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)</a:t>
            </a:r>
            <a:r>
              <a:rPr lang="zh-TW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。</a:t>
            </a:r>
            <a:endParaRPr lang="en-US" altLang="zh-TW" sz="3600" dirty="0">
              <a:solidFill>
                <a:srgbClr val="4B4BFF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Courier New" panose="02070309020205020404" pitchFamily="49" charset="0"/>
            </a:endParaRPr>
          </a:p>
          <a:p>
            <a:pPr marL="0" indent="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修訂版</a:t>
            </a:r>
            <a:r>
              <a:rPr lang="zh-TW" sz="4400" kern="12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未來派</a:t>
            </a:r>
            <a:r>
              <a:rPr lang="zh-CN" altLang="en-US" sz="4400" kern="12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觀點</a:t>
            </a:r>
            <a:r>
              <a:rPr lang="zh-TW" sz="4400" b="1" kern="12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：</a:t>
            </a:r>
            <a:r>
              <a:rPr lang="zh-CN" altLang="en-US" sz="4400" kern="1200" dirty="0">
                <a:solidFill>
                  <a:srgbClr val="1D2F2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聖殿與聖城都是寓意的</a:t>
            </a:r>
            <a:r>
              <a:rPr lang="zh-TW" sz="4400" kern="1200" dirty="0">
                <a:solidFill>
                  <a:srgbClr val="1D2F2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。</a:t>
            </a:r>
            <a:r>
              <a:rPr lang="zh-CN" altLang="en-US" sz="4400" kern="1200" dirty="0">
                <a:solidFill>
                  <a:srgbClr val="1D2F2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神的殿，祭壇和禮拜的人都是指得救的以色列人，他們都受到上帝的保護。</a:t>
            </a:r>
            <a:endParaRPr lang="en-US" sz="4400" dirty="0">
              <a:solidFill>
                <a:srgbClr val="1D2F2F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464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93700" y="457200"/>
            <a:ext cx="8356600" cy="6057900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800" dirty="0">
                <a:solidFill>
                  <a:srgbClr val="00002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時代論</a:t>
            </a:r>
            <a:r>
              <a:rPr lang="zh-CN" sz="4800" dirty="0">
                <a:solidFill>
                  <a:srgbClr val="C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未來派</a:t>
            </a:r>
            <a:r>
              <a:rPr lang="zh-CN" altLang="en-US" sz="4800" dirty="0">
                <a:solidFill>
                  <a:srgbClr val="C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觀點</a:t>
            </a:r>
            <a:r>
              <a:rPr lang="zh-CN" altLang="en-US" sz="4800" dirty="0">
                <a:solidFill>
                  <a:srgbClr val="2D051A"/>
                </a:solidFill>
                <a:effectLst/>
                <a:ea typeface="DFPWeiBei-B5" panose="03000700000000000000" pitchFamily="66" charset="-120"/>
                <a:cs typeface="Arial" panose="020B0604020202020204" pitchFamily="34" charset="0"/>
              </a:rPr>
              <a:t>：</a:t>
            </a:r>
            <a:r>
              <a:rPr lang="zh-CN" altLang="en-US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這些事發生在主末次再來之前；</a:t>
            </a:r>
            <a:r>
              <a:rPr lang="en-US" altLang="zh-CN" sz="4400" dirty="0">
                <a:solidFill>
                  <a:srgbClr val="4B4BFF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『</a:t>
            </a:r>
            <a:r>
              <a:rPr lang="zh-CN" alt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聖城</a:t>
            </a:r>
            <a:r>
              <a:rPr lang="en-US" altLang="zh-CN" sz="4400" dirty="0">
                <a:solidFill>
                  <a:srgbClr val="4B4BFF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』</a:t>
            </a:r>
            <a:r>
              <a:rPr lang="zh-CN" alt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和</a:t>
            </a:r>
            <a:r>
              <a:rPr lang="en-US" altLang="zh-CN" sz="4400" dirty="0">
                <a:solidFill>
                  <a:srgbClr val="4B4BFF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『</a:t>
            </a:r>
            <a:r>
              <a:rPr lang="zh-CN" alt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聖殿</a:t>
            </a:r>
            <a:r>
              <a:rPr lang="en-US" altLang="zh-CN" sz="4400" dirty="0">
                <a:solidFill>
                  <a:srgbClr val="4B4BFF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』</a:t>
            </a:r>
            <a:r>
              <a:rPr lang="zh-CN" alt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都是指地上實體的建築。</a:t>
            </a:r>
            <a:r>
              <a:rPr lang="zh-CN" altLang="en-US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在殿裡做禮拜</a:t>
            </a:r>
            <a:r>
              <a:rPr lang="en-US" altLang="zh-CN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(</a:t>
            </a:r>
            <a:r>
              <a:rPr lang="zh-CN" altLang="en-US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敬拜</a:t>
            </a:r>
            <a:r>
              <a:rPr lang="en-US" altLang="zh-CN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)</a:t>
            </a:r>
            <a:r>
              <a:rPr lang="zh-CN" altLang="en-US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的是</a:t>
            </a:r>
            <a:r>
              <a:rPr lang="zh-CN" altLang="en-US" sz="4400" u="sng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信主的猶太人</a:t>
            </a:r>
            <a:r>
              <a:rPr lang="zh-CN" altLang="en-US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；在外院的是不信主的猶太人。外邦人要踐踏外院；以色列的</a:t>
            </a:r>
            <a:r>
              <a:rPr lang="en-US" altLang="zh-CN" sz="44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『</a:t>
            </a:r>
            <a:r>
              <a:rPr lang="zh-CN" altLang="en-US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餘民</a:t>
            </a:r>
            <a:r>
              <a:rPr lang="en-US" altLang="zh-CN" sz="44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』</a:t>
            </a:r>
            <a:r>
              <a:rPr lang="en-US" altLang="zh-CN" sz="44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(</a:t>
            </a:r>
            <a:r>
              <a:rPr lang="zh-CN" altLang="en-US" sz="44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得救的以色列人</a:t>
            </a:r>
            <a:r>
              <a:rPr lang="en-US" altLang="zh-CN" sz="44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)</a:t>
            </a:r>
            <a:r>
              <a:rPr lang="zh-CN" altLang="en-US" sz="44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要受到上帝的保護。</a:t>
            </a:r>
            <a:endParaRPr lang="en-US" sz="4800" dirty="0">
              <a:solidFill>
                <a:srgbClr val="2D051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450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76250" y="457200"/>
            <a:ext cx="8215312" cy="6057900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800" kern="12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綜合派</a:t>
            </a:r>
            <a:r>
              <a:rPr lang="zh-CN" altLang="en-US" sz="4800" kern="12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觀點</a:t>
            </a:r>
            <a:r>
              <a:rPr lang="zh-TW" sz="4800" kern="12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：</a:t>
            </a:r>
            <a:r>
              <a:rPr lang="zh-TW" sz="4400" kern="12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啟示錄的異象有預言性，</a:t>
            </a:r>
            <a:r>
              <a:rPr lang="zh-CN" altLang="en-US" sz="4400" kern="12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並</a:t>
            </a:r>
            <a:r>
              <a:rPr lang="zh-TW" sz="4400" kern="12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會在教會時期中多次應驗，</a:t>
            </a:r>
            <a:r>
              <a:rPr lang="zh-CN" altLang="en-US" sz="4400" kern="12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甚</a:t>
            </a:r>
            <a:r>
              <a:rPr lang="zh-TW" sz="4400" kern="12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且會在末日</a:t>
            </a:r>
            <a:r>
              <a:rPr lang="zh-CN" altLang="en-US" sz="4400" kern="12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有</a:t>
            </a:r>
            <a:r>
              <a:rPr lang="zh-TW" sz="4400" kern="12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終極</a:t>
            </a:r>
            <a:r>
              <a:rPr lang="zh-CN" altLang="en-US" sz="4400" kern="12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的</a:t>
            </a:r>
            <a:r>
              <a:rPr lang="zh-TW" sz="4400" kern="12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應驗。</a:t>
            </a:r>
            <a:r>
              <a:rPr lang="en-US" altLang="zh-CN" sz="4400" kern="12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『</a:t>
            </a:r>
            <a:r>
              <a:rPr lang="zh-CN" altLang="en-US" sz="4400" kern="12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外院</a:t>
            </a:r>
            <a:r>
              <a:rPr lang="en-US" altLang="zh-CN" sz="4400" kern="12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』</a:t>
            </a:r>
            <a:r>
              <a:rPr lang="zh-CN" altLang="en-US" sz="4400" kern="12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的解釋分兩派：</a:t>
            </a:r>
            <a:r>
              <a:rPr lang="en-US" altLang="zh-CN" sz="4400" kern="12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(1)</a:t>
            </a:r>
            <a:r>
              <a:rPr lang="zh-CN" altLang="en-US" sz="4400" kern="12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在末後爭戰中受逼迫而身體受苦的聖徒；或</a:t>
            </a:r>
            <a:r>
              <a:rPr lang="en-US" altLang="zh-CN" sz="4400" kern="12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(2)</a:t>
            </a:r>
            <a:r>
              <a:rPr lang="zh-CN" altLang="en-US" sz="4400" kern="12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在末後爭戰中離道反教的教會。</a:t>
            </a:r>
            <a:r>
              <a:rPr lang="en-US" altLang="zh-CN" sz="4400" kern="12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(</a:t>
            </a:r>
            <a:r>
              <a:rPr lang="zh-CN" altLang="en-US" sz="4400" kern="12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參考</a:t>
            </a:r>
            <a:r>
              <a:rPr lang="en-US" altLang="zh-CN" sz="4400" kern="12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2-3</a:t>
            </a:r>
            <a:r>
              <a:rPr lang="zh-CN" altLang="en-US" sz="4400" kern="12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章給七個教會的信。</a:t>
            </a:r>
            <a:r>
              <a:rPr lang="en-US" altLang="zh-CN" sz="4400" kern="12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)</a:t>
            </a:r>
            <a:endParaRPr lang="en-US" sz="88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031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6928" y="228600"/>
            <a:ext cx="8219872" cy="6391275"/>
          </a:xfrm>
        </p:spPr>
        <p:txBody>
          <a:bodyPr anchor="ctr">
            <a:noAutofit/>
          </a:bodyPr>
          <a:lstStyle/>
          <a:p>
            <a:pPr marL="251465" marR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O </a:t>
            </a:r>
            <a:r>
              <a:rPr lang="zh-TW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七號的序曲</a:t>
            </a:r>
            <a:r>
              <a:rPr lang="en-US" altLang="zh-TW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(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8:2-6)</a:t>
            </a:r>
            <a:r>
              <a:rPr lang="en-US" altLang="zh-TW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– </a:t>
            </a:r>
            <a:r>
              <a:rPr lang="zh-TW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第</a:t>
            </a:r>
            <a:r>
              <a:rPr lang="en-US" altLang="zh-TW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9a </a:t>
            </a:r>
            <a:r>
              <a:rPr lang="zh-TW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課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251465" marR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O </a:t>
            </a:r>
            <a:r>
              <a:rPr lang="zh-TW" sz="3200" b="1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七號</a:t>
            </a:r>
            <a:r>
              <a:rPr lang="en-US" altLang="zh-TW" sz="3200" b="1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(</a:t>
            </a:r>
            <a:r>
              <a:rPr lang="en-US" sz="3200" b="1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8:7-9:20 &amp; 11:15-19</a:t>
            </a:r>
            <a:r>
              <a:rPr lang="en-US" altLang="zh-TW" sz="3200" b="1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) – </a:t>
            </a:r>
            <a:r>
              <a:rPr lang="zh-TW" sz="3200" b="1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第</a:t>
            </a:r>
            <a:r>
              <a:rPr lang="en-US" altLang="zh-TW" sz="3200" b="1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9b &amp; 10 </a:t>
            </a:r>
            <a:r>
              <a:rPr lang="zh-TW" sz="3200" b="1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課</a:t>
            </a:r>
            <a:endParaRPr lang="en-US" sz="3200" dirty="0">
              <a:solidFill>
                <a:srgbClr val="2D051A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914400" marR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0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§</a:t>
            </a:r>
            <a:r>
              <a:rPr lang="zh-TW" sz="36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插曲二</a:t>
            </a:r>
            <a:r>
              <a:rPr lang="en-US" altLang="zh-TW" sz="36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(</a:t>
            </a:r>
            <a:r>
              <a:rPr lang="en-US" sz="36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10:1-11:14)</a:t>
            </a:r>
            <a:r>
              <a:rPr lang="zh-TW" sz="36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– </a:t>
            </a:r>
            <a:r>
              <a:rPr lang="zh-TW" sz="36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第</a:t>
            </a:r>
            <a:r>
              <a:rPr lang="en-US" altLang="zh-TW" sz="36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14 &amp; 15 </a:t>
            </a:r>
            <a:r>
              <a:rPr lang="zh-TW" sz="36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課</a:t>
            </a:r>
            <a:endParaRPr lang="en-US" sz="3600" dirty="0">
              <a:solidFill>
                <a:srgbClr val="0000FF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914400" marR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3200" b="1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§插曲三</a:t>
            </a:r>
            <a:r>
              <a:rPr lang="en-US" altLang="zh-TW" sz="3200" b="1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(</a:t>
            </a:r>
            <a:r>
              <a:rPr lang="en-US" sz="3200" b="1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12:1-14:20)</a:t>
            </a:r>
            <a:r>
              <a:rPr lang="zh-TW" sz="3200" b="1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–  </a:t>
            </a:r>
            <a:r>
              <a:rPr lang="zh-TW" sz="3200" b="1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第</a:t>
            </a:r>
            <a:r>
              <a:rPr lang="en-US" altLang="zh-TW" sz="3200" b="1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16-18 </a:t>
            </a:r>
            <a:r>
              <a:rPr lang="zh-TW" sz="3200" b="1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課</a:t>
            </a:r>
            <a:endParaRPr lang="en-US" sz="3200" dirty="0">
              <a:solidFill>
                <a:srgbClr val="4B4BFF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251465" marR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O </a:t>
            </a:r>
            <a:r>
              <a:rPr lang="zh-TW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七碗的序曲</a:t>
            </a:r>
            <a:r>
              <a:rPr lang="en-US" altLang="zh-TW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(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15:1-8</a:t>
            </a:r>
            <a:r>
              <a:rPr lang="en-US" altLang="zh-TW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) – </a:t>
            </a:r>
            <a:r>
              <a:rPr lang="zh-TW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第</a:t>
            </a:r>
            <a:r>
              <a:rPr lang="en-US" altLang="zh-TW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11a </a:t>
            </a:r>
            <a:r>
              <a:rPr lang="zh-TW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課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251465" marR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O </a:t>
            </a:r>
            <a:r>
              <a:rPr lang="zh-TW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七碗</a:t>
            </a:r>
            <a:r>
              <a:rPr lang="en-US" altLang="zh-TW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(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16:1-21)</a:t>
            </a:r>
            <a:r>
              <a:rPr lang="zh-TW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– </a:t>
            </a:r>
            <a:r>
              <a:rPr lang="zh-TW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第</a:t>
            </a:r>
            <a:r>
              <a:rPr lang="en-US" altLang="zh-TW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11b &amp; 12 </a:t>
            </a:r>
            <a:r>
              <a:rPr lang="zh-TW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課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8557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10146" cy="5943600"/>
          </a:xfrm>
        </p:spPr>
        <p:txBody>
          <a:bodyPr anchor="ctr"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『祭壇』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在此原文字義是『獻祭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/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犧牲之處』</a:t>
            </a:r>
            <a:r>
              <a:rPr lang="zh-TW" sz="4400" dirty="0">
                <a:solidFill>
                  <a:srgbClr val="001918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，指向聖徒為信仰而受難之處；回應第六章所述祭壇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TW" sz="4400" dirty="0">
                <a:solidFill>
                  <a:srgbClr val="4B4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有為神的道，並為作見證，被殺之人的靈魂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(6:9)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。</a:t>
            </a:r>
            <a:r>
              <a:rPr lang="zh-CN" sz="4400" dirty="0">
                <a:solidFill>
                  <a:srgbClr val="001918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新舊約都</a:t>
            </a:r>
            <a:r>
              <a:rPr lang="zh-CN" altLang="en-US" sz="4400" dirty="0">
                <a:solidFill>
                  <a:srgbClr val="001918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提到</a:t>
            </a:r>
            <a:r>
              <a:rPr lang="zh-CN" sz="4400" dirty="0">
                <a:solidFill>
                  <a:srgbClr val="001918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上帝的百姓也是祂所揀選的祭司。</a:t>
            </a:r>
            <a:endParaRPr lang="en-US" sz="4400" dirty="0">
              <a:solidFill>
                <a:srgbClr val="001918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38677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8229600" cy="5943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800" dirty="0">
                <a:solidFill>
                  <a:srgbClr val="00008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『聖城』在啟示錄中往往是指</a:t>
            </a:r>
            <a:r>
              <a:rPr lang="zh-CN" altLang="en-US" sz="4800" dirty="0">
                <a:solidFill>
                  <a:srgbClr val="00008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：</a:t>
            </a:r>
            <a:endParaRPr lang="en-US" altLang="zh-TW" sz="4800" dirty="0">
              <a:solidFill>
                <a:srgbClr val="00008A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  <a:p>
            <a:pPr marL="914400" indent="-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末世的教會</a:t>
            </a:r>
            <a:r>
              <a:rPr lang="en-US" alt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altLang="zh-TW" sz="44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en-US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</a:rPr>
              <a:t>20:9</a:t>
            </a:r>
            <a:r>
              <a:rPr lang="zh-CN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</a:rPr>
              <a:t>，『</a:t>
            </a:r>
            <a:r>
              <a:rPr lang="zh-TW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他們上來遍滿了全地，圍住聖徒的營，與</a:t>
            </a:r>
            <a:r>
              <a:rPr lang="zh-TW" sz="4400" u="sng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蒙愛的城</a:t>
            </a:r>
            <a:r>
              <a:rPr lang="zh-TW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，就有火從天降下，燒滅了他們。</a:t>
            </a:r>
            <a:r>
              <a:rPr lang="zh-TW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</a:rPr>
              <a:t>』</a:t>
            </a:r>
            <a:r>
              <a:rPr lang="en-US" altLang="zh-TW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</a:rPr>
              <a:t>)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或是</a:t>
            </a:r>
            <a:endParaRPr lang="en-US" sz="4400" dirty="0">
              <a:solidFill>
                <a:srgbClr val="2D051A"/>
              </a:solidFill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5640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2437" y="335756"/>
            <a:ext cx="8239125" cy="6186488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685800" indent="-6858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天上的耶路撒冷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</a:rPr>
              <a:t>(3:12, </a:t>
            </a:r>
            <a:r>
              <a:rPr lang="zh-TW" sz="4400" dirty="0">
                <a:solidFill>
                  <a:srgbClr val="0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得勝的，我要叫他在我神殿中作柱子，他也必不再從那裡出去，我又要將我神的名，和我神城的名，</a:t>
            </a:r>
            <a:r>
              <a:rPr lang="en-US" altLang="zh-TW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sz="4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這城就是從天上從我神那裡降下來的新耶路撒冷</a:t>
            </a:r>
            <a:r>
              <a:rPr lang="en-US" altLang="zh-TW" sz="4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並我的新名，都寫在他上面。</a:t>
            </a:r>
            <a:r>
              <a:rPr lang="zh-CN" sz="4400" dirty="0">
                <a:solidFill>
                  <a:srgbClr val="0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</a:rPr>
              <a:t>21:2, 10)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</a:rPr>
              <a:t>。</a:t>
            </a:r>
            <a:endParaRPr lang="en-US" sz="4400" dirty="0"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4437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B1370F-958B-9E53-1328-C7935544A92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6725" y="457200"/>
            <a:ext cx="8229599" cy="5962650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FF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回顧舊約典故：</a:t>
            </a:r>
            <a:endParaRPr lang="en-US" altLang="zh-CN" sz="4400" dirty="0">
              <a:solidFill>
                <a:srgbClr val="FF0000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  <a:p>
            <a:pPr marL="0" marR="0" indent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路加福音 </a:t>
            </a: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4:25 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我對你們說實話，當</a:t>
            </a:r>
            <a:r>
              <a:rPr lang="zh-TW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以利亞的時候，天閉塞了三年零六個月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遍地有大饑荒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，那時，以色列中有許多寡婦</a:t>
            </a:r>
            <a:r>
              <a:rPr lang="en-US" alt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endParaRPr lang="en-US" sz="40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marR="0" indent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雅各書</a:t>
            </a: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5:17 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以利亞與我們是一樣性情的人，他懇切禱告，求不要下雨，</a:t>
            </a:r>
            <a:r>
              <a:rPr lang="zh-TW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雨就三年零六個月不下在地上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0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09485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6F33B-0904-81B9-4526-F1B7A5921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49" y="457200"/>
            <a:ext cx="8220075" cy="5915025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以利亞在基立溪</a:t>
            </a:r>
            <a:r>
              <a:rPr lang="en-US" altLang="zh-CN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/</a:t>
            </a:r>
            <a:r>
              <a:rPr lang="zh-CN" altLang="en-US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撒勒法的服事</a:t>
            </a:r>
            <a:r>
              <a:rPr lang="zh-CN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也指向主耶穌在地上三年半的服事。所以</a:t>
            </a:r>
            <a:r>
              <a:rPr lang="en-US" altLang="zh-CN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『</a:t>
            </a:r>
            <a:r>
              <a:rPr lang="zh-CN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四十二個月</a:t>
            </a:r>
            <a:r>
              <a:rPr lang="en-US" altLang="zh-CN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』</a:t>
            </a:r>
            <a:r>
              <a:rPr lang="zh-CN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與主耶穌有相當密切的關係，也與接下去要看的經文有密切的關係。</a:t>
            </a:r>
            <a:endParaRPr lang="en-US" sz="4000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57697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6F33B-0904-81B9-4526-F1B7A5921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49" y="457200"/>
            <a:ext cx="8220075" cy="616267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整個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11:3-12</a:t>
            </a:r>
            <a:r>
              <a:rPr lang="zh-CN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的敘述模式</a:t>
            </a:r>
            <a:r>
              <a:rPr lang="zh-CN" altLang="en-US" sz="4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是</a:t>
            </a:r>
            <a:r>
              <a:rPr lang="en-US" altLang="zh-CN" sz="4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重述</a:t>
            </a:r>
            <a:r>
              <a:rPr lang="en-US" altLang="zh-CN" sz="4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/</a:t>
            </a:r>
            <a:r>
              <a:rPr lang="zh-CN" altLang="en-US" sz="4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模仿</a:t>
            </a:r>
            <a:r>
              <a:rPr lang="en-US" altLang="zh-CN" sz="4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主耶穌道成為肉身時，在魔鬼撒旦的抗爭和逼迫下</a:t>
            </a:r>
            <a:r>
              <a:rPr lang="en-US" sz="4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CN" altLang="en-US" sz="4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約</a:t>
            </a:r>
            <a:r>
              <a:rPr lang="en-US" sz="4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 15:20)</a:t>
            </a:r>
            <a:r>
              <a:rPr lang="zh-CN" altLang="en-US" sz="4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的教訓和作為</a:t>
            </a:r>
            <a:r>
              <a:rPr lang="en-US" altLang="zh-CN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CN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神蹟奇事</a:t>
            </a:r>
            <a:r>
              <a:rPr lang="en-US" altLang="zh-CN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  <a:r>
              <a:rPr lang="zh-CN" altLang="en-US" sz="4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，乃至於最終的受難，復活，與升天</a:t>
            </a:r>
            <a:r>
              <a:rPr lang="en-US" altLang="zh-CN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(“</a:t>
            </a:r>
            <a:r>
              <a:rPr lang="zh-TW" sz="3600" dirty="0">
                <a:solidFill>
                  <a:srgbClr val="FFC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有一朵雲彩把他接去</a:t>
            </a:r>
            <a:r>
              <a:rPr lang="en-US" altLang="zh-TW" sz="3600" dirty="0">
                <a:solidFill>
                  <a:srgbClr val="FFC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”</a:t>
            </a:r>
            <a:r>
              <a:rPr lang="zh-CN" altLang="en-US" sz="3600" dirty="0">
                <a:solidFill>
                  <a:srgbClr val="FFC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；徒</a:t>
            </a:r>
            <a:r>
              <a:rPr lang="en-US" altLang="zh-CN" sz="3600" dirty="0">
                <a:solidFill>
                  <a:srgbClr val="FFC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1:9</a:t>
            </a:r>
            <a:r>
              <a:rPr lang="en-US" altLang="zh-CN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  <a:r>
              <a:rPr lang="zh-CN" altLang="en-US" sz="4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；而且“</a:t>
            </a:r>
            <a:r>
              <a:rPr lang="zh-TW" sz="4400" dirty="0">
                <a:solidFill>
                  <a:srgbClr val="D1FFD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你們將要痛哭，哀號，世人倒要喜樂</a:t>
            </a:r>
            <a:r>
              <a:rPr lang="en-US" altLang="zh-TW" sz="4400" dirty="0">
                <a:solidFill>
                  <a:srgbClr val="D1FFD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zh-CN" altLang="en-US" sz="4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”</a:t>
            </a:r>
            <a:r>
              <a:rPr lang="en-US" altLang="zh-CN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CN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約</a:t>
            </a:r>
            <a:r>
              <a:rPr lang="en-US" altLang="zh-CN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16:20)</a:t>
            </a:r>
            <a:r>
              <a:rPr lang="zh-CN" altLang="en-US" sz="4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。</a:t>
            </a:r>
            <a:endParaRPr lang="en-US" sz="3600" dirty="0">
              <a:solidFill>
                <a:srgbClr val="BD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71768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7">
            <a:extLst>
              <a:ext uri="{FF2B5EF4-FFF2-40B4-BE49-F238E27FC236}">
                <a16:creationId xmlns:a16="http://schemas.microsoft.com/office/drawing/2014/main" id="{6EBC50B6-8839-4766-8FD7-C7EBD59FF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CC5618-8723-4EBE-84FF-372634691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087567"/>
            <a:ext cx="8001000" cy="1321091"/>
          </a:xfrm>
        </p:spPr>
        <p:txBody>
          <a:bodyPr vert="horz" lIns="68580" tIns="34290" rIns="68580" bIns="34290" rtlCol="0" anchor="b" anchorCtr="0">
            <a:normAutofit/>
          </a:bodyPr>
          <a:lstStyle/>
          <a:p>
            <a:pPr algn="r"/>
            <a:r>
              <a:rPr lang="zh-CN" altLang="en-US" sz="72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結語</a:t>
            </a:r>
            <a:endParaRPr lang="en-US" sz="7200" dirty="0"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94C7B-DDB8-4EE4-A54F-2B2208CA1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664" y="449343"/>
            <a:ext cx="7772400" cy="318270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惟有忍耐到底的，必然得救。</a:t>
            </a:r>
            <a:endParaRPr lang="en-US" altLang="zh-TW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40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WeiBei-B5" panose="03000709000000000000" pitchFamily="65" charset="-120"/>
                <a:ea typeface="DFWeiBei-B5" panose="03000709000000000000" pitchFamily="65" charset="-120"/>
              </a:rPr>
              <a:t>馬太福音 </a:t>
            </a:r>
            <a:r>
              <a:rPr lang="en-US" sz="40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24:13</a:t>
            </a:r>
            <a:endParaRPr lang="en-US" sz="4000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WeiBei-B5" panose="03000709000000000000" pitchFamily="65" charset="-120"/>
              <a:ea typeface="DFWeiBei-B5" panose="03000709000000000000" pitchFamily="65" charset="-120"/>
            </a:endParaRPr>
          </a:p>
        </p:txBody>
      </p:sp>
      <p:sp>
        <p:nvSpPr>
          <p:cNvPr id="29" name="Freeform: Shape 19">
            <a:extLst>
              <a:ext uri="{FF2B5EF4-FFF2-40B4-BE49-F238E27FC236}">
                <a16:creationId xmlns:a16="http://schemas.microsoft.com/office/drawing/2014/main" id="{7115DC02-2F1A-42B8-AED2-831CAF26C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039955"/>
            <a:ext cx="9144000" cy="75438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0" name="Freeform: Shape 21">
            <a:extLst>
              <a:ext uri="{FF2B5EF4-FFF2-40B4-BE49-F238E27FC236}">
                <a16:creationId xmlns:a16="http://schemas.microsoft.com/office/drawing/2014/main" id="{1D22E552-66C7-44E9-B796-23474BB45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039955"/>
            <a:ext cx="9144000" cy="75438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57478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219075"/>
            <a:ext cx="8229600" cy="6415189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5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10:1</a:t>
            </a:r>
            <a:r>
              <a:rPr lang="en-GB" sz="5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我又看見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另有一位大力的天使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從天降下，披著雲彩，頭上有虹，臉面像日頭，兩腳像火柱</a:t>
            </a:r>
            <a:r>
              <a:rPr lang="zh-TW" sz="4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 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他手裡拿著小書卷，是展開的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。他右腳踏海，左腳踏地， 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大聲呼喊，好像獅子吼叫。呼喊完了，就有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七雷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發聲。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4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七雷發聲之後，我正要寫出來，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7846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86382"/>
            <a:ext cx="8229195" cy="6138153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就聽見從天上有聲音說：「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七雷所說的你要封上，不可寫出來。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」</a:t>
            </a:r>
            <a:r>
              <a:rPr lang="en-US" alt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5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我所看見的那踏海踏地的天使向天舉起右手來， 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6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指著那創造天和天上之物、地和地上之物、海和海中之物，直活到永永遠遠的，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起誓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說：「不再有時日了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！</a:t>
            </a:r>
            <a:r>
              <a:rPr lang="zh-TW" sz="3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〔或作不再耽延了〕</a:t>
            </a:r>
            <a:endParaRPr lang="en-US" sz="4400" dirty="0">
              <a:solidFill>
                <a:srgbClr val="00002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617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86382"/>
            <a:ext cx="8229600" cy="6138153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7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但在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第七位天使吹號發聲的時候，神的奧祕就成全了，正如神所傳給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僕人眾先知的佳音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。」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8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</a:t>
            </a:r>
            <a:r>
              <a:rPr lang="zh-TW" sz="4400" u="sng" dirty="0">
                <a:solidFill>
                  <a:srgbClr val="00008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先前從天上所聽見的那聲音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又吩咐我說：「你去，把那踏海踏地之天使手中展開的小書卷取過來。」 </a:t>
            </a:r>
            <a:endParaRPr lang="en-US" sz="4400" dirty="0">
              <a:solidFill>
                <a:srgbClr val="00002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070146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TornVTI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Text Theme">
  <a:themeElements>
    <a:clrScheme name="Custom 2">
      <a:dk1>
        <a:srgbClr val="000000"/>
      </a:dk1>
      <a:lt1>
        <a:srgbClr val="4E4D27"/>
      </a:lt1>
      <a:dk2>
        <a:srgbClr val="000000"/>
      </a:dk2>
      <a:lt2>
        <a:srgbClr val="FFFFF3"/>
      </a:lt2>
      <a:accent1>
        <a:srgbClr val="000000"/>
      </a:accent1>
      <a:accent2>
        <a:srgbClr val="7C7C00"/>
      </a:accent2>
      <a:accent3>
        <a:srgbClr val="525A6A"/>
      </a:accent3>
      <a:accent4>
        <a:srgbClr val="827266"/>
      </a:accent4>
      <a:accent5>
        <a:srgbClr val="6E5D46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xt Theme" id="{2D69C54A-2180-4E10-AA4D-141C96F09457}" vid="{78ECE106-2099-4E09-AD14-E2FE9F80213D}"/>
    </a:ext>
  </a:extLst>
</a:theme>
</file>

<file path=ppt/theme/theme3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ep Blue">
  <a:themeElements>
    <a:clrScheme name="AnalogousFromRegularSeedRightStep">
      <a:dk1>
        <a:srgbClr val="000000"/>
      </a:dk1>
      <a:lt1>
        <a:srgbClr val="FFFFFF"/>
      </a:lt1>
      <a:dk2>
        <a:srgbClr val="1B1D38"/>
      </a:dk2>
      <a:lt2>
        <a:srgbClr val="E8E5E2"/>
      </a:lt2>
      <a:accent1>
        <a:srgbClr val="4D86C3"/>
      </a:accent1>
      <a:accent2>
        <a:srgbClr val="3B43B1"/>
      </a:accent2>
      <a:accent3>
        <a:srgbClr val="764DC3"/>
      </a:accent3>
      <a:accent4>
        <a:srgbClr val="963BB1"/>
      </a:accent4>
      <a:accent5>
        <a:srgbClr val="C34DAD"/>
      </a:accent5>
      <a:accent6>
        <a:srgbClr val="B13B6A"/>
      </a:accent6>
      <a:hlink>
        <a:srgbClr val="B0773A"/>
      </a:hlink>
      <a:folHlink>
        <a:srgbClr val="7F7F7F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ep Blue" id="{63CDF1E8-BE24-4A62-A6C4-016F28A3EF60}" vid="{448D26E8-072C-4AA3-B2BA-13FC76F9CBC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7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8.xml><?xml version="1.0" encoding="utf-8"?>
<a:theme xmlns:a="http://schemas.openxmlformats.org/drawingml/2006/main" name="1_Basi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8782</TotalTime>
  <Words>5279</Words>
  <Application>Microsoft Office PowerPoint</Application>
  <PresentationFormat>On-screen Show (4:3)</PresentationFormat>
  <Paragraphs>128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66</vt:i4>
      </vt:variant>
    </vt:vector>
  </HeadingPairs>
  <TitlesOfParts>
    <vt:vector size="96" baseType="lpstr">
      <vt:lpstr>DFPWeiBei-B5</vt:lpstr>
      <vt:lpstr>DFPYuanBold-B5</vt:lpstr>
      <vt:lpstr>DFWeiBei-B5</vt:lpstr>
      <vt:lpstr>DFYuanBold-B5</vt:lpstr>
      <vt:lpstr>DFYuanMedium-B5</vt:lpstr>
      <vt:lpstr>Arial</vt:lpstr>
      <vt:lpstr>Arial Nova Cond</vt:lpstr>
      <vt:lpstr>Calibri</vt:lpstr>
      <vt:lpstr>Calibri Light</vt:lpstr>
      <vt:lpstr>Candara</vt:lpstr>
      <vt:lpstr>Century Gothic</vt:lpstr>
      <vt:lpstr>Corbel</vt:lpstr>
      <vt:lpstr>Courier New</vt:lpstr>
      <vt:lpstr>Euphemia</vt:lpstr>
      <vt:lpstr>Franklin Gothic Book</vt:lpstr>
      <vt:lpstr>Garamond</vt:lpstr>
      <vt:lpstr>Impact</vt:lpstr>
      <vt:lpstr>Perpetua</vt:lpstr>
      <vt:lpstr>Plantagenet Cherokee</vt:lpstr>
      <vt:lpstr>Wingdings</vt:lpstr>
      <vt:lpstr>Wingdings 2</vt:lpstr>
      <vt:lpstr>Wingdings 3</vt:lpstr>
      <vt:lpstr>TornVTI</vt:lpstr>
      <vt:lpstr>Text Theme</vt:lpstr>
      <vt:lpstr>Equity</vt:lpstr>
      <vt:lpstr>Deep Blue</vt:lpstr>
      <vt:lpstr>Office Theme</vt:lpstr>
      <vt:lpstr>1_Ion Boardroom</vt:lpstr>
      <vt:lpstr>Organic</vt:lpstr>
      <vt:lpstr>1_Basis</vt:lpstr>
      <vt:lpstr>PowerPoint Presentation</vt:lpstr>
      <vt:lpstr>啟示錄 10:1 - 11:2  “插曲二：吃書卷和量神的殿”</vt:lpstr>
      <vt:lpstr>「但在第七位天使吹號發聲的時候、神的奧秘、就成全了、正如神所傳給祂僕人眾先知的佳音。」 (10:7)</vt:lpstr>
      <vt:lpstr>複習: 啟示錄 7:1-17 “插曲一：聖徒受印蒙保守”</vt:lpstr>
      <vt:lpstr>屬靈原則：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「從天降下，披著雲彩」</vt:lpstr>
      <vt:lpstr>「頭上有虹」</vt:lpstr>
      <vt:lpstr>「臉面像日頭」</vt:lpstr>
      <vt:lpstr>「兩腳像火柱」</vt:lpstr>
      <vt:lpstr>「好像獅子吼叫 」</vt:lpstr>
      <vt:lpstr>PowerPoint Presentation</vt:lpstr>
      <vt:lpstr>PowerPoint Presentation</vt:lpstr>
      <vt:lpstr>PowerPoint Presentation</vt:lpstr>
      <vt:lpstr>第3-4節中的“七雷” (七聲雷響)可能表徵神寶座所發出的聲音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“書卷”預表什麼? 約翰“吃盡了”書卷又表徵什麼?</vt:lpstr>
      <vt:lpstr>PowerPoint Presentation</vt:lpstr>
      <vt:lpstr>PowerPoint Presentation</vt:lpstr>
      <vt:lpstr>PowerPoint Presentation</vt:lpstr>
      <vt:lpstr>PowerPoint Presentation</vt:lpstr>
      <vt:lpstr>在舊約中，『測量』常常與『保護』或『審判』有關。</vt:lpstr>
      <vt:lpstr>PowerPoint Presentation</vt:lpstr>
      <vt:lpstr>闡釋 11:1-2 的關鍵要點 </vt:lpstr>
      <vt:lpstr>第1-2節中『神的殿』可能是預表什麼?</vt:lpstr>
      <vt:lpstr>PowerPoint Presentation</vt:lpstr>
      <vt:lpstr>PowerPoint Presentation</vt:lpstr>
      <vt:lpstr>為什麼神的殿被量，但殿外的院子卻沒有? 這又預表什麼?</vt:lpstr>
      <vt:lpstr>『外邦人要踐踏聖城四十二個月』是何意?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三派解經學者對這兩節經文的解釋：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結語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啟示錄簡介與釋經要點</dc:title>
  <dc:creator>rjames Ho</dc:creator>
  <cp:lastModifiedBy>rjames Ho</cp:lastModifiedBy>
  <cp:revision>85</cp:revision>
  <cp:lastPrinted>2022-04-07T14:54:09Z</cp:lastPrinted>
  <dcterms:created xsi:type="dcterms:W3CDTF">2021-08-10T05:01:00Z</dcterms:created>
  <dcterms:modified xsi:type="dcterms:W3CDTF">2023-04-20T23:25:40Z</dcterms:modified>
</cp:coreProperties>
</file>