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1" r:id="rId6"/>
    <p:sldId id="278" r:id="rId7"/>
    <p:sldId id="272" r:id="rId8"/>
    <p:sldId id="263" r:id="rId9"/>
    <p:sldId id="274" r:id="rId10"/>
    <p:sldId id="275" r:id="rId11"/>
    <p:sldId id="276" r:id="rId12"/>
    <p:sldId id="277" r:id="rId13"/>
    <p:sldId id="279" r:id="rId14"/>
    <p:sldId id="280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1"/>
    <p:restoredTop sz="90680" autoAdjust="0"/>
  </p:normalViewPr>
  <p:slideViewPr>
    <p:cSldViewPr snapToGrid="0">
      <p:cViewPr varScale="1">
        <p:scale>
          <a:sx n="174" d="100"/>
          <a:sy n="174" d="100"/>
        </p:scale>
        <p:origin x="3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723BA57B-C81C-42DE-AAA9-E82B772B3B3E}"/>
    <pc:docChg chg="custSel modSld">
      <pc:chgData name="Jiao, Nelson Dongjun" userId="650d7c4a-3d5a-4d85-bd05-5c9ce1a6ab3a" providerId="ADAL" clId="{723BA57B-C81C-42DE-AAA9-E82B772B3B3E}" dt="2023-04-16T10:29:56.076" v="21" actId="20577"/>
      <pc:docMkLst>
        <pc:docMk/>
      </pc:docMkLst>
      <pc:sldChg chg="modSp mod">
        <pc:chgData name="Jiao, Nelson Dongjun" userId="650d7c4a-3d5a-4d85-bd05-5c9ce1a6ab3a" providerId="ADAL" clId="{723BA57B-C81C-42DE-AAA9-E82B772B3B3E}" dt="2023-04-16T10:29:56.015" v="3" actId="20577"/>
        <pc:sldMkLst>
          <pc:docMk/>
          <pc:sldMk cId="4055079983" sldId="263"/>
        </pc:sldMkLst>
        <pc:spChg chg="mod">
          <ac:chgData name="Jiao, Nelson Dongjun" userId="650d7c4a-3d5a-4d85-bd05-5c9ce1a6ab3a" providerId="ADAL" clId="{723BA57B-C81C-42DE-AAA9-E82B772B3B3E}" dt="2023-04-16T10:29:56.015" v="3" actId="20577"/>
          <ac:spMkLst>
            <pc:docMk/>
            <pc:sldMk cId="4055079983" sldId="263"/>
            <ac:spMk id="58" creationId="{E1900601-8B04-4FF3-B06F-6BEFAC6556D3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03" v="0" actId="20577"/>
        <pc:sldMkLst>
          <pc:docMk/>
          <pc:sldMk cId="1969787568" sldId="271"/>
        </pc:sldMkLst>
        <pc:spChg chg="mod">
          <ac:chgData name="Jiao, Nelson Dongjun" userId="650d7c4a-3d5a-4d85-bd05-5c9ce1a6ab3a" providerId="ADAL" clId="{723BA57B-C81C-42DE-AAA9-E82B772B3B3E}" dt="2023-04-16T10:29:56.003" v="0" actId="20577"/>
          <ac:spMkLst>
            <pc:docMk/>
            <pc:sldMk cId="1969787568" sldId="271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11" v="2" actId="20577"/>
        <pc:sldMkLst>
          <pc:docMk/>
          <pc:sldMk cId="1760145273" sldId="272"/>
        </pc:sldMkLst>
        <pc:spChg chg="mod">
          <ac:chgData name="Jiao, Nelson Dongjun" userId="650d7c4a-3d5a-4d85-bd05-5c9ce1a6ab3a" providerId="ADAL" clId="{723BA57B-C81C-42DE-AAA9-E82B772B3B3E}" dt="2023-04-16T10:29:56.011" v="2" actId="20577"/>
          <ac:spMkLst>
            <pc:docMk/>
            <pc:sldMk cId="1760145273" sldId="272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19" v="4" actId="20577"/>
        <pc:sldMkLst>
          <pc:docMk/>
          <pc:sldMk cId="2428095371" sldId="274"/>
        </pc:sldMkLst>
        <pc:spChg chg="mod">
          <ac:chgData name="Jiao, Nelson Dongjun" userId="650d7c4a-3d5a-4d85-bd05-5c9ce1a6ab3a" providerId="ADAL" clId="{723BA57B-C81C-42DE-AAA9-E82B772B3B3E}" dt="2023-04-16T10:29:56.019" v="4" actId="20577"/>
          <ac:spMkLst>
            <pc:docMk/>
            <pc:sldMk cId="2428095371" sldId="274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22" v="5" actId="20577"/>
        <pc:sldMkLst>
          <pc:docMk/>
          <pc:sldMk cId="2329091806" sldId="275"/>
        </pc:sldMkLst>
        <pc:spChg chg="mod">
          <ac:chgData name="Jiao, Nelson Dongjun" userId="650d7c4a-3d5a-4d85-bd05-5c9ce1a6ab3a" providerId="ADAL" clId="{723BA57B-C81C-42DE-AAA9-E82B772B3B3E}" dt="2023-04-16T10:29:56.022" v="5" actId="20577"/>
          <ac:spMkLst>
            <pc:docMk/>
            <pc:sldMk cId="2329091806" sldId="275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28" v="6" actId="20577"/>
        <pc:sldMkLst>
          <pc:docMk/>
          <pc:sldMk cId="2123067377" sldId="276"/>
        </pc:sldMkLst>
        <pc:spChg chg="mod">
          <ac:chgData name="Jiao, Nelson Dongjun" userId="650d7c4a-3d5a-4d85-bd05-5c9ce1a6ab3a" providerId="ADAL" clId="{723BA57B-C81C-42DE-AAA9-E82B772B3B3E}" dt="2023-04-16T10:29:56.028" v="6" actId="20577"/>
          <ac:spMkLst>
            <pc:docMk/>
            <pc:sldMk cId="2123067377" sldId="276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31" v="7" actId="20577"/>
        <pc:sldMkLst>
          <pc:docMk/>
          <pc:sldMk cId="31952665" sldId="277"/>
        </pc:sldMkLst>
        <pc:spChg chg="mod">
          <ac:chgData name="Jiao, Nelson Dongjun" userId="650d7c4a-3d5a-4d85-bd05-5c9ce1a6ab3a" providerId="ADAL" clId="{723BA57B-C81C-42DE-AAA9-E82B772B3B3E}" dt="2023-04-16T10:29:56.031" v="7" actId="20577"/>
          <ac:spMkLst>
            <pc:docMk/>
            <pc:sldMk cId="31952665" sldId="277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08" v="1" actId="20577"/>
        <pc:sldMkLst>
          <pc:docMk/>
          <pc:sldMk cId="1544110544" sldId="278"/>
        </pc:sldMkLst>
        <pc:spChg chg="mod">
          <ac:chgData name="Jiao, Nelson Dongjun" userId="650d7c4a-3d5a-4d85-bd05-5c9ce1a6ab3a" providerId="ADAL" clId="{723BA57B-C81C-42DE-AAA9-E82B772B3B3E}" dt="2023-04-16T10:29:56.008" v="1" actId="20577"/>
          <ac:spMkLst>
            <pc:docMk/>
            <pc:sldMk cId="1544110544" sldId="278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35" v="9" actId="20577"/>
        <pc:sldMkLst>
          <pc:docMk/>
          <pc:sldMk cId="1045276074" sldId="279"/>
        </pc:sldMkLst>
        <pc:spChg chg="mod">
          <ac:chgData name="Jiao, Nelson Dongjun" userId="650d7c4a-3d5a-4d85-bd05-5c9ce1a6ab3a" providerId="ADAL" clId="{723BA57B-C81C-42DE-AAA9-E82B772B3B3E}" dt="2023-04-16T10:29:56.035" v="9" actId="20577"/>
          <ac:spMkLst>
            <pc:docMk/>
            <pc:sldMk cId="1045276074" sldId="279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42" v="11" actId="20577"/>
        <pc:sldMkLst>
          <pc:docMk/>
          <pc:sldMk cId="3181192089" sldId="280"/>
        </pc:sldMkLst>
        <pc:spChg chg="mod">
          <ac:chgData name="Jiao, Nelson Dongjun" userId="650d7c4a-3d5a-4d85-bd05-5c9ce1a6ab3a" providerId="ADAL" clId="{723BA57B-C81C-42DE-AAA9-E82B772B3B3E}" dt="2023-04-16T10:29:56.042" v="11" actId="20577"/>
          <ac:spMkLst>
            <pc:docMk/>
            <pc:sldMk cId="3181192089" sldId="280"/>
            <ac:spMk id="6" creationId="{4C127D99-645F-4FCF-9573-FDFE2A344FA9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48" v="13" actId="20577"/>
        <pc:sldMkLst>
          <pc:docMk/>
          <pc:sldMk cId="590550398" sldId="282"/>
        </pc:sldMkLst>
        <pc:spChg chg="mod">
          <ac:chgData name="Jiao, Nelson Dongjun" userId="650d7c4a-3d5a-4d85-bd05-5c9ce1a6ab3a" providerId="ADAL" clId="{723BA57B-C81C-42DE-AAA9-E82B772B3B3E}" dt="2023-04-16T10:29:56.048" v="13" actId="20577"/>
          <ac:spMkLst>
            <pc:docMk/>
            <pc:sldMk cId="590550398" sldId="282"/>
            <ac:spMk id="58" creationId="{E1900601-8B04-4FF3-B06F-6BEFAC6556D3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54" v="15" actId="20577"/>
        <pc:sldMkLst>
          <pc:docMk/>
          <pc:sldMk cId="1515149971" sldId="283"/>
        </pc:sldMkLst>
        <pc:spChg chg="mod">
          <ac:chgData name="Jiao, Nelson Dongjun" userId="650d7c4a-3d5a-4d85-bd05-5c9ce1a6ab3a" providerId="ADAL" clId="{723BA57B-C81C-42DE-AAA9-E82B772B3B3E}" dt="2023-04-16T10:29:56.054" v="15" actId="20577"/>
          <ac:spMkLst>
            <pc:docMk/>
            <pc:sldMk cId="1515149971" sldId="283"/>
            <ac:spMk id="58" creationId="{E1900601-8B04-4FF3-B06F-6BEFAC6556D3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60" v="17" actId="20577"/>
        <pc:sldMkLst>
          <pc:docMk/>
          <pc:sldMk cId="2837977934" sldId="284"/>
        </pc:sldMkLst>
        <pc:spChg chg="mod">
          <ac:chgData name="Jiao, Nelson Dongjun" userId="650d7c4a-3d5a-4d85-bd05-5c9ce1a6ab3a" providerId="ADAL" clId="{723BA57B-C81C-42DE-AAA9-E82B772B3B3E}" dt="2023-04-16T10:29:56.060" v="17" actId="20577"/>
          <ac:spMkLst>
            <pc:docMk/>
            <pc:sldMk cId="2837977934" sldId="284"/>
            <ac:spMk id="58" creationId="{E1900601-8B04-4FF3-B06F-6BEFAC6556D3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68" v="19" actId="20577"/>
        <pc:sldMkLst>
          <pc:docMk/>
          <pc:sldMk cId="276589429" sldId="285"/>
        </pc:sldMkLst>
        <pc:spChg chg="mod">
          <ac:chgData name="Jiao, Nelson Dongjun" userId="650d7c4a-3d5a-4d85-bd05-5c9ce1a6ab3a" providerId="ADAL" clId="{723BA57B-C81C-42DE-AAA9-E82B772B3B3E}" dt="2023-04-16T10:29:56.068" v="19" actId="20577"/>
          <ac:spMkLst>
            <pc:docMk/>
            <pc:sldMk cId="276589429" sldId="285"/>
            <ac:spMk id="58" creationId="{E1900601-8B04-4FF3-B06F-6BEFAC6556D3}"/>
          </ac:spMkLst>
        </pc:spChg>
      </pc:sldChg>
      <pc:sldChg chg="modSp mod">
        <pc:chgData name="Jiao, Nelson Dongjun" userId="650d7c4a-3d5a-4d85-bd05-5c9ce1a6ab3a" providerId="ADAL" clId="{723BA57B-C81C-42DE-AAA9-E82B772B3B3E}" dt="2023-04-16T10:29:56.076" v="21" actId="20577"/>
        <pc:sldMkLst>
          <pc:docMk/>
          <pc:sldMk cId="2876804470" sldId="286"/>
        </pc:sldMkLst>
        <pc:spChg chg="mod">
          <ac:chgData name="Jiao, Nelson Dongjun" userId="650d7c4a-3d5a-4d85-bd05-5c9ce1a6ab3a" providerId="ADAL" clId="{723BA57B-C81C-42DE-AAA9-E82B772B3B3E}" dt="2023-04-16T10:29:56.076" v="21" actId="20577"/>
          <ac:spMkLst>
            <pc:docMk/>
            <pc:sldMk cId="2876804470" sldId="286"/>
            <ac:spMk id="6" creationId="{4C127D99-645F-4FCF-9573-FDFE2A344F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pPr algn="ctr"/>
            <a:r>
              <a:rPr lang="zh-CN" sz="32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犹太人为什么不信</a:t>
            </a:r>
            <a:br>
              <a:rPr lang="en-US" altLang="zh-CN" sz="18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</a:br>
            <a:endParaRPr lang="en-US" b="1" dirty="0"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Autofit/>
          </a:bodyPr>
          <a:lstStyle/>
          <a:p>
            <a:pPr algn="ctr"/>
            <a:r>
              <a:rPr lang="zh-CN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罗马书</a:t>
            </a:r>
            <a:r>
              <a:rPr lang="en-US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10-11</a:t>
            </a:r>
            <a:r>
              <a:rPr lang="zh-CN" sz="2400" b="1" dirty="0">
                <a:effectLst/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6947210" cy="447240"/>
          </a:xfrm>
        </p:spPr>
        <p:txBody>
          <a:bodyPr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神圣的奥秘（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11:25-32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弟兄们，我不愿意你们不知道这奥秘（恐怕你们自以为聪明），就是以色列人有几分是硬心的，</a:t>
            </a:r>
            <a:r>
              <a:rPr lang="zh-CN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等到外邦人的数目添满了，于是以色列全家都要得救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如经上所记：必有一位救主从锡安出来，要消除雅各家的一切罪恶；又说：我除去他们罪的时候，这就是我与他们所立的约。就着福音说，他们为你们的缘故是仇敌；就着拣选说，他们为列祖的缘故是蒙爱的。因为　</a:t>
            </a:r>
            <a:r>
              <a:rPr lang="zh-CN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神的恩赐和选召是没有后悔的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7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694721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五、历史上基督教对犹太人的迫害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马太福音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21:43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所以我告诉你们，　神的国必从你们夺去，赐给那能结果子的百姓。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CN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27:25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众人都回答说：「他的血归到我们和我们的子孙身上。」</a:t>
            </a:r>
            <a:endParaRPr lang="en-US" altLang="zh-CN" sz="2400" spc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约翰福音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8:43-44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你们为甚么不明白我的话呢？无非是因你们不能听我的道。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你们是出于你们的父魔鬼，你们父的私欲你们偏要行。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9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0E59-4C68-4F87-9821-23C6971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/>
          <a:lstStyle/>
          <a:p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从耶柔米到奥古斯丁 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1900601-8B04-4FF3-B06F-6BEFAC6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12</a:t>
            </a:r>
            <a:endParaRPr lang="en-US" dirty="0"/>
          </a:p>
        </p:txBody>
      </p:sp>
      <p:pic>
        <p:nvPicPr>
          <p:cNvPr id="4" name="Picture 3" descr="A person writing on a book&#10;&#10;Description automatically generated with low confidence">
            <a:extLst>
              <a:ext uri="{FF2B5EF4-FFF2-40B4-BE49-F238E27FC236}">
                <a16:creationId xmlns:a16="http://schemas.microsoft.com/office/drawing/2014/main" id="{F4372478-11B2-4F2C-4D72-C05A3D3C5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62" y="1994675"/>
            <a:ext cx="4694199" cy="3399248"/>
          </a:xfrm>
          <a:prstGeom prst="rect">
            <a:avLst/>
          </a:prstGeom>
        </p:spPr>
      </p:pic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491230D-EAA5-6CCF-91E9-FE80CC7C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41" y="1325563"/>
            <a:ext cx="4064790" cy="51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5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0E59-4C68-4F87-9821-23C6971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/>
          <a:lstStyle/>
          <a:p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血诬案 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(Blood Libel)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1900601-8B04-4FF3-B06F-6BEFAC6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13</a:t>
            </a:r>
            <a:endParaRPr lang="en-US" dirty="0"/>
          </a:p>
        </p:txBody>
      </p: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2D4912D-6B5A-3DF8-B076-090F8AB5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161" y="1238276"/>
            <a:ext cx="6453677" cy="54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0E59-4C68-4F87-9821-23C6971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/>
          <a:lstStyle/>
          <a:p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马丁路德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1900601-8B04-4FF3-B06F-6BEFAC6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14</a:t>
            </a:r>
            <a:endParaRPr lang="en-US" dirty="0"/>
          </a:p>
        </p:txBody>
      </p:sp>
      <p:pic>
        <p:nvPicPr>
          <p:cNvPr id="4" name="Picture 3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412ECE94-FEED-8714-2ED4-DC7E45EB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01" y="1157471"/>
            <a:ext cx="4996836" cy="53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0E59-4C68-4F87-9821-23C6971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/>
          <a:lstStyle/>
          <a:p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纳粹和德国教会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1900601-8B04-4FF3-B06F-6BEFAC6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15</a:t>
            </a:r>
            <a:endParaRPr lang="en-US" dirty="0"/>
          </a:p>
        </p:txBody>
      </p:sp>
      <p:pic>
        <p:nvPicPr>
          <p:cNvPr id="5" name="Picture 4" descr="A picture containing outdoor, sky, person, people&#10;&#10;Description automatically generated">
            <a:extLst>
              <a:ext uri="{FF2B5EF4-FFF2-40B4-BE49-F238E27FC236}">
                <a16:creationId xmlns:a16="http://schemas.microsoft.com/office/drawing/2014/main" id="{4B96C946-5581-2384-B0E2-DFFBB55E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72527"/>
            <a:ext cx="7772400" cy="5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pPr algn="ctr"/>
            <a:r>
              <a:rPr lang="en-US" sz="2800" b="1" dirty="0" err="1"/>
              <a:t>总结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2"/>
            <a:ext cx="7952677" cy="425976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我们需要认识神的真理，不能只有热心而没有真知识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圣经的道理要全备的学，不能只挑符合自己“心意”的念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口里承认，心里相信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，成为报福音、传喜信的人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从历史中吸取教训，一方面要为从前教会和基督徒所犯下的罪恶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祈求神的赦免和人的原谅，另一方面更要儆醒自省，不要重蹈覆辙，让历史的悲剧重演。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一、为什么他们不明白神的义（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10:1-4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2"/>
            <a:ext cx="7952677" cy="425976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弟兄们，我心里所愿的，向　神所求的，是要以色列人得救。我可以证明，他们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向　神有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热心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但不是按着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真知识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；因为不知道　神的义，想要立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自己的义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，就不服　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神的义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了。律法的总结就是基督，使凡信他的都得着义。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1" y="1191316"/>
            <a:ext cx="7125630" cy="447240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、神的义是出于信心的义（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10:5-15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1"/>
            <a:ext cx="8263055" cy="456084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摩西写着说：「人若行那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出于律法的义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，就必因此活着。」惟有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出于信心的义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如此说：「你不要心里说：谁要升到天上去呢？（就是要领下基督来；）谁要下到阴间去呢？（就是要领基督从死里上来。）」他到底怎么说呢？他说：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这道离你不远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，正在你口里，在你心里</a:t>
            </a:r>
            <a:r>
              <a:rPr lang="en-US" altLang="zh-CN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（就是我们所传信主的道。）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。。。因为，人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心里相信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就可以称义，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口里承认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就可以得救。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6947210" cy="447240"/>
          </a:xfrm>
        </p:spPr>
        <p:txBody>
          <a:bodyPr/>
          <a:lstStyle/>
          <a:p>
            <a:pPr algn="ctr"/>
            <a:r>
              <a:rPr lang="en-US" sz="2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福音使者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10:13-15</a:t>
            </a: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1" y="1940312"/>
            <a:ext cx="8084635" cy="4259766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因为「凡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求告主名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的就必得救」，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然而，人未曾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他，怎能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他呢？未曾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听见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他，怎能信他呢？没有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传道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的，怎能听见呢？若没有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奉差遣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，怎能传道呢？如经上所记：「报福音、传喜信的人，他们的脚踪何等佳美！」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4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0E59-4C68-4F87-9821-23C6971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0"/>
            <a:ext cx="8421688" cy="1325563"/>
          </a:xfrm>
        </p:spPr>
        <p:txBody>
          <a:bodyPr/>
          <a:lstStyle/>
          <a:p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As easy as drinking water </a:t>
            </a: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1900601-8B04-4FF3-B06F-6BEFAC6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pic>
        <p:nvPicPr>
          <p:cNvPr id="335" name="Picture 334" descr="A picture containing text, person, posing, display&#10;&#10;Description automatically generated">
            <a:extLst>
              <a:ext uri="{FF2B5EF4-FFF2-40B4-BE49-F238E27FC236}">
                <a16:creationId xmlns:a16="http://schemas.microsoft.com/office/drawing/2014/main" id="{E8EE6951-41C4-9D36-139B-DABDB77D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42" y="1161535"/>
            <a:ext cx="3868880" cy="5608343"/>
          </a:xfrm>
          <a:prstGeom prst="rect">
            <a:avLst/>
          </a:prstGeom>
        </p:spPr>
      </p:pic>
      <p:pic>
        <p:nvPicPr>
          <p:cNvPr id="337" name="Picture 33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19A70C4-773B-A890-1700-055387D7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20" y="2243845"/>
            <a:ext cx="5678616" cy="31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6947210" cy="447240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、为什么犹太人不信？（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10:18-21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80"/>
            <a:ext cx="8084635" cy="4973444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但我说，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人没有听见吗？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诚然听见了。他们的声音传遍天下；他们的言语传到地极。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>
              <a:defRPr/>
            </a:pP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我再说，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以色列人不知道吗？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先有摩西说：我要用那不成子民的惹动你们的愤恨；我要用那无知的民触动你们的怒气。又有以赛亚放胆说：没有寻找我的，我叫他们遇见；没有访问我的，我向他们显现。至于以色列人，他说：「我整天伸手招呼那悖逆顶嘴的百姓。」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6947210" cy="447240"/>
          </a:xfrm>
        </p:spPr>
        <p:txBody>
          <a:bodyPr/>
          <a:lstStyle/>
          <a:p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四、神对犹太人的计划（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11:1-32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我且说，　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神弃绝了他的百姓吗？断乎没有！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因为我也是以色列人，亚伯拉罕的后裔，属便雅悯支派的。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。。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你们岂不晓得经上论到以利亚是怎么说的呢？他在　神面前怎样控告以色列人说：主啊，他们杀了你的先知，拆了你的祭坛，只剩下我一个人；他们还要寻索我的命。」　神的回话是怎么说的呢？他说：「我为自己留下七千人，是未曾向巴力屈膝的。」如今也是这样，照着拣选的恩典，还有所留的余数。。。惟有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蒙拣选的人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得着了；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其余的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就成了顽梗不化的。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9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3424" y="1069171"/>
            <a:ext cx="6947210" cy="447240"/>
          </a:xfrm>
        </p:spPr>
        <p:txBody>
          <a:bodyPr/>
          <a:lstStyle/>
          <a:p>
            <a:pPr algn="ctr"/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福音的连锁反应（</a:t>
            </a:r>
            <a:r>
              <a:rPr kumimoji="0" lang="en-US" altLang="zh-CN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11:11-16</a:t>
            </a:r>
            <a:r>
              <a:rPr kumimoji="0" lang="zh-CN" altLang="en-US" sz="28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。。。</a:t>
            </a: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我且说，</a:t>
            </a:r>
            <a:r>
              <a:rPr lang="zh-TW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他们失脚是要他们跌倒吗？断乎不是！</a:t>
            </a: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反倒因他们的过失，救恩便临到外邦人，要激动他们发愤。若他们的过失为天下的富足，他们的缺乏为外邦人的富足，何况他们的丰满呢？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。。。</a:t>
            </a:r>
            <a:r>
              <a:rPr lang="zh-TW" altLang="en-US" sz="24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若他们</a:t>
            </a:r>
            <a:r>
              <a:rPr lang="zh-TW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被丢弃</a:t>
            </a: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天下就得</a:t>
            </a:r>
            <a:r>
              <a:rPr lang="zh-TW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　神和好</a:t>
            </a: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</a:t>
            </a:r>
            <a:r>
              <a:rPr lang="zh-TW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被收纳</a:t>
            </a: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，岂不是</a:t>
            </a:r>
            <a:r>
              <a:rPr lang="zh-TW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死而复生</a:t>
            </a:r>
            <a:r>
              <a:rPr lang="zh-TW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吗？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6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122" y="1069171"/>
            <a:ext cx="6947210" cy="447240"/>
          </a:xfrm>
        </p:spPr>
        <p:txBody>
          <a:bodyPr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橄榄树的例子（</a:t>
            </a:r>
            <a:r>
              <a:rPr lang="en-US" altLang="zh-CN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11:17-24</a:t>
            </a:r>
            <a:r>
              <a:rPr lang="zh-CN" altLang="en-US" sz="2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122" y="1650379"/>
            <a:ext cx="8084635" cy="4884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若有几根枝子被折下来，你这野橄榄得接在其中，一同得着橄榄根的肥汁，你就不可向旧枝子夸口；若是夸口，当知道</a:t>
            </a:r>
            <a:r>
              <a:rPr lang="zh-CN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不是你托着根，乃是根托着你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。。。你不可自高，反要惧怕。。。</a:t>
            </a:r>
            <a:r>
              <a:rPr lang="zh-CN" altLang="en-US" sz="2400" spc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神的恩慈和严厉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向那跌倒的人是严厉的，向你是有恩慈的，只要你</a:t>
            </a:r>
            <a:r>
              <a:rPr lang="zh-CN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长久在他的恩慈里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；不然，你也要被砍下来。而且他们</a:t>
            </a:r>
            <a:r>
              <a:rPr lang="zh-CN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若不是长久不信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，仍要被接上，因为神能够把他们</a:t>
            </a:r>
            <a:r>
              <a:rPr lang="zh-CN" altLang="en-US" sz="2400" spc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重新接上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。你是从那</a:t>
            </a:r>
            <a:r>
              <a:rPr lang="zh-CN" altLang="en-US" sz="2400" spc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天生的野橄榄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上砍下来的，尚且逆着性得接在好橄榄上，何况</a:t>
            </a:r>
            <a:r>
              <a:rPr lang="zh-CN" altLang="en-US" sz="2400" spc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这本树的枝子</a:t>
            </a:r>
            <a: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，要接在本树上呢！</a:t>
            </a:r>
            <a:br>
              <a:rPr lang="zh-CN" altLang="en-US" sz="2400" spc="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r>
              <a:rPr lang="en-US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1217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Microsoft YaHei UI</vt:lpstr>
      <vt:lpstr>Arial</vt:lpstr>
      <vt:lpstr>Calibri</vt:lpstr>
      <vt:lpstr>Tenorite</vt:lpstr>
      <vt:lpstr>Office Theme</vt:lpstr>
      <vt:lpstr>犹太人为什么不信 </vt:lpstr>
      <vt:lpstr>一、为什么他们不明白神的义（10:1-4）</vt:lpstr>
      <vt:lpstr>二、神的义是出于信心的义（10:5-15） </vt:lpstr>
      <vt:lpstr>福音使者（10:13-15）</vt:lpstr>
      <vt:lpstr>As easy as drinking water </vt:lpstr>
      <vt:lpstr>三、为什么犹太人不信？（10:18-21） </vt:lpstr>
      <vt:lpstr>四、神对犹太人的计划（11:1-32）</vt:lpstr>
      <vt:lpstr>福音的连锁反应（11:11-16）</vt:lpstr>
      <vt:lpstr>橄榄树的例子（11:17-24）</vt:lpstr>
      <vt:lpstr>神圣的奥秘（11:25-32）</vt:lpstr>
      <vt:lpstr>五、历史上基督教对犹太人的迫害</vt:lpstr>
      <vt:lpstr>从耶柔米到奥古斯丁 </vt:lpstr>
      <vt:lpstr>血诬案 (Blood Libel)</vt:lpstr>
      <vt:lpstr>马丁路德</vt:lpstr>
      <vt:lpstr>纳粹和德国教会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犹太人为什么不信  罗马书10-11章</dc:title>
  <dc:creator>Joe Xu</dc:creator>
  <cp:lastModifiedBy>Jiao, Nelson Dongjun</cp:lastModifiedBy>
  <cp:revision>12</cp:revision>
  <dcterms:created xsi:type="dcterms:W3CDTF">2023-04-13T02:20:38Z</dcterms:created>
  <dcterms:modified xsi:type="dcterms:W3CDTF">2023-04-16T10:30:43Z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ad3be33-4108-4738-9e07-d8656a181486_Enabled">
    <vt:lpwstr>true</vt:lpwstr>
  </property>
  <property fmtid="{D5CDD505-2E9C-101B-9397-08002B2CF9AE}" pid="4" name="MSIP_Label_dad3be33-4108-4738-9e07-d8656a181486_SetDate">
    <vt:lpwstr>2023-04-16T10:30:08Z</vt:lpwstr>
  </property>
  <property fmtid="{D5CDD505-2E9C-101B-9397-08002B2CF9AE}" pid="5" name="MSIP_Label_dad3be33-4108-4738-9e07-d8656a181486_Method">
    <vt:lpwstr>Privileged</vt:lpwstr>
  </property>
  <property fmtid="{D5CDD505-2E9C-101B-9397-08002B2CF9AE}" pid="6" name="MSIP_Label_dad3be33-4108-4738-9e07-d8656a181486_Name">
    <vt:lpwstr>Public No Visual Label</vt:lpwstr>
  </property>
  <property fmtid="{D5CDD505-2E9C-101B-9397-08002B2CF9AE}" pid="7" name="MSIP_Label_dad3be33-4108-4738-9e07-d8656a181486_SiteId">
    <vt:lpwstr>945c199a-83a2-4e80-9f8c-5a91be5752dd</vt:lpwstr>
  </property>
  <property fmtid="{D5CDD505-2E9C-101B-9397-08002B2CF9AE}" pid="8" name="MSIP_Label_dad3be33-4108-4738-9e07-d8656a181486_ActionId">
    <vt:lpwstr>aa116a21-94fe-4711-b249-89be454805b0</vt:lpwstr>
  </property>
  <property fmtid="{D5CDD505-2E9C-101B-9397-08002B2CF9AE}" pid="9" name="MSIP_Label_dad3be33-4108-4738-9e07-d8656a181486_ContentBits">
    <vt:lpwstr>0</vt:lpwstr>
  </property>
</Properties>
</file>