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1"/>
  </p:notesMasterIdLst>
  <p:handoutMasterIdLst>
    <p:handoutMasterId r:id="rId52"/>
  </p:handoutMasterIdLst>
  <p:sldIdLst>
    <p:sldId id="263" r:id="rId5"/>
    <p:sldId id="264" r:id="rId6"/>
    <p:sldId id="279" r:id="rId7"/>
    <p:sldId id="265" r:id="rId8"/>
    <p:sldId id="269" r:id="rId9"/>
    <p:sldId id="267" r:id="rId10"/>
    <p:sldId id="271" r:id="rId11"/>
    <p:sldId id="280" r:id="rId12"/>
    <p:sldId id="272" r:id="rId13"/>
    <p:sldId id="273" r:id="rId14"/>
    <p:sldId id="274" r:id="rId15"/>
    <p:sldId id="277" r:id="rId16"/>
    <p:sldId id="276" r:id="rId17"/>
    <p:sldId id="281" r:id="rId18"/>
    <p:sldId id="283" r:id="rId19"/>
    <p:sldId id="278" r:id="rId20"/>
    <p:sldId id="282" r:id="rId21"/>
    <p:sldId id="288" r:id="rId22"/>
    <p:sldId id="289" r:id="rId23"/>
    <p:sldId id="284" r:id="rId24"/>
    <p:sldId id="286" r:id="rId25"/>
    <p:sldId id="287" r:id="rId26"/>
    <p:sldId id="291" r:id="rId27"/>
    <p:sldId id="285" r:id="rId28"/>
    <p:sldId id="292" r:id="rId29"/>
    <p:sldId id="293" r:id="rId30"/>
    <p:sldId id="275" r:id="rId31"/>
    <p:sldId id="294" r:id="rId32"/>
    <p:sldId id="295" r:id="rId33"/>
    <p:sldId id="301" r:id="rId34"/>
    <p:sldId id="302" r:id="rId35"/>
    <p:sldId id="304" r:id="rId36"/>
    <p:sldId id="303" r:id="rId37"/>
    <p:sldId id="306" r:id="rId38"/>
    <p:sldId id="311" r:id="rId39"/>
    <p:sldId id="305" r:id="rId40"/>
    <p:sldId id="307" r:id="rId41"/>
    <p:sldId id="296" r:id="rId42"/>
    <p:sldId id="297" r:id="rId43"/>
    <p:sldId id="300" r:id="rId44"/>
    <p:sldId id="308" r:id="rId45"/>
    <p:sldId id="309" r:id="rId46"/>
    <p:sldId id="310" r:id="rId47"/>
    <p:sldId id="312" r:id="rId48"/>
    <p:sldId id="313" r:id="rId49"/>
    <p:sldId id="314" r:id="rId50"/>
  </p:sldIdLst>
  <p:sldSz cx="164592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35" d="100"/>
          <a:sy n="35" d="100"/>
        </p:scale>
        <p:origin x="304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26" y="82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slide" Target="slides/slide22.xml" Id="rId26" /><Relationship Type="http://schemas.openxmlformats.org/officeDocument/2006/relationships/slide" Target="slides/slide35.xml" Id="rId39" /><Relationship Type="http://schemas.openxmlformats.org/officeDocument/2006/relationships/slide" Target="slides/slide17.xml" Id="rId21" /><Relationship Type="http://schemas.openxmlformats.org/officeDocument/2006/relationships/slide" Target="slides/slide30.xml" Id="rId34" /><Relationship Type="http://schemas.openxmlformats.org/officeDocument/2006/relationships/slide" Target="slides/slide38.xml" Id="rId42" /><Relationship Type="http://schemas.openxmlformats.org/officeDocument/2006/relationships/slide" Target="slides/slide43.xml" Id="rId47" /><Relationship Type="http://schemas.openxmlformats.org/officeDocument/2006/relationships/slide" Target="slides/slide46.xml" Id="rId50" /><Relationship Type="http://schemas.openxmlformats.org/officeDocument/2006/relationships/theme" Target="theme/theme1.xml" Id="rId55" /><Relationship Type="http://schemas.openxmlformats.org/officeDocument/2006/relationships/slide" Target="slides/slide3.xml" Id="rId7" /><Relationship Type="http://schemas.openxmlformats.org/officeDocument/2006/relationships/slide" Target="slides/slide12.xml" Id="rId16" /><Relationship Type="http://schemas.openxmlformats.org/officeDocument/2006/relationships/slide" Target="slides/slide25.xml" Id="rId29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slide" Target="slides/slide28.xml" Id="rId32" /><Relationship Type="http://schemas.openxmlformats.org/officeDocument/2006/relationships/slide" Target="slides/slide33.xml" Id="rId37" /><Relationship Type="http://schemas.openxmlformats.org/officeDocument/2006/relationships/slide" Target="slides/slide36.xml" Id="rId40" /><Relationship Type="http://schemas.openxmlformats.org/officeDocument/2006/relationships/slide" Target="slides/slide41.xml" Id="rId45" /><Relationship Type="http://schemas.openxmlformats.org/officeDocument/2006/relationships/presProps" Target="presProps.xml" Id="rId53" /><Relationship Type="http://schemas.openxmlformats.org/officeDocument/2006/relationships/slide" Target="slides/slide1.xml" Id="rId5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slide" Target="slides/slide27.xml" Id="rId31" /><Relationship Type="http://schemas.openxmlformats.org/officeDocument/2006/relationships/slide" Target="slides/slide40.xml" Id="rId44" /><Relationship Type="http://schemas.openxmlformats.org/officeDocument/2006/relationships/handoutMaster" Target="handoutMasters/handoutMaster1.xml" Id="rId52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slide" Target="slides/slide23.xml" Id="rId27" /><Relationship Type="http://schemas.openxmlformats.org/officeDocument/2006/relationships/slide" Target="slides/slide26.xml" Id="rId30" /><Relationship Type="http://schemas.openxmlformats.org/officeDocument/2006/relationships/slide" Target="slides/slide31.xml" Id="rId35" /><Relationship Type="http://schemas.openxmlformats.org/officeDocument/2006/relationships/slide" Target="slides/slide39.xml" Id="rId43" /><Relationship Type="http://schemas.openxmlformats.org/officeDocument/2006/relationships/slide" Target="slides/slide44.xml" Id="rId48" /><Relationship Type="http://schemas.openxmlformats.org/officeDocument/2006/relationships/tableStyles" Target="tableStyles.xml" Id="rId56" /><Relationship Type="http://schemas.openxmlformats.org/officeDocument/2006/relationships/slide" Target="slides/slide4.xml" Id="rId8" /><Relationship Type="http://schemas.openxmlformats.org/officeDocument/2006/relationships/notesMaster" Target="notesMasters/notesMaster1.xml" Id="rId51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slide" Target="slides/slide29.xml" Id="rId33" /><Relationship Type="http://schemas.openxmlformats.org/officeDocument/2006/relationships/slide" Target="slides/slide34.xml" Id="rId38" /><Relationship Type="http://schemas.openxmlformats.org/officeDocument/2006/relationships/slide" Target="slides/slide42.xml" Id="rId46" /><Relationship Type="http://schemas.openxmlformats.org/officeDocument/2006/relationships/slide" Target="slides/slide16.xml" Id="rId20" /><Relationship Type="http://schemas.openxmlformats.org/officeDocument/2006/relationships/slide" Target="slides/slide37.xml" Id="rId41" /><Relationship Type="http://schemas.openxmlformats.org/officeDocument/2006/relationships/viewProps" Target="viewProps.xml" Id="rId54" /><Relationship Type="http://schemas.openxmlformats.org/officeDocument/2006/relationships/slide" Target="slides/slide2.xml" Id="rId6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slide" Target="slides/slide24.xml" Id="rId28" /><Relationship Type="http://schemas.openxmlformats.org/officeDocument/2006/relationships/slide" Target="slides/slide32.xml" Id="rId36" /><Relationship Type="http://schemas.openxmlformats.org/officeDocument/2006/relationships/slide" Target="slides/slide45.xml" Id="rId49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8F79E-FE56-46C3-9254-A859DF56A1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8634-69AB-4FC0-A09F-B7587A7886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A16FC-37F9-4E4F-ABCD-FD4BF831B88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FE667-74A7-400A-B6F8-B5C2EDBFE4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85FF3-3C15-49AC-BBA3-F0DF3E3DF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F683D-1EA7-4566-9B71-1B7BC8504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6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F4710-6238-42C0-9BFB-F0CCBB777D55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E9A7B-A542-4849-BA9A-33AE23948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78638"/>
      </p:ext>
    </p:extLst>
  </p:cSld>
  <p:clrMapOvr>
    <a:masterClrMapping/>
  </p:clrMapOvr>
</p:notes>
</file>

<file path=ppt/notesSlides/notesSlide1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49713"/>
      </p:ext>
    </p:extLst>
  </p:cSld>
  <p:clrMapOvr>
    <a:masterClrMapping/>
  </p:clrMapOvr>
</p:notes>
</file>

<file path=ppt/notesSlides/notesSlide1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08101"/>
      </p:ext>
    </p:extLst>
  </p:cSld>
  <p:clrMapOvr>
    <a:masterClrMapping/>
  </p:clrMapOvr>
</p:notes>
</file>

<file path=ppt/notesSlides/notesSlide1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14700"/>
      </p:ext>
    </p:extLst>
  </p:cSld>
  <p:clrMapOvr>
    <a:masterClrMapping/>
  </p:clrMapOvr>
</p:notes>
</file>

<file path=ppt/notesSlides/notesSlide1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84967"/>
      </p:ext>
    </p:extLst>
  </p:cSld>
  <p:clrMapOvr>
    <a:masterClrMapping/>
  </p:clrMapOvr>
</p:notes>
</file>

<file path=ppt/notesSlides/notesSlide1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13704"/>
      </p:ext>
    </p:extLst>
  </p:cSld>
  <p:clrMapOvr>
    <a:masterClrMapping/>
  </p:clrMapOvr>
</p:notes>
</file>

<file path=ppt/notesSlides/notesSlide1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71018"/>
      </p:ext>
    </p:extLst>
  </p:cSld>
  <p:clrMapOvr>
    <a:masterClrMapping/>
  </p:clrMapOvr>
</p:notes>
</file>

<file path=ppt/notesSlides/notesSlide1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75097"/>
      </p:ext>
    </p:extLst>
  </p:cSld>
  <p:clrMapOvr>
    <a:masterClrMapping/>
  </p:clrMapOvr>
</p:notes>
</file>

<file path=ppt/notesSlides/notesSlide1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81852"/>
      </p:ext>
    </p:extLst>
  </p:cSld>
  <p:clrMapOvr>
    <a:masterClrMapping/>
  </p:clrMapOvr>
</p:notes>
</file>

<file path=ppt/notesSlides/notesSlide1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79114"/>
      </p:ext>
    </p:extLst>
  </p:cSld>
  <p:clrMapOvr>
    <a:masterClrMapping/>
  </p:clrMapOvr>
</p:notes>
</file>

<file path=ppt/notesSlides/notesSlide1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74329"/>
      </p:ext>
    </p:extLst>
  </p:cSld>
  <p:clrMapOvr>
    <a:masterClrMapping/>
  </p:clrMapOvr>
</p:notes>
</file>

<file path=ppt/notesSlides/notesSlide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0996"/>
      </p:ext>
    </p:extLst>
  </p:cSld>
  <p:clrMapOvr>
    <a:masterClrMapping/>
  </p:clrMapOvr>
</p:notes>
</file>

<file path=ppt/notesSlides/notesSlide2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63076"/>
      </p:ext>
    </p:extLst>
  </p:cSld>
  <p:clrMapOvr>
    <a:masterClrMapping/>
  </p:clrMapOvr>
</p:notes>
</file>

<file path=ppt/notesSlides/notesSlide2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63854"/>
      </p:ext>
    </p:extLst>
  </p:cSld>
  <p:clrMapOvr>
    <a:masterClrMapping/>
  </p:clrMapOvr>
</p:notes>
</file>

<file path=ppt/notesSlides/notesSlide2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62279"/>
      </p:ext>
    </p:extLst>
  </p:cSld>
  <p:clrMapOvr>
    <a:masterClrMapping/>
  </p:clrMapOvr>
</p:notes>
</file>

<file path=ppt/notesSlides/notesSlide2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9291"/>
      </p:ext>
    </p:extLst>
  </p:cSld>
  <p:clrMapOvr>
    <a:masterClrMapping/>
  </p:clrMapOvr>
</p:notes>
</file>

<file path=ppt/notesSlides/notesSlide2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29719"/>
      </p:ext>
    </p:extLst>
  </p:cSld>
  <p:clrMapOvr>
    <a:masterClrMapping/>
  </p:clrMapOvr>
</p:notes>
</file>

<file path=ppt/notesSlides/notesSlide2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94776"/>
      </p:ext>
    </p:extLst>
  </p:cSld>
  <p:clrMapOvr>
    <a:masterClrMapping/>
  </p:clrMapOvr>
</p:notes>
</file>

<file path=ppt/notesSlides/notesSlide2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447"/>
      </p:ext>
    </p:extLst>
  </p:cSld>
  <p:clrMapOvr>
    <a:masterClrMapping/>
  </p:clrMapOvr>
</p:notes>
</file>

<file path=ppt/notesSlides/notesSlide2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25970"/>
      </p:ext>
    </p:extLst>
  </p:cSld>
  <p:clrMapOvr>
    <a:masterClrMapping/>
  </p:clrMapOvr>
</p:notes>
</file>

<file path=ppt/notesSlides/notesSlide2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19865"/>
      </p:ext>
    </p:extLst>
  </p:cSld>
  <p:clrMapOvr>
    <a:masterClrMapping/>
  </p:clrMapOvr>
</p:notes>
</file>

<file path=ppt/notesSlides/notesSlide2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341355"/>
      </p:ext>
    </p:extLst>
  </p:cSld>
  <p:clrMapOvr>
    <a:masterClrMapping/>
  </p:clrMapOvr>
</p:notes>
</file>

<file path=ppt/notesSlides/notesSlide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2516"/>
      </p:ext>
    </p:extLst>
  </p:cSld>
  <p:clrMapOvr>
    <a:masterClrMapping/>
  </p:clrMapOvr>
</p:notes>
</file>

<file path=ppt/notesSlides/notesSlide3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44835"/>
      </p:ext>
    </p:extLst>
  </p:cSld>
  <p:clrMapOvr>
    <a:masterClrMapping/>
  </p:clrMapOvr>
</p:notes>
</file>

<file path=ppt/notesSlides/notesSlide3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58518"/>
      </p:ext>
    </p:extLst>
  </p:cSld>
  <p:clrMapOvr>
    <a:masterClrMapping/>
  </p:clrMapOvr>
</p:notes>
</file>

<file path=ppt/notesSlides/notesSlide3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34843"/>
      </p:ext>
    </p:extLst>
  </p:cSld>
  <p:clrMapOvr>
    <a:masterClrMapping/>
  </p:clrMapOvr>
</p:notes>
</file>

<file path=ppt/notesSlides/notesSlide3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89301"/>
      </p:ext>
    </p:extLst>
  </p:cSld>
  <p:clrMapOvr>
    <a:masterClrMapping/>
  </p:clrMapOvr>
</p:notes>
</file>

<file path=ppt/notesSlides/notesSlide3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02133"/>
      </p:ext>
    </p:extLst>
  </p:cSld>
  <p:clrMapOvr>
    <a:masterClrMapping/>
  </p:clrMapOvr>
</p:notes>
</file>

<file path=ppt/notesSlides/notesSlide3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33693"/>
      </p:ext>
    </p:extLst>
  </p:cSld>
  <p:clrMapOvr>
    <a:masterClrMapping/>
  </p:clrMapOvr>
</p:notes>
</file>

<file path=ppt/notesSlides/notesSlide3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37481"/>
      </p:ext>
    </p:extLst>
  </p:cSld>
  <p:clrMapOvr>
    <a:masterClrMapping/>
  </p:clrMapOvr>
</p:notes>
</file>

<file path=ppt/notesSlides/notesSlide3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07538"/>
      </p:ext>
    </p:extLst>
  </p:cSld>
  <p:clrMapOvr>
    <a:masterClrMapping/>
  </p:clrMapOvr>
</p:notes>
</file>

<file path=ppt/notesSlides/notesSlide3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8088"/>
      </p:ext>
    </p:extLst>
  </p:cSld>
  <p:clrMapOvr>
    <a:masterClrMapping/>
  </p:clrMapOvr>
</p:notes>
</file>

<file path=ppt/notesSlides/notesSlide3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89067"/>
      </p:ext>
    </p:extLst>
  </p:cSld>
  <p:clrMapOvr>
    <a:masterClrMapping/>
  </p:clrMapOvr>
</p:notes>
</file>

<file path=ppt/notesSlides/notesSlide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90906"/>
      </p:ext>
    </p:extLst>
  </p:cSld>
  <p:clrMapOvr>
    <a:masterClrMapping/>
  </p:clrMapOvr>
</p:notes>
</file>

<file path=ppt/notesSlides/notesSlide40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64613"/>
      </p:ext>
    </p:extLst>
  </p:cSld>
  <p:clrMapOvr>
    <a:masterClrMapping/>
  </p:clrMapOvr>
</p:notes>
</file>

<file path=ppt/notesSlides/notesSlide41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19096"/>
      </p:ext>
    </p:extLst>
  </p:cSld>
  <p:clrMapOvr>
    <a:masterClrMapping/>
  </p:clrMapOvr>
</p:notes>
</file>

<file path=ppt/notesSlides/notesSlide42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86302"/>
      </p:ext>
    </p:extLst>
  </p:cSld>
  <p:clrMapOvr>
    <a:masterClrMapping/>
  </p:clrMapOvr>
</p:notes>
</file>

<file path=ppt/notesSlides/notesSlide43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31887"/>
      </p:ext>
    </p:extLst>
  </p:cSld>
  <p:clrMapOvr>
    <a:masterClrMapping/>
  </p:clrMapOvr>
</p:notes>
</file>

<file path=ppt/notesSlides/notesSlide44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1137"/>
      </p:ext>
    </p:extLst>
  </p:cSld>
  <p:clrMapOvr>
    <a:masterClrMapping/>
  </p:clrMapOvr>
</p:notes>
</file>

<file path=ppt/notesSlides/notesSlide4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56954"/>
      </p:ext>
    </p:extLst>
  </p:cSld>
  <p:clrMapOvr>
    <a:masterClrMapping/>
  </p:clrMapOvr>
</p:notes>
</file>

<file path=ppt/notesSlides/notesSlide4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56934"/>
      </p:ext>
    </p:extLst>
  </p:cSld>
  <p:clrMapOvr>
    <a:masterClrMapping/>
  </p:clrMapOvr>
</p:notes>
</file>

<file path=ppt/notesSlides/notesSlide5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0437"/>
      </p:ext>
    </p:extLst>
  </p:cSld>
  <p:clrMapOvr>
    <a:masterClrMapping/>
  </p:clrMapOvr>
</p:notes>
</file>

<file path=ppt/notesSlides/notesSlide6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8967"/>
      </p:ext>
    </p:extLst>
  </p:cSld>
  <p:clrMapOvr>
    <a:masterClrMapping/>
  </p:clrMapOvr>
</p:notes>
</file>

<file path=ppt/notesSlides/notesSlide7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90036"/>
      </p:ext>
    </p:extLst>
  </p:cSld>
  <p:clrMapOvr>
    <a:masterClrMapping/>
  </p:clrMapOvr>
</p:notes>
</file>

<file path=ppt/notesSlides/notesSlide8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60647"/>
      </p:ext>
    </p:extLst>
  </p:cSld>
  <p:clrMapOvr>
    <a:masterClrMapping/>
  </p:clrMapOvr>
</p:notes>
</file>

<file path=ppt/notesSlides/notesSlide9.xml><?xml version="1.0" encoding="utf-8"?>
<p:notes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E9A7B-A542-4849-BA9A-33AE23948E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8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Image, Text and Autho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8100DF-8381-4DB3-80B1-3AC9D94C05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89" y="3591562"/>
            <a:ext cx="13444422" cy="1519520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8000" spc="-2000" dirty="0">
                <a:solidFill>
                  <a:schemeClr val="bg1"/>
                </a:solidFill>
                <a:latin typeface="Avenir Next LT Pro" pitchFamily="50" charset="0"/>
                <a:cs typeface="SpeakPro-Bold" panose="020B0804020101020102" pitchFamily="34" charset="0"/>
              </a:defRPr>
            </a:lvl1pPr>
          </a:lstStyle>
          <a:p>
            <a:pPr lvl="0">
              <a:lnSpc>
                <a:spcPts val="22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95935" y="18864579"/>
            <a:ext cx="2615565" cy="1357746"/>
          </a:xfrm>
        </p:spPr>
        <p:txBody>
          <a:bodyPr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5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 dirty="0"/>
              <a:t>AUTHOR</a:t>
            </a:r>
          </a:p>
          <a:p>
            <a:r>
              <a:rPr lang="en-US" dirty="0"/>
              <a:t>NAME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7F2F90-0784-46D4-A853-9DBCFDA0F4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00657" y="18354038"/>
            <a:ext cx="2232000" cy="223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Author Photo</a:t>
            </a:r>
          </a:p>
        </p:txBody>
      </p:sp>
    </p:spTree>
    <p:extLst>
      <p:ext uri="{BB962C8B-B14F-4D97-AF65-F5344CB8AC3E}">
        <p14:creationId xmlns:p14="http://schemas.microsoft.com/office/powerpoint/2010/main" val="1245150384"/>
      </p:ext>
    </p:extLst>
  </p:cSld>
  <p:clrMapOvr>
    <a:masterClrMapping/>
  </p:clrMapOvr>
</p:sldLayout>
</file>

<file path=ppt/slideLayouts/slideLayout2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Text and Sub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069D22-E88E-4F4D-B2FE-5E10C3AF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0" y="6037978"/>
            <a:ext cx="16412221" cy="11477157"/>
          </a:xfrm>
        </p:spPr>
        <p:txBody>
          <a:bodyPr>
            <a:noAutofit/>
          </a:bodyPr>
          <a:lstStyle>
            <a:lvl1pPr algn="ctr">
              <a:lnSpc>
                <a:spcPts val="27500"/>
              </a:lnSpc>
              <a:defRPr sz="33600" cap="all" spc="-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Say</a:t>
            </a:r>
            <a:br>
              <a:rPr lang="en-US" dirty="0"/>
            </a:br>
            <a:r>
              <a:rPr lang="en-US" dirty="0"/>
              <a:t>it short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8250" y="17596218"/>
            <a:ext cx="13982700" cy="1357746"/>
          </a:xfrm>
        </p:spPr>
        <p:txBody>
          <a:bodyPr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 dirty="0"/>
              <a:t>Subtitle or quote blurb here</a:t>
            </a:r>
          </a:p>
        </p:txBody>
      </p:sp>
    </p:spTree>
    <p:extLst>
      <p:ext uri="{BB962C8B-B14F-4D97-AF65-F5344CB8AC3E}">
        <p14:creationId xmlns:p14="http://schemas.microsoft.com/office/powerpoint/2010/main" val="4184055143"/>
      </p:ext>
    </p:extLst>
  </p:cSld>
  <p:clrMapOvr>
    <a:masterClrMapping/>
  </p:clrMapOvr>
</p:sldLayout>
</file>

<file path=ppt/slideLayouts/slideLayout3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Small Head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1B6E-98E3-4E20-A2EE-E40C1509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8910893"/>
            <a:ext cx="14196060" cy="4241802"/>
          </a:xfrm>
        </p:spPr>
        <p:txBody>
          <a:bodyPr>
            <a:normAutofit/>
          </a:bodyPr>
          <a:lstStyle>
            <a:lvl1pPr algn="ctr">
              <a:defRPr sz="8000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CAA060-B631-4388-97E3-0D962963F6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4913" y="15810631"/>
            <a:ext cx="6429375" cy="2478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Place Logo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049B71-3551-4469-8D7E-86A7448A0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244734574"/>
      </p:ext>
    </p:extLst>
  </p:cSld>
  <p:clrMapOvr>
    <a:masterClrMapping/>
  </p:clrMapOvr>
</p:sldLayout>
</file>

<file path=ppt/slideLayouts/slideLayout4.xml><?xml version="1.0" encoding="utf-8"?>
<p:sldLayout xmlns:a16="http://schemas.microsoft.com/office/drawing/2014/main" xmlns:adec="http://schemas.microsoft.com/office/drawing/2017/decorative" xmlns:ask="http://schemas.microsoft.com/office/drawing/2018/sketchyshapes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Adverure Outdoors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475E-77E0-45F8-BDD3-BACC146A0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20000">
            <a:off x="1131570" y="10061267"/>
            <a:ext cx="14196060" cy="4241802"/>
          </a:xfrm>
        </p:spPr>
        <p:txBody>
          <a:bodyPr>
            <a:noAutofit/>
          </a:bodyPr>
          <a:lstStyle>
            <a:lvl1pPr algn="ctr">
              <a:defRPr sz="48400" i="1" spc="-2000" baseline="0">
                <a:blipFill dpi="0" rotWithShape="1">
                  <a:blip r:embed="rId2"/>
                  <a:srcRect/>
                  <a:tile tx="0" ty="0" sx="100000" sy="100000" flip="none" algn="b"/>
                </a:blipFill>
              </a:defRPr>
            </a:lvl1pPr>
          </a:lstStyle>
          <a:p>
            <a:r>
              <a:rPr lang="en-US" dirty="0"/>
              <a:t>XXX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6E6CE-CFA2-4C95-972A-1CC107DBA2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9777" y="5162040"/>
            <a:ext cx="12659646" cy="2625725"/>
          </a:xfrm>
        </p:spPr>
        <p:txBody>
          <a:bodyPr>
            <a:normAutofit/>
          </a:bodyPr>
          <a:lstStyle>
            <a:lvl1pPr marL="0" indent="0" algn="ctr">
              <a:buNone/>
              <a:defRPr sz="16600"/>
            </a:lvl1pPr>
            <a:lvl2pPr marL="822960" indent="0" algn="ctr">
              <a:buNone/>
              <a:defRPr/>
            </a:lvl2pPr>
            <a:lvl3pPr marL="1645920" indent="0" algn="ctr">
              <a:buNone/>
              <a:defRPr/>
            </a:lvl3pPr>
            <a:lvl4pPr marL="2468880" indent="0" algn="ctr">
              <a:buNone/>
              <a:defRPr/>
            </a:lvl4pPr>
            <a:lvl5pPr marL="3291840" indent="0" algn="ctr">
              <a:buNone/>
              <a:defRPr/>
            </a:lvl5pPr>
          </a:lstStyle>
          <a:p>
            <a:pPr lvl="0"/>
            <a:r>
              <a:rPr lang="en-US" dirty="0"/>
              <a:t>JUST SAY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A3496-E213-4F10-BBF5-F2B670F1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484" y="900000"/>
            <a:ext cx="14624234" cy="6813755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9497 w 14624234"/>
                      <a:gd name="connsiteY0" fmla="*/ 6813754 h 6813755"/>
                      <a:gd name="connsiteX1" fmla="*/ 0 w 14624234"/>
                      <a:gd name="connsiteY1" fmla="*/ 0 h 6813755"/>
                      <a:gd name="connsiteX2" fmla="*/ 14624234 w 14624234"/>
                      <a:gd name="connsiteY2" fmla="*/ 0 h 6813755"/>
                      <a:gd name="connsiteX3" fmla="*/ 14624234 w 14624234"/>
                      <a:gd name="connsiteY3" fmla="*/ 5490696 h 6813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24234" h="6813755" extrusionOk="0">
                        <a:moveTo>
                          <a:pt x="29497" y="6813754"/>
                        </a:moveTo>
                        <a:cubicBezTo>
                          <a:pt x="-211461" y="4355837"/>
                          <a:pt x="-138908" y="2371178"/>
                          <a:pt x="0" y="0"/>
                        </a:cubicBezTo>
                        <a:cubicBezTo>
                          <a:pt x="6724887" y="132882"/>
                          <a:pt x="8392714" y="-84951"/>
                          <a:pt x="14624234" y="0"/>
                        </a:cubicBezTo>
                        <a:cubicBezTo>
                          <a:pt x="14758834" y="2164756"/>
                          <a:pt x="14467038" y="4454096"/>
                          <a:pt x="14624234" y="54906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81FCBE-3040-46B0-8CB0-3F498647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17484" y="15270284"/>
            <a:ext cx="14624234" cy="5722374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9497 w 14624234"/>
                      <a:gd name="connsiteY0" fmla="*/ 5722374 h 5722374"/>
                      <a:gd name="connsiteX1" fmla="*/ 0 w 14624234"/>
                      <a:gd name="connsiteY1" fmla="*/ 0 h 5722374"/>
                      <a:gd name="connsiteX2" fmla="*/ 877454 w 14624234"/>
                      <a:gd name="connsiteY2" fmla="*/ 0 h 5722374"/>
                      <a:gd name="connsiteX3" fmla="*/ 1316181 w 14624234"/>
                      <a:gd name="connsiteY3" fmla="*/ 0 h 5722374"/>
                      <a:gd name="connsiteX4" fmla="*/ 1608666 w 14624234"/>
                      <a:gd name="connsiteY4" fmla="*/ 0 h 5722374"/>
                      <a:gd name="connsiteX5" fmla="*/ 2339877 w 14624234"/>
                      <a:gd name="connsiteY5" fmla="*/ 0 h 5722374"/>
                      <a:gd name="connsiteX6" fmla="*/ 2778604 w 14624234"/>
                      <a:gd name="connsiteY6" fmla="*/ 0 h 5722374"/>
                      <a:gd name="connsiteX7" fmla="*/ 3656059 w 14624234"/>
                      <a:gd name="connsiteY7" fmla="*/ 0 h 5722374"/>
                      <a:gd name="connsiteX8" fmla="*/ 3948543 w 14624234"/>
                      <a:gd name="connsiteY8" fmla="*/ 0 h 5722374"/>
                      <a:gd name="connsiteX9" fmla="*/ 4825997 w 14624234"/>
                      <a:gd name="connsiteY9" fmla="*/ 0 h 5722374"/>
                      <a:gd name="connsiteX10" fmla="*/ 4972240 w 14624234"/>
                      <a:gd name="connsiteY10" fmla="*/ 0 h 5722374"/>
                      <a:gd name="connsiteX11" fmla="*/ 5557209 w 14624234"/>
                      <a:gd name="connsiteY11" fmla="*/ 0 h 5722374"/>
                      <a:gd name="connsiteX12" fmla="*/ 6142178 w 14624234"/>
                      <a:gd name="connsiteY12" fmla="*/ 0 h 5722374"/>
                      <a:gd name="connsiteX13" fmla="*/ 6580905 w 14624234"/>
                      <a:gd name="connsiteY13" fmla="*/ 0 h 5722374"/>
                      <a:gd name="connsiteX14" fmla="*/ 7458359 w 14624234"/>
                      <a:gd name="connsiteY14" fmla="*/ 0 h 5722374"/>
                      <a:gd name="connsiteX15" fmla="*/ 8335813 w 14624234"/>
                      <a:gd name="connsiteY15" fmla="*/ 0 h 5722374"/>
                      <a:gd name="connsiteX16" fmla="*/ 8628298 w 14624234"/>
                      <a:gd name="connsiteY16" fmla="*/ 0 h 5722374"/>
                      <a:gd name="connsiteX17" fmla="*/ 9213267 w 14624234"/>
                      <a:gd name="connsiteY17" fmla="*/ 0 h 5722374"/>
                      <a:gd name="connsiteX18" fmla="*/ 10090721 w 14624234"/>
                      <a:gd name="connsiteY18" fmla="*/ 0 h 5722374"/>
                      <a:gd name="connsiteX19" fmla="*/ 10675691 w 14624234"/>
                      <a:gd name="connsiteY19" fmla="*/ 0 h 5722374"/>
                      <a:gd name="connsiteX20" fmla="*/ 10821933 w 14624234"/>
                      <a:gd name="connsiteY20" fmla="*/ 0 h 5722374"/>
                      <a:gd name="connsiteX21" fmla="*/ 11114418 w 14624234"/>
                      <a:gd name="connsiteY21" fmla="*/ 0 h 5722374"/>
                      <a:gd name="connsiteX22" fmla="*/ 11991872 w 14624234"/>
                      <a:gd name="connsiteY22" fmla="*/ 0 h 5722374"/>
                      <a:gd name="connsiteX23" fmla="*/ 12576841 w 14624234"/>
                      <a:gd name="connsiteY23" fmla="*/ 0 h 5722374"/>
                      <a:gd name="connsiteX24" fmla="*/ 12869326 w 14624234"/>
                      <a:gd name="connsiteY24" fmla="*/ 0 h 5722374"/>
                      <a:gd name="connsiteX25" fmla="*/ 13454295 w 14624234"/>
                      <a:gd name="connsiteY25" fmla="*/ 0 h 5722374"/>
                      <a:gd name="connsiteX26" fmla="*/ 13600538 w 14624234"/>
                      <a:gd name="connsiteY26" fmla="*/ 0 h 5722374"/>
                      <a:gd name="connsiteX27" fmla="*/ 13746780 w 14624234"/>
                      <a:gd name="connsiteY27" fmla="*/ 0 h 5722374"/>
                      <a:gd name="connsiteX28" fmla="*/ 14624234 w 14624234"/>
                      <a:gd name="connsiteY28" fmla="*/ 0 h 5722374"/>
                      <a:gd name="connsiteX29" fmla="*/ 14624234 w 14624234"/>
                      <a:gd name="connsiteY29" fmla="*/ 484179 h 5722374"/>
                      <a:gd name="connsiteX30" fmla="*/ 14624234 w 14624234"/>
                      <a:gd name="connsiteY30" fmla="*/ 1152808 h 5722374"/>
                      <a:gd name="connsiteX31" fmla="*/ 14624234 w 14624234"/>
                      <a:gd name="connsiteY31" fmla="*/ 1683100 h 5722374"/>
                      <a:gd name="connsiteX32" fmla="*/ 14624234 w 14624234"/>
                      <a:gd name="connsiteY32" fmla="*/ 2121167 h 5722374"/>
                      <a:gd name="connsiteX33" fmla="*/ 14624234 w 14624234"/>
                      <a:gd name="connsiteY33" fmla="*/ 2743684 h 5722374"/>
                      <a:gd name="connsiteX34" fmla="*/ 14624234 w 14624234"/>
                      <a:gd name="connsiteY34" fmla="*/ 3227863 h 5722374"/>
                      <a:gd name="connsiteX35" fmla="*/ 14624234 w 14624234"/>
                      <a:gd name="connsiteY35" fmla="*/ 3850380 h 5722374"/>
                      <a:gd name="connsiteX36" fmla="*/ 14624234 w 14624234"/>
                      <a:gd name="connsiteY36" fmla="*/ 4611233 h 5722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4624234" h="5722374" extrusionOk="0">
                        <a:moveTo>
                          <a:pt x="29497" y="5722374"/>
                        </a:moveTo>
                        <a:cubicBezTo>
                          <a:pt x="-25613" y="3749948"/>
                          <a:pt x="-82653" y="1979207"/>
                          <a:pt x="0" y="0"/>
                        </a:cubicBezTo>
                        <a:cubicBezTo>
                          <a:pt x="344678" y="-88649"/>
                          <a:pt x="628325" y="3112"/>
                          <a:pt x="877454" y="0"/>
                        </a:cubicBezTo>
                        <a:cubicBezTo>
                          <a:pt x="1126583" y="-3112"/>
                          <a:pt x="1205792" y="2903"/>
                          <a:pt x="1316181" y="0"/>
                        </a:cubicBezTo>
                        <a:cubicBezTo>
                          <a:pt x="1426570" y="-2903"/>
                          <a:pt x="1534910" y="24157"/>
                          <a:pt x="1608666" y="0"/>
                        </a:cubicBezTo>
                        <a:cubicBezTo>
                          <a:pt x="1682422" y="-24157"/>
                          <a:pt x="2051156" y="67203"/>
                          <a:pt x="2339877" y="0"/>
                        </a:cubicBezTo>
                        <a:cubicBezTo>
                          <a:pt x="2628598" y="-67203"/>
                          <a:pt x="2642409" y="17599"/>
                          <a:pt x="2778604" y="0"/>
                        </a:cubicBezTo>
                        <a:cubicBezTo>
                          <a:pt x="2914799" y="-17599"/>
                          <a:pt x="3433134" y="98560"/>
                          <a:pt x="3656059" y="0"/>
                        </a:cubicBezTo>
                        <a:cubicBezTo>
                          <a:pt x="3878985" y="-98560"/>
                          <a:pt x="3876143" y="10124"/>
                          <a:pt x="3948543" y="0"/>
                        </a:cubicBezTo>
                        <a:cubicBezTo>
                          <a:pt x="4020943" y="-10124"/>
                          <a:pt x="4562759" y="16329"/>
                          <a:pt x="4825997" y="0"/>
                        </a:cubicBezTo>
                        <a:cubicBezTo>
                          <a:pt x="5089235" y="-16329"/>
                          <a:pt x="4916473" y="13049"/>
                          <a:pt x="4972240" y="0"/>
                        </a:cubicBezTo>
                        <a:cubicBezTo>
                          <a:pt x="5028007" y="-13049"/>
                          <a:pt x="5272849" y="63851"/>
                          <a:pt x="5557209" y="0"/>
                        </a:cubicBezTo>
                        <a:cubicBezTo>
                          <a:pt x="5841569" y="-63851"/>
                          <a:pt x="5851307" y="36950"/>
                          <a:pt x="6142178" y="0"/>
                        </a:cubicBezTo>
                        <a:cubicBezTo>
                          <a:pt x="6433049" y="-36950"/>
                          <a:pt x="6386081" y="49339"/>
                          <a:pt x="6580905" y="0"/>
                        </a:cubicBezTo>
                        <a:cubicBezTo>
                          <a:pt x="6775729" y="-49339"/>
                          <a:pt x="7060075" y="85336"/>
                          <a:pt x="7458359" y="0"/>
                        </a:cubicBezTo>
                        <a:cubicBezTo>
                          <a:pt x="7856643" y="-85336"/>
                          <a:pt x="8141529" y="32714"/>
                          <a:pt x="8335813" y="0"/>
                        </a:cubicBezTo>
                        <a:cubicBezTo>
                          <a:pt x="8530097" y="-32714"/>
                          <a:pt x="8487693" y="19975"/>
                          <a:pt x="8628298" y="0"/>
                        </a:cubicBezTo>
                        <a:cubicBezTo>
                          <a:pt x="8768904" y="-19975"/>
                          <a:pt x="8940172" y="3618"/>
                          <a:pt x="9213267" y="0"/>
                        </a:cubicBezTo>
                        <a:cubicBezTo>
                          <a:pt x="9486362" y="-3618"/>
                          <a:pt x="9695741" y="8521"/>
                          <a:pt x="10090721" y="0"/>
                        </a:cubicBezTo>
                        <a:cubicBezTo>
                          <a:pt x="10485701" y="-8521"/>
                          <a:pt x="10405946" y="21157"/>
                          <a:pt x="10675691" y="0"/>
                        </a:cubicBezTo>
                        <a:cubicBezTo>
                          <a:pt x="10945436" y="-21157"/>
                          <a:pt x="10772314" y="13274"/>
                          <a:pt x="10821933" y="0"/>
                        </a:cubicBezTo>
                        <a:cubicBezTo>
                          <a:pt x="10871552" y="-13274"/>
                          <a:pt x="11014631" y="9863"/>
                          <a:pt x="11114418" y="0"/>
                        </a:cubicBezTo>
                        <a:cubicBezTo>
                          <a:pt x="11214205" y="-9863"/>
                          <a:pt x="11702001" y="14396"/>
                          <a:pt x="11991872" y="0"/>
                        </a:cubicBezTo>
                        <a:cubicBezTo>
                          <a:pt x="12281743" y="-14396"/>
                          <a:pt x="12353367" y="69234"/>
                          <a:pt x="12576841" y="0"/>
                        </a:cubicBezTo>
                        <a:cubicBezTo>
                          <a:pt x="12800315" y="-69234"/>
                          <a:pt x="12744972" y="13694"/>
                          <a:pt x="12869326" y="0"/>
                        </a:cubicBezTo>
                        <a:cubicBezTo>
                          <a:pt x="12993680" y="-13694"/>
                          <a:pt x="13290188" y="18413"/>
                          <a:pt x="13454295" y="0"/>
                        </a:cubicBezTo>
                        <a:cubicBezTo>
                          <a:pt x="13618402" y="-18413"/>
                          <a:pt x="13543809" y="14355"/>
                          <a:pt x="13600538" y="0"/>
                        </a:cubicBezTo>
                        <a:cubicBezTo>
                          <a:pt x="13657267" y="-14355"/>
                          <a:pt x="13699486" y="10051"/>
                          <a:pt x="13746780" y="0"/>
                        </a:cubicBezTo>
                        <a:cubicBezTo>
                          <a:pt x="13794074" y="-10051"/>
                          <a:pt x="14277864" y="10076"/>
                          <a:pt x="14624234" y="0"/>
                        </a:cubicBezTo>
                        <a:cubicBezTo>
                          <a:pt x="14630181" y="144351"/>
                          <a:pt x="14596793" y="259996"/>
                          <a:pt x="14624234" y="484179"/>
                        </a:cubicBezTo>
                        <a:cubicBezTo>
                          <a:pt x="14651675" y="708362"/>
                          <a:pt x="14619791" y="965660"/>
                          <a:pt x="14624234" y="1152808"/>
                        </a:cubicBezTo>
                        <a:cubicBezTo>
                          <a:pt x="14628677" y="1339956"/>
                          <a:pt x="14582671" y="1569605"/>
                          <a:pt x="14624234" y="1683100"/>
                        </a:cubicBezTo>
                        <a:cubicBezTo>
                          <a:pt x="14665797" y="1796595"/>
                          <a:pt x="14579865" y="1913489"/>
                          <a:pt x="14624234" y="2121167"/>
                        </a:cubicBezTo>
                        <a:cubicBezTo>
                          <a:pt x="14668603" y="2328845"/>
                          <a:pt x="14565189" y="2594752"/>
                          <a:pt x="14624234" y="2743684"/>
                        </a:cubicBezTo>
                        <a:cubicBezTo>
                          <a:pt x="14683279" y="2892616"/>
                          <a:pt x="14620223" y="3096766"/>
                          <a:pt x="14624234" y="3227863"/>
                        </a:cubicBezTo>
                        <a:cubicBezTo>
                          <a:pt x="14628245" y="3358960"/>
                          <a:pt x="14567317" y="3624330"/>
                          <a:pt x="14624234" y="3850380"/>
                        </a:cubicBezTo>
                        <a:cubicBezTo>
                          <a:pt x="14681151" y="4076430"/>
                          <a:pt x="14597228" y="4238993"/>
                          <a:pt x="14624234" y="461123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78795"/>
      </p:ext>
    </p:extLst>
  </p:cSld>
  <p:clrMapOvr>
    <a:masterClrMapping/>
  </p:clrMapOvr>
</p:sldLayout>
</file>

<file path=ppt/slideLayouts/slideLayout5.xml><?xml version="1.0" encoding="utf-8"?>
<p:sldLayout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Mashup of Two typef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049B71-3551-4469-8D7E-86A7448A0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  <a:solidFill>
            <a:schemeClr val="bg1">
              <a:lumMod val="50000"/>
            </a:schemeClr>
          </a:solidFill>
        </p:spPr>
        <p:txBody>
          <a:bodyPr lIns="0" tIns="0" rIns="0" bIns="0"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F1B6E-98E3-4E20-A2EE-E40C15099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460" y="15223203"/>
            <a:ext cx="11732281" cy="4241802"/>
          </a:xfrm>
        </p:spPr>
        <p:txBody>
          <a:bodyPr>
            <a:noAutofit/>
          </a:bodyPr>
          <a:lstStyle>
            <a:lvl1pPr algn="r">
              <a:lnSpc>
                <a:spcPts val="22000"/>
              </a:lnSpc>
              <a:defRPr sz="28000" spc="-2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TYPE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B88C7-679A-4E43-B718-B65BE4E9C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3722" y="12359354"/>
            <a:ext cx="11731756" cy="2863849"/>
          </a:xfrm>
        </p:spPr>
        <p:txBody>
          <a:bodyPr>
            <a:noAutofit/>
          </a:bodyPr>
          <a:lstStyle>
            <a:lvl1pPr marL="0" indent="0" algn="l">
              <a:lnSpc>
                <a:spcPts val="27500"/>
              </a:lnSpc>
              <a:buNone/>
              <a:defRPr sz="33600" spc="-2000" baseline="0">
                <a:solidFill>
                  <a:schemeClr val="bg1"/>
                </a:solidFill>
              </a:defRPr>
            </a:lvl1pPr>
            <a:lvl2pPr marL="822960" indent="0">
              <a:buNone/>
              <a:defRPr sz="33600">
                <a:solidFill>
                  <a:schemeClr val="bg1"/>
                </a:solidFill>
              </a:defRPr>
            </a:lvl2pPr>
            <a:lvl3pPr marL="1645920" indent="0">
              <a:buNone/>
              <a:defRPr sz="33600">
                <a:solidFill>
                  <a:schemeClr val="bg1"/>
                </a:solidFill>
              </a:defRPr>
            </a:lvl3pPr>
            <a:lvl4pPr marL="2468880" indent="0">
              <a:buNone/>
              <a:defRPr sz="33600">
                <a:solidFill>
                  <a:schemeClr val="bg1"/>
                </a:solidFill>
              </a:defRPr>
            </a:lvl4pPr>
            <a:lvl5pPr marL="3291840" indent="0">
              <a:buNone/>
              <a:defRPr sz="3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TYPE 1</a:t>
            </a:r>
          </a:p>
        </p:txBody>
      </p:sp>
    </p:spTree>
    <p:extLst>
      <p:ext uri="{BB962C8B-B14F-4D97-AF65-F5344CB8AC3E}">
        <p14:creationId xmlns:p14="http://schemas.microsoft.com/office/powerpoint/2010/main" val="397546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1570" y="1168405"/>
            <a:ext cx="141960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570" y="5842000"/>
            <a:ext cx="141960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77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7" r:id="rId3"/>
    <p:sldLayoutId id="2147483668" r:id="rId4"/>
    <p:sldLayoutId id="2147483670" r:id="rId5"/>
  </p:sldLayoutIdLst>
  <p:txStyles>
    <p:titleStyle>
      <a:lvl1pPr algn="l" defTabSz="1645920" rtl="0" eaLnBrk="1" latinLnBrk="0" hangingPunct="1">
        <a:lnSpc>
          <a:spcPct val="90000"/>
        </a:lnSpc>
        <a:spcBef>
          <a:spcPct val="0"/>
        </a:spcBef>
        <a:buNone/>
        <a:defRPr sz="792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64592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" title="">
            <a:extLst>
              <a:ext uri="{FF2B5EF4-FFF2-40B4-BE49-F238E27FC236}">
                <a16:creationId xmlns:a16="http://schemas.microsoft.com/office/drawing/2014/main" id="{AA9868F7-4D25-48A7-AC11-E727A5168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16468725" cy="21904325"/>
          </a:xfrm>
          <a:custGeom>
            <a:avLst/>
            <a:gdLst>
              <a:gd name="connsiteX0" fmla="*/ 0 w 16459199"/>
              <a:gd name="connsiteY0" fmla="*/ 0 h 21945600"/>
              <a:gd name="connsiteX1" fmla="*/ 16459199 w 16459199"/>
              <a:gd name="connsiteY1" fmla="*/ 0 h 21945600"/>
              <a:gd name="connsiteX2" fmla="*/ 16459199 w 16459199"/>
              <a:gd name="connsiteY2" fmla="*/ 21945600 h 21945600"/>
              <a:gd name="connsiteX3" fmla="*/ 0 w 16459199"/>
              <a:gd name="connsiteY3" fmla="*/ 2194560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199" h="21945600">
                <a:moveTo>
                  <a:pt x="0" y="0"/>
                </a:moveTo>
                <a:lnTo>
                  <a:pt x="16459199" y="0"/>
                </a:lnTo>
                <a:lnTo>
                  <a:pt x="16459199" y="21945600"/>
                </a:lnTo>
                <a:lnTo>
                  <a:pt x="0" y="21945600"/>
                </a:lnTo>
                <a:close/>
              </a:path>
            </a:pathLst>
          </a:custGeom>
        </p:spPr>
      </p:pic>
      <p:sp>
        <p:nvSpPr>
          <p:cNvPr id="5" name="Title 4" descr="" title="">
            <a:extLst>
              <a:ext uri="{FF2B5EF4-FFF2-40B4-BE49-F238E27FC236}">
                <a16:creationId xmlns:a16="http://schemas.microsoft.com/office/drawing/2014/main" id="{47B6BD00-B9DC-43EE-836E-45EFD4B73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zh-CN" altLang="en-US" sz="12000" dirty="0">
                <a:solidFill>
                  <a:srgbClr val="FF0000"/>
                </a:solidFill>
              </a:rPr>
              <a:t>真</a:t>
            </a:r>
            <a:br>
              <a:rPr lang="en-US" altLang="zh-CN" sz="12000" dirty="0">
                <a:solidFill>
                  <a:srgbClr val="FF0000"/>
                </a:solidFill>
              </a:rPr>
            </a:br>
            <a:r>
              <a:rPr lang="zh-CN" altLang="en-US" sz="12000" dirty="0">
                <a:solidFill>
                  <a:srgbClr val="FF0000"/>
                </a:solidFill>
              </a:rPr>
              <a:t>爱</a:t>
            </a:r>
            <a:br>
              <a:rPr lang="en-US" altLang="zh-CN" sz="12000" dirty="0">
                <a:solidFill>
                  <a:srgbClr val="FF0000"/>
                </a:solidFill>
              </a:rPr>
            </a:br>
            <a:r>
              <a:rPr lang="zh-CN" altLang="en-US" sz="12000" dirty="0">
                <a:solidFill>
                  <a:srgbClr val="FF0000"/>
                </a:solidFill>
              </a:rPr>
              <a:t>的</a:t>
            </a:r>
            <a:br>
              <a:rPr lang="en-US" altLang="zh-CN" sz="12000" dirty="0">
                <a:solidFill>
                  <a:srgbClr val="FF0000"/>
                </a:solidFill>
              </a:rPr>
            </a:br>
            <a:r>
              <a:rPr lang="zh-CN" altLang="en-US" sz="12000" dirty="0">
                <a:solidFill>
                  <a:srgbClr val="FF0000"/>
                </a:solidFill>
              </a:rPr>
              <a:t>真</a:t>
            </a:r>
            <a:br>
              <a:rPr lang="en-US" altLang="zh-CN" sz="12000" dirty="0">
                <a:solidFill>
                  <a:srgbClr val="FF0000"/>
                </a:solidFill>
              </a:rPr>
            </a:br>
            <a:r>
              <a:rPr lang="zh-CN" altLang="en-US" sz="12000" dirty="0">
                <a:solidFill>
                  <a:srgbClr val="FF0000"/>
                </a:solidFill>
              </a:rPr>
              <a:t>谛</a:t>
            </a:r>
            <a:br>
              <a:rPr lang="en-US" altLang="zh-CN" sz="11000" dirty="0">
                <a:solidFill>
                  <a:srgbClr val="FF0000"/>
                </a:solidFill>
              </a:rPr>
            </a:br>
            <a:br>
              <a:rPr lang="en-US" altLang="zh-CN" sz="9600" dirty="0">
                <a:solidFill>
                  <a:srgbClr val="FF0000"/>
                </a:solidFill>
              </a:rPr>
            </a:br>
            <a:br>
              <a:rPr lang="en-US" altLang="zh-CN" sz="9600" dirty="0">
                <a:solidFill>
                  <a:srgbClr val="FF0000"/>
                </a:solidFill>
              </a:rPr>
            </a:br>
            <a:br>
              <a:rPr lang="en-US" altLang="zh-CN" sz="9600" dirty="0">
                <a:solidFill>
                  <a:srgbClr val="FF0000"/>
                </a:solidFill>
              </a:rPr>
            </a:br>
            <a:br>
              <a:rPr lang="en-US" altLang="zh-CN" sz="8000" dirty="0">
                <a:solidFill>
                  <a:srgbClr val="FF0000"/>
                </a:solidFill>
              </a:rPr>
            </a:br>
            <a:r>
              <a:rPr lang="zh-TW" altLang="en-US" sz="8000" dirty="0">
                <a:solidFill>
                  <a:schemeClr val="accent4">
                    <a:lumMod val="75000"/>
                  </a:schemeClr>
                </a:solidFill>
              </a:rPr>
              <a:t>麻  省 華 人 福 音 堂</a:t>
            </a:r>
            <a:br>
              <a:rPr lang="en-US" altLang="zh-TW" sz="8000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US" sz="8000" dirty="0">
                <a:solidFill>
                  <a:schemeClr val="accent4">
                    <a:lumMod val="75000"/>
                  </a:schemeClr>
                </a:solidFill>
              </a:rPr>
              <a:t>3-12-2023</a:t>
            </a:r>
            <a:br>
              <a:rPr lang="en-US" sz="8000" dirty="0">
                <a:solidFill>
                  <a:schemeClr val="accent4">
                    <a:lumMod val="75000"/>
                  </a:schemeClr>
                </a:solidFill>
              </a:rPr>
            </a:br>
            <a:endParaRPr lang="en-US" sz="8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36866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b="1" dirty="0"/>
              <a:t>我是</a:t>
            </a:r>
            <a:r>
              <a:rPr lang="zh-CN" altLang="en-US" b="1" dirty="0">
                <a:solidFill>
                  <a:srgbClr val="FF0000"/>
                </a:solidFill>
              </a:rPr>
              <a:t>耶和华</a:t>
            </a:r>
            <a:r>
              <a:rPr lang="zh-CN" altLang="en-US" b="1" dirty="0"/>
              <a:t>－你们的　</a:t>
            </a:r>
            <a:r>
              <a:rPr lang="zh-CN" altLang="en-US" b="1" dirty="0">
                <a:solidFill>
                  <a:srgbClr val="FF0000"/>
                </a:solidFill>
              </a:rPr>
              <a:t>神</a:t>
            </a:r>
            <a:r>
              <a:rPr lang="zh-CN" altLang="en-US" b="1" dirty="0"/>
              <a:t>；所以你们要成为</a:t>
            </a:r>
            <a:r>
              <a:rPr lang="zh-CN" altLang="en-US" b="1" dirty="0">
                <a:solidFill>
                  <a:srgbClr val="FF0000"/>
                </a:solidFill>
              </a:rPr>
              <a:t>圣洁</a:t>
            </a:r>
            <a:r>
              <a:rPr lang="zh-CN" altLang="en-US" b="1" dirty="0"/>
              <a:t>，因为我是</a:t>
            </a:r>
            <a:r>
              <a:rPr lang="zh-CN" altLang="en-US" b="1" dirty="0">
                <a:solidFill>
                  <a:srgbClr val="FF0000"/>
                </a:solidFill>
              </a:rPr>
              <a:t>圣洁</a:t>
            </a:r>
            <a:r>
              <a:rPr lang="zh-CN" altLang="en-US" b="1" dirty="0"/>
              <a:t>的。</a:t>
            </a:r>
          </a:p>
          <a:p>
            <a:r>
              <a:rPr lang="en-US" altLang="zh-CN" sz="6000" b="1" dirty="0">
                <a:solidFill>
                  <a:srgbClr val="00B050"/>
                </a:solidFill>
              </a:rPr>
              <a:t>(</a:t>
            </a:r>
            <a:r>
              <a:rPr lang="zh-CN" altLang="en-US" sz="6000" b="1" dirty="0">
                <a:solidFill>
                  <a:srgbClr val="00B050"/>
                </a:solidFill>
              </a:rPr>
              <a:t>利未记 </a:t>
            </a:r>
            <a:r>
              <a:rPr lang="en-US" altLang="zh-CN" sz="6000" b="1" dirty="0">
                <a:solidFill>
                  <a:srgbClr val="00B050"/>
                </a:solidFill>
              </a:rPr>
              <a:t>11:44 </a:t>
            </a:r>
            <a:r>
              <a:rPr lang="zh-CN" altLang="en-US" sz="6000" b="1" dirty="0">
                <a:solidFill>
                  <a:srgbClr val="00B050"/>
                </a:solidFill>
              </a:rPr>
              <a:t>和合本</a:t>
            </a:r>
            <a:r>
              <a:rPr lang="en-US" altLang="zh-CN" sz="6000" b="1" dirty="0">
                <a:solidFill>
                  <a:srgbClr val="00B050"/>
                </a:solidFill>
              </a:rPr>
              <a:t>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7151298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46330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r>
              <a:rPr lang="zh-CN" altLang="en-US" sz="12600" spc="-1000" dirty="0">
                <a:solidFill>
                  <a:srgbClr val="FF0000"/>
                </a:solidFill>
              </a:rPr>
              <a:t>圣哉！圣哉！圣哉！</a:t>
            </a: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r>
              <a:rPr lang="zh-CN" altLang="en-US" sz="12600" spc="-1000" dirty="0">
                <a:solidFill>
                  <a:srgbClr val="FF0000"/>
                </a:solidFill>
              </a:rPr>
              <a:t>万军之耶和华</a:t>
            </a:r>
            <a:br>
              <a:rPr lang="en-US" altLang="zh-CN" sz="12600" spc="-1000" dirty="0">
                <a:solidFill>
                  <a:srgbClr val="FF0000"/>
                </a:solidFill>
              </a:rPr>
            </a:br>
            <a:br>
              <a:rPr lang="en-US" altLang="zh-CN" sz="12600" spc="-1000" dirty="0">
                <a:solidFill>
                  <a:srgbClr val="FF0000"/>
                </a:solidFill>
              </a:rPr>
            </a:br>
            <a:r>
              <a:rPr lang="zh-CN" altLang="en-US" sz="6000" spc="-1000" dirty="0">
                <a:solidFill>
                  <a:srgbClr val="FFFF00"/>
                </a:solidFill>
              </a:rPr>
              <a:t>以赛亚书 </a:t>
            </a:r>
            <a:r>
              <a:rPr lang="en-US" altLang="zh-CN" sz="6000" spc="-1000" dirty="0">
                <a:solidFill>
                  <a:srgbClr val="FFFF00"/>
                </a:solidFill>
              </a:rPr>
              <a:t>6:5</a:t>
            </a:r>
            <a:br>
              <a:rPr lang="zh-CN" altLang="en-US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1706119227"/>
      </p:ext>
    </p:extLst>
  </p:cSld>
  <p:clrMapOvr>
    <a:masterClrMapping/>
  </p:clrMapOvr>
</p:sld>
</file>

<file path=ppt/slides/slide1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b="1" dirty="0"/>
              <a:t>使你们</a:t>
            </a:r>
            <a:r>
              <a:rPr lang="zh-CN" altLang="en-US" b="1" dirty="0">
                <a:solidFill>
                  <a:srgbClr val="FF0000"/>
                </a:solidFill>
              </a:rPr>
              <a:t>记念遵行</a:t>
            </a:r>
            <a:r>
              <a:rPr lang="zh-CN" altLang="en-US" b="1" dirty="0"/>
              <a:t>我一切的</a:t>
            </a:r>
            <a:r>
              <a:rPr lang="zh-CN" altLang="en-US" b="1" dirty="0">
                <a:solidFill>
                  <a:srgbClr val="FF0000"/>
                </a:solidFill>
              </a:rPr>
              <a:t>命令</a:t>
            </a:r>
            <a:r>
              <a:rPr lang="zh-CN" altLang="en-US" b="1" dirty="0"/>
              <a:t>，成为</a:t>
            </a:r>
            <a:r>
              <a:rPr lang="zh-CN" altLang="en-US" b="1" dirty="0">
                <a:solidFill>
                  <a:srgbClr val="FF0000"/>
                </a:solidFill>
              </a:rPr>
              <a:t>圣洁</a:t>
            </a:r>
            <a:r>
              <a:rPr lang="zh-CN" altLang="en-US" b="1" dirty="0"/>
              <a:t>，</a:t>
            </a:r>
            <a:r>
              <a:rPr lang="zh-CN" altLang="en-US" b="1" dirty="0">
                <a:solidFill>
                  <a:srgbClr val="FF0000"/>
                </a:solidFill>
              </a:rPr>
              <a:t>归与你们的　神</a:t>
            </a:r>
            <a:r>
              <a:rPr lang="zh-CN" altLang="en-US" b="1" dirty="0"/>
              <a:t>。</a:t>
            </a:r>
          </a:p>
          <a:p>
            <a:r>
              <a:rPr lang="en-US" altLang="zh-CN" sz="6100" b="1" dirty="0">
                <a:solidFill>
                  <a:srgbClr val="00B050"/>
                </a:solidFill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</a:rPr>
              <a:t>民数记 </a:t>
            </a:r>
            <a:r>
              <a:rPr lang="en-US" altLang="zh-CN" sz="6100" b="1" dirty="0">
                <a:solidFill>
                  <a:srgbClr val="00B050"/>
                </a:solidFill>
              </a:rPr>
              <a:t>15:40)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1235501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2909454"/>
            <a:ext cx="15572509" cy="18842182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1600" spc="-1000" dirty="0">
                <a:solidFill>
                  <a:srgbClr val="FF0000"/>
                </a:solidFill>
              </a:rPr>
              <a:t>那时我说：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11600" spc="-1000" dirty="0">
                <a:solidFill>
                  <a:srgbClr val="FF0000"/>
                </a:solidFill>
              </a:rPr>
              <a:t>“祸哉！我</a:t>
            </a:r>
            <a:r>
              <a:rPr lang="zh-CN" altLang="en-US" sz="11600" spc="-1000" dirty="0">
                <a:solidFill>
                  <a:srgbClr val="FF0000"/>
                </a:solidFill>
                <a:highlight>
                  <a:srgbClr val="FFFF00"/>
                </a:highlight>
              </a:rPr>
              <a:t>灭亡</a:t>
            </a:r>
            <a:r>
              <a:rPr lang="zh-CN" altLang="en-US" sz="11600" spc="-1000" dirty="0">
                <a:solidFill>
                  <a:srgbClr val="FF0000"/>
                </a:solidFill>
              </a:rPr>
              <a:t>了！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11600" spc="-1000" dirty="0">
                <a:solidFill>
                  <a:srgbClr val="FF0000"/>
                </a:solidFill>
              </a:rPr>
              <a:t>因为我是嘴唇不洁的人，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11600" spc="-1000" dirty="0">
                <a:solidFill>
                  <a:srgbClr val="FF0000"/>
                </a:solidFill>
              </a:rPr>
              <a:t>又住在嘴唇不洁的民中，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11600" spc="-1000" dirty="0">
                <a:solidFill>
                  <a:srgbClr val="FF0000"/>
                </a:solidFill>
              </a:rPr>
              <a:t>又因我眼见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11600" spc="-1000" dirty="0">
                <a:solidFill>
                  <a:srgbClr val="FF0000"/>
                </a:solidFill>
              </a:rPr>
              <a:t>大君王－万军之耶和华。”</a:t>
            </a:r>
            <a:br>
              <a:rPr lang="en-US" altLang="zh-CN" sz="11600" spc="-1000" dirty="0">
                <a:solidFill>
                  <a:srgbClr val="FF0000"/>
                </a:solidFill>
              </a:rPr>
            </a:br>
            <a:br>
              <a:rPr lang="en-US" altLang="zh-CN" sz="11600" spc="-1000" dirty="0">
                <a:solidFill>
                  <a:srgbClr val="FF0000"/>
                </a:solidFill>
              </a:rPr>
            </a:br>
            <a:r>
              <a:rPr lang="zh-CN" altLang="en-US" sz="6000" spc="-1000" dirty="0">
                <a:solidFill>
                  <a:srgbClr val="FFFF00"/>
                </a:solidFill>
              </a:rPr>
              <a:t>以赛亚书 </a:t>
            </a:r>
            <a:r>
              <a:rPr lang="en-US" altLang="zh-CN" sz="6000" spc="-1000" dirty="0">
                <a:solidFill>
                  <a:srgbClr val="FFFF00"/>
                </a:solidFill>
              </a:rPr>
              <a:t>6:5 </a:t>
            </a:r>
            <a:br>
              <a:rPr lang="zh-CN" altLang="en-US" sz="11600" spc="-1000" dirty="0">
                <a:solidFill>
                  <a:srgbClr val="FF0000"/>
                </a:solidFill>
              </a:rPr>
            </a:br>
            <a:endParaRPr lang="en-US" sz="11600" spc="-1000" dirty="0"/>
          </a:p>
        </p:txBody>
      </p:sp>
    </p:spTree>
    <p:extLst>
      <p:ext uri="{BB962C8B-B14F-4D97-AF65-F5344CB8AC3E}">
        <p14:creationId xmlns:p14="http://schemas.microsoft.com/office/powerpoint/2010/main" val="643284703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pc="-1000" dirty="0">
                <a:solidFill>
                  <a:srgbClr val="FF0000"/>
                </a:solidFill>
              </a:rPr>
              <a:t>圣洁</a:t>
            </a:r>
            <a:br>
              <a:rPr lang="en-US" altLang="zh-CN" spc="-1000" dirty="0">
                <a:solidFill>
                  <a:srgbClr val="FF0000"/>
                </a:solidFill>
              </a:rPr>
            </a:br>
            <a:br>
              <a:rPr lang="en-US" altLang="zh-CN" spc="-1000" dirty="0"/>
            </a:br>
            <a:r>
              <a:rPr lang="zh-CN" altLang="en-US" spc="-1000" dirty="0"/>
              <a:t>不洁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150290972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pc="-1000" dirty="0">
                <a:solidFill>
                  <a:srgbClr val="FF0000"/>
                </a:solidFill>
              </a:rPr>
              <a:t>震怒</a:t>
            </a:r>
            <a:br>
              <a:rPr lang="en-US" altLang="zh-CN" spc="-1000" dirty="0">
                <a:solidFill>
                  <a:srgbClr val="FF0000"/>
                </a:solidFill>
              </a:rPr>
            </a:br>
            <a:br>
              <a:rPr lang="en-US" altLang="zh-CN" spc="-1000" dirty="0"/>
            </a:br>
            <a:r>
              <a:rPr lang="zh-CN" altLang="en-US" spc="-1000" dirty="0"/>
              <a:t>不洁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403975898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ja-JP" altLang="en-US" sz="14100" b="1" dirty="0"/>
              <a:t>所以我对你们说，你们要死在</a:t>
            </a:r>
            <a:r>
              <a:rPr lang="ja-JP" altLang="en-US" sz="14100" b="1" dirty="0">
                <a:solidFill>
                  <a:srgbClr val="FF0000"/>
                </a:solidFill>
              </a:rPr>
              <a:t>罪</a:t>
            </a:r>
            <a:r>
              <a:rPr lang="ja-JP" altLang="en-US" sz="14100" b="1" dirty="0"/>
              <a:t>中。你们若不信我是基督，必要死在</a:t>
            </a:r>
            <a:r>
              <a:rPr lang="ja-JP" altLang="en-US" sz="14100" b="1" dirty="0">
                <a:solidFill>
                  <a:srgbClr val="FF0000"/>
                </a:solidFill>
              </a:rPr>
              <a:t>罪</a:t>
            </a:r>
            <a:r>
              <a:rPr lang="ja-JP" altLang="en-US" sz="14100" b="1" dirty="0"/>
              <a:t>中。</a:t>
            </a:r>
            <a:r>
              <a:rPr lang="zh-CN" altLang="en-US" sz="14100" b="1" dirty="0"/>
              <a:t> </a:t>
            </a:r>
            <a:endParaRPr lang="en-US" altLang="zh-CN" sz="14100" b="1" dirty="0"/>
          </a:p>
          <a:p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约翰福音 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8:24 )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4432858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6711262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pc="-1000" dirty="0">
                <a:solidFill>
                  <a:srgbClr val="FF0000"/>
                </a:solidFill>
              </a:rPr>
              <a:t>神的</a:t>
            </a: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pc="-1000" dirty="0">
                <a:solidFill>
                  <a:srgbClr val="FF0000"/>
                </a:solidFill>
              </a:rPr>
              <a:t>羔羊</a:t>
            </a:r>
            <a:br>
              <a:rPr lang="en-US" altLang="zh-CN" spc="-1000" dirty="0"/>
            </a:br>
            <a:r>
              <a:rPr lang="zh-CN" altLang="en-US" spc="-1000" dirty="0">
                <a:solidFill>
                  <a:srgbClr val="00B050"/>
                </a:solidFill>
              </a:rPr>
              <a:t>除去</a:t>
            </a:r>
            <a:br>
              <a:rPr lang="en-US" altLang="zh-CN" spc="-1000" dirty="0"/>
            </a:br>
            <a:r>
              <a:rPr lang="zh-CN" altLang="en-US" spc="-1000" dirty="0"/>
              <a:t>世人</a:t>
            </a:r>
            <a:br>
              <a:rPr lang="en-US" altLang="zh-CN" spc="-1000" dirty="0"/>
            </a:br>
            <a:r>
              <a:rPr lang="zh-CN" altLang="en-US" spc="-1000" dirty="0"/>
              <a:t>罪孽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1714221151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803565"/>
            <a:ext cx="12659646" cy="21474544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3100" b="1" dirty="0"/>
              <a:t>哪知他为我们的过犯受害，为我们的罪孽压伤。</a:t>
            </a:r>
            <a:endParaRPr lang="en-US" altLang="zh-CN" sz="13100" b="1" dirty="0"/>
          </a:p>
          <a:p>
            <a:endParaRPr lang="en-US" altLang="zh-CN" sz="13100" b="1" dirty="0"/>
          </a:p>
          <a:p>
            <a:r>
              <a:rPr lang="zh-CN" altLang="en-US" sz="13100" b="1" dirty="0"/>
              <a:t>因他受的刑罚我们得平安。因他受的鞭伤我们得医治。</a:t>
            </a:r>
          </a:p>
          <a:p>
            <a:r>
              <a:rPr lang="en-US" altLang="zh-CN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以赛亚书</a:t>
            </a:r>
            <a:r>
              <a:rPr lang="en-US" altLang="zh-CN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53:5)</a:t>
            </a:r>
          </a:p>
          <a:p>
            <a:endParaRPr lang="en-US" altLang="zh-CN" sz="14100" b="1" dirty="0">
              <a:solidFill>
                <a:srgbClr val="00B050"/>
              </a:solidFill>
            </a:endParaRP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6677224"/>
      </p:ext>
    </p:extLst>
  </p:cSld>
  <p:clrMapOvr>
    <a:masterClrMapping/>
  </p:clrMapOvr>
</p:sld>
</file>

<file path=ppt/slides/slide1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5236" y="1745673"/>
            <a:ext cx="14824363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2100" b="1" dirty="0"/>
              <a:t>我们都如羊走迷，各人偏行己路。</a:t>
            </a:r>
            <a:endParaRPr lang="en-US" altLang="zh-CN" sz="12100" b="1" dirty="0"/>
          </a:p>
          <a:p>
            <a:endParaRPr lang="en-US" altLang="zh-CN" sz="12100" b="1" dirty="0"/>
          </a:p>
          <a:p>
            <a:r>
              <a:rPr lang="zh-CN" altLang="en-US" sz="12100" b="1" dirty="0"/>
              <a:t>耶和华使我们众人的罪孽都归在他身上。</a:t>
            </a:r>
            <a:endParaRPr lang="en-US" altLang="zh-CN" sz="12100" b="1" dirty="0">
              <a:solidFill>
                <a:srgbClr val="00B050"/>
              </a:solidFill>
            </a:endParaRPr>
          </a:p>
          <a:p>
            <a:endParaRPr lang="en-US" altLang="zh-CN" sz="6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6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以赛亚书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53:6)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68210335"/>
      </p:ext>
    </p:extLst>
  </p:cSld>
  <p:clrMapOvr>
    <a:masterClrMapping/>
  </p:clrMapOvr>
</p:sld>
</file>

<file path=ppt/slides/slide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" title="">
            <a:extLst>
              <a:ext uri="{FF2B5EF4-FFF2-40B4-BE49-F238E27FC236}">
                <a16:creationId xmlns:a16="http://schemas.microsoft.com/office/drawing/2014/main" id="{CF8E5639-8CEB-4FAB-A14F-95EA0A9232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15563"/>
            <a:ext cx="16459200" cy="11730037"/>
          </a:xfrm>
          <a:prstGeom prst="rect">
            <a:avLst/>
          </a:prstGeom>
        </p:spPr>
      </p:pic>
      <p:sp>
        <p:nvSpPr>
          <p:cNvPr id="3" name="Title 2" descr="" title="">
            <a:extLst>
              <a:ext uri="{FF2B5EF4-FFF2-40B4-BE49-F238E27FC236}">
                <a16:creationId xmlns:a16="http://schemas.microsoft.com/office/drawing/2014/main" id="{961C618E-19F3-4F0E-A27A-B0B93285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8910893"/>
            <a:ext cx="14196060" cy="1535434"/>
          </a:xfrm>
        </p:spPr>
        <p:txBody>
          <a:bodyPr>
            <a:normAutofit fontScale="90000"/>
          </a:bodyPr>
          <a:lstStyle/>
          <a:p>
            <a:br>
              <a:rPr lang="en-US" altLang="zh-CN" sz="11500" dirty="0"/>
            </a:br>
            <a:r>
              <a:rPr lang="zh-CN" altLang="en-US" sz="11500" dirty="0"/>
              <a:t>你</a:t>
            </a:r>
            <a:r>
              <a:rPr lang="zh-CN" altLang="en-US" sz="11500" dirty="0">
                <a:solidFill>
                  <a:srgbClr val="FF0000"/>
                </a:solidFill>
              </a:rPr>
              <a:t>爱</a:t>
            </a:r>
            <a:r>
              <a:rPr lang="zh-CN" altLang="en-US" sz="11500" dirty="0"/>
              <a:t>自己吗？</a:t>
            </a:r>
            <a:br>
              <a:rPr lang="en-US" altLang="zh-CN" sz="11500" dirty="0"/>
            </a:br>
            <a:br>
              <a:rPr lang="en-US" altLang="zh-CN" sz="11500" dirty="0"/>
            </a:br>
            <a:r>
              <a:rPr lang="zh-CN" altLang="en-US" sz="11500" dirty="0"/>
              <a:t>你</a:t>
            </a:r>
            <a:r>
              <a:rPr lang="zh-CN" altLang="en-US" sz="11500" dirty="0">
                <a:solidFill>
                  <a:srgbClr val="FF0000"/>
                </a:solidFill>
              </a:rPr>
              <a:t>爱</a:t>
            </a:r>
            <a:r>
              <a:rPr lang="zh-CN" altLang="en-US" sz="11500" dirty="0"/>
              <a:t>他人吗？</a:t>
            </a:r>
            <a:br>
              <a:rPr lang="en-US" altLang="zh-CN" sz="11500" dirty="0"/>
            </a:br>
            <a:br>
              <a:rPr lang="en-US" altLang="zh-CN" sz="11500" dirty="0"/>
            </a:br>
            <a:r>
              <a:rPr lang="zh-CN" altLang="en-US" sz="11500" dirty="0"/>
              <a:t>你</a:t>
            </a:r>
            <a:r>
              <a:rPr lang="zh-CN" altLang="en-US" sz="11500" dirty="0">
                <a:solidFill>
                  <a:srgbClr val="FF0000"/>
                </a:solidFill>
              </a:rPr>
              <a:t>爱</a:t>
            </a:r>
            <a:r>
              <a:rPr lang="zh-CN" altLang="en-US" sz="11500" dirty="0"/>
              <a:t>神吗？</a:t>
            </a:r>
            <a:br>
              <a:rPr lang="en-US" altLang="zh-CN" sz="11500" dirty="0"/>
            </a:b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92980009"/>
      </p:ext>
    </p:extLst>
  </p:cSld>
  <p:clrMapOvr>
    <a:masterClrMapping/>
  </p:clrMapOvr>
</p:sld>
</file>

<file path=ppt/slides/slide2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TW" altLang="en-US" sz="14100" b="1" dirty="0"/>
              <a:t>上帝使</a:t>
            </a:r>
            <a:r>
              <a:rPr lang="zh-TW" altLang="en-US" sz="14100" b="1" dirty="0">
                <a:solidFill>
                  <a:srgbClr val="FF0000"/>
                </a:solidFill>
              </a:rPr>
              <a:t>無罪的基督</a:t>
            </a:r>
            <a:r>
              <a:rPr lang="zh-TW" altLang="en-US" sz="14100" b="1" dirty="0"/>
              <a:t>擔當</a:t>
            </a:r>
            <a:r>
              <a:rPr lang="zh-TW" altLang="en-US" sz="14100" b="1" dirty="0">
                <a:solidFill>
                  <a:srgbClr val="0070C0"/>
                </a:solidFill>
              </a:rPr>
              <a:t>我們的罪</a:t>
            </a:r>
            <a:r>
              <a:rPr lang="zh-TW" altLang="en-US" sz="14100" b="1" dirty="0"/>
              <a:t>，使我們可以藉著基督成為</a:t>
            </a:r>
            <a:r>
              <a:rPr lang="zh-TW" altLang="en-US" sz="14100" b="1" dirty="0">
                <a:solidFill>
                  <a:srgbClr val="FF0000"/>
                </a:solidFill>
              </a:rPr>
              <a:t>被上帝接納的義人</a:t>
            </a:r>
            <a:r>
              <a:rPr lang="zh-TW" altLang="en-US" sz="14100" b="1" dirty="0"/>
              <a:t>。</a:t>
            </a:r>
            <a:r>
              <a:rPr lang="zh-CN" altLang="en-US" sz="14100" b="1" dirty="0"/>
              <a:t> </a:t>
            </a:r>
            <a:endParaRPr lang="en-US" altLang="zh-CN" sz="14100" b="1" dirty="0"/>
          </a:p>
          <a:p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哥林多後書 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5:21)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1259369"/>
      </p:ext>
    </p:extLst>
  </p:cSld>
  <p:clrMapOvr>
    <a:masterClrMapping/>
  </p:clrMapOvr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310" y="7758545"/>
            <a:ext cx="16412221" cy="8118763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8000" spc="-1000" dirty="0"/>
              <a:t>若不是</a:t>
            </a:r>
            <a:r>
              <a:rPr lang="zh-CN" altLang="en-US" sz="18000" spc="-1000" dirty="0">
                <a:solidFill>
                  <a:srgbClr val="FF0000"/>
                </a:solidFill>
              </a:rPr>
              <a:t>神</a:t>
            </a:r>
            <a:br>
              <a:rPr lang="en-US" altLang="zh-CN" sz="18000" spc="-1000" dirty="0"/>
            </a:br>
            <a:r>
              <a:rPr lang="zh-CN" altLang="en-US" sz="18000" spc="-1000" dirty="0"/>
              <a:t>先</a:t>
            </a:r>
            <a:r>
              <a:rPr lang="zh-CN" altLang="en-US" sz="18000" spc="-1000" dirty="0">
                <a:solidFill>
                  <a:srgbClr val="FF0000"/>
                </a:solidFill>
              </a:rPr>
              <a:t>爱</a:t>
            </a:r>
            <a:r>
              <a:rPr lang="zh-CN" altLang="en-US" sz="18000" spc="-1000" dirty="0"/>
              <a:t>我们</a:t>
            </a:r>
            <a:br>
              <a:rPr lang="en-US" altLang="zh-CN" sz="18000" spc="-1000" dirty="0">
                <a:solidFill>
                  <a:srgbClr val="FF0000"/>
                </a:solidFill>
              </a:rPr>
            </a:br>
            <a:br>
              <a:rPr lang="en-US" altLang="zh-CN" sz="18000" spc="-1000" dirty="0">
                <a:solidFill>
                  <a:srgbClr val="FF0000"/>
                </a:solidFill>
              </a:rPr>
            </a:br>
            <a:r>
              <a:rPr lang="zh-CN" altLang="en-US" sz="18000" spc="-1000" dirty="0"/>
              <a:t>我们就</a:t>
            </a:r>
            <a:br>
              <a:rPr lang="en-US" altLang="zh-CN" sz="18000" spc="-1000" dirty="0"/>
            </a:br>
            <a:r>
              <a:rPr lang="zh-CN" altLang="en-US" sz="18000" spc="-1000" dirty="0"/>
              <a:t>无法</a:t>
            </a:r>
            <a:r>
              <a:rPr lang="zh-CN" altLang="en-US" sz="18000" spc="-1000" dirty="0">
                <a:solidFill>
                  <a:srgbClr val="FF0000"/>
                </a:solidFill>
              </a:rPr>
              <a:t>爱</a:t>
            </a:r>
            <a:r>
              <a:rPr lang="zh-CN" altLang="en-US" sz="18000" spc="-1000" dirty="0"/>
              <a:t>神</a:t>
            </a:r>
            <a:endParaRPr lang="en-US" sz="18000" spc="-1000" dirty="0"/>
          </a:p>
        </p:txBody>
      </p:sp>
    </p:spTree>
    <p:extLst>
      <p:ext uri="{BB962C8B-B14F-4D97-AF65-F5344CB8AC3E}">
        <p14:creationId xmlns:p14="http://schemas.microsoft.com/office/powerpoint/2010/main" val="2035949949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惟有基督在我们还作罪人的时候为我们死，</a:t>
            </a:r>
            <a:r>
              <a:rPr lang="zh-CN" altLang="en-US" sz="14100" b="1" dirty="0">
                <a:solidFill>
                  <a:srgbClr val="FF0000"/>
                </a:solidFill>
              </a:rPr>
              <a:t>神的爱</a:t>
            </a:r>
            <a:r>
              <a:rPr lang="zh-CN" altLang="en-US" sz="14100" b="1" dirty="0"/>
              <a:t>就在此向我们显明了。</a:t>
            </a:r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罗马书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5:8)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9899606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9" y="5500254"/>
            <a:ext cx="16412221" cy="10945091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8000" spc="-1000" dirty="0"/>
              <a:t>若不爱</a:t>
            </a:r>
            <a:br>
              <a:rPr lang="en-US" altLang="zh-CN" sz="18000" spc="-1000" dirty="0"/>
            </a:br>
            <a:r>
              <a:rPr lang="zh-CN" altLang="en-US" sz="18000" spc="-1000" dirty="0">
                <a:solidFill>
                  <a:srgbClr val="FF0000"/>
                </a:solidFill>
              </a:rPr>
              <a:t>耶稣</a:t>
            </a:r>
            <a:br>
              <a:rPr lang="en-US" altLang="zh-CN" sz="18000" spc="-1000" dirty="0"/>
            </a:br>
            <a:br>
              <a:rPr lang="en-US" altLang="zh-CN" sz="18000" spc="-1000" dirty="0">
                <a:solidFill>
                  <a:srgbClr val="FF0000"/>
                </a:solidFill>
              </a:rPr>
            </a:br>
            <a:r>
              <a:rPr lang="zh-CN" altLang="en-US" sz="18000" spc="-1000" dirty="0"/>
              <a:t>我们就</a:t>
            </a:r>
            <a:br>
              <a:rPr lang="en-US" altLang="zh-CN" sz="18000" spc="-1000" dirty="0"/>
            </a:br>
            <a:r>
              <a:rPr lang="zh-CN" altLang="en-US" sz="18000" spc="-1000" dirty="0"/>
              <a:t>无法</a:t>
            </a:r>
            <a:r>
              <a:rPr lang="zh-CN" altLang="en-US" sz="18000" spc="-1000" dirty="0">
                <a:solidFill>
                  <a:srgbClr val="FF0000"/>
                </a:solidFill>
              </a:rPr>
              <a:t>爱</a:t>
            </a:r>
            <a:r>
              <a:rPr lang="zh-CN" altLang="en-US" sz="18000" spc="-1000" dirty="0"/>
              <a:t>神</a:t>
            </a:r>
            <a:endParaRPr lang="en-US" sz="18000" spc="-1000" dirty="0"/>
          </a:p>
        </p:txBody>
      </p:sp>
    </p:spTree>
    <p:extLst>
      <p:ext uri="{BB962C8B-B14F-4D97-AF65-F5344CB8AC3E}">
        <p14:creationId xmlns:p14="http://schemas.microsoft.com/office/powerpoint/2010/main" val="104903981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我们既因信称义，就借着我们的主耶稣基督，得与神</a:t>
            </a:r>
            <a:endParaRPr lang="en-US" altLang="zh-CN" sz="14100" b="1" dirty="0"/>
          </a:p>
          <a:p>
            <a:r>
              <a:rPr lang="zh-CN" altLang="en-US" sz="14100" b="1" dirty="0">
                <a:solidFill>
                  <a:srgbClr val="FF0000"/>
                </a:solidFill>
              </a:rPr>
              <a:t>相和</a:t>
            </a:r>
            <a:r>
              <a:rPr lang="zh-CN" altLang="en-US" sz="14100" b="1" dirty="0"/>
              <a:t>。</a:t>
            </a:r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罗马书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5:1)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4001064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9" y="5500254"/>
            <a:ext cx="16412221" cy="10945091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8000" spc="-1000" dirty="0"/>
              <a:t>若没有</a:t>
            </a:r>
            <a:br>
              <a:rPr lang="en-US" altLang="zh-CN" sz="18000" spc="-1000" dirty="0"/>
            </a:br>
            <a:r>
              <a:rPr lang="zh-CN" altLang="en-US" sz="18000" spc="-1000" dirty="0">
                <a:solidFill>
                  <a:srgbClr val="FF0000"/>
                </a:solidFill>
              </a:rPr>
              <a:t>神的爱</a:t>
            </a:r>
            <a:br>
              <a:rPr lang="en-US" altLang="zh-CN" sz="18000" spc="-1000" dirty="0"/>
            </a:br>
            <a:br>
              <a:rPr lang="en-US" altLang="zh-CN" sz="18000" spc="-1000" dirty="0">
                <a:solidFill>
                  <a:srgbClr val="FF0000"/>
                </a:solidFill>
              </a:rPr>
            </a:br>
            <a:r>
              <a:rPr lang="zh-CN" altLang="en-US" sz="18000" spc="-1000" dirty="0"/>
              <a:t>我们就</a:t>
            </a:r>
            <a:br>
              <a:rPr lang="en-US" altLang="zh-CN" sz="18000" spc="-1000" dirty="0"/>
            </a:br>
            <a:r>
              <a:rPr lang="zh-CN" altLang="en-US" sz="18000" spc="-1000" dirty="0"/>
              <a:t>无法</a:t>
            </a:r>
            <a:r>
              <a:rPr lang="zh-CN" altLang="en-US" sz="18000" spc="-1000" dirty="0">
                <a:solidFill>
                  <a:srgbClr val="FF0000"/>
                </a:solidFill>
              </a:rPr>
              <a:t>爱</a:t>
            </a:r>
            <a:r>
              <a:rPr lang="zh-CN" altLang="en-US" sz="18000" spc="-1000" dirty="0"/>
              <a:t>他人</a:t>
            </a:r>
            <a:endParaRPr lang="en-US" sz="18000" spc="-1000" dirty="0"/>
          </a:p>
        </p:txBody>
      </p:sp>
    </p:spTree>
    <p:extLst>
      <p:ext uri="{BB962C8B-B14F-4D97-AF65-F5344CB8AC3E}">
        <p14:creationId xmlns:p14="http://schemas.microsoft.com/office/powerpoint/2010/main" val="1155179228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18" y="5500255"/>
            <a:ext cx="14990618" cy="9822872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z="26000" spc="-1000" dirty="0">
                <a:solidFill>
                  <a:srgbClr val="FF0000"/>
                </a:solidFill>
              </a:rPr>
            </a:br>
            <a:r>
              <a:rPr lang="zh-CN" altLang="en-US" sz="26000" spc="-1000" dirty="0">
                <a:solidFill>
                  <a:srgbClr val="FF0000"/>
                </a:solidFill>
              </a:rPr>
              <a:t>真爱</a:t>
            </a:r>
            <a:br>
              <a:rPr lang="en-US" altLang="zh-CN" sz="26000" spc="-1000" dirty="0">
                <a:solidFill>
                  <a:srgbClr val="FF0000"/>
                </a:solidFill>
              </a:rPr>
            </a:br>
            <a:r>
              <a:rPr lang="zh-CN" altLang="en-US" sz="26000" spc="-1000" dirty="0"/>
              <a:t>他人</a:t>
            </a:r>
            <a:br>
              <a:rPr lang="en-US" altLang="zh-CN" sz="26000" spc="-1000" dirty="0"/>
            </a:br>
            <a:r>
              <a:rPr lang="zh-CN" altLang="en-US" sz="26000" spc="-1000" dirty="0"/>
              <a:t>的试金石</a:t>
            </a:r>
            <a:endParaRPr lang="en-US" sz="26000" spc="-1000" dirty="0"/>
          </a:p>
        </p:txBody>
      </p:sp>
    </p:spTree>
    <p:extLst>
      <p:ext uri="{BB962C8B-B14F-4D97-AF65-F5344CB8AC3E}">
        <p14:creationId xmlns:p14="http://schemas.microsoft.com/office/powerpoint/2010/main" val="4235762508"/>
      </p:ext>
    </p:extLst>
  </p:cSld>
  <p:clrMapOvr>
    <a:masterClrMapping/>
  </p:clrMapOvr>
</p:sld>
</file>

<file path=ppt/slides/slide2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z="23600" spc="-1000" dirty="0">
                <a:solidFill>
                  <a:srgbClr val="FF0000"/>
                </a:solidFill>
              </a:rPr>
              <a:t>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你的仇敌</a:t>
            </a:r>
            <a:br>
              <a:rPr lang="en-US" altLang="zh-CN" spc="-1000" dirty="0"/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1540412091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只是我告诉你们，要</a:t>
            </a:r>
            <a:r>
              <a:rPr lang="zh-CN" altLang="en-US" sz="14100" b="1" dirty="0">
                <a:solidFill>
                  <a:srgbClr val="FF0000"/>
                </a:solidFill>
              </a:rPr>
              <a:t>爱</a:t>
            </a:r>
            <a:r>
              <a:rPr lang="zh-CN" altLang="en-US" sz="14100" b="1" dirty="0"/>
              <a:t>你们的仇敌。为那逼迫你们的</a:t>
            </a:r>
            <a:r>
              <a:rPr lang="zh-CN" altLang="en-US" sz="14100" b="1" dirty="0">
                <a:solidFill>
                  <a:srgbClr val="FF0000"/>
                </a:solidFill>
              </a:rPr>
              <a:t>祷告</a:t>
            </a:r>
            <a:r>
              <a:rPr lang="zh-CN" altLang="en-US" sz="14100" b="1" dirty="0"/>
              <a:t>。</a:t>
            </a:r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马太福音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5:44)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9402675"/>
      </p:ext>
    </p:extLst>
  </p:cSld>
  <p:clrMapOvr>
    <a:masterClrMapping/>
  </p:clrMapOvr>
</p:sld>
</file>

<file path=ppt/slides/slide2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你们若单爱那爱你们的人。有什么赏赐呢？就是税吏不也是这样行吗？</a:t>
            </a: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马太福音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5:46)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6903601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" title="">
            <a:extLst>
              <a:ext uri="{FF2B5EF4-FFF2-40B4-BE49-F238E27FC236}">
                <a16:creationId xmlns:a16="http://schemas.microsoft.com/office/drawing/2014/main" id="{CF8E5639-8CEB-4FAB-A14F-95EA0A9232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15563"/>
            <a:ext cx="16459200" cy="11730037"/>
          </a:xfrm>
          <a:prstGeom prst="rect">
            <a:avLst/>
          </a:prstGeom>
        </p:spPr>
      </p:pic>
      <p:sp>
        <p:nvSpPr>
          <p:cNvPr id="3" name="Title 2" descr="" title="">
            <a:extLst>
              <a:ext uri="{FF2B5EF4-FFF2-40B4-BE49-F238E27FC236}">
                <a16:creationId xmlns:a16="http://schemas.microsoft.com/office/drawing/2014/main" id="{961C618E-19F3-4F0E-A27A-B0B93285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9289729"/>
            <a:ext cx="14196060" cy="1535434"/>
          </a:xfrm>
        </p:spPr>
        <p:txBody>
          <a:bodyPr>
            <a:normAutofit fontScale="90000"/>
          </a:bodyPr>
          <a:lstStyle/>
          <a:p>
            <a:br>
              <a:rPr lang="en-US" altLang="zh-CN" sz="11500" dirty="0"/>
            </a:br>
            <a:r>
              <a:rPr lang="zh-CN" altLang="en-US" sz="13800" dirty="0"/>
              <a:t>不</a:t>
            </a:r>
            <a:r>
              <a:rPr lang="zh-CN" altLang="en-US" sz="13800" dirty="0">
                <a:solidFill>
                  <a:schemeClr val="bg1"/>
                </a:solidFill>
              </a:rPr>
              <a:t>爱</a:t>
            </a:r>
            <a:r>
              <a:rPr lang="zh-CN" altLang="en-US" sz="13800" dirty="0">
                <a:solidFill>
                  <a:srgbClr val="FF0000"/>
                </a:solidFill>
              </a:rPr>
              <a:t>神</a:t>
            </a:r>
            <a:r>
              <a:rPr lang="zh-CN" altLang="en-US" sz="13800" dirty="0"/>
              <a:t>的人</a:t>
            </a:r>
            <a:br>
              <a:rPr lang="en-US" altLang="zh-CN" sz="13800" dirty="0"/>
            </a:br>
            <a:r>
              <a:rPr lang="zh-CN" altLang="en-US" sz="13800" dirty="0"/>
              <a:t>不爱自己</a:t>
            </a:r>
            <a:br>
              <a:rPr lang="en-US" altLang="zh-CN" sz="13800" dirty="0"/>
            </a:br>
            <a:br>
              <a:rPr lang="en-US" altLang="zh-CN" sz="13800" dirty="0"/>
            </a:br>
            <a:r>
              <a:rPr lang="zh-CN" altLang="en-US" sz="13800" dirty="0"/>
              <a:t>不</a:t>
            </a:r>
            <a:r>
              <a:rPr lang="zh-CN" altLang="en-US" sz="13800" dirty="0">
                <a:solidFill>
                  <a:srgbClr val="FF0000"/>
                </a:solidFill>
              </a:rPr>
              <a:t>爱耶稣</a:t>
            </a:r>
            <a:r>
              <a:rPr lang="zh-CN" altLang="en-US" sz="13800" dirty="0"/>
              <a:t>的人</a:t>
            </a:r>
            <a:br>
              <a:rPr lang="en-US" altLang="zh-CN" sz="13800" dirty="0"/>
            </a:br>
            <a:r>
              <a:rPr lang="zh-CN" altLang="en-US" sz="13800" dirty="0"/>
              <a:t>不爱神</a:t>
            </a:r>
            <a:br>
              <a:rPr lang="en-US" altLang="zh-CN" sz="13800" dirty="0"/>
            </a:br>
            <a:br>
              <a:rPr lang="en-US" altLang="zh-CN" sz="13800" dirty="0"/>
            </a:br>
            <a:r>
              <a:rPr lang="zh-CN" altLang="en-US" sz="13800" dirty="0"/>
              <a:t>没有</a:t>
            </a:r>
            <a:r>
              <a:rPr lang="zh-CN" altLang="en-US" sz="13800" dirty="0">
                <a:solidFill>
                  <a:srgbClr val="FF0000"/>
                </a:solidFill>
              </a:rPr>
              <a:t>神的爱</a:t>
            </a:r>
            <a:r>
              <a:rPr lang="zh-CN" altLang="en-US" sz="13800" dirty="0"/>
              <a:t>的人</a:t>
            </a:r>
            <a:br>
              <a:rPr lang="en-US" altLang="zh-CN" sz="13800" dirty="0"/>
            </a:br>
            <a:r>
              <a:rPr lang="zh-CN" altLang="en-US" sz="13800" dirty="0"/>
              <a:t>不能爱他人</a:t>
            </a:r>
            <a:br>
              <a:rPr lang="en-US" altLang="zh-CN" sz="13800" dirty="0"/>
            </a:br>
            <a:br>
              <a:rPr lang="en-US" altLang="zh-CN" sz="13800" dirty="0"/>
            </a:b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933101998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pc="-1000" dirty="0">
                <a:solidFill>
                  <a:srgbClr val="FF0000"/>
                </a:solidFill>
              </a:rPr>
              <a:t>不能</a:t>
            </a:r>
            <a:r>
              <a:rPr lang="zh-CN" altLang="en-US" sz="23600" spc="-1000" dirty="0">
                <a:solidFill>
                  <a:srgbClr val="FF0000"/>
                </a:solidFill>
              </a:rPr>
              <a:t>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仇敌</a:t>
            </a:r>
            <a:br>
              <a:rPr lang="en-US" altLang="zh-CN" spc="-1000" dirty="0"/>
            </a:br>
            <a:r>
              <a:rPr lang="zh-CN" altLang="en-US" spc="-1000" dirty="0"/>
              <a:t>的原因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794540611"/>
      </p:ext>
    </p:extLst>
  </p:cSld>
  <p:clrMapOvr>
    <a:masterClrMapping/>
  </p:clrMapOvr>
</p:sld>
</file>

<file path=ppt/slides/slide3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不明白</a:t>
            </a:r>
            <a:br>
              <a:rPr lang="en-US" altLang="zh-CN" sz="23600" spc="-1000" dirty="0"/>
            </a:br>
            <a:r>
              <a:rPr lang="zh-CN" altLang="en-US" sz="23600" spc="-1000" dirty="0">
                <a:solidFill>
                  <a:srgbClr val="FF0000"/>
                </a:solidFill>
              </a:rPr>
              <a:t>神的爱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578425910"/>
      </p:ext>
    </p:extLst>
  </p:cSld>
  <p:clrMapOvr>
    <a:masterClrMapping/>
  </p:clrMapOvr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5"/>
            <a:ext cx="16412221" cy="15713735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br>
              <a:rPr lang="en-US" altLang="zh-CN" sz="23600" spc="-1000" dirty="0"/>
            </a:br>
            <a:br>
              <a:rPr lang="en-US" altLang="zh-CN" sz="23600" spc="-1000" dirty="0"/>
            </a:br>
            <a:br>
              <a:rPr lang="en-US" altLang="zh-CN" sz="23600" spc="-1000" dirty="0"/>
            </a:br>
            <a:r>
              <a:rPr lang="zh-CN" altLang="en-US" sz="23600" spc="-1000" dirty="0">
                <a:solidFill>
                  <a:srgbClr val="FF0000"/>
                </a:solidFill>
              </a:rPr>
              <a:t>神爱我们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不是因为</a:t>
            </a:r>
            <a:br>
              <a:rPr lang="en-US" altLang="zh-CN" sz="23600" spc="-1000" dirty="0"/>
            </a:br>
            <a:r>
              <a:rPr lang="zh-CN" altLang="en-US" sz="23600" spc="-1000" dirty="0"/>
              <a:t>我们配得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>
                <a:solidFill>
                  <a:srgbClr val="FF0000"/>
                </a:solidFill>
              </a:rPr>
              <a:t>他的爱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397231923"/>
      </p:ext>
    </p:extLst>
  </p:cSld>
  <p:clrMapOvr>
    <a:masterClrMapping/>
  </p:clrMapOvr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惟有基督在我们</a:t>
            </a:r>
            <a:r>
              <a:rPr lang="zh-CN" altLang="en-US" sz="14100" b="1" dirty="0">
                <a:solidFill>
                  <a:srgbClr val="0070C0"/>
                </a:solidFill>
              </a:rPr>
              <a:t>还作罪人</a:t>
            </a:r>
            <a:r>
              <a:rPr lang="zh-CN" altLang="en-US" sz="14100" b="1" dirty="0"/>
              <a:t>的时候</a:t>
            </a:r>
            <a:r>
              <a:rPr lang="zh-CN" altLang="en-US" sz="14100" b="1" dirty="0">
                <a:solidFill>
                  <a:srgbClr val="FF0000"/>
                </a:solidFill>
              </a:rPr>
              <a:t>为我们死</a:t>
            </a:r>
            <a:r>
              <a:rPr lang="zh-CN" altLang="en-US" sz="14100" b="1" dirty="0"/>
              <a:t>，</a:t>
            </a:r>
            <a:r>
              <a:rPr lang="zh-CN" altLang="en-US" sz="14100" b="1" dirty="0">
                <a:solidFill>
                  <a:srgbClr val="FF0000"/>
                </a:solidFill>
              </a:rPr>
              <a:t>神的爱</a:t>
            </a:r>
            <a:r>
              <a:rPr lang="zh-CN" altLang="en-US" sz="14100" b="1" dirty="0"/>
              <a:t>就在此向我们显明了。</a:t>
            </a:r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罗马书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5:8)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5613310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9" y="7534191"/>
            <a:ext cx="16412221" cy="1621250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你我的罪将</a:t>
            </a:r>
            <a:r>
              <a:rPr lang="zh-CN" altLang="en-US" sz="23600" spc="-1000" dirty="0">
                <a:solidFill>
                  <a:srgbClr val="FF0000"/>
                </a:solidFill>
              </a:rPr>
              <a:t>耶稣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钉上了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>
                <a:solidFill>
                  <a:srgbClr val="FF0000"/>
                </a:solidFill>
              </a:rPr>
              <a:t>十字架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br>
              <a:rPr lang="en-US" altLang="zh-CN" sz="23600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306874599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9" y="7534192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z="23600" spc="-1000" dirty="0">
                <a:solidFill>
                  <a:srgbClr val="FF0000"/>
                </a:solidFill>
              </a:rPr>
              <a:t>神的爱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是对</a:t>
            </a:r>
            <a:br>
              <a:rPr lang="en-US" altLang="zh-CN" sz="23600" spc="-1000" dirty="0"/>
            </a:br>
            <a:r>
              <a:rPr lang="zh-CN" altLang="en-US" sz="23600" spc="-1000" dirty="0"/>
              <a:t>仇敌</a:t>
            </a:r>
            <a:br>
              <a:rPr lang="en-US" altLang="zh-CN" sz="23600" spc="-1000" dirty="0"/>
            </a:br>
            <a:r>
              <a:rPr lang="zh-CN" altLang="en-US" sz="23600" spc="-1000" dirty="0">
                <a:solidFill>
                  <a:srgbClr val="FF0000"/>
                </a:solidFill>
              </a:rPr>
              <a:t>的爱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112461794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3"/>
            <a:ext cx="12659646" cy="20532435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4100" b="1" dirty="0"/>
              <a:t>因为所赐给我们的</a:t>
            </a:r>
            <a:r>
              <a:rPr lang="zh-CN" altLang="en-US" sz="14100" b="1" dirty="0">
                <a:solidFill>
                  <a:srgbClr val="FF0000"/>
                </a:solidFill>
              </a:rPr>
              <a:t>圣灵</a:t>
            </a:r>
            <a:r>
              <a:rPr lang="zh-CN" altLang="en-US" sz="14100" b="1" dirty="0"/>
              <a:t>将</a:t>
            </a:r>
            <a:r>
              <a:rPr lang="zh-CN" altLang="en-US" sz="14100" b="1" dirty="0">
                <a:solidFill>
                  <a:srgbClr val="FF0000"/>
                </a:solidFill>
              </a:rPr>
              <a:t>神的爱</a:t>
            </a:r>
            <a:r>
              <a:rPr lang="zh-CN" altLang="en-US" sz="14100" b="1" dirty="0"/>
              <a:t>浇灌在我们心里。</a:t>
            </a:r>
            <a:endParaRPr lang="en-US" altLang="zh-CN" sz="14100" b="1" dirty="0">
              <a:solidFill>
                <a:srgbClr val="00B050"/>
              </a:solidFill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罗马书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5:5)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512464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9" y="7534191"/>
            <a:ext cx="16412221" cy="15353517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唯有依靠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>
                <a:solidFill>
                  <a:srgbClr val="FF0000"/>
                </a:solidFill>
              </a:rPr>
              <a:t>神的爱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我们才可以</a:t>
            </a:r>
            <a:r>
              <a:rPr lang="zh-CN" altLang="en-US" sz="23600" spc="-1000" dirty="0">
                <a:solidFill>
                  <a:srgbClr val="FF0000"/>
                </a:solidFill>
              </a:rPr>
              <a:t>爱</a:t>
            </a:r>
            <a:r>
              <a:rPr lang="zh-CN" altLang="en-US" sz="23600" spc="-1000" dirty="0"/>
              <a:t>仇敌</a:t>
            </a:r>
            <a:br>
              <a:rPr lang="en-US" altLang="zh-CN" sz="23600" spc="-1000" dirty="0"/>
            </a:br>
            <a:br>
              <a:rPr lang="en-US" altLang="zh-CN" sz="23600" spc="-1000" dirty="0">
                <a:solidFill>
                  <a:srgbClr val="FF0000"/>
                </a:solidFill>
              </a:rPr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359676429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052945"/>
            <a:ext cx="13977532" cy="21225163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0800" b="1" dirty="0"/>
              <a:t>到了一个地方，名叫髑髅地，就在那里把耶稣钉在十字架上，又钉了两个犯人，一个在左边，一个在右边。</a:t>
            </a:r>
          </a:p>
          <a:p>
            <a:r>
              <a:rPr lang="zh-CN" altLang="en-US" sz="10800" b="1" dirty="0"/>
              <a:t>当下耶稣说，</a:t>
            </a:r>
            <a:r>
              <a:rPr lang="zh-CN" altLang="en-US" sz="10800" b="1" dirty="0">
                <a:solidFill>
                  <a:srgbClr val="FF0000"/>
                </a:solidFill>
              </a:rPr>
              <a:t>父啊，赦免他们。因为他们所作的，他们不晓得</a:t>
            </a:r>
            <a:r>
              <a:rPr lang="zh-CN" altLang="en-US" sz="10800" b="1" dirty="0"/>
              <a:t>。</a:t>
            </a:r>
            <a:endParaRPr lang="en-US" altLang="zh-CN" sz="10800" b="1" dirty="0"/>
          </a:p>
          <a:p>
            <a:endParaRPr lang="en-US" altLang="zh-CN" sz="10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路加福音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33-34)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921231"/>
      </p:ext>
    </p:extLst>
  </p:cSld>
  <p:clrMapOvr>
    <a:masterClrMapping/>
  </p:clrMapOvr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2327" y="1052945"/>
            <a:ext cx="14574982" cy="21225163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0000" b="1" dirty="0"/>
              <a:t>众人听见这话，就极其恼怒，向司提反咬牙切齿。</a:t>
            </a:r>
            <a:endParaRPr lang="en-US" altLang="zh-CN" sz="10000" b="1" dirty="0"/>
          </a:p>
          <a:p>
            <a:endParaRPr lang="zh-CN" altLang="en-US" sz="10000" b="1" dirty="0"/>
          </a:p>
          <a:p>
            <a:r>
              <a:rPr lang="en-US" altLang="zh-CN" sz="10000" b="1" dirty="0"/>
              <a:t> </a:t>
            </a:r>
            <a:r>
              <a:rPr lang="zh-CN" altLang="en-US" sz="10000" b="1" dirty="0"/>
              <a:t>但司提反被圣灵充满，定睛望天，看见神的荣耀，又看见耶稣站在神的右边。</a:t>
            </a:r>
            <a:endParaRPr lang="en-US" altLang="zh-CN" sz="10000" b="1" dirty="0"/>
          </a:p>
          <a:p>
            <a:endParaRPr lang="zh-CN" altLang="en-US" sz="10000" b="1" dirty="0"/>
          </a:p>
          <a:p>
            <a:r>
              <a:rPr lang="zh-CN" altLang="en-US" sz="10000" b="1" dirty="0"/>
              <a:t>就说，我看见天开了，人子站在神的右边。</a:t>
            </a:r>
          </a:p>
          <a:p>
            <a:endParaRPr lang="en-US" altLang="zh-CN" sz="6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使徒行传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54-56)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6520239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b="1" dirty="0"/>
              <a:t>没有认识神的人</a:t>
            </a:r>
            <a:endParaRPr lang="en-US" altLang="zh-CN" b="1" dirty="0"/>
          </a:p>
          <a:p>
            <a:r>
              <a:rPr lang="zh-CN" altLang="en-US" b="1" dirty="0"/>
              <a:t>如何</a:t>
            </a:r>
            <a:endParaRPr lang="en-US" altLang="zh-CN" b="1" dirty="0"/>
          </a:p>
          <a:p>
            <a:r>
              <a:rPr lang="zh-CN" altLang="en-US" b="1" dirty="0">
                <a:solidFill>
                  <a:srgbClr val="FF0000"/>
                </a:solidFill>
              </a:rPr>
              <a:t>爱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自己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2648084"/>
      </p:ext>
    </p:extLst>
  </p:cSld>
  <p:clrMapOvr>
    <a:masterClrMapping/>
  </p:clrMapOvr>
</p:sld>
</file>

<file path=ppt/slides/slide4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2327" y="886691"/>
            <a:ext cx="14574982" cy="21391417"/>
          </a:xfrm>
        </p:spPr>
        <p:txBody>
          <a:bodyPr>
            <a:normAutofit lnSpcReduction="10000"/>
          </a:bodyPr>
          <a:lstStyle/>
          <a:p>
            <a:endParaRPr lang="en-US" altLang="zh-CN" b="1" dirty="0"/>
          </a:p>
          <a:p>
            <a:r>
              <a:rPr lang="zh-CN" altLang="en-US" sz="10000" b="1" dirty="0"/>
              <a:t>众人大声喊叫，捂着耳朵，齐心拥上前去。</a:t>
            </a:r>
          </a:p>
          <a:p>
            <a:r>
              <a:rPr lang="zh-CN" altLang="en-US" sz="10000" b="1" dirty="0"/>
              <a:t>把他推到城外，用石头打他。作见证的人，把衣裳放在一个少年人名叫扫罗的脚前。</a:t>
            </a:r>
          </a:p>
          <a:p>
            <a:r>
              <a:rPr lang="zh-CN" altLang="en-US" sz="10000" b="1" dirty="0"/>
              <a:t>他们正用石头打的时候，司提反呼吁主说，求主耶稣接收我的灵魂。</a:t>
            </a:r>
          </a:p>
          <a:p>
            <a:r>
              <a:rPr lang="zh-CN" altLang="en-US" sz="10000" b="1" dirty="0"/>
              <a:t>又跪下大声喊着说，</a:t>
            </a:r>
            <a:r>
              <a:rPr lang="zh-CN" altLang="en-US" sz="10000" b="1" dirty="0">
                <a:solidFill>
                  <a:srgbClr val="FF0000"/>
                </a:solidFill>
              </a:rPr>
              <a:t>主啊，不要将这罪归于他们</a:t>
            </a:r>
            <a:r>
              <a:rPr lang="zh-CN" altLang="en-US" sz="10000" b="1" dirty="0"/>
              <a:t>。说了这话就睡了。扫罗也喜悦他被害。</a:t>
            </a: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使徒行传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57-60)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5112511"/>
      </p:ext>
    </p:extLst>
  </p:cSld>
  <p:clrMapOvr>
    <a:masterClrMapping/>
  </p:clrMapOvr>
</p:sld>
</file>

<file path=ppt/slides/slide4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>
                <a:solidFill>
                  <a:srgbClr val="FF0000"/>
                </a:solidFill>
              </a:rPr>
            </a:br>
            <a:r>
              <a:rPr lang="zh-CN" altLang="en-US" spc="-1000" dirty="0">
                <a:solidFill>
                  <a:srgbClr val="FF0000"/>
                </a:solidFill>
              </a:rPr>
              <a:t>不能</a:t>
            </a:r>
            <a:r>
              <a:rPr lang="zh-CN" altLang="en-US" sz="23600" spc="-1000" dirty="0">
                <a:solidFill>
                  <a:srgbClr val="FF0000"/>
                </a:solidFill>
              </a:rPr>
              <a:t>爱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z="23600" spc="-1000" dirty="0"/>
              <a:t>仇敌</a:t>
            </a:r>
            <a:br>
              <a:rPr lang="en-US" altLang="zh-CN" spc="-1000" dirty="0"/>
            </a:br>
            <a:r>
              <a:rPr lang="zh-CN" altLang="en-US" spc="-1000" dirty="0"/>
              <a:t>的原因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3416357278"/>
      </p:ext>
    </p:extLst>
  </p:cSld>
  <p:clrMapOvr>
    <a:masterClrMapping/>
  </p:clrMapOvr>
</p:sld>
</file>

<file path=ppt/slides/slide4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0920062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23600" spc="-1000" dirty="0"/>
              <a:t>仍然活在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pc="-1000" dirty="0">
                <a:solidFill>
                  <a:srgbClr val="FFC000"/>
                </a:solidFill>
              </a:rPr>
              <a:t>老我</a:t>
            </a:r>
            <a:br>
              <a:rPr lang="en-US" altLang="zh-CN" spc="-1000" dirty="0"/>
            </a:br>
            <a:r>
              <a:rPr lang="zh-CN" altLang="en-US" sz="23600" spc="-1000" dirty="0"/>
              <a:t>中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2932680055"/>
      </p:ext>
    </p:extLst>
  </p:cSld>
  <p:clrMapOvr>
    <a:masterClrMapping/>
  </p:clrMapOvr>
</p:sld>
</file>

<file path=ppt/slides/slide4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164" y="914400"/>
            <a:ext cx="14574982" cy="21391417"/>
          </a:xfrm>
        </p:spPr>
        <p:txBody>
          <a:bodyPr>
            <a:normAutofit/>
          </a:bodyPr>
          <a:lstStyle/>
          <a:p>
            <a:endParaRPr lang="en-US" altLang="zh-CN" b="1" dirty="0"/>
          </a:p>
          <a:p>
            <a:r>
              <a:rPr lang="zh-CN" altLang="en-US" sz="10000" b="1" dirty="0">
                <a:solidFill>
                  <a:srgbClr val="C00000"/>
                </a:solidFill>
              </a:rPr>
              <a:t>我</a:t>
            </a:r>
            <a:r>
              <a:rPr lang="zh-CN" altLang="en-US" sz="10000" b="1" dirty="0"/>
              <a:t>已经与基督</a:t>
            </a:r>
            <a:r>
              <a:rPr lang="zh-CN" altLang="en-US" sz="10000" b="1" dirty="0">
                <a:solidFill>
                  <a:srgbClr val="FF0000"/>
                </a:solidFill>
              </a:rPr>
              <a:t>同钉十字架</a:t>
            </a:r>
            <a:r>
              <a:rPr lang="zh-CN" altLang="en-US" sz="10000" b="1" dirty="0"/>
              <a:t>。现在活着的，不再是</a:t>
            </a:r>
            <a:r>
              <a:rPr lang="zh-CN" altLang="en-US" sz="10000" b="1" dirty="0">
                <a:solidFill>
                  <a:srgbClr val="C00000"/>
                </a:solidFill>
              </a:rPr>
              <a:t>我</a:t>
            </a:r>
            <a:r>
              <a:rPr lang="zh-CN" altLang="en-US" sz="10000" b="1" dirty="0"/>
              <a:t>，乃是</a:t>
            </a:r>
            <a:r>
              <a:rPr lang="zh-CN" altLang="en-US" sz="15000" b="1" dirty="0">
                <a:solidFill>
                  <a:srgbClr val="FF0000"/>
                </a:solidFill>
              </a:rPr>
              <a:t>基督</a:t>
            </a:r>
            <a:r>
              <a:rPr lang="zh-CN" altLang="en-US" sz="10000" b="1" dirty="0"/>
              <a:t>在</a:t>
            </a:r>
            <a:r>
              <a:rPr lang="zh-CN" altLang="en-US" sz="10000" b="1" dirty="0">
                <a:solidFill>
                  <a:srgbClr val="00B050"/>
                </a:solidFill>
              </a:rPr>
              <a:t>我</a:t>
            </a:r>
            <a:r>
              <a:rPr lang="zh-CN" altLang="en-US" sz="10000" b="1" dirty="0"/>
              <a:t>里面活着。并且</a:t>
            </a:r>
            <a:r>
              <a:rPr lang="zh-CN" altLang="en-US" sz="10000" b="1" dirty="0">
                <a:solidFill>
                  <a:srgbClr val="00B050"/>
                </a:solidFill>
              </a:rPr>
              <a:t>我</a:t>
            </a:r>
            <a:r>
              <a:rPr lang="zh-CN" altLang="en-US" sz="10000" b="1" dirty="0"/>
              <a:t>如今在肉身活着，是</a:t>
            </a:r>
            <a:r>
              <a:rPr lang="zh-CN" altLang="en-US" sz="15000" b="1" dirty="0">
                <a:solidFill>
                  <a:srgbClr val="FF0000"/>
                </a:solidFill>
              </a:rPr>
              <a:t>因信神的儿子</a:t>
            </a:r>
            <a:r>
              <a:rPr lang="zh-CN" altLang="en-US" sz="10000" b="1" dirty="0"/>
              <a:t>而活，他是</a:t>
            </a:r>
            <a:r>
              <a:rPr lang="zh-CN" altLang="en-US" sz="10000" b="1" dirty="0">
                <a:solidFill>
                  <a:srgbClr val="FF0000"/>
                </a:solidFill>
              </a:rPr>
              <a:t>爱</a:t>
            </a:r>
            <a:r>
              <a:rPr lang="zh-CN" altLang="en-US" sz="10000" b="1" dirty="0">
                <a:solidFill>
                  <a:srgbClr val="0070C0"/>
                </a:solidFill>
              </a:rPr>
              <a:t>我</a:t>
            </a:r>
            <a:r>
              <a:rPr lang="zh-CN" altLang="en-US" sz="10000" b="1" dirty="0"/>
              <a:t>，为</a:t>
            </a:r>
            <a:r>
              <a:rPr lang="zh-CN" altLang="en-US" sz="10000" b="1" dirty="0">
                <a:solidFill>
                  <a:srgbClr val="0070C0"/>
                </a:solidFill>
              </a:rPr>
              <a:t>我</a:t>
            </a:r>
            <a:r>
              <a:rPr lang="zh-CN" altLang="en-US" sz="10000" b="1" dirty="0"/>
              <a:t>舍己。</a:t>
            </a:r>
          </a:p>
          <a:p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加拉太书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章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节</a:t>
            </a:r>
            <a:r>
              <a:rPr lang="en-US" altLang="zh-CN" sz="6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3953830"/>
      </p:ext>
    </p:extLst>
  </p:cSld>
  <p:clrMapOvr>
    <a:masterClrMapping/>
  </p:clrMapOvr>
</p:sld>
</file>

<file path=ppt/slides/slide4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5"/>
            <a:ext cx="16412221" cy="13635553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23600" spc="-1000" dirty="0"/>
              <a:t>将</a:t>
            </a:r>
            <a:br>
              <a:rPr lang="en-US" altLang="zh-CN" sz="23600" spc="-1000" dirty="0">
                <a:solidFill>
                  <a:srgbClr val="FF0000"/>
                </a:solidFill>
              </a:rPr>
            </a:br>
            <a:r>
              <a:rPr lang="zh-CN" altLang="en-US" spc="-1000" dirty="0">
                <a:solidFill>
                  <a:srgbClr val="FFC000"/>
                </a:solidFill>
              </a:rPr>
              <a:t>老我</a:t>
            </a:r>
            <a:br>
              <a:rPr lang="en-US" altLang="zh-CN" spc="-1000" dirty="0"/>
            </a:br>
            <a:r>
              <a:rPr lang="zh-CN" altLang="en-US" spc="-1000" dirty="0"/>
              <a:t>同钉</a:t>
            </a:r>
            <a:br>
              <a:rPr lang="en-US" altLang="zh-CN" spc="-1000" dirty="0"/>
            </a:br>
            <a:r>
              <a:rPr lang="zh-CN" altLang="en-US" spc="-1000" dirty="0"/>
              <a:t>十字架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3588943097"/>
      </p:ext>
    </p:extLst>
  </p:cSld>
  <p:clrMapOvr>
    <a:masterClrMapping/>
  </p:clrMapOvr>
</p:sld>
</file>

<file path=ppt/slides/slide4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2743201"/>
            <a:ext cx="16412221" cy="14214764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5000" spc="-1000" dirty="0"/>
              <a:t>你们要彼此</a:t>
            </a:r>
            <a:r>
              <a:rPr lang="zh-CN" altLang="en-US" sz="15000" spc="-1000" dirty="0">
                <a:solidFill>
                  <a:srgbClr val="FF0000"/>
                </a:solidFill>
              </a:rPr>
              <a:t>相爱</a:t>
            </a:r>
            <a:br>
              <a:rPr lang="en-US" altLang="zh-CN" sz="15000" spc="-1000" dirty="0">
                <a:solidFill>
                  <a:srgbClr val="FF0000"/>
                </a:solidFill>
              </a:rPr>
            </a:br>
            <a:br>
              <a:rPr lang="en-US" altLang="zh-CN" sz="15000" spc="-1000" dirty="0"/>
            </a:br>
            <a:r>
              <a:rPr lang="zh-CN" altLang="en-US" sz="15000" spc="-1000" dirty="0">
                <a:solidFill>
                  <a:srgbClr val="FF0000"/>
                </a:solidFill>
              </a:rPr>
              <a:t>像我爱你们一样</a:t>
            </a:r>
            <a:br>
              <a:rPr lang="en-US" altLang="zh-CN" sz="15000" spc="-1000" dirty="0">
                <a:solidFill>
                  <a:srgbClr val="FF0000"/>
                </a:solidFill>
              </a:rPr>
            </a:br>
            <a:br>
              <a:rPr lang="en-US" altLang="zh-CN" sz="15000" spc="-1000" dirty="0"/>
            </a:br>
            <a:r>
              <a:rPr lang="zh-CN" altLang="en-US" sz="15000" spc="-1000" dirty="0"/>
              <a:t>这就是我的命令</a:t>
            </a:r>
            <a:br>
              <a:rPr lang="en-US" altLang="zh-CN" sz="15000" spc="-1000" dirty="0"/>
            </a:br>
            <a:br>
              <a:rPr lang="en-US" altLang="zh-CN" sz="15000" spc="-1000" dirty="0"/>
            </a:b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约翰福音</a:t>
            </a:r>
            <a:r>
              <a:rPr lang="en-US" altLang="zh-CN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章</a:t>
            </a:r>
            <a:r>
              <a:rPr lang="en-US" altLang="zh-CN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节</a:t>
            </a:r>
            <a:endParaRPr lang="en-US" sz="7000" spc="-1000" dirty="0"/>
          </a:p>
        </p:txBody>
      </p:sp>
    </p:spTree>
    <p:extLst>
      <p:ext uri="{BB962C8B-B14F-4D97-AF65-F5344CB8AC3E}">
        <p14:creationId xmlns:p14="http://schemas.microsoft.com/office/powerpoint/2010/main" val="2045100998"/>
      </p:ext>
    </p:extLst>
  </p:cSld>
  <p:clrMapOvr>
    <a:masterClrMapping/>
  </p:clrMapOvr>
</p:sld>
</file>

<file path=ppt/slides/slide4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2743201"/>
            <a:ext cx="16412221" cy="16486908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z="15000" spc="-1000" dirty="0"/>
              <a:t>神爱我们的心</a:t>
            </a:r>
            <a:br>
              <a:rPr lang="en-US" altLang="zh-CN" sz="15000" spc="-1000" dirty="0"/>
            </a:br>
            <a:r>
              <a:rPr lang="zh-CN" altLang="en-US" sz="15000" spc="-1000" dirty="0"/>
              <a:t>我们也知道也信</a:t>
            </a:r>
            <a:br>
              <a:rPr lang="en-US" altLang="zh-CN" sz="15000" spc="-1000" dirty="0"/>
            </a:br>
            <a:r>
              <a:rPr lang="zh-CN" altLang="en-US" sz="15000" spc="-1000" dirty="0">
                <a:solidFill>
                  <a:srgbClr val="FF0000"/>
                </a:solidFill>
              </a:rPr>
              <a:t>神就是爱</a:t>
            </a:r>
            <a:br>
              <a:rPr lang="en-US" altLang="zh-CN" sz="15000" spc="-1000" dirty="0">
                <a:solidFill>
                  <a:srgbClr val="FF0000"/>
                </a:solidFill>
              </a:rPr>
            </a:br>
            <a:r>
              <a:rPr lang="zh-CN" altLang="en-US" sz="15000" spc="-1000" dirty="0"/>
              <a:t>住在爱里面的</a:t>
            </a:r>
            <a:br>
              <a:rPr lang="en-US" altLang="zh-CN" sz="15000" spc="-1000" dirty="0"/>
            </a:br>
            <a:r>
              <a:rPr lang="zh-CN" altLang="en-US" sz="15000" spc="-1000" dirty="0"/>
              <a:t>就是住在神里面</a:t>
            </a:r>
            <a:br>
              <a:rPr lang="en-US" altLang="zh-CN" sz="15000" spc="-1000" dirty="0"/>
            </a:br>
            <a:r>
              <a:rPr lang="zh-CN" altLang="en-US" sz="15000" spc="-1000" dirty="0"/>
              <a:t>神也住在他里面</a:t>
            </a:r>
            <a:br>
              <a:rPr lang="en-US" altLang="zh-CN" sz="15000" spc="-1000" dirty="0"/>
            </a:br>
            <a:br>
              <a:rPr lang="en-US" altLang="zh-CN" sz="15000" spc="-1000" dirty="0"/>
            </a:b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约 翰一书</a:t>
            </a:r>
            <a:r>
              <a:rPr lang="en-US" altLang="zh-CN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章</a:t>
            </a:r>
            <a:r>
              <a:rPr lang="en-US" altLang="zh-CN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zh-CN" altLang="en-US" sz="7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节</a:t>
            </a:r>
            <a:endParaRPr lang="en-US" sz="7000" spc="-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67712"/>
      </p:ext>
    </p:extLst>
  </p:cSld>
  <p:clrMapOvr>
    <a:masterClrMapping/>
  </p:clrMapOvr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br>
              <a:rPr lang="en-US" altLang="zh-CN" spc="-1000" dirty="0"/>
            </a:br>
            <a:br>
              <a:rPr lang="en-US" altLang="zh-CN" spc="-1000" dirty="0"/>
            </a:br>
            <a:br>
              <a:rPr lang="en-US" altLang="zh-CN" spc="-1000" dirty="0"/>
            </a:br>
            <a:r>
              <a:rPr lang="zh-CN" altLang="en-US" spc="-1000" dirty="0"/>
              <a:t>拥有</a:t>
            </a:r>
            <a:br>
              <a:rPr lang="en-US" altLang="zh-CN" spc="-1000" dirty="0"/>
            </a:b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1639314164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sz="12000" b="1" dirty="0"/>
              <a:t>「有一個財主田產</a:t>
            </a:r>
            <a:endParaRPr lang="en-US" altLang="zh-TW" sz="12000" b="1" dirty="0"/>
          </a:p>
          <a:p>
            <a:r>
              <a:rPr lang="zh-TW" altLang="en-US" sz="12000" b="1" dirty="0"/>
              <a:t>豐盛； </a:t>
            </a:r>
            <a:r>
              <a:rPr lang="en-US" altLang="zh-TW" sz="12000" b="1" dirty="0"/>
              <a:t>17</a:t>
            </a:r>
            <a:r>
              <a:rPr lang="zh-TW" altLang="en-US" sz="12000" b="1" dirty="0"/>
              <a:t>自己心裏思想說：</a:t>
            </a:r>
            <a:endParaRPr lang="en-US" altLang="zh-TW" sz="12000" b="1" dirty="0"/>
          </a:p>
          <a:p>
            <a:r>
              <a:rPr lang="en-US" altLang="zh-TW" sz="12000" b="1" dirty="0"/>
              <a:t>『</a:t>
            </a:r>
            <a:r>
              <a:rPr lang="zh-TW" altLang="en-US" sz="12000" b="1" dirty="0"/>
              <a:t>我的出產沒有地方收藏，</a:t>
            </a:r>
            <a:endParaRPr lang="en-US" altLang="zh-TW" sz="12000" b="1" dirty="0"/>
          </a:p>
          <a:p>
            <a:r>
              <a:rPr lang="zh-TW" altLang="en-US" sz="12000" b="1" dirty="0"/>
              <a:t>怎麼辦呢？</a:t>
            </a:r>
            <a:r>
              <a:rPr lang="en-US" altLang="zh-TW" sz="12000" b="1" dirty="0"/>
              <a:t>』 18</a:t>
            </a:r>
            <a:r>
              <a:rPr lang="zh-TW" altLang="en-US" sz="12000" b="1" dirty="0"/>
              <a:t>又說：</a:t>
            </a:r>
            <a:endParaRPr lang="en-US" altLang="zh-TW" sz="12000" b="1" dirty="0"/>
          </a:p>
          <a:p>
            <a:r>
              <a:rPr lang="en-US" altLang="zh-TW" sz="12000" b="1" dirty="0"/>
              <a:t>『</a:t>
            </a:r>
            <a:r>
              <a:rPr lang="zh-TW" altLang="en-US" sz="12000" b="1" dirty="0"/>
              <a:t>我要這麼辦：要把我的</a:t>
            </a:r>
            <a:endParaRPr lang="en-US" altLang="zh-TW" sz="12000" b="1" dirty="0"/>
          </a:p>
          <a:p>
            <a:r>
              <a:rPr lang="zh-TW" altLang="en-US" sz="12000" b="1" dirty="0"/>
              <a:t>倉房拆了，另蓋更大的，</a:t>
            </a:r>
            <a:endParaRPr lang="en-US" altLang="zh-TW" sz="12000" b="1" dirty="0"/>
          </a:p>
          <a:p>
            <a:r>
              <a:rPr lang="zh-TW" altLang="en-US" sz="12000" b="1" dirty="0"/>
              <a:t>在那裏好收藏我一切的糧</a:t>
            </a:r>
            <a:endParaRPr lang="en-US" altLang="zh-TW" sz="12000" b="1" dirty="0"/>
          </a:p>
          <a:p>
            <a:r>
              <a:rPr lang="zh-TW" altLang="en-US" sz="12000" b="1" dirty="0"/>
              <a:t>食和財物， </a:t>
            </a:r>
            <a:r>
              <a:rPr lang="en-US" altLang="zh-TW" sz="12000" b="1" dirty="0"/>
              <a:t>19</a:t>
            </a:r>
            <a:r>
              <a:rPr lang="zh-TW" altLang="en-US" sz="12000" b="1" dirty="0"/>
              <a:t>然後要對我</a:t>
            </a:r>
            <a:endParaRPr lang="en-US" altLang="zh-TW" sz="12000" b="1" dirty="0"/>
          </a:p>
          <a:p>
            <a:r>
              <a:rPr lang="zh-TW" altLang="en-US" sz="12000" b="1" dirty="0"/>
              <a:t>的靈魂說：靈魂哪，你有</a:t>
            </a:r>
            <a:endParaRPr lang="en-US" altLang="zh-TW" sz="12000" b="1" dirty="0"/>
          </a:p>
          <a:p>
            <a:r>
              <a:rPr lang="zh-TW" altLang="en-US" sz="12000" b="1" dirty="0"/>
              <a:t>許多財物積存，可作多年</a:t>
            </a:r>
            <a:endParaRPr lang="en-US" altLang="zh-TW" sz="12000" b="1" dirty="0"/>
          </a:p>
          <a:p>
            <a:r>
              <a:rPr lang="zh-TW" altLang="en-US" sz="12000" b="1" dirty="0"/>
              <a:t>的費用，只管安安逸逸地</a:t>
            </a:r>
            <a:endParaRPr lang="en-US" altLang="zh-TW" sz="12000" b="1" dirty="0"/>
          </a:p>
          <a:p>
            <a:r>
              <a:rPr lang="zh-TW" altLang="en-US" sz="12000" b="1" dirty="0"/>
              <a:t>吃喝快樂吧！</a:t>
            </a:r>
            <a:r>
              <a:rPr lang="en-US" altLang="zh-TW" sz="12000" b="1" dirty="0"/>
              <a:t>』 20</a:t>
            </a:r>
            <a:r>
              <a:rPr lang="zh-TW" altLang="en-US" sz="12000" b="1" dirty="0"/>
              <a:t>神卻對</a:t>
            </a:r>
            <a:endParaRPr lang="en-US" altLang="zh-TW" sz="12000" b="1" dirty="0"/>
          </a:p>
          <a:p>
            <a:r>
              <a:rPr lang="zh-TW" altLang="en-US" sz="12000" b="1" dirty="0"/>
              <a:t>他說：</a:t>
            </a:r>
            <a:r>
              <a:rPr lang="en-US" altLang="zh-TW" sz="12000" b="1" dirty="0"/>
              <a:t>『</a:t>
            </a:r>
            <a:r>
              <a:rPr lang="zh-TW" altLang="en-US" sz="12000" b="1" dirty="0"/>
              <a:t>無知的人哪，今</a:t>
            </a:r>
            <a:endParaRPr lang="en-US" altLang="zh-TW" sz="12000" b="1" dirty="0"/>
          </a:p>
          <a:p>
            <a:r>
              <a:rPr lang="zh-TW" altLang="en-US" sz="12000" b="1" dirty="0"/>
              <a:t>夜必要你的靈魂；你所預</a:t>
            </a:r>
            <a:endParaRPr lang="en-US" altLang="zh-TW" sz="12000" b="1" dirty="0"/>
          </a:p>
          <a:p>
            <a:r>
              <a:rPr lang="zh-TW" altLang="en-US" sz="12000" b="1" dirty="0"/>
              <a:t>備的要歸誰呢？</a:t>
            </a:r>
            <a:r>
              <a:rPr lang="en-US" altLang="zh-TW" sz="12000" b="1" dirty="0"/>
              <a:t>』 21</a:t>
            </a:r>
            <a:r>
              <a:rPr lang="zh-TW" altLang="en-US" sz="12000" b="1" dirty="0"/>
              <a:t>凡為</a:t>
            </a:r>
            <a:endParaRPr lang="en-US" altLang="zh-TW" sz="12000" b="1" dirty="0"/>
          </a:p>
          <a:p>
            <a:r>
              <a:rPr lang="zh-TW" altLang="en-US" sz="12000" b="1" dirty="0"/>
              <a:t>自己積財，在神面前卻不</a:t>
            </a:r>
            <a:endParaRPr lang="en-US" altLang="zh-TW" sz="12000" b="1" dirty="0"/>
          </a:p>
          <a:p>
            <a:r>
              <a:rPr lang="zh-TW" altLang="en-US" sz="12000" b="1" dirty="0"/>
              <a:t>富足的，也是這樣。」</a:t>
            </a:r>
            <a:endParaRPr lang="en-US" altLang="zh-CN" sz="12000" b="1" dirty="0"/>
          </a:p>
          <a:p>
            <a:r>
              <a:rPr lang="en-US" altLang="zh-CN" sz="9600" b="1" dirty="0">
                <a:solidFill>
                  <a:srgbClr val="FF0000"/>
                </a:solidFill>
              </a:rPr>
              <a:t>《</a:t>
            </a:r>
            <a:r>
              <a:rPr lang="zh-CN" altLang="en-US" sz="9600" b="1" dirty="0">
                <a:solidFill>
                  <a:srgbClr val="FF0000"/>
                </a:solidFill>
              </a:rPr>
              <a:t>路加福音</a:t>
            </a:r>
            <a:r>
              <a:rPr lang="en-US" altLang="zh-CN" sz="9600" b="1" dirty="0">
                <a:solidFill>
                  <a:srgbClr val="FF0000"/>
                </a:solidFill>
              </a:rPr>
              <a:t>》</a:t>
            </a:r>
            <a:r>
              <a:rPr lang="zh-CN" altLang="en-US" sz="9600" b="1" dirty="0">
                <a:solidFill>
                  <a:srgbClr val="FF0000"/>
                </a:solidFill>
              </a:rPr>
              <a:t> </a:t>
            </a:r>
            <a:r>
              <a:rPr lang="en-US" altLang="zh-CN" sz="9600" b="1" dirty="0">
                <a:solidFill>
                  <a:srgbClr val="FF0000"/>
                </a:solidFill>
              </a:rPr>
              <a:t>12</a:t>
            </a:r>
            <a:r>
              <a:rPr lang="zh-CN" altLang="en-US" sz="9600" b="1" dirty="0">
                <a:solidFill>
                  <a:srgbClr val="FF0000"/>
                </a:solidFill>
              </a:rPr>
              <a:t>章</a:t>
            </a:r>
            <a:r>
              <a:rPr lang="en-US" altLang="zh-CN" sz="9600" b="1" dirty="0">
                <a:solidFill>
                  <a:srgbClr val="FF0000"/>
                </a:solidFill>
              </a:rPr>
              <a:t>16-21</a:t>
            </a:r>
            <a:r>
              <a:rPr lang="zh-CN" altLang="en-US" sz="9600" b="1" dirty="0">
                <a:solidFill>
                  <a:srgbClr val="FF0000"/>
                </a:solidFill>
              </a:rPr>
              <a:t> 節</a:t>
            </a:r>
            <a:endParaRPr lang="en-US" altLang="zh-CN" sz="9600" b="1" dirty="0">
              <a:solidFill>
                <a:srgbClr val="FF0000"/>
              </a:solidFill>
            </a:endParaRPr>
          </a:p>
          <a:p>
            <a:endParaRPr lang="en-US" altLang="zh-CN" sz="12000" b="1" dirty="0"/>
          </a:p>
          <a:p>
            <a:endParaRPr lang="en-US" altLang="zh-CN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1661148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/>
          </a:bodyPr>
          <a:lstStyle/>
          <a:p>
            <a:endParaRPr lang="en-US" altLang="zh-CN" sz="12000" b="1" dirty="0"/>
          </a:p>
          <a:p>
            <a:endParaRPr lang="en-US" altLang="zh-CN" sz="12000" b="1" dirty="0"/>
          </a:p>
          <a:p>
            <a:r>
              <a:rPr lang="zh-CN" altLang="en-US" sz="12000" b="1" dirty="0"/>
              <a:t>不认识神的</a:t>
            </a:r>
            <a:endParaRPr lang="en-US" altLang="zh-CN" sz="12000" b="1" dirty="0"/>
          </a:p>
          <a:p>
            <a:r>
              <a:rPr lang="zh-CN" altLang="en-US" sz="12000" b="1" dirty="0"/>
              <a:t>生命的真相</a:t>
            </a:r>
            <a:endParaRPr lang="en-US" altLang="zh-CN" sz="12000" b="1" dirty="0"/>
          </a:p>
          <a:p>
            <a:endParaRPr lang="en-US" altLang="zh-CN" sz="12000" b="1" dirty="0"/>
          </a:p>
          <a:p>
            <a:r>
              <a:rPr lang="zh-CN" altLang="en-US" sz="12000" b="1" dirty="0"/>
              <a:t>死亡</a:t>
            </a:r>
            <a:endParaRPr lang="en-US" altLang="zh-CN" sz="12000" b="1" dirty="0"/>
          </a:p>
          <a:p>
            <a:endParaRPr lang="en-US" altLang="zh-CN" sz="12000" b="1" dirty="0"/>
          </a:p>
          <a:p>
            <a:r>
              <a:rPr lang="zh-CN" altLang="en-US" sz="12000" b="1" dirty="0"/>
              <a:t>世界的欺骗性</a:t>
            </a:r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1896436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 descr="" title="">
            <a:extLst>
              <a:ext uri="{FF2B5EF4-FFF2-40B4-BE49-F238E27FC236}">
                <a16:creationId xmlns:a16="http://schemas.microsoft.com/office/drawing/2014/main" id="{D7BE3FA5-B0BA-447A-9A39-B4CC17EC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" y="4984956"/>
            <a:ext cx="16412221" cy="12530180"/>
          </a:xfrm>
        </p:spPr>
        <p:txBody>
          <a:bodyPr tIns="0" bIns="0" anchor="b" anchorCtr="0"/>
          <a:lstStyle/>
          <a:p>
            <a:pPr>
              <a:lnSpc>
                <a:spcPct val="80000"/>
              </a:lnSpc>
            </a:pPr>
            <a:r>
              <a:rPr lang="zh-CN" altLang="en-US" spc="-1000" dirty="0"/>
              <a:t>只有</a:t>
            </a:r>
            <a:br>
              <a:rPr lang="en-US" altLang="zh-CN" spc="-1000" dirty="0"/>
            </a:br>
            <a:r>
              <a:rPr lang="zh-CN" altLang="en-US" spc="-1000" dirty="0">
                <a:solidFill>
                  <a:srgbClr val="FF0000"/>
                </a:solidFill>
              </a:rPr>
              <a:t>爱神</a:t>
            </a:r>
            <a:br>
              <a:rPr lang="en-US" altLang="zh-CN" spc="-1000" dirty="0"/>
            </a:br>
            <a:r>
              <a:rPr lang="zh-CN" altLang="en-US" spc="-1000" dirty="0"/>
              <a:t>才</a:t>
            </a:r>
            <a:r>
              <a:rPr lang="zh-CN" altLang="en-US" spc="-1000" dirty="0">
                <a:solidFill>
                  <a:srgbClr val="FF0000"/>
                </a:solidFill>
              </a:rPr>
              <a:t>爱</a:t>
            </a:r>
            <a:r>
              <a:rPr lang="zh-CN" altLang="en-US" spc="-1000" dirty="0"/>
              <a:t>己</a:t>
            </a:r>
            <a:endParaRPr lang="en-US" spc="-1000" dirty="0"/>
          </a:p>
        </p:txBody>
      </p:sp>
    </p:spTree>
    <p:extLst>
      <p:ext uri="{BB962C8B-B14F-4D97-AF65-F5344CB8AC3E}">
        <p14:creationId xmlns:p14="http://schemas.microsoft.com/office/powerpoint/2010/main" val="4063772754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 descr="" titl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 descr="" title="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99777" y="1745674"/>
            <a:ext cx="12659646" cy="18842182"/>
          </a:xfrm>
        </p:spPr>
        <p:txBody>
          <a:bodyPr>
            <a:normAutofit/>
          </a:bodyPr>
          <a:lstStyle/>
          <a:p>
            <a:endParaRPr lang="en-US" altLang="zh-CN" sz="12000" b="1" dirty="0"/>
          </a:p>
          <a:p>
            <a:r>
              <a:rPr lang="zh-CN" altLang="en-US" sz="12000" b="1" dirty="0"/>
              <a:t>认识神的</a:t>
            </a:r>
            <a:endParaRPr lang="en-US" altLang="zh-CN" sz="12000" b="1" dirty="0"/>
          </a:p>
          <a:p>
            <a:r>
              <a:rPr lang="zh-CN" altLang="en-US" sz="12000" b="1" dirty="0"/>
              <a:t>生命</a:t>
            </a:r>
            <a:endParaRPr lang="en-US" altLang="zh-CN" sz="12000" b="1" dirty="0"/>
          </a:p>
          <a:p>
            <a:endParaRPr lang="en-US" altLang="zh-CN" sz="12000" b="1" dirty="0"/>
          </a:p>
          <a:p>
            <a:r>
              <a:rPr lang="zh-CN" altLang="en-US" sz="12000" b="1" dirty="0"/>
              <a:t>敬畏耶和华是智慧的开端</a:t>
            </a:r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sz="12000" b="1" dirty="0"/>
          </a:p>
          <a:p>
            <a:endParaRPr lang="en-US" altLang="zh-CN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9538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97">
      <a:majorFont>
        <a:latin typeface="Avenir Next LT Pro"/>
        <a:ea typeface=""/>
        <a:cs typeface=""/>
      </a:majorFont>
      <a:minorFont>
        <a:latin typeface="The Ha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pirational Black and White Posters_Win32_SB -v5" id="{C5DDCED0-0DEC-4FA1-AED3-CA2C9E8F9355}" vid="{BEACD924-B57B-4BEF-8F2F-5E3B5D905A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/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1900-01-01T05:00:00.0000000Z</dcterms:created>
  <dcterms:modified xsi:type="dcterms:W3CDTF">1900-01-01T05:00:00.0000000Z</dcterms:modified>
</coreProperties>
</file>

<file path=docProps/custom.xml><?xml version="1.0" encoding="utf-8"?>
<op:Properties xmlns:vt="http://schemas.openxmlformats.org/officeDocument/2006/docPropsVTypes" xmlns:op="http://schemas.openxmlformats.org/officeDocument/2006/custom-properties"/>
</file>