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403" r:id="rId2"/>
    <p:sldId id="289" r:id="rId3"/>
    <p:sldId id="411" r:id="rId4"/>
    <p:sldId id="1973" r:id="rId5"/>
    <p:sldId id="404" r:id="rId6"/>
    <p:sldId id="1974" r:id="rId7"/>
    <p:sldId id="417" r:id="rId8"/>
    <p:sldId id="416" r:id="rId9"/>
    <p:sldId id="1976" r:id="rId10"/>
    <p:sldId id="2011" r:id="rId11"/>
    <p:sldId id="407" r:id="rId12"/>
    <p:sldId id="409" r:id="rId13"/>
    <p:sldId id="1987" r:id="rId14"/>
    <p:sldId id="412" r:id="rId15"/>
    <p:sldId id="413" r:id="rId16"/>
    <p:sldId id="414" r:id="rId17"/>
    <p:sldId id="41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3399FF"/>
    <a:srgbClr val="FF5050"/>
    <a:srgbClr val="333399"/>
    <a:srgbClr val="6600FF"/>
    <a:srgbClr val="CC66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14" autoAdjust="0"/>
    <p:restoredTop sz="94611" autoAdjust="0"/>
  </p:normalViewPr>
  <p:slideViewPr>
    <p:cSldViewPr>
      <p:cViewPr>
        <p:scale>
          <a:sx n="50" d="100"/>
          <a:sy n="50" d="100"/>
        </p:scale>
        <p:origin x="788" y="564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349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781800"/>
          </a:xfrm>
        </p:spPr>
        <p:txBody>
          <a:bodyPr anchorCtr="0"/>
          <a:lstStyle/>
          <a:p>
            <a:pPr eaLnBrk="1" hangingPunct="1">
              <a:defRPr/>
            </a:pPr>
            <a:br>
              <a:rPr lang="en-US" altLang="zh-CN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CN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客西马尼的祷告与分享</a:t>
            </a:r>
            <a:br>
              <a:rPr lang="en-US" altLang="zh-CN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26:36-46; </a:t>
            </a:r>
            <a:r>
              <a:rPr lang="zh-CN" alt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可</a:t>
            </a:r>
            <a: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14:32-42;</a:t>
            </a:r>
            <a:r>
              <a:rPr lang="zh-CN" alt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路</a:t>
            </a:r>
            <a: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22:44</a:t>
            </a:r>
            <a:r>
              <a:rPr lang="zh-CN" alt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；来</a:t>
            </a:r>
            <a: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5:7-8</a:t>
            </a:r>
            <a:b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徐理强长老</a:t>
            </a:r>
            <a:b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en-US" altLang="zh-CN" sz="2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CGCM_03.2023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 flipV="1">
            <a:off x="-76200" y="6857999"/>
            <a:ext cx="9448800" cy="45719"/>
          </a:xfrm>
        </p:spPr>
        <p:txBody>
          <a:bodyPr>
            <a:normAutofit fontScale="25000" lnSpcReduction="20000"/>
          </a:bodyPr>
          <a:lstStyle/>
          <a:p>
            <a:pPr marL="0" indent="0" fontAlgn="t">
              <a:buNone/>
            </a:pPr>
            <a:endParaRPr lang="en-US" altLang="zh-CN" sz="345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743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请注意耶稣没有做的事情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耶稣没有以高声赞美、高呼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哈利路亚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来克服心中的负面情绪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耶稣没有刻意强调平安、喜乐、信心来消除内心负面情绪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耶稣没有把负面情绪埋在心里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脸上带着笑容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勇敢朝十字架直奔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耶稣没有说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我不应该把重担放在三个门徒的身上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他们不能承担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可能把他们绊倒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17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在适当的时候做适当的事情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dirty="0">
              <a:solidFill>
                <a:schemeClr val="tx1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拆毀有時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建造有時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哭有時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笑有時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哀慟有時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跳舞有時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沉默有時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說話有時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传道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3:3-7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但愿我们有智慧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在适当的时候做适当的事情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92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别人分享负面情绪该如何回应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好好聆听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忧伤的人需要空间分享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不要给建议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不要教导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在别人痛苦焦虑恐惧的时候给建议、教导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可能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在伤口上倒盐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不要替他解读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不要说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我想你的意思、你的问题就是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…;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听不明白的时候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可以说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对不起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我好像没有听懂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你的意思是？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不要说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我的问题比你的大更多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我认为你应该提得起、放得下、吃得开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也不要急于分享你自己的见证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77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考虑讨论四个问题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考虑跟他讨论四个问题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然后祷告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577850" indent="-57785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这情况已经造成你有什么困难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 marL="577850" indent="-577850" eaLnBrk="1" hangingPunct="1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你认为造成这情况的原因是什么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 marL="577850" indent="-577850" eaLnBrk="1" hangingPunct="1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这情况发展下去会怎样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 marL="577850" indent="-577850" eaLnBrk="1" hangingPunct="1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你需要什么帮助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我们可以怎样帮助你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 marL="577850" indent="-577850" eaLnBrk="1" hangingPunct="1">
              <a:lnSpc>
                <a:spcPct val="90000"/>
              </a:lnSpc>
              <a:buNone/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89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结论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在复活节快要来临的时候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让我们思想耶稣客西马尼的榜样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不单是耶稣祷告里对天父的顺服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也思想耶稣如何面对痛苦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如何跟门徒分享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如何要求陪伴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如何在祷告中流泪流汗挣扎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客西马尼的故事好像在告诉我们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在我们伤痛的时候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耶稣不一定马上用大能来拯救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而是因为他受过痛苦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经历过惊恐、焦虑、忧伤、流泪挣扎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他肯定可以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了解、倾听、陪伴我们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走过忧伤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50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结论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不要消灭大脑给我们的信号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需要承认、面对、了解自己的忧伤、惊恐、焦虑、眼泪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盼望教会能提供一个安全的空间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可以彼此分享负面情绪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不需要隐瞒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把痛苦埋在心里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外表喜乐、信心满满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盼望教会能提供分享、聆听、陪伴的空间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不是单单提供圣经神学的教导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盼望读圣经时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能思考如何把经文应用在今天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30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294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客西马尼的分享、祷告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36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马太</a:t>
            </a:r>
            <a:r>
              <a:rPr lang="en-US" altLang="zh-CN" sz="36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26:36-46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耶穌和門徒來到一個地方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名叫客西馬尼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他對他們說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你們坐在這裏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我到那邊去禱告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於是他帶著彼得和西庇太的兩個兒子同去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他憂愁起來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極其難過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就對他們說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我心裏非常憂傷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幾乎要死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你們留在這裏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和我一同警醒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他就稍往前走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俯伏在地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禱告說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我父啊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如果可能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求你使這杯離開我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然而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不是照我所願的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而是照你所願的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他回到門徒那裏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見他們睡著了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就對彼得說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怎麼樣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你們不能同我警醒一小時嗎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總要警醒禱告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免得陷入試探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你們心靈固然願意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肉體卻軟弱了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他第二次又去禱告說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我父啊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這杯若不能離開我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必須我喝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就願你的旨意成全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他又來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見他們睡著了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因為他們的眼睛困倦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耶穌又離開他們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第三次去禱告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說的話跟先前一樣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然後他來到門徒那裏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對他們說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現在你們仍在睡覺安歇嗎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看哪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時候到了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人子被出賣在罪人手裏了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起來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我們走吧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!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看哪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那出賣我的人快來了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endParaRPr lang="en-US" altLang="zh-CN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527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572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客西马尼的分享、祷告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2</a:t>
            </a:r>
            <a:endParaRPr lang="en-US" altLang="zh-CN" sz="3200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144000" cy="67818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zh-TW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有一位天使從天上顯現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加添他的力量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耶稣非常痛苦焦虑</a:t>
            </a:r>
            <a:r>
              <a:rPr lang="en-US" altLang="zh-CN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禱告更加懇切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汗如大血点滴在地上</a:t>
            </a:r>
            <a:r>
              <a:rPr lang="en-US" altLang="zh-CN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30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路</a:t>
            </a:r>
            <a:r>
              <a:rPr lang="en-US" altLang="zh-CN" sz="30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22:44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基督在世的时候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曾经流泪大声祷告恳求那位能救他脱离死亡的神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  </a:t>
            </a:r>
            <a:r>
              <a:rPr lang="zh-CN" altLang="en-US" sz="3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希伯来</a:t>
            </a:r>
            <a:r>
              <a:rPr lang="en-US" altLang="zh-CN" sz="3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5:7</a:t>
            </a:r>
          </a:p>
          <a:p>
            <a:pPr>
              <a:lnSpc>
                <a:spcPct val="90000"/>
              </a:lnSpc>
              <a:defRPr/>
            </a:pP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你读耶稣在客西马尼的经文第一个印象是什么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90000"/>
              </a:lnSpc>
              <a:defRPr/>
            </a:pP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我自己有四个问题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耶稣为什么极其忧伤、惊恐、焦虑、痛苦、流泪、流汗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而不是充满信心、勇气、喜乐、平安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耶稣为什么要分享自己的忧伤痛苦而不隐瞒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为什么圣经要把耶稣的挣扎详细记载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为什么耶稣要求门徒跟他一起警醒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他自己向神祷告不就足够吗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90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CN" altLang="en-US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耶稣为什么极其忧伤、惊恐、焦虑</a:t>
            </a:r>
            <a:r>
              <a:rPr lang="en-US" altLang="zh-CN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609600"/>
            <a:ext cx="9220200" cy="640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他带了彼得、雅各、约翰一起去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就惊惧起来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非常难过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于是对他们说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我的心灵痛苦得快要死了 </a:t>
            </a: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马可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14:33,34</a:t>
            </a:r>
            <a:endParaRPr lang="en-US" altLang="zh-TW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TW" altLang="en-US" sz="4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有一位天使從天上顯現</a:t>
            </a:r>
            <a:r>
              <a:rPr lang="en-US" altLang="zh-TW" sz="4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4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加添他的力量</a:t>
            </a:r>
            <a:r>
              <a:rPr lang="en-US" altLang="zh-TW" sz="4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耶稣非常痛苦焦虑</a:t>
            </a:r>
            <a:r>
              <a:rPr lang="en-US" altLang="zh-CN" sz="4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4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禱告更加懇切</a:t>
            </a:r>
            <a:r>
              <a:rPr lang="en-US" altLang="zh-TW" sz="4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3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汗如大血点滴在地上 </a:t>
            </a:r>
            <a:r>
              <a:rPr lang="zh-CN" altLang="en-US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路</a:t>
            </a:r>
            <a:r>
              <a:rPr lang="en-US" altLang="zh-CN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22:44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dirty="0">
              <a:effectLst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5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192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2.</a:t>
            </a: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耶稣为什么要跟门徒分享他的忧伤焦虑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,</a:t>
            </a: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而不隐瞒、埋在心里？</a:t>
            </a:r>
            <a:endParaRPr lang="en-US" altLang="zh-CN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他带了彼得、雅各、约翰一起去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...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于是对他们说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我的心灵痛苦得快要死了</a:t>
            </a:r>
            <a:r>
              <a:rPr lang="zh-CN" altLang="en-US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zh-CN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26:38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也可能因此这事情就传开</a:t>
            </a:r>
            <a:r>
              <a:rPr lang="en-US" altLang="zh-CN" sz="40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连希伯来书的作者也知道耶稣的痛苦、忧伤、惊恐、焦虑</a:t>
            </a:r>
            <a:r>
              <a:rPr lang="en-US" altLang="zh-CN" sz="40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基督在世的时候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曾经流泪大声祷告恳求那位能救他脱离死亡的神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  </a:t>
            </a:r>
            <a:r>
              <a:rPr lang="zh-CN" altLang="en-US" sz="3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希伯来</a:t>
            </a:r>
            <a:r>
              <a:rPr lang="en-US" altLang="zh-CN" sz="3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5:7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0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0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为什么圣经记载耶稣祷告的挣扎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296400" cy="640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路</a:t>
            </a:r>
            <a:r>
              <a:rPr lang="en-US" altLang="zh-CN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22:44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耶稣非常痛苦焦虑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汗如大血点滴在地上</a:t>
            </a:r>
            <a:endParaRPr lang="en-US" altLang="zh-CN" sz="4400" dirty="0">
              <a:solidFill>
                <a:srgbClr val="FFFF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zh-CN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26:39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如果可能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求你使这杯离开我</a:t>
            </a:r>
            <a:endParaRPr lang="en-US" altLang="zh-CN" sz="44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可</a:t>
            </a:r>
            <a:r>
              <a:rPr lang="en-US" altLang="zh-CN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14:36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父啊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!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在你凡事都能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求你将这杯撤去</a:t>
            </a:r>
            <a:endParaRPr lang="en-US" altLang="zh-CN" sz="44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来</a:t>
            </a:r>
            <a:r>
              <a:rPr lang="en-US" altLang="zh-CN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5:7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基督在世的时候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曾经流泪大声祷告恳求那位能救他脱离死亡的神</a:t>
            </a:r>
            <a:endParaRPr lang="en-US" altLang="zh-CN" sz="44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为什么圣经让门徒把这祷告中的挣扎记载下来</a:t>
            </a:r>
            <a:r>
              <a:rPr lang="en-US" altLang="zh-CN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50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4.</a:t>
            </a: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耶稣为什么要门徒和他一同警醒？</a:t>
            </a:r>
            <a:endParaRPr lang="en-US" altLang="zh-CN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你們留在這裏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和我一同警醒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zh-CN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26:38</a:t>
            </a:r>
            <a:r>
              <a:rPr lang="zh-CN" altLang="en-US" dirty="0">
                <a:latin typeface="Times New Roman" panose="02020603050405020304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后来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耶稣也因为门徒没有和他一同警醒表示惊讶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口气中带责备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怎么样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(What)?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你们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三人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不能同我警醒一小时吗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?”</a:t>
            </a:r>
            <a:r>
              <a:rPr lang="zh-CN" altLang="en-US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zh-CN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26:40</a:t>
            </a:r>
            <a:endParaRPr lang="en-US" altLang="zh-CN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问题多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肯定的答案少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从人的角度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耶稣痛苦的理由很多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面对背负世人的罪要与神隔离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被人弃绝出卖的孤单羞耻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钉十架的痛苦羞辱等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可能有人会说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为什么耶稣不是以喜乐、平安、信心、勇气面对苦难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好像耶稣的人性叫他感受痛苦、焦虑、孤单、惊恐、忧伤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从人的角度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感觉是大脑提供的信号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大脑用感觉、情绪来提醒人需要注意一些情况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圣经没有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去人性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的想法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54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可能的理由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耶稣留下榜样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耶稣以榜样说明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人生充满苦难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每个人心里可能都有难处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压力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因此有焦虑痛苦、忧伤惊恐的大脑信号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也有很多挣扎眼泪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耶稣也以榜样说明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可以把负面情绪说出来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不需要隐瞒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不需要有强势的外表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也可以要求别人聆听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了解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陪伴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尽管门徒没有作出合适的回应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耶稣还是留下榜样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要我们面对自己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然后分享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我们要学习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耶稣坦诚面对、承认负面情绪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分享自己祷告中的挣扎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也思考如何对别人的分享做出合适的回应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提供聆听、陪伴、扶持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33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4784</TotalTime>
  <Words>2274</Words>
  <Application>Microsoft Office PowerPoint</Application>
  <PresentationFormat>On-screen Show (4:3)</PresentationFormat>
  <Paragraphs>73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DFKai-SB</vt:lpstr>
      <vt:lpstr>KaiTi</vt:lpstr>
      <vt:lpstr>Arial</vt:lpstr>
      <vt:lpstr>Corbel</vt:lpstr>
      <vt:lpstr>Times New Roman</vt:lpstr>
      <vt:lpstr>Verdana</vt:lpstr>
      <vt:lpstr>Wingdings</vt:lpstr>
      <vt:lpstr>Hsu Template</vt:lpstr>
      <vt:lpstr>  客西马尼的祷告与分享 太26:36-46; 可14:32-42; 路22:44；来5:7-8   徐理强长老 CGCM_03.2023</vt:lpstr>
      <vt:lpstr>客西马尼的分享、祷告 马太26:36-46</vt:lpstr>
      <vt:lpstr>客西马尼的分享、祷告2</vt:lpstr>
      <vt:lpstr>1.耶稣为什么极其忧伤、惊恐、焦虑?</vt:lpstr>
      <vt:lpstr>2.耶稣为什么要跟门徒分享他的忧伤焦虑,而不隐瞒、埋在心里？</vt:lpstr>
      <vt:lpstr>3.为什么圣经记载耶稣祷告的挣扎?</vt:lpstr>
      <vt:lpstr>4.耶稣为什么要门徒和他一同警醒？</vt:lpstr>
      <vt:lpstr>问题多,肯定的答案少</vt:lpstr>
      <vt:lpstr>可能的理由:耶稣留下榜样</vt:lpstr>
      <vt:lpstr>请注意耶稣没有做的事情</vt:lpstr>
      <vt:lpstr>在适当的时候做适当的事情 </vt:lpstr>
      <vt:lpstr>别人分享负面情绪该如何回应</vt:lpstr>
      <vt:lpstr>考虑讨论四个问题</vt:lpstr>
      <vt:lpstr>结论</vt:lpstr>
      <vt:lpstr>结论2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George Hsu</cp:lastModifiedBy>
  <cp:revision>80</cp:revision>
  <cp:lastPrinted>2002-03-27T18:41:19Z</cp:lastPrinted>
  <dcterms:created xsi:type="dcterms:W3CDTF">2015-08-19T22:08:42Z</dcterms:created>
  <dcterms:modified xsi:type="dcterms:W3CDTF">2023-03-25T02:51:42Z</dcterms:modified>
</cp:coreProperties>
</file>