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9.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89" r:id="rId2"/>
    <p:sldMasterId id="2147483802" r:id="rId3"/>
    <p:sldMasterId id="2147483843" r:id="rId4"/>
    <p:sldMasterId id="2147483855" r:id="rId5"/>
    <p:sldMasterId id="2147483903" r:id="rId6"/>
    <p:sldMasterId id="2147483921" r:id="rId7"/>
    <p:sldMasterId id="2147483933" r:id="rId8"/>
    <p:sldMasterId id="2147483945" r:id="rId9"/>
  </p:sldMasterIdLst>
  <p:sldIdLst>
    <p:sldId id="556" r:id="rId10"/>
    <p:sldId id="287" r:id="rId11"/>
    <p:sldId id="3874" r:id="rId12"/>
    <p:sldId id="332" r:id="rId13"/>
    <p:sldId id="268" r:id="rId14"/>
    <p:sldId id="526" r:id="rId15"/>
    <p:sldId id="333" r:id="rId16"/>
    <p:sldId id="527" r:id="rId17"/>
    <p:sldId id="374" r:id="rId18"/>
    <p:sldId id="388" r:id="rId19"/>
    <p:sldId id="334" r:id="rId20"/>
    <p:sldId id="475" r:id="rId21"/>
    <p:sldId id="476" r:id="rId22"/>
    <p:sldId id="553" r:id="rId23"/>
    <p:sldId id="439" r:id="rId24"/>
    <p:sldId id="480" r:id="rId25"/>
    <p:sldId id="523" r:id="rId26"/>
    <p:sldId id="491" r:id="rId27"/>
    <p:sldId id="492" r:id="rId28"/>
    <p:sldId id="485" r:id="rId29"/>
    <p:sldId id="493" r:id="rId30"/>
    <p:sldId id="530" r:id="rId31"/>
    <p:sldId id="494" r:id="rId32"/>
    <p:sldId id="524" r:id="rId33"/>
    <p:sldId id="525" r:id="rId34"/>
    <p:sldId id="342" r:id="rId35"/>
    <p:sldId id="3875" r:id="rId36"/>
    <p:sldId id="441" r:id="rId37"/>
    <p:sldId id="348" r:id="rId38"/>
    <p:sldId id="442" r:id="rId39"/>
    <p:sldId id="345" r:id="rId40"/>
    <p:sldId id="3884" r:id="rId41"/>
    <p:sldId id="486" r:id="rId42"/>
    <p:sldId id="495" r:id="rId43"/>
    <p:sldId id="424" r:id="rId44"/>
    <p:sldId id="471" r:id="rId45"/>
    <p:sldId id="540" r:id="rId46"/>
    <p:sldId id="532" r:id="rId47"/>
    <p:sldId id="394" r:id="rId48"/>
    <p:sldId id="293" r:id="rId49"/>
    <p:sldId id="487" r:id="rId50"/>
    <p:sldId id="436" r:id="rId51"/>
    <p:sldId id="534" r:id="rId52"/>
    <p:sldId id="535" r:id="rId53"/>
    <p:sldId id="3877" r:id="rId54"/>
    <p:sldId id="555" r:id="rId55"/>
    <p:sldId id="500" r:id="rId56"/>
    <p:sldId id="3887" r:id="rId57"/>
    <p:sldId id="3885" r:id="rId58"/>
    <p:sldId id="550" r:id="rId59"/>
    <p:sldId id="552" r:id="rId60"/>
    <p:sldId id="3886" r:id="rId61"/>
    <p:sldId id="551" r:id="rId62"/>
    <p:sldId id="499" r:id="rId63"/>
    <p:sldId id="3879" r:id="rId64"/>
    <p:sldId id="458" r:id="rId65"/>
    <p:sldId id="508" r:id="rId66"/>
    <p:sldId id="460" r:id="rId67"/>
    <p:sldId id="449" r:id="rId68"/>
    <p:sldId id="3888" r:id="rId69"/>
    <p:sldId id="450" r:id="rId70"/>
    <p:sldId id="3880" r:id="rId71"/>
    <p:sldId id="3878" r:id="rId72"/>
    <p:sldId id="546" r:id="rId73"/>
    <p:sldId id="319" r:id="rId74"/>
    <p:sldId id="380" r:id="rId75"/>
    <p:sldId id="3882" r:id="rId76"/>
    <p:sldId id="3883" r:id="rId7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4B4BFF"/>
    <a:srgbClr val="00008A"/>
    <a:srgbClr val="D1FFD1"/>
    <a:srgbClr val="000054"/>
    <a:srgbClr val="8E0000"/>
    <a:srgbClr val="2D051A"/>
    <a:srgbClr val="0000FF"/>
    <a:srgbClr val="1D2F2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2" autoAdjust="0"/>
    <p:restoredTop sz="95581" autoAdjust="0"/>
  </p:normalViewPr>
  <p:slideViewPr>
    <p:cSldViewPr snapToGrid="0">
      <p:cViewPr varScale="1">
        <p:scale>
          <a:sx n="87" d="100"/>
          <a:sy n="87" d="100"/>
        </p:scale>
        <p:origin x="1003" y="58"/>
      </p:cViewPr>
      <p:guideLst/>
    </p:cSldViewPr>
  </p:slideViewPr>
  <p:notesTextViewPr>
    <p:cViewPr>
      <p:scale>
        <a:sx n="3" d="2"/>
        <a:sy n="3" d="2"/>
      </p:scale>
      <p:origin x="0" y="0"/>
    </p:cViewPr>
  </p:notesTextViewPr>
  <p:sorterViewPr>
    <p:cViewPr varScale="1">
      <p:scale>
        <a:sx n="1" d="1"/>
        <a:sy n="1" d="1"/>
      </p:scale>
      <p:origin x="0" y="-1050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571500" y="1524000"/>
            <a:ext cx="8001000" cy="1985963"/>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571500" y="3810000"/>
            <a:ext cx="8000999" cy="19859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2/24/2023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80335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571500" y="1524001"/>
            <a:ext cx="6858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571500" y="3048000"/>
            <a:ext cx="8001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59088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10B8CE-F064-476A-96FC-4E276E2E38EA}" type="slidenum">
              <a:rPr lang="es-ES" smtClean="0"/>
              <a:pPr/>
              <a:t>‹#›</a:t>
            </a:fld>
            <a:endParaRPr lang="es-ES"/>
          </a:p>
        </p:txBody>
      </p:sp>
    </p:spTree>
    <p:extLst>
      <p:ext uri="{BB962C8B-B14F-4D97-AF65-F5344CB8AC3E}">
        <p14:creationId xmlns:p14="http://schemas.microsoft.com/office/powerpoint/2010/main" val="19090570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a:xfrm>
            <a:off x="2640597" y="6377459"/>
            <a:ext cx="3836404" cy="365125"/>
          </a:xfrm>
        </p:spPr>
        <p:txBody>
          <a:bodyPr/>
          <a:lstStyle/>
          <a:p>
            <a:endParaRPr lang="es-ES"/>
          </a:p>
        </p:txBody>
      </p:sp>
      <p:sp>
        <p:nvSpPr>
          <p:cNvPr id="6" name="Slide Number Placeholder 5"/>
          <p:cNvSpPr>
            <a:spLocks noGrp="1"/>
          </p:cNvSpPr>
          <p:nvPr>
            <p:ph type="sldNum" sz="quarter" idx="12"/>
          </p:nvPr>
        </p:nvSpPr>
        <p:spPr/>
        <p:txBody>
          <a:bodyPr/>
          <a:lstStyle/>
          <a:p>
            <a:fld id="{E6793C00-2639-4CCD-B286-DE6A9F8E03D2}" type="slidenum">
              <a:rPr lang="es-ES" smtClean="0"/>
              <a:pPr/>
              <a:t>‹#›</a:t>
            </a:fld>
            <a:endParaRPr lang="es-ES"/>
          </a:p>
        </p:txBody>
      </p:sp>
    </p:spTree>
    <p:extLst>
      <p:ext uri="{BB962C8B-B14F-4D97-AF65-F5344CB8AC3E}">
        <p14:creationId xmlns:p14="http://schemas.microsoft.com/office/powerpoint/2010/main" val="42061330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923F103-BC34-4FE4-A40E-EDDEECFDA5D0}" type="datetimeFigureOut">
              <a:rPr lang="en-US" smtClean="0"/>
              <a:pPr/>
              <a:t>2/24/2023</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r>
              <a:rPr lang="en-US"/>
              <a:t>
              </a:t>
            </a:r>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75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5033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790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190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13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13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6207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84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6543675" y="1524000"/>
            <a:ext cx="2028825"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571500" y="1524000"/>
            <a:ext cx="5715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056948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52480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476725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4213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7182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4121294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9625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3425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6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828675" y="2292095"/>
            <a:ext cx="7572375"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4" y="4511785"/>
            <a:ext cx="7572376"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4" name="Date Placeholder 3"/>
          <p:cNvSpPr>
            <a:spLocks noGrp="1"/>
          </p:cNvSpPr>
          <p:nvPr>
            <p:ph type="dt" sz="half" idx="10"/>
          </p:nvPr>
        </p:nvSpPr>
        <p:spPr/>
        <p:txBody>
          <a:bodyPr/>
          <a:lstStyle/>
          <a:p>
            <a:fld id="{5923F103-BC34-4FE4-A40E-EDDEECFDA5D0}" type="datetimeFigureOut">
              <a:rPr lang="en-US" smtClean="0"/>
              <a:pPr/>
              <a:t>2/24/2023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1" name="Picture 10"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3334" y="0"/>
            <a:ext cx="1310643" cy="2292094"/>
          </a:xfrm>
          <a:prstGeom prst="rect">
            <a:avLst/>
          </a:prstGeom>
        </p:spPr>
      </p:pic>
    </p:spTree>
    <p:extLst>
      <p:ext uri="{BB962C8B-B14F-4D97-AF65-F5344CB8AC3E}">
        <p14:creationId xmlns:p14="http://schemas.microsoft.com/office/powerpoint/2010/main" val="18666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2063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1"/>
            <a:ext cx="9144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1"/>
            <a:ext cx="9144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8" name="Rectangle 7"/>
          <p:cNvSpPr/>
          <p:nvPr/>
        </p:nvSpPr>
        <p:spPr>
          <a:xfrm>
            <a:off x="0" y="0"/>
            <a:ext cx="9144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828675" y="2292095"/>
            <a:ext cx="4300538" cy="2219691"/>
          </a:xfrm>
        </p:spPr>
        <p:txBody>
          <a:bodyPr anchor="ctr">
            <a:normAutofit/>
          </a:bodyPr>
          <a:lstStyle>
            <a:lvl1pPr algn="l">
              <a:defRPr sz="3300" cap="all" baseline="0"/>
            </a:lvl1pPr>
          </a:lstStyle>
          <a:p>
            <a:r>
              <a:rPr lang="en-US"/>
              <a:t>Click to edit Master title style</a:t>
            </a:r>
            <a:endParaRPr/>
          </a:p>
        </p:txBody>
      </p:sp>
      <p:sp>
        <p:nvSpPr>
          <p:cNvPr id="3" name="Subtitle 2"/>
          <p:cNvSpPr>
            <a:spLocks noGrp="1"/>
          </p:cNvSpPr>
          <p:nvPr>
            <p:ph type="subTitle" idx="1"/>
          </p:nvPr>
        </p:nvSpPr>
        <p:spPr>
          <a:xfrm>
            <a:off x="828675" y="4511785"/>
            <a:ext cx="4300538" cy="955565"/>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pic>
        <p:nvPicPr>
          <p:cNvPr id="10" name="Picture 9" title="Ribbon tab"/>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94410" y="0"/>
            <a:ext cx="1310643" cy="2292094"/>
          </a:xfrm>
          <a:prstGeom prst="rect">
            <a:avLst/>
          </a:prstGeom>
        </p:spPr>
      </p:pic>
      <p:sp>
        <p:nvSpPr>
          <p:cNvPr id="11" name="Picture Placeholder 10"/>
          <p:cNvSpPr>
            <a:spLocks noGrp="1"/>
          </p:cNvSpPr>
          <p:nvPr>
            <p:ph type="pic" sz="quarter" idx="13"/>
          </p:nvPr>
        </p:nvSpPr>
        <p:spPr>
          <a:xfrm>
            <a:off x="5235798" y="1310656"/>
            <a:ext cx="3908203"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331300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1"/>
            <a:ext cx="9144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828675" y="2971806"/>
            <a:ext cx="7553324" cy="1684150"/>
          </a:xfrm>
        </p:spPr>
        <p:txBody>
          <a:bodyPr anchor="ctr">
            <a:normAutofit/>
          </a:bodyPr>
          <a:lstStyle>
            <a:lvl1pPr>
              <a:defRPr sz="33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828675" y="4655956"/>
            <a:ext cx="7553324" cy="509750"/>
          </a:xfrm>
        </p:spPr>
        <p:txBody>
          <a:bodyPr>
            <a:normAutofit/>
          </a:bodyPr>
          <a:lstStyle>
            <a:lvl1pPr marL="0" indent="0">
              <a:spcBef>
                <a:spcPts val="0"/>
              </a:spcBef>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pic>
        <p:nvPicPr>
          <p:cNvPr id="7" name="Picture 6" title="Ribbon tab"/>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94410" y="0"/>
            <a:ext cx="1337391" cy="2971806"/>
          </a:xfrm>
          <a:prstGeom prst="rect">
            <a:avLst/>
          </a:prstGeom>
        </p:spPr>
      </p:pic>
    </p:spTree>
    <p:extLst>
      <p:ext uri="{BB962C8B-B14F-4D97-AF65-F5344CB8AC3E}">
        <p14:creationId xmlns:p14="http://schemas.microsoft.com/office/powerpoint/2010/main" val="408387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28675" y="1600201"/>
            <a:ext cx="3686175"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29150" y="1600201"/>
            <a:ext cx="3686175"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3479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28675"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8675"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24583" y="1600200"/>
            <a:ext cx="3689604" cy="823912"/>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4583" y="2424112"/>
            <a:ext cx="3689604"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4D57BDD-E64A-4D27-8978-82FFCA18A12C}"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2566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F4D57BDD-E64A-4D27-8978-82FFCA18A12C}"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895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466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596711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3" name="Content Placeholder 2"/>
          <p:cNvSpPr>
            <a:spLocks noGrp="1"/>
          </p:cNvSpPr>
          <p:nvPr>
            <p:ph idx="1"/>
          </p:nvPr>
        </p:nvSpPr>
        <p:spPr>
          <a:xfrm>
            <a:off x="4231386" y="1600200"/>
            <a:ext cx="4083939" cy="4572001"/>
          </a:xfrm>
        </p:spPr>
        <p:txBody>
          <a:bodyPr>
            <a:normAutofit/>
          </a:bodyPr>
          <a:lstStyle>
            <a:lvl1pPr>
              <a:defRPr sz="1500"/>
            </a:lvl1pPr>
            <a:lvl2pPr>
              <a:defRPr sz="120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28675" y="1600200"/>
            <a:ext cx="3288411"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779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endParaRPr/>
          </a:p>
        </p:txBody>
      </p:sp>
      <p:sp>
        <p:nvSpPr>
          <p:cNvPr id="3" name="Picture Placeholder 2"/>
          <p:cNvSpPr>
            <a:spLocks noGrp="1"/>
          </p:cNvSpPr>
          <p:nvPr>
            <p:ph type="pic" idx="1"/>
          </p:nvPr>
        </p:nvSpPr>
        <p:spPr>
          <a:xfrm>
            <a:off x="3491003" y="1600200"/>
            <a:ext cx="4823184" cy="4572001"/>
          </a:xfrm>
        </p:spPr>
        <p:txBody>
          <a:bodyPr tIns="118872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828675" y="1600200"/>
            <a:ext cx="2547747" cy="4572000"/>
          </a:xfrm>
        </p:spPr>
        <p:txBody>
          <a:bodyPr>
            <a:normAutofit/>
          </a:bodyPr>
          <a:lstStyle>
            <a:lvl1pPr marL="0" indent="0">
              <a:spcBef>
                <a:spcPts val="900"/>
              </a:spcBef>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8703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287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65125"/>
            <a:ext cx="1285875"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28675" y="365125"/>
            <a:ext cx="6074172"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grpSp>
        <p:nvGrpSpPr>
          <p:cNvPr id="7" name="Group 6"/>
          <p:cNvGrpSpPr/>
          <p:nvPr/>
        </p:nvGrpSpPr>
        <p:grpSpPr>
          <a:xfrm rot="5400000">
            <a:off x="4181447" y="3239394"/>
            <a:ext cx="5632704" cy="63302"/>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981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3" name="Rounded Rectangle 12"/>
          <p:cNvSpPr/>
          <p:nvPr/>
        </p:nvSpPr>
        <p:spPr>
          <a:xfrm>
            <a:off x="65315" y="6976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ubtitle 8"/>
          <p:cNvSpPr>
            <a:spLocks noGrp="1"/>
          </p:cNvSpPr>
          <p:nvPr>
            <p:ph type="subTitle" idx="1"/>
          </p:nvPr>
        </p:nvSpPr>
        <p:spPr>
          <a:xfrm>
            <a:off x="1295400" y="3200400"/>
            <a:ext cx="6400800" cy="1600200"/>
          </a:xfrm>
        </p:spPr>
        <p:txBody>
          <a:bodyPr/>
          <a:lstStyle>
            <a:lvl1pPr marL="0" indent="0" algn="ctr">
              <a:buNone/>
              <a:defRPr sz="1950">
                <a:solidFill>
                  <a:schemeClr val="tx2"/>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endParaRPr lang="es-ES"/>
          </a:p>
        </p:txBody>
      </p:sp>
      <p:sp>
        <p:nvSpPr>
          <p:cNvPr id="17" name="Footer Placeholder 16"/>
          <p:cNvSpPr>
            <a:spLocks noGrp="1"/>
          </p:cNvSpPr>
          <p:nvPr>
            <p:ph type="ftr" sz="quarter" idx="11"/>
          </p:nvPr>
        </p:nvSpPr>
        <p:spPr/>
        <p:txBody>
          <a:bodyPr/>
          <a:lstStyle/>
          <a:p>
            <a:endParaRPr lang="es-ES"/>
          </a:p>
        </p:txBody>
      </p:sp>
      <p:sp>
        <p:nvSpPr>
          <p:cNvPr id="29" name="Slide Number Placeholder 28"/>
          <p:cNvSpPr>
            <a:spLocks noGrp="1"/>
          </p:cNvSpPr>
          <p:nvPr>
            <p:ph type="sldNum" sz="quarter" idx="12"/>
          </p:nvPr>
        </p:nvSpPr>
        <p:spPr/>
        <p:txBody>
          <a:bodyPr lIns="0" tIns="0" rIns="0" bIns="0">
            <a:noAutofit/>
          </a:bodyPr>
          <a:lstStyle>
            <a:lvl1pPr>
              <a:defRPr sz="1050">
                <a:solidFill>
                  <a:srgbClr val="FFFFFF"/>
                </a:solidFill>
              </a:defRPr>
            </a:lvl1pPr>
          </a:lstStyle>
          <a:p>
            <a:fld id="{A54B8CB5-A7A6-4A80-974C-F6DBF99217B7}" type="slidenum">
              <a:rPr lang="es-ES" smtClean="0"/>
              <a:pPr/>
              <a:t>‹#›</a:t>
            </a:fld>
            <a:endParaRPr lang="es-ES"/>
          </a:p>
        </p:txBody>
      </p:sp>
      <p:sp>
        <p:nvSpPr>
          <p:cNvPr id="7" name="Rectangle 6"/>
          <p:cNvSpPr/>
          <p:nvPr/>
        </p:nvSpPr>
        <p:spPr>
          <a:xfrm>
            <a:off x="62938" y="1449306"/>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62938" y="1396725"/>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1" name="Rectangle 10"/>
          <p:cNvSpPr/>
          <p:nvPr/>
        </p:nvSpPr>
        <p:spPr>
          <a:xfrm>
            <a:off x="62938" y="2976653"/>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Title 7"/>
          <p:cNvSpPr>
            <a:spLocks noGrp="1"/>
          </p:cNvSpPr>
          <p:nvPr>
            <p:ph type="ctrTitle"/>
          </p:nvPr>
        </p:nvSpPr>
        <p:spPr>
          <a:xfrm>
            <a:off x="457200" y="1505942"/>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94763825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F98A-5A9D-4996-A42B-090F61CD51A4}" type="slidenum">
              <a:rPr lang="es-ES" smtClean="0"/>
              <a:pPr/>
              <a:t>‹#›</a:t>
            </a:fld>
            <a:endParaRPr lang="es-E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24447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10" name="Rounded Rectangle 9"/>
          <p:cNvSpPr/>
          <p:nvPr/>
        </p:nvSpPr>
        <p:spPr>
          <a:xfrm>
            <a:off x="65315" y="6976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722313" y="952503"/>
            <a:ext cx="7772400" cy="1362075"/>
          </a:xfrm>
        </p:spPr>
        <p:txBody>
          <a:bodyPr anchor="b" anchorCtr="0"/>
          <a:lstStyle>
            <a:lvl1pPr algn="l">
              <a:buNone/>
              <a:defRPr sz="3000" b="0" cap="none"/>
            </a:lvl1pPr>
          </a:lstStyle>
          <a:p>
            <a:r>
              <a:rPr kumimoji="0" lang="en-US"/>
              <a:t>Click to edit Master title style</a:t>
            </a:r>
          </a:p>
        </p:txBody>
      </p:sp>
      <p:sp>
        <p:nvSpPr>
          <p:cNvPr id="3" name="Text Placeholder 2"/>
          <p:cNvSpPr>
            <a:spLocks noGrp="1"/>
          </p:cNvSpPr>
          <p:nvPr>
            <p:ph type="body" idx="1"/>
          </p:nvPr>
        </p:nvSpPr>
        <p:spPr>
          <a:xfrm>
            <a:off x="722313" y="2547948"/>
            <a:ext cx="7772400" cy="1338263"/>
          </a:xfrm>
        </p:spPr>
        <p:txBody>
          <a:bodyPr anchor="t" anchorCtr="0"/>
          <a:lstStyle>
            <a:lvl1pPr marL="0" indent="0">
              <a:buNone/>
              <a:defRPr sz="18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a:xfrm>
            <a:off x="800101" y="6172200"/>
            <a:ext cx="4000500" cy="457200"/>
          </a:xfrm>
        </p:spPr>
        <p:txBody>
          <a:bodyPr/>
          <a:lstStyle/>
          <a:p>
            <a:endParaRPr lang="es-ES"/>
          </a:p>
        </p:txBody>
      </p:sp>
      <p:sp>
        <p:nvSpPr>
          <p:cNvPr id="7" name="Rectangle 6"/>
          <p:cNvSpPr/>
          <p:nvPr/>
        </p:nvSpPr>
        <p:spPr>
          <a:xfrm flipV="1">
            <a:off x="69421" y="2376831"/>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69159" y="234148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Rectangle 8"/>
          <p:cNvSpPr/>
          <p:nvPr/>
        </p:nvSpPr>
        <p:spPr>
          <a:xfrm>
            <a:off x="68319"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6" name="Slide Number Placeholder 5"/>
          <p:cNvSpPr>
            <a:spLocks noGrp="1"/>
          </p:cNvSpPr>
          <p:nvPr>
            <p:ph type="sldNum" sz="quarter" idx="12"/>
          </p:nvPr>
        </p:nvSpPr>
        <p:spPr>
          <a:xfrm>
            <a:off x="146304" y="6208776"/>
            <a:ext cx="457200" cy="457200"/>
          </a:xfrm>
        </p:spPr>
        <p:txBody>
          <a:bodyPr/>
          <a:lstStyle/>
          <a:p>
            <a:fld id="{F5ABFE77-764C-4996-B2E5-CDB71DDDE4F7}" type="slidenum">
              <a:rPr lang="es-ES" smtClean="0"/>
              <a:pPr/>
              <a:t>‹#›</a:t>
            </a:fld>
            <a:endParaRPr lang="es-ES"/>
          </a:p>
        </p:txBody>
      </p:sp>
    </p:spTree>
    <p:extLst>
      <p:ext uri="{BB962C8B-B14F-4D97-AF65-F5344CB8AC3E}">
        <p14:creationId xmlns:p14="http://schemas.microsoft.com/office/powerpoint/2010/main" val="3160316880"/>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EDAC20-0EBA-4A05-B240-DBA3DCBA2339}" type="slidenum">
              <a:rPr lang="es-ES" smtClean="0"/>
              <a:pPr/>
              <a:t>‹#›</a:t>
            </a:fld>
            <a:endParaRPr lang="es-E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1"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48257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1"/>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7B9308-69CC-4E2D-B717-F8E52F9EEE65}" type="slidenum">
              <a:rPr lang="es-ES" smtClean="0"/>
              <a:pPr/>
              <a:t>‹#›</a:t>
            </a:fld>
            <a:endParaRPr lang="es-E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41329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F410BE-D2DC-4A22-97CD-787F72523395}" type="slidenum">
              <a:rPr lang="es-ES" smtClean="0"/>
              <a:pPr/>
              <a:t>‹#›</a:t>
            </a:fld>
            <a:endParaRPr lang="es-ES"/>
          </a:p>
        </p:txBody>
      </p:sp>
    </p:spTree>
    <p:extLst>
      <p:ext uri="{BB962C8B-B14F-4D97-AF65-F5344CB8AC3E}">
        <p14:creationId xmlns:p14="http://schemas.microsoft.com/office/powerpoint/2010/main" val="42203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571500" y="1530351"/>
            <a:ext cx="8001000" cy="2279650"/>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571500" y="4589464"/>
            <a:ext cx="8001000" cy="118318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5979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0C1BFD-9DD8-4788-8218-B5F53B4EEB91}" type="slidenum">
              <a:rPr lang="es-ES" smtClean="0"/>
              <a:pPr/>
              <a:t>‹#›</a:t>
            </a:fld>
            <a:endParaRPr lang="es-ES"/>
          </a:p>
        </p:txBody>
      </p:sp>
    </p:spTree>
    <p:extLst>
      <p:ext uri="{BB962C8B-B14F-4D97-AF65-F5344CB8AC3E}">
        <p14:creationId xmlns:p14="http://schemas.microsoft.com/office/powerpoint/2010/main" val="46224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useBgFill="1">
        <p:nvSpPr>
          <p:cNvPr id="9" name="Rounded Rectangle 8"/>
          <p:cNvSpPr/>
          <p:nvPr/>
        </p:nvSpPr>
        <p:spPr>
          <a:xfrm>
            <a:off x="6401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 name="Title 1"/>
          <p:cNvSpPr>
            <a:spLocks noGrp="1"/>
          </p:cNvSpPr>
          <p:nvPr>
            <p:ph type="title"/>
          </p:nvPr>
        </p:nvSpPr>
        <p:spPr>
          <a:xfrm>
            <a:off x="914400" y="273051"/>
            <a:ext cx="7772400" cy="1143000"/>
          </a:xfrm>
        </p:spPr>
        <p:txBody>
          <a:bodyPr anchor="b" anchorCtr="0"/>
          <a:lstStyle>
            <a:lvl1pPr algn="l">
              <a:buNone/>
              <a:defRPr sz="3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545A50-C012-413E-A7BC-FEB850698136}" type="slidenum">
              <a:rPr lang="es-ES" smtClean="0"/>
              <a:pPr/>
              <a:t>‹#›</a:t>
            </a:fld>
            <a:endParaRPr lang="es-E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49806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1"/>
            <a:ext cx="7315200" cy="522288"/>
          </a:xfrm>
        </p:spPr>
        <p:txBody>
          <a:bodyPr anchor="ctr">
            <a:noAutofit/>
          </a:bodyPr>
          <a:lstStyle>
            <a:lvl1pPr algn="l">
              <a:buNone/>
              <a:defRPr sz="21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a:xfrm>
            <a:off x="914400" y="6172200"/>
            <a:ext cx="3886200" cy="457200"/>
          </a:xfrm>
        </p:spPr>
        <p:txBody>
          <a:bodyPr/>
          <a:lstStyle/>
          <a:p>
            <a:endParaRPr lang="es-ES"/>
          </a:p>
        </p:txBody>
      </p:sp>
      <p:sp>
        <p:nvSpPr>
          <p:cNvPr id="7" name="Slide Number Placeholder 6"/>
          <p:cNvSpPr>
            <a:spLocks noGrp="1"/>
          </p:cNvSpPr>
          <p:nvPr>
            <p:ph type="sldNum" sz="quarter" idx="12"/>
          </p:nvPr>
        </p:nvSpPr>
        <p:spPr>
          <a:xfrm>
            <a:off x="146304" y="6208776"/>
            <a:ext cx="457200" cy="457200"/>
          </a:xfrm>
        </p:spPr>
        <p:txBody>
          <a:bodyPr/>
          <a:lstStyle/>
          <a:p>
            <a:fld id="{91016183-5AB3-4806-A89B-CB4ED1C3BA5B}" type="slidenum">
              <a:rPr lang="es-ES" smtClean="0"/>
              <a:pPr/>
              <a:t>‹#›</a:t>
            </a:fld>
            <a:endParaRPr lang="es-E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Rectangle 11"/>
          <p:cNvSpPr/>
          <p:nvPr/>
        </p:nvSpPr>
        <p:spPr>
          <a:xfrm>
            <a:off x="68522" y="4650485"/>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3" name="Rectangle 12"/>
          <p:cNvSpPr/>
          <p:nvPr/>
        </p:nvSpPr>
        <p:spPr>
          <a:xfrm>
            <a:off x="68523" y="477323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 name="Picture Placeholder 2"/>
          <p:cNvSpPr>
            <a:spLocks noGrp="1"/>
          </p:cNvSpPr>
          <p:nvPr>
            <p:ph type="pic" idx="1"/>
          </p:nvPr>
        </p:nvSpPr>
        <p:spPr>
          <a:xfrm>
            <a:off x="68322" y="66678"/>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a:t>Click icon to add picture</a:t>
            </a:r>
            <a:endParaRPr kumimoji="0" lang="en-US" dirty="0"/>
          </a:p>
        </p:txBody>
      </p:sp>
    </p:spTree>
    <p:extLst>
      <p:ext uri="{BB962C8B-B14F-4D97-AF65-F5344CB8AC3E}">
        <p14:creationId xmlns:p14="http://schemas.microsoft.com/office/powerpoint/2010/main" val="3007283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10B8CE-F064-476A-96FC-4E276E2E38EA}" type="slidenum">
              <a:rPr lang="es-ES" smtClean="0"/>
              <a:pPr/>
              <a:t>‹#›</a:t>
            </a:fld>
            <a:endParaRPr lang="es-ES"/>
          </a:p>
        </p:txBody>
      </p:sp>
    </p:spTree>
    <p:extLst>
      <p:ext uri="{BB962C8B-B14F-4D97-AF65-F5344CB8AC3E}">
        <p14:creationId xmlns:p14="http://schemas.microsoft.com/office/powerpoint/2010/main" val="1971130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6793C00-2639-4CCD-B286-DE6A9F8E03D2}" type="slidenum">
              <a:rPr lang="es-ES" smtClean="0"/>
              <a:pPr/>
              <a:t>‹#›</a:t>
            </a:fld>
            <a:endParaRPr lang="es-ES"/>
          </a:p>
        </p:txBody>
      </p:sp>
    </p:spTree>
    <p:extLst>
      <p:ext uri="{BB962C8B-B14F-4D97-AF65-F5344CB8AC3E}">
        <p14:creationId xmlns:p14="http://schemas.microsoft.com/office/powerpoint/2010/main" val="2623889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571500" y="1524000"/>
            <a:ext cx="8001000" cy="1985963"/>
          </a:xfrm>
        </p:spPr>
        <p:txBody>
          <a:bodyPr anchor="b"/>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571500" y="3810000"/>
            <a:ext cx="8000999" cy="19859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2/24/2023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930709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916544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571500" y="1530351"/>
            <a:ext cx="8001000" cy="2279650"/>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571500" y="4589464"/>
            <a:ext cx="8001000" cy="118318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89794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571500" y="1524001"/>
            <a:ext cx="6858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571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5143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254523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571500" y="1527048"/>
            <a:ext cx="8001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571500" y="2286000"/>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571501" y="3059114"/>
            <a:ext cx="3429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5143499" y="2286001"/>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5143500" y="3059114"/>
            <a:ext cx="3428999"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5985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571500" y="1524001"/>
            <a:ext cx="6858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571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5143500" y="3048000"/>
            <a:ext cx="3429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175126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571500" y="1524000"/>
            <a:ext cx="6858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17138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35345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571500" y="1524000"/>
            <a:ext cx="2865835" cy="1524000"/>
          </a:xfrm>
        </p:spPr>
        <p:txBody>
          <a:bodyPr anchor="t" anchorCtr="0"/>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4000500" y="1524000"/>
            <a:ext cx="4572000" cy="3810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571500" y="3048000"/>
            <a:ext cx="2865835"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51586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571501" y="1524000"/>
            <a:ext cx="2857500" cy="15240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4000500" y="1524000"/>
            <a:ext cx="4571999" cy="381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571501" y="3048000"/>
            <a:ext cx="2857500"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054242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571500" y="1524001"/>
            <a:ext cx="6858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571500" y="3048000"/>
            <a:ext cx="8001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573818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6543675" y="1524000"/>
            <a:ext cx="2028825"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571500" y="1524000"/>
            <a:ext cx="5715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968918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923F103-BC34-4FE4-A40E-EDDEECFDA5D0}" type="datetimeFigureOut">
              <a:rPr lang="en-US" smtClean="0"/>
              <a:pPr/>
              <a:t>2/24/2023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a:t>
              </a:t>
            </a: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90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7664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46893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98798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571500" y="1527048"/>
            <a:ext cx="8001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571500" y="2286000"/>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571501" y="3059114"/>
            <a:ext cx="3429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5143499" y="2286001"/>
            <a:ext cx="3429001" cy="76199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5143500" y="3059114"/>
            <a:ext cx="3428999"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79057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48918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334823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F4D57BDD-E64A-4D27-8978-82FFCA18A12C}"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22527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158075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41932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8203919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707386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207687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534518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63855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571500" y="1524000"/>
            <a:ext cx="6858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203861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226022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274004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43A852-0206-46AC-B0EB-645612933129}" type="slidenum">
              <a:rPr lang="en-US" smtClean="0"/>
              <a:t>‹#›</a:t>
            </a:fld>
            <a:endParaRPr lang="en-US"/>
          </a:p>
        </p:txBody>
      </p:sp>
    </p:spTree>
    <p:extLst>
      <p:ext uri="{BB962C8B-B14F-4D97-AF65-F5344CB8AC3E}">
        <p14:creationId xmlns:p14="http://schemas.microsoft.com/office/powerpoint/2010/main" val="7610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5923F103-BC34-4FE4-A40E-EDDEECFDA5D0}" type="datetimeFigureOut">
              <a:rPr lang="en-US" smtClean="0"/>
              <a:pPr/>
              <a:t>2/24/2023</a:t>
            </a:fld>
            <a:endParaRPr lang="en-US" dirty="0"/>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r>
              <a:rPr lang="en-US"/>
              <a:t>
              </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090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160258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161720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395809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85765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176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208817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7675641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301612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121273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214723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1848386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538914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8675793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543970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4D57BDD-E64A-4D27-8978-82FFCA18A12C}" type="datetimeFigureOut">
              <a:rPr lang="en-US" smtClean="0"/>
              <a:pPr/>
              <a:t>2/24/2023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70644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381254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D643A852-0206-46AC-B0EB-645612933129}" type="slidenum">
              <a:rPr lang="en-US" smtClean="0"/>
              <a:t>‹#›</a:t>
            </a:fld>
            <a:endParaRPr lang="en-US"/>
          </a:p>
        </p:txBody>
      </p:sp>
    </p:spTree>
    <p:extLst>
      <p:ext uri="{BB962C8B-B14F-4D97-AF65-F5344CB8AC3E}">
        <p14:creationId xmlns:p14="http://schemas.microsoft.com/office/powerpoint/2010/main" val="19383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571500" y="1524000"/>
            <a:ext cx="2865835" cy="1524000"/>
          </a:xfrm>
        </p:spPr>
        <p:txBody>
          <a:bodyPr anchor="t" anchorCtr="0"/>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4000500" y="1524000"/>
            <a:ext cx="4572000" cy="3810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571500" y="3048000"/>
            <a:ext cx="2865835"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46121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54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5923F103-BC34-4FE4-A40E-EDDEECFDA5D0}" type="datetimeFigureOut">
              <a:rPr lang="en-US" smtClean="0"/>
              <a:pPr/>
              <a:t>2/24/2023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57F1E4F-1CFF-5643-939E-217C01CDF565}"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5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68820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6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3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3752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9062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8697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3396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948940" cy="301752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82351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9489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1069847"/>
            <a:ext cx="4574286" cy="480060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948940" cy="288036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193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6367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571501" y="1524000"/>
            <a:ext cx="2857500" cy="15240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4000500" y="1524000"/>
            <a:ext cx="4571999" cy="3810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571501" y="3048000"/>
            <a:ext cx="2857500" cy="30480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2/24/2023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4634798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72966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54B8CB5-A7A6-4A80-974C-F6DBF99217B7}" type="slidenum">
              <a:rPr lang="es-ES" smtClean="0"/>
              <a:pPr/>
              <a:t>‹#›</a:t>
            </a:fld>
            <a:endParaRPr lang="es-E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37632541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0A5F98A-5A9D-4996-A42B-090F61CD51A4}" type="slidenum">
              <a:rPr lang="es-ES" smtClean="0"/>
              <a:pPr/>
              <a:t>‹#›</a:t>
            </a:fld>
            <a:endParaRPr lang="es-ES"/>
          </a:p>
        </p:txBody>
      </p:sp>
    </p:spTree>
    <p:extLst>
      <p:ext uri="{BB962C8B-B14F-4D97-AF65-F5344CB8AC3E}">
        <p14:creationId xmlns:p14="http://schemas.microsoft.com/office/powerpoint/2010/main" val="29100224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5ABFE77-764C-4996-B2E5-CDB71DDDE4F7}" type="slidenum">
              <a:rPr lang="es-ES" smtClean="0"/>
              <a:pPr/>
              <a:t>‹#›</a:t>
            </a:fld>
            <a:endParaRPr lang="es-ES"/>
          </a:p>
        </p:txBody>
      </p:sp>
    </p:spTree>
    <p:extLst>
      <p:ext uri="{BB962C8B-B14F-4D97-AF65-F5344CB8AC3E}">
        <p14:creationId xmlns:p14="http://schemas.microsoft.com/office/powerpoint/2010/main" val="18588390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2EDAC20-0EBA-4A05-B240-DBA3DCBA2339}" type="slidenum">
              <a:rPr lang="es-ES" smtClean="0"/>
              <a:pPr/>
              <a:t>‹#›</a:t>
            </a:fld>
            <a:endParaRPr lang="es-ES"/>
          </a:p>
        </p:txBody>
      </p:sp>
    </p:spTree>
    <p:extLst>
      <p:ext uri="{BB962C8B-B14F-4D97-AF65-F5344CB8AC3E}">
        <p14:creationId xmlns:p14="http://schemas.microsoft.com/office/powerpoint/2010/main" val="19004179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77B9308-69CC-4E2D-B717-F8E52F9EEE65}" type="slidenum">
              <a:rPr lang="es-ES" smtClean="0"/>
              <a:pPr/>
              <a:t>‹#›</a:t>
            </a:fld>
            <a:endParaRPr lang="es-ES"/>
          </a:p>
        </p:txBody>
      </p:sp>
    </p:spTree>
    <p:extLst>
      <p:ext uri="{BB962C8B-B14F-4D97-AF65-F5344CB8AC3E}">
        <p14:creationId xmlns:p14="http://schemas.microsoft.com/office/powerpoint/2010/main" val="31501535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4F410BE-D2DC-4A22-97CD-787F72523395}" type="slidenum">
              <a:rPr lang="es-ES" smtClean="0"/>
              <a:pPr/>
              <a:t>‹#›</a:t>
            </a:fld>
            <a:endParaRPr lang="es-ES"/>
          </a:p>
        </p:txBody>
      </p:sp>
    </p:spTree>
    <p:extLst>
      <p:ext uri="{BB962C8B-B14F-4D97-AF65-F5344CB8AC3E}">
        <p14:creationId xmlns:p14="http://schemas.microsoft.com/office/powerpoint/2010/main" val="12324822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B0C1BFD-9DD8-4788-8218-B5F53B4EEB91}" type="slidenum">
              <a:rPr lang="es-ES" smtClean="0"/>
              <a:pPr/>
              <a:t>‹#›</a:t>
            </a:fld>
            <a:endParaRPr lang="es-ES"/>
          </a:p>
        </p:txBody>
      </p:sp>
    </p:spTree>
    <p:extLst>
      <p:ext uri="{BB962C8B-B14F-4D97-AF65-F5344CB8AC3E}">
        <p14:creationId xmlns:p14="http://schemas.microsoft.com/office/powerpoint/2010/main" val="1415297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545A50-C012-413E-A7BC-FEB850698136}" type="slidenum">
              <a:rPr lang="es-ES" smtClean="0"/>
              <a:pPr/>
              <a:t>‹#›</a:t>
            </a:fld>
            <a:endParaRPr lang="es-E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40119040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s-E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ES"/>
          </a:p>
        </p:txBody>
      </p:sp>
      <p:sp>
        <p:nvSpPr>
          <p:cNvPr id="7" name="Slide Number Placeholder 6"/>
          <p:cNvSpPr>
            <a:spLocks noGrp="1"/>
          </p:cNvSpPr>
          <p:nvPr>
            <p:ph type="sldNum" sz="quarter" idx="12"/>
          </p:nvPr>
        </p:nvSpPr>
        <p:spPr>
          <a:xfrm>
            <a:off x="8339328" y="1170432"/>
            <a:ext cx="733864" cy="201168"/>
          </a:xfrm>
        </p:spPr>
        <p:txBody>
          <a:bodyPr/>
          <a:lstStyle/>
          <a:p>
            <a:fld id="{91016183-5AB3-4806-A89B-CB4ED1C3BA5B}" type="slidenum">
              <a:rPr lang="es-ES" smtClean="0"/>
              <a:pPr/>
              <a:t>‹#›</a:t>
            </a:fld>
            <a:endParaRPr lang="es-ES"/>
          </a:p>
        </p:txBody>
      </p:sp>
    </p:spTree>
    <p:extLst>
      <p:ext uri="{BB962C8B-B14F-4D97-AF65-F5344CB8AC3E}">
        <p14:creationId xmlns:p14="http://schemas.microsoft.com/office/powerpoint/2010/main" val="304501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4.jpe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theme" Target="../theme/theme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image" Target="../media/image9.png"/><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19" Type="http://schemas.openxmlformats.org/officeDocument/2006/relationships/image" Target="../media/image8.png"/><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571500" y="1524001"/>
            <a:ext cx="6858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571500" y="3048000"/>
            <a:ext cx="8001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571500" y="401595"/>
            <a:ext cx="2286000" cy="365125"/>
          </a:xfrm>
          <a:prstGeom prst="rect">
            <a:avLst/>
          </a:prstGeom>
        </p:spPr>
        <p:txBody>
          <a:bodyPr vert="horz" lIns="91440" tIns="45720" rIns="91440" bIns="45720" rtlCol="0" anchor="b" anchorCtr="0"/>
          <a:lstStyle>
            <a:lvl1pPr algn="l">
              <a:defRPr sz="750">
                <a:solidFill>
                  <a:schemeClr val="tx1"/>
                </a:solidFill>
              </a:defRPr>
            </a:lvl1pPr>
          </a:lstStyle>
          <a:p>
            <a:fld id="{F4D57BDD-E64A-4D27-8978-82FFCA18A12C}" type="datetimeFigureOut">
              <a:rPr lang="en-US" smtClean="0"/>
              <a:pPr/>
              <a:t>2/24/2023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5143500" y="6096001"/>
            <a:ext cx="3429000" cy="365125"/>
          </a:xfrm>
          <a:prstGeom prst="rect">
            <a:avLst/>
          </a:prstGeom>
        </p:spPr>
        <p:txBody>
          <a:bodyPr vert="horz" lIns="91440" tIns="45720" rIns="91440" bIns="45720" rtlCol="0" anchor="t" anchorCtr="0"/>
          <a:lstStyle>
            <a:lvl1pPr algn="r">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6858000" y="401594"/>
            <a:ext cx="1714500" cy="762000"/>
          </a:xfrm>
          <a:prstGeom prst="rect">
            <a:avLst/>
          </a:prstGeom>
        </p:spPr>
        <p:txBody>
          <a:bodyPr vert="horz" lIns="91440" tIns="45720" rIns="91440" bIns="45720" rtlCol="0" anchor="t" anchorCtr="0"/>
          <a:lstStyle>
            <a:lvl1pPr algn="r">
              <a:defRPr sz="3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63692654"/>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29" r:id="rId4"/>
    <p:sldLayoutId id="2147483730" r:id="rId5"/>
    <p:sldLayoutId id="2147483731" r:id="rId6"/>
    <p:sldLayoutId id="2147483736" r:id="rId7"/>
    <p:sldLayoutId id="2147483732" r:id="rId8"/>
    <p:sldLayoutId id="2147483733" r:id="rId9"/>
    <p:sldLayoutId id="2147483734" r:id="rId10"/>
    <p:sldLayoutId id="214748373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675" y="76200"/>
            <a:ext cx="748551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828675" y="1600200"/>
            <a:ext cx="748665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8675" y="6356352"/>
            <a:ext cx="1372169" cy="365125"/>
          </a:xfrm>
          <a:prstGeom prst="rect">
            <a:avLst/>
          </a:prstGeom>
        </p:spPr>
        <p:txBody>
          <a:bodyPr vert="horz" lIns="0" tIns="45720" rIns="0" bIns="45720" rtlCol="0" anchor="ctr"/>
          <a:lstStyle>
            <a:lvl1pPr algn="l">
              <a:defRPr sz="900">
                <a:solidFill>
                  <a:schemeClr val="tx1">
                    <a:lumMod val="60000"/>
                    <a:lumOff val="40000"/>
                  </a:schemeClr>
                </a:solidFill>
              </a:defRPr>
            </a:lvl1p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3"/>
          </p:nvPr>
        </p:nvSpPr>
        <p:spPr>
          <a:xfrm>
            <a:off x="2200844" y="6356350"/>
            <a:ext cx="4742312" cy="365126"/>
          </a:xfrm>
          <a:prstGeom prst="rect">
            <a:avLst/>
          </a:prstGeom>
        </p:spPr>
        <p:txBody>
          <a:bodyPr vert="horz" lIns="0" tIns="45720" rIns="0" bIns="45720" rtlCol="0" anchor="ctr"/>
          <a:lstStyle>
            <a:lvl1pPr algn="ctr">
              <a:defRPr sz="9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942587" y="6356352"/>
            <a:ext cx="1371600" cy="365125"/>
          </a:xfrm>
          <a:prstGeom prst="rect">
            <a:avLst/>
          </a:prstGeom>
        </p:spPr>
        <p:txBody>
          <a:bodyPr vert="horz" lIns="0" tIns="45720" rIns="0" bIns="45720" rtlCol="0" anchor="ctr"/>
          <a:lstStyle>
            <a:lvl1pPr algn="r">
              <a:defRPr sz="900">
                <a:solidFill>
                  <a:schemeClr val="tx1">
                    <a:lumMod val="60000"/>
                    <a:lumOff val="40000"/>
                  </a:schemeClr>
                </a:solidFill>
              </a:defRPr>
            </a:lvl1pPr>
          </a:lstStyle>
          <a:p>
            <a:fld id="{D643A852-0206-46AC-B0EB-645612933129}" type="slidenum">
              <a:rPr lang="en-US" smtClean="0"/>
              <a:pPr/>
              <a:t>‹#›</a:t>
            </a:fld>
            <a:endParaRPr lang="en-US" dirty="0"/>
          </a:p>
        </p:txBody>
      </p:sp>
      <p:grpSp>
        <p:nvGrpSpPr>
          <p:cNvPr id="15" name="Group 14"/>
          <p:cNvGrpSpPr/>
          <p:nvPr/>
        </p:nvGrpSpPr>
        <p:grpSpPr>
          <a:xfrm>
            <a:off x="827532" y="1219202"/>
            <a:ext cx="7488936"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19322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1350"/>
        </a:spcBef>
        <a:buFont typeface="Wingdings" panose="05000000000000000000" pitchFamily="2" charset="2"/>
        <a:buChar char="§"/>
        <a:defRPr sz="1500" kern="1200">
          <a:solidFill>
            <a:schemeClr val="tx1"/>
          </a:solidFill>
          <a:latin typeface="+mn-lt"/>
          <a:ea typeface="+mn-ea"/>
          <a:cs typeface="+mn-cs"/>
        </a:defRPr>
      </a:lvl1pPr>
      <a:lvl2pPr marL="514350" indent="-171450" algn="l" defTabSz="685800" rtl="0" eaLnBrk="1" latinLnBrk="0" hangingPunct="1">
        <a:lnSpc>
          <a:spcPct val="90000"/>
        </a:lnSpc>
        <a:spcBef>
          <a:spcPts val="450"/>
        </a:spcBef>
        <a:buFont typeface="Wingdings" panose="05000000000000000000" pitchFamily="2" charset="2"/>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3pPr>
      <a:lvl4pPr marL="12001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450"/>
        </a:spcBef>
        <a:buFont typeface="Wingdings" panose="05000000000000000000" pitchFamily="2" charset="2"/>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userDrawn="1">
          <p15:clr>
            <a:srgbClr val="F26B43"/>
          </p15:clr>
        </p15:guide>
        <p15:guide id="2" pos="5238" userDrawn="1">
          <p15:clr>
            <a:srgbClr val="F26B43"/>
          </p15:clr>
        </p15:guide>
        <p15:guide id="3" orient="horz" pos="1008" userDrawn="1">
          <p15:clr>
            <a:srgbClr val="F26B43"/>
          </p15:clr>
        </p15:guide>
        <p15:guide id="4" orient="horz" pos="38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useBgFill="1">
        <p:nvSpPr>
          <p:cNvPr id="8" name="Rounded Rectangle 7"/>
          <p:cNvSpPr/>
          <p:nvPr/>
        </p:nvSpPr>
        <p:spPr>
          <a:xfrm>
            <a:off x="64010"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Title Placeholder 21"/>
          <p:cNvSpPr>
            <a:spLocks noGrp="1"/>
          </p:cNvSpPr>
          <p:nvPr>
            <p:ph type="title"/>
          </p:nvPr>
        </p:nvSpPr>
        <p:spPr>
          <a:xfrm>
            <a:off x="914400" y="274639"/>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1" y="6191251"/>
            <a:ext cx="2476500" cy="476251"/>
          </a:xfrm>
          <a:prstGeom prst="rect">
            <a:avLst/>
          </a:prstGeom>
        </p:spPr>
        <p:txBody>
          <a:bodyPr anchor="ctr" anchorCtr="0"/>
          <a:lstStyle>
            <a:lvl1pPr algn="r" eaLnBrk="1" latinLnBrk="0" hangingPunct="1">
              <a:defRPr kumimoji="0" sz="1050">
                <a:solidFill>
                  <a:schemeClr val="tx2"/>
                </a:solidFill>
              </a:defRPr>
            </a:lvl1pPr>
          </a:lstStyle>
          <a:p>
            <a:endParaRPr lang="es-E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050">
                <a:solidFill>
                  <a:schemeClr val="tx2"/>
                </a:solidFill>
              </a:defRPr>
            </a:lvl1pPr>
          </a:lstStyle>
          <a:p>
            <a:endParaRPr lang="es-E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050">
                <a:solidFill>
                  <a:srgbClr val="FFFFFF"/>
                </a:solidFill>
                <a:latin typeface="+mj-lt"/>
                <a:ea typeface="+mj-ea"/>
                <a:cs typeface="+mj-cs"/>
              </a:defRPr>
            </a:lvl1pPr>
          </a:lstStyle>
          <a:p>
            <a:fld id="{4B313F3A-1037-4FFB-857E-D9E0CE93BF4D}" type="slidenum">
              <a:rPr lang="es-ES" smtClean="0"/>
              <a:pPr/>
              <a:t>‹#›</a:t>
            </a:fld>
            <a:endParaRPr lang="es-ES"/>
          </a:p>
        </p:txBody>
      </p:sp>
    </p:spTree>
    <p:extLst>
      <p:ext uri="{BB962C8B-B14F-4D97-AF65-F5344CB8AC3E}">
        <p14:creationId xmlns:p14="http://schemas.microsoft.com/office/powerpoint/2010/main" val="323295511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35" indent="-205735"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70" indent="-171446"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04" indent="-171446"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40" indent="-171446"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675" indent="-171446"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09" indent="-171446"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44" indent="-171446"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879" indent="-171446"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14" indent="-171446"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571500" y="1524001"/>
            <a:ext cx="6858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571500" y="3048000"/>
            <a:ext cx="8001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571500" y="401595"/>
            <a:ext cx="2286000" cy="365125"/>
          </a:xfrm>
          <a:prstGeom prst="rect">
            <a:avLst/>
          </a:prstGeom>
        </p:spPr>
        <p:txBody>
          <a:bodyPr vert="horz" lIns="91440" tIns="45720" rIns="91440" bIns="45720" rtlCol="0" anchor="b" anchorCtr="0"/>
          <a:lstStyle>
            <a:lvl1pPr algn="l">
              <a:defRPr sz="750">
                <a:solidFill>
                  <a:schemeClr val="tx1"/>
                </a:solidFill>
              </a:defRPr>
            </a:lvl1pPr>
          </a:lstStyle>
          <a:p>
            <a:fld id="{F4D57BDD-E64A-4D27-8978-82FFCA18A12C}" type="datetimeFigureOut">
              <a:rPr lang="en-US" smtClean="0"/>
              <a:pPr/>
              <a:t>2/24/2023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5143500" y="6096001"/>
            <a:ext cx="3429000" cy="365125"/>
          </a:xfrm>
          <a:prstGeom prst="rect">
            <a:avLst/>
          </a:prstGeom>
        </p:spPr>
        <p:txBody>
          <a:bodyPr vert="horz" lIns="91440" tIns="45720" rIns="91440" bIns="45720" rtlCol="0" anchor="t" anchorCtr="0"/>
          <a:lstStyle>
            <a:lvl1pPr algn="r">
              <a:defRPr sz="675">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6858000" y="401594"/>
            <a:ext cx="1714500" cy="762000"/>
          </a:xfrm>
          <a:prstGeom prst="rect">
            <a:avLst/>
          </a:prstGeom>
        </p:spPr>
        <p:txBody>
          <a:bodyPr vert="horz" lIns="91440" tIns="45720" rIns="91440" bIns="45720" rtlCol="0" anchor="t" anchorCtr="0"/>
          <a:lstStyle>
            <a:lvl1pPr algn="r">
              <a:defRPr sz="3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86303912"/>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21981362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20949946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173355" y="243841"/>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900">
                <a:solidFill>
                  <a:schemeClr val="tx1"/>
                </a:solidFill>
              </a:defRPr>
            </a:lvl1p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900">
                <a:solidFill>
                  <a:schemeClr val="tx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900">
                <a:solidFill>
                  <a:schemeClr val="tx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82494283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tx1"/>
        </a:buClr>
        <a:buSzPct val="80000"/>
        <a:buFont typeface="Corbel" pitchFamily="34" charset="0"/>
        <a:buChar char="•"/>
        <a:defRPr sz="165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5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35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7710FEA-5A36-4FE2-B5D6-E9F11D9264C2}" type="datetimeFigureOut">
              <a:rPr lang="en-US" smtClean="0"/>
              <a:t>2/24/2023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ED24598-6101-4302-B955-7A20C767CE1D}" type="slidenum">
              <a:rPr lang="en-US" smtClean="0"/>
              <a:t>‹#›</a:t>
            </a:fld>
            <a:endParaRPr lang="en-US"/>
          </a:p>
        </p:txBody>
      </p:sp>
    </p:spTree>
    <p:extLst>
      <p:ext uri="{BB962C8B-B14F-4D97-AF65-F5344CB8AC3E}">
        <p14:creationId xmlns:p14="http://schemas.microsoft.com/office/powerpoint/2010/main" val="805077774"/>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D57BDD-E64A-4D27-8978-82FFCA18A12C}" type="datetimeFigureOut">
              <a:rPr lang="en-US" smtClean="0"/>
              <a:pPr/>
              <a:t>2/24/2023</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254683249"/>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B05F1281-29B6-639C-602E-3765E629D60F}"/>
              </a:ext>
            </a:extLst>
          </p:cNvPr>
          <p:cNvPicPr>
            <a:picLocks noChangeAspect="1"/>
          </p:cNvPicPr>
          <p:nvPr/>
        </p:nvPicPr>
        <p:blipFill rotWithShape="1">
          <a:blip r:embed="rId2"/>
          <a:srcRect t="9203" r="-2" b="8543"/>
          <a:stretch/>
        </p:blipFill>
        <p:spPr>
          <a:xfrm>
            <a:off x="185056" y="268154"/>
            <a:ext cx="8773887" cy="6361245"/>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4" name="TextBox 3">
            <a:extLst>
              <a:ext uri="{FF2B5EF4-FFF2-40B4-BE49-F238E27FC236}">
                <a16:creationId xmlns:a16="http://schemas.microsoft.com/office/drawing/2014/main" id="{79331793-04BE-9F28-6E3F-2CC929671273}"/>
              </a:ext>
            </a:extLst>
          </p:cNvPr>
          <p:cNvSpPr txBox="1"/>
          <p:nvPr/>
        </p:nvSpPr>
        <p:spPr>
          <a:xfrm>
            <a:off x="446315" y="4612948"/>
            <a:ext cx="4386942" cy="1846659"/>
          </a:xfrm>
          <a:prstGeom prst="rect">
            <a:avLst/>
          </a:prstGeom>
          <a:noFill/>
          <a:effectLst>
            <a:softEdge rad="127000"/>
          </a:effectLst>
        </p:spPr>
        <p:txBody>
          <a:bodyPr wrap="square" anchor="ctr">
            <a:spAutoFit/>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zh-CN" altLang="en-US" sz="6000" b="0" i="0" u="none" strike="noStrike" kern="1200" cap="none" spc="0" normalizeH="0" baseline="0" noProof="0" dirty="0">
                <a:ln>
                  <a:noFill/>
                </a:ln>
                <a:solidFill>
                  <a:srgbClr val="002A00"/>
                </a:solidFill>
                <a:effectLst/>
                <a:uLnTx/>
                <a:uFillTx/>
                <a:latin typeface="Candara" panose="020E0502030303020204" pitchFamily="34" charset="0"/>
                <a:ea typeface="DFPWeiBei-B5" panose="03000700000000000000" pitchFamily="66" charset="-120"/>
                <a:cs typeface="+mn-cs"/>
              </a:rPr>
              <a:t>啟示錄查經</a:t>
            </a:r>
            <a:br>
              <a:rPr kumimoji="0" lang="en-US" altLang="zh-CN" sz="5400" b="0" i="0" u="none" strike="noStrike" kern="1200" cap="none" spc="0" normalizeH="0" baseline="0" noProof="0" dirty="0">
                <a:ln>
                  <a:noFill/>
                </a:ln>
                <a:solidFill>
                  <a:srgbClr val="002A00"/>
                </a:solidFill>
                <a:effectLst/>
                <a:uLnTx/>
                <a:uFillTx/>
                <a:latin typeface="Candara" panose="020E0502030303020204" pitchFamily="34" charset="0"/>
                <a:ea typeface="DFPWeiBei-B5" panose="03000700000000000000" pitchFamily="66" charset="-120"/>
                <a:cs typeface="+mn-cs"/>
              </a:rPr>
            </a:br>
            <a:r>
              <a:rPr kumimoji="0" lang="en-US" altLang="zh-CN" sz="5400" b="1" i="0" u="none" strike="noStrike" kern="1200" cap="none" spc="0" normalizeH="0" baseline="0" noProof="0" dirty="0">
                <a:ln>
                  <a:noFill/>
                </a:ln>
                <a:solidFill>
                  <a:srgbClr val="002A00"/>
                </a:solidFill>
                <a:effectLst/>
                <a:uLnTx/>
                <a:uFillTx/>
                <a:latin typeface="Candara" panose="020E0502030303020204" pitchFamily="34" charset="0"/>
                <a:ea typeface="DFPWeiBei-B5" panose="03000700000000000000" pitchFamily="66" charset="-120"/>
                <a:cs typeface="+mn-cs"/>
              </a:rPr>
              <a:t>5</a:t>
            </a:r>
            <a:r>
              <a:rPr kumimoji="0" lang="en-US" altLang="zh-CN" sz="4800" b="1" i="0" u="none" strike="noStrike" kern="1200" cap="none" spc="0" normalizeH="0" baseline="0" noProof="0" dirty="0">
                <a:ln>
                  <a:noFill/>
                </a:ln>
                <a:solidFill>
                  <a:srgbClr val="002A00"/>
                </a:solidFill>
                <a:effectLst/>
                <a:uLnTx/>
                <a:uFillTx/>
                <a:latin typeface="Candara" panose="020E0502030303020204" pitchFamily="34" charset="0"/>
                <a:ea typeface="DFPWeiBei-B5" panose="03000700000000000000" pitchFamily="66" charset="-120"/>
                <a:cs typeface="+mn-cs"/>
              </a:rPr>
              <a:t>:1-14</a:t>
            </a:r>
            <a:endParaRPr kumimoji="0" lang="en-US" sz="1400" b="1" i="0" u="none" strike="noStrike" kern="1200" cap="none" spc="0" normalizeH="0" baseline="0" noProof="0" dirty="0">
              <a:ln>
                <a:noFill/>
              </a:ln>
              <a:solidFill>
                <a:srgbClr val="002A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0851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66928" y="476655"/>
            <a:ext cx="8243439" cy="6157608"/>
          </a:xfrm>
        </p:spPr>
        <p:txBody>
          <a:bodyPr>
            <a:normAutofit/>
          </a:bodyPr>
          <a:lstStyle/>
          <a:p>
            <a:pPr marL="0" indent="0" hangingPunct="0">
              <a:spcBef>
                <a:spcPts val="600"/>
              </a:spcBef>
              <a:spcAft>
                <a:spcPts val="600"/>
              </a:spcAft>
              <a:buNone/>
            </a:pPr>
            <a:r>
              <a:rPr lang="en-GB" sz="4400" dirty="0">
                <a:effectLst/>
                <a:latin typeface="Candara" panose="020E0502030303020204" pitchFamily="34" charset="0"/>
                <a:ea typeface="DFWeiBei-B5" panose="03000709000000000000" pitchFamily="65" charset="-120"/>
                <a:cs typeface="Times New Roman" panose="02020603050405020304" pitchFamily="18" charset="0"/>
              </a:rPr>
              <a:t>9</a:t>
            </a:r>
            <a:r>
              <a:rPr lang="en-GB" sz="4400" dirty="0">
                <a:effectLst/>
                <a:latin typeface="Candara" panose="020E0502030303020204" pitchFamily="34" charset="0"/>
                <a:ea typeface="DFWeiBei-B5" panose="03000709000000000000" pitchFamily="65" charset="-120"/>
              </a:rPr>
              <a:t> </a:t>
            </a:r>
            <a:r>
              <a:rPr lang="zh-TW" sz="44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他們唱新歌</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，說：「你配拿書卷，配揭開七印，因為你曾被殺，用自己的血從各族、各方、各民、各國中買了人來，叫他們歸於神，</a:t>
            </a:r>
            <a:r>
              <a:rPr lang="en-GB" sz="4400" dirty="0">
                <a:effectLst/>
                <a:latin typeface="Candara" panose="020E0502030303020204" pitchFamily="34" charset="0"/>
                <a:ea typeface="DFWeiBei-B5" panose="03000709000000000000" pitchFamily="65" charset="-120"/>
                <a:cs typeface="Times New Roman" panose="02020603050405020304" pitchFamily="18" charset="0"/>
              </a:rPr>
              <a:t> 10</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又叫他們成為國民做祭司，歸於神，在地上執掌王權。」</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58270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505838" y="457200"/>
            <a:ext cx="8308223" cy="5963055"/>
          </a:xfrm>
        </p:spPr>
        <p:txBody>
          <a:bodyPr>
            <a:normAutofit/>
          </a:bodyPr>
          <a:lstStyle/>
          <a:p>
            <a:pPr marL="0" marR="0" indent="0" hangingPunct="0">
              <a:lnSpc>
                <a:spcPct val="110000"/>
              </a:lnSpc>
              <a:spcBef>
                <a:spcPts val="600"/>
              </a:spcBef>
              <a:spcAft>
                <a:spcPts val="0"/>
              </a:spcAft>
              <a:buNone/>
            </a:pPr>
            <a:r>
              <a:rPr lang="en-GB" sz="4400" dirty="0">
                <a:effectLst/>
                <a:latin typeface="Candara" panose="020E0502030303020204" pitchFamily="34" charset="0"/>
                <a:ea typeface="DFWeiBei-B5" panose="03000709000000000000" pitchFamily="65" charset="-120"/>
                <a:cs typeface="Times New Roman" panose="02020603050405020304" pitchFamily="18" charset="0"/>
              </a:rPr>
              <a:t>11</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我又看見且聽見寶座與活物並長老的周圍有許多天使的聲音，他們的數目有千千萬萬，</a:t>
            </a:r>
            <a:r>
              <a:rPr lang="en-GB" sz="4400" dirty="0">
                <a:effectLst/>
                <a:latin typeface="Candara" panose="020E0502030303020204" pitchFamily="34" charset="0"/>
                <a:ea typeface="DFWeiBei-B5" panose="03000709000000000000" pitchFamily="65" charset="-120"/>
                <a:cs typeface="Times New Roman" panose="02020603050405020304" pitchFamily="18" charset="0"/>
              </a:rPr>
              <a:t> 12</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大聲說：「曾被殺的羔羊是配得權柄、豐富、智慧、能力、尊貴、榮耀、頌讚的！」</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179602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199" y="454692"/>
            <a:ext cx="8292053" cy="5948616"/>
          </a:xfrm>
        </p:spPr>
        <p:txBody>
          <a:bodyPr>
            <a:normAutofit/>
          </a:bodyPr>
          <a:lstStyle/>
          <a:p>
            <a:pPr marL="0" marR="0" indent="0" hangingPunct="0">
              <a:lnSpc>
                <a:spcPct val="110000"/>
              </a:lnSpc>
              <a:spcBef>
                <a:spcPts val="600"/>
              </a:spcBef>
              <a:buNone/>
            </a:pPr>
            <a:r>
              <a:rPr lang="en-GB" sz="4400" dirty="0">
                <a:effectLst/>
                <a:latin typeface="Candara" panose="020E0502030303020204" pitchFamily="34" charset="0"/>
                <a:ea typeface="DFWeiBei-B5" panose="03000709000000000000" pitchFamily="65" charset="-120"/>
                <a:cs typeface="Times New Roman" panose="02020603050405020304" pitchFamily="18" charset="0"/>
              </a:rPr>
              <a:t>13</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我又聽見在天上、地上、地底下、滄海裡和天地間一切所有被造之物都說：「但願頌讚、尊貴、榮耀、權勢都歸給坐寶座的和羔羊，直到永永遠遠！」</a:t>
            </a:r>
            <a:r>
              <a:rPr lang="en-GB" sz="4400" dirty="0">
                <a:effectLst/>
                <a:latin typeface="Candara" panose="020E0502030303020204" pitchFamily="34" charset="0"/>
                <a:ea typeface="DFWeiBei-B5" panose="03000709000000000000" pitchFamily="65" charset="-120"/>
                <a:cs typeface="Times New Roman" panose="02020603050405020304" pitchFamily="18" charset="0"/>
              </a:rPr>
              <a:t> 14</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四活物就說：「阿們！」眾長老也俯伏敬拜。</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55195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60000"/>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57200" y="700391"/>
            <a:ext cx="8239328" cy="5719864"/>
          </a:xfrm>
        </p:spPr>
        <p:txBody>
          <a:bodyPr vert="horz" lIns="91440" tIns="45720" rIns="91440" bIns="45720" rtlCol="0" anchor="t">
            <a:normAutofit lnSpcReduction="10000"/>
          </a:bodyPr>
          <a:lstStyle/>
          <a:p>
            <a:pPr marL="0" indent="0" defTabSz="914400">
              <a:lnSpc>
                <a:spcPct val="110000"/>
              </a:lnSpc>
              <a:spcBef>
                <a:spcPts val="600"/>
              </a:spcBef>
              <a:spcAft>
                <a:spcPts val="600"/>
              </a:spcAft>
              <a:buNone/>
            </a:pPr>
            <a:r>
              <a:rPr lang="zh-CN" altLang="en-US" sz="4800" dirty="0">
                <a:solidFill>
                  <a:schemeClr val="tx2"/>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第</a:t>
            </a:r>
            <a:r>
              <a:rPr lang="en-US" altLang="zh-CN" sz="4800" dirty="0">
                <a:solidFill>
                  <a:schemeClr val="tx2"/>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4-5</a:t>
            </a:r>
            <a:r>
              <a:rPr lang="zh-CN" altLang="en-US" sz="4800" dirty="0">
                <a:solidFill>
                  <a:schemeClr val="tx2"/>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章的主題明顯是</a:t>
            </a:r>
            <a:r>
              <a:rPr lang="zh-CN" altLang="en-US" sz="48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寶座</a:t>
            </a:r>
            <a:r>
              <a:rPr lang="en-US" altLang="zh-CN" sz="4800" dirty="0">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(4)</a:t>
            </a:r>
            <a:r>
              <a:rPr lang="zh-CN" altLang="en-US" sz="4800" dirty="0">
                <a:solidFill>
                  <a:schemeClr val="tx2"/>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與</a:t>
            </a:r>
            <a:r>
              <a:rPr lang="zh-CN" altLang="en-US" sz="4800" dirty="0">
                <a:solidFill>
                  <a:srgbClr val="FFFF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羔羊</a:t>
            </a:r>
            <a:r>
              <a:rPr lang="en-US" altLang="zh-CN" sz="4800" dirty="0">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(5)</a:t>
            </a:r>
            <a:r>
              <a:rPr lang="zh-CN" altLang="en-US" sz="4800" dirty="0">
                <a:solidFill>
                  <a:schemeClr val="tx2"/>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。羔羊的得勝開啟了自先知但以理以來，聖徒們引頸企盼，封存已久的</a:t>
            </a:r>
            <a:r>
              <a:rPr lang="zh-CN" altLang="en-US" sz="4800" dirty="0">
                <a:solidFill>
                  <a:srgbClr val="FFC000"/>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書卷</a:t>
            </a:r>
            <a:r>
              <a:rPr lang="zh-CN" altLang="en-US" sz="4800" dirty="0">
                <a:solidFill>
                  <a:schemeClr val="tx2"/>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a:t>
            </a:r>
            <a:endParaRPr lang="en-US" altLang="zh-CN" sz="4800" dirty="0">
              <a:solidFill>
                <a:schemeClr val="tx2"/>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a:p>
            <a:pPr marL="0" indent="0" defTabSz="914400">
              <a:lnSpc>
                <a:spcPct val="110000"/>
              </a:lnSpc>
              <a:spcBef>
                <a:spcPts val="600"/>
              </a:spcBef>
              <a:spcAft>
                <a:spcPts val="600"/>
              </a:spcAft>
              <a:buNone/>
            </a:pPr>
            <a:r>
              <a:rPr lang="zh-CN" altLang="en-US" sz="4800" dirty="0">
                <a:solidFill>
                  <a:srgbClr val="D1FFD1"/>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這書卷到底記載了什麼</a:t>
            </a:r>
            <a:r>
              <a:rPr lang="en-US" altLang="zh-CN" sz="4800" dirty="0">
                <a:solidFill>
                  <a:srgbClr val="D1FFD1"/>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zh-CN" altLang="en-US" sz="4800" dirty="0">
                <a:solidFill>
                  <a:srgbClr val="D1FFD1"/>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對聖徒而言有什麼重要性</a:t>
            </a:r>
            <a:r>
              <a:rPr lang="en-US" altLang="zh-CN" sz="4800" dirty="0">
                <a:solidFill>
                  <a:srgbClr val="D1FFD1"/>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r>
              <a:rPr lang="zh-CN" altLang="en-US" sz="4800" dirty="0">
                <a:solidFill>
                  <a:srgbClr val="D1FFD1"/>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為什麼約翰這麼急切</a:t>
            </a:r>
            <a:r>
              <a:rPr lang="en-US" altLang="zh-CN" sz="4800" dirty="0">
                <a:solidFill>
                  <a:srgbClr val="D1FFD1"/>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rPr>
              <a:t>? </a:t>
            </a:r>
            <a:endParaRPr lang="en-US" sz="4800" dirty="0">
              <a:solidFill>
                <a:srgbClr val="D1FFD1"/>
              </a:solidFill>
              <a:effectLst>
                <a:outerShdw blurRad="38100" dist="38100" dir="2700000" algn="tl">
                  <a:srgbClr val="000000">
                    <a:alpha val="43137"/>
                  </a:srgbClr>
                </a:outerShdw>
              </a:effectLst>
              <a:latin typeface="Candara" panose="020E0502030303020204" pitchFamily="34" charset="0"/>
              <a:ea typeface="DFPWeiBei-B5" panose="03000700000000000000" pitchFamily="66" charset="-120"/>
            </a:endParaRPr>
          </a:p>
        </p:txBody>
      </p:sp>
      <p:grpSp>
        <p:nvGrpSpPr>
          <p:cNvPr id="10"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2857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2BBF8E-F7A6-4B2B-BFAC-DFE18111F3D2}"/>
              </a:ext>
            </a:extLst>
          </p:cNvPr>
          <p:cNvSpPr>
            <a:spLocks noGrp="1"/>
          </p:cNvSpPr>
          <p:nvPr>
            <p:ph sz="quarter" idx="1"/>
          </p:nvPr>
        </p:nvSpPr>
        <p:spPr>
          <a:xfrm>
            <a:off x="447472" y="447472"/>
            <a:ext cx="8239328" cy="6186792"/>
          </a:xfrm>
        </p:spPr>
        <p:txBody>
          <a:bodyPr>
            <a:normAutofit lnSpcReduction="10000"/>
          </a:bodyPr>
          <a:lstStyle/>
          <a:p>
            <a:pPr marL="457200" indent="-457200">
              <a:lnSpc>
                <a:spcPct val="110000"/>
              </a:lnSpc>
              <a:spcBef>
                <a:spcPts val="600"/>
              </a:spcBef>
              <a:spcAft>
                <a:spcPts val="600"/>
              </a:spcAft>
              <a:buClr>
                <a:schemeClr val="tx1"/>
              </a:buClr>
              <a:buSzPct val="80000"/>
            </a:pPr>
            <a:r>
              <a:rPr lang="zh-CN" altLang="en-US" sz="4000" dirty="0">
                <a:latin typeface="Candara" panose="020E0502030303020204" pitchFamily="34" charset="0"/>
                <a:ea typeface="DFWeiBei-B5" panose="03000709000000000000" pitchFamily="65" charset="-120"/>
              </a:rPr>
              <a:t>對書卷的描述 </a:t>
            </a:r>
            <a:r>
              <a:rPr lang="en-US" altLang="zh-CN" sz="4000" dirty="0">
                <a:latin typeface="Candara" panose="020E0502030303020204" pitchFamily="34" charset="0"/>
                <a:ea typeface="DFWeiBei-B5" panose="03000709000000000000" pitchFamily="65" charset="-120"/>
              </a:rPr>
              <a:t>(5:1)</a:t>
            </a:r>
          </a:p>
          <a:p>
            <a:pPr marL="457200" indent="-457200">
              <a:lnSpc>
                <a:spcPct val="110000"/>
              </a:lnSpc>
              <a:spcBef>
                <a:spcPts val="600"/>
              </a:spcBef>
              <a:spcAft>
                <a:spcPts val="600"/>
              </a:spcAft>
              <a:buClr>
                <a:schemeClr val="tx1"/>
              </a:buClr>
              <a:buSzPct val="80000"/>
            </a:pPr>
            <a:r>
              <a:rPr lang="zh-CN" altLang="en-US" sz="4000" dirty="0">
                <a:latin typeface="Candara" panose="020E0502030303020204" pitchFamily="34" charset="0"/>
                <a:ea typeface="DFWeiBei-B5" panose="03000709000000000000" pitchFamily="65" charset="-120"/>
              </a:rPr>
              <a:t>誰配展開書卷 </a:t>
            </a:r>
            <a:r>
              <a:rPr lang="en-US" altLang="zh-CN" sz="4000" dirty="0">
                <a:latin typeface="Candara" panose="020E0502030303020204" pitchFamily="34" charset="0"/>
                <a:ea typeface="DFWeiBei-B5" panose="03000709000000000000" pitchFamily="65" charset="-120"/>
              </a:rPr>
              <a:t>(5:2-5)</a:t>
            </a:r>
          </a:p>
          <a:p>
            <a:pPr marL="457200" indent="-457200">
              <a:lnSpc>
                <a:spcPct val="110000"/>
              </a:lnSpc>
              <a:spcBef>
                <a:spcPts val="600"/>
              </a:spcBef>
              <a:spcAft>
                <a:spcPts val="600"/>
              </a:spcAft>
              <a:buClr>
                <a:schemeClr val="tx1"/>
              </a:buClr>
              <a:buSzPct val="80000"/>
            </a:pPr>
            <a:r>
              <a:rPr lang="zh-CN" altLang="en-US" sz="4000" dirty="0">
                <a:latin typeface="Candara" panose="020E0502030303020204" pitchFamily="34" charset="0"/>
                <a:ea typeface="DFWeiBei-B5" panose="03000709000000000000" pitchFamily="65" charset="-120"/>
              </a:rPr>
              <a:t>對羔羊的描述 </a:t>
            </a:r>
            <a:r>
              <a:rPr lang="en-US" altLang="zh-CN" sz="4000" dirty="0">
                <a:latin typeface="Candara" panose="020E0502030303020204" pitchFamily="34" charset="0"/>
                <a:ea typeface="DFWeiBei-B5" panose="03000709000000000000" pitchFamily="65" charset="-120"/>
              </a:rPr>
              <a:t>(5:6)</a:t>
            </a:r>
          </a:p>
          <a:p>
            <a:pPr marL="457200" indent="-457200">
              <a:lnSpc>
                <a:spcPct val="110000"/>
              </a:lnSpc>
              <a:spcBef>
                <a:spcPts val="600"/>
              </a:spcBef>
              <a:spcAft>
                <a:spcPts val="600"/>
              </a:spcAft>
              <a:buClr>
                <a:schemeClr val="tx1"/>
              </a:buClr>
              <a:buSzPct val="80000"/>
            </a:pPr>
            <a:r>
              <a:rPr lang="zh-CN" altLang="en-US" sz="4000" dirty="0">
                <a:solidFill>
                  <a:srgbClr val="C00000"/>
                </a:solidFill>
                <a:latin typeface="Candara" panose="020E0502030303020204" pitchFamily="34" charset="0"/>
                <a:ea typeface="DFWeiBei-B5" panose="03000709000000000000" pitchFamily="65" charset="-120"/>
              </a:rPr>
              <a:t>羔羊取得書卷 </a:t>
            </a:r>
            <a:r>
              <a:rPr lang="en-US" altLang="zh-CN" sz="4000" dirty="0">
                <a:solidFill>
                  <a:srgbClr val="C00000"/>
                </a:solidFill>
                <a:latin typeface="Candara" panose="020E0502030303020204" pitchFamily="34" charset="0"/>
                <a:ea typeface="DFWeiBei-B5" panose="03000709000000000000" pitchFamily="65" charset="-120"/>
              </a:rPr>
              <a:t>(5:7)</a:t>
            </a:r>
          </a:p>
          <a:p>
            <a:pPr marL="457200" indent="-457200">
              <a:lnSpc>
                <a:spcPct val="110000"/>
              </a:lnSpc>
              <a:spcBef>
                <a:spcPts val="600"/>
              </a:spcBef>
              <a:spcAft>
                <a:spcPts val="600"/>
              </a:spcAft>
              <a:buClr>
                <a:schemeClr val="tx1"/>
              </a:buClr>
              <a:buSzPct val="80000"/>
            </a:pPr>
            <a:r>
              <a:rPr lang="zh-CN" altLang="en-US" sz="4000" dirty="0">
                <a:latin typeface="Candara" panose="020E0502030303020204" pitchFamily="34" charset="0"/>
                <a:ea typeface="DFWeiBei-B5" panose="03000709000000000000" pitchFamily="65" charset="-120"/>
              </a:rPr>
              <a:t>四活物與</a:t>
            </a:r>
            <a:r>
              <a:rPr lang="en-US" altLang="zh-CN" sz="4000" dirty="0">
                <a:latin typeface="Candara" panose="020E0502030303020204" pitchFamily="34" charset="0"/>
                <a:ea typeface="DFWeiBei-B5" panose="03000709000000000000" pitchFamily="65" charset="-120"/>
              </a:rPr>
              <a:t>24</a:t>
            </a:r>
            <a:r>
              <a:rPr lang="zh-CN" altLang="en-US" sz="4000" dirty="0">
                <a:latin typeface="Candara" panose="020E0502030303020204" pitchFamily="34" charset="0"/>
                <a:ea typeface="DFWeiBei-B5" panose="03000709000000000000" pitchFamily="65" charset="-120"/>
              </a:rPr>
              <a:t>位長老向羔羊敬拜稱頌 </a:t>
            </a:r>
            <a:r>
              <a:rPr lang="en-US" altLang="zh-CN" sz="4000" dirty="0">
                <a:latin typeface="Candara" panose="020E0502030303020204" pitchFamily="34" charset="0"/>
                <a:ea typeface="DFWeiBei-B5" panose="03000709000000000000" pitchFamily="65" charset="-120"/>
              </a:rPr>
              <a:t>(5:8-10)</a:t>
            </a:r>
          </a:p>
          <a:p>
            <a:pPr marL="457200" indent="-457200">
              <a:lnSpc>
                <a:spcPct val="110000"/>
              </a:lnSpc>
              <a:spcBef>
                <a:spcPts val="600"/>
              </a:spcBef>
              <a:spcAft>
                <a:spcPts val="600"/>
              </a:spcAft>
              <a:buClr>
                <a:schemeClr val="tx1"/>
              </a:buClr>
              <a:buSzPct val="80000"/>
            </a:pPr>
            <a:r>
              <a:rPr lang="zh-CN" altLang="en-US" sz="4000" dirty="0">
                <a:latin typeface="Candara" panose="020E0502030303020204" pitchFamily="34" charset="0"/>
                <a:ea typeface="DFWeiBei-B5" panose="03000709000000000000" pitchFamily="65" charset="-120"/>
              </a:rPr>
              <a:t>天使的敬拜 </a:t>
            </a:r>
            <a:r>
              <a:rPr lang="en-US" altLang="zh-CN" sz="4000" dirty="0">
                <a:latin typeface="Candara" panose="020E0502030303020204" pitchFamily="34" charset="0"/>
                <a:ea typeface="DFWeiBei-B5" panose="03000709000000000000" pitchFamily="65" charset="-120"/>
              </a:rPr>
              <a:t>(5:11-12)</a:t>
            </a:r>
          </a:p>
          <a:p>
            <a:pPr marL="457200" indent="-457200">
              <a:lnSpc>
                <a:spcPct val="110000"/>
              </a:lnSpc>
              <a:spcBef>
                <a:spcPts val="600"/>
              </a:spcBef>
              <a:spcAft>
                <a:spcPts val="600"/>
              </a:spcAft>
              <a:buClr>
                <a:schemeClr val="tx1"/>
              </a:buClr>
              <a:buSzPct val="80000"/>
            </a:pPr>
            <a:r>
              <a:rPr lang="zh-CN" altLang="en-US" sz="4000" dirty="0">
                <a:latin typeface="Candara" panose="020E0502030303020204" pitchFamily="34" charset="0"/>
                <a:ea typeface="DFWeiBei-B5" panose="03000709000000000000" pitchFamily="65" charset="-120"/>
              </a:rPr>
              <a:t>萬物對上帝與羔羊的敬拜 </a:t>
            </a:r>
            <a:r>
              <a:rPr lang="en-US" altLang="zh-CN" sz="4000" dirty="0">
                <a:latin typeface="Candara" panose="020E0502030303020204" pitchFamily="34" charset="0"/>
                <a:ea typeface="DFWeiBei-B5" panose="03000709000000000000" pitchFamily="65" charset="-120"/>
              </a:rPr>
              <a:t>(5:13-14)</a:t>
            </a:r>
            <a:endParaRPr lang="en-US" sz="4000" dirty="0">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4924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5"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685800" y="677008"/>
            <a:ext cx="7763608" cy="5495192"/>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zh-CN" altLang="en-US" sz="5400" dirty="0">
                <a:latin typeface="Candara" panose="020E0502030303020204" pitchFamily="34" charset="0"/>
                <a:ea typeface="DFPWeiBei-B5" panose="03000700000000000000" pitchFamily="66" charset="-120"/>
              </a:rPr>
              <a:t>啟示錄 </a:t>
            </a:r>
            <a:r>
              <a:rPr lang="en-US" altLang="zh-CN" sz="5400" dirty="0">
                <a:latin typeface="Candara" panose="020E0502030303020204" pitchFamily="34" charset="0"/>
                <a:ea typeface="DFPWeiBei-B5" panose="03000700000000000000" pitchFamily="66" charset="-120"/>
              </a:rPr>
              <a:t>5:</a:t>
            </a:r>
            <a:r>
              <a:rPr lang="en-US" sz="5400" dirty="0">
                <a:latin typeface="Candara" panose="020E0502030303020204" pitchFamily="34" charset="0"/>
                <a:ea typeface="DFPWeiBei-B5" panose="03000700000000000000" pitchFamily="66" charset="-120"/>
              </a:rPr>
              <a:t>1 </a:t>
            </a:r>
            <a:r>
              <a:rPr lang="zh-CN" altLang="en-US" sz="5400" dirty="0">
                <a:latin typeface="Candara" panose="020E0502030303020204" pitchFamily="34" charset="0"/>
                <a:ea typeface="DFPWeiBei-B5" panose="03000700000000000000" pitchFamily="66" charset="-120"/>
              </a:rPr>
              <a:t>我看見坐寶座的右手中有書卷，裡外都寫著字，用七印封嚴</a:t>
            </a:r>
            <a:r>
              <a:rPr lang="en-US" sz="4400" dirty="0">
                <a:latin typeface="Candara" panose="020E0502030303020204" pitchFamily="34" charset="0"/>
                <a:ea typeface="DFPWeiBei-B5" panose="03000700000000000000" pitchFamily="66" charset="-120"/>
              </a:rPr>
              <a:t>(</a:t>
            </a:r>
            <a:r>
              <a:rPr lang="en-US" sz="4400" i="1" dirty="0">
                <a:latin typeface="Candara" panose="020E0502030303020204" pitchFamily="34" charset="0"/>
                <a:ea typeface="DFPWeiBei-B5" panose="03000700000000000000" pitchFamily="66" charset="-120"/>
              </a:rPr>
              <a:t>sealed</a:t>
            </a:r>
            <a:r>
              <a:rPr lang="en-US" sz="4400" dirty="0">
                <a:latin typeface="Candara" panose="020E0502030303020204" pitchFamily="34" charset="0"/>
                <a:ea typeface="DFPWeiBei-B5" panose="03000700000000000000" pitchFamily="66" charset="-120"/>
              </a:rPr>
              <a:t>)</a:t>
            </a:r>
            <a:r>
              <a:rPr lang="zh-CN" altLang="en-US" sz="5400" dirty="0">
                <a:latin typeface="Candara" panose="020E0502030303020204" pitchFamily="34" charset="0"/>
                <a:ea typeface="DFPWeiBei-B5" panose="03000700000000000000" pitchFamily="66" charset="-120"/>
              </a:rPr>
              <a:t>了。</a:t>
            </a:r>
            <a:endParaRPr lang="en-US" sz="5400" dirty="0">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247690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679450" y="582612"/>
            <a:ext cx="7785100" cy="5692775"/>
          </a:xfrm>
        </p:spPr>
        <p:txBody>
          <a:bodyPr vert="horz" lIns="91440" tIns="45720" rIns="91440" bIns="45720" rtlCol="0" anchor="ctr">
            <a:normAutofit/>
          </a:bodyPr>
          <a:lstStyle/>
          <a:p>
            <a:pPr marL="0" indent="0">
              <a:lnSpc>
                <a:spcPct val="110000"/>
              </a:lnSpc>
              <a:spcBef>
                <a:spcPts val="1200"/>
              </a:spcBef>
              <a:spcAft>
                <a:spcPts val="600"/>
              </a:spcAft>
              <a:buNone/>
            </a:pPr>
            <a:r>
              <a:rPr lang="en-US" altLang="zh-CN" sz="4800" dirty="0">
                <a:solidFill>
                  <a:srgbClr val="C00000"/>
                </a:solidFill>
                <a:latin typeface="DFYuanMedium-B5" panose="020F0509000000000000" pitchFamily="49" charset="-120"/>
                <a:ea typeface="DFYuanMedium-B5" panose="020F0509000000000000" pitchFamily="49" charset="-120"/>
                <a:cs typeface="Times New Roman" panose="02020603050405020304" pitchFamily="18" charset="0"/>
              </a:rPr>
              <a:t>『</a:t>
            </a:r>
            <a:r>
              <a:rPr lang="zh-TW" sz="4800" dirty="0">
                <a:solidFill>
                  <a:srgbClr val="C00000"/>
                </a:solidFill>
                <a:effectLst/>
                <a:latin typeface="Candara" panose="020E0502030303020204" pitchFamily="34" charset="0"/>
                <a:ea typeface="DFWeiBei-B5" panose="03000709000000000000" pitchFamily="65" charset="-120"/>
                <a:cs typeface="Arial" panose="020B0604020202020204" pitchFamily="34" charset="0"/>
              </a:rPr>
              <a:t>用七印封嚴了</a:t>
            </a:r>
            <a:r>
              <a:rPr lang="zh-CN" altLang="en-US" sz="4800" dirty="0">
                <a:solidFill>
                  <a:srgbClr val="C00000"/>
                </a:solidFill>
                <a:effectLst/>
                <a:latin typeface="Candara" panose="020E0502030303020204" pitchFamily="34" charset="0"/>
                <a:ea typeface="DFWeiBei-B5" panose="03000709000000000000" pitchFamily="65" charset="-120"/>
                <a:cs typeface="Arial" panose="020B0604020202020204" pitchFamily="34" charset="0"/>
              </a:rPr>
              <a:t>；</a:t>
            </a:r>
            <a:r>
              <a:rPr lang="en-US" altLang="zh-TW" sz="4800" dirty="0">
                <a:solidFill>
                  <a:srgbClr val="C00000"/>
                </a:solidFill>
                <a:effectLst/>
                <a:latin typeface="Candara" panose="020E0502030303020204" pitchFamily="34" charset="0"/>
                <a:ea typeface="DFWeiBei-B5" panose="03000709000000000000" pitchFamily="65" charset="-120"/>
                <a:cs typeface="Arial" panose="020B0604020202020204" pitchFamily="34" charset="0"/>
              </a:rPr>
              <a:t>sealed</a:t>
            </a:r>
            <a:r>
              <a:rPr lang="en-US" altLang="zh-CN" sz="4800" dirty="0">
                <a:solidFill>
                  <a:srgbClr val="C00000"/>
                </a:solidFill>
                <a:latin typeface="DFYuanMedium-B5" panose="020F0509000000000000" pitchFamily="49" charset="-120"/>
                <a:ea typeface="DFYuanMedium-B5" panose="020F0509000000000000" pitchFamily="49" charset="-120"/>
                <a:cs typeface="Times New Roman" panose="02020603050405020304" pitchFamily="18" charset="0"/>
              </a:rPr>
              <a:t>』</a:t>
            </a:r>
          </a:p>
          <a:p>
            <a:pPr marL="0" indent="0">
              <a:lnSpc>
                <a:spcPct val="110000"/>
              </a:lnSpc>
              <a:spcBef>
                <a:spcPts val="1200"/>
              </a:spcBef>
              <a:spcAft>
                <a:spcPts val="600"/>
              </a:spcAft>
              <a:buNone/>
            </a:pPr>
            <a:r>
              <a:rPr lang="zh-CN" altLang="en-US" sz="4800" dirty="0">
                <a:solidFill>
                  <a:srgbClr val="000054"/>
                </a:solidFill>
                <a:latin typeface="Candara" panose="020E0502030303020204" pitchFamily="34" charset="0"/>
                <a:ea typeface="DFWeiBei-B5" panose="03000709000000000000" pitchFamily="65" charset="-120"/>
                <a:cs typeface="Times New Roman" panose="02020603050405020304" pitchFamily="18" charset="0"/>
              </a:rPr>
              <a:t>但以理書 </a:t>
            </a:r>
            <a:r>
              <a:rPr lang="en-GB" sz="4800" dirty="0">
                <a:solidFill>
                  <a:srgbClr val="000054"/>
                </a:solidFill>
                <a:latin typeface="Candara" panose="020E0502030303020204" pitchFamily="34" charset="0"/>
                <a:ea typeface="DFWeiBei-B5" panose="03000709000000000000" pitchFamily="65" charset="-120"/>
                <a:cs typeface="Times New Roman" panose="02020603050405020304" pitchFamily="18" charset="0"/>
              </a:rPr>
              <a:t>6:17 </a:t>
            </a:r>
            <a:r>
              <a:rPr lang="zh-TW" altLang="en-US" sz="4800" dirty="0">
                <a:solidFill>
                  <a:srgbClr val="000054"/>
                </a:solidFill>
                <a:latin typeface="Candara" panose="020E0502030303020204" pitchFamily="34" charset="0"/>
                <a:ea typeface="DFWeiBei-B5" panose="03000709000000000000" pitchFamily="65" charset="-120"/>
                <a:cs typeface="Times New Roman" panose="02020603050405020304" pitchFamily="18" charset="0"/>
              </a:rPr>
              <a:t>有人搬石頭放在坑口，王</a:t>
            </a:r>
            <a:r>
              <a:rPr lang="zh-TW" altLang="en-US" sz="4800" u="sng" dirty="0">
                <a:solidFill>
                  <a:srgbClr val="000054"/>
                </a:solidFill>
                <a:latin typeface="Candara" panose="020E0502030303020204" pitchFamily="34" charset="0"/>
                <a:ea typeface="DFWeiBei-B5" panose="03000709000000000000" pitchFamily="65" charset="-120"/>
                <a:cs typeface="Times New Roman" panose="02020603050405020304" pitchFamily="18" charset="0"/>
              </a:rPr>
              <a:t>用自己的璽，和大臣的印，封閉那坑</a:t>
            </a:r>
            <a:r>
              <a:rPr lang="zh-TW" altLang="en-US" sz="4800" dirty="0">
                <a:solidFill>
                  <a:srgbClr val="000054"/>
                </a:solidFill>
                <a:latin typeface="Candara" panose="020E0502030303020204" pitchFamily="34" charset="0"/>
                <a:ea typeface="DFWeiBei-B5" panose="03000709000000000000" pitchFamily="65" charset="-120"/>
                <a:cs typeface="Times New Roman" panose="02020603050405020304" pitchFamily="18" charset="0"/>
              </a:rPr>
              <a:t>，</a:t>
            </a:r>
            <a:r>
              <a:rPr lang="zh-TW" altLang="en-US" sz="4800" u="sng" dirty="0">
                <a:solidFill>
                  <a:srgbClr val="4B4BFF"/>
                </a:solidFill>
                <a:latin typeface="Candara" panose="020E0502030303020204" pitchFamily="34" charset="0"/>
                <a:ea typeface="DFWeiBei-B5" panose="03000709000000000000" pitchFamily="65" charset="-120"/>
                <a:cs typeface="Times New Roman" panose="02020603050405020304" pitchFamily="18" charset="0"/>
              </a:rPr>
              <a:t>使懲辦但以理的事，毫無更改</a:t>
            </a:r>
            <a:r>
              <a:rPr lang="zh-TW" altLang="en-US" sz="4800" dirty="0">
                <a:solidFill>
                  <a:srgbClr val="000054"/>
                </a:solidFill>
                <a:latin typeface="Candara" panose="020E0502030303020204" pitchFamily="34" charset="0"/>
                <a:ea typeface="DFWeiBei-B5" panose="03000709000000000000" pitchFamily="65" charset="-120"/>
                <a:cs typeface="Times New Roman" panose="02020603050405020304" pitchFamily="18" charset="0"/>
              </a:rPr>
              <a:t>。</a:t>
            </a:r>
            <a:endParaRPr lang="en-US" sz="3600" dirty="0">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922915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57200" y="457200"/>
            <a:ext cx="8229600" cy="5943600"/>
          </a:xfrm>
        </p:spPr>
        <p:txBody>
          <a:bodyPr vert="horz" lIns="91440" tIns="45720" rIns="91440" bIns="45720" rtlCol="0" anchor="t">
            <a:normAutofit/>
          </a:bodyPr>
          <a:lstStyle/>
          <a:p>
            <a:pPr marL="0" marR="0" indent="0" hangingPunct="0">
              <a:lnSpc>
                <a:spcPct val="105000"/>
              </a:lnSpc>
              <a:spcBef>
                <a:spcPts val="600"/>
              </a:spcBef>
              <a:spcAft>
                <a:spcPts val="600"/>
              </a:spcAft>
              <a:buNone/>
            </a:pPr>
            <a:r>
              <a:rPr lang="zh-CN" sz="4400" dirty="0">
                <a:solidFill>
                  <a:srgbClr val="000074"/>
                </a:solidFill>
                <a:effectLst/>
                <a:latin typeface="Candara" panose="020E0502030303020204" pitchFamily="34" charset="0"/>
                <a:ea typeface="DFWeiBei-B5" panose="03000709000000000000" pitchFamily="65" charset="-120"/>
              </a:rPr>
              <a:t>這『書卷』顯然不是生命冊；而是蘊含</a:t>
            </a:r>
            <a:r>
              <a:rPr lang="zh-CN" sz="4400" dirty="0">
                <a:solidFill>
                  <a:srgbClr val="C00000"/>
                </a:solidFill>
                <a:effectLst/>
                <a:latin typeface="Candara" panose="020E0502030303020204" pitchFamily="34" charset="0"/>
                <a:ea typeface="DFWeiBei-B5" panose="03000709000000000000" pitchFamily="65" charset="-120"/>
              </a:rPr>
              <a:t>『與上帝的審判和拯救有關』的默示</a:t>
            </a:r>
            <a:r>
              <a:rPr lang="zh-CN" sz="4400" dirty="0">
                <a:solidFill>
                  <a:srgbClr val="000074"/>
                </a:solidFill>
                <a:effectLst/>
                <a:latin typeface="Candara" panose="020E0502030303020204" pitchFamily="34" charset="0"/>
                <a:ea typeface="DFWeiBei-B5" panose="03000709000000000000" pitchFamily="65" charset="-120"/>
              </a:rPr>
              <a:t> </a:t>
            </a:r>
            <a:r>
              <a:rPr lang="en-GB" sz="4400" dirty="0">
                <a:solidFill>
                  <a:srgbClr val="000074"/>
                </a:solidFill>
                <a:effectLst/>
                <a:latin typeface="Candara" panose="020E0502030303020204" pitchFamily="34" charset="0"/>
                <a:ea typeface="DFWeiBei-B5" panose="03000709000000000000" pitchFamily="65" charset="-120"/>
              </a:rPr>
              <a:t>– </a:t>
            </a:r>
            <a:r>
              <a:rPr lang="zh-CN" sz="4400" dirty="0">
                <a:solidFill>
                  <a:srgbClr val="000074"/>
                </a:solidFill>
                <a:effectLst/>
                <a:latin typeface="Candara" panose="020E0502030303020204" pitchFamily="34" charset="0"/>
                <a:ea typeface="DFWeiBei-B5" panose="03000709000000000000" pitchFamily="65" charset="-120"/>
              </a:rPr>
              <a:t>如同但以理書</a:t>
            </a:r>
            <a:r>
              <a:rPr lang="en-GB" sz="3900" dirty="0">
                <a:solidFill>
                  <a:srgbClr val="000074"/>
                </a:solidFill>
                <a:effectLst/>
                <a:latin typeface="Candara" panose="020E0502030303020204" pitchFamily="34" charset="0"/>
                <a:ea typeface="DFWeiBei-B5" panose="03000709000000000000" pitchFamily="65" charset="-120"/>
              </a:rPr>
              <a:t>(7&amp;12</a:t>
            </a:r>
            <a:r>
              <a:rPr lang="zh-CN" sz="3900" dirty="0">
                <a:solidFill>
                  <a:srgbClr val="000074"/>
                </a:solidFill>
                <a:effectLst/>
                <a:latin typeface="Candara" panose="020E0502030303020204" pitchFamily="34" charset="0"/>
                <a:ea typeface="DFWeiBei-B5" panose="03000709000000000000" pitchFamily="65" charset="-120"/>
              </a:rPr>
              <a:t>章</a:t>
            </a:r>
            <a:r>
              <a:rPr lang="en-GB" sz="3900" dirty="0">
                <a:solidFill>
                  <a:srgbClr val="000074"/>
                </a:solidFill>
                <a:effectLst/>
                <a:latin typeface="Candara" panose="020E0502030303020204" pitchFamily="34" charset="0"/>
                <a:ea typeface="DFWeiBei-B5" panose="03000709000000000000" pitchFamily="65" charset="-120"/>
              </a:rPr>
              <a:t>)</a:t>
            </a:r>
            <a:r>
              <a:rPr lang="zh-CN" sz="4400" dirty="0">
                <a:solidFill>
                  <a:srgbClr val="000074"/>
                </a:solidFill>
                <a:effectLst/>
                <a:latin typeface="Candara" panose="020E0502030303020204" pitchFamily="34" charset="0"/>
                <a:ea typeface="DFWeiBei-B5" panose="03000709000000000000" pitchFamily="65" charset="-120"/>
              </a:rPr>
              <a:t>和以西結書</a:t>
            </a:r>
            <a:r>
              <a:rPr lang="en-GB" sz="3900" dirty="0">
                <a:solidFill>
                  <a:srgbClr val="000074"/>
                </a:solidFill>
                <a:effectLst/>
                <a:latin typeface="Candara" panose="020E0502030303020204" pitchFamily="34" charset="0"/>
                <a:ea typeface="DFWeiBei-B5" panose="03000709000000000000" pitchFamily="65" charset="-120"/>
              </a:rPr>
              <a:t>(2-3</a:t>
            </a:r>
            <a:r>
              <a:rPr lang="zh-CN" sz="3900" dirty="0">
                <a:solidFill>
                  <a:srgbClr val="000074"/>
                </a:solidFill>
                <a:effectLst/>
                <a:latin typeface="Candara" panose="020E0502030303020204" pitchFamily="34" charset="0"/>
                <a:ea typeface="DFWeiBei-B5" panose="03000709000000000000" pitchFamily="65" charset="-120"/>
              </a:rPr>
              <a:t>章</a:t>
            </a:r>
            <a:r>
              <a:rPr lang="en-GB" sz="3900" dirty="0">
                <a:solidFill>
                  <a:srgbClr val="000074"/>
                </a:solidFill>
                <a:effectLst/>
                <a:latin typeface="Candara" panose="020E0502030303020204" pitchFamily="34" charset="0"/>
                <a:ea typeface="DFWeiBei-B5" panose="03000709000000000000" pitchFamily="65" charset="-120"/>
              </a:rPr>
              <a:t>)</a:t>
            </a:r>
            <a:r>
              <a:rPr lang="zh-CN" sz="4400" dirty="0">
                <a:solidFill>
                  <a:srgbClr val="000074"/>
                </a:solidFill>
                <a:effectLst/>
                <a:latin typeface="Candara" panose="020E0502030303020204" pitchFamily="34" charset="0"/>
                <a:ea typeface="DFWeiBei-B5" panose="03000709000000000000" pitchFamily="65" charset="-120"/>
              </a:rPr>
              <a:t>主要是講到審判，之後才有拯救聖民。</a:t>
            </a:r>
            <a:r>
              <a:rPr lang="zh-CN" sz="4400" dirty="0">
                <a:solidFill>
                  <a:srgbClr val="0000FF"/>
                </a:solidFill>
                <a:effectLst/>
                <a:latin typeface="Candara" panose="020E0502030303020204" pitchFamily="34" charset="0"/>
                <a:ea typeface="DFWeiBei-B5" panose="03000709000000000000" pitchFamily="65" charset="-120"/>
              </a:rPr>
              <a:t>這一系列的事件是從主耶穌基督受難及復活之後被啟動而逐漸展開</a:t>
            </a:r>
            <a:r>
              <a:rPr lang="en-US" altLang="zh-CN" sz="3500" dirty="0">
                <a:solidFill>
                  <a:srgbClr val="8E0000"/>
                </a:solidFill>
                <a:effectLst/>
                <a:latin typeface="Candara" panose="020E0502030303020204" pitchFamily="34" charset="0"/>
                <a:ea typeface="DFWeiBei-B5" panose="03000709000000000000" pitchFamily="65" charset="-120"/>
              </a:rPr>
              <a:t>(</a:t>
            </a:r>
            <a:r>
              <a:rPr lang="zh-CN" altLang="en-US" sz="3500" dirty="0">
                <a:solidFill>
                  <a:srgbClr val="8E0000"/>
                </a:solidFill>
                <a:effectLst/>
                <a:latin typeface="Candara" panose="020E0502030303020204" pitchFamily="34" charset="0"/>
                <a:ea typeface="DFWeiBei-B5" panose="03000709000000000000" pitchFamily="65" charset="-120"/>
              </a:rPr>
              <a:t>拯救的預備</a:t>
            </a:r>
            <a:r>
              <a:rPr lang="en-US" altLang="zh-CN" sz="3500" dirty="0">
                <a:solidFill>
                  <a:srgbClr val="8E0000"/>
                </a:solidFill>
                <a:effectLst/>
                <a:latin typeface="Candara" panose="020E0502030303020204" pitchFamily="34" charset="0"/>
                <a:ea typeface="DFWeiBei-B5" panose="03000709000000000000" pitchFamily="65" charset="-120"/>
              </a:rPr>
              <a:t>)</a:t>
            </a:r>
            <a:r>
              <a:rPr lang="zh-CN" sz="4400" dirty="0">
                <a:solidFill>
                  <a:srgbClr val="0000FF"/>
                </a:solidFill>
                <a:effectLst/>
                <a:latin typeface="Candara" panose="020E0502030303020204" pitchFamily="34" charset="0"/>
                <a:ea typeface="DFWeiBei-B5" panose="03000709000000000000" pitchFamily="65" charset="-120"/>
              </a:rPr>
              <a:t>。 </a:t>
            </a:r>
            <a:endParaRPr lang="en-US" sz="3200" dirty="0">
              <a:solidFill>
                <a:srgbClr val="0000FF"/>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42489988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5992" y="457200"/>
            <a:ext cx="8220807" cy="5943599"/>
          </a:xfrm>
        </p:spPr>
        <p:txBody>
          <a:bodyPr vert="horz" lIns="91440" tIns="45720" rIns="91440" bIns="45720" rtlCol="0" anchor="t">
            <a:normAutofit/>
          </a:bodyPr>
          <a:lstStyle/>
          <a:p>
            <a:pPr marL="0" marR="0" indent="0" hangingPunct="0">
              <a:lnSpc>
                <a:spcPct val="110000"/>
              </a:lnSpc>
              <a:spcBef>
                <a:spcPts val="600"/>
              </a:spcBef>
              <a:spcAft>
                <a:spcPts val="600"/>
              </a:spcAft>
              <a:buNone/>
            </a:pPr>
            <a:r>
              <a:rPr lang="zh-CN" altLang="en-US" sz="4000" dirty="0">
                <a:solidFill>
                  <a:srgbClr val="000054"/>
                </a:solidFill>
                <a:effectLst/>
                <a:latin typeface="Candara" panose="020E0502030303020204" pitchFamily="34" charset="0"/>
                <a:ea typeface="DFWeiBei-B5" panose="03000709000000000000" pitchFamily="65" charset="-120"/>
              </a:rPr>
              <a:t>以西結書 </a:t>
            </a:r>
            <a:r>
              <a:rPr lang="en-GB" sz="4000" dirty="0">
                <a:solidFill>
                  <a:srgbClr val="000054"/>
                </a:solidFill>
                <a:effectLst/>
                <a:latin typeface="Candara" panose="020E0502030303020204" pitchFamily="34" charset="0"/>
                <a:ea typeface="DFWeiBei-B5" panose="03000709000000000000" pitchFamily="65" charset="-120"/>
              </a:rPr>
              <a:t>2:9 </a:t>
            </a:r>
            <a:r>
              <a:rPr lang="zh-TW" sz="4000" dirty="0">
                <a:solidFill>
                  <a:srgbClr val="000054"/>
                </a:solidFill>
                <a:effectLst/>
                <a:latin typeface="Candara" panose="020E0502030303020204" pitchFamily="34" charset="0"/>
                <a:ea typeface="DFWeiBei-B5" panose="03000709000000000000" pitchFamily="65" charset="-120"/>
              </a:rPr>
              <a:t>我觀看、見有一隻手向我伸出來、手中有一書卷。</a:t>
            </a:r>
            <a:r>
              <a:rPr lang="en-GB" sz="4000" dirty="0">
                <a:solidFill>
                  <a:srgbClr val="000054"/>
                </a:solidFill>
                <a:effectLst/>
                <a:latin typeface="Candara" panose="020E0502030303020204" pitchFamily="34" charset="0"/>
                <a:ea typeface="DFWeiBei-B5" panose="03000709000000000000" pitchFamily="65" charset="-120"/>
              </a:rPr>
              <a:t>10 </a:t>
            </a:r>
            <a:r>
              <a:rPr lang="zh-TW" sz="4000" dirty="0">
                <a:solidFill>
                  <a:srgbClr val="C00000"/>
                </a:solidFill>
                <a:effectLst/>
                <a:latin typeface="Candara" panose="020E0502030303020204" pitchFamily="34" charset="0"/>
                <a:ea typeface="DFWeiBei-B5" panose="03000709000000000000" pitchFamily="65" charset="-120"/>
              </a:rPr>
              <a:t>他將書卷在我面前展開、內外都寫</a:t>
            </a:r>
            <a:r>
              <a:rPr lang="zh-CN" altLang="en-US" sz="4000" dirty="0">
                <a:solidFill>
                  <a:srgbClr val="C00000"/>
                </a:solidFill>
                <a:latin typeface="Candara" panose="020E0502030303020204" pitchFamily="34" charset="0"/>
                <a:ea typeface="DFWeiBei-B5" panose="03000709000000000000" pitchFamily="65" charset="-120"/>
              </a:rPr>
              <a:t>著</a:t>
            </a:r>
            <a:r>
              <a:rPr lang="zh-TW" sz="4000" dirty="0">
                <a:solidFill>
                  <a:srgbClr val="C00000"/>
                </a:solidFill>
                <a:effectLst/>
                <a:latin typeface="Candara" panose="020E0502030303020204" pitchFamily="34" charset="0"/>
                <a:ea typeface="DFWeiBei-B5" panose="03000709000000000000" pitchFamily="65" charset="-120"/>
                <a:cs typeface="CWTEX-F" panose="02020600000000000000" pitchFamily="18" charset="-120"/>
              </a:rPr>
              <a:t>字</a:t>
            </a:r>
            <a:r>
              <a:rPr lang="zh-TW" sz="4000" dirty="0">
                <a:solidFill>
                  <a:srgbClr val="C00000"/>
                </a:solidFill>
                <a:effectLst/>
                <a:latin typeface="Candara" panose="020E0502030303020204" pitchFamily="34" charset="0"/>
                <a:ea typeface="DFWeiBei-B5" panose="03000709000000000000" pitchFamily="65" charset="-120"/>
              </a:rPr>
              <a:t>、其上所寫的有哀號、歎息、悲痛的話 </a:t>
            </a:r>
            <a:r>
              <a:rPr lang="en-GB" sz="3200" dirty="0">
                <a:solidFill>
                  <a:srgbClr val="4B4BFF"/>
                </a:solidFill>
                <a:effectLst/>
                <a:latin typeface="Candara" panose="020E0502030303020204" pitchFamily="34" charset="0"/>
                <a:ea typeface="HanWangYenLight" panose="02020300000000000000" pitchFamily="18" charset="-120"/>
              </a:rPr>
              <a:t>(</a:t>
            </a:r>
            <a:r>
              <a:rPr lang="zh-CN" sz="3200" dirty="0">
                <a:solidFill>
                  <a:srgbClr val="4B4BFF"/>
                </a:solidFill>
                <a:effectLst/>
                <a:latin typeface="Candara" panose="020E0502030303020204" pitchFamily="34" charset="0"/>
                <a:ea typeface="HanWangYenLight" panose="02020300000000000000" pitchFamily="18" charset="-120"/>
              </a:rPr>
              <a:t>此書卷蘊含對以色列的審判</a:t>
            </a:r>
            <a:r>
              <a:rPr lang="en-GB" sz="3200" dirty="0">
                <a:solidFill>
                  <a:srgbClr val="4B4BFF"/>
                </a:solidFill>
                <a:effectLst/>
                <a:latin typeface="Candara" panose="020E0502030303020204" pitchFamily="34" charset="0"/>
                <a:ea typeface="HanWangYenLight" panose="02020300000000000000" pitchFamily="18" charset="-120"/>
              </a:rPr>
              <a:t>)</a:t>
            </a:r>
            <a:r>
              <a:rPr lang="en-GB" sz="4000" dirty="0">
                <a:solidFill>
                  <a:srgbClr val="000054"/>
                </a:solidFill>
                <a:effectLst/>
                <a:latin typeface="Candara" panose="020E0502030303020204" pitchFamily="34" charset="0"/>
                <a:ea typeface="DFWeiBei-B5" panose="03000709000000000000" pitchFamily="65" charset="-120"/>
              </a:rPr>
              <a:t>… 3:3 </a:t>
            </a:r>
            <a:r>
              <a:rPr lang="zh-TW" sz="4000" dirty="0">
                <a:solidFill>
                  <a:srgbClr val="000054"/>
                </a:solidFill>
                <a:effectLst/>
                <a:latin typeface="Candara" panose="020E0502030303020204" pitchFamily="34" charset="0"/>
                <a:ea typeface="DFWeiBei-B5" panose="03000709000000000000" pitchFamily="65" charset="-120"/>
              </a:rPr>
              <a:t>又對我說、人子阿、要喫我所賜給你的這書卷、充滿你的肚腹．我就喫了、口中覺得其甜如蜜。</a:t>
            </a:r>
            <a:endParaRPr lang="en-US" sz="40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2632235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5992" y="457199"/>
            <a:ext cx="8229600" cy="5953125"/>
          </a:xfrm>
        </p:spPr>
        <p:txBody>
          <a:bodyPr vert="horz" lIns="91440" tIns="45720" rIns="91440" bIns="45720" rtlCol="0" anchor="t">
            <a:normAutofit/>
          </a:bodyPr>
          <a:lstStyle/>
          <a:p>
            <a:pPr marL="0" indent="0">
              <a:lnSpc>
                <a:spcPct val="110000"/>
              </a:lnSpc>
              <a:spcBef>
                <a:spcPts val="600"/>
              </a:spcBef>
              <a:spcAft>
                <a:spcPts val="600"/>
              </a:spcAft>
              <a:buNone/>
            </a:pPr>
            <a:r>
              <a:rPr lang="zh-CN" altLang="en-US" sz="4400" dirty="0">
                <a:solidFill>
                  <a:srgbClr val="000074"/>
                </a:solidFill>
                <a:latin typeface="Candara" panose="020E0502030303020204" pitchFamily="34" charset="0"/>
                <a:ea typeface="DFWeiBei-B5" panose="03000709000000000000" pitchFamily="65" charset="-120"/>
                <a:cs typeface="Times New Roman" panose="02020603050405020304" pitchFamily="18" charset="0"/>
              </a:rPr>
              <a:t>但以理書 </a:t>
            </a:r>
            <a:r>
              <a:rPr lang="en-GB"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12:4 </a:t>
            </a:r>
            <a:r>
              <a:rPr lang="zh-TW"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但以理阿，</a:t>
            </a:r>
            <a:r>
              <a:rPr lang="zh-TW" sz="44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你要隱藏這話，封閉這書，直到末時，</a:t>
            </a:r>
            <a:r>
              <a:rPr lang="zh-TW"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必有多人</a:t>
            </a:r>
            <a:r>
              <a:rPr lang="zh-TW" sz="4400" u="sng"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來往奔跑</a:t>
            </a:r>
            <a:r>
              <a:rPr lang="en-US" altLang="zh-TW" sz="3200" dirty="0">
                <a:solidFill>
                  <a:srgbClr val="4B4BFF"/>
                </a:solidFill>
                <a:latin typeface="Candara" panose="020E0502030303020204" pitchFamily="34" charset="0"/>
                <a:ea typeface="DFWeiBei-B5" panose="03000709000000000000" pitchFamily="65" charset="-120"/>
                <a:cs typeface="Times New Roman" panose="02020603050405020304" pitchFamily="18" charset="0"/>
              </a:rPr>
              <a:t>〔</a:t>
            </a:r>
            <a:r>
              <a:rPr lang="zh-TW" altLang="en-US" sz="3200" dirty="0">
                <a:solidFill>
                  <a:srgbClr val="4B4BFF"/>
                </a:solidFill>
                <a:latin typeface="Candara" panose="020E0502030303020204" pitchFamily="34" charset="0"/>
                <a:ea typeface="DFWeiBei-B5" panose="03000709000000000000" pitchFamily="65" charset="-120"/>
                <a:cs typeface="Times New Roman" panose="02020603050405020304" pitchFamily="18" charset="0"/>
              </a:rPr>
              <a:t>或作切心研究</a:t>
            </a:r>
            <a:r>
              <a:rPr lang="en-US" altLang="zh-TW" sz="3200" dirty="0">
                <a:solidFill>
                  <a:srgbClr val="4B4BFF"/>
                </a:solidFill>
                <a:latin typeface="Candara" panose="020E0502030303020204" pitchFamily="34" charset="0"/>
                <a:ea typeface="DFWeiBei-B5" panose="03000709000000000000" pitchFamily="65" charset="-120"/>
                <a:cs typeface="Times New Roman" panose="02020603050405020304" pitchFamily="18" charset="0"/>
              </a:rPr>
              <a:t>〕</a:t>
            </a:r>
            <a:r>
              <a:rPr lang="zh-TW"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，知識就必增長</a:t>
            </a:r>
            <a:r>
              <a:rPr lang="en-GB"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…9 </a:t>
            </a:r>
            <a:r>
              <a:rPr lang="zh-TW"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他說：但以理阿，你只管去，因為</a:t>
            </a:r>
            <a:r>
              <a:rPr lang="zh-TW" sz="44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這話已經隱藏封閉，直到末時</a:t>
            </a:r>
            <a:r>
              <a:rPr lang="zh-TW"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a:t>
            </a:r>
            <a:endParaRPr lang="en-US" sz="4400" dirty="0">
              <a:solidFill>
                <a:srgbClr val="000074"/>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4112840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571499" y="233464"/>
            <a:ext cx="8000999" cy="1873633"/>
          </a:xfrm>
        </p:spPr>
        <p:txBody>
          <a:bodyPr vert="horz" lIns="91440" tIns="45720" rIns="91440" bIns="45720" rtlCol="0" anchor="ctr" anchorCtr="0">
            <a:normAutofit/>
          </a:bodyPr>
          <a:lstStyle/>
          <a:p>
            <a:pPr marL="0" marR="0" algn="ctr">
              <a:lnSpc>
                <a:spcPct val="110000"/>
              </a:lnSpc>
              <a:spcBef>
                <a:spcPts val="600"/>
              </a:spcBef>
              <a:spcAft>
                <a:spcPts val="0"/>
              </a:spcAft>
            </a:pPr>
            <a:r>
              <a:rPr lang="zh-TW" sz="5400" dirty="0">
                <a:solidFill>
                  <a:srgbClr val="CCFFFF"/>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t>複習</a:t>
            </a:r>
            <a:r>
              <a:rPr lang="zh-TW" sz="5400" dirty="0">
                <a:solidFill>
                  <a:srgbClr val="CCFFFF"/>
                </a:solidFill>
                <a:effectLst>
                  <a:outerShdw blurRad="38100" dist="38100" dir="2700000" algn="tl">
                    <a:srgbClr val="000000">
                      <a:alpha val="43137"/>
                    </a:srgbClr>
                  </a:outerShdw>
                </a:effectLst>
                <a:latin typeface="DFPYuanBold-B5" panose="020F0700000000000000" pitchFamily="34" charset="-120"/>
                <a:ea typeface="SimSun" panose="02010600030101010101" pitchFamily="2" charset="-122"/>
                <a:cs typeface="Arial" panose="020B0604020202020204" pitchFamily="34" charset="0"/>
              </a:rPr>
              <a:t>：</a:t>
            </a:r>
            <a:r>
              <a:rPr lang="zh-TW" sz="5400" dirty="0">
                <a:solidFill>
                  <a:srgbClr val="CCFFFF"/>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t>啟示錄</a:t>
            </a:r>
            <a:r>
              <a:rPr lang="en-US" altLang="zh-TW" sz="5400" dirty="0">
                <a:solidFill>
                  <a:srgbClr val="CCFFFF"/>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t> </a:t>
            </a:r>
            <a:r>
              <a:rPr lang="en-US" sz="5400" dirty="0">
                <a:solidFill>
                  <a:srgbClr val="CCFFFF"/>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t>4:1-11</a:t>
            </a:r>
            <a:r>
              <a:rPr lang="en-US" sz="5400" b="1" dirty="0">
                <a:solidFill>
                  <a:srgbClr val="CCFFFF"/>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t>  </a:t>
            </a:r>
            <a:br>
              <a:rPr lang="en-US" sz="4800" b="1" dirty="0">
                <a:solidFill>
                  <a:srgbClr val="CCFFFF"/>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br>
            <a:r>
              <a:rPr lang="en-US" sz="4800" b="1"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t>“</a:t>
            </a:r>
            <a:r>
              <a:rPr lang="zh-TW" sz="4800"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t>神寶座前的敬拜</a:t>
            </a:r>
            <a:r>
              <a:rPr lang="en-US" sz="4800" b="1"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Arial" panose="020B0604020202020204" pitchFamily="34" charset="0"/>
              </a:rPr>
              <a:t>”</a:t>
            </a:r>
            <a:endParaRPr lang="en-US" sz="4800" dirty="0">
              <a:solidFill>
                <a:srgbClr val="D1FFD1"/>
              </a:solidFill>
              <a:effectLst>
                <a:outerShdw blurRad="38100" dist="38100" dir="2700000" algn="tl">
                  <a:srgbClr val="000000">
                    <a:alpha val="43137"/>
                  </a:srgbClr>
                </a:outerShdw>
              </a:effectLst>
              <a:latin typeface="DFPYuanBold-B5" panose="020F0700000000000000" pitchFamily="34" charset="-120"/>
              <a:ea typeface="DFPYuanBold-B5" panose="020F0700000000000000" pitchFamily="34" charset="-120"/>
              <a:cs typeface="Arial" panose="020B0604020202020204" pitchFamily="34" charset="0"/>
            </a:endParaRPr>
          </a:p>
        </p:txBody>
      </p:sp>
      <p:sp>
        <p:nvSpPr>
          <p:cNvPr id="10" name="Freeform: Shape 9">
            <a:extLst>
              <a:ext uri="{FF2B5EF4-FFF2-40B4-BE49-F238E27FC236}">
                <a16:creationId xmlns:a16="http://schemas.microsoft.com/office/drawing/2014/main" id="{280CBF0E-1AF1-4F17-84A3-89E3F964A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9144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534676D8-D37A-4610-BBFB-A1DC26D52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367198"/>
            <a:ext cx="9144000" cy="82296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E1F7891-B6F7-429B-922D-540D6EF725F6}"/>
              </a:ext>
            </a:extLst>
          </p:cNvPr>
          <p:cNvSpPr>
            <a:spLocks noGrp="1"/>
          </p:cNvSpPr>
          <p:nvPr>
            <p:ph idx="1"/>
          </p:nvPr>
        </p:nvSpPr>
        <p:spPr>
          <a:xfrm>
            <a:off x="710119" y="3299198"/>
            <a:ext cx="7762672" cy="3101602"/>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zh-TW" altLang="en-US" sz="44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Arial" panose="020B0604020202020204" pitchFamily="34" charset="0"/>
              </a:rPr>
              <a:t>基本真理：</a:t>
            </a:r>
            <a:r>
              <a:rPr lang="zh-TW" altLang="en-US" sz="4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rPr>
              <a:t>在這末世，無論地上如何紛鬧，上帝仍然掌權，末了必有審判</a:t>
            </a:r>
            <a:r>
              <a:rPr lang="zh-TW" altLang="en-US" sz="4400" b="1"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rPr>
              <a:t>。</a:t>
            </a:r>
            <a:endParaRPr lang="en-US" sz="4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Tree>
    <p:extLst>
      <p:ext uri="{BB962C8B-B14F-4D97-AF65-F5344CB8AC3E}">
        <p14:creationId xmlns:p14="http://schemas.microsoft.com/office/powerpoint/2010/main" val="7738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57200" y="465992"/>
            <a:ext cx="8238392" cy="5856227"/>
          </a:xfrm>
        </p:spPr>
        <p:txBody>
          <a:bodyPr vert="horz" lIns="91440" tIns="45720" rIns="91440" bIns="45720" rtlCol="0" anchor="t">
            <a:normAutofit/>
          </a:bodyPr>
          <a:lstStyle/>
          <a:p>
            <a:pPr marL="0" marR="0" indent="0" hangingPunct="1">
              <a:lnSpc>
                <a:spcPct val="110000"/>
              </a:lnSpc>
              <a:spcBef>
                <a:spcPts val="600"/>
              </a:spcBef>
              <a:spcAft>
                <a:spcPts val="600"/>
              </a:spcAft>
              <a:buNone/>
            </a:pPr>
            <a:r>
              <a:rPr lang="zh-CN" sz="4400" dirty="0">
                <a:solidFill>
                  <a:srgbClr val="0000B0"/>
                </a:solidFill>
                <a:effectLst/>
                <a:latin typeface="Candara" panose="020E0502030303020204" pitchFamily="34" charset="0"/>
                <a:ea typeface="DFWeiBei-B5" panose="03000709000000000000" pitchFamily="65" charset="-120"/>
                <a:cs typeface="Times New Roman" panose="02020603050405020304" pitchFamily="18" charset="0"/>
              </a:rPr>
              <a:t>使徒們，包括約翰都明白，末時是自耶穌基督復活就開始了；所以在這裡約翰所看到展開的書卷必然也是但以理所盼望等候被宣讀的書卷。</a:t>
            </a:r>
            <a:r>
              <a:rPr lang="en-GB" sz="4400" dirty="0">
                <a:solidFill>
                  <a:srgbClr val="0000B0"/>
                </a:solidFill>
                <a:effectLst/>
                <a:latin typeface="Candara" panose="020E0502030303020204" pitchFamily="34" charset="0"/>
                <a:ea typeface="DFWeiBei-B5" panose="03000709000000000000" pitchFamily="65" charset="-120"/>
                <a:cs typeface="Times New Roman" panose="02020603050405020304" pitchFamily="18" charset="0"/>
              </a:rPr>
              <a:t>600</a:t>
            </a:r>
            <a:r>
              <a:rPr lang="zh-CN" sz="4400" dirty="0">
                <a:solidFill>
                  <a:srgbClr val="0000B0"/>
                </a:solidFill>
                <a:effectLst/>
                <a:latin typeface="Candara" panose="020E0502030303020204" pitchFamily="34" charset="0"/>
                <a:ea typeface="DFWeiBei-B5" panose="03000709000000000000" pitchFamily="65" charset="-120"/>
                <a:cs typeface="Times New Roman" panose="02020603050405020304" pitchFamily="18" charset="0"/>
              </a:rPr>
              <a:t>年後，使徒約翰</a:t>
            </a:r>
            <a:r>
              <a:rPr lang="zh-CN" altLang="en-US" sz="4400" dirty="0">
                <a:solidFill>
                  <a:srgbClr val="0000B0"/>
                </a:solidFill>
                <a:effectLst/>
                <a:latin typeface="Candara" panose="020E0502030303020204" pitchFamily="34" charset="0"/>
                <a:ea typeface="DFWeiBei-B5" panose="03000709000000000000" pitchFamily="65" charset="-120"/>
                <a:cs typeface="Times New Roman" panose="02020603050405020304" pitchFamily="18" charset="0"/>
              </a:rPr>
              <a:t>迫切想</a:t>
            </a:r>
            <a:r>
              <a:rPr lang="zh-CN" sz="4400" dirty="0">
                <a:solidFill>
                  <a:srgbClr val="0000B0"/>
                </a:solidFill>
                <a:effectLst/>
                <a:latin typeface="Candara" panose="020E0502030303020204" pitchFamily="34" charset="0"/>
                <a:ea typeface="DFWeiBei-B5" panose="03000709000000000000" pitchFamily="65" charset="-120"/>
                <a:cs typeface="Times New Roman" panose="02020603050405020304" pitchFamily="18" charset="0"/>
              </a:rPr>
              <a:t>看到封印與書卷被打開</a:t>
            </a:r>
            <a:r>
              <a:rPr lang="zh-CN" altLang="en-US" sz="4400" dirty="0">
                <a:solidFill>
                  <a:srgbClr val="0000B0"/>
                </a:solidFill>
                <a:effectLst/>
                <a:latin typeface="Candara" panose="020E0502030303020204" pitchFamily="34" charset="0"/>
                <a:ea typeface="DFWeiBei-B5" panose="03000709000000000000" pitchFamily="65" charset="-120"/>
                <a:cs typeface="Times New Roman" panose="02020603050405020304" pitchFamily="18" charset="0"/>
              </a:rPr>
              <a:t>，也確實看到此</a:t>
            </a:r>
            <a:r>
              <a:rPr lang="zh-CN" sz="4400" dirty="0">
                <a:solidFill>
                  <a:srgbClr val="0000B0"/>
                </a:solidFill>
                <a:effectLst/>
                <a:latin typeface="Candara" panose="020E0502030303020204" pitchFamily="34" charset="0"/>
                <a:ea typeface="DFWeiBei-B5" panose="03000709000000000000" pitchFamily="65" charset="-120"/>
                <a:cs typeface="Times New Roman" panose="02020603050405020304" pitchFamily="18" charset="0"/>
              </a:rPr>
              <a:t>異象。</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9517024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725" y="461962"/>
            <a:ext cx="8210550" cy="5934075"/>
          </a:xfrm>
        </p:spPr>
        <p:txBody>
          <a:bodyPr vert="horz" lIns="91440" tIns="45720" rIns="91440" bIns="45720" rtlCol="0" anchor="t">
            <a:normAutofit lnSpcReduction="10000"/>
          </a:bodyPr>
          <a:lstStyle/>
          <a:p>
            <a:pPr marL="0" marR="0" indent="0" hangingPunct="1">
              <a:lnSpc>
                <a:spcPct val="110000"/>
              </a:lnSpc>
              <a:spcBef>
                <a:spcPts val="1200"/>
              </a:spcBef>
              <a:spcAft>
                <a:spcPts val="1200"/>
              </a:spcAft>
              <a:buNone/>
            </a:pPr>
            <a:r>
              <a:rPr lang="zh-TW" sz="4400" dirty="0">
                <a:solidFill>
                  <a:srgbClr val="000074"/>
                </a:solidFill>
                <a:effectLst/>
                <a:latin typeface="Candara" panose="020E0502030303020204" pitchFamily="34" charset="0"/>
                <a:ea typeface="DFYuanMedium-B5" panose="020F0509000000000000" pitchFamily="49" charset="-120"/>
                <a:cs typeface="Times New Roman" panose="02020603050405020304" pitchFamily="18" charset="0"/>
              </a:rPr>
              <a:t>以賽亞書 </a:t>
            </a:r>
            <a:r>
              <a:rPr lang="en-GB"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29:11 </a:t>
            </a:r>
            <a:r>
              <a:rPr lang="zh-TW" sz="44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所有的默示你們看如封住的書卷，</a:t>
            </a:r>
            <a:r>
              <a:rPr lang="zh-TW" sz="4400" dirty="0">
                <a:solidFill>
                  <a:srgbClr val="0000FF"/>
                </a:solidFill>
                <a:effectLst/>
                <a:latin typeface="Candara" panose="020E0502030303020204" pitchFamily="34" charset="0"/>
                <a:ea typeface="DFWeiBei-B5" panose="03000709000000000000" pitchFamily="65" charset="-120"/>
                <a:cs typeface="Times New Roman" panose="02020603050405020304" pitchFamily="18" charset="0"/>
              </a:rPr>
              <a:t>人將這書卷交給識字的，說：請念罷，他說：</a:t>
            </a:r>
            <a:r>
              <a:rPr lang="zh-TW" sz="44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我不能念，因為是封住了。</a:t>
            </a:r>
            <a:endParaRPr lang="en-US" altLang="zh-TW" sz="44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endParaRPr>
          </a:p>
          <a:p>
            <a:pPr marL="0" marR="0" indent="0" hangingPunct="1">
              <a:lnSpc>
                <a:spcPct val="110000"/>
              </a:lnSpc>
              <a:spcBef>
                <a:spcPts val="1200"/>
              </a:spcBef>
              <a:spcAft>
                <a:spcPts val="1200"/>
              </a:spcAft>
              <a:buNone/>
            </a:pPr>
            <a:r>
              <a:rPr lang="zh-CN" sz="4400" dirty="0">
                <a:solidFill>
                  <a:srgbClr val="000074"/>
                </a:solidFill>
                <a:effectLst/>
                <a:latin typeface="Candara" panose="020E0502030303020204" pitchFamily="34" charset="0"/>
                <a:ea typeface="DFYuanMedium-B5" panose="020F0509000000000000" pitchFamily="49" charset="-120"/>
                <a:cs typeface="Times New Roman" panose="02020603050405020304" pitchFamily="18" charset="0"/>
              </a:rPr>
              <a:t>但以理書 </a:t>
            </a:r>
            <a:r>
              <a:rPr lang="en-GB"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7:9 </a:t>
            </a:r>
            <a:r>
              <a:rPr lang="zh-TW"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我觀看，見有寶座設立，上頭坐著亙古常在者，他的衣服潔白如雪，頭髮如純淨的羊毛，寶座乃火燄，其輪乃烈火。</a:t>
            </a:r>
            <a:endParaRPr lang="en-US" sz="4400" dirty="0">
              <a:solidFill>
                <a:srgbClr val="000074"/>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092568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66725" y="350043"/>
            <a:ext cx="8210550" cy="6157913"/>
          </a:xfrm>
        </p:spPr>
        <p:txBody>
          <a:bodyPr vert="horz" lIns="91440" tIns="45720" rIns="91440" bIns="45720" rtlCol="0" anchor="t">
            <a:normAutofit/>
          </a:bodyPr>
          <a:lstStyle/>
          <a:p>
            <a:pPr marL="0" indent="0">
              <a:lnSpc>
                <a:spcPct val="110000"/>
              </a:lnSpc>
              <a:spcBef>
                <a:spcPts val="0"/>
              </a:spcBef>
              <a:spcAft>
                <a:spcPts val="600"/>
              </a:spcAft>
              <a:buNone/>
            </a:pPr>
            <a:r>
              <a:rPr lang="en-GB" sz="48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10 </a:t>
            </a:r>
            <a:r>
              <a:rPr lang="zh-TW" sz="48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從</a:t>
            </a:r>
            <a:r>
              <a:rPr lang="zh-CN" altLang="en-US" sz="4800" dirty="0">
                <a:solidFill>
                  <a:srgbClr val="00008A"/>
                </a:solidFill>
                <a:latin typeface="Candara" panose="020E0502030303020204" pitchFamily="34" charset="0"/>
                <a:ea typeface="DFWeiBei-B5" panose="03000709000000000000" pitchFamily="65" charset="-120"/>
                <a:cs typeface="Times New Roman" panose="02020603050405020304" pitchFamily="18" charset="0"/>
              </a:rPr>
              <a:t>祂</a:t>
            </a:r>
            <a:r>
              <a:rPr lang="zh-TW" sz="48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面前有火像河發出，事奉</a:t>
            </a:r>
            <a:r>
              <a:rPr lang="zh-CN" altLang="en-US" sz="4800" dirty="0">
                <a:solidFill>
                  <a:srgbClr val="00008A"/>
                </a:solidFill>
                <a:latin typeface="Candara" panose="020E0502030303020204" pitchFamily="34" charset="0"/>
                <a:ea typeface="DFWeiBei-B5" panose="03000709000000000000" pitchFamily="65" charset="-120"/>
                <a:cs typeface="Times New Roman" panose="02020603050405020304" pitchFamily="18" charset="0"/>
              </a:rPr>
              <a:t>祂</a:t>
            </a:r>
            <a:r>
              <a:rPr lang="zh-TW" sz="48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的有千千，在</a:t>
            </a:r>
            <a:r>
              <a:rPr lang="zh-CN" altLang="en-US" sz="4800" dirty="0">
                <a:solidFill>
                  <a:srgbClr val="00008A"/>
                </a:solidFill>
                <a:latin typeface="Candara" panose="020E0502030303020204" pitchFamily="34" charset="0"/>
                <a:ea typeface="DFWeiBei-B5" panose="03000709000000000000" pitchFamily="65" charset="-120"/>
                <a:cs typeface="Times New Roman" panose="02020603050405020304" pitchFamily="18" charset="0"/>
              </a:rPr>
              <a:t>祂</a:t>
            </a:r>
            <a:r>
              <a:rPr lang="zh-TW" sz="48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面前侍立的有萬萬，</a:t>
            </a:r>
            <a:r>
              <a:rPr lang="zh-CN" altLang="en-US" sz="4800" dirty="0">
                <a:solidFill>
                  <a:srgbClr val="FF0000"/>
                </a:solidFill>
                <a:latin typeface="Candara" panose="020E0502030303020204" pitchFamily="34" charset="0"/>
                <a:ea typeface="DFWeiBei-B5" panose="03000709000000000000" pitchFamily="65" charset="-120"/>
                <a:cs typeface="Times New Roman" panose="02020603050405020304" pitchFamily="18" charset="0"/>
              </a:rPr>
              <a:t>祂</a:t>
            </a:r>
            <a:r>
              <a:rPr lang="zh-TW" sz="48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坐著要行審判，案卷都展開了</a:t>
            </a:r>
            <a:r>
              <a:rPr lang="en-US" altLang="zh-TW" sz="4800" dirty="0">
                <a:solidFill>
                  <a:srgbClr val="00008A"/>
                </a:solidFill>
                <a:latin typeface="Candara" panose="020E0502030303020204" pitchFamily="34" charset="0"/>
                <a:ea typeface="DFWeiBei-B5" panose="03000709000000000000" pitchFamily="65" charset="-120"/>
                <a:cs typeface="Times New Roman" panose="02020603050405020304" pitchFamily="18" charset="0"/>
              </a:rPr>
              <a:t>…</a:t>
            </a:r>
            <a:r>
              <a:rPr lang="en-GB" sz="48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 13 </a:t>
            </a:r>
            <a:r>
              <a:rPr lang="zh-TW" sz="48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我在夜間的異象中觀看，見有一位像人子的，駕著天雲而來，被領到亙古常在者面前</a:t>
            </a:r>
            <a:r>
              <a:rPr lang="en-GB" sz="4800" dirty="0">
                <a:solidFill>
                  <a:srgbClr val="00008A"/>
                </a:solidFill>
                <a:latin typeface="Candara" panose="020E0502030303020204" pitchFamily="34" charset="0"/>
                <a:ea typeface="DFWeiBei-B5" panose="03000709000000000000" pitchFamily="65" charset="-120"/>
                <a:cs typeface="Times New Roman" panose="02020603050405020304" pitchFamily="18" charset="0"/>
              </a:rPr>
              <a:t>…</a:t>
            </a:r>
            <a:endParaRPr lang="en-US" sz="4800" dirty="0">
              <a:solidFill>
                <a:srgbClr val="00008A"/>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261703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931984" y="685800"/>
            <a:ext cx="7535359" cy="5495544"/>
          </a:xfrm>
        </p:spPr>
        <p:txBody>
          <a:bodyPr vert="horz" lIns="91440" tIns="45720" rIns="91440" bIns="45720" rtlCol="0" anchor="ctr">
            <a:normAutofit/>
          </a:bodyPr>
          <a:lstStyle/>
          <a:p>
            <a:pPr marL="0" marR="0" indent="0" hangingPunct="1">
              <a:lnSpc>
                <a:spcPct val="110000"/>
              </a:lnSpc>
              <a:spcBef>
                <a:spcPts val="600"/>
              </a:spcBef>
              <a:spcAft>
                <a:spcPts val="600"/>
              </a:spcAft>
              <a:buNone/>
            </a:pPr>
            <a:r>
              <a:rPr lang="zh-CN" altLang="en-US" sz="4000" dirty="0">
                <a:solidFill>
                  <a:srgbClr val="000054"/>
                </a:solidFill>
                <a:latin typeface="Candara" panose="020E0502030303020204" pitchFamily="34" charset="0"/>
                <a:ea typeface="DFYuanMedium-B5" panose="020F0509000000000000" pitchFamily="49" charset="-120"/>
                <a:cs typeface="Arial" panose="020B0604020202020204" pitchFamily="34" charset="0"/>
              </a:rPr>
              <a:t>一旦書卷被展開，讀者就可以立刻覺察其法令效力和歷史的主旨。儘管他們在當時忍受</a:t>
            </a:r>
            <a:r>
              <a:rPr lang="zh-CN" altLang="en-US" sz="4000" dirty="0">
                <a:solidFill>
                  <a:srgbClr val="000054"/>
                </a:solidFill>
                <a:effectLst/>
                <a:latin typeface="Candara" panose="020E0502030303020204" pitchFamily="34" charset="0"/>
                <a:ea typeface="DFYuanMedium-B5" panose="020F0509000000000000" pitchFamily="49" charset="-120"/>
                <a:cs typeface="Arial" panose="020B0604020202020204" pitchFamily="34" charset="0"/>
              </a:rPr>
              <a:t>煎熬之苦，對周遭及世界情勢的混亂深感困惑 </a:t>
            </a:r>
            <a:r>
              <a:rPr lang="en-US" altLang="zh-CN" sz="3200" dirty="0">
                <a:solidFill>
                  <a:srgbClr val="000054"/>
                </a:solidFill>
                <a:effectLst/>
                <a:latin typeface="Candara" panose="020E0502030303020204" pitchFamily="34" charset="0"/>
                <a:ea typeface="DFYuanMedium-B5" panose="020F0509000000000000" pitchFamily="49" charset="-120"/>
                <a:cs typeface="Arial" panose="020B0604020202020204" pitchFamily="34" charset="0"/>
              </a:rPr>
              <a:t>(</a:t>
            </a:r>
            <a:r>
              <a:rPr lang="zh-CN" altLang="en-US" sz="3200" b="1" dirty="0">
                <a:solidFill>
                  <a:srgbClr val="0000FF"/>
                </a:solidFill>
                <a:effectLst/>
                <a:latin typeface="Candara" panose="020E0502030303020204" pitchFamily="34" charset="0"/>
                <a:ea typeface="HanWangYenLight" panose="02020300000000000000" pitchFamily="18" charset="-120"/>
                <a:cs typeface="Arial" panose="020B0604020202020204" pitchFamily="34" charset="0"/>
              </a:rPr>
              <a:t>上帝啊！你在哪裡？</a:t>
            </a:r>
            <a:r>
              <a:rPr lang="en-US" altLang="zh-CN" sz="3200" dirty="0">
                <a:solidFill>
                  <a:srgbClr val="000054"/>
                </a:solidFill>
                <a:effectLst/>
                <a:latin typeface="Candara" panose="020E0502030303020204" pitchFamily="34" charset="0"/>
                <a:ea typeface="DFYuanMedium-B5" panose="020F0509000000000000" pitchFamily="49" charset="-120"/>
                <a:cs typeface="Arial" panose="020B0604020202020204" pitchFamily="34" charset="0"/>
              </a:rPr>
              <a:t>)</a:t>
            </a:r>
            <a:r>
              <a:rPr lang="zh-CN" altLang="en-US" sz="4000" dirty="0">
                <a:solidFill>
                  <a:srgbClr val="000054"/>
                </a:solidFill>
                <a:effectLst/>
                <a:latin typeface="Candara" panose="020E0502030303020204" pitchFamily="34" charset="0"/>
                <a:ea typeface="DFYuanMedium-B5" panose="020F0509000000000000" pitchFamily="49" charset="-120"/>
                <a:cs typeface="Arial" panose="020B0604020202020204" pitchFamily="34" charset="0"/>
              </a:rPr>
              <a:t>，歷史事件發展的次序卻是不容忽略的，甚且確實是一一應驗的。</a:t>
            </a:r>
            <a:endParaRPr lang="en-US" sz="8800" dirty="0">
              <a:solidFill>
                <a:srgbClr val="260000"/>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29417785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BC50B6-8839-4766-8FD7-C7EBD59FF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0B464-616D-4CD2-B831-D8E3ECB1AB90}"/>
              </a:ext>
            </a:extLst>
          </p:cNvPr>
          <p:cNvSpPr>
            <a:spLocks noGrp="1"/>
          </p:cNvSpPr>
          <p:nvPr>
            <p:ph type="title"/>
          </p:nvPr>
        </p:nvSpPr>
        <p:spPr>
          <a:xfrm>
            <a:off x="571500" y="671209"/>
            <a:ext cx="8001000" cy="2757791"/>
          </a:xfrm>
        </p:spPr>
        <p:txBody>
          <a:bodyPr vert="horz" lIns="91440" tIns="45720" rIns="91440" bIns="45720" rtlCol="0" anchor="b" anchorCtr="0">
            <a:noAutofit/>
          </a:bodyPr>
          <a:lstStyle/>
          <a:p>
            <a:pPr algn="ctr" defTabSz="914400">
              <a:lnSpc>
                <a:spcPct val="110000"/>
              </a:lnSpc>
            </a:pPr>
            <a:r>
              <a:rPr lang="zh-CN" altLang="en-US" sz="5400" dirty="0">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rPr>
              <a:t>回顧異象的開始：</a:t>
            </a:r>
            <a:r>
              <a:rPr lang="zh-CN" altLang="en-US" sz="5400" dirty="0">
                <a:solidFill>
                  <a:srgbClr val="FFC000"/>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rPr>
              <a:t>當這些事情在發生的時候，上帝在哪裡</a:t>
            </a:r>
            <a:r>
              <a:rPr lang="en-US" altLang="zh-CN" sz="5400" dirty="0">
                <a:solidFill>
                  <a:srgbClr val="FFC000"/>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rPr>
              <a:t>?</a:t>
            </a:r>
            <a:endParaRPr lang="en-US" sz="5400" dirty="0">
              <a:solidFill>
                <a:srgbClr val="FFC000"/>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4" name="Text Placeholder 3">
            <a:extLst>
              <a:ext uri="{FF2B5EF4-FFF2-40B4-BE49-F238E27FC236}">
                <a16:creationId xmlns:a16="http://schemas.microsoft.com/office/drawing/2014/main" id="{7819BCF1-851C-4C6E-A341-EEAF7D3A5123}"/>
              </a:ext>
            </a:extLst>
          </p:cNvPr>
          <p:cNvSpPr>
            <a:spLocks noGrp="1"/>
          </p:cNvSpPr>
          <p:nvPr>
            <p:ph type="body" idx="1"/>
          </p:nvPr>
        </p:nvSpPr>
        <p:spPr>
          <a:xfrm>
            <a:off x="1743321" y="5033960"/>
            <a:ext cx="5657355" cy="1590576"/>
          </a:xfrm>
        </p:spPr>
        <p:txBody>
          <a:bodyPr vert="horz" lIns="91440" tIns="45720" rIns="91440" bIns="45720" rtlCol="0" anchor="ctr">
            <a:normAutofit/>
          </a:bodyPr>
          <a:lstStyle/>
          <a:p>
            <a:pPr algn="ctr" defTabSz="914400">
              <a:spcBef>
                <a:spcPts val="1000"/>
              </a:spcBef>
            </a:pPr>
            <a:r>
              <a:rPr lang="zh-CN" altLang="en-US" sz="6000" dirty="0">
                <a:solidFill>
                  <a:srgbClr val="D1FFD1"/>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rPr>
              <a:t>你上來這裡看！</a:t>
            </a:r>
            <a:endParaRPr lang="en-US" sz="6000" dirty="0">
              <a:solidFill>
                <a:srgbClr val="D1FFD1"/>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11" name="Freeform: Shape 10">
            <a:extLst>
              <a:ext uri="{FF2B5EF4-FFF2-40B4-BE49-F238E27FC236}">
                <a16:creationId xmlns:a16="http://schemas.microsoft.com/office/drawing/2014/main" id="{7115DC02-2F1A-42B8-AED2-831CAF26C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43606"/>
            <a:ext cx="9144000" cy="100584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1D22E552-66C7-44E9-B796-23474BB45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243606"/>
            <a:ext cx="9144000" cy="100584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7147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74786" y="448408"/>
            <a:ext cx="8212014" cy="5943600"/>
          </a:xfrm>
        </p:spPr>
        <p:txBody>
          <a:bodyPr vert="horz" lIns="91440" tIns="45720" rIns="91440" bIns="45720" rtlCol="0" anchor="ctr">
            <a:normAutofit/>
          </a:bodyPr>
          <a:lstStyle/>
          <a:p>
            <a:pPr marL="0" indent="0" defTabSz="914400">
              <a:lnSpc>
                <a:spcPct val="110000"/>
              </a:lnSpc>
              <a:spcBef>
                <a:spcPts val="600"/>
              </a:spcBef>
              <a:spcAft>
                <a:spcPts val="600"/>
              </a:spcAft>
              <a:buNone/>
            </a:pPr>
            <a:r>
              <a:rPr lang="zh-CN" altLang="en-US" sz="4800" dirty="0">
                <a:latin typeface="Candara" panose="020E0502030303020204" pitchFamily="34" charset="0"/>
                <a:ea typeface="DFPWeiBei-B5" panose="03000700000000000000" pitchFamily="66" charset="-120"/>
              </a:rPr>
              <a:t>啟示錄 </a:t>
            </a:r>
            <a:r>
              <a:rPr lang="en-US" altLang="zh-CN" sz="4800" dirty="0">
                <a:latin typeface="Candara" panose="020E0502030303020204" pitchFamily="34" charset="0"/>
                <a:ea typeface="DFPWeiBei-B5" panose="03000700000000000000" pitchFamily="66" charset="-120"/>
              </a:rPr>
              <a:t>5:</a:t>
            </a:r>
            <a:r>
              <a:rPr lang="en-US" sz="4800" dirty="0">
                <a:effectLst/>
                <a:latin typeface="Candara" panose="020E0502030303020204" pitchFamily="34" charset="0"/>
                <a:ea typeface="DFPWeiBei-B5" panose="03000700000000000000" pitchFamily="66" charset="-120"/>
              </a:rPr>
              <a:t>2 </a:t>
            </a:r>
            <a:r>
              <a:rPr lang="zh-TW" altLang="en-US" sz="4800" dirty="0">
                <a:effectLst/>
                <a:latin typeface="Candara" panose="020E0502030303020204" pitchFamily="34" charset="0"/>
                <a:ea typeface="DFPWeiBei-B5" panose="03000700000000000000" pitchFamily="66" charset="-120"/>
              </a:rPr>
              <a:t>我又看見一位大力的天使大聲宣傳說：「有誰配展開那書卷，揭開那七印呢</a:t>
            </a:r>
            <a:r>
              <a:rPr lang="en-US" sz="4800" dirty="0">
                <a:effectLst/>
                <a:latin typeface="Candara" panose="020E0502030303020204" pitchFamily="34" charset="0"/>
                <a:ea typeface="DFPWeiBei-B5" panose="03000700000000000000" pitchFamily="66" charset="-120"/>
              </a:rPr>
              <a:t>?</a:t>
            </a:r>
            <a:r>
              <a:rPr lang="zh-TW" altLang="en-US" sz="4800" dirty="0">
                <a:effectLst/>
                <a:latin typeface="Candara" panose="020E0502030303020204" pitchFamily="34" charset="0"/>
                <a:ea typeface="DFPWeiBei-B5" panose="03000700000000000000" pitchFamily="66" charset="-120"/>
              </a:rPr>
              <a:t>」 </a:t>
            </a:r>
            <a:r>
              <a:rPr lang="en-US" sz="4800" dirty="0">
                <a:effectLst/>
                <a:latin typeface="Candara" panose="020E0502030303020204" pitchFamily="34" charset="0"/>
                <a:ea typeface="DFPWeiBei-B5" panose="03000700000000000000" pitchFamily="66" charset="-120"/>
              </a:rPr>
              <a:t>3 </a:t>
            </a:r>
            <a:r>
              <a:rPr lang="zh-TW" altLang="en-US" sz="4800" dirty="0">
                <a:effectLst/>
                <a:latin typeface="Candara" panose="020E0502030303020204" pitchFamily="34" charset="0"/>
                <a:ea typeface="DFPWeiBei-B5" panose="03000700000000000000" pitchFamily="66" charset="-120"/>
              </a:rPr>
              <a:t>在天上、地上、地底下，</a:t>
            </a:r>
            <a:r>
              <a:rPr lang="zh-TW" altLang="en-US" sz="4800" dirty="0">
                <a:solidFill>
                  <a:srgbClr val="C00000"/>
                </a:solidFill>
                <a:effectLst/>
                <a:latin typeface="Candara" panose="020E0502030303020204" pitchFamily="34" charset="0"/>
                <a:ea typeface="DFPWeiBei-B5" panose="03000700000000000000" pitchFamily="66" charset="-120"/>
              </a:rPr>
              <a:t>沒有能展開、能觀看那書卷的</a:t>
            </a:r>
            <a:r>
              <a:rPr lang="zh-TW" altLang="en-US" sz="4800" dirty="0">
                <a:effectLst/>
                <a:latin typeface="Candara" panose="020E0502030303020204" pitchFamily="34" charset="0"/>
                <a:ea typeface="DFPWeiBei-B5" panose="03000700000000000000" pitchFamily="66" charset="-120"/>
              </a:rPr>
              <a:t>。</a:t>
            </a:r>
            <a:r>
              <a:rPr lang="en-US" sz="4800" dirty="0">
                <a:effectLst/>
                <a:latin typeface="Candara" panose="020E0502030303020204" pitchFamily="34" charset="0"/>
                <a:ea typeface="DFPWeiBei-B5" panose="03000700000000000000" pitchFamily="66" charset="-120"/>
              </a:rPr>
              <a:t> 4 </a:t>
            </a:r>
            <a:r>
              <a:rPr lang="zh-TW" altLang="en-US" sz="4800" dirty="0">
                <a:effectLst/>
                <a:latin typeface="Candara" panose="020E0502030303020204" pitchFamily="34" charset="0"/>
                <a:ea typeface="DFPWeiBei-B5" panose="03000700000000000000" pitchFamily="66" charset="-120"/>
              </a:rPr>
              <a:t>因為沒有配展開、配觀看那書卷的，我就大哭。</a:t>
            </a:r>
            <a:endParaRPr lang="en-US" sz="4800" dirty="0">
              <a:effectLst/>
              <a:latin typeface="Candara" panose="020E0502030303020204" pitchFamily="34" charset="0"/>
              <a:ea typeface="DFPWeiBei-B5" panose="03000700000000000000" pitchFamily="66" charset="-120"/>
            </a:endParaRPr>
          </a:p>
        </p:txBody>
      </p:sp>
    </p:spTree>
    <p:extLst>
      <p:ext uri="{BB962C8B-B14F-4D97-AF65-F5344CB8AC3E}">
        <p14:creationId xmlns:p14="http://schemas.microsoft.com/office/powerpoint/2010/main" val="4212369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694944" y="919162"/>
            <a:ext cx="7415593" cy="5019675"/>
          </a:xfrm>
        </p:spPr>
        <p:txBody>
          <a:bodyPr vert="horz" lIns="91440" tIns="45720" rIns="91440" bIns="45720" rtlCol="0" anchor="ctr">
            <a:noAutofit/>
          </a:bodyPr>
          <a:lstStyle/>
          <a:p>
            <a:pPr marL="0" marR="0" indent="0" hangingPunct="1">
              <a:lnSpc>
                <a:spcPct val="110000"/>
              </a:lnSpc>
              <a:spcBef>
                <a:spcPts val="600"/>
              </a:spcBef>
              <a:spcAft>
                <a:spcPts val="600"/>
              </a:spcAft>
              <a:buNone/>
            </a:pPr>
            <a:r>
              <a:rPr lang="en-US" altLang="zh-CN" sz="4800" dirty="0">
                <a:solidFill>
                  <a:srgbClr val="00008A"/>
                </a:solidFill>
                <a:effectLst/>
                <a:latin typeface="DFYuanMedium-B5" panose="020F0509000000000000" pitchFamily="49" charset="-120"/>
                <a:ea typeface="DFYuanMedium-B5" panose="020F0509000000000000" pitchFamily="49" charset="-120"/>
              </a:rPr>
              <a:t>『</a:t>
            </a:r>
            <a:r>
              <a:rPr lang="zh-CN" altLang="en-US" sz="4800" dirty="0">
                <a:solidFill>
                  <a:srgbClr val="00008A"/>
                </a:solidFill>
                <a:effectLst/>
                <a:latin typeface="DFYuanMedium-B5" panose="020F0509000000000000" pitchFamily="49" charset="-120"/>
                <a:ea typeface="DFYuanMedium-B5" panose="020F0509000000000000" pitchFamily="49" charset="-120"/>
              </a:rPr>
              <a:t>約翰大哭</a:t>
            </a:r>
            <a:r>
              <a:rPr lang="en-US" altLang="zh-CN" sz="4800" dirty="0">
                <a:solidFill>
                  <a:srgbClr val="00008A"/>
                </a:solidFill>
                <a:effectLst/>
                <a:latin typeface="DFYuanMedium-B5" panose="020F0509000000000000" pitchFamily="49" charset="-120"/>
                <a:ea typeface="DFYuanMedium-B5" panose="020F0509000000000000" pitchFamily="49" charset="-120"/>
              </a:rPr>
              <a:t>』</a:t>
            </a:r>
            <a:r>
              <a:rPr lang="zh-CN" altLang="en-US" sz="4800" dirty="0">
                <a:solidFill>
                  <a:srgbClr val="00008A"/>
                </a:solidFill>
                <a:effectLst/>
                <a:latin typeface="DFYuanMedium-B5" panose="020F0509000000000000" pitchFamily="49" charset="-120"/>
                <a:ea typeface="DFYuanMedium-B5" panose="020F0509000000000000" pitchFamily="49" charset="-120"/>
              </a:rPr>
              <a:t>：</a:t>
            </a:r>
            <a:endParaRPr lang="en-US" altLang="zh-CN" sz="4800" dirty="0">
              <a:solidFill>
                <a:srgbClr val="00008A"/>
              </a:solidFill>
              <a:effectLst/>
              <a:latin typeface="DFYuanMedium-B5" panose="020F0509000000000000" pitchFamily="49" charset="-120"/>
              <a:ea typeface="DFYuanMedium-B5" panose="020F0509000000000000" pitchFamily="49" charset="-120"/>
            </a:endParaRPr>
          </a:p>
          <a:p>
            <a:pPr marL="0" marR="0" indent="0" hangingPunct="1">
              <a:lnSpc>
                <a:spcPct val="110000"/>
              </a:lnSpc>
              <a:spcBef>
                <a:spcPts val="600"/>
              </a:spcBef>
              <a:spcAft>
                <a:spcPts val="600"/>
              </a:spcAft>
              <a:buNone/>
            </a:pPr>
            <a:r>
              <a:rPr lang="zh-TW" sz="4800" dirty="0">
                <a:solidFill>
                  <a:srgbClr val="003300"/>
                </a:solidFill>
                <a:effectLst/>
                <a:latin typeface="DFWeiBei-B5" panose="03000709000000000000" pitchFamily="65" charset="-120"/>
                <a:ea typeface="DFWeiBei-B5" panose="03000709000000000000" pitchFamily="65" charset="-120"/>
              </a:rPr>
              <a:t>若是書卷不能被打開就表示上帝審判與救贖的計劃還</a:t>
            </a:r>
            <a:r>
              <a:rPr lang="zh-CN" altLang="en-US" sz="4800" dirty="0">
                <a:solidFill>
                  <a:srgbClr val="003300"/>
                </a:solidFill>
                <a:latin typeface="DFWeiBei-B5" panose="03000709000000000000" pitchFamily="65" charset="-120"/>
                <a:ea typeface="DFWeiBei-B5" panose="03000709000000000000" pitchFamily="65" charset="-120"/>
              </a:rPr>
              <a:t>未</a:t>
            </a:r>
            <a:r>
              <a:rPr lang="zh-CN" altLang="en-US" sz="4800" dirty="0">
                <a:solidFill>
                  <a:srgbClr val="003300"/>
                </a:solidFill>
                <a:effectLst/>
                <a:latin typeface="DFWeiBei-B5" panose="03000709000000000000" pitchFamily="65" charset="-120"/>
                <a:ea typeface="DFWeiBei-B5" panose="03000709000000000000" pitchFamily="65" charset="-120"/>
              </a:rPr>
              <a:t>顯明</a:t>
            </a:r>
            <a:r>
              <a:rPr lang="zh-TW" sz="4800" dirty="0">
                <a:solidFill>
                  <a:srgbClr val="003300"/>
                </a:solidFill>
                <a:effectLst/>
                <a:latin typeface="DFWeiBei-B5" panose="03000709000000000000" pitchFamily="65" charset="-120"/>
                <a:ea typeface="DFWeiBei-B5" panose="03000709000000000000" pitchFamily="65" charset="-120"/>
              </a:rPr>
              <a:t>，公義</a:t>
            </a:r>
            <a:r>
              <a:rPr lang="zh-CN" altLang="en-US" sz="4800" dirty="0">
                <a:solidFill>
                  <a:srgbClr val="003300"/>
                </a:solidFill>
                <a:effectLst/>
                <a:latin typeface="DFWeiBei-B5" panose="03000709000000000000" pitchFamily="65" charset="-120"/>
                <a:ea typeface="DFWeiBei-B5" panose="03000709000000000000" pitchFamily="65" charset="-120"/>
              </a:rPr>
              <a:t>尚未彰顯</a:t>
            </a:r>
            <a:r>
              <a:rPr lang="zh-TW" sz="4800" dirty="0">
                <a:solidFill>
                  <a:srgbClr val="003300"/>
                </a:solidFill>
                <a:effectLst/>
                <a:latin typeface="DFWeiBei-B5" panose="03000709000000000000" pitchFamily="65" charset="-120"/>
                <a:ea typeface="DFWeiBei-B5" panose="03000709000000000000" pitchFamily="65" charset="-120"/>
              </a:rPr>
              <a:t>，聖民還要繼續受苦。</a:t>
            </a:r>
            <a:endParaRPr lang="en-US" sz="4800" dirty="0">
              <a:solidFill>
                <a:srgbClr val="003300"/>
              </a:solidFill>
              <a:effectLst/>
              <a:latin typeface="DFWeiBei-B5" panose="03000709000000000000" pitchFamily="65" charset="-120"/>
              <a:ea typeface="DFWeiBei-B5" panose="03000709000000000000" pitchFamily="65" charset="-120"/>
            </a:endParaRPr>
          </a:p>
        </p:txBody>
      </p:sp>
    </p:spTree>
    <p:extLst>
      <p:ext uri="{BB962C8B-B14F-4D97-AF65-F5344CB8AC3E}">
        <p14:creationId xmlns:p14="http://schemas.microsoft.com/office/powerpoint/2010/main" val="9480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74786" y="448408"/>
            <a:ext cx="8212014" cy="5943600"/>
          </a:xfrm>
        </p:spPr>
        <p:txBody>
          <a:bodyPr vert="horz" lIns="91440" tIns="45720" rIns="91440" bIns="45720" rtlCol="0" anchor="ctr">
            <a:normAutofit/>
          </a:bodyPr>
          <a:lstStyle/>
          <a:p>
            <a:pPr marL="57150" marR="0" indent="0" hangingPunct="1">
              <a:lnSpc>
                <a:spcPct val="110000"/>
              </a:lnSpc>
              <a:spcBef>
                <a:spcPts val="600"/>
              </a:spcBef>
              <a:spcAft>
                <a:spcPts val="600"/>
              </a:spcAft>
              <a:buNone/>
            </a:pPr>
            <a:r>
              <a:rPr lang="zh-CN" altLang="en-US" sz="4800" dirty="0">
                <a:latin typeface="Candara" panose="020E0502030303020204" pitchFamily="34" charset="0"/>
                <a:ea typeface="DFPWeiBei-B5" panose="03000700000000000000" pitchFamily="66" charset="-120"/>
              </a:rPr>
              <a:t>啟示錄 </a:t>
            </a:r>
            <a:r>
              <a:rPr lang="en-US" altLang="zh-CN" sz="4800" dirty="0">
                <a:latin typeface="Candara" panose="020E0502030303020204" pitchFamily="34" charset="0"/>
                <a:ea typeface="DFPWeiBei-B5" panose="03000700000000000000" pitchFamily="66" charset="-120"/>
              </a:rPr>
              <a:t>5:</a:t>
            </a:r>
            <a:r>
              <a:rPr lang="en-GB"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5</a:t>
            </a:r>
            <a:r>
              <a:rPr lang="en-GB" sz="4800" dirty="0">
                <a:solidFill>
                  <a:schemeClr val="tx2"/>
                </a:solidFill>
                <a:effectLst/>
                <a:latin typeface="Candara" panose="020E0502030303020204" pitchFamily="34" charset="0"/>
                <a:ea typeface="DFWeiBei-B5" panose="03000709000000000000" pitchFamily="65" charset="-120"/>
              </a:rPr>
              <a:t> </a:t>
            </a:r>
            <a:r>
              <a:rPr lang="zh-TW"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長老中有一位對我說：「不要哭。看哪，</a:t>
            </a:r>
            <a:r>
              <a:rPr lang="zh-TW" sz="4800" dirty="0">
                <a:solidFill>
                  <a:srgbClr val="C00000"/>
                </a:solidFill>
                <a:effectLst/>
                <a:latin typeface="Candara" panose="020E0502030303020204" pitchFamily="34" charset="0"/>
                <a:ea typeface="DFWeiBei-B5" panose="03000709000000000000" pitchFamily="65" charset="-120"/>
                <a:cs typeface="Times New Roman" panose="02020603050405020304" pitchFamily="18" charset="0"/>
              </a:rPr>
              <a:t>猶大支派中的獅子</a:t>
            </a:r>
            <a:r>
              <a:rPr lang="zh-TW" sz="48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a:t>
            </a:r>
            <a:r>
              <a:rPr lang="zh-TW" sz="4800" u="sng" dirty="0">
                <a:solidFill>
                  <a:srgbClr val="C00000"/>
                </a:solidFill>
                <a:effectLst/>
                <a:latin typeface="Candara" panose="020E0502030303020204" pitchFamily="34" charset="0"/>
                <a:ea typeface="DFWeiBei-B5" panose="03000709000000000000" pitchFamily="65" charset="-120"/>
                <a:cs typeface="Times New Roman" panose="02020603050405020304" pitchFamily="18" charset="0"/>
              </a:rPr>
              <a:t>大衛的根</a:t>
            </a:r>
            <a:r>
              <a:rPr lang="zh-TW"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a:t>
            </a:r>
            <a:r>
              <a:rPr lang="zh-TW" sz="4800" u="sng"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他已得勝</a:t>
            </a:r>
            <a:r>
              <a:rPr lang="zh-TW"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，能以展開那書卷、揭開那七印！」</a:t>
            </a:r>
            <a:endParaRPr lang="en-US" sz="4800" dirty="0">
              <a:solidFill>
                <a:schemeClr val="tx2"/>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239399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84DBF8-175B-613A-7604-51FDD40C3FE7}"/>
              </a:ext>
            </a:extLst>
          </p:cNvPr>
          <p:cNvSpPr>
            <a:spLocks noGrp="1"/>
          </p:cNvSpPr>
          <p:nvPr>
            <p:ph type="title"/>
          </p:nvPr>
        </p:nvSpPr>
        <p:spPr>
          <a:xfrm>
            <a:off x="457200" y="105508"/>
            <a:ext cx="8229600" cy="1266092"/>
          </a:xfrm>
        </p:spPr>
        <p:txBody>
          <a:bodyPr>
            <a:noAutofit/>
          </a:bodyPr>
          <a:lstStyle/>
          <a:p>
            <a:pPr algn="ctr"/>
            <a:r>
              <a:rPr lang="en-GB" sz="44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r>
              <a:rPr lang="zh-TW" altLang="en-US" sz="44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猶大支派中的獅子</a:t>
            </a:r>
            <a:r>
              <a:rPr lang="en-GB" sz="44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 </a:t>
            </a:r>
            <a:br>
              <a:rPr lang="en-GB" sz="44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br>
            <a:r>
              <a:rPr lang="en-GB" sz="36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a:t>
            </a:r>
            <a:r>
              <a:rPr lang="zh-TW" altLang="en-US" sz="36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創 </a:t>
            </a:r>
            <a:r>
              <a:rPr lang="en-GB" sz="36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49:9-10) </a:t>
            </a:r>
            <a:endParaRPr lang="en-US" sz="3600" b="0" dirty="0">
              <a:solidFill>
                <a:srgbClr val="FFC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FC0DB18C-1250-415E-B7EF-4C774C0A761D}"/>
              </a:ext>
            </a:extLst>
          </p:cNvPr>
          <p:cNvSpPr>
            <a:spLocks noGrp="1"/>
          </p:cNvSpPr>
          <p:nvPr>
            <p:ph idx="1"/>
          </p:nvPr>
        </p:nvSpPr>
        <p:spPr/>
        <p:txBody>
          <a:bodyPr vert="horz" lIns="91440" tIns="45720" rIns="91440" bIns="45720" rtlCol="0" anchor="t">
            <a:normAutofit/>
          </a:bodyPr>
          <a:lstStyle/>
          <a:p>
            <a:pPr marL="0" lvl="0" indent="0">
              <a:lnSpc>
                <a:spcPct val="110000"/>
              </a:lnSpc>
              <a:spcBef>
                <a:spcPts val="1200"/>
              </a:spcBef>
              <a:spcAft>
                <a:spcPts val="600"/>
              </a:spcAft>
              <a:buNone/>
            </a:pPr>
            <a:r>
              <a:rPr lang="zh-TW" altLang="en-US" sz="4400" dirty="0">
                <a:solidFill>
                  <a:srgbClr val="000074"/>
                </a:solidFill>
                <a:latin typeface="Candara" panose="020E0502030303020204" pitchFamily="34" charset="0"/>
                <a:ea typeface="DFWeiBei-B5" panose="03000709000000000000" pitchFamily="65" charset="-120"/>
              </a:rPr>
              <a:t>猶大是個小獅子．我兒阿、你抓了食便上去．你屈下身去、臥如公獅、蹲如母獅、誰敢惹你。圭必不離猶大、杖必不離他兩腳之間、直等細羅</a:t>
            </a:r>
            <a:r>
              <a:rPr lang="en-US" altLang="zh-TW" dirty="0">
                <a:solidFill>
                  <a:srgbClr val="4B4BFF"/>
                </a:solidFill>
                <a:latin typeface="DFYuanMedium-B5" panose="020F0509000000000000" pitchFamily="49" charset="-120"/>
                <a:ea typeface="DFYuanMedium-B5" panose="020F0509000000000000" pitchFamily="49" charset="-120"/>
              </a:rPr>
              <a:t>〔</a:t>
            </a:r>
            <a:r>
              <a:rPr lang="zh-TW" altLang="en-US" dirty="0">
                <a:solidFill>
                  <a:srgbClr val="4B4BFF"/>
                </a:solidFill>
                <a:latin typeface="DFYuanMedium-B5" panose="020F0509000000000000" pitchFamily="49" charset="-120"/>
                <a:ea typeface="DFYuanMedium-B5" panose="020F0509000000000000" pitchFamily="49" charset="-120"/>
              </a:rPr>
              <a:t>就是賜平安者</a:t>
            </a:r>
            <a:r>
              <a:rPr lang="en-US" altLang="zh-TW" dirty="0">
                <a:solidFill>
                  <a:srgbClr val="4B4BFF"/>
                </a:solidFill>
                <a:latin typeface="DFYuanMedium-B5" panose="020F0509000000000000" pitchFamily="49" charset="-120"/>
                <a:ea typeface="DFYuanMedium-B5" panose="020F0509000000000000" pitchFamily="49" charset="-120"/>
              </a:rPr>
              <a:t>〕</a:t>
            </a:r>
            <a:r>
              <a:rPr lang="zh-TW" altLang="en-US" sz="4400" dirty="0">
                <a:solidFill>
                  <a:srgbClr val="000074"/>
                </a:solidFill>
                <a:latin typeface="Candara" panose="020E0502030303020204" pitchFamily="34" charset="0"/>
                <a:ea typeface="DFWeiBei-B5" panose="03000709000000000000" pitchFamily="65" charset="-120"/>
              </a:rPr>
              <a:t>來到、萬民都必歸順。</a:t>
            </a:r>
            <a:endParaRPr lang="en-US" sz="4400" dirty="0">
              <a:solidFill>
                <a:srgbClr val="000074"/>
              </a:solidFill>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80327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F596-F204-FBF2-E568-DF8BDCDE11C0}"/>
              </a:ext>
            </a:extLst>
          </p:cNvPr>
          <p:cNvSpPr>
            <a:spLocks noGrp="1"/>
          </p:cNvSpPr>
          <p:nvPr>
            <p:ph type="title"/>
          </p:nvPr>
        </p:nvSpPr>
        <p:spPr/>
        <p:txBody>
          <a:bodyPr>
            <a:noAutofit/>
          </a:bodyPr>
          <a:lstStyle/>
          <a:p>
            <a:pPr algn="ctr"/>
            <a:r>
              <a:rPr lang="en-GB" sz="48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r>
              <a:rPr lang="zh-TW" altLang="en-US" sz="48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大衛的根</a:t>
            </a:r>
            <a:r>
              <a:rPr lang="en-GB" sz="48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r>
              <a:rPr lang="en-GB" sz="4800" b="0" dirty="0">
                <a:solidFill>
                  <a:srgbClr val="FFC000"/>
                </a:soli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 </a:t>
            </a:r>
            <a:br>
              <a:rPr lang="en-GB" sz="4800" b="0" dirty="0">
                <a:solidFill>
                  <a:srgbClr val="FFC000"/>
                </a:soli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br>
            <a:r>
              <a:rPr lang="en-GB" sz="3200" b="0" dirty="0">
                <a:solidFill>
                  <a:srgbClr val="FFC000"/>
                </a:soli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a:t>
            </a:r>
            <a:r>
              <a:rPr lang="zh-CN" altLang="en-US" sz="32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以賽亞書 </a:t>
            </a:r>
            <a:r>
              <a:rPr lang="en-GB" sz="32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11:1</a:t>
            </a:r>
            <a:r>
              <a:rPr lang="en-GB" sz="3200" b="0" dirty="0">
                <a:solidFill>
                  <a:srgbClr val="FFC000"/>
                </a:soli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 </a:t>
            </a:r>
            <a:r>
              <a:rPr lang="en-GB" sz="32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10</a:t>
            </a:r>
            <a:r>
              <a:rPr lang="zh-TW" altLang="en-US" sz="32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r>
              <a:rPr lang="zh-CN" altLang="en-US" sz="32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啟示錄 </a:t>
            </a:r>
            <a:r>
              <a:rPr lang="en-GB" sz="32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22:16</a:t>
            </a:r>
            <a:r>
              <a:rPr lang="en-GB" sz="3200" b="0" dirty="0">
                <a:solidFill>
                  <a:srgbClr val="FFC000"/>
                </a:solidFill>
                <a:effectLst>
                  <a:outerShdw blurRad="38100" dist="38100" dir="2700000" algn="tl">
                    <a:srgbClr val="000000">
                      <a:alpha val="43137"/>
                    </a:srgbClr>
                  </a:outerShdw>
                </a:effectLst>
                <a:latin typeface="Candara" panose="020E0502030303020204" pitchFamily="34" charset="0"/>
                <a:ea typeface="SimSun" panose="02010600030101010101" pitchFamily="2" charset="-122"/>
                <a:cs typeface="Times New Roman" panose="02020603050405020304" pitchFamily="18" charset="0"/>
              </a:rPr>
              <a:t>)</a:t>
            </a:r>
            <a:endParaRPr lang="en-US" sz="4000" b="0" dirty="0">
              <a:solidFill>
                <a:srgbClr val="FFC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1"/>
          </p:nvPr>
        </p:nvSpPr>
        <p:spPr>
          <a:xfrm>
            <a:off x="703384" y="1775191"/>
            <a:ext cx="7983415" cy="4625609"/>
          </a:xfrm>
        </p:spPr>
        <p:txBody>
          <a:bodyPr vert="horz" lIns="91440" tIns="45720" rIns="91440" bIns="45720" rtlCol="0" anchor="t">
            <a:normAutofit/>
          </a:bodyPr>
          <a:lstStyle/>
          <a:p>
            <a:pPr marL="0" lvl="0" indent="0">
              <a:lnSpc>
                <a:spcPct val="110000"/>
              </a:lnSpc>
              <a:spcBef>
                <a:spcPts val="600"/>
              </a:spcBef>
              <a:spcAft>
                <a:spcPts val="600"/>
              </a:spcAft>
              <a:buNone/>
            </a:pPr>
            <a:r>
              <a:rPr lang="zh-CN" altLang="en-US" sz="48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以賽亞書 </a:t>
            </a:r>
            <a:r>
              <a:rPr lang="en-GB" sz="48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1</a:t>
            </a:r>
            <a:r>
              <a:rPr lang="en-US" altLang="zh-CN" sz="48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1</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a:t>
            </a:r>
            <a:r>
              <a:rPr lang="zh-CN"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a:t>
            </a:r>
            <a:r>
              <a:rPr lang="en-US" altLang="zh-CN"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1 </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從</a:t>
            </a:r>
            <a:r>
              <a:rPr lang="zh-TW" sz="4400" dirty="0">
                <a:solidFill>
                  <a:srgbClr val="00B050"/>
                </a:solidFill>
                <a:effectLst/>
                <a:latin typeface="Candara" panose="020E0502030303020204" pitchFamily="34" charset="0"/>
                <a:ea typeface="DFWeiBei-B5" panose="03000709000000000000" pitchFamily="65" charset="-120"/>
                <a:cs typeface="Times New Roman" panose="02020603050405020304" pitchFamily="18" charset="0"/>
              </a:rPr>
              <a:t>耶西的</a:t>
            </a:r>
            <a:r>
              <a:rPr lang="zh-TW" sz="4400" u="sng" dirty="0">
                <a:solidFill>
                  <a:srgbClr val="00B050"/>
                </a:solidFill>
                <a:effectLst/>
                <a:latin typeface="Candara" panose="020E0502030303020204" pitchFamily="34" charset="0"/>
                <a:ea typeface="DFWeiBei-B5" panose="03000709000000000000" pitchFamily="65" charset="-120"/>
                <a:cs typeface="Times New Roman" panose="02020603050405020304" pitchFamily="18" charset="0"/>
              </a:rPr>
              <a:t>本</a:t>
            </a:r>
            <a:r>
              <a:rPr lang="en-US" altLang="zh-TW" sz="3600" dirty="0">
                <a:solidFill>
                  <a:srgbClr val="0000FF"/>
                </a:solidFill>
                <a:latin typeface="Candara" panose="020E0502030303020204" pitchFamily="34" charset="0"/>
                <a:ea typeface="DFWeiBei-B5" panose="03000709000000000000" pitchFamily="65" charset="-120"/>
                <a:cs typeface="Times New Roman" panose="02020603050405020304" pitchFamily="18" charset="0"/>
              </a:rPr>
              <a:t>(</a:t>
            </a:r>
            <a:r>
              <a:rPr lang="en-US" sz="4800" b="0" i="0" u="none" strike="noStrike" baseline="0" dirty="0">
                <a:solidFill>
                  <a:srgbClr val="0000FF"/>
                </a:solidFill>
                <a:latin typeface="Bwhebb" panose="02020603050405020304" pitchFamily="18" charset="0"/>
              </a:rPr>
              <a:t>[</a:t>
            </a:r>
            <a:r>
              <a:rPr lang="en-US" sz="4800" b="0" i="0" u="none" strike="noStrike" baseline="0" dirty="0" err="1">
                <a:solidFill>
                  <a:srgbClr val="0000FF"/>
                </a:solidFill>
                <a:latin typeface="Bwhebb" panose="02020603050405020304" pitchFamily="18" charset="0"/>
              </a:rPr>
              <a:t>z:G</a:t>
            </a:r>
            <a:r>
              <a:rPr lang="en-US" sz="4400" b="0" i="0" u="none" strike="noStrike" baseline="0" dirty="0">
                <a:solidFill>
                  <a:srgbClr val="0000FF"/>
                </a:solidFill>
                <a:latin typeface="Bwhebb" panose="02020603050405020304" pitchFamily="18" charset="0"/>
              </a:rPr>
              <a:t>&lt;</a:t>
            </a:r>
            <a:r>
              <a:rPr lang="en-US" sz="3600" dirty="0">
                <a:solidFill>
                  <a:srgbClr val="0000FF"/>
                </a:solidFill>
                <a:latin typeface="Candara" panose="020E0502030303020204" pitchFamily="34" charset="0"/>
              </a:rPr>
              <a:t>; </a:t>
            </a:r>
            <a:r>
              <a:rPr lang="en-US" altLang="zh-TW" sz="3600" i="1" dirty="0">
                <a:solidFill>
                  <a:srgbClr val="0000FF"/>
                </a:solidFill>
                <a:latin typeface="Candara" panose="020E0502030303020204" pitchFamily="34" charset="0"/>
                <a:ea typeface="DFWeiBei-B5" panose="03000709000000000000" pitchFamily="65" charset="-120"/>
                <a:cs typeface="Times New Roman" panose="02020603050405020304" pitchFamily="18" charset="0"/>
              </a:rPr>
              <a:t>stem</a:t>
            </a:r>
            <a:r>
              <a:rPr lang="en-US" altLang="zh-TW" sz="3600" dirty="0">
                <a:solidFill>
                  <a:srgbClr val="0000FF"/>
                </a:solidFill>
                <a:latin typeface="Candara" panose="020E0502030303020204" pitchFamily="34" charset="0"/>
                <a:ea typeface="DFWeiBei-B5" panose="03000709000000000000" pitchFamily="65" charset="-120"/>
                <a:cs typeface="Times New Roman" panose="02020603050405020304" pitchFamily="18" charset="0"/>
              </a:rPr>
              <a:t>)</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必發一條</a:t>
            </a:r>
            <a:r>
              <a:rPr lang="en-US" altLang="zh-TW" sz="3600" dirty="0">
                <a:solidFill>
                  <a:srgbClr val="0000FF"/>
                </a:solidFill>
                <a:effectLst/>
                <a:latin typeface="Candara" panose="020E0502030303020204" pitchFamily="34" charset="0"/>
                <a:ea typeface="DFWeiBei-B5" panose="03000709000000000000" pitchFamily="65" charset="-120"/>
                <a:cs typeface="Times New Roman" panose="02020603050405020304" pitchFamily="18" charset="0"/>
              </a:rPr>
              <a:t>(</a:t>
            </a:r>
            <a:r>
              <a:rPr lang="en-US" sz="4400" dirty="0" err="1">
                <a:solidFill>
                  <a:srgbClr val="0000FF"/>
                </a:solidFill>
                <a:latin typeface="Bwhebb" panose="02020603050405020304" pitchFamily="18" charset="0"/>
              </a:rPr>
              <a:t>rj,xo</a:t>
            </a:r>
            <a:r>
              <a:rPr lang="en-US" sz="3600" dirty="0">
                <a:solidFill>
                  <a:srgbClr val="0000FF"/>
                </a:solidFill>
                <a:latin typeface="Candara" panose="020E0502030303020204" pitchFamily="34" charset="0"/>
              </a:rPr>
              <a:t>; </a:t>
            </a:r>
            <a:r>
              <a:rPr lang="en-US" altLang="zh-TW" sz="3600" i="1" dirty="0">
                <a:solidFill>
                  <a:srgbClr val="0000FF"/>
                </a:solidFill>
                <a:effectLst/>
                <a:latin typeface="Candara" panose="020E0502030303020204" pitchFamily="34" charset="0"/>
                <a:ea typeface="DFWeiBei-B5" panose="03000709000000000000" pitchFamily="65" charset="-120"/>
                <a:cs typeface="Times New Roman" panose="02020603050405020304" pitchFamily="18" charset="0"/>
              </a:rPr>
              <a:t>a branch</a:t>
            </a:r>
            <a:r>
              <a:rPr lang="en-US" altLang="zh-TW" sz="3600" dirty="0">
                <a:solidFill>
                  <a:srgbClr val="0000FF"/>
                </a:solidFill>
                <a:effectLst/>
                <a:latin typeface="Candara" panose="020E0502030303020204" pitchFamily="34" charset="0"/>
                <a:ea typeface="DFWeiBei-B5" panose="03000709000000000000" pitchFamily="65" charset="-120"/>
                <a:cs typeface="Times New Roman" panose="02020603050405020304" pitchFamily="18" charset="0"/>
              </a:rPr>
              <a:t>)</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、從他根生的枝子必結果實</a:t>
            </a:r>
            <a:r>
              <a:rPr lang="en-US" altLang="zh-TW" sz="4400" dirty="0">
                <a:solidFill>
                  <a:srgbClr val="000054"/>
                </a:solidFill>
                <a:latin typeface="Candara" panose="020E0502030303020204" pitchFamily="34" charset="0"/>
                <a:ea typeface="DFWeiBei-B5" panose="03000709000000000000" pitchFamily="65" charset="-120"/>
                <a:cs typeface="Times New Roman" panose="02020603050405020304" pitchFamily="18" charset="0"/>
              </a:rPr>
              <a:t>…</a:t>
            </a:r>
            <a:r>
              <a:rPr lang="en-GB"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10 </a:t>
            </a:r>
            <a:r>
              <a:rPr lang="zh-TW" sz="44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到那日</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a:t>
            </a:r>
            <a:r>
              <a:rPr lang="zh-TW" sz="4400" dirty="0">
                <a:solidFill>
                  <a:srgbClr val="00B050"/>
                </a:solidFill>
                <a:effectLst/>
                <a:latin typeface="Candara" panose="020E0502030303020204" pitchFamily="34" charset="0"/>
                <a:ea typeface="DFWeiBei-B5" panose="03000709000000000000" pitchFamily="65" charset="-120"/>
                <a:cs typeface="Times New Roman" panose="02020603050405020304" pitchFamily="18" charset="0"/>
              </a:rPr>
              <a:t>耶西的根</a:t>
            </a:r>
            <a:r>
              <a:rPr lang="en-US" altLang="zh-TW" sz="3600" dirty="0">
                <a:solidFill>
                  <a:srgbClr val="0000FF"/>
                </a:solidFill>
                <a:latin typeface="Candara" panose="020E0502030303020204" pitchFamily="34" charset="0"/>
                <a:ea typeface="DFWeiBei-B5" panose="03000709000000000000" pitchFamily="65" charset="-120"/>
                <a:cs typeface="Times New Roman" panose="02020603050405020304" pitchFamily="18" charset="0"/>
              </a:rPr>
              <a:t>(</a:t>
            </a:r>
            <a:r>
              <a:rPr lang="en-US" sz="4400" b="0" i="0" u="none" strike="noStrike" baseline="0" dirty="0" err="1">
                <a:solidFill>
                  <a:srgbClr val="0000FF"/>
                </a:solidFill>
                <a:latin typeface="Bwhebb" panose="02020603050405020304" pitchFamily="18" charset="0"/>
              </a:rPr>
              <a:t>vr,vo</a:t>
            </a:r>
            <a:r>
              <a:rPr lang="en-US" altLang="zh-TW" sz="3600" dirty="0">
                <a:solidFill>
                  <a:srgbClr val="0000FF"/>
                </a:solidFill>
                <a:latin typeface="Candara" panose="020E0502030303020204" pitchFamily="34" charset="0"/>
                <a:ea typeface="DFWeiBei-B5" panose="03000709000000000000" pitchFamily="65" charset="-120"/>
                <a:cs typeface="Times New Roman" panose="02020603050405020304" pitchFamily="18" charset="0"/>
              </a:rPr>
              <a:t>; root)</a:t>
            </a:r>
            <a:r>
              <a:rPr lang="zh-TW" sz="4400" u="sng"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立作萬民的大旗．外邦人必尋求他</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．他安息之所大有榮耀。』</a:t>
            </a:r>
            <a:endParaRPr lang="en-US" sz="4400" dirty="0">
              <a:effectLst/>
              <a:latin typeface="Candara" panose="020E0502030303020204" pitchFamily="34" charset="0"/>
              <a:ea typeface="DFWeiBei-B5" panose="03000709000000000000" pitchFamily="65" charset="-120"/>
              <a:cs typeface="Times New Roman" panose="02020603050405020304" pitchFamily="18" charset="0"/>
            </a:endParaRPr>
          </a:p>
        </p:txBody>
      </p:sp>
    </p:spTree>
    <p:extLst>
      <p:ext uri="{BB962C8B-B14F-4D97-AF65-F5344CB8AC3E}">
        <p14:creationId xmlns:p14="http://schemas.microsoft.com/office/powerpoint/2010/main" val="24767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86EF-1F82-E137-59D0-61CFDD743475}"/>
              </a:ext>
            </a:extLst>
          </p:cNvPr>
          <p:cNvSpPr>
            <a:spLocks noGrp="1"/>
          </p:cNvSpPr>
          <p:nvPr>
            <p:ph type="title"/>
          </p:nvPr>
        </p:nvSpPr>
        <p:spPr>
          <a:xfrm>
            <a:off x="457200" y="102694"/>
            <a:ext cx="8229600" cy="1198567"/>
          </a:xfrm>
        </p:spPr>
        <p:txBody>
          <a:bodyPr>
            <a:normAutofit/>
          </a:bodyPr>
          <a:lstStyle/>
          <a:p>
            <a:pPr algn="ctr"/>
            <a:r>
              <a:rPr lang="zh-CN" altLang="en-US" sz="5400" b="0" dirty="0">
                <a:solidFill>
                  <a:schemeClr val="bg1"/>
                </a:solidFill>
                <a:latin typeface="DFYuanBold-B5" panose="020F0709000000000000" pitchFamily="49" charset="-120"/>
                <a:ea typeface="DFYuanBold-B5" panose="020F0709000000000000" pitchFamily="49" charset="-120"/>
              </a:rPr>
              <a:t>經文主旨</a:t>
            </a:r>
            <a:r>
              <a:rPr lang="zh-TW" altLang="en-US" sz="5400" b="0" dirty="0">
                <a:solidFill>
                  <a:schemeClr val="bg1"/>
                </a:solidFill>
                <a:latin typeface="DFYuanBold-B5" panose="020F0709000000000000" pitchFamily="49" charset="-120"/>
                <a:ea typeface="DFYuanBold-B5" panose="020F0709000000000000" pitchFamily="49" charset="-120"/>
              </a:rPr>
              <a:t>：</a:t>
            </a:r>
            <a:endParaRPr lang="en-US" sz="5400" b="0" dirty="0">
              <a:solidFill>
                <a:srgbClr val="FFFF00"/>
              </a:solidFill>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AA722036-8B79-4A36-9FEF-2E416776D3FA}"/>
              </a:ext>
            </a:extLst>
          </p:cNvPr>
          <p:cNvSpPr>
            <a:spLocks noGrp="1"/>
          </p:cNvSpPr>
          <p:nvPr>
            <p:ph idx="1"/>
          </p:nvPr>
        </p:nvSpPr>
        <p:spPr>
          <a:xfrm>
            <a:off x="457200" y="1582615"/>
            <a:ext cx="8229600" cy="5046785"/>
          </a:xfrm>
        </p:spPr>
        <p:txBody>
          <a:bodyPr vert="horz" lIns="91440" tIns="45720" rIns="91440" bIns="45720" rtlCol="0" anchor="ctr">
            <a:normAutofit/>
          </a:bodyPr>
          <a:lstStyle/>
          <a:p>
            <a:pPr marL="457200" indent="-457200">
              <a:lnSpc>
                <a:spcPct val="110000"/>
              </a:lnSpc>
              <a:spcBef>
                <a:spcPts val="600"/>
              </a:spcBef>
              <a:spcAft>
                <a:spcPts val="600"/>
              </a:spcAft>
              <a:buClrTx/>
              <a:buSzPct val="100000"/>
              <a:buFont typeface="+mj-lt"/>
              <a:buAutoNum type="arabicPeriod"/>
            </a:pPr>
            <a:r>
              <a:rPr lang="zh-TW" sz="4000" dirty="0">
                <a:latin typeface="Candara" panose="020E0502030303020204" pitchFamily="34" charset="0"/>
                <a:ea typeface="DFYuanMedium-B5" panose="020F0509000000000000" pitchFamily="49" charset="-120"/>
              </a:rPr>
              <a:t>要我們</a:t>
            </a:r>
            <a:r>
              <a:rPr lang="zh-CN" altLang="en-US" sz="4000" dirty="0">
                <a:latin typeface="Candara" panose="020E0502030303020204" pitchFamily="34" charset="0"/>
                <a:ea typeface="DFYuanMedium-B5" panose="020F0509000000000000" pitchFamily="49" charset="-120"/>
              </a:rPr>
              <a:t>將</a:t>
            </a:r>
            <a:r>
              <a:rPr lang="zh-TW" sz="4000" dirty="0">
                <a:latin typeface="Candara" panose="020E0502030303020204" pitchFamily="34" charset="0"/>
                <a:ea typeface="DFYuanMedium-B5" panose="020F0509000000000000" pitchFamily="49" charset="-120"/>
              </a:rPr>
              <a:t>地上的敬拜</a:t>
            </a:r>
            <a:r>
              <a:rPr lang="zh-CN" altLang="en-US" sz="4000" dirty="0">
                <a:latin typeface="Candara" panose="020E0502030303020204" pitchFamily="34" charset="0"/>
                <a:ea typeface="DFYuanMedium-B5" panose="020F0509000000000000" pitchFamily="49" charset="-120"/>
              </a:rPr>
              <a:t>建基與</a:t>
            </a:r>
            <a:r>
              <a:rPr lang="zh-TW" sz="4000" dirty="0">
                <a:latin typeface="Candara" panose="020E0502030303020204" pitchFamily="34" charset="0"/>
                <a:ea typeface="DFYuanMedium-B5" panose="020F0509000000000000" pitchFamily="49" charset="-120"/>
              </a:rPr>
              <a:t>天上的敬拜上；</a:t>
            </a:r>
            <a:endParaRPr lang="en-US" altLang="zh-TW" sz="4000" dirty="0">
              <a:latin typeface="Candara" panose="020E0502030303020204" pitchFamily="34" charset="0"/>
              <a:ea typeface="DFYuanMedium-B5" panose="020F0509000000000000" pitchFamily="49" charset="-120"/>
            </a:endParaRPr>
          </a:p>
          <a:p>
            <a:pPr marL="457200" indent="-457200">
              <a:lnSpc>
                <a:spcPct val="110000"/>
              </a:lnSpc>
              <a:spcBef>
                <a:spcPts val="600"/>
              </a:spcBef>
              <a:spcAft>
                <a:spcPts val="600"/>
              </a:spcAft>
              <a:buClrTx/>
              <a:buSzPct val="100000"/>
              <a:buFont typeface="+mj-lt"/>
              <a:buAutoNum type="arabicPeriod"/>
            </a:pPr>
            <a:r>
              <a:rPr lang="zh-CN" altLang="en-US" sz="4000" dirty="0">
                <a:latin typeface="Candara" panose="020E0502030303020204" pitchFamily="34" charset="0"/>
                <a:ea typeface="DFYuanMedium-B5" panose="020F0509000000000000" pitchFamily="49" charset="-120"/>
              </a:rPr>
              <a:t>對比</a:t>
            </a:r>
            <a:r>
              <a:rPr lang="zh-TW" sz="4000" dirty="0">
                <a:latin typeface="Candara" panose="020E0502030303020204" pitchFamily="34" charset="0"/>
                <a:ea typeface="DFYuanMedium-B5" panose="020F0509000000000000" pitchFamily="49" charset="-120"/>
              </a:rPr>
              <a:t>上帝無與倫比的尊貴榮耀與地上該撒及所有掌權者的</a:t>
            </a:r>
            <a:r>
              <a:rPr lang="zh-CN" altLang="en-US" sz="4000" dirty="0">
                <a:latin typeface="Candara" panose="020E0502030303020204" pitchFamily="34" charset="0"/>
                <a:ea typeface="DFYuanMedium-B5" panose="020F0509000000000000" pitchFamily="49" charset="-120"/>
              </a:rPr>
              <a:t>虛榮</a:t>
            </a:r>
            <a:r>
              <a:rPr lang="zh-TW" sz="4000" dirty="0">
                <a:latin typeface="Candara" panose="020E0502030303020204" pitchFamily="34" charset="0"/>
                <a:ea typeface="DFYuanMedium-B5" panose="020F0509000000000000" pitchFamily="49" charset="-120"/>
              </a:rPr>
              <a:t>；</a:t>
            </a:r>
            <a:endParaRPr lang="en-GB" sz="4000" dirty="0">
              <a:latin typeface="Candara" panose="020E0502030303020204" pitchFamily="34" charset="0"/>
              <a:ea typeface="DFYuanMedium-B5" panose="020F0509000000000000" pitchFamily="49" charset="-120"/>
            </a:endParaRPr>
          </a:p>
          <a:p>
            <a:pPr marL="457200" indent="-457200">
              <a:lnSpc>
                <a:spcPct val="110000"/>
              </a:lnSpc>
              <a:spcBef>
                <a:spcPts val="600"/>
              </a:spcBef>
              <a:spcAft>
                <a:spcPts val="600"/>
              </a:spcAft>
              <a:buClrTx/>
              <a:buSzPct val="100000"/>
              <a:buFont typeface="+mj-lt"/>
              <a:buAutoNum type="arabicPeriod"/>
            </a:pPr>
            <a:r>
              <a:rPr lang="zh-TW" sz="4000" dirty="0">
                <a:latin typeface="Candara" panose="020E0502030303020204" pitchFamily="34" charset="0"/>
                <a:ea typeface="DFYuanMedium-B5" panose="020F0509000000000000" pitchFamily="49" charset="-120"/>
              </a:rPr>
              <a:t>顯明上帝的審判乃是建基於祂的聖潔</a:t>
            </a:r>
            <a:r>
              <a:rPr lang="zh-CN" altLang="en-US" sz="4000" dirty="0">
                <a:latin typeface="Candara" panose="020E0502030303020204" pitchFamily="34" charset="0"/>
                <a:ea typeface="DFYuanMedium-B5" panose="020F0509000000000000" pitchFamily="49" charset="-120"/>
              </a:rPr>
              <a:t>公義</a:t>
            </a:r>
            <a:r>
              <a:rPr lang="zh-TW" sz="4000" dirty="0">
                <a:latin typeface="Candara" panose="020E0502030303020204" pitchFamily="34" charset="0"/>
                <a:ea typeface="DFYuanMedium-B5" panose="020F0509000000000000" pitchFamily="49" charset="-120"/>
              </a:rPr>
              <a:t>與救贖大功</a:t>
            </a:r>
            <a:endParaRPr lang="en-US" sz="4000" dirty="0">
              <a:solidFill>
                <a:srgbClr val="00008A"/>
              </a:solidFill>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2691857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685800" y="695325"/>
            <a:ext cx="7772400" cy="5467350"/>
          </a:xfrm>
        </p:spPr>
        <p:txBody>
          <a:bodyPr vert="horz" lIns="91440" tIns="45720" rIns="91440" bIns="45720" rtlCol="0" anchor="t">
            <a:normAutofit/>
          </a:bodyPr>
          <a:lstStyle/>
          <a:p>
            <a:pPr marL="0" marR="0" lvl="0" indent="0" hangingPunct="1">
              <a:lnSpc>
                <a:spcPct val="110000"/>
              </a:lnSpc>
              <a:spcBef>
                <a:spcPts val="600"/>
              </a:spcBef>
              <a:spcAft>
                <a:spcPts val="600"/>
              </a:spcAft>
              <a:buNone/>
            </a:pPr>
            <a:r>
              <a:rPr lang="zh-CN" altLang="en-US" sz="4800" dirty="0">
                <a:solidFill>
                  <a:srgbClr val="000054"/>
                </a:solidFill>
                <a:latin typeface="Candara" panose="020E0502030303020204" pitchFamily="34" charset="0"/>
                <a:ea typeface="DFWeiBei-B5" panose="03000709000000000000" pitchFamily="65" charset="-120"/>
                <a:cs typeface="Times New Roman" panose="02020603050405020304" pitchFamily="18" charset="0"/>
              </a:rPr>
              <a:t>啟示錄 </a:t>
            </a:r>
            <a:r>
              <a:rPr lang="en-GB" sz="4800" dirty="0">
                <a:solidFill>
                  <a:srgbClr val="000054"/>
                </a:solidFill>
                <a:effectLst/>
                <a:latin typeface="Candara" panose="020E0502030303020204" pitchFamily="34" charset="0"/>
                <a:ea typeface="CWTEX-F" panose="02020600000000000000" pitchFamily="18" charset="-120"/>
                <a:cs typeface="Times New Roman" panose="02020603050405020304" pitchFamily="18" charset="0"/>
              </a:rPr>
              <a:t>22:16</a:t>
            </a:r>
            <a:r>
              <a:rPr lang="zh-TW" sz="4800" b="1" dirty="0">
                <a:solidFill>
                  <a:srgbClr val="000054"/>
                </a:solidFill>
                <a:effectLst/>
                <a:latin typeface="Candara" panose="020E0502030303020204" pitchFamily="34" charset="0"/>
                <a:ea typeface="CWTEX-F" panose="02020600000000000000" pitchFamily="18" charset="-120"/>
                <a:cs typeface="Times New Roman" panose="02020603050405020304" pitchFamily="18" charset="0"/>
              </a:rPr>
              <a:t>，</a:t>
            </a:r>
            <a:r>
              <a:rPr lang="zh-TW" sz="4800" dirty="0">
                <a:solidFill>
                  <a:srgbClr val="000054"/>
                </a:solidFill>
                <a:effectLst/>
                <a:latin typeface="DFWeiBei-B5" panose="03000709000000000000" pitchFamily="65" charset="-120"/>
                <a:ea typeface="DFWeiBei-B5" panose="03000709000000000000" pitchFamily="65" charset="-120"/>
                <a:cs typeface="Times New Roman" panose="02020603050405020304" pitchFamily="18" charset="0"/>
              </a:rPr>
              <a:t>『</a:t>
            </a:r>
            <a:r>
              <a:rPr lang="zh-TW" sz="4800" dirty="0">
                <a:solidFill>
                  <a:srgbClr val="C00000"/>
                </a:solidFill>
                <a:effectLst/>
                <a:latin typeface="DFWeiBei-B5" panose="03000709000000000000" pitchFamily="65" charset="-120"/>
                <a:ea typeface="DFWeiBei-B5" panose="03000709000000000000" pitchFamily="65" charset="-120"/>
                <a:cs typeface="Times New Roman" panose="02020603050405020304" pitchFamily="18" charset="0"/>
              </a:rPr>
              <a:t>我耶穌</a:t>
            </a:r>
            <a:r>
              <a:rPr lang="zh-TW" sz="4800" dirty="0">
                <a:solidFill>
                  <a:srgbClr val="000054"/>
                </a:solidFill>
                <a:effectLst/>
                <a:latin typeface="DFWeiBei-B5" panose="03000709000000000000" pitchFamily="65" charset="-120"/>
                <a:ea typeface="DFWeiBei-B5" panose="03000709000000000000" pitchFamily="65" charset="-120"/>
                <a:cs typeface="Times New Roman" panose="02020603050405020304" pitchFamily="18" charset="0"/>
              </a:rPr>
              <a:t>差遣我的使者為眾教會將這些事向你們證明。</a:t>
            </a:r>
            <a:r>
              <a:rPr lang="zh-TW" sz="4800" dirty="0">
                <a:solidFill>
                  <a:srgbClr val="C00000"/>
                </a:solidFill>
                <a:effectLst/>
                <a:latin typeface="DFWeiBei-B5" panose="03000709000000000000" pitchFamily="65" charset="-120"/>
                <a:ea typeface="DFWeiBei-B5" panose="03000709000000000000" pitchFamily="65" charset="-120"/>
                <a:cs typeface="Times New Roman" panose="02020603050405020304" pitchFamily="18" charset="0"/>
              </a:rPr>
              <a:t>我是大衛的根</a:t>
            </a:r>
            <a:r>
              <a:rPr lang="zh-TW" sz="4800" dirty="0">
                <a:solidFill>
                  <a:srgbClr val="000054"/>
                </a:solidFill>
                <a:effectLst/>
                <a:latin typeface="DFWeiBei-B5" panose="03000709000000000000" pitchFamily="65" charset="-120"/>
                <a:ea typeface="DFWeiBei-B5" panose="03000709000000000000" pitchFamily="65" charset="-120"/>
                <a:cs typeface="Times New Roman" panose="02020603050405020304" pitchFamily="18" charset="0"/>
              </a:rPr>
              <a:t>、又是他的後裔．我是明亮的晨星。』</a:t>
            </a:r>
            <a:endParaRPr lang="en-US" sz="4800" dirty="0">
              <a:effectLst/>
              <a:latin typeface="DFWeiBei-B5" panose="03000709000000000000" pitchFamily="65" charset="-120"/>
              <a:ea typeface="DFWeiBei-B5" panose="03000709000000000000" pitchFamily="65" charset="-120"/>
              <a:cs typeface="Times New Roman" panose="02020603050405020304" pitchFamily="18" charset="0"/>
            </a:endParaRPr>
          </a:p>
        </p:txBody>
      </p:sp>
    </p:spTree>
    <p:extLst>
      <p:ext uri="{BB962C8B-B14F-4D97-AF65-F5344CB8AC3E}">
        <p14:creationId xmlns:p14="http://schemas.microsoft.com/office/powerpoint/2010/main" val="41212269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62BC-4A48-7CCC-C53C-F87AD1E989FC}"/>
              </a:ext>
            </a:extLst>
          </p:cNvPr>
          <p:cNvSpPr>
            <a:spLocks noGrp="1"/>
          </p:cNvSpPr>
          <p:nvPr>
            <p:ph type="title"/>
          </p:nvPr>
        </p:nvSpPr>
        <p:spPr/>
        <p:txBody>
          <a:bodyPr>
            <a:normAutofit/>
          </a:bodyPr>
          <a:lstStyle/>
          <a:p>
            <a:pPr algn="ctr"/>
            <a:r>
              <a:rPr lang="en-GB" sz="48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r>
              <a:rPr lang="zh-TW" altLang="en-US" sz="48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祂已得勝</a:t>
            </a:r>
            <a:r>
              <a:rPr lang="en-GB" sz="4800" b="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endParaRPr lang="en-US" sz="4800" b="0" dirty="0">
              <a:solidFill>
                <a:srgbClr val="FFC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1"/>
          </p:nvPr>
        </p:nvSpPr>
        <p:spPr>
          <a:xfrm>
            <a:off x="703385" y="1775191"/>
            <a:ext cx="7763607" cy="4625609"/>
          </a:xfrm>
        </p:spPr>
        <p:txBody>
          <a:bodyPr vert="horz" lIns="91440" tIns="45720" rIns="91440" bIns="45720" rtlCol="0" anchor="ctr">
            <a:normAutofit/>
          </a:bodyPr>
          <a:lstStyle/>
          <a:p>
            <a:pPr marL="0" lvl="0" indent="0">
              <a:lnSpc>
                <a:spcPct val="110000"/>
              </a:lnSpc>
              <a:spcBef>
                <a:spcPts val="600"/>
              </a:spcBef>
              <a:spcAft>
                <a:spcPts val="600"/>
              </a:spcAft>
              <a:buNone/>
            </a:pPr>
            <a:r>
              <a:rPr lang="zh-TW" sz="4800" dirty="0">
                <a:solidFill>
                  <a:srgbClr val="000054"/>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4800" dirty="0">
                <a:solidFill>
                  <a:srgbClr val="000054"/>
                </a:solidFill>
                <a:effectLst/>
                <a:latin typeface="DFWeiBei-B5" panose="03000709000000000000" pitchFamily="65" charset="-120"/>
                <a:ea typeface="DFWeiBei-B5" panose="03000709000000000000" pitchFamily="65" charset="-120"/>
                <a:cs typeface="Times New Roman" panose="02020603050405020304" pitchFamily="18" charset="0"/>
              </a:rPr>
              <a:t>兒女既同有血肉之體、他也照樣親自成了血肉之體．特要</a:t>
            </a:r>
            <a:r>
              <a:rPr lang="zh-TW" sz="4800" dirty="0">
                <a:solidFill>
                  <a:srgbClr val="4B4BFF"/>
                </a:solidFill>
                <a:effectLst/>
                <a:latin typeface="DFWeiBei-B5" panose="03000709000000000000" pitchFamily="65" charset="-120"/>
                <a:ea typeface="DFWeiBei-B5" panose="03000709000000000000" pitchFamily="65" charset="-120"/>
                <a:cs typeface="Times New Roman" panose="02020603050405020304" pitchFamily="18" charset="0"/>
              </a:rPr>
              <a:t>藉</a:t>
            </a:r>
            <a:r>
              <a:rPr lang="zh-CN" sz="4800" dirty="0">
                <a:solidFill>
                  <a:srgbClr val="4B4BFF"/>
                </a:solidFill>
                <a:effectLst/>
                <a:latin typeface="DFWeiBei-B5" panose="03000709000000000000" pitchFamily="65" charset="-120"/>
                <a:ea typeface="DFWeiBei-B5" panose="03000709000000000000" pitchFamily="65" charset="-120"/>
                <a:cs typeface="SimSun" panose="02010600030101010101" pitchFamily="2" charset="-122"/>
              </a:rPr>
              <a:t>著</a:t>
            </a:r>
            <a:r>
              <a:rPr lang="zh-TW" sz="4800" dirty="0">
                <a:solidFill>
                  <a:srgbClr val="4B4BFF"/>
                </a:solidFill>
                <a:effectLst/>
                <a:latin typeface="DFWeiBei-B5" panose="03000709000000000000" pitchFamily="65" charset="-120"/>
                <a:ea typeface="DFWeiBei-B5" panose="03000709000000000000" pitchFamily="65" charset="-120"/>
                <a:cs typeface="CWTEX-F" panose="02020600000000000000" pitchFamily="18" charset="-120"/>
              </a:rPr>
              <a:t>死</a:t>
            </a:r>
            <a:r>
              <a:rPr lang="zh-TW" sz="4800" dirty="0">
                <a:solidFill>
                  <a:srgbClr val="000054"/>
                </a:solidFill>
                <a:effectLst/>
                <a:latin typeface="DFWeiBei-B5" panose="03000709000000000000" pitchFamily="65" charset="-120"/>
                <a:ea typeface="DFWeiBei-B5" panose="03000709000000000000" pitchFamily="65" charset="-120"/>
                <a:cs typeface="CWTEX-F" panose="02020600000000000000" pitchFamily="18" charset="-120"/>
              </a:rPr>
              <a:t>、</a:t>
            </a:r>
            <a:r>
              <a:rPr lang="zh-TW" sz="4800" dirty="0">
                <a:solidFill>
                  <a:srgbClr val="C00000"/>
                </a:solidFill>
                <a:effectLst/>
                <a:latin typeface="DFWeiBei-B5" panose="03000709000000000000" pitchFamily="65" charset="-120"/>
                <a:ea typeface="DFWeiBei-B5" panose="03000709000000000000" pitchFamily="65" charset="-120"/>
                <a:cs typeface="CWTEX-F" panose="02020600000000000000" pitchFamily="18" charset="-120"/>
              </a:rPr>
              <a:t>敗壞那掌死權的就是魔鬼</a:t>
            </a:r>
            <a:r>
              <a:rPr lang="zh-TW" sz="4800" dirty="0">
                <a:solidFill>
                  <a:srgbClr val="C00000"/>
                </a:solidFill>
                <a:effectLst/>
                <a:latin typeface="DFWeiBei-B5" panose="03000709000000000000" pitchFamily="65" charset="-120"/>
                <a:ea typeface="DFWeiBei-B5" panose="03000709000000000000" pitchFamily="65" charset="-120"/>
                <a:cs typeface="Times New Roman" panose="02020603050405020304" pitchFamily="18" charset="0"/>
              </a:rPr>
              <a:t>。</a:t>
            </a:r>
            <a:r>
              <a:rPr lang="zh-TW" sz="4800" dirty="0">
                <a:solidFill>
                  <a:srgbClr val="000054"/>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en-GB" sz="4000" dirty="0">
                <a:solidFill>
                  <a:schemeClr val="tx2"/>
                </a:solidFill>
                <a:latin typeface="Candara" panose="020E0502030303020204" pitchFamily="34" charset="0"/>
                <a:ea typeface="SimSun" panose="02010600030101010101" pitchFamily="2" charset="-122"/>
                <a:cs typeface="Times New Roman" panose="02020603050405020304" pitchFamily="18" charset="0"/>
              </a:rPr>
              <a:t>(</a:t>
            </a:r>
            <a:r>
              <a:rPr lang="zh-CN" altLang="en-US" sz="4000" dirty="0">
                <a:solidFill>
                  <a:schemeClr val="tx2"/>
                </a:solidFill>
                <a:latin typeface="Candara" panose="020E0502030303020204" pitchFamily="34" charset="0"/>
                <a:ea typeface="DFYuanMedium-B5" panose="020F0509000000000000" pitchFamily="49" charset="-120"/>
                <a:cs typeface="Times New Roman" panose="02020603050405020304" pitchFamily="18" charset="0"/>
              </a:rPr>
              <a:t>希伯來書</a:t>
            </a:r>
            <a:r>
              <a:rPr lang="en-GB" sz="4000" dirty="0">
                <a:solidFill>
                  <a:schemeClr val="tx2"/>
                </a:solidFill>
                <a:latin typeface="Candara" panose="020E0502030303020204" pitchFamily="34" charset="0"/>
                <a:ea typeface="DFYuanMedium-B5" panose="020F0509000000000000" pitchFamily="49" charset="-120"/>
                <a:cs typeface="Times New Roman" panose="02020603050405020304" pitchFamily="18" charset="0"/>
              </a:rPr>
              <a:t>2:14</a:t>
            </a:r>
            <a:r>
              <a:rPr lang="en-GB" sz="4000" dirty="0">
                <a:solidFill>
                  <a:schemeClr val="tx2"/>
                </a:solidFill>
                <a:latin typeface="Candara" panose="020E0502030303020204" pitchFamily="34" charset="0"/>
                <a:ea typeface="SimSun" panose="02010600030101010101" pitchFamily="2" charset="-122"/>
                <a:cs typeface="Times New Roman" panose="02020603050405020304" pitchFamily="18" charset="0"/>
              </a:rPr>
              <a:t>) </a:t>
            </a:r>
            <a:endParaRPr lang="en-US" sz="4800" dirty="0">
              <a:solidFill>
                <a:schemeClr val="tx2"/>
              </a:solidFill>
              <a:latin typeface="DFWeiBei-B5" panose="03000709000000000000" pitchFamily="65" charset="-120"/>
              <a:ea typeface="DFWeiBei-B5" panose="03000709000000000000" pitchFamily="65" charset="-120"/>
              <a:cs typeface="Times New Roman" panose="02020603050405020304" pitchFamily="18" charset="0"/>
            </a:endParaRPr>
          </a:p>
        </p:txBody>
      </p:sp>
    </p:spTree>
    <p:extLst>
      <p:ext uri="{BB962C8B-B14F-4D97-AF65-F5344CB8AC3E}">
        <p14:creationId xmlns:p14="http://schemas.microsoft.com/office/powerpoint/2010/main" val="1208178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62BC-4A48-7CCC-C53C-F87AD1E989FC}"/>
              </a:ext>
            </a:extLst>
          </p:cNvPr>
          <p:cNvSpPr>
            <a:spLocks noGrp="1"/>
          </p:cNvSpPr>
          <p:nvPr>
            <p:ph type="title"/>
          </p:nvPr>
        </p:nvSpPr>
        <p:spPr/>
        <p:txBody>
          <a:bodyPr>
            <a:normAutofit/>
          </a:bodyPr>
          <a:lstStyle/>
          <a:p>
            <a:pPr algn="ctr"/>
            <a:r>
              <a:rPr lang="en-US" altLang="zh-CN" sz="4800" b="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Times New Roman" panose="02020603050405020304" pitchFamily="18" charset="0"/>
              </a:rPr>
              <a:t>『</a:t>
            </a:r>
            <a:r>
              <a:rPr lang="zh-CN" altLang="en-US" sz="4800" b="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Times New Roman" panose="02020603050405020304" pitchFamily="18" charset="0"/>
              </a:rPr>
              <a:t>被殺的羔羊</a:t>
            </a:r>
            <a:r>
              <a:rPr lang="en-US" altLang="zh-CN" sz="4800" b="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Times New Roman" panose="02020603050405020304" pitchFamily="18" charset="0"/>
              </a:rPr>
              <a:t>』</a:t>
            </a:r>
            <a:r>
              <a:rPr lang="en-GB" sz="4800" b="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Times New Roman" panose="02020603050405020304" pitchFamily="18" charset="0"/>
              </a:rPr>
              <a:t> </a:t>
            </a:r>
            <a:endParaRPr lang="en-US" sz="4800" b="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1"/>
          </p:nvPr>
        </p:nvSpPr>
        <p:spPr>
          <a:xfrm>
            <a:off x="703384" y="1775191"/>
            <a:ext cx="7789985" cy="4625609"/>
          </a:xfrm>
        </p:spPr>
        <p:txBody>
          <a:bodyPr vert="horz" lIns="91440" tIns="45720" rIns="91440" bIns="45720" rtlCol="0" anchor="ctr">
            <a:normAutofit/>
          </a:bodyPr>
          <a:lstStyle/>
          <a:p>
            <a:pPr marL="0" marR="0" lvl="0" indent="0">
              <a:lnSpc>
                <a:spcPct val="110000"/>
              </a:lnSpc>
              <a:spcBef>
                <a:spcPts val="600"/>
              </a:spcBef>
              <a:spcAft>
                <a:spcPts val="0"/>
              </a:spcAft>
              <a:buNone/>
            </a:pPr>
            <a:r>
              <a:rPr lang="zh-TW"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約翰看到誰是那位配展開書卷、揭開七印的</a:t>
            </a:r>
            <a:r>
              <a:rPr lang="en-US"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 “</a:t>
            </a:r>
            <a:r>
              <a:rPr lang="zh-TW"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被殺過的</a:t>
            </a:r>
            <a:r>
              <a:rPr lang="en-US"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a:t>
            </a:r>
            <a:r>
              <a:rPr lang="zh-TW"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表徵什麼</a:t>
            </a:r>
            <a:r>
              <a:rPr lang="en-US"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 </a:t>
            </a:r>
            <a:r>
              <a:rPr lang="en-US" sz="4000" dirty="0">
                <a:solidFill>
                  <a:srgbClr val="0000FF"/>
                </a:solidFill>
                <a:effectLst/>
                <a:latin typeface="Candara" panose="020E0502030303020204" pitchFamily="34" charset="0"/>
                <a:ea typeface="SimSun" panose="02010600030101010101" pitchFamily="2" charset="-122"/>
                <a:cs typeface="Arial" panose="020B0604020202020204" pitchFamily="34" charset="0"/>
              </a:rPr>
              <a:t>(</a:t>
            </a:r>
            <a:r>
              <a:rPr lang="zh-TW" sz="4000" dirty="0">
                <a:solidFill>
                  <a:srgbClr val="0000FF"/>
                </a:solidFill>
                <a:effectLst/>
                <a:latin typeface="Candara" panose="020E0502030303020204" pitchFamily="34" charset="0"/>
                <a:ea typeface="DFYuanMedium-B5" panose="020F0509000000000000" pitchFamily="49" charset="-120"/>
                <a:cs typeface="Arial" panose="020B0604020202020204" pitchFamily="34" charset="0"/>
              </a:rPr>
              <a:t>林前</a:t>
            </a:r>
            <a:r>
              <a:rPr lang="en-US" sz="4000" dirty="0">
                <a:solidFill>
                  <a:srgbClr val="0000FF"/>
                </a:solidFill>
                <a:effectLst/>
                <a:latin typeface="Candara" panose="020E0502030303020204" pitchFamily="34" charset="0"/>
                <a:ea typeface="DFYuanMedium-B5" panose="020F0509000000000000" pitchFamily="49" charset="-120"/>
                <a:cs typeface="Arial" panose="020B0604020202020204" pitchFamily="34" charset="0"/>
              </a:rPr>
              <a:t>5:7</a:t>
            </a:r>
            <a:r>
              <a:rPr lang="zh-TW" sz="4000" dirty="0">
                <a:solidFill>
                  <a:srgbClr val="0000FF"/>
                </a:solidFill>
                <a:effectLst/>
                <a:latin typeface="DFPYuanBold-B5" panose="020F0700000000000000" pitchFamily="34" charset="-120"/>
                <a:ea typeface="SimSun" panose="02010600030101010101" pitchFamily="2" charset="-122"/>
                <a:cs typeface="Arial" panose="020B0604020202020204" pitchFamily="34" charset="0"/>
              </a:rPr>
              <a:t>，</a:t>
            </a:r>
            <a:r>
              <a:rPr lang="zh-TW" sz="4000" dirty="0">
                <a:solidFill>
                  <a:srgbClr val="0000FF"/>
                </a:solidFill>
                <a:effectLst/>
                <a:latin typeface="Candara" panose="020E0502030303020204" pitchFamily="34" charset="0"/>
                <a:ea typeface="DFYuanMedium-B5" panose="020F0509000000000000" pitchFamily="49" charset="-120"/>
                <a:cs typeface="Arial" panose="020B0604020202020204" pitchFamily="34" charset="0"/>
              </a:rPr>
              <a:t>來</a:t>
            </a:r>
            <a:r>
              <a:rPr lang="en-US" sz="4000" dirty="0">
                <a:solidFill>
                  <a:srgbClr val="0000FF"/>
                </a:solidFill>
                <a:effectLst/>
                <a:latin typeface="Candara" panose="020E0502030303020204" pitchFamily="34" charset="0"/>
                <a:ea typeface="DFYuanMedium-B5" panose="020F0509000000000000" pitchFamily="49" charset="-120"/>
                <a:cs typeface="Arial" panose="020B0604020202020204" pitchFamily="34" charset="0"/>
              </a:rPr>
              <a:t>10:12) </a:t>
            </a:r>
            <a:endParaRPr lang="en-US" sz="4800" dirty="0">
              <a:solidFill>
                <a:srgbClr val="0000FF"/>
              </a:solidFill>
              <a:effectLst/>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230398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66725" y="590550"/>
            <a:ext cx="8210550" cy="5676900"/>
          </a:xfrm>
        </p:spPr>
        <p:txBody>
          <a:bodyPr vert="horz" lIns="91440" tIns="45720" rIns="91440" bIns="45720" rtlCol="0" anchor="t">
            <a:normAutofit fontScale="92500"/>
          </a:bodyPr>
          <a:lstStyle/>
          <a:p>
            <a:pPr marL="0" marR="0" indent="0" hangingPunct="0">
              <a:lnSpc>
                <a:spcPct val="110000"/>
              </a:lnSpc>
              <a:spcBef>
                <a:spcPts val="600"/>
              </a:spcBef>
              <a:spcAft>
                <a:spcPts val="600"/>
              </a:spcAft>
              <a:buNone/>
            </a:pPr>
            <a:r>
              <a:rPr lang="zh-CN" altLang="en-US" sz="4800" dirty="0">
                <a:solidFill>
                  <a:srgbClr val="000054"/>
                </a:solidFill>
                <a:effectLst/>
                <a:latin typeface="Candara" panose="020E0502030303020204" pitchFamily="34" charset="0"/>
                <a:ea typeface="DFWeiBei-B5" panose="03000709000000000000" pitchFamily="65" charset="-120"/>
              </a:rPr>
              <a:t>哥林多前書 </a:t>
            </a:r>
            <a:r>
              <a:rPr lang="en-GB" sz="4800" dirty="0">
                <a:solidFill>
                  <a:srgbClr val="000054"/>
                </a:solidFill>
                <a:effectLst/>
                <a:latin typeface="Candara" panose="020E0502030303020204" pitchFamily="34" charset="0"/>
                <a:ea typeface="DFWeiBei-B5" panose="03000709000000000000" pitchFamily="65" charset="-120"/>
              </a:rPr>
              <a:t>5:7 </a:t>
            </a:r>
            <a:r>
              <a:rPr lang="zh-TW" sz="4800" dirty="0">
                <a:solidFill>
                  <a:srgbClr val="000054"/>
                </a:solidFill>
                <a:effectLst/>
                <a:latin typeface="Candara" panose="020E0502030303020204" pitchFamily="34" charset="0"/>
                <a:ea typeface="DFWeiBei-B5" panose="03000709000000000000" pitchFamily="65" charset="-120"/>
              </a:rPr>
              <a:t>你們既是無酵的麵、應當把舊酵除淨、好使你們成為新團．因為我們</a:t>
            </a:r>
            <a:r>
              <a:rPr lang="zh-TW" sz="4800" dirty="0">
                <a:solidFill>
                  <a:srgbClr val="FF0000"/>
                </a:solidFill>
                <a:effectLst/>
                <a:latin typeface="Candara" panose="020E0502030303020204" pitchFamily="34" charset="0"/>
                <a:ea typeface="DFWeiBei-B5" panose="03000709000000000000" pitchFamily="65" charset="-120"/>
              </a:rPr>
              <a:t>逾越節的羔羊基督</a:t>
            </a:r>
            <a:r>
              <a:rPr lang="zh-TW" sz="4800" dirty="0">
                <a:solidFill>
                  <a:srgbClr val="000054"/>
                </a:solidFill>
                <a:effectLst/>
                <a:latin typeface="Candara" panose="020E0502030303020204" pitchFamily="34" charset="0"/>
                <a:ea typeface="DFWeiBei-B5" panose="03000709000000000000" pitchFamily="65" charset="-120"/>
              </a:rPr>
              <a:t>、已經被殺獻祭了。</a:t>
            </a:r>
            <a:endParaRPr lang="en-US" sz="4800" dirty="0">
              <a:effectLst/>
              <a:latin typeface="Candara" panose="020E0502030303020204" pitchFamily="34" charset="0"/>
              <a:ea typeface="DFWeiBei-B5" panose="03000709000000000000" pitchFamily="65" charset="-120"/>
            </a:endParaRPr>
          </a:p>
          <a:p>
            <a:pPr marL="0" marR="0" indent="0" hangingPunct="0">
              <a:lnSpc>
                <a:spcPct val="110000"/>
              </a:lnSpc>
              <a:spcBef>
                <a:spcPts val="600"/>
              </a:spcBef>
              <a:spcAft>
                <a:spcPts val="600"/>
              </a:spcAft>
              <a:buNone/>
            </a:pPr>
            <a:r>
              <a:rPr lang="zh-CN" altLang="en-US" sz="4800" dirty="0">
                <a:solidFill>
                  <a:srgbClr val="000054"/>
                </a:solidFill>
                <a:effectLst/>
                <a:latin typeface="Candara" panose="020E0502030303020204" pitchFamily="34" charset="0"/>
                <a:ea typeface="DFWeiBei-B5" panose="03000709000000000000" pitchFamily="65" charset="-120"/>
              </a:rPr>
              <a:t>希伯來書 </a:t>
            </a:r>
            <a:r>
              <a:rPr lang="en-GB" sz="4800" dirty="0">
                <a:solidFill>
                  <a:srgbClr val="000054"/>
                </a:solidFill>
                <a:effectLst/>
                <a:latin typeface="Candara" panose="020E0502030303020204" pitchFamily="34" charset="0"/>
                <a:ea typeface="DFWeiBei-B5" panose="03000709000000000000" pitchFamily="65" charset="-120"/>
              </a:rPr>
              <a:t>10:12 </a:t>
            </a:r>
            <a:r>
              <a:rPr lang="zh-TW" sz="4800" dirty="0">
                <a:solidFill>
                  <a:srgbClr val="000054"/>
                </a:solidFill>
                <a:effectLst/>
                <a:latin typeface="Candara" panose="020E0502030303020204" pitchFamily="34" charset="0"/>
                <a:ea typeface="DFWeiBei-B5" panose="03000709000000000000" pitchFamily="65" charset="-120"/>
              </a:rPr>
              <a:t>但</a:t>
            </a:r>
            <a:r>
              <a:rPr lang="zh-TW" sz="4800" dirty="0">
                <a:solidFill>
                  <a:srgbClr val="FF0000"/>
                </a:solidFill>
                <a:effectLst/>
                <a:latin typeface="Candara" panose="020E0502030303020204" pitchFamily="34" charset="0"/>
                <a:ea typeface="DFWeiBei-B5" panose="03000709000000000000" pitchFamily="65" charset="-120"/>
              </a:rPr>
              <a:t>基督獻了一次永遠的贖罪祭</a:t>
            </a:r>
            <a:r>
              <a:rPr lang="zh-TW" sz="4800" dirty="0">
                <a:solidFill>
                  <a:srgbClr val="000054"/>
                </a:solidFill>
                <a:effectLst/>
                <a:latin typeface="Candara" panose="020E0502030303020204" pitchFamily="34" charset="0"/>
                <a:ea typeface="DFWeiBei-B5" panose="03000709000000000000" pitchFamily="65" charset="-120"/>
              </a:rPr>
              <a:t>、就在神的右邊坐下了．</a:t>
            </a:r>
            <a:r>
              <a:rPr lang="en-GB" sz="4800" dirty="0">
                <a:solidFill>
                  <a:srgbClr val="000054"/>
                </a:solidFill>
                <a:effectLst/>
                <a:latin typeface="Candara" panose="020E0502030303020204" pitchFamily="34" charset="0"/>
                <a:ea typeface="DFWeiBei-B5" panose="03000709000000000000" pitchFamily="65" charset="-120"/>
              </a:rPr>
              <a:t>	</a:t>
            </a:r>
            <a:endParaRPr lang="en-US" sz="48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6469241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359923" y="237393"/>
            <a:ext cx="8441177" cy="6400800"/>
          </a:xfrm>
        </p:spPr>
        <p:txBody>
          <a:bodyPr>
            <a:normAutofit lnSpcReduction="10000"/>
          </a:bodyPr>
          <a:lstStyle/>
          <a:p>
            <a:pPr marL="0" indent="0">
              <a:lnSpc>
                <a:spcPct val="110000"/>
              </a:lnSpc>
              <a:spcBef>
                <a:spcPts val="600"/>
              </a:spcBef>
              <a:spcAft>
                <a:spcPts val="600"/>
              </a:spcAft>
              <a:buNone/>
            </a:pPr>
            <a:r>
              <a:rPr lang="zh-CN" altLang="en-US" sz="4400" dirty="0">
                <a:solidFill>
                  <a:srgbClr val="C00000"/>
                </a:solidFill>
                <a:latin typeface="DFYuanMedium-B5" panose="020F0509000000000000" pitchFamily="49" charset="-120"/>
                <a:ea typeface="DFYuanMedium-B5" panose="020F0509000000000000" pitchFamily="49" charset="-120"/>
              </a:rPr>
              <a:t>約翰看到先知但以理所見之異象正逐漸應驗在他眼前：</a:t>
            </a:r>
            <a:endParaRPr lang="en-US" altLang="zh-CN" sz="4400" dirty="0">
              <a:solidFill>
                <a:srgbClr val="C00000"/>
              </a:solidFill>
              <a:latin typeface="DFYuanMedium-B5" panose="020F0509000000000000" pitchFamily="49" charset="-120"/>
              <a:ea typeface="DFYuanMedium-B5" panose="020F0509000000000000" pitchFamily="49" charset="-120"/>
            </a:endParaRPr>
          </a:p>
          <a:p>
            <a:pPr marL="0" marR="0" indent="0" hangingPunct="1">
              <a:lnSpc>
                <a:spcPct val="110000"/>
              </a:lnSpc>
              <a:spcBef>
                <a:spcPts val="600"/>
              </a:spcBef>
              <a:spcAft>
                <a:spcPts val="600"/>
              </a:spcAft>
              <a:buNone/>
            </a:pPr>
            <a:r>
              <a:rPr lang="zh-CN" altLang="en-US"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但以理書 </a:t>
            </a:r>
            <a:r>
              <a:rPr lang="en-US"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7:13 </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我在夜間的異象中觀看，見有一位像人子的，駕著天雲而來，被領到亙古常在者面前，</a:t>
            </a:r>
            <a:r>
              <a:rPr lang="en-US"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14 </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得了權柄，榮耀，國度，使各方各國各族的人都事奉</a:t>
            </a:r>
            <a:r>
              <a:rPr lang="zh-CN" altLang="en-US"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a:t>
            </a:r>
            <a:r>
              <a:rPr lang="zh-CN" altLang="en-US"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的權柄是永遠的，不能廢去，</a:t>
            </a:r>
            <a:r>
              <a:rPr lang="zh-CN" altLang="en-US"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4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的國必不敗壞。</a:t>
            </a:r>
            <a:endParaRPr lang="en-US" sz="4400" dirty="0">
              <a:solidFill>
                <a:srgbClr val="000054"/>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650582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a:xfrm>
            <a:off x="457200" y="155448"/>
            <a:ext cx="8229600" cy="1252728"/>
          </a:xfrm>
        </p:spPr>
        <p:txBody>
          <a:bodyPr anchor="ctr">
            <a:normAutofit/>
          </a:bodyPr>
          <a:lstStyle/>
          <a:p>
            <a:pPr algn="ctr"/>
            <a:r>
              <a:rPr lang="zh-TW" altLang="en-US" sz="5400" dirty="0">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神的</a:t>
            </a:r>
            <a:r>
              <a:rPr lang="en-US" sz="5400" dirty="0">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r>
              <a:rPr lang="zh-TW" altLang="en-US" sz="5400" dirty="0">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七靈</a:t>
            </a:r>
            <a:r>
              <a:rPr lang="en-US" sz="5400" dirty="0">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rPr>
              <a:t>”</a:t>
            </a: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703385" y="1775191"/>
            <a:ext cx="7754816" cy="4625609"/>
          </a:xfrm>
        </p:spPr>
        <p:txBody>
          <a:bodyPr anchor="ctr">
            <a:normAutofit/>
          </a:bodyPr>
          <a:lstStyle/>
          <a:p>
            <a:pPr marL="0" marR="0" indent="0">
              <a:lnSpc>
                <a:spcPct val="110000"/>
              </a:lnSpc>
              <a:spcBef>
                <a:spcPts val="600"/>
              </a:spcBef>
              <a:spcAft>
                <a:spcPts val="600"/>
              </a:spcAft>
              <a:buNone/>
            </a:pPr>
            <a:r>
              <a:rPr lang="zh-CN" altLang="en-US" sz="4800" dirty="0">
                <a:latin typeface="Candara" panose="020E0502030303020204" pitchFamily="34" charset="0"/>
                <a:ea typeface="DFPWeiBei-B5" panose="03000700000000000000" pitchFamily="66" charset="-120"/>
              </a:rPr>
              <a:t>啟示錄 </a:t>
            </a:r>
            <a:r>
              <a:rPr lang="en-US" altLang="zh-CN" sz="4800" dirty="0">
                <a:latin typeface="Candara" panose="020E0502030303020204" pitchFamily="34" charset="0"/>
                <a:ea typeface="DFPWeiBei-B5" panose="03000700000000000000" pitchFamily="66" charset="-120"/>
              </a:rPr>
              <a:t>5: </a:t>
            </a:r>
            <a:r>
              <a:rPr lang="en-US" sz="4800" dirty="0">
                <a:effectLst/>
                <a:latin typeface="Candara" panose="020E0502030303020204" pitchFamily="34" charset="0"/>
                <a:ea typeface="DFWeiBei-B5" panose="03000709000000000000" pitchFamily="65" charset="-120"/>
                <a:cs typeface="Times New Roman" panose="02020603050405020304" pitchFamily="18" charset="0"/>
              </a:rPr>
              <a:t>6</a:t>
            </a:r>
            <a:r>
              <a:rPr lang="en-US" sz="4800" dirty="0">
                <a:effectLst/>
                <a:latin typeface="Candara" panose="020E0502030303020204" pitchFamily="34" charset="0"/>
                <a:ea typeface="DFWeiBei-B5" panose="03000709000000000000" pitchFamily="65" charset="-120"/>
                <a:cs typeface="Arial" panose="020B0604020202020204" pitchFamily="34" charset="0"/>
              </a:rPr>
              <a:t> </a:t>
            </a:r>
            <a:r>
              <a:rPr lang="zh-CN" sz="4800" dirty="0">
                <a:effectLst/>
                <a:latin typeface="Candara" panose="020E0502030303020204" pitchFamily="34" charset="0"/>
                <a:ea typeface="DFWeiBei-B5" panose="03000709000000000000" pitchFamily="65" charset="-120"/>
                <a:cs typeface="Times New Roman" panose="02020603050405020304" pitchFamily="18" charset="0"/>
              </a:rPr>
              <a:t>我又看見寶座與四活物並長老之中有羔羊站立，像是被殺過的，</a:t>
            </a:r>
            <a:r>
              <a:rPr lang="zh-CN" sz="48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有七角七眼，就是神的七靈</a:t>
            </a:r>
            <a:r>
              <a:rPr lang="zh-CN" sz="4800" dirty="0">
                <a:effectLst/>
                <a:latin typeface="Candara" panose="020E0502030303020204" pitchFamily="34" charset="0"/>
                <a:ea typeface="DFWeiBei-B5" panose="03000709000000000000" pitchFamily="65" charset="-120"/>
                <a:cs typeface="Times New Roman" panose="02020603050405020304" pitchFamily="18" charset="0"/>
              </a:rPr>
              <a:t>，奉差遣往普天下去的。</a:t>
            </a:r>
            <a:endParaRPr lang="en-US" sz="4800" dirty="0">
              <a:effectLst/>
              <a:latin typeface="Candara" panose="020E0502030303020204" pitchFamily="34" charset="0"/>
              <a:ea typeface="DFWeiBei-B5" panose="03000709000000000000" pitchFamily="65" charset="-120"/>
              <a:cs typeface="Arial" panose="020B0604020202020204" pitchFamily="34" charset="0"/>
            </a:endParaRPr>
          </a:p>
        </p:txBody>
      </p:sp>
    </p:spTree>
    <p:extLst>
      <p:ext uri="{BB962C8B-B14F-4D97-AF65-F5344CB8AC3E}">
        <p14:creationId xmlns:p14="http://schemas.microsoft.com/office/powerpoint/2010/main" val="3782733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85EC-19F9-B380-2B39-07264E2D4648}"/>
              </a:ext>
            </a:extLst>
          </p:cNvPr>
          <p:cNvSpPr>
            <a:spLocks noGrp="1"/>
          </p:cNvSpPr>
          <p:nvPr>
            <p:ph type="title"/>
          </p:nvPr>
        </p:nvSpPr>
        <p:spPr>
          <a:xfrm>
            <a:off x="457200" y="155448"/>
            <a:ext cx="8229600" cy="1216152"/>
          </a:xfrm>
        </p:spPr>
        <p:txBody>
          <a:bodyPr>
            <a:normAutofit/>
          </a:bodyPr>
          <a:lstStyle/>
          <a:p>
            <a:pPr algn="ctr"/>
            <a:r>
              <a:rPr lang="en-US" altLang="zh-CN" sz="5400" dirty="0">
                <a:latin typeface="DFYuanMedium-B5" panose="020F0509000000000000" pitchFamily="49" charset="-120"/>
                <a:ea typeface="DFYuanMedium-B5" panose="020F0509000000000000" pitchFamily="49" charset="-120"/>
              </a:rPr>
              <a:t>『</a:t>
            </a:r>
            <a:r>
              <a:rPr lang="zh-CN" altLang="en-US" sz="5400" dirty="0">
                <a:latin typeface="DFYuanMedium-B5" panose="020F0509000000000000" pitchFamily="49" charset="-120"/>
                <a:ea typeface="DFYuanMedium-B5" panose="020F0509000000000000" pitchFamily="49" charset="-120"/>
              </a:rPr>
              <a:t>七角</a:t>
            </a:r>
            <a:r>
              <a:rPr lang="en-US" altLang="zh-CN" sz="5400" dirty="0">
                <a:latin typeface="DFYuanMedium-B5" panose="020F0509000000000000" pitchFamily="49" charset="-120"/>
                <a:ea typeface="DFYuanMedium-B5" panose="020F0509000000000000" pitchFamily="49" charset="-120"/>
              </a:rPr>
              <a:t>』</a:t>
            </a:r>
            <a:endParaRPr lang="en-US" sz="5400" dirty="0">
              <a:latin typeface="DFYuanMedium-B5" panose="020F0509000000000000" pitchFamily="49" charset="-120"/>
              <a:ea typeface="DFYuanMedium-B5" panose="020F0509000000000000" pitchFamily="49" charset="-120"/>
            </a:endParaRPr>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1"/>
          </p:nvPr>
        </p:nvSpPr>
        <p:spPr>
          <a:xfrm>
            <a:off x="457200" y="1775191"/>
            <a:ext cx="8229600" cy="4854209"/>
          </a:xfrm>
        </p:spPr>
        <p:txBody>
          <a:bodyPr vert="horz" lIns="91440" tIns="45720" rIns="91440" bIns="45720" rtlCol="0" anchor="t">
            <a:normAutofit fontScale="92500" lnSpcReduction="10000"/>
          </a:bodyPr>
          <a:lstStyle/>
          <a:p>
            <a:pPr marL="0" marR="0" indent="0" hangingPunct="1">
              <a:lnSpc>
                <a:spcPct val="110000"/>
              </a:lnSpc>
              <a:spcBef>
                <a:spcPts val="1200"/>
              </a:spcBef>
              <a:spcAft>
                <a:spcPts val="600"/>
              </a:spcAft>
              <a:buNone/>
            </a:pPr>
            <a:r>
              <a:rPr lang="zh-CN" altLang="en-US" sz="4400" dirty="0">
                <a:solidFill>
                  <a:srgbClr val="000074"/>
                </a:solidFill>
                <a:latin typeface="Candara" panose="020E0502030303020204" pitchFamily="34" charset="0"/>
                <a:ea typeface="DFYuanMedium-B5" panose="020F0509000000000000" pitchFamily="49" charset="-120"/>
                <a:cs typeface="Times New Roman" panose="02020603050405020304" pitchFamily="18" charset="0"/>
              </a:rPr>
              <a:t>申命記 </a:t>
            </a:r>
            <a:r>
              <a:rPr lang="en-US" sz="4400" dirty="0">
                <a:solidFill>
                  <a:srgbClr val="000074"/>
                </a:solidFill>
                <a:effectLst/>
                <a:latin typeface="Candara" panose="020E0502030303020204" pitchFamily="34" charset="0"/>
                <a:ea typeface="DFYuanLight-B5" panose="020F0309000000000000" pitchFamily="49" charset="-120"/>
                <a:cs typeface="Times New Roman" panose="02020603050405020304" pitchFamily="18" charset="0"/>
              </a:rPr>
              <a:t>33:17 </a:t>
            </a:r>
            <a:r>
              <a:rPr lang="zh-TW"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他為牛群中頭生的，有威嚴，</a:t>
            </a:r>
            <a:r>
              <a:rPr lang="zh-TW" sz="4400" dirty="0">
                <a:solidFill>
                  <a:srgbClr val="C00000"/>
                </a:solidFill>
                <a:effectLst/>
                <a:latin typeface="Candara" panose="020E0502030303020204" pitchFamily="34" charset="0"/>
                <a:ea typeface="DFWeiBei-B5" panose="03000709000000000000" pitchFamily="65" charset="-120"/>
                <a:cs typeface="Times New Roman" panose="02020603050405020304" pitchFamily="18" charset="0"/>
              </a:rPr>
              <a:t>他的角是野牛的角，用以牴觸萬邦，直到地極</a:t>
            </a:r>
            <a:r>
              <a:rPr lang="zh-TW"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，這角，是以法蓮的萬萬，瑪拿西的千千。</a:t>
            </a:r>
            <a:endParaRPr lang="en-US" sz="4400" dirty="0">
              <a:solidFill>
                <a:srgbClr val="000074"/>
              </a:solidFill>
              <a:effectLst/>
              <a:latin typeface="Candara" panose="020E0502030303020204" pitchFamily="34" charset="0"/>
              <a:ea typeface="DFWeiBei-B5" panose="03000709000000000000" pitchFamily="65" charset="-120"/>
            </a:endParaRPr>
          </a:p>
          <a:p>
            <a:pPr marL="0" marR="0" indent="0" hangingPunct="1">
              <a:lnSpc>
                <a:spcPct val="110000"/>
              </a:lnSpc>
              <a:spcBef>
                <a:spcPts val="1200"/>
              </a:spcBef>
              <a:spcAft>
                <a:spcPts val="600"/>
              </a:spcAft>
              <a:buNone/>
            </a:pPr>
            <a:r>
              <a:rPr lang="zh-CN" altLang="en-US" sz="4400" dirty="0">
                <a:solidFill>
                  <a:srgbClr val="000074"/>
                </a:solidFill>
                <a:effectLst/>
                <a:latin typeface="Candara" panose="020E0502030303020204" pitchFamily="34" charset="0"/>
                <a:ea typeface="DFYuanMedium-B5" panose="020F0509000000000000" pitchFamily="49" charset="-120"/>
                <a:cs typeface="Times New Roman" panose="02020603050405020304" pitchFamily="18" charset="0"/>
              </a:rPr>
              <a:t>詩篇 </a:t>
            </a:r>
            <a:r>
              <a:rPr lang="en-US" sz="4400" dirty="0">
                <a:solidFill>
                  <a:srgbClr val="000074"/>
                </a:solidFill>
                <a:effectLst/>
                <a:latin typeface="Candara" panose="020E0502030303020204" pitchFamily="34" charset="0"/>
                <a:ea typeface="DFYuanLight-B5" panose="020F0309000000000000" pitchFamily="49" charset="-120"/>
                <a:cs typeface="Times New Roman" panose="02020603050405020304" pitchFamily="18" charset="0"/>
              </a:rPr>
              <a:t>89:17 </a:t>
            </a:r>
            <a:r>
              <a:rPr lang="zh-TW"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你是他們力量的榮耀，因為你喜悅我們，</a:t>
            </a:r>
            <a:r>
              <a:rPr lang="zh-TW" sz="4400" dirty="0">
                <a:solidFill>
                  <a:srgbClr val="C00000"/>
                </a:solidFill>
                <a:effectLst/>
                <a:latin typeface="Candara" panose="020E0502030303020204" pitchFamily="34" charset="0"/>
                <a:ea typeface="DFWeiBei-B5" panose="03000709000000000000" pitchFamily="65" charset="-120"/>
                <a:cs typeface="Times New Roman" panose="02020603050405020304" pitchFamily="18" charset="0"/>
              </a:rPr>
              <a:t>我們的角必被高舉</a:t>
            </a:r>
            <a:r>
              <a:rPr lang="zh-TW" sz="4400" dirty="0">
                <a:solidFill>
                  <a:srgbClr val="000074"/>
                </a:solidFill>
                <a:effectLst/>
                <a:latin typeface="Candara" panose="020E0502030303020204" pitchFamily="34" charset="0"/>
                <a:ea typeface="DFWeiBei-B5" panose="03000709000000000000" pitchFamily="65" charset="-120"/>
                <a:cs typeface="Times New Roman" panose="02020603050405020304" pitchFamily="18" charset="0"/>
              </a:rPr>
              <a:t>。</a:t>
            </a:r>
            <a:endParaRPr lang="en-US" sz="4400" dirty="0">
              <a:solidFill>
                <a:srgbClr val="000074"/>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92821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4819" y="396447"/>
            <a:ext cx="8234362" cy="6065105"/>
          </a:xfrm>
        </p:spPr>
        <p:txBody>
          <a:bodyPr vert="horz" lIns="91440" tIns="45720" rIns="91440" bIns="45720" rtlCol="0" anchor="t">
            <a:normAutofit/>
          </a:bodyPr>
          <a:lstStyle/>
          <a:p>
            <a:pPr marL="57150" marR="0" indent="0" hangingPunct="0">
              <a:lnSpc>
                <a:spcPct val="110000"/>
              </a:lnSpc>
              <a:spcBef>
                <a:spcPts val="600"/>
              </a:spcBef>
              <a:spcAft>
                <a:spcPts val="600"/>
              </a:spcAft>
              <a:buNone/>
            </a:pPr>
            <a:r>
              <a:rPr lang="zh-CN" altLang="en-US" sz="4400" dirty="0">
                <a:solidFill>
                  <a:srgbClr val="000054"/>
                </a:solidFill>
                <a:effectLst/>
                <a:latin typeface="Candara" panose="020E0502030303020204" pitchFamily="34" charset="0"/>
                <a:ea typeface="DFWeiBei-B5" panose="03000709000000000000" pitchFamily="65" charset="-120"/>
              </a:rPr>
              <a:t>撒母耳記</a:t>
            </a:r>
            <a:r>
              <a:rPr lang="zh-TW" sz="4400" dirty="0">
                <a:solidFill>
                  <a:srgbClr val="000054"/>
                </a:solidFill>
                <a:effectLst/>
                <a:latin typeface="Candara" panose="020E0502030303020204" pitchFamily="34" charset="0"/>
                <a:ea typeface="DFWeiBei-B5" panose="03000709000000000000" pitchFamily="65" charset="-120"/>
              </a:rPr>
              <a:t>上</a:t>
            </a:r>
            <a:r>
              <a:rPr lang="en-US" altLang="zh-TW" sz="4400" dirty="0">
                <a:solidFill>
                  <a:srgbClr val="000054"/>
                </a:solidFill>
                <a:effectLst/>
                <a:latin typeface="Candara" panose="020E0502030303020204" pitchFamily="34" charset="0"/>
                <a:ea typeface="DFWeiBei-B5" panose="03000709000000000000" pitchFamily="65" charset="-120"/>
              </a:rPr>
              <a:t> </a:t>
            </a:r>
            <a:r>
              <a:rPr lang="en-US" sz="4400" dirty="0">
                <a:solidFill>
                  <a:srgbClr val="000054"/>
                </a:solidFill>
                <a:effectLst/>
                <a:latin typeface="Candara" panose="020E0502030303020204" pitchFamily="34" charset="0"/>
                <a:ea typeface="DFWeiBei-B5" panose="03000709000000000000" pitchFamily="65" charset="-120"/>
              </a:rPr>
              <a:t>2:1 </a:t>
            </a:r>
            <a:r>
              <a:rPr lang="zh-TW" sz="4400" dirty="0">
                <a:solidFill>
                  <a:srgbClr val="000054"/>
                </a:solidFill>
                <a:effectLst/>
                <a:latin typeface="Candara" panose="020E0502030303020204" pitchFamily="34" charset="0"/>
                <a:ea typeface="DFWeiBei-B5" panose="03000709000000000000" pitchFamily="65" charset="-120"/>
              </a:rPr>
              <a:t>哈拿禱告說：我的心因耶和華快樂；</a:t>
            </a:r>
            <a:r>
              <a:rPr lang="zh-TW" sz="4400" dirty="0">
                <a:solidFill>
                  <a:srgbClr val="FF0000"/>
                </a:solidFill>
                <a:effectLst/>
                <a:latin typeface="Candara" panose="020E0502030303020204" pitchFamily="34" charset="0"/>
                <a:ea typeface="DFWeiBei-B5" panose="03000709000000000000" pitchFamily="65" charset="-120"/>
              </a:rPr>
              <a:t>我的角因耶和華高舉</a:t>
            </a:r>
            <a:r>
              <a:rPr lang="zh-TW" sz="4400" dirty="0">
                <a:solidFill>
                  <a:srgbClr val="000054"/>
                </a:solidFill>
                <a:effectLst/>
                <a:latin typeface="Candara" panose="020E0502030303020204" pitchFamily="34" charset="0"/>
                <a:ea typeface="DFWeiBei-B5" panose="03000709000000000000" pitchFamily="65" charset="-120"/>
              </a:rPr>
              <a:t>。我的口向仇敵張開；我因耶和華的救恩歡欣</a:t>
            </a:r>
            <a:r>
              <a:rPr lang="en-US" sz="4400" dirty="0">
                <a:solidFill>
                  <a:srgbClr val="000054"/>
                </a:solidFill>
                <a:effectLst/>
                <a:latin typeface="Candara" panose="020E0502030303020204" pitchFamily="34" charset="0"/>
                <a:ea typeface="DFWeiBei-B5" panose="03000709000000000000" pitchFamily="65" charset="-120"/>
              </a:rPr>
              <a:t>…10 </a:t>
            </a:r>
            <a:r>
              <a:rPr lang="zh-TW" sz="4400" dirty="0">
                <a:solidFill>
                  <a:srgbClr val="000054"/>
                </a:solidFill>
                <a:effectLst/>
                <a:latin typeface="Candara" panose="020E0502030303020204" pitchFamily="34" charset="0"/>
                <a:ea typeface="DFWeiBei-B5" panose="03000709000000000000" pitchFamily="65" charset="-120"/>
              </a:rPr>
              <a:t>與耶和華爭競的，必被打碎；耶和華必從天上以雷攻擊他，必審判地極的人，將力量賜與所立的王，</a:t>
            </a:r>
            <a:r>
              <a:rPr lang="zh-TW" sz="4400" dirty="0">
                <a:solidFill>
                  <a:srgbClr val="FF0000"/>
                </a:solidFill>
                <a:effectLst/>
                <a:latin typeface="Candara" panose="020E0502030303020204" pitchFamily="34" charset="0"/>
                <a:ea typeface="DFWeiBei-B5" panose="03000709000000000000" pitchFamily="65" charset="-120"/>
              </a:rPr>
              <a:t>高舉受膏者的角</a:t>
            </a:r>
            <a:r>
              <a:rPr lang="zh-TW" sz="4400" dirty="0">
                <a:solidFill>
                  <a:srgbClr val="000054"/>
                </a:solidFill>
                <a:effectLst/>
                <a:latin typeface="Candara" panose="020E0502030303020204" pitchFamily="34" charset="0"/>
                <a:ea typeface="DFWeiBei-B5" panose="03000709000000000000" pitchFamily="65" charset="-120"/>
              </a:rPr>
              <a:t>。</a:t>
            </a:r>
            <a:endParaRPr lang="en-US" sz="32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4278972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628F8D-3D68-E214-E256-46C951B95EAD}"/>
              </a:ext>
            </a:extLst>
          </p:cNvPr>
          <p:cNvSpPr>
            <a:spLocks noGrp="1"/>
          </p:cNvSpPr>
          <p:nvPr>
            <p:ph type="title"/>
          </p:nvPr>
        </p:nvSpPr>
        <p:spPr/>
        <p:txBody>
          <a:bodyPr>
            <a:normAutofit/>
          </a:bodyPr>
          <a:lstStyle/>
          <a:p>
            <a:pPr algn="ctr"/>
            <a:r>
              <a:rPr lang="en-US" altLang="zh-CN" sz="5400" dirty="0">
                <a:solidFill>
                  <a:srgbClr val="FFC000"/>
                </a:solidFill>
                <a:latin typeface="DFYuanMedium-B5" panose="020F0509000000000000" pitchFamily="49" charset="-120"/>
                <a:ea typeface="DFYuanMedium-B5" panose="020F0509000000000000" pitchFamily="49" charset="-120"/>
                <a:cs typeface="Arial" panose="020B0604020202020204" pitchFamily="34" charset="0"/>
              </a:rPr>
              <a:t>『</a:t>
            </a:r>
            <a:r>
              <a:rPr lang="zh-TW" altLang="en-US" sz="5400" dirty="0">
                <a:solidFill>
                  <a:srgbClr val="FFC000"/>
                </a:solidFill>
                <a:latin typeface="DFYuanMedium-B5" panose="020F0509000000000000" pitchFamily="49" charset="-120"/>
                <a:ea typeface="DFYuanMedium-B5" panose="020F0509000000000000" pitchFamily="49" charset="-120"/>
                <a:cs typeface="Arial" panose="020B0604020202020204" pitchFamily="34" charset="0"/>
              </a:rPr>
              <a:t>七眼</a:t>
            </a:r>
            <a:r>
              <a:rPr lang="en-US" altLang="zh-CN" sz="5400" dirty="0">
                <a:solidFill>
                  <a:srgbClr val="FFC000"/>
                </a:solidFill>
                <a:latin typeface="DFYuanMedium-B5" panose="020F0509000000000000" pitchFamily="49" charset="-120"/>
                <a:ea typeface="DFYuanMedium-B5" panose="020F0509000000000000" pitchFamily="49" charset="-120"/>
                <a:cs typeface="Arial" panose="020B0604020202020204" pitchFamily="34" charset="0"/>
              </a:rPr>
              <a:t>』</a:t>
            </a:r>
            <a:endParaRPr lang="en-US" sz="4800" dirty="0">
              <a:solidFill>
                <a:srgbClr val="FFC000"/>
              </a:solidFill>
              <a:latin typeface="DFYuanMedium-B5" panose="020F0509000000000000" pitchFamily="49" charset="-120"/>
              <a:ea typeface="DFYuanMedium-B5" panose="020F0509000000000000" pitchFamily="49"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a:xfrm>
            <a:off x="685800" y="1775191"/>
            <a:ext cx="8001000" cy="4625609"/>
          </a:xfrm>
        </p:spPr>
        <p:txBody>
          <a:bodyPr anchor="ctr">
            <a:normAutofit/>
          </a:bodyPr>
          <a:lstStyle/>
          <a:p>
            <a:pPr marL="0" lvl="1" indent="0">
              <a:lnSpc>
                <a:spcPct val="110000"/>
              </a:lnSpc>
              <a:spcBef>
                <a:spcPts val="600"/>
              </a:spcBef>
              <a:buNone/>
            </a:pPr>
            <a:r>
              <a:rPr lang="zh-CN" altLang="en-US" sz="4800" dirty="0">
                <a:effectLst/>
                <a:latin typeface="Candara" panose="020E0502030303020204" pitchFamily="34" charset="0"/>
                <a:ea typeface="DFYuanMedium-B5" panose="020F0509000000000000" pitchFamily="49" charset="-120"/>
              </a:rPr>
              <a:t>撒迦利亞書 </a:t>
            </a:r>
            <a:r>
              <a:rPr lang="en-US" sz="4800" dirty="0">
                <a:effectLst/>
                <a:latin typeface="Candara" panose="020E0502030303020204" pitchFamily="34" charset="0"/>
                <a:ea typeface="DFWeiBei-B5" panose="03000709000000000000" pitchFamily="65" charset="-120"/>
              </a:rPr>
              <a:t>3:8 </a:t>
            </a:r>
            <a:r>
              <a:rPr lang="zh-TW" sz="4800" dirty="0">
                <a:effectLst/>
                <a:latin typeface="Candara" panose="020E0502030303020204" pitchFamily="34" charset="0"/>
                <a:ea typeface="DFWeiBei-B5" panose="03000709000000000000" pitchFamily="65" charset="-120"/>
              </a:rPr>
              <a:t>大祭司約書亞啊，你和坐在你面前的同伴都當聽。</a:t>
            </a:r>
            <a:r>
              <a:rPr lang="en-US" sz="3600" dirty="0">
                <a:solidFill>
                  <a:schemeClr val="bg2">
                    <a:lumMod val="25000"/>
                  </a:schemeClr>
                </a:solidFill>
                <a:effectLst/>
                <a:latin typeface="Candara" panose="020E0502030303020204" pitchFamily="34" charset="0"/>
                <a:ea typeface="HanWangYenLight" panose="02020300000000000000" pitchFamily="18" charset="-120"/>
              </a:rPr>
              <a:t>(</a:t>
            </a:r>
            <a:r>
              <a:rPr lang="zh-TW" sz="3600" dirty="0">
                <a:solidFill>
                  <a:schemeClr val="bg2">
                    <a:lumMod val="25000"/>
                  </a:schemeClr>
                </a:solidFill>
                <a:effectLst/>
                <a:latin typeface="Candara" panose="020E0502030303020204" pitchFamily="34" charset="0"/>
                <a:ea typeface="HanWangYenLight" panose="02020300000000000000" pitchFamily="18" charset="-120"/>
              </a:rPr>
              <a:t>他們是作預兆的。</a:t>
            </a:r>
            <a:r>
              <a:rPr lang="en-US" sz="3600" dirty="0">
                <a:solidFill>
                  <a:schemeClr val="bg2">
                    <a:lumMod val="25000"/>
                  </a:schemeClr>
                </a:solidFill>
                <a:effectLst/>
                <a:latin typeface="Candara" panose="020E0502030303020204" pitchFamily="34" charset="0"/>
                <a:ea typeface="HanWangYenLight" panose="02020300000000000000" pitchFamily="18" charset="-120"/>
              </a:rPr>
              <a:t>) </a:t>
            </a:r>
            <a:r>
              <a:rPr lang="zh-TW" sz="4800" dirty="0">
                <a:effectLst/>
                <a:latin typeface="Candara" panose="020E0502030303020204" pitchFamily="34" charset="0"/>
                <a:ea typeface="DFWeiBei-B5" panose="03000709000000000000" pitchFamily="65" charset="-120"/>
              </a:rPr>
              <a:t>我必使我僕人大衛的苗裔發出。</a:t>
            </a:r>
            <a:endParaRPr lang="en-US" sz="4400" dirty="0">
              <a:effectLst/>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1741203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64344" y="459581"/>
            <a:ext cx="8215312" cy="5938837"/>
          </a:xfrm>
        </p:spPr>
        <p:txBody>
          <a:bodyPr vert="horz" lIns="91440" tIns="45720" rIns="91440" bIns="45720" rtlCol="0" anchor="ctr">
            <a:noAutofit/>
          </a:bodyPr>
          <a:lstStyle/>
          <a:p>
            <a:pPr marL="0" indent="0" hangingPunct="0">
              <a:lnSpc>
                <a:spcPct val="110000"/>
              </a:lnSpc>
              <a:spcBef>
                <a:spcPts val="600"/>
              </a:spcBef>
              <a:spcAft>
                <a:spcPts val="600"/>
              </a:spcAft>
              <a:buNone/>
            </a:pPr>
            <a:r>
              <a:rPr lang="en-US" sz="4400" dirty="0">
                <a:solidFill>
                  <a:schemeClr val="tx2"/>
                </a:solidFill>
                <a:effectLst/>
                <a:latin typeface="Candara" panose="020E0502030303020204" pitchFamily="34" charset="0"/>
                <a:ea typeface="DFWeiBei-B5" panose="03000709000000000000" pitchFamily="65" charset="-120"/>
              </a:rPr>
              <a:t>9 </a:t>
            </a:r>
            <a:r>
              <a:rPr lang="zh-TW" sz="4400" dirty="0">
                <a:solidFill>
                  <a:schemeClr val="tx2"/>
                </a:solidFill>
                <a:effectLst/>
                <a:latin typeface="Candara" panose="020E0502030303020204" pitchFamily="34" charset="0"/>
                <a:ea typeface="DFWeiBei-B5" panose="03000709000000000000" pitchFamily="65" charset="-120"/>
              </a:rPr>
              <a:t>看哪，我在約書亞面前所立的石頭，</a:t>
            </a:r>
            <a:r>
              <a:rPr lang="zh-TW" sz="4400" dirty="0">
                <a:solidFill>
                  <a:srgbClr val="FF0000"/>
                </a:solidFill>
                <a:effectLst/>
                <a:latin typeface="Candara" panose="020E0502030303020204" pitchFamily="34" charset="0"/>
                <a:ea typeface="DFWeiBei-B5" panose="03000709000000000000" pitchFamily="65" charset="-120"/>
              </a:rPr>
              <a:t>在一塊石頭上有七眼。</a:t>
            </a:r>
            <a:r>
              <a:rPr lang="zh-TW" sz="4400" dirty="0">
                <a:solidFill>
                  <a:srgbClr val="4B4BFF"/>
                </a:solidFill>
                <a:effectLst/>
                <a:latin typeface="Candara" panose="020E0502030303020204" pitchFamily="34" charset="0"/>
                <a:ea typeface="DFWeiBei-B5" panose="03000709000000000000" pitchFamily="65" charset="-120"/>
              </a:rPr>
              <a:t>萬軍之耶和華說：我要親自雕刻這石頭，並要在一日之間除掉這地的罪孽</a:t>
            </a:r>
            <a:r>
              <a:rPr lang="en-US" altLang="zh-CN" sz="4400" dirty="0">
                <a:solidFill>
                  <a:schemeClr val="tx2"/>
                </a:solidFill>
                <a:effectLst/>
                <a:latin typeface="Candara" panose="020E0502030303020204" pitchFamily="34" charset="0"/>
                <a:ea typeface="DFWeiBei-B5" panose="03000709000000000000" pitchFamily="65" charset="-120"/>
              </a:rPr>
              <a:t>…</a:t>
            </a:r>
            <a:r>
              <a:rPr lang="en-US" sz="4400" dirty="0">
                <a:solidFill>
                  <a:schemeClr val="tx2"/>
                </a:solidFill>
                <a:effectLst/>
                <a:latin typeface="Candara" panose="020E0502030303020204" pitchFamily="34" charset="0"/>
                <a:ea typeface="CWTEX-F" panose="02020600000000000000" pitchFamily="18" charset="-120"/>
              </a:rPr>
              <a:t> 4:10</a:t>
            </a:r>
            <a:r>
              <a:rPr lang="en-US" sz="4400" b="1" dirty="0">
                <a:solidFill>
                  <a:schemeClr val="tx2"/>
                </a:solidFill>
                <a:effectLst/>
                <a:latin typeface="Candara" panose="020E0502030303020204" pitchFamily="34" charset="0"/>
                <a:ea typeface="CWTEX-F" panose="02020600000000000000" pitchFamily="18" charset="-120"/>
              </a:rPr>
              <a:t> </a:t>
            </a:r>
            <a:r>
              <a:rPr lang="zh-TW" sz="4400" dirty="0">
                <a:solidFill>
                  <a:schemeClr val="tx2"/>
                </a:solidFill>
                <a:effectLst/>
                <a:latin typeface="Candara" panose="020E0502030303020204" pitchFamily="34" charset="0"/>
                <a:ea typeface="DFPWeiBei-B5" panose="03000700000000000000" pitchFamily="66" charset="-120"/>
              </a:rPr>
              <a:t>誰藐視這日的事為小呢</a:t>
            </a:r>
            <a:r>
              <a:rPr lang="en-US" altLang="zh-TW" sz="4400" dirty="0">
                <a:solidFill>
                  <a:schemeClr val="tx2"/>
                </a:solidFill>
                <a:latin typeface="Candara" panose="020E0502030303020204" pitchFamily="34" charset="0"/>
                <a:ea typeface="DFPWeiBei-B5" panose="03000700000000000000" pitchFamily="66" charset="-120"/>
              </a:rPr>
              <a:t>?</a:t>
            </a:r>
            <a:r>
              <a:rPr lang="zh-CN" altLang="en-US" sz="4400" dirty="0">
                <a:solidFill>
                  <a:schemeClr val="tx2"/>
                </a:solidFill>
                <a:latin typeface="Candara" panose="020E0502030303020204" pitchFamily="34" charset="0"/>
                <a:ea typeface="DFPWeiBei-B5" panose="03000700000000000000" pitchFamily="66" charset="-120"/>
              </a:rPr>
              <a:t> </a:t>
            </a:r>
            <a:r>
              <a:rPr lang="zh-TW" sz="4400" dirty="0">
                <a:solidFill>
                  <a:srgbClr val="FF0000"/>
                </a:solidFill>
                <a:effectLst/>
                <a:latin typeface="Candara" panose="020E0502030303020204" pitchFamily="34" charset="0"/>
                <a:ea typeface="DFPWeiBei-B5" panose="03000700000000000000" pitchFamily="66" charset="-120"/>
              </a:rPr>
              <a:t>這七眼乃是耶和華的眼睛，遍察全地，</a:t>
            </a:r>
            <a:r>
              <a:rPr lang="zh-TW" sz="4400" dirty="0">
                <a:solidFill>
                  <a:schemeClr val="tx2"/>
                </a:solidFill>
                <a:effectLst/>
                <a:latin typeface="Candara" panose="020E0502030303020204" pitchFamily="34" charset="0"/>
                <a:ea typeface="DFPWeiBei-B5" panose="03000700000000000000" pitchFamily="66" charset="-120"/>
              </a:rPr>
              <a:t>見所羅巴伯手拿線鉈就歡喜。</a:t>
            </a:r>
            <a:endParaRPr lang="en-US" sz="4400" dirty="0">
              <a:solidFill>
                <a:schemeClr val="tx2"/>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903128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822960" y="704813"/>
            <a:ext cx="7169727" cy="1345659"/>
          </a:xfrm>
        </p:spPr>
        <p:txBody>
          <a:bodyPr anchor="ctr"/>
          <a:lstStyle/>
          <a:p>
            <a:pPr algn="ctr"/>
            <a:r>
              <a:rPr lang="zh-CN" altLang="en-US" sz="5400" dirty="0">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rPr>
              <a:t>經文反思</a:t>
            </a:r>
            <a:endParaRPr lang="en-US" sz="5400" dirty="0">
              <a:solidFill>
                <a:schemeClr val="bg1"/>
              </a:solidFill>
              <a:effectLst>
                <a:outerShdw blurRad="38100" dist="38100" dir="2700000" algn="tl">
                  <a:srgbClr val="000000">
                    <a:alpha val="43137"/>
                  </a:srgbClr>
                </a:outerShdw>
              </a:effectLst>
              <a:latin typeface="DFYuanBold-B5" panose="020F0709000000000000" pitchFamily="49" charset="-120"/>
              <a:ea typeface="DFYuanBold-B5" panose="020F0709000000000000" pitchFamily="49" charset="-120"/>
            </a:endParaRPr>
          </a:p>
        </p:txBody>
      </p:sp>
      <p:sp>
        <p:nvSpPr>
          <p:cNvPr id="3" name="Content Placeholder 2">
            <a:extLst>
              <a:ext uri="{FF2B5EF4-FFF2-40B4-BE49-F238E27FC236}">
                <a16:creationId xmlns:a16="http://schemas.microsoft.com/office/drawing/2014/main" id="{FE1F7891-B6F7-429B-922D-540D6EF725F6}"/>
              </a:ext>
            </a:extLst>
          </p:cNvPr>
          <p:cNvSpPr>
            <a:spLocks noGrp="1"/>
          </p:cNvSpPr>
          <p:nvPr>
            <p:ph idx="1"/>
          </p:nvPr>
        </p:nvSpPr>
        <p:spPr>
          <a:xfrm>
            <a:off x="822960" y="2809874"/>
            <a:ext cx="7533902" cy="3343311"/>
          </a:xfrm>
        </p:spPr>
        <p:txBody>
          <a:bodyPr anchor="ctr">
            <a:noAutofit/>
          </a:bodyPr>
          <a:lstStyle/>
          <a:p>
            <a:pPr marL="0" indent="0">
              <a:lnSpc>
                <a:spcPct val="110000"/>
              </a:lnSpc>
              <a:spcBef>
                <a:spcPts val="600"/>
              </a:spcBef>
              <a:spcAft>
                <a:spcPts val="600"/>
              </a:spcAft>
              <a:buNone/>
            </a:pPr>
            <a:r>
              <a:rPr lang="zh-TW" altLang="en-US" sz="4800" dirty="0">
                <a:solidFill>
                  <a:srgbClr val="2D051A"/>
                </a:solidFill>
                <a:latin typeface="Candara" panose="020E0502030303020204" pitchFamily="34" charset="0"/>
                <a:ea typeface="DFWeiBei-B5" panose="03000709000000000000" pitchFamily="65" charset="-120"/>
              </a:rPr>
              <a:t>從天上神寶座前的敬拜對你有何新的啟示</a:t>
            </a:r>
            <a:r>
              <a:rPr lang="en-US" sz="4800" dirty="0">
                <a:solidFill>
                  <a:srgbClr val="2D051A"/>
                </a:solidFill>
                <a:latin typeface="Candara" panose="020E0502030303020204" pitchFamily="34" charset="0"/>
                <a:ea typeface="DFWeiBei-B5" panose="03000709000000000000" pitchFamily="65" charset="-120"/>
              </a:rPr>
              <a:t>? </a:t>
            </a:r>
            <a:r>
              <a:rPr lang="zh-TW" altLang="en-US" sz="4800" dirty="0">
                <a:solidFill>
                  <a:srgbClr val="2D051A"/>
                </a:solidFill>
                <a:latin typeface="Candara" panose="020E0502030303020204" pitchFamily="34" charset="0"/>
                <a:ea typeface="DFWeiBei-B5" panose="03000709000000000000" pitchFamily="65" charset="-120"/>
              </a:rPr>
              <a:t>你會如何應用到你生活中</a:t>
            </a:r>
            <a:r>
              <a:rPr lang="en-US" sz="4800" dirty="0">
                <a:solidFill>
                  <a:srgbClr val="2D051A"/>
                </a:solidFill>
                <a:latin typeface="Candara" panose="020E0502030303020204" pitchFamily="34" charset="0"/>
                <a:ea typeface="DFWeiBei-B5" panose="03000709000000000000" pitchFamily="65" charset="-120"/>
              </a:rPr>
              <a:t>? </a:t>
            </a:r>
          </a:p>
        </p:txBody>
      </p:sp>
    </p:spTree>
    <p:extLst>
      <p:ext uri="{BB962C8B-B14F-4D97-AF65-F5344CB8AC3E}">
        <p14:creationId xmlns:p14="http://schemas.microsoft.com/office/powerpoint/2010/main" val="399567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4F91C-367B-482F-8539-7676C643C2FE}"/>
              </a:ext>
            </a:extLst>
          </p:cNvPr>
          <p:cNvSpPr>
            <a:spLocks noGrp="1"/>
          </p:cNvSpPr>
          <p:nvPr>
            <p:ph type="title"/>
          </p:nvPr>
        </p:nvSpPr>
        <p:spPr/>
        <p:txBody>
          <a:bodyPr>
            <a:normAutofit/>
          </a:bodyPr>
          <a:lstStyle/>
          <a:p>
            <a:pPr algn="ctr"/>
            <a:r>
              <a:rPr lang="en-US" altLang="zh-CN" sz="4800" dirty="0">
                <a:solidFill>
                  <a:srgbClr val="FFC000"/>
                </a:solidFill>
                <a:latin typeface="DFYuanMedium-B5" panose="020F0509000000000000" pitchFamily="49" charset="-120"/>
                <a:ea typeface="DFYuanMedium-B5" panose="020F0509000000000000" pitchFamily="49" charset="-120"/>
                <a:cs typeface="Times New Roman" panose="02020603050405020304" pitchFamily="18" charset="0"/>
              </a:rPr>
              <a:t>『</a:t>
            </a:r>
            <a:r>
              <a:rPr lang="zh-TW" altLang="en-US" sz="4800" dirty="0">
                <a:solidFill>
                  <a:srgbClr val="FFC000"/>
                </a:solidFill>
                <a:latin typeface="DFYuanMedium-B5" panose="020F0509000000000000" pitchFamily="49" charset="-120"/>
                <a:ea typeface="DFYuanMedium-B5" panose="020F0509000000000000" pitchFamily="49" charset="-120"/>
                <a:cs typeface="Times New Roman" panose="02020603050405020304" pitchFamily="18" charset="0"/>
              </a:rPr>
              <a:t>聖靈奉差遣往普天下去</a:t>
            </a:r>
            <a:r>
              <a:rPr lang="en-US" altLang="zh-CN" sz="4800" dirty="0">
                <a:solidFill>
                  <a:srgbClr val="FFC000"/>
                </a:solidFill>
                <a:latin typeface="DFYuanMedium-B5" panose="020F0509000000000000" pitchFamily="49" charset="-120"/>
                <a:ea typeface="DFYuanMedium-B5" panose="020F0509000000000000" pitchFamily="49" charset="-120"/>
                <a:cs typeface="Times New Roman" panose="02020603050405020304" pitchFamily="18" charset="0"/>
              </a:rPr>
              <a:t>』</a:t>
            </a:r>
            <a:endParaRPr lang="en-US" sz="48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3" name="Content Placeholder 2">
            <a:extLst>
              <a:ext uri="{FF2B5EF4-FFF2-40B4-BE49-F238E27FC236}">
                <a16:creationId xmlns:a16="http://schemas.microsoft.com/office/drawing/2014/main" id="{245046E8-CD2F-422A-B91D-9C33A1029043}"/>
              </a:ext>
            </a:extLst>
          </p:cNvPr>
          <p:cNvSpPr>
            <a:spLocks noGrp="1"/>
          </p:cNvSpPr>
          <p:nvPr>
            <p:ph idx="1"/>
          </p:nvPr>
        </p:nvSpPr>
        <p:spPr/>
        <p:txBody>
          <a:bodyPr anchor="ctr">
            <a:normAutofit/>
          </a:bodyPr>
          <a:lstStyle/>
          <a:p>
            <a:pPr marL="0" marR="0" lvl="0" indent="0" hangingPunct="1">
              <a:lnSpc>
                <a:spcPct val="110000"/>
              </a:lnSpc>
              <a:spcBef>
                <a:spcPts val="600"/>
              </a:spcBef>
              <a:spcAft>
                <a:spcPts val="0"/>
              </a:spcAft>
              <a:buSzPts val="1400"/>
              <a:buNone/>
            </a:pPr>
            <a:r>
              <a:rPr lang="zh-CN" altLang="en-US" sz="4400" dirty="0">
                <a:solidFill>
                  <a:srgbClr val="000054"/>
                </a:solidFill>
                <a:latin typeface="Candara" panose="020E0502030303020204" pitchFamily="34" charset="0"/>
                <a:ea typeface="DFYuanMedium-B5" panose="020F0509000000000000" pitchFamily="49" charset="-120"/>
              </a:rPr>
              <a:t>約翰福音 </a:t>
            </a:r>
            <a:r>
              <a:rPr lang="en-GB" sz="4400" dirty="0">
                <a:solidFill>
                  <a:srgbClr val="000054"/>
                </a:solidFill>
                <a:effectLst/>
                <a:latin typeface="Candara" panose="020E0502030303020204" pitchFamily="34" charset="0"/>
                <a:ea typeface="DFYuanMedium-B5" panose="020F0509000000000000" pitchFamily="49" charset="-120"/>
              </a:rPr>
              <a:t>16:7</a:t>
            </a:r>
            <a:r>
              <a:rPr lang="en-GB" sz="4400" dirty="0">
                <a:solidFill>
                  <a:srgbClr val="000054"/>
                </a:solidFill>
                <a:effectLst/>
                <a:latin typeface="Candara" panose="020E0502030303020204" pitchFamily="34" charset="0"/>
                <a:ea typeface="DFWeiBei-B5" panose="03000709000000000000" pitchFamily="65" charset="-120"/>
              </a:rPr>
              <a:t> </a:t>
            </a:r>
            <a:r>
              <a:rPr lang="zh-TW" sz="4400" dirty="0">
                <a:solidFill>
                  <a:srgbClr val="000054"/>
                </a:solidFill>
                <a:effectLst/>
                <a:latin typeface="Candara" panose="020E0502030303020204" pitchFamily="34" charset="0"/>
                <a:ea typeface="DFWeiBei-B5" panose="03000709000000000000" pitchFamily="65" charset="-120"/>
              </a:rPr>
              <a:t>然而我將真情告訴你們．我去是與你們有益的．</a:t>
            </a:r>
            <a:r>
              <a:rPr lang="zh-TW" sz="4400" dirty="0">
                <a:solidFill>
                  <a:srgbClr val="0000FF"/>
                </a:solidFill>
                <a:effectLst/>
                <a:latin typeface="Candara" panose="020E0502030303020204" pitchFamily="34" charset="0"/>
                <a:ea typeface="DFWeiBei-B5" panose="03000709000000000000" pitchFamily="65" charset="-120"/>
              </a:rPr>
              <a:t>我若不去、保惠師就不到你們這裡來．我若去、就差</a:t>
            </a:r>
            <a:r>
              <a:rPr lang="zh-CN" altLang="en-US" sz="4400" dirty="0">
                <a:solidFill>
                  <a:srgbClr val="0000FF"/>
                </a:solidFill>
                <a:effectLst/>
                <a:latin typeface="Candara" panose="020E0502030303020204" pitchFamily="34" charset="0"/>
                <a:ea typeface="DFWeiBei-B5" panose="03000709000000000000" pitchFamily="65" charset="-120"/>
              </a:rPr>
              <a:t>祂</a:t>
            </a:r>
            <a:r>
              <a:rPr lang="zh-TW" sz="4400" dirty="0">
                <a:solidFill>
                  <a:srgbClr val="0000FF"/>
                </a:solidFill>
                <a:effectLst/>
                <a:latin typeface="Candara" panose="020E0502030303020204" pitchFamily="34" charset="0"/>
                <a:ea typeface="DFWeiBei-B5" panose="03000709000000000000" pitchFamily="65" charset="-120"/>
              </a:rPr>
              <a:t>來。</a:t>
            </a:r>
            <a:r>
              <a:rPr lang="en-GB" sz="4400" dirty="0">
                <a:solidFill>
                  <a:srgbClr val="000054"/>
                </a:solidFill>
                <a:effectLst/>
                <a:latin typeface="Candara" panose="020E0502030303020204" pitchFamily="34" charset="0"/>
                <a:ea typeface="DFWeiBei-B5" panose="03000709000000000000" pitchFamily="65" charset="-120"/>
              </a:rPr>
              <a:t> 8 </a:t>
            </a:r>
            <a:r>
              <a:rPr lang="zh-CN" altLang="en-US" sz="4400" dirty="0">
                <a:solidFill>
                  <a:srgbClr val="000054"/>
                </a:solidFill>
                <a:effectLst/>
                <a:latin typeface="Candara" panose="020E0502030303020204" pitchFamily="34" charset="0"/>
                <a:ea typeface="DFWeiBei-B5" panose="03000709000000000000" pitchFamily="65" charset="-120"/>
              </a:rPr>
              <a:t>祂</a:t>
            </a:r>
            <a:r>
              <a:rPr lang="zh-TW" sz="4400" dirty="0">
                <a:solidFill>
                  <a:srgbClr val="000054"/>
                </a:solidFill>
                <a:effectLst/>
                <a:latin typeface="Candara" panose="020E0502030303020204" pitchFamily="34" charset="0"/>
                <a:ea typeface="DFWeiBei-B5" panose="03000709000000000000" pitchFamily="65" charset="-120"/>
              </a:rPr>
              <a:t>既來了、就要叫世人為罪、為義、為審判、自己責備自己</a:t>
            </a:r>
            <a:r>
              <a:rPr lang="en-GB" sz="4400" dirty="0">
                <a:solidFill>
                  <a:srgbClr val="000054"/>
                </a:solidFill>
                <a:effectLst/>
                <a:latin typeface="Candara" panose="020E0502030303020204" pitchFamily="34" charset="0"/>
                <a:ea typeface="DFWeiBei-B5" panose="03000709000000000000" pitchFamily="65" charset="-120"/>
              </a:rPr>
              <a:t>… </a:t>
            </a:r>
            <a:endParaRPr lang="en-US" sz="4400" dirty="0">
              <a:solidFill>
                <a:srgbClr val="0000FF"/>
              </a:solidFill>
              <a:effectLst/>
              <a:latin typeface="DFYuanMedium-B5" panose="020F0509000000000000" pitchFamily="49" charset="-120"/>
              <a:ea typeface="DFYuanMedium-B5" panose="020F0509000000000000" pitchFamily="49" charset="-120"/>
            </a:endParaRPr>
          </a:p>
        </p:txBody>
      </p:sp>
    </p:spTree>
    <p:extLst>
      <p:ext uri="{BB962C8B-B14F-4D97-AF65-F5344CB8AC3E}">
        <p14:creationId xmlns:p14="http://schemas.microsoft.com/office/powerpoint/2010/main" val="1411714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71487" y="371475"/>
            <a:ext cx="8201025" cy="6115050"/>
          </a:xfrm>
        </p:spPr>
        <p:txBody>
          <a:bodyPr vert="horz" lIns="91440" tIns="45720" rIns="91440" bIns="45720" rtlCol="0" anchor="t">
            <a:normAutofit/>
          </a:bodyPr>
          <a:lstStyle/>
          <a:p>
            <a:pPr marL="0" marR="0" indent="0" hangingPunct="0">
              <a:lnSpc>
                <a:spcPct val="110000"/>
              </a:lnSpc>
              <a:spcBef>
                <a:spcPts val="600"/>
              </a:spcBef>
              <a:spcAft>
                <a:spcPts val="600"/>
              </a:spcAft>
              <a:buNone/>
            </a:pPr>
            <a:r>
              <a:rPr lang="en-GB" sz="4400" dirty="0">
                <a:solidFill>
                  <a:srgbClr val="0000FF"/>
                </a:solidFill>
                <a:effectLst/>
                <a:latin typeface="Candara" panose="020E0502030303020204" pitchFamily="34" charset="0"/>
                <a:ea typeface="DFWeiBei-B5" panose="03000709000000000000" pitchFamily="65" charset="-120"/>
              </a:rPr>
              <a:t>13 </a:t>
            </a:r>
            <a:r>
              <a:rPr lang="zh-TW" sz="4400" dirty="0">
                <a:solidFill>
                  <a:srgbClr val="0000FF"/>
                </a:solidFill>
                <a:effectLst/>
                <a:latin typeface="Candara" panose="020E0502030303020204" pitchFamily="34" charset="0"/>
                <a:ea typeface="DFWeiBei-B5" panose="03000709000000000000" pitchFamily="65" charset="-120"/>
              </a:rPr>
              <a:t>只等真理的聖靈來了、</a:t>
            </a:r>
            <a:r>
              <a:rPr lang="zh-CN" altLang="en-US" sz="4400" dirty="0">
                <a:solidFill>
                  <a:srgbClr val="0000FF"/>
                </a:solidFill>
                <a:effectLst/>
                <a:latin typeface="Candara" panose="020E0502030303020204" pitchFamily="34" charset="0"/>
                <a:ea typeface="DFWeiBei-B5" panose="03000709000000000000" pitchFamily="65" charset="-120"/>
              </a:rPr>
              <a:t>祂</a:t>
            </a:r>
            <a:r>
              <a:rPr lang="zh-TW" sz="4400" dirty="0">
                <a:solidFill>
                  <a:srgbClr val="0000FF"/>
                </a:solidFill>
                <a:effectLst/>
                <a:latin typeface="Candara" panose="020E0502030303020204" pitchFamily="34" charset="0"/>
                <a:ea typeface="DFWeiBei-B5" panose="03000709000000000000" pitchFamily="65" charset="-120"/>
              </a:rPr>
              <a:t>要引導你們明白一切的真理．</a:t>
            </a:r>
            <a:r>
              <a:rPr lang="zh-TW" sz="4400" dirty="0">
                <a:solidFill>
                  <a:srgbClr val="000054"/>
                </a:solidFill>
                <a:effectLst/>
                <a:latin typeface="Candara" panose="020E0502030303020204" pitchFamily="34" charset="0"/>
                <a:ea typeface="DFWeiBei-B5" panose="03000709000000000000" pitchFamily="65" charset="-120"/>
              </a:rPr>
              <a:t>因為</a:t>
            </a:r>
            <a:r>
              <a:rPr lang="zh-CN" altLang="en-US" sz="4400" dirty="0">
                <a:solidFill>
                  <a:srgbClr val="000054"/>
                </a:solidFill>
                <a:effectLst/>
                <a:latin typeface="Candara" panose="020E0502030303020204" pitchFamily="34" charset="0"/>
                <a:ea typeface="DFWeiBei-B5" panose="03000709000000000000" pitchFamily="65" charset="-120"/>
              </a:rPr>
              <a:t>祂</a:t>
            </a:r>
            <a:r>
              <a:rPr lang="zh-TW" sz="4400" dirty="0">
                <a:solidFill>
                  <a:srgbClr val="000054"/>
                </a:solidFill>
                <a:effectLst/>
                <a:latin typeface="Candara" panose="020E0502030303020204" pitchFamily="34" charset="0"/>
                <a:ea typeface="DFWeiBei-B5" panose="03000709000000000000" pitchFamily="65" charset="-120"/>
              </a:rPr>
              <a:t>不是憑自己說的、乃是把</a:t>
            </a:r>
            <a:r>
              <a:rPr lang="zh-CN" altLang="en-US" sz="4400" dirty="0">
                <a:solidFill>
                  <a:srgbClr val="000054"/>
                </a:solidFill>
                <a:effectLst/>
                <a:latin typeface="Candara" panose="020E0502030303020204" pitchFamily="34" charset="0"/>
                <a:ea typeface="DFWeiBei-B5" panose="03000709000000000000" pitchFamily="65" charset="-120"/>
              </a:rPr>
              <a:t>祂</a:t>
            </a:r>
            <a:r>
              <a:rPr lang="zh-TW" sz="4400" dirty="0">
                <a:solidFill>
                  <a:srgbClr val="000054"/>
                </a:solidFill>
                <a:effectLst/>
                <a:latin typeface="Candara" panose="020E0502030303020204" pitchFamily="34" charset="0"/>
                <a:ea typeface="DFWeiBei-B5" panose="03000709000000000000" pitchFamily="65" charset="-120"/>
              </a:rPr>
              <a:t>所聽見的都說出來．並要把將來的事告訴你們。</a:t>
            </a:r>
            <a:endParaRPr lang="en-US" altLang="zh-TW" sz="4400" dirty="0">
              <a:solidFill>
                <a:srgbClr val="000054"/>
              </a:solidFill>
              <a:effectLst/>
              <a:latin typeface="Candara" panose="020E0502030303020204" pitchFamily="34" charset="0"/>
              <a:ea typeface="DFWeiBei-B5" panose="03000709000000000000" pitchFamily="65" charset="-120"/>
            </a:endParaRPr>
          </a:p>
          <a:p>
            <a:pPr marL="0" marR="0" indent="0" hangingPunct="0">
              <a:lnSpc>
                <a:spcPct val="110000"/>
              </a:lnSpc>
              <a:spcBef>
                <a:spcPts val="600"/>
              </a:spcBef>
              <a:spcAft>
                <a:spcPts val="600"/>
              </a:spcAft>
              <a:buNone/>
            </a:pPr>
            <a:r>
              <a:rPr lang="zh-CN" altLang="en-US" sz="4400" dirty="0">
                <a:solidFill>
                  <a:srgbClr val="000054"/>
                </a:solidFill>
                <a:effectLst/>
                <a:latin typeface="Candara" panose="020E0502030303020204" pitchFamily="34" charset="0"/>
                <a:ea typeface="DFYuanMedium-B5" panose="020F0509000000000000" pitchFamily="49" charset="-120"/>
              </a:rPr>
              <a:t>羅馬書 </a:t>
            </a:r>
            <a:r>
              <a:rPr lang="en-GB" sz="4400" dirty="0">
                <a:solidFill>
                  <a:srgbClr val="000054"/>
                </a:solidFill>
                <a:effectLst/>
                <a:latin typeface="Candara" panose="020E0502030303020204" pitchFamily="34" charset="0"/>
                <a:ea typeface="DFYuanMedium-B5" panose="020F0509000000000000" pitchFamily="49" charset="-120"/>
              </a:rPr>
              <a:t>28:27 </a:t>
            </a:r>
            <a:r>
              <a:rPr lang="zh-TW" sz="4400" dirty="0">
                <a:solidFill>
                  <a:srgbClr val="4B4BFF"/>
                </a:solidFill>
                <a:effectLst/>
                <a:latin typeface="DFWeiBei-B5" panose="03000709000000000000" pitchFamily="65" charset="-120"/>
                <a:ea typeface="DFWeiBei-B5" panose="03000709000000000000" pitchFamily="65" charset="-120"/>
              </a:rPr>
              <a:t>鑒察人心的、曉得聖靈的意思</a:t>
            </a:r>
            <a:r>
              <a:rPr lang="zh-TW" sz="4400" dirty="0">
                <a:solidFill>
                  <a:srgbClr val="000054"/>
                </a:solidFill>
                <a:effectLst/>
                <a:latin typeface="DFWeiBei-B5" panose="03000709000000000000" pitchFamily="65" charset="-120"/>
                <a:ea typeface="DFWeiBei-B5" panose="03000709000000000000" pitchFamily="65" charset="-120"/>
              </a:rPr>
              <a:t>．因為聖靈照著神的旨意替聖徒祈求。</a:t>
            </a:r>
            <a:endParaRPr lang="en-US" sz="4400" dirty="0">
              <a:effectLst/>
              <a:latin typeface="DFWeiBei-B5" panose="03000709000000000000" pitchFamily="65" charset="-120"/>
              <a:ea typeface="DFWeiBei-B5" panose="03000709000000000000" pitchFamily="65" charset="-120"/>
            </a:endParaRPr>
          </a:p>
        </p:txBody>
      </p:sp>
    </p:spTree>
    <p:extLst>
      <p:ext uri="{BB962C8B-B14F-4D97-AF65-F5344CB8AC3E}">
        <p14:creationId xmlns:p14="http://schemas.microsoft.com/office/powerpoint/2010/main" val="347164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2437" y="584200"/>
            <a:ext cx="8239125" cy="5689600"/>
          </a:xfrm>
        </p:spPr>
        <p:txBody>
          <a:bodyPr vert="horz" lIns="91440" tIns="45720" rIns="91440" bIns="45720" rtlCol="0" anchor="t">
            <a:normAutofit/>
          </a:bodyPr>
          <a:lstStyle/>
          <a:p>
            <a:pPr marL="0" marR="0" indent="0" hangingPunct="0">
              <a:lnSpc>
                <a:spcPct val="110000"/>
              </a:lnSpc>
              <a:spcBef>
                <a:spcPts val="600"/>
              </a:spcBef>
              <a:spcAft>
                <a:spcPts val="600"/>
              </a:spcAft>
              <a:buNone/>
            </a:pPr>
            <a:r>
              <a:rPr lang="zh-CN" altLang="en-US" sz="4400" dirty="0">
                <a:solidFill>
                  <a:srgbClr val="000054"/>
                </a:solidFill>
                <a:effectLst/>
                <a:latin typeface="Candara" panose="020E0502030303020204" pitchFamily="34" charset="0"/>
                <a:ea typeface="DFYuanMedium-B5" panose="020F0509000000000000" pitchFamily="49" charset="-120"/>
              </a:rPr>
              <a:t>以弗所書 </a:t>
            </a:r>
            <a:r>
              <a:rPr lang="en-GB" sz="4400" dirty="0">
                <a:solidFill>
                  <a:srgbClr val="000054"/>
                </a:solidFill>
                <a:effectLst/>
                <a:latin typeface="Candara" panose="020E0502030303020204" pitchFamily="34" charset="0"/>
                <a:ea typeface="DFYuanMedium-B5" panose="020F0509000000000000" pitchFamily="49" charset="-120"/>
              </a:rPr>
              <a:t>3:16 </a:t>
            </a:r>
            <a:r>
              <a:rPr lang="zh-TW" sz="4400" dirty="0">
                <a:solidFill>
                  <a:srgbClr val="000054"/>
                </a:solidFill>
                <a:effectLst/>
                <a:latin typeface="Candara" panose="020E0502030303020204" pitchFamily="34" charset="0"/>
                <a:ea typeface="DFWeiBei-B5" panose="03000709000000000000" pitchFamily="65" charset="-120"/>
              </a:rPr>
              <a:t>求</a:t>
            </a:r>
            <a:r>
              <a:rPr lang="zh-CN" altLang="en-US" sz="4400" dirty="0">
                <a:solidFill>
                  <a:srgbClr val="000054"/>
                </a:solidFill>
                <a:latin typeface="Candara" panose="020E0502030303020204" pitchFamily="34" charset="0"/>
                <a:ea typeface="DFWeiBei-B5" panose="03000709000000000000" pitchFamily="65" charset="-120"/>
              </a:rPr>
              <a:t>祂</a:t>
            </a:r>
            <a:r>
              <a:rPr lang="zh-TW" sz="4400" dirty="0">
                <a:solidFill>
                  <a:srgbClr val="000054"/>
                </a:solidFill>
                <a:effectLst/>
                <a:latin typeface="Candara" panose="020E0502030303020204" pitchFamily="34" charset="0"/>
                <a:ea typeface="DFWeiBei-B5" panose="03000709000000000000" pitchFamily="65" charset="-120"/>
              </a:rPr>
              <a:t>按</a:t>
            </a:r>
            <a:r>
              <a:rPr lang="zh-TW" sz="4400" dirty="0">
                <a:solidFill>
                  <a:srgbClr val="000054"/>
                </a:solidFill>
                <a:effectLst/>
                <a:latin typeface="Candara" panose="020E0502030303020204" pitchFamily="34" charset="0"/>
                <a:ea typeface="DFWeiBei-B5" panose="03000709000000000000" pitchFamily="65" charset="-120"/>
                <a:cs typeface="SimSun" panose="02010600030101010101" pitchFamily="2" charset="-122"/>
              </a:rPr>
              <a:t>著</a:t>
            </a:r>
            <a:r>
              <a:rPr lang="zh-CN" altLang="en-US" sz="4400" dirty="0">
                <a:solidFill>
                  <a:srgbClr val="000054"/>
                </a:solidFill>
                <a:effectLst/>
                <a:latin typeface="Candara" panose="020E0502030303020204" pitchFamily="34" charset="0"/>
                <a:ea typeface="DFWeiBei-B5" panose="03000709000000000000" pitchFamily="65" charset="-120"/>
                <a:cs typeface="CWTEX-F" panose="02020600000000000000" pitchFamily="18" charset="-120"/>
              </a:rPr>
              <a:t>祂</a:t>
            </a:r>
            <a:r>
              <a:rPr lang="zh-TW" sz="4400" dirty="0">
                <a:solidFill>
                  <a:srgbClr val="000054"/>
                </a:solidFill>
                <a:effectLst/>
                <a:latin typeface="Candara" panose="020E0502030303020204" pitchFamily="34" charset="0"/>
                <a:ea typeface="DFWeiBei-B5" panose="03000709000000000000" pitchFamily="65" charset="-120"/>
                <a:cs typeface="CWTEX-F" panose="02020600000000000000" pitchFamily="18" charset="-120"/>
              </a:rPr>
              <a:t>豐盛的榮耀、藉</a:t>
            </a:r>
            <a:r>
              <a:rPr lang="zh-TW" sz="4400" dirty="0">
                <a:solidFill>
                  <a:srgbClr val="000054"/>
                </a:solidFill>
                <a:effectLst/>
                <a:latin typeface="Candara" panose="020E0502030303020204" pitchFamily="34" charset="0"/>
                <a:ea typeface="DFWeiBei-B5" panose="03000709000000000000" pitchFamily="65" charset="-120"/>
                <a:cs typeface="SimSun" panose="02010600030101010101" pitchFamily="2" charset="-122"/>
              </a:rPr>
              <a:t>著</a:t>
            </a:r>
            <a:r>
              <a:rPr lang="zh-CN" altLang="en-US" sz="4400" dirty="0">
                <a:solidFill>
                  <a:srgbClr val="000054"/>
                </a:solidFill>
                <a:effectLst/>
                <a:latin typeface="Candara" panose="020E0502030303020204" pitchFamily="34" charset="0"/>
                <a:ea typeface="DFWeiBei-B5" panose="03000709000000000000" pitchFamily="65" charset="-120"/>
              </a:rPr>
              <a:t>祂</a:t>
            </a:r>
            <a:r>
              <a:rPr lang="zh-TW" sz="4400" dirty="0">
                <a:solidFill>
                  <a:srgbClr val="000054"/>
                </a:solidFill>
                <a:effectLst/>
                <a:latin typeface="Candara" panose="020E0502030303020204" pitchFamily="34" charset="0"/>
                <a:ea typeface="DFWeiBei-B5" panose="03000709000000000000" pitchFamily="65" charset="-120"/>
              </a:rPr>
              <a:t>的靈、叫你們心裡的力量剛強起來</a:t>
            </a:r>
            <a:r>
              <a:rPr lang="en-GB" sz="4400" dirty="0">
                <a:solidFill>
                  <a:srgbClr val="000054"/>
                </a:solidFill>
                <a:effectLst/>
                <a:latin typeface="Candara" panose="020E0502030303020204" pitchFamily="34" charset="0"/>
                <a:ea typeface="DFWeiBei-B5" panose="03000709000000000000" pitchFamily="65" charset="-120"/>
              </a:rPr>
              <a:t>…6:17 </a:t>
            </a:r>
            <a:r>
              <a:rPr lang="zh-TW" sz="4400" dirty="0">
                <a:solidFill>
                  <a:srgbClr val="000054"/>
                </a:solidFill>
                <a:effectLst/>
                <a:latin typeface="Candara" panose="020E0502030303020204" pitchFamily="34" charset="0"/>
                <a:ea typeface="DFWeiBei-B5" panose="03000709000000000000" pitchFamily="65" charset="-120"/>
              </a:rPr>
              <a:t>並戴上救恩的頭盔、拿</a:t>
            </a:r>
            <a:r>
              <a:rPr lang="zh-CN" altLang="en-US" sz="4400" dirty="0">
                <a:solidFill>
                  <a:srgbClr val="000054"/>
                </a:solidFill>
                <a:latin typeface="Candara" panose="020E0502030303020204" pitchFamily="34" charset="0"/>
                <a:ea typeface="DFWeiBei-B5" panose="03000709000000000000" pitchFamily="65" charset="-120"/>
              </a:rPr>
              <a:t>著</a:t>
            </a:r>
            <a:r>
              <a:rPr lang="zh-TW" sz="4400" u="sng" dirty="0">
                <a:solidFill>
                  <a:srgbClr val="000054"/>
                </a:solidFill>
                <a:effectLst/>
                <a:latin typeface="Candara" panose="020E0502030303020204" pitchFamily="34" charset="0"/>
                <a:ea typeface="DFWeiBei-B5" panose="03000709000000000000" pitchFamily="65" charset="-120"/>
              </a:rPr>
              <a:t>聖靈的寶劍</a:t>
            </a:r>
            <a:r>
              <a:rPr lang="zh-TW" sz="4400" dirty="0">
                <a:solidFill>
                  <a:srgbClr val="000054"/>
                </a:solidFill>
                <a:effectLst/>
                <a:latin typeface="Candara" panose="020E0502030303020204" pitchFamily="34" charset="0"/>
                <a:ea typeface="DFWeiBei-B5" panose="03000709000000000000" pitchFamily="65" charset="-120"/>
              </a:rPr>
              <a:t>、</a:t>
            </a:r>
            <a:r>
              <a:rPr lang="zh-TW" sz="4400" u="sng" dirty="0">
                <a:solidFill>
                  <a:srgbClr val="000054"/>
                </a:solidFill>
                <a:effectLst/>
                <a:latin typeface="Candara" panose="020E0502030303020204" pitchFamily="34" charset="0"/>
                <a:ea typeface="DFWeiBei-B5" panose="03000709000000000000" pitchFamily="65" charset="-120"/>
              </a:rPr>
              <a:t>就是神的道</a:t>
            </a:r>
            <a:r>
              <a:rPr lang="zh-TW" sz="4400" dirty="0">
                <a:solidFill>
                  <a:srgbClr val="000054"/>
                </a:solidFill>
                <a:effectLst/>
                <a:latin typeface="Candara" panose="020E0502030303020204" pitchFamily="34" charset="0"/>
                <a:ea typeface="DFWeiBei-B5" panose="03000709000000000000" pitchFamily="65" charset="-120"/>
              </a:rPr>
              <a:t>．</a:t>
            </a:r>
            <a:r>
              <a:rPr lang="en-GB" sz="4400" dirty="0">
                <a:solidFill>
                  <a:srgbClr val="000054"/>
                </a:solidFill>
                <a:effectLst/>
                <a:latin typeface="Candara" panose="020E0502030303020204" pitchFamily="34" charset="0"/>
                <a:ea typeface="DFWeiBei-B5" panose="03000709000000000000" pitchFamily="65" charset="-120"/>
              </a:rPr>
              <a:t>18 </a:t>
            </a:r>
            <a:r>
              <a:rPr lang="zh-TW" sz="4400" u="sng" dirty="0">
                <a:solidFill>
                  <a:srgbClr val="000054"/>
                </a:solidFill>
                <a:effectLst/>
                <a:latin typeface="Candara" panose="020E0502030303020204" pitchFamily="34" charset="0"/>
                <a:ea typeface="DFWeiBei-B5" panose="03000709000000000000" pitchFamily="65" charset="-120"/>
              </a:rPr>
              <a:t>靠</a:t>
            </a:r>
            <a:r>
              <a:rPr lang="zh-CN" sz="4400" u="sng" dirty="0">
                <a:solidFill>
                  <a:srgbClr val="000054"/>
                </a:solidFill>
                <a:effectLst/>
                <a:latin typeface="Candara" panose="020E0502030303020204" pitchFamily="34" charset="0"/>
                <a:ea typeface="DFWeiBei-B5" panose="03000709000000000000" pitchFamily="65" charset="-120"/>
                <a:cs typeface="SimSun" panose="02010600030101010101" pitchFamily="2" charset="-122"/>
              </a:rPr>
              <a:t>著</a:t>
            </a:r>
            <a:r>
              <a:rPr lang="zh-TW" sz="4400" u="sng" dirty="0">
                <a:solidFill>
                  <a:srgbClr val="000054"/>
                </a:solidFill>
                <a:effectLst/>
                <a:latin typeface="Candara" panose="020E0502030303020204" pitchFamily="34" charset="0"/>
                <a:ea typeface="DFWeiBei-B5" panose="03000709000000000000" pitchFamily="65" charset="-120"/>
              </a:rPr>
              <a:t>聖靈、隨時多方禱告祈求</a:t>
            </a:r>
            <a:r>
              <a:rPr lang="zh-TW" sz="4400" dirty="0">
                <a:solidFill>
                  <a:srgbClr val="000054"/>
                </a:solidFill>
                <a:effectLst/>
                <a:latin typeface="Candara" panose="020E0502030303020204" pitchFamily="34" charset="0"/>
                <a:ea typeface="DFWeiBei-B5" panose="03000709000000000000" pitchFamily="65" charset="-120"/>
              </a:rPr>
              <a:t>、並要在此儆醒不倦、為眾聖徒祈求、</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9897482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FD2B-398B-48E3-A8EF-CA62FE6A54FB}"/>
              </a:ext>
            </a:extLst>
          </p:cNvPr>
          <p:cNvSpPr>
            <a:spLocks noGrp="1"/>
          </p:cNvSpPr>
          <p:nvPr>
            <p:ph type="title"/>
          </p:nvPr>
        </p:nvSpPr>
        <p:spPr/>
        <p:txBody>
          <a:bodyPr>
            <a:normAutofit/>
          </a:bodyPr>
          <a:lstStyle/>
          <a:p>
            <a:pPr algn="ctr">
              <a:lnSpc>
                <a:spcPct val="110000"/>
              </a:lnSpc>
            </a:pPr>
            <a:r>
              <a:rPr lang="zh-TW" altLang="en-US" sz="4800" dirty="0">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rPr>
              <a:t>聖靈在先知書中的工作</a:t>
            </a:r>
            <a:endParaRPr lang="en-US" sz="48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DDD5195-4DEA-43F4-A79D-B34FA80E5153}"/>
              </a:ext>
            </a:extLst>
          </p:cNvPr>
          <p:cNvSpPr>
            <a:spLocks noGrp="1"/>
          </p:cNvSpPr>
          <p:nvPr>
            <p:ph idx="1"/>
          </p:nvPr>
        </p:nvSpPr>
        <p:spPr>
          <a:xfrm>
            <a:off x="694592" y="1775191"/>
            <a:ext cx="7992208" cy="4625609"/>
          </a:xfrm>
        </p:spPr>
        <p:txBody>
          <a:bodyPr anchor="ctr">
            <a:normAutofit/>
          </a:bodyPr>
          <a:lstStyle/>
          <a:p>
            <a:pPr marL="457200" marR="0" lvl="0" indent="-457200">
              <a:spcBef>
                <a:spcPts val="1200"/>
              </a:spcBef>
              <a:spcAft>
                <a:spcPts val="600"/>
              </a:spcAft>
              <a:buFont typeface="Symbol" panose="05050102010706020507" pitchFamily="18" charset="2"/>
              <a:buChar char=""/>
            </a:pPr>
            <a:r>
              <a:rPr lang="zh-TW" sz="3600" dirty="0">
                <a:effectLst/>
                <a:latin typeface="Candara" panose="020E0502030303020204" pitchFamily="34" charset="0"/>
                <a:ea typeface="DFYuanMedium-B5" panose="020F0509000000000000" pitchFamily="49" charset="-120"/>
                <a:cs typeface="Arial" panose="020B0604020202020204" pitchFamily="34" charset="0"/>
              </a:rPr>
              <a:t>創造</a:t>
            </a:r>
            <a:r>
              <a:rPr lang="zh-TW" sz="3600" dirty="0">
                <a:effectLst/>
                <a:latin typeface="Times New Roman" panose="02020603050405020304" pitchFamily="18" charset="0"/>
                <a:ea typeface="Candara" panose="020E0502030303020204" pitchFamily="34" charset="0"/>
                <a:cs typeface="Arial" panose="020B0604020202020204" pitchFamily="34" charset="0"/>
              </a:rPr>
              <a:t> </a:t>
            </a:r>
            <a:r>
              <a:rPr lang="en-US" sz="28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a:t>
            </a:r>
            <a:r>
              <a:rPr lang="zh-CN" sz="28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創</a:t>
            </a:r>
            <a:r>
              <a:rPr lang="zh-CN" sz="2800" dirty="0">
                <a:solidFill>
                  <a:srgbClr val="4B4BFF"/>
                </a:solidFill>
                <a:effectLst/>
                <a:latin typeface="Times New Roman" panose="02020603050405020304" pitchFamily="18" charset="0"/>
                <a:ea typeface="Candara" panose="020E0502030303020204" pitchFamily="34" charset="0"/>
                <a:cs typeface="Arial" panose="020B0604020202020204" pitchFamily="34" charset="0"/>
              </a:rPr>
              <a:t> </a:t>
            </a:r>
            <a:r>
              <a:rPr lang="en-US" sz="28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1:2)</a:t>
            </a:r>
            <a:endParaRPr lang="en-US" sz="2800" dirty="0">
              <a:solidFill>
                <a:srgbClr val="4B4BFF"/>
              </a:solidFill>
              <a:effectLst/>
              <a:latin typeface="Times New Roman" panose="02020603050405020304" pitchFamily="18" charset="0"/>
              <a:ea typeface="SimSun" panose="02010600030101010101" pitchFamily="2" charset="-122"/>
            </a:endParaRPr>
          </a:p>
          <a:p>
            <a:pPr marL="457200" marR="0" lvl="0" indent="-457200">
              <a:spcBef>
                <a:spcPts val="1200"/>
              </a:spcBef>
              <a:spcAft>
                <a:spcPts val="600"/>
              </a:spcAft>
              <a:buFont typeface="Symbol" panose="05050102010706020507" pitchFamily="18" charset="2"/>
              <a:buChar char=""/>
            </a:pPr>
            <a:r>
              <a:rPr lang="zh-TW" sz="3600" dirty="0">
                <a:effectLst/>
                <a:latin typeface="Candara" panose="020E0502030303020204" pitchFamily="34" charset="0"/>
                <a:ea typeface="DFYuanMedium-B5" panose="020F0509000000000000" pitchFamily="49" charset="-120"/>
                <a:cs typeface="Arial" panose="020B0604020202020204" pitchFamily="34" charset="0"/>
              </a:rPr>
              <a:t>賜生命</a:t>
            </a:r>
            <a:r>
              <a:rPr lang="zh-TW" sz="3600" dirty="0">
                <a:effectLst/>
                <a:latin typeface="Times New Roman" panose="02020603050405020304" pitchFamily="18" charset="0"/>
                <a:ea typeface="Candara" panose="020E0502030303020204" pitchFamily="34" charset="0"/>
                <a:cs typeface="Arial" panose="020B0604020202020204" pitchFamily="34" charset="0"/>
              </a:rPr>
              <a:t> </a:t>
            </a:r>
            <a:r>
              <a:rPr lang="en-US" sz="28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a:t>
            </a:r>
            <a:r>
              <a:rPr lang="zh-TW" sz="2800" dirty="0">
                <a:solidFill>
                  <a:srgbClr val="4B4BFF"/>
                </a:solidFill>
                <a:effectLst/>
                <a:latin typeface="Candara" panose="020E0502030303020204" pitchFamily="34" charset="0"/>
                <a:ea typeface="DFYuanMedium-B5" panose="020F0509000000000000" pitchFamily="49" charset="-120"/>
              </a:rPr>
              <a:t>賽</a:t>
            </a:r>
            <a:r>
              <a:rPr lang="en-US" sz="2800" dirty="0">
                <a:solidFill>
                  <a:srgbClr val="4B4BFF"/>
                </a:solidFill>
                <a:effectLst/>
                <a:latin typeface="Candara" panose="020E0502030303020204" pitchFamily="34" charset="0"/>
                <a:ea typeface="DFYuanMedium-B5" panose="020F0509000000000000" pitchFamily="49" charset="-120"/>
              </a:rPr>
              <a:t>32:15</a:t>
            </a:r>
            <a:r>
              <a:rPr lang="zh-CN" altLang="en-US" sz="2800" dirty="0">
                <a:solidFill>
                  <a:srgbClr val="4B4BFF"/>
                </a:solidFill>
                <a:effectLst/>
                <a:latin typeface="Candara" panose="020E0502030303020204" pitchFamily="34" charset="0"/>
                <a:ea typeface="DFYuanMedium-B5" panose="020F0509000000000000" pitchFamily="49" charset="-120"/>
              </a:rPr>
              <a:t>；</a:t>
            </a:r>
            <a:r>
              <a:rPr lang="en-US" sz="2800" dirty="0">
                <a:solidFill>
                  <a:srgbClr val="4B4BFF"/>
                </a:solidFill>
                <a:effectLst/>
                <a:latin typeface="Candara" panose="020E0502030303020204" pitchFamily="34" charset="0"/>
                <a:ea typeface="DFYuanMedium-B5" panose="020F0509000000000000" pitchFamily="49" charset="-120"/>
              </a:rPr>
              <a:t>44:3</a:t>
            </a:r>
            <a:r>
              <a:rPr lang="zh-CN" altLang="en-US" sz="2800" dirty="0">
                <a:solidFill>
                  <a:srgbClr val="4B4BFF"/>
                </a:solidFill>
                <a:effectLst/>
                <a:latin typeface="Candara" panose="020E0502030303020204" pitchFamily="34" charset="0"/>
                <a:ea typeface="DFYuanMedium-B5" panose="020F0509000000000000" pitchFamily="49" charset="-120"/>
              </a:rPr>
              <a:t>；</a:t>
            </a:r>
            <a:r>
              <a:rPr lang="zh-TW" sz="2800" dirty="0">
                <a:solidFill>
                  <a:srgbClr val="4B4BFF"/>
                </a:solidFill>
                <a:effectLst/>
                <a:latin typeface="Candara" panose="020E0502030303020204" pitchFamily="34" charset="0"/>
                <a:ea typeface="DFYuanMedium-B5" panose="020F0509000000000000" pitchFamily="49" charset="-120"/>
              </a:rPr>
              <a:t>結</a:t>
            </a:r>
            <a:r>
              <a:rPr lang="en-US" sz="2800" dirty="0">
                <a:solidFill>
                  <a:srgbClr val="4B4BFF"/>
                </a:solidFill>
                <a:effectLst/>
                <a:latin typeface="Candara" panose="020E0502030303020204" pitchFamily="34" charset="0"/>
                <a:ea typeface="DFYuanMedium-B5" panose="020F0509000000000000" pitchFamily="49" charset="-120"/>
              </a:rPr>
              <a:t> 11:19</a:t>
            </a:r>
            <a:r>
              <a:rPr lang="zh-CN" altLang="en-US" sz="2800" dirty="0">
                <a:solidFill>
                  <a:srgbClr val="4B4BFF"/>
                </a:solidFill>
                <a:effectLst/>
                <a:latin typeface="Candara" panose="020E0502030303020204" pitchFamily="34" charset="0"/>
                <a:ea typeface="DFYuanMedium-B5" panose="020F0509000000000000" pitchFamily="49" charset="-120"/>
              </a:rPr>
              <a:t>；</a:t>
            </a:r>
            <a:r>
              <a:rPr lang="zh-TW" sz="2800" dirty="0">
                <a:solidFill>
                  <a:srgbClr val="4B4BFF"/>
                </a:solidFill>
                <a:effectLst/>
                <a:latin typeface="Candara" panose="020E0502030303020204" pitchFamily="34" charset="0"/>
                <a:ea typeface="DFYuanMedium-B5" panose="020F0509000000000000" pitchFamily="49" charset="-120"/>
              </a:rPr>
              <a:t>結</a:t>
            </a:r>
            <a:r>
              <a:rPr lang="en-US" sz="2800" dirty="0">
                <a:solidFill>
                  <a:srgbClr val="4B4BFF"/>
                </a:solidFill>
                <a:effectLst/>
                <a:latin typeface="Candara" panose="020E0502030303020204" pitchFamily="34" charset="0"/>
                <a:ea typeface="DFYuanMedium-B5" panose="020F0509000000000000" pitchFamily="49" charset="-120"/>
              </a:rPr>
              <a:t> 37:14) </a:t>
            </a:r>
            <a:endParaRPr lang="en-US" sz="2800" dirty="0">
              <a:solidFill>
                <a:srgbClr val="4B4BFF"/>
              </a:solidFill>
              <a:effectLst/>
              <a:latin typeface="Times New Roman" panose="02020603050405020304" pitchFamily="18" charset="0"/>
              <a:ea typeface="SimSun" panose="02010600030101010101" pitchFamily="2" charset="-122"/>
            </a:endParaRPr>
          </a:p>
          <a:p>
            <a:pPr marL="457200" marR="0" lvl="0" indent="-457200">
              <a:spcBef>
                <a:spcPts val="1200"/>
              </a:spcBef>
              <a:spcAft>
                <a:spcPts val="600"/>
              </a:spcAft>
              <a:buFont typeface="Symbol" panose="05050102010706020507" pitchFamily="18" charset="2"/>
              <a:buChar char=""/>
            </a:pPr>
            <a:r>
              <a:rPr lang="zh-TW" sz="3600" dirty="0">
                <a:effectLst/>
                <a:latin typeface="Candara" panose="020E0502030303020204" pitchFamily="34" charset="0"/>
                <a:ea typeface="DFYuanMedium-B5" panose="020F0509000000000000" pitchFamily="49" charset="-120"/>
                <a:cs typeface="Arial" panose="020B0604020202020204" pitchFamily="34" charset="0"/>
              </a:rPr>
              <a:t>賜智慧與能力</a:t>
            </a:r>
            <a:r>
              <a:rPr lang="zh-TW" sz="3600" dirty="0">
                <a:effectLst/>
                <a:latin typeface="Times New Roman" panose="02020603050405020304" pitchFamily="18" charset="0"/>
                <a:ea typeface="Candara" panose="020E0502030303020204" pitchFamily="34" charset="0"/>
                <a:cs typeface="Arial" panose="020B0604020202020204" pitchFamily="34" charset="0"/>
              </a:rPr>
              <a:t> </a:t>
            </a:r>
            <a:r>
              <a:rPr lang="en-US" sz="2800" dirty="0">
                <a:solidFill>
                  <a:srgbClr val="4B4BFF"/>
                </a:solidFill>
                <a:effectLst/>
                <a:latin typeface="Candara" panose="020E0502030303020204" pitchFamily="34" charset="0"/>
                <a:ea typeface="DFYuanMedium-B5" panose="020F0509000000000000" pitchFamily="49" charset="-120"/>
              </a:rPr>
              <a:t>(</a:t>
            </a:r>
            <a:r>
              <a:rPr lang="zh-TW" sz="2800" dirty="0">
                <a:solidFill>
                  <a:srgbClr val="4B4BFF"/>
                </a:solidFill>
                <a:effectLst/>
                <a:latin typeface="Candara" panose="020E0502030303020204" pitchFamily="34" charset="0"/>
                <a:ea typeface="DFYuanMedium-B5" panose="020F0509000000000000" pitchFamily="49" charset="-120"/>
              </a:rPr>
              <a:t>賽</a:t>
            </a:r>
            <a:r>
              <a:rPr lang="en-US" sz="2800" dirty="0">
                <a:solidFill>
                  <a:srgbClr val="4B4BFF"/>
                </a:solidFill>
                <a:effectLst/>
                <a:latin typeface="Candara" panose="020E0502030303020204" pitchFamily="34" charset="0"/>
                <a:ea typeface="DFYuanMedium-B5" panose="020F0509000000000000" pitchFamily="49" charset="-120"/>
              </a:rPr>
              <a:t> 11:2</a:t>
            </a:r>
            <a:r>
              <a:rPr lang="zh-TW" sz="2800" dirty="0">
                <a:solidFill>
                  <a:srgbClr val="4B4BFF"/>
                </a:solidFill>
                <a:effectLst/>
                <a:latin typeface="Candara" panose="020E0502030303020204" pitchFamily="34" charset="0"/>
                <a:ea typeface="DFYuanMedium-B5" panose="020F0509000000000000" pitchFamily="49" charset="-120"/>
              </a:rPr>
              <a:t>；</a:t>
            </a:r>
            <a:r>
              <a:rPr lang="en-US" sz="2800" dirty="0">
                <a:solidFill>
                  <a:srgbClr val="4B4BFF"/>
                </a:solidFill>
                <a:effectLst/>
                <a:latin typeface="Candara" panose="020E0502030303020204" pitchFamily="34" charset="0"/>
                <a:ea typeface="DFYuanMedium-B5" panose="020F0509000000000000" pitchFamily="49" charset="-120"/>
              </a:rPr>
              <a:t>42:1</a:t>
            </a:r>
            <a:r>
              <a:rPr lang="zh-TW" sz="2800" dirty="0">
                <a:solidFill>
                  <a:srgbClr val="4B4BFF"/>
                </a:solidFill>
                <a:effectLst/>
                <a:latin typeface="Candara" panose="020E0502030303020204" pitchFamily="34" charset="0"/>
                <a:ea typeface="DFYuanMedium-B5" panose="020F0509000000000000" pitchFamily="49" charset="-120"/>
              </a:rPr>
              <a:t>；亞</a:t>
            </a:r>
            <a:r>
              <a:rPr lang="en-US" sz="2800" dirty="0">
                <a:solidFill>
                  <a:srgbClr val="4B4BFF"/>
                </a:solidFill>
                <a:effectLst/>
                <a:latin typeface="Candara" panose="020E0502030303020204" pitchFamily="34" charset="0"/>
                <a:ea typeface="DFYuanMedium-B5" panose="020F0509000000000000" pitchFamily="49" charset="-120"/>
              </a:rPr>
              <a:t>4:6</a:t>
            </a:r>
            <a:r>
              <a:rPr lang="zh-TW" sz="2800" dirty="0">
                <a:solidFill>
                  <a:srgbClr val="4B4BFF"/>
                </a:solidFill>
                <a:effectLst/>
                <a:latin typeface="Candara" panose="020E0502030303020204" pitchFamily="34" charset="0"/>
                <a:ea typeface="DFYuanMedium-B5" panose="020F0509000000000000" pitchFamily="49" charset="-120"/>
              </a:rPr>
              <a:t>；迦</a:t>
            </a:r>
            <a:r>
              <a:rPr lang="en-US" sz="2800" dirty="0">
                <a:solidFill>
                  <a:srgbClr val="4B4BFF"/>
                </a:solidFill>
                <a:effectLst/>
                <a:latin typeface="Candara" panose="020E0502030303020204" pitchFamily="34" charset="0"/>
                <a:ea typeface="DFYuanMedium-B5" panose="020F0509000000000000" pitchFamily="49" charset="-120"/>
              </a:rPr>
              <a:t>3:8)</a:t>
            </a:r>
            <a:endParaRPr lang="en-US" sz="3200" dirty="0">
              <a:solidFill>
                <a:srgbClr val="4B4BFF"/>
              </a:solidFill>
              <a:effectLst/>
              <a:latin typeface="Times New Roman" panose="02020603050405020304" pitchFamily="18" charset="0"/>
              <a:ea typeface="SimSun" panose="02010600030101010101" pitchFamily="2" charset="-122"/>
            </a:endParaRPr>
          </a:p>
          <a:p>
            <a:pPr marL="457200" marR="0" lvl="0" indent="-457200">
              <a:spcBef>
                <a:spcPts val="1200"/>
              </a:spcBef>
              <a:spcAft>
                <a:spcPts val="600"/>
              </a:spcAft>
              <a:buFont typeface="Symbol" panose="05050102010706020507" pitchFamily="18" charset="2"/>
              <a:buChar char=""/>
            </a:pPr>
            <a:r>
              <a:rPr lang="zh-TW" sz="3600" dirty="0">
                <a:effectLst/>
                <a:latin typeface="Candara" panose="020E0502030303020204" pitchFamily="34" charset="0"/>
                <a:ea typeface="DFYuanMedium-B5" panose="020F0509000000000000" pitchFamily="49" charset="-120"/>
                <a:cs typeface="Arial" panose="020B0604020202020204" pitchFamily="34" charset="0"/>
              </a:rPr>
              <a:t>分別為聖</a:t>
            </a:r>
            <a:r>
              <a:rPr lang="en-US" sz="3600" dirty="0">
                <a:effectLst/>
                <a:latin typeface="Candara" panose="020E0502030303020204" pitchFamily="34" charset="0"/>
                <a:ea typeface="DFYuanMedium-B5" panose="020F0509000000000000" pitchFamily="49" charset="-120"/>
                <a:cs typeface="Arial" panose="020B0604020202020204" pitchFamily="34" charset="0"/>
              </a:rPr>
              <a:t>/</a:t>
            </a:r>
            <a:r>
              <a:rPr lang="zh-TW" sz="3600" dirty="0">
                <a:effectLst/>
                <a:latin typeface="Candara" panose="020E0502030303020204" pitchFamily="34" charset="0"/>
                <a:ea typeface="DFYuanMedium-B5" panose="020F0509000000000000" pitchFamily="49" charset="-120"/>
                <a:cs typeface="Arial" panose="020B0604020202020204" pitchFamily="34" charset="0"/>
              </a:rPr>
              <a:t>按立與撿選</a:t>
            </a:r>
            <a:r>
              <a:rPr lang="zh-TW" sz="3600" dirty="0">
                <a:effectLst/>
                <a:latin typeface="Times New Roman" panose="02020603050405020304" pitchFamily="18" charset="0"/>
                <a:ea typeface="Candara" panose="020E0502030303020204" pitchFamily="34" charset="0"/>
                <a:cs typeface="Arial" panose="020B0604020202020204" pitchFamily="34" charset="0"/>
              </a:rPr>
              <a:t> </a:t>
            </a:r>
            <a:r>
              <a:rPr lang="en-US" sz="2800" dirty="0">
                <a:solidFill>
                  <a:srgbClr val="4B4BFF"/>
                </a:solidFill>
                <a:effectLst/>
                <a:latin typeface="Candara" panose="020E0502030303020204" pitchFamily="34" charset="0"/>
                <a:ea typeface="DFYuanMedium-B5" panose="020F0509000000000000" pitchFamily="49" charset="-120"/>
              </a:rPr>
              <a:t>(</a:t>
            </a:r>
            <a:r>
              <a:rPr lang="zh-TW" sz="2800" dirty="0">
                <a:solidFill>
                  <a:srgbClr val="4B4BFF"/>
                </a:solidFill>
                <a:effectLst/>
                <a:latin typeface="Candara" panose="020E0502030303020204" pitchFamily="34" charset="0"/>
                <a:ea typeface="DFYuanMedium-B5" panose="020F0509000000000000" pitchFamily="49" charset="-120"/>
              </a:rPr>
              <a:t>賽</a:t>
            </a:r>
            <a:r>
              <a:rPr lang="zh-TW" sz="2800" dirty="0">
                <a:solidFill>
                  <a:srgbClr val="4B4BFF"/>
                </a:solidFill>
                <a:effectLst/>
                <a:latin typeface="Times New Roman" panose="02020603050405020304" pitchFamily="18" charset="0"/>
                <a:ea typeface="Candara" panose="020E0502030303020204" pitchFamily="34" charset="0"/>
              </a:rPr>
              <a:t> </a:t>
            </a:r>
            <a:r>
              <a:rPr lang="en-US" sz="2800" dirty="0">
                <a:solidFill>
                  <a:srgbClr val="4B4BFF"/>
                </a:solidFill>
                <a:effectLst/>
                <a:latin typeface="Candara" panose="020E0502030303020204" pitchFamily="34" charset="0"/>
                <a:ea typeface="DFYuanMedium-B5" panose="020F0509000000000000" pitchFamily="49" charset="-120"/>
              </a:rPr>
              <a:t>4:3-4</a:t>
            </a:r>
            <a:r>
              <a:rPr lang="zh-TW" sz="2800" dirty="0">
                <a:solidFill>
                  <a:srgbClr val="4B4BFF"/>
                </a:solidFill>
                <a:effectLst/>
                <a:latin typeface="Candara" panose="020E0502030303020204" pitchFamily="34" charset="0"/>
                <a:ea typeface="DFYuanMedium-B5" panose="020F0509000000000000" pitchFamily="49" charset="-120"/>
              </a:rPr>
              <a:t>；賽</a:t>
            </a:r>
            <a:r>
              <a:rPr lang="en-US" sz="2800" dirty="0">
                <a:solidFill>
                  <a:srgbClr val="4B4BFF"/>
                </a:solidFill>
                <a:effectLst/>
                <a:latin typeface="Candara" panose="020E0502030303020204" pitchFamily="34" charset="0"/>
                <a:ea typeface="DFYuanMedium-B5" panose="020F0509000000000000" pitchFamily="49" charset="-120"/>
              </a:rPr>
              <a:t> 63:14</a:t>
            </a:r>
            <a:r>
              <a:rPr lang="zh-TW" sz="2800" dirty="0">
                <a:solidFill>
                  <a:srgbClr val="4B4BFF"/>
                </a:solidFill>
                <a:effectLst/>
                <a:latin typeface="Candara" panose="020E0502030303020204" pitchFamily="34" charset="0"/>
                <a:ea typeface="DFYuanMedium-B5" panose="020F0509000000000000" pitchFamily="49" charset="-120"/>
              </a:rPr>
              <a:t>；結</a:t>
            </a:r>
            <a:r>
              <a:rPr lang="zh-TW" sz="2800" dirty="0">
                <a:solidFill>
                  <a:srgbClr val="4B4BFF"/>
                </a:solidFill>
                <a:effectLst/>
                <a:latin typeface="Times New Roman" panose="02020603050405020304" pitchFamily="18" charset="0"/>
                <a:ea typeface="Candara" panose="020E0502030303020204" pitchFamily="34" charset="0"/>
              </a:rPr>
              <a:t> </a:t>
            </a:r>
            <a:r>
              <a:rPr lang="en-US" sz="2800" dirty="0">
                <a:solidFill>
                  <a:srgbClr val="4B4BFF"/>
                </a:solidFill>
                <a:effectLst/>
                <a:latin typeface="Candara" panose="020E0502030303020204" pitchFamily="34" charset="0"/>
                <a:ea typeface="DFYuanMedium-B5" panose="020F0509000000000000" pitchFamily="49" charset="-120"/>
              </a:rPr>
              <a:t>2:2</a:t>
            </a:r>
            <a:r>
              <a:rPr lang="zh-TW" sz="2800" dirty="0">
                <a:solidFill>
                  <a:srgbClr val="4B4BFF"/>
                </a:solidFill>
                <a:effectLst/>
                <a:latin typeface="Candara" panose="020E0502030303020204" pitchFamily="34" charset="0"/>
                <a:ea typeface="DFYuanMedium-B5" panose="020F0509000000000000" pitchFamily="49" charset="-120"/>
              </a:rPr>
              <a:t>；結</a:t>
            </a:r>
            <a:r>
              <a:rPr lang="zh-TW" sz="2800" dirty="0">
                <a:solidFill>
                  <a:srgbClr val="4B4BFF"/>
                </a:solidFill>
                <a:effectLst/>
                <a:latin typeface="Times New Roman" panose="02020603050405020304" pitchFamily="18" charset="0"/>
                <a:ea typeface="Candara" panose="020E0502030303020204" pitchFamily="34" charset="0"/>
              </a:rPr>
              <a:t> </a:t>
            </a:r>
            <a:r>
              <a:rPr lang="en-US" sz="2800" dirty="0">
                <a:solidFill>
                  <a:srgbClr val="4B4BFF"/>
                </a:solidFill>
                <a:effectLst/>
                <a:latin typeface="Candara" panose="020E0502030303020204" pitchFamily="34" charset="0"/>
                <a:ea typeface="DFYuanMedium-B5" panose="020F0509000000000000" pitchFamily="49" charset="-120"/>
              </a:rPr>
              <a:t>3:22, 11:24) </a:t>
            </a:r>
            <a:endParaRPr lang="en-US" sz="2800" dirty="0">
              <a:solidFill>
                <a:srgbClr val="4B4BFF"/>
              </a:solidFill>
              <a:effectLst/>
              <a:latin typeface="Times New Roman" panose="02020603050405020304" pitchFamily="18" charset="0"/>
              <a:ea typeface="SimSun" panose="02010600030101010101" pitchFamily="2" charset="-122"/>
            </a:endParaRPr>
          </a:p>
          <a:p>
            <a:pPr marL="457200" marR="0" lvl="0" indent="-457200">
              <a:spcBef>
                <a:spcPts val="1200"/>
              </a:spcBef>
              <a:spcAft>
                <a:spcPts val="600"/>
              </a:spcAft>
              <a:buFont typeface="Symbol" panose="05050102010706020507" pitchFamily="18" charset="2"/>
              <a:buChar char=""/>
            </a:pPr>
            <a:r>
              <a:rPr lang="zh-TW" sz="3600" dirty="0">
                <a:effectLst/>
                <a:latin typeface="Candara" panose="020E0502030303020204" pitchFamily="34" charset="0"/>
                <a:ea typeface="DFYuanMedium-B5" panose="020F0509000000000000" pitchFamily="49" charset="-120"/>
                <a:cs typeface="Arial" panose="020B0604020202020204" pitchFamily="34" charset="0"/>
              </a:rPr>
              <a:t>啟示與警戒</a:t>
            </a:r>
            <a:r>
              <a:rPr lang="zh-TW" sz="3600" dirty="0">
                <a:effectLst/>
                <a:latin typeface="Times New Roman" panose="02020603050405020304" pitchFamily="18" charset="0"/>
                <a:ea typeface="Candara" panose="020E0502030303020204" pitchFamily="34" charset="0"/>
                <a:cs typeface="Arial" panose="020B0604020202020204" pitchFamily="34" charset="0"/>
              </a:rPr>
              <a:t> </a:t>
            </a:r>
            <a:r>
              <a:rPr lang="en-US" sz="2800" dirty="0">
                <a:solidFill>
                  <a:srgbClr val="4B4BFF"/>
                </a:solidFill>
                <a:effectLst/>
                <a:latin typeface="Candara" panose="020E0502030303020204" pitchFamily="34" charset="0"/>
                <a:ea typeface="DFYuanMedium-B5" panose="020F0509000000000000" pitchFamily="49" charset="-120"/>
              </a:rPr>
              <a:t>(</a:t>
            </a:r>
            <a:r>
              <a:rPr lang="zh-TW" sz="2800" dirty="0">
                <a:solidFill>
                  <a:srgbClr val="4B4BFF"/>
                </a:solidFill>
                <a:effectLst/>
                <a:latin typeface="Candara" panose="020E0502030303020204" pitchFamily="34" charset="0"/>
                <a:ea typeface="DFYuanMedium-B5" panose="020F0509000000000000" pitchFamily="49" charset="-120"/>
              </a:rPr>
              <a:t>賽</a:t>
            </a:r>
            <a:r>
              <a:rPr lang="en-US" sz="2800" dirty="0">
                <a:solidFill>
                  <a:srgbClr val="4B4BFF"/>
                </a:solidFill>
                <a:effectLst/>
                <a:latin typeface="Candara" panose="020E0502030303020204" pitchFamily="34" charset="0"/>
                <a:ea typeface="DFYuanMedium-B5" panose="020F0509000000000000" pitchFamily="49" charset="-120"/>
              </a:rPr>
              <a:t> 30:1</a:t>
            </a:r>
            <a:r>
              <a:rPr lang="zh-TW" sz="2800" dirty="0">
                <a:solidFill>
                  <a:srgbClr val="4B4BFF"/>
                </a:solidFill>
                <a:effectLst/>
                <a:latin typeface="Candara" panose="020E0502030303020204" pitchFamily="34" charset="0"/>
                <a:ea typeface="DFYuanMedium-B5" panose="020F0509000000000000" pitchFamily="49" charset="-120"/>
              </a:rPr>
              <a:t>；賽</a:t>
            </a:r>
            <a:r>
              <a:rPr lang="en-US" sz="2800" dirty="0">
                <a:solidFill>
                  <a:srgbClr val="4B4BFF"/>
                </a:solidFill>
                <a:effectLst/>
                <a:latin typeface="Candara" panose="020E0502030303020204" pitchFamily="34" charset="0"/>
                <a:ea typeface="DFYuanMedium-B5" panose="020F0509000000000000" pitchFamily="49" charset="-120"/>
              </a:rPr>
              <a:t> 63:10</a:t>
            </a:r>
            <a:r>
              <a:rPr lang="zh-TW" sz="2800" dirty="0">
                <a:solidFill>
                  <a:srgbClr val="4B4BFF"/>
                </a:solidFill>
                <a:effectLst/>
                <a:latin typeface="Candara" panose="020E0502030303020204" pitchFamily="34" charset="0"/>
                <a:ea typeface="DFYuanMedium-B5" panose="020F0509000000000000" pitchFamily="49" charset="-120"/>
              </a:rPr>
              <a:t>；珥</a:t>
            </a:r>
            <a:r>
              <a:rPr lang="en-US" sz="2800" dirty="0">
                <a:solidFill>
                  <a:srgbClr val="4B4BFF"/>
                </a:solidFill>
                <a:effectLst/>
                <a:latin typeface="Candara" panose="020E0502030303020204" pitchFamily="34" charset="0"/>
                <a:ea typeface="DFYuanMedium-B5" panose="020F0509000000000000" pitchFamily="49" charset="-120"/>
              </a:rPr>
              <a:t>2:28)</a:t>
            </a:r>
            <a:endParaRPr lang="en-US" sz="2800" dirty="0">
              <a:solidFill>
                <a:srgbClr val="4B4BFF"/>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056867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3FD2B-398B-48E3-A8EF-CA62FE6A54FB}"/>
              </a:ext>
            </a:extLst>
          </p:cNvPr>
          <p:cNvSpPr>
            <a:spLocks noGrp="1"/>
          </p:cNvSpPr>
          <p:nvPr>
            <p:ph type="title"/>
          </p:nvPr>
        </p:nvSpPr>
        <p:spPr/>
        <p:txBody>
          <a:bodyPr>
            <a:normAutofit fontScale="90000"/>
          </a:bodyPr>
          <a:lstStyle/>
          <a:p>
            <a:pPr algn="ctr">
              <a:lnSpc>
                <a:spcPct val="110000"/>
              </a:lnSpc>
            </a:pPr>
            <a:r>
              <a:rPr lang="zh-TW" altLang="en-US" sz="4900" dirty="0">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cs typeface="Tahoma" panose="020B0604030504040204" pitchFamily="34" charset="0"/>
              </a:rPr>
              <a:t>聖靈在個別信徒中的工作</a:t>
            </a:r>
            <a:r>
              <a:rPr lang="en-US" sz="4900" dirty="0">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cs typeface="Tahoma" panose="020B0604030504040204" pitchFamily="34" charset="0"/>
              </a:rPr>
              <a:t> </a:t>
            </a:r>
            <a:br>
              <a:rPr lang="en-US" sz="4000" dirty="0">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cs typeface="Tahoma" panose="020B0604030504040204" pitchFamily="34" charset="0"/>
              </a:rPr>
            </a:br>
            <a:r>
              <a:rPr lang="en-US" sz="3600" b="0" dirty="0">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cs typeface="Tahoma" panose="020B0604030504040204" pitchFamily="34" charset="0"/>
              </a:rPr>
              <a:t>– </a:t>
            </a:r>
            <a:r>
              <a:rPr lang="zh-TW" altLang="en-US" sz="3600" b="0" dirty="0">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cs typeface="Tahoma" panose="020B0604030504040204" pitchFamily="34" charset="0"/>
              </a:rPr>
              <a:t>羅馬書</a:t>
            </a:r>
            <a:r>
              <a:rPr lang="en-US" sz="3600" b="0" dirty="0">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cs typeface="Tahoma" panose="020B0604030504040204" pitchFamily="34" charset="0"/>
              </a:rPr>
              <a:t>8</a:t>
            </a:r>
            <a:r>
              <a:rPr lang="zh-TW" altLang="en-US" sz="3600" b="0" dirty="0">
                <a:effectLst>
                  <a:outerShdw blurRad="38100" dist="38100" dir="2700000" algn="tl">
                    <a:srgbClr val="000000">
                      <a:alpha val="43137"/>
                    </a:srgbClr>
                  </a:outerShdw>
                </a:effectLst>
                <a:latin typeface="Candara" panose="020E0502030303020204" pitchFamily="34" charset="0"/>
                <a:ea typeface="DFYuanBold-B5" panose="020F0709000000000000" pitchFamily="49" charset="-120"/>
                <a:cs typeface="Tahoma" panose="020B0604030504040204" pitchFamily="34" charset="0"/>
              </a:rPr>
              <a:t>章</a:t>
            </a:r>
            <a:endParaRPr lang="en-US" sz="4000" b="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DDD5195-4DEA-43F4-A79D-B34FA80E5153}"/>
              </a:ext>
            </a:extLst>
          </p:cNvPr>
          <p:cNvSpPr>
            <a:spLocks noGrp="1"/>
          </p:cNvSpPr>
          <p:nvPr>
            <p:ph idx="1"/>
          </p:nvPr>
        </p:nvSpPr>
        <p:spPr>
          <a:xfrm>
            <a:off x="457200" y="1616379"/>
            <a:ext cx="8229600" cy="5216651"/>
          </a:xfrm>
        </p:spPr>
        <p:txBody>
          <a:bodyPr>
            <a:normAutofit lnSpcReduction="10000"/>
          </a:bodyPr>
          <a:lstStyle/>
          <a:p>
            <a:pPr marL="685800" marR="0" lvl="0" indent="-685800">
              <a:lnSpc>
                <a:spcPct val="110000"/>
              </a:lnSpc>
              <a:spcBef>
                <a:spcPts val="600"/>
              </a:spcBef>
              <a:spcAft>
                <a:spcPts val="600"/>
              </a:spcAft>
              <a:buClr>
                <a:srgbClr val="C00000"/>
              </a:buClr>
              <a:buSzPct val="75000"/>
              <a:buFont typeface="Wingdings" panose="05000000000000000000" pitchFamily="2" charset="2"/>
              <a:buChar char=""/>
            </a:pPr>
            <a:r>
              <a:rPr lang="zh-TW"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賜生命</a:t>
            </a:r>
            <a:r>
              <a:rPr lang="en-US" dirty="0">
                <a:effectLst/>
                <a:latin typeface="Candara" panose="020E0502030303020204" pitchFamily="34" charset="0"/>
                <a:ea typeface="DFYuanMedium-B5" panose="020F0509000000000000" pitchFamily="49" charset="-120"/>
                <a:cs typeface="Tahoma" panose="020B0604030504040204" pitchFamily="34" charset="0"/>
              </a:rPr>
              <a:t> (2) – </a:t>
            </a:r>
            <a:r>
              <a:rPr lang="zh-TW" dirty="0">
                <a:effectLst/>
                <a:latin typeface="Candara" panose="020E0502030303020204" pitchFamily="34" charset="0"/>
                <a:ea typeface="DFYuanMedium-B5" panose="020F0509000000000000" pitchFamily="49" charset="-120"/>
                <a:cs typeface="Tahoma" panose="020B0604030504040204" pitchFamily="34" charset="0"/>
              </a:rPr>
              <a:t>已經完成</a:t>
            </a:r>
            <a:endParaRPr lang="en-US" dirty="0">
              <a:effectLst/>
              <a:latin typeface="Candara" panose="020E0502030303020204" pitchFamily="34" charset="0"/>
              <a:ea typeface="DFYuanMedium-B5" panose="020F0509000000000000" pitchFamily="49" charset="-120"/>
            </a:endParaRPr>
          </a:p>
          <a:p>
            <a:pPr marL="685800" marR="0" lvl="0" indent="-685800">
              <a:lnSpc>
                <a:spcPct val="110000"/>
              </a:lnSpc>
              <a:spcBef>
                <a:spcPts val="600"/>
              </a:spcBef>
              <a:spcAft>
                <a:spcPts val="600"/>
              </a:spcAft>
              <a:buClr>
                <a:srgbClr val="C00000"/>
              </a:buClr>
              <a:buSzPct val="75000"/>
              <a:buFont typeface="Wingdings" panose="05000000000000000000" pitchFamily="2" charset="2"/>
              <a:buChar char=""/>
            </a:pPr>
            <a:r>
              <a:rPr lang="zh-TW"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釋放</a:t>
            </a:r>
            <a:r>
              <a:rPr lang="en-US"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 </a:t>
            </a:r>
            <a:r>
              <a:rPr lang="en-US" dirty="0">
                <a:effectLst/>
                <a:latin typeface="Candara" panose="020E0502030303020204" pitchFamily="34" charset="0"/>
                <a:ea typeface="DFYuanMedium-B5" panose="020F0509000000000000" pitchFamily="49" charset="-120"/>
                <a:cs typeface="Tahoma" panose="020B0604030504040204" pitchFamily="34" charset="0"/>
              </a:rPr>
              <a:t>(2) – </a:t>
            </a:r>
            <a:r>
              <a:rPr lang="zh-TW" dirty="0">
                <a:effectLst/>
                <a:latin typeface="Candara" panose="020E0502030303020204" pitchFamily="34" charset="0"/>
                <a:ea typeface="DFYuanMedium-B5" panose="020F0509000000000000" pitchFamily="49" charset="-120"/>
                <a:cs typeface="Tahoma" panose="020B0604030504040204" pitchFamily="34" charset="0"/>
              </a:rPr>
              <a:t>已經完成</a:t>
            </a:r>
            <a:endParaRPr lang="en-US" dirty="0">
              <a:effectLst/>
              <a:latin typeface="Candara" panose="020E0502030303020204" pitchFamily="34" charset="0"/>
              <a:ea typeface="DFYuanMedium-B5" panose="020F0509000000000000" pitchFamily="49" charset="-120"/>
            </a:endParaRPr>
          </a:p>
          <a:p>
            <a:pPr marL="685800" marR="0" lvl="0" indent="-685800">
              <a:lnSpc>
                <a:spcPct val="110000"/>
              </a:lnSpc>
              <a:spcBef>
                <a:spcPts val="600"/>
              </a:spcBef>
              <a:spcAft>
                <a:spcPts val="600"/>
              </a:spcAft>
              <a:buClr>
                <a:srgbClr val="C00000"/>
              </a:buClr>
              <a:buSzPct val="75000"/>
              <a:buFont typeface="Wingdings" panose="05000000000000000000" pitchFamily="2" charset="2"/>
              <a:buChar char=""/>
            </a:pPr>
            <a:r>
              <a:rPr lang="zh-TW"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引導</a:t>
            </a:r>
            <a:r>
              <a:rPr lang="en-US"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 </a:t>
            </a:r>
            <a:r>
              <a:rPr lang="en-US" dirty="0">
                <a:effectLst/>
                <a:latin typeface="Candara" panose="020E0502030303020204" pitchFamily="34" charset="0"/>
                <a:ea typeface="DFYuanMedium-B5" panose="020F0509000000000000" pitchFamily="49" charset="-120"/>
                <a:cs typeface="Tahoma" panose="020B0604030504040204" pitchFamily="34" charset="0"/>
              </a:rPr>
              <a:t>(4, 14) – </a:t>
            </a:r>
            <a:r>
              <a:rPr lang="zh-TW" dirty="0">
                <a:effectLst/>
                <a:latin typeface="Candara" panose="020E0502030303020204" pitchFamily="34" charset="0"/>
                <a:ea typeface="DFYuanMedium-B5" panose="020F0509000000000000" pitchFamily="49" charset="-120"/>
                <a:cs typeface="Tahoma" panose="020B0604030504040204" pitchFamily="34" charset="0"/>
              </a:rPr>
              <a:t>持續進行</a:t>
            </a:r>
            <a:endParaRPr lang="en-US" dirty="0">
              <a:effectLst/>
              <a:latin typeface="Candara" panose="020E0502030303020204" pitchFamily="34" charset="0"/>
              <a:ea typeface="DFYuanMedium-B5" panose="020F0509000000000000" pitchFamily="49" charset="-120"/>
            </a:endParaRPr>
          </a:p>
          <a:p>
            <a:pPr marL="685800" marR="0" lvl="0" indent="-685800">
              <a:lnSpc>
                <a:spcPct val="110000"/>
              </a:lnSpc>
              <a:spcBef>
                <a:spcPts val="600"/>
              </a:spcBef>
              <a:spcAft>
                <a:spcPts val="600"/>
              </a:spcAft>
              <a:buClr>
                <a:srgbClr val="C00000"/>
              </a:buClr>
              <a:buSzPct val="75000"/>
              <a:buFont typeface="Wingdings" panose="05000000000000000000" pitchFamily="2" charset="2"/>
              <a:buChar char=""/>
            </a:pPr>
            <a:r>
              <a:rPr lang="zh-TW"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內住</a:t>
            </a:r>
            <a:r>
              <a:rPr lang="en-US"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 </a:t>
            </a:r>
            <a:r>
              <a:rPr lang="en-US" dirty="0">
                <a:effectLst/>
                <a:latin typeface="Candara" panose="020E0502030303020204" pitchFamily="34" charset="0"/>
                <a:ea typeface="DFYuanMedium-B5" panose="020F0509000000000000" pitchFamily="49" charset="-120"/>
                <a:cs typeface="Tahoma" panose="020B0604030504040204" pitchFamily="34" charset="0"/>
              </a:rPr>
              <a:t>(9, 11) – </a:t>
            </a:r>
            <a:r>
              <a:rPr lang="zh-TW" dirty="0">
                <a:effectLst/>
                <a:latin typeface="Candara" panose="020E0502030303020204" pitchFamily="34" charset="0"/>
                <a:ea typeface="DFYuanMedium-B5" panose="020F0509000000000000" pitchFamily="49" charset="-120"/>
                <a:cs typeface="Tahoma" panose="020B0604030504040204" pitchFamily="34" charset="0"/>
              </a:rPr>
              <a:t>持續進行</a:t>
            </a:r>
            <a:endParaRPr lang="en-US" dirty="0">
              <a:effectLst/>
              <a:latin typeface="Candara" panose="020E0502030303020204" pitchFamily="34" charset="0"/>
              <a:ea typeface="DFYuanMedium-B5" panose="020F0509000000000000" pitchFamily="49" charset="-120"/>
            </a:endParaRPr>
          </a:p>
          <a:p>
            <a:pPr marL="685800" marR="0" lvl="0" indent="-685800">
              <a:lnSpc>
                <a:spcPct val="110000"/>
              </a:lnSpc>
              <a:spcBef>
                <a:spcPts val="600"/>
              </a:spcBef>
              <a:spcAft>
                <a:spcPts val="600"/>
              </a:spcAft>
              <a:buClr>
                <a:srgbClr val="C00000"/>
              </a:buClr>
              <a:buSzPct val="75000"/>
              <a:buFont typeface="Wingdings" panose="05000000000000000000" pitchFamily="2" charset="2"/>
              <a:buChar char=""/>
            </a:pPr>
            <a:r>
              <a:rPr lang="zh-CN" altLang="en-US" dirty="0">
                <a:solidFill>
                  <a:srgbClr val="C00000"/>
                </a:solidFill>
                <a:latin typeface="Candara" panose="020E0502030303020204" pitchFamily="34" charset="0"/>
                <a:ea typeface="DFYuanMedium-B5" panose="020F0509000000000000" pitchFamily="49" charset="-120"/>
                <a:cs typeface="Tahoma" panose="020B0604030504040204" pitchFamily="34" charset="0"/>
              </a:rPr>
              <a:t>認定</a:t>
            </a:r>
            <a:r>
              <a:rPr lang="en-US"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 </a:t>
            </a:r>
            <a:r>
              <a:rPr lang="en-US" dirty="0">
                <a:effectLst/>
                <a:latin typeface="Candara" panose="020E0502030303020204" pitchFamily="34" charset="0"/>
                <a:ea typeface="DFYuanMedium-B5" panose="020F0509000000000000" pitchFamily="49" charset="-120"/>
                <a:cs typeface="Tahoma" panose="020B0604030504040204" pitchFamily="34" charset="0"/>
              </a:rPr>
              <a:t>(9) – </a:t>
            </a:r>
            <a:r>
              <a:rPr lang="zh-TW" dirty="0">
                <a:effectLst/>
                <a:latin typeface="Candara" panose="020E0502030303020204" pitchFamily="34" charset="0"/>
                <a:ea typeface="DFYuanMedium-B5" panose="020F0509000000000000" pitchFamily="49" charset="-120"/>
                <a:cs typeface="Tahoma" panose="020B0604030504040204" pitchFamily="34" charset="0"/>
              </a:rPr>
              <a:t>既成事實</a:t>
            </a:r>
            <a:endParaRPr lang="en-US" dirty="0">
              <a:effectLst/>
              <a:latin typeface="Candara" panose="020E0502030303020204" pitchFamily="34" charset="0"/>
              <a:ea typeface="DFYuanMedium-B5" panose="020F0509000000000000" pitchFamily="49" charset="-120"/>
            </a:endParaRPr>
          </a:p>
          <a:p>
            <a:pPr marL="685800" marR="0" lvl="0" indent="-685800">
              <a:lnSpc>
                <a:spcPct val="110000"/>
              </a:lnSpc>
              <a:spcBef>
                <a:spcPts val="600"/>
              </a:spcBef>
              <a:spcAft>
                <a:spcPts val="600"/>
              </a:spcAft>
              <a:buClr>
                <a:srgbClr val="C00000"/>
              </a:buClr>
              <a:buSzPct val="75000"/>
              <a:buFont typeface="Wingdings" panose="05000000000000000000" pitchFamily="2" charset="2"/>
              <a:buChar char=""/>
            </a:pPr>
            <a:r>
              <a:rPr lang="zh-TW"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管制身體</a:t>
            </a:r>
            <a:r>
              <a:rPr lang="en-US"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 </a:t>
            </a:r>
            <a:r>
              <a:rPr lang="en-US" dirty="0">
                <a:effectLst/>
                <a:latin typeface="Candara" panose="020E0502030303020204" pitchFamily="34" charset="0"/>
                <a:ea typeface="DFYuanMedium-B5" panose="020F0509000000000000" pitchFamily="49" charset="-120"/>
                <a:cs typeface="Tahoma" panose="020B0604030504040204" pitchFamily="34" charset="0"/>
              </a:rPr>
              <a:t>(13) – </a:t>
            </a:r>
            <a:r>
              <a:rPr lang="zh-TW" dirty="0">
                <a:effectLst/>
                <a:latin typeface="Candara" panose="020E0502030303020204" pitchFamily="34" charset="0"/>
                <a:ea typeface="DFYuanMedium-B5" panose="020F0509000000000000" pitchFamily="49" charset="-120"/>
                <a:cs typeface="Tahoma" panose="020B0604030504040204" pitchFamily="34" charset="0"/>
              </a:rPr>
              <a:t>持續進行</a:t>
            </a:r>
            <a:endParaRPr lang="en-US" dirty="0">
              <a:effectLst/>
              <a:latin typeface="Candara" panose="020E0502030303020204" pitchFamily="34" charset="0"/>
              <a:ea typeface="DFYuanMedium-B5" panose="020F0509000000000000" pitchFamily="49" charset="-120"/>
            </a:endParaRPr>
          </a:p>
          <a:p>
            <a:pPr marL="685800" marR="0" lvl="0" indent="-685800">
              <a:lnSpc>
                <a:spcPct val="110000"/>
              </a:lnSpc>
              <a:spcBef>
                <a:spcPts val="600"/>
              </a:spcBef>
              <a:spcAft>
                <a:spcPts val="600"/>
              </a:spcAft>
              <a:buClr>
                <a:srgbClr val="C00000"/>
              </a:buClr>
              <a:buSzPct val="75000"/>
              <a:buFont typeface="Wingdings" panose="05000000000000000000" pitchFamily="2" charset="2"/>
              <a:buChar char=""/>
            </a:pPr>
            <a:r>
              <a:rPr lang="zh-TW"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見證</a:t>
            </a:r>
            <a:r>
              <a:rPr lang="en-US" dirty="0">
                <a:solidFill>
                  <a:srgbClr val="C00000"/>
                </a:solidFill>
                <a:effectLst/>
                <a:latin typeface="Candara" panose="020E0502030303020204" pitchFamily="34" charset="0"/>
                <a:ea typeface="DFYuanMedium-B5" panose="020F0509000000000000" pitchFamily="49" charset="-120"/>
                <a:cs typeface="Tahoma" panose="020B0604030504040204" pitchFamily="34" charset="0"/>
              </a:rPr>
              <a:t> </a:t>
            </a:r>
            <a:r>
              <a:rPr lang="en-US" dirty="0">
                <a:effectLst/>
                <a:latin typeface="Candara" panose="020E0502030303020204" pitchFamily="34" charset="0"/>
                <a:ea typeface="DFYuanMedium-B5" panose="020F0509000000000000" pitchFamily="49" charset="-120"/>
                <a:cs typeface="Tahoma" panose="020B0604030504040204" pitchFamily="34" charset="0"/>
              </a:rPr>
              <a:t>(16) – </a:t>
            </a:r>
            <a:r>
              <a:rPr lang="zh-TW" dirty="0">
                <a:effectLst/>
                <a:latin typeface="Candara" panose="020E0502030303020204" pitchFamily="34" charset="0"/>
                <a:ea typeface="DFYuanMedium-B5" panose="020F0509000000000000" pitchFamily="49" charset="-120"/>
                <a:cs typeface="Tahoma" panose="020B0604030504040204" pitchFamily="34" charset="0"/>
              </a:rPr>
              <a:t>持續進行</a:t>
            </a:r>
            <a:endParaRPr lang="en-US" dirty="0">
              <a:effectLst/>
              <a:latin typeface="Candara" panose="020E0502030303020204" pitchFamily="34" charset="0"/>
              <a:ea typeface="DFYuanMedium-B5" panose="020F0509000000000000" pitchFamily="49" charset="-120"/>
            </a:endParaRPr>
          </a:p>
          <a:p>
            <a:pPr marL="685800" marR="0" lvl="0" indent="-685800">
              <a:lnSpc>
                <a:spcPct val="110000"/>
              </a:lnSpc>
              <a:spcBef>
                <a:spcPts val="600"/>
              </a:spcBef>
              <a:spcAft>
                <a:spcPts val="600"/>
              </a:spcAft>
              <a:buClr>
                <a:srgbClr val="C00000"/>
              </a:buClr>
              <a:buSzPct val="75000"/>
              <a:buFont typeface="Wingdings" panose="05000000000000000000" pitchFamily="2" charset="2"/>
              <a:buChar char=""/>
            </a:pPr>
            <a:r>
              <a:rPr lang="zh-TW" dirty="0">
                <a:solidFill>
                  <a:srgbClr val="C00000"/>
                </a:solidFill>
                <a:effectLst/>
                <a:latin typeface="Candara" panose="020E0502030303020204" pitchFamily="34" charset="0"/>
                <a:ea typeface="DFYuanMedium-B5" panose="020F0509000000000000" pitchFamily="49" charset="-120"/>
              </a:rPr>
              <a:t>幫助</a:t>
            </a:r>
            <a:r>
              <a:rPr lang="en-US" dirty="0">
                <a:solidFill>
                  <a:srgbClr val="C00000"/>
                </a:solidFill>
                <a:effectLst/>
                <a:latin typeface="Candara" panose="020E0502030303020204" pitchFamily="34" charset="0"/>
                <a:ea typeface="DFYuanMedium-B5" panose="020F0509000000000000" pitchFamily="49" charset="-120"/>
              </a:rPr>
              <a:t> </a:t>
            </a:r>
            <a:r>
              <a:rPr lang="en-US" dirty="0">
                <a:effectLst/>
                <a:latin typeface="Candara" panose="020E0502030303020204" pitchFamily="34" charset="0"/>
                <a:ea typeface="DFYuanMedium-B5" panose="020F0509000000000000" pitchFamily="49" charset="-120"/>
              </a:rPr>
              <a:t>= </a:t>
            </a:r>
            <a:r>
              <a:rPr lang="zh-TW" dirty="0">
                <a:effectLst/>
                <a:latin typeface="Candara" panose="020E0502030303020204" pitchFamily="34" charset="0"/>
                <a:ea typeface="DFYuanMedium-B5" panose="020F0509000000000000" pitchFamily="49" charset="-120"/>
                <a:cs typeface="Tahoma" panose="020B0604030504040204" pitchFamily="34" charset="0"/>
              </a:rPr>
              <a:t>代禱與代求</a:t>
            </a:r>
            <a:r>
              <a:rPr lang="en-US" dirty="0">
                <a:effectLst/>
                <a:latin typeface="Candara" panose="020E0502030303020204" pitchFamily="34" charset="0"/>
                <a:ea typeface="DFYuanMedium-B5" panose="020F0509000000000000" pitchFamily="49" charset="-120"/>
                <a:cs typeface="Tahoma" panose="020B0604030504040204" pitchFamily="34" charset="0"/>
              </a:rPr>
              <a:t>(26-27) – </a:t>
            </a:r>
            <a:r>
              <a:rPr lang="zh-TW" dirty="0">
                <a:effectLst/>
                <a:latin typeface="Candara" panose="020E0502030303020204" pitchFamily="34" charset="0"/>
                <a:ea typeface="DFYuanMedium-B5" panose="020F0509000000000000" pitchFamily="49" charset="-120"/>
                <a:cs typeface="Tahoma" panose="020B0604030504040204" pitchFamily="34" charset="0"/>
              </a:rPr>
              <a:t>持續進行</a:t>
            </a:r>
            <a:endParaRPr lang="en-US" dirty="0">
              <a:effectLst/>
              <a:latin typeface="Candara" panose="020E0502030303020204" pitchFamily="34" charset="0"/>
              <a:ea typeface="DFYuanMedium-B5" panose="020F0509000000000000" pitchFamily="49" charset="-120"/>
            </a:endParaRPr>
          </a:p>
          <a:p>
            <a:pPr marL="685800" indent="-685800">
              <a:lnSpc>
                <a:spcPct val="110000"/>
              </a:lnSpc>
              <a:spcAft>
                <a:spcPts val="600"/>
              </a:spcAft>
              <a:buClr>
                <a:srgbClr val="C00000"/>
              </a:buClr>
              <a:buSzPct val="75000"/>
            </a:pPr>
            <a:endParaRPr lang="en-US" dirty="0"/>
          </a:p>
        </p:txBody>
      </p:sp>
    </p:spTree>
    <p:extLst>
      <p:ext uri="{BB962C8B-B14F-4D97-AF65-F5344CB8AC3E}">
        <p14:creationId xmlns:p14="http://schemas.microsoft.com/office/powerpoint/2010/main" val="944170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74786" y="448408"/>
            <a:ext cx="8212014" cy="5943600"/>
          </a:xfrm>
        </p:spPr>
        <p:txBody>
          <a:bodyPr vert="horz" lIns="91440" tIns="45720" rIns="91440" bIns="45720" rtlCol="0" anchor="ctr">
            <a:normAutofit/>
          </a:bodyPr>
          <a:lstStyle/>
          <a:p>
            <a:pPr marL="0" marR="0" indent="0">
              <a:lnSpc>
                <a:spcPct val="115000"/>
              </a:lnSpc>
              <a:spcBef>
                <a:spcPts val="600"/>
              </a:spcBef>
              <a:spcAft>
                <a:spcPts val="600"/>
              </a:spcAft>
              <a:buNone/>
            </a:pPr>
            <a:r>
              <a:rPr lang="zh-CN" altLang="en-US" sz="4800" dirty="0">
                <a:latin typeface="Candara" panose="020E0502030303020204" pitchFamily="34" charset="0"/>
                <a:ea typeface="DFPWeiBei-B5" panose="03000700000000000000" pitchFamily="66" charset="-120"/>
              </a:rPr>
              <a:t>啟示錄 </a:t>
            </a:r>
            <a:r>
              <a:rPr lang="en-US" altLang="zh-CN" sz="4800" dirty="0">
                <a:latin typeface="Candara" panose="020E0502030303020204" pitchFamily="34" charset="0"/>
                <a:ea typeface="DFPWeiBei-B5" panose="03000700000000000000" pitchFamily="66" charset="-120"/>
              </a:rPr>
              <a:t>5:</a:t>
            </a:r>
            <a:r>
              <a:rPr lang="en-GB" sz="4800" dirty="0">
                <a:effectLst/>
                <a:latin typeface="Candara" panose="020E0502030303020204" pitchFamily="34" charset="0"/>
                <a:ea typeface="DFWeiBei-B5" panose="03000709000000000000" pitchFamily="65" charset="-120"/>
                <a:cs typeface="Times New Roman" panose="02020603050405020304" pitchFamily="18" charset="0"/>
              </a:rPr>
              <a:t> 7</a:t>
            </a:r>
            <a:r>
              <a:rPr lang="en-GB" sz="4800" dirty="0">
                <a:effectLst/>
                <a:latin typeface="Candara" panose="020E0502030303020204" pitchFamily="34" charset="0"/>
                <a:ea typeface="DFWeiBei-B5" panose="03000709000000000000" pitchFamily="65" charset="-120"/>
              </a:rPr>
              <a:t> </a:t>
            </a:r>
            <a:r>
              <a:rPr lang="zh-TW" sz="4800" dirty="0">
                <a:effectLst/>
                <a:latin typeface="Candara" panose="020E0502030303020204" pitchFamily="34" charset="0"/>
                <a:ea typeface="DFWeiBei-B5" panose="03000709000000000000" pitchFamily="65" charset="-120"/>
                <a:cs typeface="Times New Roman" panose="02020603050405020304" pitchFamily="18" charset="0"/>
              </a:rPr>
              <a:t>這羔羊前來，從坐寶座的右手裡拿了書卷。</a:t>
            </a:r>
            <a:r>
              <a:rPr lang="en-GB" sz="4800" dirty="0">
                <a:effectLst/>
                <a:latin typeface="Candara" panose="020E0502030303020204" pitchFamily="34" charset="0"/>
                <a:ea typeface="DFWeiBei-B5" panose="03000709000000000000" pitchFamily="65" charset="-120"/>
                <a:cs typeface="Times New Roman" panose="02020603050405020304" pitchFamily="18" charset="0"/>
              </a:rPr>
              <a:t> </a:t>
            </a:r>
            <a:r>
              <a:rPr lang="en-US" sz="4800" dirty="0">
                <a:effectLst/>
                <a:latin typeface="Candara" panose="020E0502030303020204" pitchFamily="34" charset="0"/>
                <a:ea typeface="DFWeiBei-B5" panose="03000709000000000000" pitchFamily="65" charset="-120"/>
                <a:cs typeface="Times New Roman" panose="02020603050405020304" pitchFamily="18" charset="0"/>
              </a:rPr>
              <a:t>8</a:t>
            </a:r>
            <a:r>
              <a:rPr lang="en-US" sz="4800" dirty="0">
                <a:effectLst/>
                <a:latin typeface="Candara" panose="020E0502030303020204" pitchFamily="34" charset="0"/>
                <a:ea typeface="DFWeiBei-B5" panose="03000709000000000000" pitchFamily="65" charset="-120"/>
              </a:rPr>
              <a:t> </a:t>
            </a:r>
            <a:r>
              <a:rPr lang="zh-CN" altLang="en-US" sz="4800" dirty="0">
                <a:effectLst/>
                <a:latin typeface="Candara" panose="020E0502030303020204" pitchFamily="34" charset="0"/>
                <a:ea typeface="DFWeiBei-B5" panose="03000709000000000000" pitchFamily="65" charset="-120"/>
                <a:cs typeface="Times New Roman" panose="02020603050405020304" pitchFamily="18" charset="0"/>
              </a:rPr>
              <a:t>祂</a:t>
            </a:r>
            <a:r>
              <a:rPr lang="zh-CN" sz="4800" dirty="0">
                <a:effectLst/>
                <a:latin typeface="Candara" panose="020E0502030303020204" pitchFamily="34" charset="0"/>
                <a:ea typeface="DFWeiBei-B5" panose="03000709000000000000" pitchFamily="65" charset="-120"/>
                <a:cs typeface="Times New Roman" panose="02020603050405020304" pitchFamily="18" charset="0"/>
              </a:rPr>
              <a:t>既拿了書卷，四活物和二十四位長老就俯伏在羔羊面前，各拿著</a:t>
            </a:r>
            <a:r>
              <a:rPr lang="zh-CN" sz="48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琴</a:t>
            </a:r>
            <a:r>
              <a:rPr lang="zh-CN" sz="4800" dirty="0">
                <a:effectLst/>
                <a:latin typeface="Candara" panose="020E0502030303020204" pitchFamily="34" charset="0"/>
                <a:ea typeface="DFWeiBei-B5" panose="03000709000000000000" pitchFamily="65" charset="-120"/>
                <a:cs typeface="Times New Roman" panose="02020603050405020304" pitchFamily="18" charset="0"/>
              </a:rPr>
              <a:t>和</a:t>
            </a:r>
            <a:r>
              <a:rPr lang="zh-CN" sz="48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盛滿了香的金爐</a:t>
            </a:r>
            <a:r>
              <a:rPr lang="zh-CN" sz="4800" dirty="0">
                <a:effectLst/>
                <a:latin typeface="Candara" panose="020E0502030303020204" pitchFamily="34" charset="0"/>
                <a:ea typeface="DFWeiBei-B5" panose="03000709000000000000" pitchFamily="65" charset="-120"/>
                <a:cs typeface="Times New Roman" panose="02020603050405020304" pitchFamily="18" charset="0"/>
              </a:rPr>
              <a:t>。這香就是眾聖徒的祈禱。</a:t>
            </a:r>
            <a:endParaRPr lang="en-US" sz="10500" dirty="0">
              <a:effectLst/>
              <a:latin typeface="Candara" panose="020E0502030303020204" pitchFamily="34" charset="0"/>
              <a:ea typeface="DFWeiBei-B5" panose="03000709000000000000" pitchFamily="65" charset="-120"/>
              <a:cs typeface="Arial" panose="020B0604020202020204" pitchFamily="34" charset="0"/>
            </a:endParaRPr>
          </a:p>
        </p:txBody>
      </p:sp>
    </p:spTree>
    <p:extLst>
      <p:ext uri="{BB962C8B-B14F-4D97-AF65-F5344CB8AC3E}">
        <p14:creationId xmlns:p14="http://schemas.microsoft.com/office/powerpoint/2010/main" val="4040940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5943601"/>
          </a:xfrm>
        </p:spPr>
        <p:txBody>
          <a:bodyPr>
            <a:normAutofit/>
          </a:bodyPr>
          <a:lstStyle/>
          <a:p>
            <a:pPr marL="0" marR="0" indent="0">
              <a:lnSpc>
                <a:spcPct val="110000"/>
              </a:lnSpc>
              <a:spcBef>
                <a:spcPts val="1200"/>
              </a:spcBef>
              <a:spcAft>
                <a:spcPts val="1200"/>
              </a:spcAft>
              <a:buNone/>
            </a:pPr>
            <a:r>
              <a:rPr lang="zh-TW" sz="4800" dirty="0">
                <a:solidFill>
                  <a:srgbClr val="4B4BFF"/>
                </a:solidFill>
                <a:effectLst/>
                <a:latin typeface="DFYuanMedium-B5" panose="020F0509000000000000" pitchFamily="49" charset="-120"/>
                <a:ea typeface="DFYuanMedium-B5" panose="020F0509000000000000" pitchFamily="49" charset="-120"/>
                <a:cs typeface="Courier New" panose="02070309020205020404" pitchFamily="49" charset="0"/>
              </a:rPr>
              <a:t>『</a:t>
            </a:r>
            <a:r>
              <a:rPr lang="zh-TW" sz="4800" dirty="0">
                <a:solidFill>
                  <a:srgbClr val="4B4BFF"/>
                </a:solidFill>
                <a:effectLst/>
                <a:latin typeface="Candara" panose="020E0502030303020204" pitchFamily="34" charset="0"/>
                <a:ea typeface="DFWeiBei-B5" panose="03000709000000000000" pitchFamily="65" charset="-120"/>
                <a:cs typeface="Courier New" panose="02070309020205020404" pitchFamily="49" charset="0"/>
              </a:rPr>
              <a:t>琴</a:t>
            </a:r>
            <a:r>
              <a:rPr lang="zh-TW" sz="4800" dirty="0">
                <a:solidFill>
                  <a:srgbClr val="4B4BFF"/>
                </a:solidFill>
                <a:effectLst/>
                <a:latin typeface="DFYuanMedium-B5" panose="020F0509000000000000" pitchFamily="49" charset="-120"/>
                <a:ea typeface="DFYuanMedium-B5" panose="020F0509000000000000" pitchFamily="49" charset="-120"/>
                <a:cs typeface="Courier New" panose="02070309020205020404" pitchFamily="49" charset="0"/>
              </a:rPr>
              <a:t>』</a:t>
            </a:r>
            <a:r>
              <a:rPr lang="zh-TW" sz="4800" dirty="0">
                <a:solidFill>
                  <a:srgbClr val="000074"/>
                </a:solidFill>
                <a:effectLst/>
                <a:latin typeface="Candara" panose="020E0502030303020204" pitchFamily="34" charset="0"/>
                <a:ea typeface="DFWeiBei-B5" panose="03000709000000000000" pitchFamily="65" charset="-120"/>
                <a:cs typeface="Courier New" panose="02070309020205020404" pitchFamily="49" charset="0"/>
              </a:rPr>
              <a:t>是以色列人敬拜是唱詩所用的樂器。手拿著琴就是帶領敬拜，正是</a:t>
            </a:r>
            <a:r>
              <a:rPr lang="en-GB" sz="4800" dirty="0">
                <a:solidFill>
                  <a:srgbClr val="000074"/>
                </a:solidFill>
                <a:effectLst/>
                <a:latin typeface="Candara" panose="020E0502030303020204" pitchFamily="34" charset="0"/>
                <a:ea typeface="DFWeiBei-B5" panose="03000709000000000000" pitchFamily="65" charset="-120"/>
                <a:cs typeface="Courier New" panose="02070309020205020404" pitchFamily="49" charset="0"/>
              </a:rPr>
              <a:t>24</a:t>
            </a:r>
            <a:r>
              <a:rPr lang="zh-TW" sz="4800" dirty="0">
                <a:solidFill>
                  <a:srgbClr val="000074"/>
                </a:solidFill>
                <a:effectLst/>
                <a:latin typeface="Candara" panose="020E0502030303020204" pitchFamily="34" charset="0"/>
                <a:ea typeface="DFWeiBei-B5" panose="03000709000000000000" pitchFamily="65" charset="-120"/>
                <a:cs typeface="Courier New" panose="02070309020205020404" pitchFamily="49" charset="0"/>
              </a:rPr>
              <a:t>位長老的職責。</a:t>
            </a:r>
            <a:endParaRPr lang="en-US" altLang="zh-TW" sz="4800" dirty="0">
              <a:solidFill>
                <a:srgbClr val="000074"/>
              </a:solidFill>
              <a:effectLst/>
              <a:latin typeface="Candara" panose="020E0502030303020204" pitchFamily="34" charset="0"/>
              <a:ea typeface="DFWeiBei-B5" panose="03000709000000000000" pitchFamily="65" charset="-120"/>
              <a:cs typeface="Courier New" panose="02070309020205020404" pitchFamily="49" charset="0"/>
            </a:endParaRPr>
          </a:p>
          <a:p>
            <a:pPr marL="0" indent="0">
              <a:lnSpc>
                <a:spcPct val="110000"/>
              </a:lnSpc>
              <a:spcBef>
                <a:spcPts val="1200"/>
              </a:spcBef>
              <a:spcAft>
                <a:spcPts val="1200"/>
              </a:spcAft>
              <a:buNone/>
            </a:pPr>
            <a:r>
              <a:rPr lang="zh-TW" sz="48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香</a:t>
            </a:r>
            <a:r>
              <a:rPr lang="zh-TW" sz="4800" dirty="0">
                <a:solidFill>
                  <a:srgbClr val="4B4BFF"/>
                </a:solidFill>
                <a:effectLst/>
                <a:latin typeface="DFYuanMedium-B5" panose="020F0509000000000000" pitchFamily="49" charset="-120"/>
                <a:ea typeface="DFYuanMedium-B5" panose="020F0509000000000000" pitchFamily="49" charset="-120"/>
                <a:cs typeface="Times New Roman" panose="02020603050405020304" pitchFamily="18" charset="0"/>
              </a:rPr>
              <a:t>』</a:t>
            </a:r>
            <a:r>
              <a:rPr lang="zh-TW" sz="48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rPr>
              <a:t>原是是以色列人敬拜時，所點燃釋放出馨香之氣；在這裡則說明了是</a:t>
            </a:r>
            <a:r>
              <a:rPr lang="zh-TW" sz="48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聖徒的禱告</a:t>
            </a:r>
            <a:r>
              <a:rPr lang="zh-CN" altLang="en-US" sz="48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a:t>
            </a:r>
            <a:endParaRPr lang="en-US" altLang="zh-TW" sz="4800" dirty="0">
              <a:solidFill>
                <a:srgbClr val="00008A"/>
              </a:solidFill>
              <a:effectLst/>
              <a:latin typeface="Candara" panose="020E0502030303020204" pitchFamily="34" charset="0"/>
              <a:ea typeface="DFWeiBei-B5" panose="03000709000000000000" pitchFamily="65" charset="-120"/>
              <a:cs typeface="Times New Roman" panose="02020603050405020304" pitchFamily="18" charset="0"/>
            </a:endParaRPr>
          </a:p>
        </p:txBody>
      </p:sp>
    </p:spTree>
    <p:extLst>
      <p:ext uri="{BB962C8B-B14F-4D97-AF65-F5344CB8AC3E}">
        <p14:creationId xmlns:p14="http://schemas.microsoft.com/office/powerpoint/2010/main" val="3501445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5953329"/>
          </a:xfrm>
        </p:spPr>
        <p:txBody>
          <a:bodyPr>
            <a:noAutofit/>
          </a:bodyPr>
          <a:lstStyle/>
          <a:p>
            <a:pPr marL="0" indent="0">
              <a:lnSpc>
                <a:spcPct val="110000"/>
              </a:lnSpc>
              <a:spcBef>
                <a:spcPts val="1200"/>
              </a:spcBef>
              <a:spcAft>
                <a:spcPts val="1200"/>
              </a:spcAft>
              <a:buClrTx/>
              <a:buSzPct val="100000"/>
              <a:buNone/>
            </a:pPr>
            <a:r>
              <a:rPr lang="en-US" sz="4400" dirty="0">
                <a:solidFill>
                  <a:srgbClr val="00008A"/>
                </a:solidFill>
                <a:latin typeface="Candara" panose="020E0502030303020204" pitchFamily="34" charset="0"/>
                <a:ea typeface="DFWeiBei-B5" panose="03000709000000000000" pitchFamily="65" charset="-120"/>
              </a:rPr>
              <a:t>6:9 </a:t>
            </a:r>
            <a:r>
              <a:rPr lang="zh-TW" altLang="en-US" sz="4400" dirty="0">
                <a:solidFill>
                  <a:srgbClr val="00008A"/>
                </a:solidFill>
                <a:latin typeface="Candara" panose="020E0502030303020204" pitchFamily="34" charset="0"/>
                <a:ea typeface="DFWeiBei-B5" panose="03000709000000000000" pitchFamily="65" charset="-120"/>
              </a:rPr>
              <a:t>揭開第五印的時候，我看見在</a:t>
            </a:r>
            <a:r>
              <a:rPr lang="zh-TW" altLang="en-US" sz="4400" dirty="0">
                <a:solidFill>
                  <a:srgbClr val="FF0000"/>
                </a:solidFill>
                <a:latin typeface="Candara" panose="020E0502030303020204" pitchFamily="34" charset="0"/>
                <a:ea typeface="DFWeiBei-B5" panose="03000709000000000000" pitchFamily="65" charset="-120"/>
              </a:rPr>
              <a:t>祭壇底下</a:t>
            </a:r>
            <a:r>
              <a:rPr lang="zh-TW" altLang="en-US" sz="4400" dirty="0">
                <a:solidFill>
                  <a:srgbClr val="00008A"/>
                </a:solidFill>
                <a:latin typeface="Candara" panose="020E0502030303020204" pitchFamily="34" charset="0"/>
                <a:ea typeface="DFWeiBei-B5" panose="03000709000000000000" pitchFamily="65" charset="-120"/>
              </a:rPr>
              <a:t>，有</a:t>
            </a:r>
            <a:r>
              <a:rPr lang="zh-TW" altLang="en-US" sz="4400" dirty="0">
                <a:solidFill>
                  <a:srgbClr val="4B4BFF"/>
                </a:solidFill>
                <a:latin typeface="Candara" panose="020E0502030303020204" pitchFamily="34" charset="0"/>
                <a:ea typeface="DFWeiBei-B5" panose="03000709000000000000" pitchFamily="65" charset="-120"/>
              </a:rPr>
              <a:t>為神的道，並為作見證，被殺之人的靈魂。</a:t>
            </a:r>
            <a:r>
              <a:rPr lang="en-US" sz="4400" dirty="0">
                <a:solidFill>
                  <a:srgbClr val="4B4BFF"/>
                </a:solidFill>
                <a:latin typeface="Candara" panose="020E0502030303020204" pitchFamily="34" charset="0"/>
                <a:ea typeface="DFWeiBei-B5" panose="03000709000000000000" pitchFamily="65" charset="-120"/>
              </a:rPr>
              <a:t> </a:t>
            </a:r>
            <a:r>
              <a:rPr lang="en-US" sz="4400" dirty="0">
                <a:solidFill>
                  <a:srgbClr val="00008A"/>
                </a:solidFill>
                <a:latin typeface="Candara" panose="020E0502030303020204" pitchFamily="34" charset="0"/>
                <a:ea typeface="DFWeiBei-B5" panose="03000709000000000000" pitchFamily="65" charset="-120"/>
              </a:rPr>
              <a:t>10 </a:t>
            </a:r>
            <a:r>
              <a:rPr lang="zh-TW" altLang="en-US" sz="4400" dirty="0">
                <a:solidFill>
                  <a:srgbClr val="00008A"/>
                </a:solidFill>
                <a:latin typeface="Candara" panose="020E0502030303020204" pitchFamily="34" charset="0"/>
                <a:ea typeface="DFWeiBei-B5" panose="03000709000000000000" pitchFamily="65" charset="-120"/>
              </a:rPr>
              <a:t>大聲喊著說：</a:t>
            </a:r>
            <a:r>
              <a:rPr lang="zh-TW" altLang="en-US" sz="4400" dirty="0">
                <a:solidFill>
                  <a:srgbClr val="4B4BFF"/>
                </a:solidFill>
                <a:latin typeface="Candara" panose="020E0502030303020204" pitchFamily="34" charset="0"/>
                <a:ea typeface="DFWeiBei-B5" panose="03000709000000000000" pitchFamily="65" charset="-120"/>
              </a:rPr>
              <a:t>聖潔真實的主阿，你不審判住在地上的人給我們伸流血的冤，要等到幾時呢</a:t>
            </a:r>
            <a:r>
              <a:rPr lang="en-GB" sz="4400" dirty="0">
                <a:solidFill>
                  <a:srgbClr val="4B4BFF"/>
                </a:solidFill>
                <a:latin typeface="Candara" panose="020E0502030303020204" pitchFamily="34" charset="0"/>
                <a:ea typeface="DFWeiBei-B5" panose="03000709000000000000" pitchFamily="65" charset="-120"/>
              </a:rPr>
              <a:t>…</a:t>
            </a:r>
            <a:r>
              <a:rPr lang="en-GB" sz="4400" dirty="0">
                <a:solidFill>
                  <a:srgbClr val="00008A"/>
                </a:solidFill>
                <a:latin typeface="Candara" panose="020E0502030303020204" pitchFamily="34" charset="0"/>
                <a:ea typeface="DFWeiBei-B5" panose="03000709000000000000" pitchFamily="65" charset="-120"/>
              </a:rPr>
              <a:t>8</a:t>
            </a:r>
            <a:r>
              <a:rPr lang="en-US" sz="4400" dirty="0">
                <a:solidFill>
                  <a:srgbClr val="00008A"/>
                </a:solidFill>
                <a:latin typeface="Candara" panose="020E0502030303020204" pitchFamily="34" charset="0"/>
                <a:ea typeface="DFWeiBei-B5" panose="03000709000000000000" pitchFamily="65" charset="-120"/>
              </a:rPr>
              <a:t>:4 </a:t>
            </a:r>
            <a:r>
              <a:rPr lang="zh-TW" altLang="en-US" sz="4400" dirty="0">
                <a:solidFill>
                  <a:srgbClr val="FF0000"/>
                </a:solidFill>
                <a:latin typeface="Candara" panose="020E0502030303020204" pitchFamily="34" charset="0"/>
                <a:ea typeface="DFWeiBei-B5" panose="03000709000000000000" pitchFamily="65" charset="-120"/>
              </a:rPr>
              <a:t>那香的煙，和眾聖徒的祈禱</a:t>
            </a:r>
            <a:r>
              <a:rPr lang="zh-TW" altLang="en-US" sz="4400" dirty="0">
                <a:solidFill>
                  <a:srgbClr val="00008A"/>
                </a:solidFill>
                <a:latin typeface="Candara" panose="020E0502030303020204" pitchFamily="34" charset="0"/>
                <a:ea typeface="DFWeiBei-B5" panose="03000709000000000000" pitchFamily="65" charset="-120"/>
              </a:rPr>
              <a:t>，從天使的手的中一同升到神面前。</a:t>
            </a:r>
            <a:endParaRPr lang="en-US" sz="4400" dirty="0">
              <a:solidFill>
                <a:srgbClr val="00008A"/>
              </a:solidFill>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521964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74786" y="448408"/>
            <a:ext cx="8212014" cy="5943600"/>
          </a:xfrm>
        </p:spPr>
        <p:txBody>
          <a:bodyPr vert="horz" lIns="91440" tIns="45720" rIns="91440" bIns="45720" rtlCol="0" anchor="ctr">
            <a:normAutofit fontScale="47500" lnSpcReduction="20000"/>
          </a:bodyPr>
          <a:lstStyle/>
          <a:p>
            <a:pPr marL="0" indent="0">
              <a:lnSpc>
                <a:spcPct val="125000"/>
              </a:lnSpc>
              <a:spcBef>
                <a:spcPts val="600"/>
              </a:spcBef>
              <a:spcAft>
                <a:spcPts val="600"/>
              </a:spcAft>
              <a:buNone/>
            </a:pPr>
            <a:r>
              <a:rPr lang="zh-CN" altLang="en-US" sz="9600" dirty="0">
                <a:latin typeface="Candara" panose="020E0502030303020204" pitchFamily="34" charset="0"/>
                <a:ea typeface="DFPWeiBei-B5" panose="03000700000000000000" pitchFamily="66" charset="-120"/>
              </a:rPr>
              <a:t>啟示錄 </a:t>
            </a:r>
            <a:r>
              <a:rPr lang="en-US" altLang="zh-CN" sz="9600" dirty="0">
                <a:latin typeface="Candara" panose="020E0502030303020204" pitchFamily="34" charset="0"/>
                <a:ea typeface="DFPWeiBei-B5" panose="03000700000000000000" pitchFamily="66" charset="-120"/>
              </a:rPr>
              <a:t>5:</a:t>
            </a:r>
            <a:r>
              <a:rPr lang="en-US" sz="9600" dirty="0">
                <a:latin typeface="Candara" panose="020E0502030303020204" pitchFamily="34" charset="0"/>
                <a:ea typeface="DFWeiBei-B5" panose="03000709000000000000" pitchFamily="65" charset="-120"/>
              </a:rPr>
              <a:t>9 </a:t>
            </a:r>
            <a:r>
              <a:rPr lang="zh-CN" altLang="en-US" sz="9600" dirty="0">
                <a:solidFill>
                  <a:srgbClr val="C00000"/>
                </a:solidFill>
                <a:latin typeface="Candara" panose="020E0502030303020204" pitchFamily="34" charset="0"/>
                <a:ea typeface="DFWeiBei-B5" panose="03000709000000000000" pitchFamily="65" charset="-120"/>
              </a:rPr>
              <a:t>他們唱新歌</a:t>
            </a:r>
            <a:r>
              <a:rPr lang="zh-CN" altLang="en-US" sz="9600" dirty="0">
                <a:latin typeface="Candara" panose="020E0502030303020204" pitchFamily="34" charset="0"/>
                <a:ea typeface="DFWeiBei-B5" panose="03000709000000000000" pitchFamily="65" charset="-120"/>
              </a:rPr>
              <a:t>，說：</a:t>
            </a:r>
            <a:r>
              <a:rPr lang="zh-CN" altLang="en-US" sz="9300" dirty="0">
                <a:latin typeface="Candara" panose="020E0502030303020204" pitchFamily="34" charset="0"/>
                <a:ea typeface="DFWeiBei-B5" panose="03000709000000000000" pitchFamily="65" charset="-120"/>
              </a:rPr>
              <a:t>「</a:t>
            </a:r>
            <a:r>
              <a:rPr lang="zh-CN" altLang="en-US" sz="9300" u="sng" dirty="0">
                <a:latin typeface="Candara" panose="020E0502030303020204" pitchFamily="34" charset="0"/>
                <a:ea typeface="DFWeiBei-B5" panose="03000709000000000000" pitchFamily="65" charset="-120"/>
              </a:rPr>
              <a:t>你配拿書卷，配揭開七印</a:t>
            </a:r>
            <a:r>
              <a:rPr lang="zh-CN" altLang="en-US" sz="9300" dirty="0">
                <a:latin typeface="Candara" panose="020E0502030303020204" pitchFamily="34" charset="0"/>
                <a:ea typeface="DFWeiBei-B5" panose="03000709000000000000" pitchFamily="65" charset="-120"/>
              </a:rPr>
              <a:t>，因為</a:t>
            </a:r>
            <a:r>
              <a:rPr lang="en-US" altLang="zh-CN" sz="9300" b="1" baseline="30000" dirty="0">
                <a:latin typeface="Candara" panose="020E0502030303020204" pitchFamily="34" charset="0"/>
                <a:ea typeface="DFWeiBei-B5" panose="03000709000000000000" pitchFamily="65" charset="-120"/>
              </a:rPr>
              <a:t>(1)</a:t>
            </a:r>
            <a:r>
              <a:rPr lang="zh-CN" altLang="en-US" sz="9300" dirty="0">
                <a:latin typeface="Candara" panose="020E0502030303020204" pitchFamily="34" charset="0"/>
                <a:ea typeface="DFWeiBei-B5" panose="03000709000000000000" pitchFamily="65" charset="-120"/>
              </a:rPr>
              <a:t>你曾被殺，</a:t>
            </a:r>
            <a:r>
              <a:rPr lang="en-US" altLang="zh-CN" sz="9300" b="1" baseline="30000" dirty="0">
                <a:latin typeface="Candara" panose="020E0502030303020204" pitchFamily="34" charset="0"/>
                <a:ea typeface="DFWeiBei-B5" panose="03000709000000000000" pitchFamily="65" charset="-120"/>
              </a:rPr>
              <a:t> (2)</a:t>
            </a:r>
            <a:r>
              <a:rPr lang="zh-CN" altLang="en-US" sz="9300" dirty="0">
                <a:latin typeface="Candara" panose="020E0502030303020204" pitchFamily="34" charset="0"/>
                <a:ea typeface="DFWeiBei-B5" panose="03000709000000000000" pitchFamily="65" charset="-120"/>
              </a:rPr>
              <a:t>用自己的血從各族、各方、各民、各國中買了人來，</a:t>
            </a:r>
            <a:r>
              <a:rPr lang="en-US" altLang="zh-CN" sz="9300" baseline="30000" dirty="0">
                <a:latin typeface="Candara" panose="020E0502030303020204" pitchFamily="34" charset="0"/>
                <a:ea typeface="DFWeiBei-B5" panose="03000709000000000000" pitchFamily="65" charset="-120"/>
              </a:rPr>
              <a:t> </a:t>
            </a:r>
            <a:r>
              <a:rPr lang="en-US" altLang="zh-CN" sz="9300" b="1" baseline="30000" dirty="0">
                <a:latin typeface="Candara" panose="020E0502030303020204" pitchFamily="34" charset="0"/>
                <a:ea typeface="DFWeiBei-B5" panose="03000709000000000000" pitchFamily="65" charset="-120"/>
              </a:rPr>
              <a:t>(2a)</a:t>
            </a:r>
            <a:r>
              <a:rPr lang="zh-CN" altLang="en-US" sz="9300" dirty="0">
                <a:latin typeface="Candara" panose="020E0502030303020204" pitchFamily="34" charset="0"/>
                <a:ea typeface="DFWeiBei-B5" panose="03000709000000000000" pitchFamily="65" charset="-120"/>
              </a:rPr>
              <a:t>叫他們</a:t>
            </a:r>
            <a:r>
              <a:rPr lang="zh-CN" altLang="en-US" sz="9300" dirty="0">
                <a:solidFill>
                  <a:srgbClr val="FF0000"/>
                </a:solidFill>
                <a:latin typeface="Candara" panose="020E0502030303020204" pitchFamily="34" charset="0"/>
                <a:ea typeface="DFWeiBei-B5" panose="03000709000000000000" pitchFamily="65" charset="-120"/>
              </a:rPr>
              <a:t>歸於神</a:t>
            </a:r>
            <a:r>
              <a:rPr lang="zh-CN" altLang="en-US" sz="9300" dirty="0">
                <a:latin typeface="Candara" panose="020E0502030303020204" pitchFamily="34" charset="0"/>
                <a:ea typeface="DFWeiBei-B5" panose="03000709000000000000" pitchFamily="65" charset="-120"/>
              </a:rPr>
              <a:t>，</a:t>
            </a:r>
            <a:r>
              <a:rPr lang="en-US" sz="9300" dirty="0">
                <a:latin typeface="Candara" panose="020E0502030303020204" pitchFamily="34" charset="0"/>
                <a:ea typeface="DFWeiBei-B5" panose="03000709000000000000" pitchFamily="65" charset="-120"/>
              </a:rPr>
              <a:t>10</a:t>
            </a:r>
            <a:r>
              <a:rPr lang="en-US" sz="9300" b="1" dirty="0">
                <a:latin typeface="Candara" panose="020E0502030303020204" pitchFamily="34" charset="0"/>
                <a:ea typeface="DFWeiBei-B5" panose="03000709000000000000" pitchFamily="65" charset="-120"/>
              </a:rPr>
              <a:t> </a:t>
            </a:r>
            <a:r>
              <a:rPr lang="en-US" altLang="zh-CN" sz="9300" b="1" baseline="30000" dirty="0">
                <a:latin typeface="Candara" panose="020E0502030303020204" pitchFamily="34" charset="0"/>
                <a:ea typeface="DFWeiBei-B5" panose="03000709000000000000" pitchFamily="65" charset="-120"/>
              </a:rPr>
              <a:t> (2b)</a:t>
            </a:r>
            <a:r>
              <a:rPr lang="zh-CN" altLang="en-US" sz="9300" dirty="0">
                <a:latin typeface="Candara" panose="020E0502030303020204" pitchFamily="34" charset="0"/>
                <a:ea typeface="DFWeiBei-B5" panose="03000709000000000000" pitchFamily="65" charset="-120"/>
              </a:rPr>
              <a:t>又叫他們成為國民做祭司，</a:t>
            </a:r>
            <a:r>
              <a:rPr lang="zh-CN" altLang="en-US" sz="9300" dirty="0">
                <a:solidFill>
                  <a:srgbClr val="FF0000"/>
                </a:solidFill>
                <a:latin typeface="Candara" panose="020E0502030303020204" pitchFamily="34" charset="0"/>
                <a:ea typeface="DFWeiBei-B5" panose="03000709000000000000" pitchFamily="65" charset="-120"/>
              </a:rPr>
              <a:t>歸於神</a:t>
            </a:r>
            <a:r>
              <a:rPr lang="zh-CN" altLang="en-US" sz="9300" dirty="0">
                <a:latin typeface="Candara" panose="020E0502030303020204" pitchFamily="34" charset="0"/>
                <a:ea typeface="DFWeiBei-B5" panose="03000709000000000000" pitchFamily="65" charset="-120"/>
              </a:rPr>
              <a:t>，在地上執掌王權</a:t>
            </a:r>
            <a:r>
              <a:rPr lang="zh-CN" altLang="en-US" sz="6700" dirty="0">
                <a:latin typeface="Candara" panose="020E0502030303020204" pitchFamily="34" charset="0"/>
                <a:ea typeface="DFWeiBei-B5" panose="03000709000000000000" pitchFamily="65" charset="-120"/>
              </a:rPr>
              <a:t> </a:t>
            </a:r>
            <a:r>
              <a:rPr lang="en-US" altLang="zh-CN" sz="6700" dirty="0">
                <a:latin typeface="Candara" panose="020E0502030303020204" pitchFamily="34" charset="0"/>
                <a:ea typeface="DFWeiBei-B5" panose="03000709000000000000" pitchFamily="65" charset="-120"/>
              </a:rPr>
              <a:t>(</a:t>
            </a:r>
            <a:r>
              <a:rPr lang="zh-CN" altLang="en-US" sz="6700" dirty="0">
                <a:latin typeface="HanWangYenLight" panose="02020300000000000000" pitchFamily="18" charset="-120"/>
                <a:ea typeface="HanWangYenLight" panose="02020300000000000000" pitchFamily="18" charset="-120"/>
              </a:rPr>
              <a:t>使他們屬於神，並作祂君尊的祭司</a:t>
            </a:r>
            <a:r>
              <a:rPr lang="en-US" altLang="zh-CN" sz="6700" dirty="0">
                <a:latin typeface="Candara" panose="020E0502030303020204" pitchFamily="34" charset="0"/>
                <a:ea typeface="DFWeiBei-B5" panose="03000709000000000000" pitchFamily="65" charset="-120"/>
              </a:rPr>
              <a:t>)</a:t>
            </a:r>
            <a:r>
              <a:rPr lang="zh-CN" altLang="en-US" sz="9300" dirty="0">
                <a:latin typeface="Candara" panose="020E0502030303020204" pitchFamily="34" charset="0"/>
                <a:ea typeface="DFWeiBei-B5" panose="03000709000000000000" pitchFamily="65" charset="-120"/>
              </a:rPr>
              <a:t>。」</a:t>
            </a:r>
            <a:endParaRPr lang="en-US" sz="9600" dirty="0">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2505553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ED2B-F87D-570B-FEA3-81C30887010A}"/>
              </a:ext>
            </a:extLst>
          </p:cNvPr>
          <p:cNvSpPr>
            <a:spLocks noGrp="1"/>
          </p:cNvSpPr>
          <p:nvPr>
            <p:ph type="title"/>
          </p:nvPr>
        </p:nvSpPr>
        <p:spPr/>
        <p:txBody>
          <a:bodyPr>
            <a:normAutofit/>
          </a:bodyPr>
          <a:lstStyle/>
          <a:p>
            <a:pPr algn="ctr"/>
            <a:r>
              <a:rPr lang="en-US" altLang="zh-CN" sz="54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Courier New" panose="02070309020205020404" pitchFamily="49" charset="0"/>
              </a:rPr>
              <a:t>『</a:t>
            </a:r>
            <a:r>
              <a:rPr lang="zh-CN" altLang="en-US" sz="54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Courier New" panose="02070309020205020404" pitchFamily="49" charset="0"/>
              </a:rPr>
              <a:t>唱新歌</a:t>
            </a:r>
            <a:r>
              <a:rPr lang="en-US" altLang="zh-CN" sz="54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Courier New" panose="02070309020205020404" pitchFamily="49" charset="0"/>
              </a:rPr>
              <a:t>』</a:t>
            </a:r>
            <a:endParaRPr lang="en-US" sz="54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5" name="Content Placeholder 4">
            <a:extLst>
              <a:ext uri="{FF2B5EF4-FFF2-40B4-BE49-F238E27FC236}">
                <a16:creationId xmlns:a16="http://schemas.microsoft.com/office/drawing/2014/main" id="{EA576EDA-B8EC-4674-AF84-FE5328B0E04D}"/>
              </a:ext>
            </a:extLst>
          </p:cNvPr>
          <p:cNvSpPr>
            <a:spLocks noGrp="1"/>
          </p:cNvSpPr>
          <p:nvPr>
            <p:ph idx="1"/>
          </p:nvPr>
        </p:nvSpPr>
        <p:spPr>
          <a:xfrm>
            <a:off x="703385" y="1775191"/>
            <a:ext cx="7763608" cy="4625609"/>
          </a:xfrm>
        </p:spPr>
        <p:txBody>
          <a:bodyPr anchor="ctr">
            <a:normAutofit/>
          </a:bodyPr>
          <a:lstStyle/>
          <a:p>
            <a:pPr marL="0" marR="0" indent="0" hangingPunct="1">
              <a:lnSpc>
                <a:spcPct val="110000"/>
              </a:lnSpc>
              <a:spcBef>
                <a:spcPts val="2400"/>
              </a:spcBef>
              <a:spcAft>
                <a:spcPts val="1800"/>
              </a:spcAft>
              <a:buNone/>
            </a:pPr>
            <a:r>
              <a:rPr lang="en-US" altLang="zh-CN" sz="48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altLang="en-US" sz="48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唱新歌</a:t>
            </a:r>
            <a:r>
              <a:rPr lang="en-US" altLang="zh-CN" sz="48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r>
              <a:rPr lang="zh-CN" altLang="en-US" sz="48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原是歌頌耶和華神的恩典每天都是新的 </a:t>
            </a:r>
            <a:r>
              <a:rPr lang="en-US" altLang="zh-CN" sz="48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a:t>
            </a:r>
          </a:p>
          <a:p>
            <a:pPr marL="0" indent="0">
              <a:lnSpc>
                <a:spcPct val="110000"/>
              </a:lnSpc>
              <a:spcBef>
                <a:spcPts val="2400"/>
              </a:spcBef>
              <a:spcAft>
                <a:spcPts val="1800"/>
              </a:spcAft>
              <a:buNone/>
            </a:pPr>
            <a:r>
              <a:rPr lang="zh-CN" altLang="en-US" sz="4800" dirty="0">
                <a:solidFill>
                  <a:srgbClr val="000054"/>
                </a:solidFill>
                <a:effectLst/>
                <a:latin typeface="Candara" panose="020E0502030303020204" pitchFamily="34" charset="0"/>
                <a:ea typeface="DFYuanMedium-B5" panose="020F0509000000000000" pitchFamily="49" charset="-120"/>
                <a:cs typeface="Times New Roman" panose="02020603050405020304" pitchFamily="18" charset="0"/>
              </a:rPr>
              <a:t>詩篇 </a:t>
            </a:r>
            <a:r>
              <a:rPr lang="en-US" sz="4800" dirty="0">
                <a:solidFill>
                  <a:srgbClr val="000054"/>
                </a:solidFill>
                <a:effectLst/>
                <a:latin typeface="Candara" panose="020E0502030303020204" pitchFamily="34" charset="0"/>
                <a:ea typeface="DFYuanLight-B5" panose="020F0309000000000000" pitchFamily="49" charset="-120"/>
                <a:cs typeface="Times New Roman" panose="02020603050405020304" pitchFamily="18" charset="0"/>
              </a:rPr>
              <a:t>33:3 </a:t>
            </a:r>
            <a:r>
              <a:rPr lang="zh-TW" sz="48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應當</a:t>
            </a:r>
            <a:r>
              <a:rPr lang="zh-TW"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向</a:t>
            </a:r>
            <a:r>
              <a:rPr lang="zh-CN" altLang="en-US"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唱新歌</a:t>
            </a:r>
            <a:r>
              <a:rPr lang="zh-TW" sz="4800" dirty="0">
                <a:solidFill>
                  <a:srgbClr val="000054"/>
                </a:solidFill>
                <a:effectLst/>
                <a:latin typeface="Candara" panose="020E0502030303020204" pitchFamily="34" charset="0"/>
                <a:ea typeface="DFWeiBei-B5" panose="03000709000000000000" pitchFamily="65" charset="-120"/>
                <a:cs typeface="Times New Roman" panose="02020603050405020304" pitchFamily="18" charset="0"/>
              </a:rPr>
              <a:t>，彈得巧妙，聲音洪亮。</a:t>
            </a:r>
            <a:endParaRPr lang="en-US" sz="4800" dirty="0">
              <a:solidFill>
                <a:srgbClr val="000054"/>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78007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1" name="Rectangle 20">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54AEAE6-F84A-4111-BDC4-1CDBCC7F2705}"/>
              </a:ext>
            </a:extLst>
          </p:cNvPr>
          <p:cNvSpPr>
            <a:spLocks noGrp="1"/>
          </p:cNvSpPr>
          <p:nvPr>
            <p:ph type="title"/>
          </p:nvPr>
        </p:nvSpPr>
        <p:spPr>
          <a:xfrm>
            <a:off x="675410" y="597480"/>
            <a:ext cx="7782790" cy="3745920"/>
          </a:xfrm>
        </p:spPr>
        <p:txBody>
          <a:bodyPr vert="horz" lIns="91440" tIns="45720" rIns="91440" bIns="45720" rtlCol="0" anchor="ctr">
            <a:noAutofit/>
          </a:bodyPr>
          <a:lstStyle/>
          <a:p>
            <a:pPr algn="ctr">
              <a:lnSpc>
                <a:spcPct val="125000"/>
              </a:lnSpc>
              <a:spcBef>
                <a:spcPts val="1200"/>
              </a:spcBef>
              <a:spcAft>
                <a:spcPts val="1200"/>
              </a:spcAft>
              <a:tabLst>
                <a:tab pos="1714500" algn="l"/>
                <a:tab pos="4457700" algn="l"/>
              </a:tabLst>
            </a:pPr>
            <a:r>
              <a:rPr lang="zh-TW" sz="6000" dirty="0">
                <a:solidFill>
                  <a:schemeClr val="accent3">
                    <a:lumMod val="20000"/>
                    <a:lumOff val="80000"/>
                  </a:schemeClr>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啟示錄</a:t>
            </a:r>
            <a:r>
              <a:rPr lang="en-US" altLang="zh-TW" sz="6000" dirty="0">
                <a:solidFill>
                  <a:schemeClr val="accent3">
                    <a:lumMod val="20000"/>
                    <a:lumOff val="80000"/>
                  </a:schemeClr>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 </a:t>
            </a:r>
            <a:r>
              <a:rPr lang="en-US" sz="6000" dirty="0">
                <a:solidFill>
                  <a:schemeClr val="accent3">
                    <a:lumMod val="20000"/>
                    <a:lumOff val="80000"/>
                  </a:schemeClr>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5:1-14</a:t>
            </a:r>
            <a:r>
              <a:rPr lang="en-US" sz="6000" dirty="0">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	</a:t>
            </a:r>
            <a:br>
              <a:rPr lang="en-US" sz="6000" dirty="0">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br>
            <a:r>
              <a:rPr lang="en-US" sz="5400"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r>
              <a:rPr lang="zh-TW" sz="5400"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七印的序曲</a:t>
            </a:r>
            <a:r>
              <a:rPr lang="en-US" sz="5400"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 </a:t>
            </a:r>
            <a:br>
              <a:rPr lang="en-US" sz="5400"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br>
            <a:r>
              <a:rPr lang="en-US" altLang="zh-CN" sz="5400"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 </a:t>
            </a:r>
            <a:r>
              <a:rPr lang="zh-TW" sz="5400"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羔羊前的敬拜</a:t>
            </a:r>
            <a:r>
              <a:rPr lang="en-US" sz="5400"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Times New Roman" panose="02020603050405020304" pitchFamily="18" charset="0"/>
              </a:rPr>
              <a:t>”</a:t>
            </a:r>
            <a:endParaRPr lang="en-US" sz="6000" dirty="0">
              <a:solidFill>
                <a:srgbClr val="D1FFD1"/>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9197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5943601"/>
          </a:xfrm>
        </p:spPr>
        <p:txBody>
          <a:bodyPr>
            <a:normAutofit/>
          </a:bodyPr>
          <a:lstStyle/>
          <a:p>
            <a:pPr marL="0" marR="0" indent="0" hangingPunct="1">
              <a:lnSpc>
                <a:spcPct val="110000"/>
              </a:lnSpc>
              <a:spcBef>
                <a:spcPts val="600"/>
              </a:spcBef>
              <a:spcAft>
                <a:spcPts val="600"/>
              </a:spcAft>
              <a:buNone/>
            </a:pPr>
            <a:r>
              <a:rPr lang="zh-TW" sz="48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詩</a:t>
            </a:r>
            <a:r>
              <a:rPr lang="en-US" altLang="zh-TW" sz="48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800" dirty="0">
                <a:solidFill>
                  <a:srgbClr val="2D051A"/>
                </a:solidFill>
                <a:effectLst/>
                <a:latin typeface="Candara" panose="020E0502030303020204" pitchFamily="34" charset="0"/>
                <a:ea typeface="DFYuanLight-B5" panose="020F0309000000000000" pitchFamily="49" charset="-120"/>
                <a:cs typeface="Times New Roman" panose="02020603050405020304" pitchFamily="18" charset="0"/>
              </a:rPr>
              <a:t>40:3 </a:t>
            </a:r>
            <a:r>
              <a:rPr lang="zh-CN" altLang="en-US"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使我口唱新歌</a:t>
            </a:r>
            <a:r>
              <a:rPr 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，就是讚美我們神的話，許多人必看見而懼怕，並要倚靠耶和華。</a:t>
            </a:r>
            <a:endParaRPr lang="en-US" alt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endParaRPr>
          </a:p>
          <a:p>
            <a:pPr marL="0" indent="0">
              <a:lnSpc>
                <a:spcPct val="110000"/>
              </a:lnSpc>
              <a:spcBef>
                <a:spcPts val="600"/>
              </a:spcBef>
              <a:spcAft>
                <a:spcPts val="600"/>
              </a:spcAft>
              <a:buNone/>
            </a:pPr>
            <a:r>
              <a:rPr lang="zh-TW" sz="48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詩</a:t>
            </a:r>
            <a:r>
              <a:rPr lang="en-US" altLang="zh-TW" sz="48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800" dirty="0">
                <a:solidFill>
                  <a:srgbClr val="2D051A"/>
                </a:solidFill>
                <a:effectLst/>
                <a:latin typeface="Candara" panose="020E0502030303020204" pitchFamily="34" charset="0"/>
                <a:ea typeface="DFYuanLight-B5" panose="020F0309000000000000" pitchFamily="49" charset="-120"/>
                <a:cs typeface="Times New Roman" panose="02020603050405020304" pitchFamily="18" charset="0"/>
              </a:rPr>
              <a:t>96:1 </a:t>
            </a:r>
            <a:r>
              <a:rPr 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你們</a:t>
            </a:r>
            <a:r>
              <a:rPr lang="zh-TW"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要向耶和華唱新歌</a:t>
            </a:r>
            <a:r>
              <a:rPr 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，全地都要向耶和華歌唱。</a:t>
            </a:r>
            <a:endParaRPr lang="en-US" sz="4800" dirty="0">
              <a:solidFill>
                <a:srgbClr val="2D051A"/>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234139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5943601"/>
          </a:xfrm>
        </p:spPr>
        <p:txBody>
          <a:bodyPr>
            <a:normAutofit/>
          </a:bodyPr>
          <a:lstStyle/>
          <a:p>
            <a:pPr marL="0" marR="0" indent="0" hangingPunct="1">
              <a:lnSpc>
                <a:spcPct val="110000"/>
              </a:lnSpc>
              <a:spcBef>
                <a:spcPts val="1200"/>
              </a:spcBef>
              <a:spcAft>
                <a:spcPts val="600"/>
              </a:spcAft>
              <a:buNone/>
            </a:pPr>
            <a:r>
              <a:rPr lang="zh-TW" sz="48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詩</a:t>
            </a:r>
            <a:r>
              <a:rPr lang="en-US" altLang="zh-TW" sz="4800" dirty="0">
                <a:solidFill>
                  <a:srgbClr val="2D051A"/>
                </a:solidFill>
                <a:effectLst/>
                <a:latin typeface="Candara" panose="020E0502030303020204" pitchFamily="34" charset="0"/>
                <a:ea typeface="DFYuanMedium-B5" panose="020F0509000000000000" pitchFamily="49" charset="-120"/>
                <a:cs typeface="Times New Roman" panose="02020603050405020304" pitchFamily="18" charset="0"/>
              </a:rPr>
              <a:t> </a:t>
            </a:r>
            <a:r>
              <a:rPr lang="en-US" sz="4800" dirty="0">
                <a:solidFill>
                  <a:srgbClr val="2D051A"/>
                </a:solidFill>
                <a:effectLst/>
                <a:latin typeface="Candara" panose="020E0502030303020204" pitchFamily="34" charset="0"/>
                <a:ea typeface="DFYuanLight-B5" panose="020F0309000000000000" pitchFamily="49" charset="-120"/>
                <a:cs typeface="Times New Roman" panose="02020603050405020304" pitchFamily="18" charset="0"/>
              </a:rPr>
              <a:t>98:1</a:t>
            </a:r>
            <a:r>
              <a:rPr lang="zh-TW" sz="3600" dirty="0">
                <a:solidFill>
                  <a:schemeClr val="accent4"/>
                </a:solidFill>
                <a:effectLst/>
                <a:latin typeface="DFYuanMedium-B5" panose="020F0509000000000000" pitchFamily="49" charset="-120"/>
                <a:ea typeface="DFYuanMedium-B5" panose="020F0509000000000000" pitchFamily="49" charset="-120"/>
                <a:cs typeface="Times New Roman" panose="02020603050405020304" pitchFamily="18" charset="0"/>
              </a:rPr>
              <a:t>〔一篇詩。〕</a:t>
            </a:r>
            <a:r>
              <a:rPr 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你們</a:t>
            </a:r>
            <a:r>
              <a:rPr lang="zh-TW"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要向耶和華唱新歌</a:t>
            </a:r>
            <a:r>
              <a:rPr 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，因為</a:t>
            </a:r>
            <a:r>
              <a:rPr lang="zh-CN" altLang="en-US"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行過奇妙的事，</a:t>
            </a:r>
            <a:r>
              <a:rPr lang="zh-CN" altLang="en-US"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祂</a:t>
            </a:r>
            <a:r>
              <a:rPr 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的右手和聖臂，施行救恩。</a:t>
            </a:r>
            <a:endParaRPr lang="en-US" alt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endParaRPr>
          </a:p>
          <a:p>
            <a:pPr marL="0" indent="0">
              <a:lnSpc>
                <a:spcPct val="110000"/>
              </a:lnSpc>
              <a:spcBef>
                <a:spcPts val="1200"/>
              </a:spcBef>
              <a:spcAft>
                <a:spcPts val="600"/>
              </a:spcAft>
              <a:buNone/>
            </a:pPr>
            <a:r>
              <a:rPr lang="zh-TW" sz="4800" dirty="0">
                <a:effectLst/>
                <a:latin typeface="Candara" panose="020E0502030303020204" pitchFamily="34" charset="0"/>
                <a:ea typeface="DFYuanMedium-B5" panose="020F0509000000000000" pitchFamily="49" charset="-120"/>
                <a:cs typeface="Times New Roman" panose="02020603050405020304" pitchFamily="18" charset="0"/>
              </a:rPr>
              <a:t>詩</a:t>
            </a:r>
            <a:r>
              <a:rPr lang="en-US" altLang="zh-TW" sz="4800" dirty="0">
                <a:effectLst/>
                <a:latin typeface="Candara" panose="020E0502030303020204" pitchFamily="34" charset="0"/>
                <a:ea typeface="DFYuanMedium-B5" panose="020F0509000000000000" pitchFamily="49" charset="-120"/>
                <a:cs typeface="Times New Roman" panose="02020603050405020304" pitchFamily="18" charset="0"/>
              </a:rPr>
              <a:t> </a:t>
            </a:r>
            <a:r>
              <a:rPr lang="en-US" sz="4800" dirty="0">
                <a:effectLst/>
                <a:latin typeface="Candara" panose="020E0502030303020204" pitchFamily="34" charset="0"/>
                <a:ea typeface="DFWeiBei-B5" panose="03000709000000000000" pitchFamily="65" charset="-120"/>
                <a:cs typeface="Times New Roman" panose="02020603050405020304" pitchFamily="18" charset="0"/>
              </a:rPr>
              <a:t>144:9</a:t>
            </a:r>
            <a:r>
              <a:rPr lang="zh-TW" sz="4800" dirty="0">
                <a:effectLst/>
                <a:latin typeface="Candara" panose="020E0502030303020204" pitchFamily="34" charset="0"/>
                <a:ea typeface="DFWeiBei-B5" panose="03000709000000000000" pitchFamily="65" charset="-120"/>
                <a:cs typeface="Times New Roman" panose="02020603050405020304" pitchFamily="18" charset="0"/>
              </a:rPr>
              <a:t>神阿，</a:t>
            </a:r>
            <a:r>
              <a:rPr lang="zh-TW"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我要向你唱新歌</a:t>
            </a:r>
            <a:r>
              <a:rPr lang="zh-TW" sz="4800" dirty="0">
                <a:effectLst/>
                <a:latin typeface="Candara" panose="020E0502030303020204" pitchFamily="34" charset="0"/>
                <a:ea typeface="DFWeiBei-B5" panose="03000709000000000000" pitchFamily="65" charset="-120"/>
                <a:cs typeface="Times New Roman" panose="02020603050405020304" pitchFamily="18" charset="0"/>
              </a:rPr>
              <a:t>，用十絃瑟向你歌頌。</a:t>
            </a:r>
            <a:endParaRPr lang="en-US" sz="48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322568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ED2B-F87D-570B-FEA3-81C30887010A}"/>
              </a:ext>
            </a:extLst>
          </p:cNvPr>
          <p:cNvSpPr>
            <a:spLocks noGrp="1"/>
          </p:cNvSpPr>
          <p:nvPr>
            <p:ph type="title"/>
          </p:nvPr>
        </p:nvSpPr>
        <p:spPr/>
        <p:txBody>
          <a:bodyPr>
            <a:normAutofit/>
          </a:bodyPr>
          <a:lstStyle/>
          <a:p>
            <a:pPr algn="ctr"/>
            <a:r>
              <a:rPr lang="en-US" altLang="zh-CN" sz="54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Courier New" panose="02070309020205020404" pitchFamily="49" charset="0"/>
              </a:rPr>
              <a:t>『</a:t>
            </a:r>
            <a:r>
              <a:rPr lang="zh-CN" altLang="en-US" sz="54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Courier New" panose="02070309020205020404" pitchFamily="49" charset="0"/>
              </a:rPr>
              <a:t>唱新歌</a:t>
            </a:r>
            <a:r>
              <a:rPr lang="en-US" altLang="zh-CN" sz="54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cs typeface="Courier New" panose="02070309020205020404" pitchFamily="49" charset="0"/>
              </a:rPr>
              <a:t>』</a:t>
            </a:r>
            <a:endParaRPr lang="en-US" sz="5400" dirty="0">
              <a:solidFill>
                <a:srgbClr val="FFC000"/>
              </a:solidFill>
              <a:effectLst>
                <a:outerShdw blurRad="38100" dist="38100" dir="2700000" algn="tl">
                  <a:srgbClr val="000000">
                    <a:alpha val="43137"/>
                  </a:srgbClr>
                </a:outerShdw>
              </a:effectLst>
              <a:latin typeface="DFYuanMedium-B5" panose="020F0509000000000000" pitchFamily="49" charset="-120"/>
              <a:ea typeface="DFYuanMedium-B5" panose="020F0509000000000000" pitchFamily="49" charset="-120"/>
            </a:endParaRPr>
          </a:p>
        </p:txBody>
      </p:sp>
      <p:sp>
        <p:nvSpPr>
          <p:cNvPr id="5" name="Content Placeholder 4">
            <a:extLst>
              <a:ext uri="{FF2B5EF4-FFF2-40B4-BE49-F238E27FC236}">
                <a16:creationId xmlns:a16="http://schemas.microsoft.com/office/drawing/2014/main" id="{EA576EDA-B8EC-4674-AF84-FE5328B0E04D}"/>
              </a:ext>
            </a:extLst>
          </p:cNvPr>
          <p:cNvSpPr>
            <a:spLocks noGrp="1"/>
          </p:cNvSpPr>
          <p:nvPr>
            <p:ph idx="1"/>
          </p:nvPr>
        </p:nvSpPr>
        <p:spPr>
          <a:xfrm>
            <a:off x="703385" y="1775191"/>
            <a:ext cx="7763608" cy="4625609"/>
          </a:xfrm>
        </p:spPr>
        <p:txBody>
          <a:bodyPr anchor="ctr">
            <a:normAutofit/>
          </a:bodyPr>
          <a:lstStyle/>
          <a:p>
            <a:pPr marL="0" marR="0" indent="0" hangingPunct="1">
              <a:lnSpc>
                <a:spcPct val="110000"/>
              </a:lnSpc>
              <a:spcBef>
                <a:spcPts val="600"/>
              </a:spcBef>
              <a:spcAft>
                <a:spcPts val="600"/>
              </a:spcAft>
              <a:buNone/>
            </a:pPr>
            <a:r>
              <a:rPr lang="zh-CN" altLang="en-US" sz="48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然而，先知以賽亞則是要為</a:t>
            </a:r>
            <a:r>
              <a:rPr lang="zh-CN" altLang="en-US" sz="4800" dirty="0">
                <a:solidFill>
                  <a:srgbClr val="C00000"/>
                </a:solidFill>
                <a:effectLst/>
                <a:latin typeface="Candara" panose="020E0502030303020204" pitchFamily="34" charset="0"/>
                <a:ea typeface="DFYuanMedium-B5" panose="020F0509000000000000" pitchFamily="49" charset="-120"/>
                <a:cs typeface="Times New Roman" panose="02020603050405020304" pitchFamily="18" charset="0"/>
              </a:rPr>
              <a:t>上帝所要做一件新事</a:t>
            </a:r>
            <a:r>
              <a:rPr lang="zh-CN" altLang="en-US" sz="48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rPr>
              <a:t>而唱新歌：</a:t>
            </a:r>
            <a:endParaRPr lang="en-US" altLang="zh-CN" sz="4800" dirty="0">
              <a:solidFill>
                <a:srgbClr val="00008A"/>
              </a:solidFill>
              <a:effectLst/>
              <a:latin typeface="Candara" panose="020E0502030303020204" pitchFamily="34" charset="0"/>
              <a:ea typeface="DFYuanMedium-B5" panose="020F0509000000000000" pitchFamily="49" charset="-120"/>
              <a:cs typeface="Times New Roman" panose="02020603050405020304" pitchFamily="18" charset="0"/>
            </a:endParaRPr>
          </a:p>
        </p:txBody>
      </p:sp>
    </p:spTree>
    <p:extLst>
      <p:ext uri="{BB962C8B-B14F-4D97-AF65-F5344CB8AC3E}">
        <p14:creationId xmlns:p14="http://schemas.microsoft.com/office/powerpoint/2010/main" val="3791064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57199"/>
            <a:ext cx="8219872" cy="5943601"/>
          </a:xfrm>
        </p:spPr>
        <p:txBody>
          <a:bodyPr>
            <a:normAutofit/>
          </a:bodyPr>
          <a:lstStyle/>
          <a:p>
            <a:pPr marL="0" marR="0" indent="0" hangingPunct="1">
              <a:lnSpc>
                <a:spcPct val="110000"/>
              </a:lnSpc>
              <a:spcBef>
                <a:spcPts val="600"/>
              </a:spcBef>
              <a:spcAft>
                <a:spcPts val="600"/>
              </a:spcAft>
              <a:buNone/>
            </a:pPr>
            <a:r>
              <a:rPr lang="en-US" sz="4800" dirty="0">
                <a:solidFill>
                  <a:srgbClr val="2D051A"/>
                </a:solidFill>
                <a:effectLst/>
                <a:latin typeface="Candara" panose="020E0502030303020204" pitchFamily="34" charset="0"/>
                <a:ea typeface="DFYuanLight-B5" panose="020F0309000000000000" pitchFamily="49" charset="-120"/>
                <a:cs typeface="Times New Roman" panose="02020603050405020304" pitchFamily="18" charset="0"/>
              </a:rPr>
              <a:t>42:9 </a:t>
            </a:r>
            <a:r>
              <a:rPr 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看哪，先前的事已經成就，</a:t>
            </a:r>
            <a:r>
              <a:rPr lang="zh-TW" sz="4800" dirty="0">
                <a:solidFill>
                  <a:srgbClr val="C00000"/>
                </a:solidFill>
                <a:effectLst/>
                <a:latin typeface="Candara" panose="020E0502030303020204" pitchFamily="34" charset="0"/>
                <a:ea typeface="DFWeiBei-B5" panose="03000709000000000000" pitchFamily="65" charset="-120"/>
                <a:cs typeface="Times New Roman" panose="02020603050405020304" pitchFamily="18" charset="0"/>
              </a:rPr>
              <a:t>現在我將新事說明</a:t>
            </a:r>
            <a:r>
              <a:rPr 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，這事未發以先，我就說給你們聽。</a:t>
            </a:r>
            <a:r>
              <a:rPr lang="en-US"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10 </a:t>
            </a:r>
            <a:r>
              <a:rPr lang="zh-TW" sz="4800" dirty="0">
                <a:solidFill>
                  <a:srgbClr val="2D051A"/>
                </a:solidFill>
                <a:effectLst/>
                <a:latin typeface="Candara" panose="020E0502030303020204" pitchFamily="34" charset="0"/>
                <a:ea typeface="DFWeiBei-B5" panose="03000709000000000000" pitchFamily="65" charset="-120"/>
                <a:cs typeface="Times New Roman" panose="02020603050405020304" pitchFamily="18" charset="0"/>
              </a:rPr>
              <a:t>航海的，和海中所有的，海島，和其上的居民，</a:t>
            </a:r>
            <a:r>
              <a:rPr lang="zh-TW"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都當向耶和華</a:t>
            </a:r>
            <a:r>
              <a:rPr lang="zh-TW" sz="4800" dirty="0">
                <a:solidFill>
                  <a:srgbClr val="C00000"/>
                </a:solidFill>
                <a:effectLst/>
                <a:latin typeface="Candara" panose="020E0502030303020204" pitchFamily="34" charset="0"/>
                <a:ea typeface="DFWeiBei-B5" panose="03000709000000000000" pitchFamily="65" charset="-120"/>
                <a:cs typeface="Times New Roman" panose="02020603050405020304" pitchFamily="18" charset="0"/>
              </a:rPr>
              <a:t>唱新歌</a:t>
            </a:r>
            <a:r>
              <a:rPr lang="zh-TW" sz="4800" dirty="0">
                <a:solidFill>
                  <a:srgbClr val="4B4BFF"/>
                </a:solidFill>
                <a:effectLst/>
                <a:latin typeface="Candara" panose="020E0502030303020204" pitchFamily="34" charset="0"/>
                <a:ea typeface="DFWeiBei-B5" panose="03000709000000000000" pitchFamily="65" charset="-120"/>
                <a:cs typeface="Times New Roman" panose="02020603050405020304" pitchFamily="18" charset="0"/>
              </a:rPr>
              <a:t>，從地極讚美他。</a:t>
            </a:r>
            <a:endParaRPr lang="en-US" sz="4800" dirty="0">
              <a:solidFill>
                <a:srgbClr val="4B4BFF"/>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964881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ED2B-F87D-570B-FEA3-81C30887010A}"/>
              </a:ext>
            </a:extLst>
          </p:cNvPr>
          <p:cNvSpPr>
            <a:spLocks noGrp="1"/>
          </p:cNvSpPr>
          <p:nvPr>
            <p:ph type="title"/>
          </p:nvPr>
        </p:nvSpPr>
        <p:spPr/>
        <p:txBody>
          <a:bodyPr>
            <a:normAutofit/>
          </a:bodyPr>
          <a:lstStyle/>
          <a:p>
            <a:pPr algn="ctr"/>
            <a:r>
              <a:rPr lang="en-US" altLang="zh-CN" sz="480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Courier New" panose="02070309020205020404" pitchFamily="49" charset="0"/>
              </a:rPr>
              <a:t>『</a:t>
            </a:r>
            <a:r>
              <a:rPr lang="zh-CN" altLang="en-US" sz="4800" dirty="0">
                <a:latin typeface="Candara" panose="020E0502030303020204" pitchFamily="34" charset="0"/>
                <a:ea typeface="DFYuanMedium-B5" panose="020F0509000000000000" pitchFamily="49" charset="-120"/>
              </a:rPr>
              <a:t>用自己的血</a:t>
            </a:r>
            <a:r>
              <a:rPr lang="en-US" altLang="zh-CN" sz="4800" dirty="0">
                <a:latin typeface="Candara" panose="020E0502030303020204" pitchFamily="34" charset="0"/>
                <a:ea typeface="DFYuanMedium-B5" panose="020F0509000000000000" pitchFamily="49" charset="-120"/>
              </a:rPr>
              <a:t>…</a:t>
            </a:r>
            <a:r>
              <a:rPr lang="zh-TW" altLang="en-US" sz="480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Courier New" panose="02070309020205020404" pitchFamily="49" charset="0"/>
              </a:rPr>
              <a:t>買了人</a:t>
            </a:r>
            <a:r>
              <a:rPr lang="zh-CN" altLang="en-US" sz="480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Courier New" panose="02070309020205020404" pitchFamily="49" charset="0"/>
              </a:rPr>
              <a:t>來</a:t>
            </a:r>
            <a:r>
              <a:rPr lang="en-US" altLang="zh-CN" sz="480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cs typeface="Courier New" panose="02070309020205020404" pitchFamily="49" charset="0"/>
              </a:rPr>
              <a:t>』</a:t>
            </a:r>
            <a:endParaRPr lang="en-US" sz="4800" dirty="0">
              <a:solidFill>
                <a:srgbClr val="FFC000"/>
              </a:solidFill>
              <a:effectLst>
                <a:outerShdw blurRad="38100" dist="38100" dir="2700000" algn="tl">
                  <a:srgbClr val="000000">
                    <a:alpha val="43137"/>
                  </a:srgbClr>
                </a:outerShdw>
              </a:effectLst>
              <a:latin typeface="Candara" panose="020E0502030303020204" pitchFamily="34" charset="0"/>
              <a:ea typeface="DFYuanMedium-B5" panose="020F0509000000000000" pitchFamily="49" charset="-120"/>
            </a:endParaRPr>
          </a:p>
        </p:txBody>
      </p:sp>
      <p:sp>
        <p:nvSpPr>
          <p:cNvPr id="5" name="Content Placeholder 4">
            <a:extLst>
              <a:ext uri="{FF2B5EF4-FFF2-40B4-BE49-F238E27FC236}">
                <a16:creationId xmlns:a16="http://schemas.microsoft.com/office/drawing/2014/main" id="{EA576EDA-B8EC-4674-AF84-FE5328B0E04D}"/>
              </a:ext>
            </a:extLst>
          </p:cNvPr>
          <p:cNvSpPr>
            <a:spLocks noGrp="1"/>
          </p:cNvSpPr>
          <p:nvPr>
            <p:ph idx="1"/>
          </p:nvPr>
        </p:nvSpPr>
        <p:spPr>
          <a:xfrm>
            <a:off x="703385" y="1775191"/>
            <a:ext cx="7763608" cy="4625609"/>
          </a:xfrm>
        </p:spPr>
        <p:txBody>
          <a:bodyPr anchor="ctr">
            <a:normAutofit/>
          </a:bodyPr>
          <a:lstStyle/>
          <a:p>
            <a:pPr marL="0" indent="0">
              <a:lnSpc>
                <a:spcPct val="110000"/>
              </a:lnSpc>
              <a:spcBef>
                <a:spcPts val="1200"/>
              </a:spcBef>
              <a:spcAft>
                <a:spcPts val="1200"/>
              </a:spcAft>
              <a:buNone/>
            </a:pPr>
            <a:r>
              <a:rPr lang="zh-TW" sz="4800" dirty="0">
                <a:solidFill>
                  <a:srgbClr val="002060"/>
                </a:solidFill>
                <a:effectLst/>
                <a:latin typeface="DFYuanMedium-B5" panose="020F0509000000000000" pitchFamily="49" charset="-120"/>
                <a:ea typeface="DFYuanMedium-B5" panose="020F0509000000000000" pitchFamily="49" charset="-120"/>
                <a:cs typeface="Courier New" panose="02070309020205020404" pitchFamily="49" charset="0"/>
              </a:rPr>
              <a:t>用寶血重價所贖回來的</a:t>
            </a:r>
            <a:r>
              <a:rPr lang="zh-CN" altLang="en-US" sz="4800" dirty="0">
                <a:solidFill>
                  <a:srgbClr val="002060"/>
                </a:solidFill>
                <a:effectLst/>
                <a:latin typeface="DFYuanMedium-B5" panose="020F0509000000000000" pitchFamily="49" charset="-120"/>
                <a:ea typeface="DFYuanMedium-B5" panose="020F0509000000000000" pitchFamily="49" charset="-120"/>
                <a:cs typeface="Courier New" panose="02070309020205020404" pitchFamily="49" charset="0"/>
              </a:rPr>
              <a:t>，原先在</a:t>
            </a:r>
            <a:r>
              <a:rPr lang="zh-CN" altLang="en-US" sz="4800" dirty="0">
                <a:solidFill>
                  <a:srgbClr val="002060"/>
                </a:solidFill>
                <a:latin typeface="DFYuanMedium-B5" panose="020F0509000000000000" pitchFamily="49" charset="-120"/>
                <a:ea typeface="DFYuanMedium-B5" panose="020F0509000000000000" pitchFamily="49" charset="-120"/>
                <a:cs typeface="Courier New" panose="02070309020205020404" pitchFamily="49" charset="0"/>
              </a:rPr>
              <a:t>罪的權勢底下的</a:t>
            </a:r>
            <a:r>
              <a:rPr lang="zh-TW" sz="4800" dirty="0">
                <a:solidFill>
                  <a:srgbClr val="002060"/>
                </a:solidFill>
                <a:effectLst/>
                <a:latin typeface="DFYuanMedium-B5" panose="020F0509000000000000" pitchFamily="49" charset="-120"/>
                <a:ea typeface="DFYuanMedium-B5" panose="020F0509000000000000" pitchFamily="49" charset="-120"/>
                <a:cs typeface="Courier New" panose="02070309020205020404" pitchFamily="49" charset="0"/>
              </a:rPr>
              <a:t>人；乃是用羔羊的血買回來的。</a:t>
            </a:r>
            <a:endParaRPr lang="en-US" sz="4800" dirty="0">
              <a:effectLst/>
              <a:latin typeface="DFYuanMedium-B5" panose="020F0509000000000000" pitchFamily="49" charset="-12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11873532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pic>
        <p:nvPicPr>
          <p:cNvPr id="2" name="Content Placeholder 1">
            <a:extLst>
              <a:ext uri="{FF2B5EF4-FFF2-40B4-BE49-F238E27FC236}">
                <a16:creationId xmlns:a16="http://schemas.microsoft.com/office/drawing/2014/main" id="{8621062D-D2F7-04F2-5AC7-C6D1B69F8B60}"/>
              </a:ext>
            </a:extLst>
          </p:cNvPr>
          <p:cNvPicPr>
            <a:picLocks noGrp="1" noChangeAspect="1"/>
          </p:cNvPicPr>
          <p:nvPr>
            <p:ph idx="4294967295"/>
          </p:nvPr>
        </p:nvPicPr>
        <p:blipFill>
          <a:blip r:embed="rId2"/>
          <a:stretch>
            <a:fillRect/>
          </a:stretch>
        </p:blipFill>
        <p:spPr>
          <a:xfrm>
            <a:off x="680510" y="749610"/>
            <a:ext cx="7779170" cy="3286029"/>
          </a:xfrm>
          <a:prstGeom prst="rect">
            <a:avLst/>
          </a:prstGeom>
        </p:spPr>
      </p:pic>
      <p:pic>
        <p:nvPicPr>
          <p:cNvPr id="4" name="Picture 3">
            <a:extLst>
              <a:ext uri="{FF2B5EF4-FFF2-40B4-BE49-F238E27FC236}">
                <a16:creationId xmlns:a16="http://schemas.microsoft.com/office/drawing/2014/main" id="{319AB4E3-E179-8853-279D-40412D71CDBA}"/>
              </a:ext>
            </a:extLst>
          </p:cNvPr>
          <p:cNvPicPr>
            <a:picLocks noChangeAspect="1"/>
          </p:cNvPicPr>
          <p:nvPr/>
        </p:nvPicPr>
        <p:blipFill>
          <a:blip r:embed="rId3"/>
          <a:stretch>
            <a:fillRect/>
          </a:stretch>
        </p:blipFill>
        <p:spPr>
          <a:xfrm>
            <a:off x="543338" y="4465375"/>
            <a:ext cx="8053514" cy="1426588"/>
          </a:xfrm>
          <a:prstGeom prst="rect">
            <a:avLst/>
          </a:prstGeom>
        </p:spPr>
      </p:pic>
    </p:spTree>
    <p:extLst>
      <p:ext uri="{BB962C8B-B14F-4D97-AF65-F5344CB8AC3E}">
        <p14:creationId xmlns:p14="http://schemas.microsoft.com/office/powerpoint/2010/main" val="40929229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694592" y="685799"/>
            <a:ext cx="7772400" cy="5486401"/>
          </a:xfrm>
        </p:spPr>
        <p:txBody>
          <a:bodyPr vert="horz" lIns="91440" tIns="45720" rIns="91440" bIns="45720" rtlCol="0" anchor="ctr">
            <a:normAutofit/>
          </a:bodyPr>
          <a:lstStyle/>
          <a:p>
            <a:pPr marL="0" indent="0" hangingPunct="0">
              <a:lnSpc>
                <a:spcPct val="110000"/>
              </a:lnSpc>
              <a:spcBef>
                <a:spcPts val="600"/>
              </a:spcBef>
              <a:spcAft>
                <a:spcPts val="600"/>
              </a:spcAft>
              <a:buNone/>
            </a:pPr>
            <a:r>
              <a:rPr lang="zh-CN" altLang="en-US" sz="4800" dirty="0">
                <a:solidFill>
                  <a:srgbClr val="000054"/>
                </a:solidFill>
                <a:effectLst/>
                <a:latin typeface="Candara" panose="020E0502030303020204" pitchFamily="34" charset="0"/>
                <a:ea typeface="DFWeiBei-B5" panose="03000709000000000000" pitchFamily="65" charset="-120"/>
              </a:rPr>
              <a:t>彼得前書 </a:t>
            </a:r>
            <a:r>
              <a:rPr lang="en-GB" sz="4800" dirty="0">
                <a:solidFill>
                  <a:srgbClr val="000054"/>
                </a:solidFill>
                <a:effectLst/>
                <a:latin typeface="Candara" panose="020E0502030303020204" pitchFamily="34" charset="0"/>
                <a:ea typeface="DFWeiBei-B5" panose="03000709000000000000" pitchFamily="65" charset="-120"/>
              </a:rPr>
              <a:t>2:9 </a:t>
            </a:r>
            <a:r>
              <a:rPr lang="zh-TW" sz="4800" dirty="0">
                <a:solidFill>
                  <a:srgbClr val="000054"/>
                </a:solidFill>
                <a:effectLst/>
                <a:latin typeface="Candara" panose="020E0502030303020204" pitchFamily="34" charset="0"/>
                <a:ea typeface="DFWeiBei-B5" panose="03000709000000000000" pitchFamily="65" charset="-120"/>
              </a:rPr>
              <a:t>惟有你們是被揀選的族類、是有君尊的祭司、是聖潔的國度、是屬神的子民、要叫你們</a:t>
            </a:r>
            <a:r>
              <a:rPr lang="zh-TW" sz="4800" dirty="0">
                <a:solidFill>
                  <a:srgbClr val="C00000"/>
                </a:solidFill>
                <a:effectLst/>
                <a:latin typeface="Candara" panose="020E0502030303020204" pitchFamily="34" charset="0"/>
                <a:ea typeface="DFWeiBei-B5" panose="03000709000000000000" pitchFamily="65" charset="-120"/>
              </a:rPr>
              <a:t>宣揚那召你們出黑暗入奇妙光明者的美德</a:t>
            </a:r>
            <a:r>
              <a:rPr lang="zh-TW" sz="4800" dirty="0">
                <a:solidFill>
                  <a:srgbClr val="000054"/>
                </a:solidFill>
                <a:effectLst/>
                <a:latin typeface="Candara" panose="020E0502030303020204" pitchFamily="34" charset="0"/>
                <a:ea typeface="DFWeiBei-B5" panose="03000709000000000000" pitchFamily="65" charset="-120"/>
              </a:rPr>
              <a:t>。</a:t>
            </a:r>
            <a:endParaRPr lang="en-US" sz="48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9676144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52437" y="396844"/>
            <a:ext cx="8239125" cy="6064311"/>
          </a:xfrm>
        </p:spPr>
        <p:txBody>
          <a:bodyPr vert="horz" lIns="91440" tIns="45720" rIns="91440" bIns="45720" rtlCol="0" anchor="t">
            <a:noAutofit/>
          </a:bodyPr>
          <a:lstStyle/>
          <a:p>
            <a:pPr marL="0" indent="0" hangingPunct="0">
              <a:lnSpc>
                <a:spcPct val="110000"/>
              </a:lnSpc>
              <a:spcBef>
                <a:spcPts val="600"/>
              </a:spcBef>
              <a:spcAft>
                <a:spcPts val="600"/>
              </a:spcAft>
              <a:buNone/>
            </a:pPr>
            <a:r>
              <a:rPr lang="zh-CN" altLang="en-US" sz="4400" dirty="0">
                <a:solidFill>
                  <a:srgbClr val="000054"/>
                </a:solidFill>
                <a:effectLst/>
                <a:latin typeface="Candara" panose="020E0502030303020204" pitchFamily="34" charset="0"/>
                <a:ea typeface="DFYuanMedium-B5" panose="020F0509000000000000" pitchFamily="49" charset="-120"/>
              </a:rPr>
              <a:t>彼得前書 </a:t>
            </a:r>
            <a:r>
              <a:rPr lang="en-GB" sz="4400" dirty="0">
                <a:solidFill>
                  <a:srgbClr val="000054"/>
                </a:solidFill>
                <a:effectLst/>
                <a:latin typeface="Candara" panose="020E0502030303020204" pitchFamily="34" charset="0"/>
                <a:ea typeface="DFWeiBei-B5" panose="03000709000000000000" pitchFamily="65" charset="-120"/>
              </a:rPr>
              <a:t>2:11 </a:t>
            </a:r>
            <a:r>
              <a:rPr lang="zh-TW" sz="4400" dirty="0">
                <a:solidFill>
                  <a:srgbClr val="000054"/>
                </a:solidFill>
                <a:effectLst/>
                <a:latin typeface="Candara" panose="020E0502030303020204" pitchFamily="34" charset="0"/>
                <a:ea typeface="DFWeiBei-B5" panose="03000709000000000000" pitchFamily="65" charset="-120"/>
              </a:rPr>
              <a:t>親愛的弟兄阿、你們是客旅、是寄居的．我勸你們</a:t>
            </a:r>
            <a:r>
              <a:rPr lang="zh-TW" sz="4400" dirty="0">
                <a:solidFill>
                  <a:srgbClr val="FF0000"/>
                </a:solidFill>
                <a:effectLst/>
                <a:latin typeface="Candara" panose="020E0502030303020204" pitchFamily="34" charset="0"/>
                <a:ea typeface="DFWeiBei-B5" panose="03000709000000000000" pitchFamily="65" charset="-120"/>
              </a:rPr>
              <a:t>要禁戒肉體的私慾</a:t>
            </a:r>
            <a:r>
              <a:rPr lang="zh-TW" sz="4400" dirty="0">
                <a:solidFill>
                  <a:srgbClr val="000054"/>
                </a:solidFill>
                <a:effectLst/>
                <a:latin typeface="Candara" panose="020E0502030303020204" pitchFamily="34" charset="0"/>
                <a:ea typeface="DFWeiBei-B5" panose="03000709000000000000" pitchFamily="65" charset="-120"/>
              </a:rPr>
              <a:t>．這私慾是與靈魂爭戰的。</a:t>
            </a:r>
            <a:r>
              <a:rPr lang="en-GB" sz="4400" dirty="0">
                <a:solidFill>
                  <a:srgbClr val="000054"/>
                </a:solidFill>
                <a:effectLst/>
                <a:latin typeface="Candara" panose="020E0502030303020204" pitchFamily="34" charset="0"/>
                <a:ea typeface="DFWeiBei-B5" panose="03000709000000000000" pitchFamily="65" charset="-120"/>
              </a:rPr>
              <a:t>12 </a:t>
            </a:r>
            <a:r>
              <a:rPr lang="zh-TW" sz="4400" dirty="0">
                <a:solidFill>
                  <a:srgbClr val="000054"/>
                </a:solidFill>
                <a:effectLst/>
                <a:latin typeface="Candara" panose="020E0502030303020204" pitchFamily="34" charset="0"/>
                <a:ea typeface="DFWeiBei-B5" panose="03000709000000000000" pitchFamily="65" charset="-120"/>
              </a:rPr>
              <a:t>你們在外邦人中、應當品行端正、叫那些毀謗你們是作惡的、因看見你們的好行為、便在鑒察的日子、歸榮耀給神。</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631985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465992" y="703385"/>
            <a:ext cx="8229600" cy="5477607"/>
          </a:xfrm>
        </p:spPr>
        <p:txBody>
          <a:bodyPr vert="horz" lIns="91440" tIns="45720" rIns="91440" bIns="45720" rtlCol="0" anchor="t">
            <a:noAutofit/>
          </a:bodyPr>
          <a:lstStyle/>
          <a:p>
            <a:pPr marL="0" marR="0" indent="0" hangingPunct="0">
              <a:lnSpc>
                <a:spcPct val="110000"/>
              </a:lnSpc>
              <a:spcBef>
                <a:spcPts val="600"/>
              </a:spcBef>
              <a:spcAft>
                <a:spcPts val="0"/>
              </a:spcAft>
              <a:buNone/>
            </a:pPr>
            <a:r>
              <a:rPr lang="zh-CN" altLang="en-US" sz="4400" dirty="0">
                <a:solidFill>
                  <a:srgbClr val="000054"/>
                </a:solidFill>
                <a:effectLst/>
                <a:latin typeface="Candara" panose="020E0502030303020204" pitchFamily="34" charset="0"/>
                <a:ea typeface="DFYuanMedium-B5" panose="020F0509000000000000" pitchFamily="49" charset="-120"/>
              </a:rPr>
              <a:t>馬太福音 </a:t>
            </a:r>
            <a:r>
              <a:rPr lang="en-GB" sz="4400" dirty="0">
                <a:solidFill>
                  <a:srgbClr val="000054"/>
                </a:solidFill>
                <a:effectLst/>
                <a:latin typeface="Candara" panose="020E0502030303020204" pitchFamily="34" charset="0"/>
                <a:ea typeface="DFYuanMedium-B5" panose="020F0509000000000000" pitchFamily="49" charset="-120"/>
              </a:rPr>
              <a:t>28:19 </a:t>
            </a:r>
            <a:r>
              <a:rPr lang="zh-TW" sz="4400" dirty="0">
                <a:solidFill>
                  <a:srgbClr val="000054"/>
                </a:solidFill>
                <a:effectLst/>
                <a:latin typeface="Candara" panose="020E0502030303020204" pitchFamily="34" charset="0"/>
                <a:ea typeface="DFWeiBei-B5" panose="03000709000000000000" pitchFamily="65" charset="-120"/>
              </a:rPr>
              <a:t>所以你們</a:t>
            </a:r>
            <a:r>
              <a:rPr lang="zh-TW" sz="4400" dirty="0">
                <a:solidFill>
                  <a:srgbClr val="FF0000"/>
                </a:solidFill>
                <a:effectLst/>
                <a:latin typeface="Candara" panose="020E0502030303020204" pitchFamily="34" charset="0"/>
                <a:ea typeface="DFWeiBei-B5" panose="03000709000000000000" pitchFamily="65" charset="-120"/>
              </a:rPr>
              <a:t>要去、使萬民作我的門徒、奉父子聖靈的名、給他們施洗． </a:t>
            </a:r>
            <a:r>
              <a:rPr lang="en-GB" sz="4400" dirty="0">
                <a:solidFill>
                  <a:srgbClr val="FF0000"/>
                </a:solidFill>
                <a:effectLst/>
                <a:latin typeface="Candara" panose="020E0502030303020204" pitchFamily="34" charset="0"/>
                <a:ea typeface="DFWeiBei-B5" panose="03000709000000000000" pitchFamily="65" charset="-120"/>
              </a:rPr>
              <a:t>20</a:t>
            </a:r>
            <a:r>
              <a:rPr lang="zh-TW" sz="4400" dirty="0">
                <a:solidFill>
                  <a:srgbClr val="FF0000"/>
                </a:solidFill>
                <a:effectLst/>
                <a:latin typeface="Candara" panose="020E0502030303020204" pitchFamily="34" charset="0"/>
                <a:ea typeface="DFWeiBei-B5" panose="03000709000000000000" pitchFamily="65" charset="-120"/>
              </a:rPr>
              <a:t>凡我所吩咐你們的、都教訓他們遵守</a:t>
            </a:r>
            <a:r>
              <a:rPr lang="zh-CN" altLang="en-US" sz="4400" dirty="0">
                <a:solidFill>
                  <a:srgbClr val="FF0000"/>
                </a:solidFill>
                <a:effectLst/>
                <a:latin typeface="Candara" panose="020E0502030303020204" pitchFamily="34" charset="0"/>
                <a:ea typeface="DFWeiBei-B5" panose="03000709000000000000" pitchFamily="65" charset="-120"/>
              </a:rPr>
              <a:t>。</a:t>
            </a:r>
            <a:r>
              <a:rPr lang="zh-TW" sz="4400" dirty="0">
                <a:solidFill>
                  <a:srgbClr val="000054"/>
                </a:solidFill>
                <a:effectLst/>
                <a:latin typeface="Candara" panose="020E0502030303020204" pitchFamily="34" charset="0"/>
                <a:ea typeface="DFWeiBei-B5" panose="03000709000000000000" pitchFamily="65" charset="-120"/>
              </a:rPr>
              <a:t>我就常與你們同在、直到世界的末了。</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1071691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046E8-CD2F-422A-B91D-9C33A1029043}"/>
              </a:ext>
            </a:extLst>
          </p:cNvPr>
          <p:cNvSpPr>
            <a:spLocks noGrp="1"/>
          </p:cNvSpPr>
          <p:nvPr>
            <p:ph idx="4294967295"/>
          </p:nvPr>
        </p:nvSpPr>
        <p:spPr>
          <a:xfrm>
            <a:off x="931985" y="914400"/>
            <a:ext cx="7315200" cy="5029199"/>
          </a:xfrm>
        </p:spPr>
        <p:txBody>
          <a:bodyPr anchor="ctr">
            <a:normAutofit/>
          </a:bodyPr>
          <a:lstStyle/>
          <a:p>
            <a:pPr marL="0" marR="0" lvl="0" indent="0">
              <a:lnSpc>
                <a:spcPct val="110000"/>
              </a:lnSpc>
              <a:spcBef>
                <a:spcPts val="1200"/>
              </a:spcBef>
              <a:spcAft>
                <a:spcPts val="1200"/>
              </a:spcAft>
              <a:buSzPts val="1400"/>
              <a:buNone/>
            </a:pPr>
            <a:r>
              <a:rPr lang="en-US"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5:9-10</a:t>
            </a:r>
            <a:r>
              <a:rPr lang="zh-TW"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節唱</a:t>
            </a:r>
            <a:r>
              <a:rPr lang="en-US"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a:t>
            </a:r>
            <a:r>
              <a:rPr lang="zh-TW"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新歌</a:t>
            </a:r>
            <a:r>
              <a:rPr lang="en-US"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a:t>
            </a:r>
            <a:r>
              <a:rPr lang="zh-TW"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對羔羊的頌贊和</a:t>
            </a:r>
            <a:r>
              <a:rPr lang="en-US"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4:11</a:t>
            </a:r>
            <a:r>
              <a:rPr lang="zh-TW"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節對主神的頌贊內容有何不同</a:t>
            </a:r>
            <a:r>
              <a:rPr lang="en-US" sz="4800" dirty="0">
                <a:solidFill>
                  <a:srgbClr val="2D051A"/>
                </a:solidFill>
                <a:effectLst/>
                <a:latin typeface="Candara" panose="020E0502030303020204" pitchFamily="34" charset="0"/>
                <a:ea typeface="DFWeiBei-B5" panose="03000709000000000000" pitchFamily="65" charset="-120"/>
                <a:cs typeface="Arial" panose="020B0604020202020204" pitchFamily="34" charset="0"/>
              </a:rPr>
              <a:t>? </a:t>
            </a:r>
          </a:p>
          <a:p>
            <a:pPr marL="685800" indent="-685800">
              <a:lnSpc>
                <a:spcPct val="110000"/>
              </a:lnSpc>
              <a:spcBef>
                <a:spcPts val="1200"/>
              </a:spcBef>
              <a:spcAft>
                <a:spcPts val="1200"/>
              </a:spcAft>
              <a:buClrTx/>
              <a:buSzPct val="100000"/>
              <a:buFont typeface="Wingdings" panose="05000000000000000000" pitchFamily="2" charset="2"/>
              <a:buChar char="ð"/>
            </a:pPr>
            <a:r>
              <a:rPr lang="zh-CN" sz="4400" dirty="0">
                <a:solidFill>
                  <a:srgbClr val="C00000"/>
                </a:solidFill>
                <a:effectLst/>
                <a:latin typeface="DFPYuanBold-B5" panose="020F0700000000000000" pitchFamily="34" charset="-120"/>
                <a:ea typeface="DFPYuanBold-B5" panose="020F0700000000000000" pitchFamily="34" charset="-120"/>
                <a:cs typeface="Arial" panose="020B0604020202020204" pitchFamily="34" charset="0"/>
              </a:rPr>
              <a:t>從頌讚初次的創造到頌讚新的創造</a:t>
            </a:r>
            <a:endParaRPr lang="en-US" sz="4400" dirty="0">
              <a:solidFill>
                <a:srgbClr val="C00000"/>
              </a:solidFill>
              <a:effectLst/>
              <a:latin typeface="DFPYuanBold-B5" panose="020F0700000000000000" pitchFamily="34" charset="-120"/>
              <a:ea typeface="DFPYuanBold-B5" panose="020F0700000000000000" pitchFamily="34" charset="-120"/>
              <a:cs typeface="Arial" panose="020B0604020202020204" pitchFamily="34" charset="0"/>
            </a:endParaRPr>
          </a:p>
        </p:txBody>
      </p:sp>
    </p:spTree>
    <p:extLst>
      <p:ext uri="{BB962C8B-B14F-4D97-AF65-F5344CB8AC3E}">
        <p14:creationId xmlns:p14="http://schemas.microsoft.com/office/powerpoint/2010/main" val="38242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Freeform: Shape 6">
            <a:extLst>
              <a:ext uri="{FF2B5EF4-FFF2-40B4-BE49-F238E27FC236}">
                <a16:creationId xmlns:a16="http://schemas.microsoft.com/office/drawing/2014/main" id="{C5486FEF-95C5-433A-8B8C-9C07A3C38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099082"/>
          </a:xfrm>
          <a:custGeom>
            <a:avLst/>
            <a:gdLst>
              <a:gd name="connsiteX0" fmla="*/ 7230262 w 12192000"/>
              <a:gd name="connsiteY0" fmla="*/ 5906862 h 6099082"/>
              <a:gd name="connsiteX1" fmla="*/ 7197115 w 12192000"/>
              <a:gd name="connsiteY1" fmla="*/ 5913338 h 6099082"/>
              <a:gd name="connsiteX2" fmla="*/ 7214545 w 12192000"/>
              <a:gd name="connsiteY2" fmla="*/ 5911744 h 6099082"/>
              <a:gd name="connsiteX3" fmla="*/ 7230262 w 12192000"/>
              <a:gd name="connsiteY3" fmla="*/ 5906862 h 6099082"/>
              <a:gd name="connsiteX4" fmla="*/ 7009120 w 12192000"/>
              <a:gd name="connsiteY4" fmla="*/ 5850263 h 6099082"/>
              <a:gd name="connsiteX5" fmla="*/ 7021563 w 12192000"/>
              <a:gd name="connsiteY5" fmla="*/ 5861355 h 6099082"/>
              <a:gd name="connsiteX6" fmla="*/ 7021563 w 12192000"/>
              <a:gd name="connsiteY6" fmla="*/ 5861354 h 6099082"/>
              <a:gd name="connsiteX7" fmla="*/ 7768443 w 12192000"/>
              <a:gd name="connsiteY7" fmla="*/ 5742074 h 6099082"/>
              <a:gd name="connsiteX8" fmla="*/ 7768443 w 12192000"/>
              <a:gd name="connsiteY8" fmla="*/ 5742075 h 6099082"/>
              <a:gd name="connsiteX9" fmla="*/ 7792447 w 12192000"/>
              <a:gd name="connsiteY9" fmla="*/ 5764553 h 6099082"/>
              <a:gd name="connsiteX10" fmla="*/ 7768443 w 12192000"/>
              <a:gd name="connsiteY10" fmla="*/ 5742074 h 6099082"/>
              <a:gd name="connsiteX11" fmla="*/ 4038748 w 12192000"/>
              <a:gd name="connsiteY11" fmla="*/ 5739955 h 6099082"/>
              <a:gd name="connsiteX12" fmla="*/ 4030517 w 12192000"/>
              <a:gd name="connsiteY12" fmla="*/ 5751599 h 6099082"/>
              <a:gd name="connsiteX13" fmla="*/ 4015609 w 12192000"/>
              <a:gd name="connsiteY13" fmla="*/ 5770450 h 6099082"/>
              <a:gd name="connsiteX14" fmla="*/ 3996845 w 12192000"/>
              <a:gd name="connsiteY14" fmla="*/ 5780104 h 6099082"/>
              <a:gd name="connsiteX15" fmla="*/ 4030518 w 12192000"/>
              <a:gd name="connsiteY15" fmla="*/ 5751599 h 6099082"/>
              <a:gd name="connsiteX16" fmla="*/ 6245343 w 12192000"/>
              <a:gd name="connsiteY16" fmla="*/ 5736549 h 6099082"/>
              <a:gd name="connsiteX17" fmla="*/ 6274406 w 12192000"/>
              <a:gd name="connsiteY17" fmla="*/ 5743345 h 6099082"/>
              <a:gd name="connsiteX18" fmla="*/ 6291246 w 12192000"/>
              <a:gd name="connsiteY18" fmla="*/ 5749662 h 6099082"/>
              <a:gd name="connsiteX19" fmla="*/ 6291385 w 12192000"/>
              <a:gd name="connsiteY19" fmla="*/ 5749714 h 6099082"/>
              <a:gd name="connsiteX20" fmla="*/ 6306284 w 12192000"/>
              <a:gd name="connsiteY20" fmla="*/ 5755552 h 6099082"/>
              <a:gd name="connsiteX21" fmla="*/ 6308075 w 12192000"/>
              <a:gd name="connsiteY21" fmla="*/ 5755968 h 6099082"/>
              <a:gd name="connsiteX22" fmla="*/ 6313854 w 12192000"/>
              <a:gd name="connsiteY22" fmla="*/ 5758133 h 6099082"/>
              <a:gd name="connsiteX23" fmla="*/ 6337047 w 12192000"/>
              <a:gd name="connsiteY23" fmla="*/ 5762696 h 6099082"/>
              <a:gd name="connsiteX24" fmla="*/ 6308075 w 12192000"/>
              <a:gd name="connsiteY24" fmla="*/ 5755968 h 6099082"/>
              <a:gd name="connsiteX25" fmla="*/ 6291385 w 12192000"/>
              <a:gd name="connsiteY25" fmla="*/ 5749714 h 6099082"/>
              <a:gd name="connsiteX26" fmla="*/ 6276197 w 12192000"/>
              <a:gd name="connsiteY26" fmla="*/ 5743764 h 6099082"/>
              <a:gd name="connsiteX27" fmla="*/ 6274406 w 12192000"/>
              <a:gd name="connsiteY27" fmla="*/ 5743345 h 6099082"/>
              <a:gd name="connsiteX28" fmla="*/ 6268612 w 12192000"/>
              <a:gd name="connsiteY28" fmla="*/ 5741171 h 6099082"/>
              <a:gd name="connsiteX29" fmla="*/ 6245343 w 12192000"/>
              <a:gd name="connsiteY29" fmla="*/ 5736549 h 6099082"/>
              <a:gd name="connsiteX30" fmla="*/ 3871824 w 12192000"/>
              <a:gd name="connsiteY30" fmla="*/ 5726642 h 6099082"/>
              <a:gd name="connsiteX31" fmla="*/ 3908498 w 12192000"/>
              <a:gd name="connsiteY31" fmla="*/ 5756123 h 6099082"/>
              <a:gd name="connsiteX32" fmla="*/ 3908984 w 12192000"/>
              <a:gd name="connsiteY32" fmla="*/ 5756350 h 6099082"/>
              <a:gd name="connsiteX33" fmla="*/ 3908498 w 12192000"/>
              <a:gd name="connsiteY33" fmla="*/ 5756123 h 6099082"/>
              <a:gd name="connsiteX34" fmla="*/ 3871824 w 12192000"/>
              <a:gd name="connsiteY34" fmla="*/ 5726642 h 6099082"/>
              <a:gd name="connsiteX35" fmla="*/ 6558837 w 12192000"/>
              <a:gd name="connsiteY35" fmla="*/ 5706717 h 6099082"/>
              <a:gd name="connsiteX36" fmla="*/ 6529984 w 12192000"/>
              <a:gd name="connsiteY36" fmla="*/ 5708163 h 6099082"/>
              <a:gd name="connsiteX37" fmla="*/ 6589207 w 12192000"/>
              <a:gd name="connsiteY37" fmla="*/ 5711593 h 6099082"/>
              <a:gd name="connsiteX38" fmla="*/ 6558837 w 12192000"/>
              <a:gd name="connsiteY38" fmla="*/ 5706717 h 6099082"/>
              <a:gd name="connsiteX39" fmla="*/ 4834454 w 12192000"/>
              <a:gd name="connsiteY39" fmla="*/ 5646059 h 6099082"/>
              <a:gd name="connsiteX40" fmla="*/ 4883985 w 12192000"/>
              <a:gd name="connsiteY40" fmla="*/ 5670301 h 6099082"/>
              <a:gd name="connsiteX41" fmla="*/ 4858238 w 12192000"/>
              <a:gd name="connsiteY41" fmla="*/ 5663787 h 6099082"/>
              <a:gd name="connsiteX42" fmla="*/ 4834454 w 12192000"/>
              <a:gd name="connsiteY42" fmla="*/ 5646059 h 6099082"/>
              <a:gd name="connsiteX43" fmla="*/ 5056443 w 12192000"/>
              <a:gd name="connsiteY43" fmla="*/ 5643725 h 6099082"/>
              <a:gd name="connsiteX44" fmla="*/ 5072588 w 12192000"/>
              <a:gd name="connsiteY44" fmla="*/ 5644505 h 6099082"/>
              <a:gd name="connsiteX45" fmla="*/ 5089161 w 12192000"/>
              <a:gd name="connsiteY45" fmla="*/ 5653107 h 6099082"/>
              <a:gd name="connsiteX46" fmla="*/ 5056443 w 12192000"/>
              <a:gd name="connsiteY46" fmla="*/ 5643725 h 6099082"/>
              <a:gd name="connsiteX47" fmla="*/ 739852 w 12192000"/>
              <a:gd name="connsiteY47" fmla="*/ 5343843 h 6099082"/>
              <a:gd name="connsiteX48" fmla="*/ 724278 w 12192000"/>
              <a:gd name="connsiteY48" fmla="*/ 5365062 h 6099082"/>
              <a:gd name="connsiteX49" fmla="*/ 708621 w 12192000"/>
              <a:gd name="connsiteY49" fmla="*/ 5381222 h 6099082"/>
              <a:gd name="connsiteX50" fmla="*/ 691439 w 12192000"/>
              <a:gd name="connsiteY50" fmla="*/ 5386697 h 6099082"/>
              <a:gd name="connsiteX51" fmla="*/ 708622 w 12192000"/>
              <a:gd name="connsiteY51" fmla="*/ 5381222 h 6099082"/>
              <a:gd name="connsiteX52" fmla="*/ 724279 w 12192000"/>
              <a:gd name="connsiteY52" fmla="*/ 5365062 h 6099082"/>
              <a:gd name="connsiteX53" fmla="*/ 739852 w 12192000"/>
              <a:gd name="connsiteY53" fmla="*/ 5343843 h 6099082"/>
              <a:gd name="connsiteX54" fmla="*/ 8934151 w 12192000"/>
              <a:gd name="connsiteY54" fmla="*/ 5275333 h 6099082"/>
              <a:gd name="connsiteX55" fmla="*/ 8954249 w 12192000"/>
              <a:gd name="connsiteY55" fmla="*/ 5290264 h 6099082"/>
              <a:gd name="connsiteX56" fmla="*/ 8962389 w 12192000"/>
              <a:gd name="connsiteY56" fmla="*/ 5293563 h 6099082"/>
              <a:gd name="connsiteX57" fmla="*/ 8954250 w 12192000"/>
              <a:gd name="connsiteY57" fmla="*/ 5290264 h 6099082"/>
              <a:gd name="connsiteX58" fmla="*/ 8934151 w 12192000"/>
              <a:gd name="connsiteY58" fmla="*/ 5275333 h 6099082"/>
              <a:gd name="connsiteX59" fmla="*/ 2314816 w 12192000"/>
              <a:gd name="connsiteY59" fmla="*/ 5273737 h 6099082"/>
              <a:gd name="connsiteX60" fmla="*/ 2300909 w 12192000"/>
              <a:gd name="connsiteY60" fmla="*/ 5279143 h 6099082"/>
              <a:gd name="connsiteX61" fmla="*/ 2216515 w 12192000"/>
              <a:gd name="connsiteY61" fmla="*/ 5314887 h 6099082"/>
              <a:gd name="connsiteX62" fmla="*/ 2300910 w 12192000"/>
              <a:gd name="connsiteY62" fmla="*/ 5279143 h 6099082"/>
              <a:gd name="connsiteX63" fmla="*/ 1916629 w 12192000"/>
              <a:gd name="connsiteY63" fmla="*/ 5252000 h 6099082"/>
              <a:gd name="connsiteX64" fmla="*/ 1907132 w 12192000"/>
              <a:gd name="connsiteY64" fmla="*/ 5255330 h 6099082"/>
              <a:gd name="connsiteX65" fmla="*/ 1866619 w 12192000"/>
              <a:gd name="connsiteY65" fmla="*/ 5265015 h 6099082"/>
              <a:gd name="connsiteX66" fmla="*/ 1907133 w 12192000"/>
              <a:gd name="connsiteY66" fmla="*/ 5255330 h 6099082"/>
              <a:gd name="connsiteX67" fmla="*/ 2058204 w 12192000"/>
              <a:gd name="connsiteY67" fmla="*/ 5241232 h 6099082"/>
              <a:gd name="connsiteX68" fmla="*/ 2108194 w 12192000"/>
              <a:gd name="connsiteY68" fmla="*/ 5255939 h 6099082"/>
              <a:gd name="connsiteX69" fmla="*/ 2058204 w 12192000"/>
              <a:gd name="connsiteY69" fmla="*/ 5241232 h 6099082"/>
              <a:gd name="connsiteX70" fmla="*/ 0 w 12192000"/>
              <a:gd name="connsiteY70" fmla="*/ 0 h 6099082"/>
              <a:gd name="connsiteX71" fmla="*/ 12191456 w 12192000"/>
              <a:gd name="connsiteY71" fmla="*/ 0 h 6099082"/>
              <a:gd name="connsiteX72" fmla="*/ 12191456 w 12192000"/>
              <a:gd name="connsiteY72" fmla="*/ 873938 h 6099082"/>
              <a:gd name="connsiteX73" fmla="*/ 12192000 w 12192000"/>
              <a:gd name="connsiteY73" fmla="*/ 873938 h 6099082"/>
              <a:gd name="connsiteX74" fmla="*/ 12192000 w 12192000"/>
              <a:gd name="connsiteY74" fmla="*/ 3249107 h 6099082"/>
              <a:gd name="connsiteX75" fmla="*/ 12192000 w 12192000"/>
              <a:gd name="connsiteY75" fmla="*/ 3283970 h 6099082"/>
              <a:gd name="connsiteX76" fmla="*/ 12192000 w 12192000"/>
              <a:gd name="connsiteY76" fmla="*/ 3681702 h 6099082"/>
              <a:gd name="connsiteX77" fmla="*/ 12160947 w 12192000"/>
              <a:gd name="connsiteY77" fmla="*/ 3710323 h 6099082"/>
              <a:gd name="connsiteX78" fmla="*/ 12026448 w 12192000"/>
              <a:gd name="connsiteY78" fmla="*/ 3770523 h 6099082"/>
              <a:gd name="connsiteX79" fmla="*/ 11986443 w 12192000"/>
              <a:gd name="connsiteY79" fmla="*/ 3786526 h 6099082"/>
              <a:gd name="connsiteX80" fmla="*/ 11821656 w 12192000"/>
              <a:gd name="connsiteY80" fmla="*/ 3889591 h 6099082"/>
              <a:gd name="connsiteX81" fmla="*/ 11672489 w 12192000"/>
              <a:gd name="connsiteY81" fmla="*/ 4017039 h 6099082"/>
              <a:gd name="connsiteX82" fmla="*/ 11562947 w 12192000"/>
              <a:gd name="connsiteY82" fmla="*/ 4168300 h 6099082"/>
              <a:gd name="connsiteX83" fmla="*/ 11532275 w 12192000"/>
              <a:gd name="connsiteY83" fmla="*/ 4204307 h 6099082"/>
              <a:gd name="connsiteX84" fmla="*/ 11448453 w 12192000"/>
              <a:gd name="connsiteY84" fmla="*/ 4249457 h 6099082"/>
              <a:gd name="connsiteX85" fmla="*/ 11374346 w 12192000"/>
              <a:gd name="connsiteY85" fmla="*/ 4283366 h 6099082"/>
              <a:gd name="connsiteX86" fmla="*/ 11320623 w 12192000"/>
              <a:gd name="connsiteY86" fmla="*/ 4320897 h 6099082"/>
              <a:gd name="connsiteX87" fmla="*/ 11275283 w 12192000"/>
              <a:gd name="connsiteY87" fmla="*/ 4355378 h 6099082"/>
              <a:gd name="connsiteX88" fmla="*/ 11172600 w 12192000"/>
              <a:gd name="connsiteY88" fmla="*/ 4444536 h 6099082"/>
              <a:gd name="connsiteX89" fmla="*/ 11058869 w 12192000"/>
              <a:gd name="connsiteY89" fmla="*/ 4519786 h 6099082"/>
              <a:gd name="connsiteX90" fmla="*/ 10967423 w 12192000"/>
              <a:gd name="connsiteY90" fmla="*/ 4611991 h 6099082"/>
              <a:gd name="connsiteX91" fmla="*/ 10929704 w 12192000"/>
              <a:gd name="connsiteY91" fmla="*/ 4661903 h 6099082"/>
              <a:gd name="connsiteX92" fmla="*/ 10850453 w 12192000"/>
              <a:gd name="connsiteY92" fmla="*/ 4696003 h 6099082"/>
              <a:gd name="connsiteX93" fmla="*/ 10764534 w 12192000"/>
              <a:gd name="connsiteY93" fmla="*/ 4749345 h 6099082"/>
              <a:gd name="connsiteX94" fmla="*/ 10703573 w 12192000"/>
              <a:gd name="connsiteY94" fmla="*/ 4802305 h 6099082"/>
              <a:gd name="connsiteX95" fmla="*/ 10656519 w 12192000"/>
              <a:gd name="connsiteY95" fmla="*/ 4837740 h 6099082"/>
              <a:gd name="connsiteX96" fmla="*/ 10590031 w 12192000"/>
              <a:gd name="connsiteY96" fmla="*/ 4873366 h 6099082"/>
              <a:gd name="connsiteX97" fmla="*/ 10523354 w 12192000"/>
              <a:gd name="connsiteY97" fmla="*/ 4920039 h 6099082"/>
              <a:gd name="connsiteX98" fmla="*/ 10490969 w 12192000"/>
              <a:gd name="connsiteY98" fmla="*/ 4948806 h 6099082"/>
              <a:gd name="connsiteX99" fmla="*/ 10428291 w 12192000"/>
              <a:gd name="connsiteY99" fmla="*/ 4996622 h 6099082"/>
              <a:gd name="connsiteX100" fmla="*/ 10363709 w 12192000"/>
              <a:gd name="connsiteY100" fmla="*/ 5041201 h 6099082"/>
              <a:gd name="connsiteX101" fmla="*/ 10242357 w 12192000"/>
              <a:gd name="connsiteY101" fmla="*/ 5092257 h 6099082"/>
              <a:gd name="connsiteX102" fmla="*/ 10131863 w 12192000"/>
              <a:gd name="connsiteY102" fmla="*/ 5167315 h 6099082"/>
              <a:gd name="connsiteX103" fmla="*/ 10044230 w 12192000"/>
              <a:gd name="connsiteY103" fmla="*/ 5222182 h 6099082"/>
              <a:gd name="connsiteX104" fmla="*/ 9993175 w 12192000"/>
              <a:gd name="connsiteY104" fmla="*/ 5258189 h 6099082"/>
              <a:gd name="connsiteX105" fmla="*/ 9899446 w 12192000"/>
              <a:gd name="connsiteY105" fmla="*/ 5338582 h 6099082"/>
              <a:gd name="connsiteX106" fmla="*/ 9754088 w 12192000"/>
              <a:gd name="connsiteY106" fmla="*/ 5423166 h 6099082"/>
              <a:gd name="connsiteX107" fmla="*/ 9666265 w 12192000"/>
              <a:gd name="connsiteY107" fmla="*/ 5468888 h 6099082"/>
              <a:gd name="connsiteX108" fmla="*/ 9477283 w 12192000"/>
              <a:gd name="connsiteY108" fmla="*/ 5537851 h 6099082"/>
              <a:gd name="connsiteX109" fmla="*/ 9416321 w 12192000"/>
              <a:gd name="connsiteY109" fmla="*/ 5562426 h 6099082"/>
              <a:gd name="connsiteX110" fmla="*/ 9346597 w 12192000"/>
              <a:gd name="connsiteY110" fmla="*/ 5578619 h 6099082"/>
              <a:gd name="connsiteX111" fmla="*/ 9234579 w 12192000"/>
              <a:gd name="connsiteY111" fmla="*/ 5616911 h 6099082"/>
              <a:gd name="connsiteX112" fmla="*/ 9015878 w 12192000"/>
              <a:gd name="connsiteY112" fmla="*/ 5682826 h 6099082"/>
              <a:gd name="connsiteX113" fmla="*/ 8967871 w 12192000"/>
              <a:gd name="connsiteY113" fmla="*/ 5692923 h 6099082"/>
              <a:gd name="connsiteX114" fmla="*/ 8845565 w 12192000"/>
              <a:gd name="connsiteY114" fmla="*/ 5735407 h 6099082"/>
              <a:gd name="connsiteX115" fmla="*/ 8772219 w 12192000"/>
              <a:gd name="connsiteY115" fmla="*/ 5763982 h 6099082"/>
              <a:gd name="connsiteX116" fmla="*/ 8711448 w 12192000"/>
              <a:gd name="connsiteY116" fmla="*/ 5780366 h 6099082"/>
              <a:gd name="connsiteX117" fmla="*/ 8657726 w 12192000"/>
              <a:gd name="connsiteY117" fmla="*/ 5787986 h 6099082"/>
              <a:gd name="connsiteX118" fmla="*/ 8516369 w 12192000"/>
              <a:gd name="connsiteY118" fmla="*/ 5825705 h 6099082"/>
              <a:gd name="connsiteX119" fmla="*/ 8459979 w 12192000"/>
              <a:gd name="connsiteY119" fmla="*/ 5840566 h 6099082"/>
              <a:gd name="connsiteX120" fmla="*/ 8313671 w 12192000"/>
              <a:gd name="connsiteY120" fmla="*/ 5891622 h 6099082"/>
              <a:gd name="connsiteX121" fmla="*/ 8189651 w 12192000"/>
              <a:gd name="connsiteY121" fmla="*/ 5925341 h 6099082"/>
              <a:gd name="connsiteX122" fmla="*/ 8137835 w 12192000"/>
              <a:gd name="connsiteY122" fmla="*/ 5941534 h 6099082"/>
              <a:gd name="connsiteX123" fmla="*/ 8019339 w 12192000"/>
              <a:gd name="connsiteY123" fmla="*/ 5968586 h 6099082"/>
              <a:gd name="connsiteX124" fmla="*/ 7952280 w 12192000"/>
              <a:gd name="connsiteY124" fmla="*/ 5987637 h 6099082"/>
              <a:gd name="connsiteX125" fmla="*/ 7788636 w 12192000"/>
              <a:gd name="connsiteY125" fmla="*/ 6009163 h 6099082"/>
              <a:gd name="connsiteX126" fmla="*/ 7619655 w 12192000"/>
              <a:gd name="connsiteY126" fmla="*/ 6029928 h 6099082"/>
              <a:gd name="connsiteX127" fmla="*/ 7526880 w 12192000"/>
              <a:gd name="connsiteY127" fmla="*/ 6036786 h 6099082"/>
              <a:gd name="connsiteX128" fmla="*/ 7445916 w 12192000"/>
              <a:gd name="connsiteY128" fmla="*/ 6047647 h 6099082"/>
              <a:gd name="connsiteX129" fmla="*/ 7375428 w 12192000"/>
              <a:gd name="connsiteY129" fmla="*/ 6054505 h 6099082"/>
              <a:gd name="connsiteX130" fmla="*/ 7263220 w 12192000"/>
              <a:gd name="connsiteY130" fmla="*/ 6068411 h 6099082"/>
              <a:gd name="connsiteX131" fmla="*/ 7216547 w 12192000"/>
              <a:gd name="connsiteY131" fmla="*/ 6072032 h 6099082"/>
              <a:gd name="connsiteX132" fmla="*/ 7106432 w 12192000"/>
              <a:gd name="connsiteY132" fmla="*/ 6071840 h 6099082"/>
              <a:gd name="connsiteX133" fmla="*/ 7068141 w 12192000"/>
              <a:gd name="connsiteY133" fmla="*/ 6069936 h 6099082"/>
              <a:gd name="connsiteX134" fmla="*/ 6994415 w 12192000"/>
              <a:gd name="connsiteY134" fmla="*/ 6046313 h 6099082"/>
              <a:gd name="connsiteX135" fmla="*/ 6985653 w 12192000"/>
              <a:gd name="connsiteY135" fmla="*/ 6044599 h 6099082"/>
              <a:gd name="connsiteX136" fmla="*/ 6937263 w 12192000"/>
              <a:gd name="connsiteY136" fmla="*/ 6035263 h 6099082"/>
              <a:gd name="connsiteX137" fmla="*/ 6910782 w 12192000"/>
              <a:gd name="connsiteY137" fmla="*/ 6032214 h 6099082"/>
              <a:gd name="connsiteX138" fmla="*/ 6810195 w 12192000"/>
              <a:gd name="connsiteY138" fmla="*/ 6012784 h 6099082"/>
              <a:gd name="connsiteX139" fmla="*/ 6752283 w 12192000"/>
              <a:gd name="connsiteY139" fmla="*/ 6003639 h 6099082"/>
              <a:gd name="connsiteX140" fmla="*/ 6705417 w 12192000"/>
              <a:gd name="connsiteY140" fmla="*/ 6004974 h 6099082"/>
              <a:gd name="connsiteX141" fmla="*/ 6623118 w 12192000"/>
              <a:gd name="connsiteY141" fmla="*/ 6006687 h 6099082"/>
              <a:gd name="connsiteX142" fmla="*/ 6596828 w 12192000"/>
              <a:gd name="connsiteY142" fmla="*/ 6011070 h 6099082"/>
              <a:gd name="connsiteX143" fmla="*/ 6477951 w 12192000"/>
              <a:gd name="connsiteY143" fmla="*/ 5998495 h 6099082"/>
              <a:gd name="connsiteX144" fmla="*/ 6410131 w 12192000"/>
              <a:gd name="connsiteY144" fmla="*/ 5997543 h 6099082"/>
              <a:gd name="connsiteX145" fmla="*/ 6333739 w 12192000"/>
              <a:gd name="connsiteY145" fmla="*/ 5981920 h 6099082"/>
              <a:gd name="connsiteX146" fmla="*/ 6311449 w 12192000"/>
              <a:gd name="connsiteY146" fmla="*/ 5982682 h 6099082"/>
              <a:gd name="connsiteX147" fmla="*/ 6286493 w 12192000"/>
              <a:gd name="connsiteY147" fmla="*/ 5984017 h 6099082"/>
              <a:gd name="connsiteX148" fmla="*/ 6209909 w 12192000"/>
              <a:gd name="connsiteY148" fmla="*/ 5985161 h 6099082"/>
              <a:gd name="connsiteX149" fmla="*/ 6163424 w 12192000"/>
              <a:gd name="connsiteY149" fmla="*/ 5990874 h 6099082"/>
              <a:gd name="connsiteX150" fmla="*/ 6074841 w 12192000"/>
              <a:gd name="connsiteY150" fmla="*/ 5987447 h 6099082"/>
              <a:gd name="connsiteX151" fmla="*/ 6042072 w 12192000"/>
              <a:gd name="connsiteY151" fmla="*/ 5992399 h 6099082"/>
              <a:gd name="connsiteX152" fmla="*/ 5959204 w 12192000"/>
              <a:gd name="connsiteY152" fmla="*/ 5992971 h 6099082"/>
              <a:gd name="connsiteX153" fmla="*/ 5884905 w 12192000"/>
              <a:gd name="connsiteY153" fmla="*/ 5990113 h 6099082"/>
              <a:gd name="connsiteX154" fmla="*/ 5813275 w 12192000"/>
              <a:gd name="connsiteY154" fmla="*/ 5991637 h 6099082"/>
              <a:gd name="connsiteX155" fmla="*/ 5762029 w 12192000"/>
              <a:gd name="connsiteY155" fmla="*/ 5997923 h 6099082"/>
              <a:gd name="connsiteX156" fmla="*/ 5706401 w 12192000"/>
              <a:gd name="connsiteY156" fmla="*/ 6001734 h 6099082"/>
              <a:gd name="connsiteX157" fmla="*/ 5553045 w 12192000"/>
              <a:gd name="connsiteY157" fmla="*/ 6024403 h 6099082"/>
              <a:gd name="connsiteX158" fmla="*/ 5524660 w 12192000"/>
              <a:gd name="connsiteY158" fmla="*/ 6018880 h 6099082"/>
              <a:gd name="connsiteX159" fmla="*/ 5363491 w 12192000"/>
              <a:gd name="connsiteY159" fmla="*/ 6013736 h 6099082"/>
              <a:gd name="connsiteX160" fmla="*/ 5328437 w 12192000"/>
              <a:gd name="connsiteY160" fmla="*/ 6014118 h 6099082"/>
              <a:gd name="connsiteX161" fmla="*/ 5234326 w 12192000"/>
              <a:gd name="connsiteY161" fmla="*/ 5991637 h 6099082"/>
              <a:gd name="connsiteX162" fmla="*/ 5089161 w 12192000"/>
              <a:gd name="connsiteY162" fmla="*/ 6027262 h 6099082"/>
              <a:gd name="connsiteX163" fmla="*/ 4953328 w 12192000"/>
              <a:gd name="connsiteY163" fmla="*/ 6071840 h 6099082"/>
              <a:gd name="connsiteX164" fmla="*/ 4936184 w 12192000"/>
              <a:gd name="connsiteY164" fmla="*/ 6077555 h 6099082"/>
              <a:gd name="connsiteX165" fmla="*/ 4887414 w 12192000"/>
              <a:gd name="connsiteY165" fmla="*/ 6087272 h 6099082"/>
              <a:gd name="connsiteX166" fmla="*/ 4827024 w 12192000"/>
              <a:gd name="connsiteY166" fmla="*/ 6090701 h 6099082"/>
              <a:gd name="connsiteX167" fmla="*/ 4750439 w 12192000"/>
              <a:gd name="connsiteY167" fmla="*/ 6099082 h 6099082"/>
              <a:gd name="connsiteX168" fmla="*/ 4689097 w 12192000"/>
              <a:gd name="connsiteY168" fmla="*/ 6088605 h 6099082"/>
              <a:gd name="connsiteX169" fmla="*/ 4603368 w 12192000"/>
              <a:gd name="connsiteY169" fmla="*/ 6072984 h 6099082"/>
              <a:gd name="connsiteX170" fmla="*/ 4522595 w 12192000"/>
              <a:gd name="connsiteY170" fmla="*/ 6058123 h 6099082"/>
              <a:gd name="connsiteX171" fmla="*/ 4497067 w 12192000"/>
              <a:gd name="connsiteY171" fmla="*/ 6075649 h 6099082"/>
              <a:gd name="connsiteX172" fmla="*/ 4457632 w 12192000"/>
              <a:gd name="connsiteY172" fmla="*/ 6090890 h 6099082"/>
              <a:gd name="connsiteX173" fmla="*/ 4413816 w 12192000"/>
              <a:gd name="connsiteY173" fmla="*/ 6072601 h 6099082"/>
              <a:gd name="connsiteX174" fmla="*/ 4311323 w 12192000"/>
              <a:gd name="connsiteY174" fmla="*/ 6034693 h 6099082"/>
              <a:gd name="connsiteX175" fmla="*/ 4246551 w 12192000"/>
              <a:gd name="connsiteY175" fmla="*/ 6032976 h 6099082"/>
              <a:gd name="connsiteX176" fmla="*/ 4105766 w 12192000"/>
              <a:gd name="connsiteY176" fmla="*/ 6016784 h 6099082"/>
              <a:gd name="connsiteX177" fmla="*/ 4013753 w 12192000"/>
              <a:gd name="connsiteY177" fmla="*/ 5993733 h 6099082"/>
              <a:gd name="connsiteX178" fmla="*/ 3947648 w 12192000"/>
              <a:gd name="connsiteY178" fmla="*/ 5967634 h 6099082"/>
              <a:gd name="connsiteX179" fmla="*/ 3852966 w 12192000"/>
              <a:gd name="connsiteY179" fmla="*/ 5933533 h 6099082"/>
              <a:gd name="connsiteX180" fmla="*/ 3757902 w 12192000"/>
              <a:gd name="connsiteY180" fmla="*/ 5915816 h 6099082"/>
              <a:gd name="connsiteX181" fmla="*/ 3689131 w 12192000"/>
              <a:gd name="connsiteY181" fmla="*/ 5893526 h 6099082"/>
              <a:gd name="connsiteX182" fmla="*/ 3605116 w 12192000"/>
              <a:gd name="connsiteY182" fmla="*/ 5878285 h 6099082"/>
              <a:gd name="connsiteX183" fmla="*/ 3534629 w 12192000"/>
              <a:gd name="connsiteY183" fmla="*/ 5877715 h 6099082"/>
              <a:gd name="connsiteX184" fmla="*/ 3424135 w 12192000"/>
              <a:gd name="connsiteY184" fmla="*/ 5880382 h 6099082"/>
              <a:gd name="connsiteX185" fmla="*/ 3288877 w 12192000"/>
              <a:gd name="connsiteY185" fmla="*/ 5834280 h 6099082"/>
              <a:gd name="connsiteX186" fmla="*/ 3234202 w 12192000"/>
              <a:gd name="connsiteY186" fmla="*/ 5823991 h 6099082"/>
              <a:gd name="connsiteX187" fmla="*/ 3182763 w 12192000"/>
              <a:gd name="connsiteY187" fmla="*/ 5819229 h 6099082"/>
              <a:gd name="connsiteX188" fmla="*/ 3073604 w 12192000"/>
              <a:gd name="connsiteY188" fmla="*/ 5788558 h 6099082"/>
              <a:gd name="connsiteX189" fmla="*/ 3029216 w 12192000"/>
              <a:gd name="connsiteY189" fmla="*/ 5778459 h 6099082"/>
              <a:gd name="connsiteX190" fmla="*/ 2967110 w 12192000"/>
              <a:gd name="connsiteY190" fmla="*/ 5778651 h 6099082"/>
              <a:gd name="connsiteX191" fmla="*/ 2854140 w 12192000"/>
              <a:gd name="connsiteY191" fmla="*/ 5764553 h 6099082"/>
              <a:gd name="connsiteX192" fmla="*/ 2741360 w 12192000"/>
              <a:gd name="connsiteY192" fmla="*/ 5723403 h 6099082"/>
              <a:gd name="connsiteX193" fmla="*/ 2693543 w 12192000"/>
              <a:gd name="connsiteY193" fmla="*/ 5727405 h 6099082"/>
              <a:gd name="connsiteX194" fmla="*/ 2676398 w 12192000"/>
              <a:gd name="connsiteY194" fmla="*/ 5726453 h 6099082"/>
              <a:gd name="connsiteX195" fmla="*/ 2522279 w 12192000"/>
              <a:gd name="connsiteY195" fmla="*/ 5703782 h 6099082"/>
              <a:gd name="connsiteX196" fmla="*/ 2506847 w 12192000"/>
              <a:gd name="connsiteY196" fmla="*/ 5701305 h 6099082"/>
              <a:gd name="connsiteX197" fmla="*/ 2434456 w 12192000"/>
              <a:gd name="connsiteY197" fmla="*/ 5681112 h 6099082"/>
              <a:gd name="connsiteX198" fmla="*/ 2251948 w 12192000"/>
              <a:gd name="connsiteY198" fmla="*/ 5668538 h 6099082"/>
              <a:gd name="connsiteX199" fmla="*/ 2240710 w 12192000"/>
              <a:gd name="connsiteY199" fmla="*/ 5667014 h 6099082"/>
              <a:gd name="connsiteX200" fmla="*/ 2179556 w 12192000"/>
              <a:gd name="connsiteY200" fmla="*/ 5677111 h 6099082"/>
              <a:gd name="connsiteX201" fmla="*/ 2149267 w 12192000"/>
              <a:gd name="connsiteY201" fmla="*/ 5691399 h 6099082"/>
              <a:gd name="connsiteX202" fmla="*/ 2102021 w 12192000"/>
              <a:gd name="connsiteY202" fmla="*/ 5706259 h 6099082"/>
              <a:gd name="connsiteX203" fmla="*/ 2054013 w 12192000"/>
              <a:gd name="connsiteY203" fmla="*/ 5711784 h 6099082"/>
              <a:gd name="connsiteX204" fmla="*/ 1973429 w 12192000"/>
              <a:gd name="connsiteY204" fmla="*/ 5689303 h 6099082"/>
              <a:gd name="connsiteX205" fmla="*/ 1944092 w 12192000"/>
              <a:gd name="connsiteY205" fmla="*/ 5687017 h 6099082"/>
              <a:gd name="connsiteX206" fmla="*/ 1878748 w 12192000"/>
              <a:gd name="connsiteY206" fmla="*/ 5676159 h 6099082"/>
              <a:gd name="connsiteX207" fmla="*/ 1821596 w 12192000"/>
              <a:gd name="connsiteY207" fmla="*/ 5676920 h 6099082"/>
              <a:gd name="connsiteX208" fmla="*/ 1775684 w 12192000"/>
              <a:gd name="connsiteY208" fmla="*/ 5694257 h 6099082"/>
              <a:gd name="connsiteX209" fmla="*/ 1709006 w 12192000"/>
              <a:gd name="connsiteY209" fmla="*/ 5697685 h 6099082"/>
              <a:gd name="connsiteX210" fmla="*/ 1665950 w 12192000"/>
              <a:gd name="connsiteY210" fmla="*/ 5685113 h 6099082"/>
              <a:gd name="connsiteX211" fmla="*/ 1657188 w 12192000"/>
              <a:gd name="connsiteY211" fmla="*/ 5683399 h 6099082"/>
              <a:gd name="connsiteX212" fmla="*/ 1544598 w 12192000"/>
              <a:gd name="connsiteY212" fmla="*/ 5682634 h 6099082"/>
              <a:gd name="connsiteX213" fmla="*/ 1404006 w 12192000"/>
              <a:gd name="connsiteY213" fmla="*/ 5720546 h 6099082"/>
              <a:gd name="connsiteX214" fmla="*/ 1380762 w 12192000"/>
              <a:gd name="connsiteY214" fmla="*/ 5728549 h 6099082"/>
              <a:gd name="connsiteX215" fmla="*/ 1267411 w 12192000"/>
              <a:gd name="connsiteY215" fmla="*/ 5742455 h 6099082"/>
              <a:gd name="connsiteX216" fmla="*/ 1206641 w 12192000"/>
              <a:gd name="connsiteY216" fmla="*/ 5756553 h 6099082"/>
              <a:gd name="connsiteX217" fmla="*/ 1162823 w 12192000"/>
              <a:gd name="connsiteY217" fmla="*/ 5757315 h 6099082"/>
              <a:gd name="connsiteX218" fmla="*/ 1109865 w 12192000"/>
              <a:gd name="connsiteY218" fmla="*/ 5782270 h 6099082"/>
              <a:gd name="connsiteX219" fmla="*/ 1092527 w 12192000"/>
              <a:gd name="connsiteY219" fmla="*/ 5793130 h 6099082"/>
              <a:gd name="connsiteX220" fmla="*/ 1071762 w 12192000"/>
              <a:gd name="connsiteY220" fmla="*/ 5799607 h 6099082"/>
              <a:gd name="connsiteX221" fmla="*/ 977653 w 12192000"/>
              <a:gd name="connsiteY221" fmla="*/ 5820182 h 6099082"/>
              <a:gd name="connsiteX222" fmla="*/ 960887 w 12192000"/>
              <a:gd name="connsiteY222" fmla="*/ 5831801 h 6099082"/>
              <a:gd name="connsiteX223" fmla="*/ 949646 w 12192000"/>
              <a:gd name="connsiteY223" fmla="*/ 5839042 h 6099082"/>
              <a:gd name="connsiteX224" fmla="*/ 858205 w 12192000"/>
              <a:gd name="connsiteY224" fmla="*/ 5851234 h 6099082"/>
              <a:gd name="connsiteX225" fmla="*/ 801053 w 12192000"/>
              <a:gd name="connsiteY225" fmla="*/ 5885715 h 6099082"/>
              <a:gd name="connsiteX226" fmla="*/ 785432 w 12192000"/>
              <a:gd name="connsiteY226" fmla="*/ 5900384 h 6099082"/>
              <a:gd name="connsiteX227" fmla="*/ 730754 w 12192000"/>
              <a:gd name="connsiteY227" fmla="*/ 5922482 h 6099082"/>
              <a:gd name="connsiteX228" fmla="*/ 546917 w 12192000"/>
              <a:gd name="connsiteY228" fmla="*/ 5964966 h 6099082"/>
              <a:gd name="connsiteX229" fmla="*/ 494337 w 12192000"/>
              <a:gd name="connsiteY229" fmla="*/ 5949915 h 6099082"/>
              <a:gd name="connsiteX230" fmla="*/ 394511 w 12192000"/>
              <a:gd name="connsiteY230" fmla="*/ 5990303 h 6099082"/>
              <a:gd name="connsiteX231" fmla="*/ 307259 w 12192000"/>
              <a:gd name="connsiteY231" fmla="*/ 6013163 h 6099082"/>
              <a:gd name="connsiteX232" fmla="*/ 274873 w 12192000"/>
              <a:gd name="connsiteY232" fmla="*/ 6018690 h 6099082"/>
              <a:gd name="connsiteX233" fmla="*/ 172384 w 12192000"/>
              <a:gd name="connsiteY233" fmla="*/ 6028786 h 6099082"/>
              <a:gd name="connsiteX234" fmla="*/ 119613 w 12192000"/>
              <a:gd name="connsiteY234" fmla="*/ 6051647 h 6099082"/>
              <a:gd name="connsiteX235" fmla="*/ 61197 w 12192000"/>
              <a:gd name="connsiteY235" fmla="*/ 6069150 h 6099082"/>
              <a:gd name="connsiteX236" fmla="*/ 544 w 12192000"/>
              <a:gd name="connsiteY236" fmla="*/ 6073921 h 6099082"/>
              <a:gd name="connsiteX237" fmla="*/ 544 w 12192000"/>
              <a:gd name="connsiteY237" fmla="*/ 5946682 h 6099082"/>
              <a:gd name="connsiteX238" fmla="*/ 0 w 12192000"/>
              <a:gd name="connsiteY238" fmla="*/ 5946682 h 6099082"/>
              <a:gd name="connsiteX239" fmla="*/ 0 w 12192000"/>
              <a:gd name="connsiteY239" fmla="*/ 1335314 h 6099082"/>
              <a:gd name="connsiteX240" fmla="*/ 0 w 12192000"/>
              <a:gd name="connsiteY240" fmla="*/ 873938 h 609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12192000" h="6099082">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6" y="5749662"/>
                </a:lnTo>
                <a:lnTo>
                  <a:pt x="6291385" y="5749714"/>
                </a:lnTo>
                <a:lnTo>
                  <a:pt x="6306284" y="5755552"/>
                </a:lnTo>
                <a:lnTo>
                  <a:pt x="6308075" y="5755968"/>
                </a:lnTo>
                <a:lnTo>
                  <a:pt x="6313854" y="5758133"/>
                </a:lnTo>
                <a:cubicBezTo>
                  <a:pt x="6321454" y="5760521"/>
                  <a:pt x="6329151" y="5762258"/>
                  <a:pt x="6337047" y="5762696"/>
                </a:cubicBezTo>
                <a:lnTo>
                  <a:pt x="6308075" y="5755968"/>
                </a:lnTo>
                <a:lnTo>
                  <a:pt x="6291385" y="5749714"/>
                </a:lnTo>
                <a:lnTo>
                  <a:pt x="6276197" y="5743764"/>
                </a:lnTo>
                <a:lnTo>
                  <a:pt x="6274406" y="5743345"/>
                </a:lnTo>
                <a:lnTo>
                  <a:pt x="6268612" y="5741171"/>
                </a:lnTo>
                <a:cubicBezTo>
                  <a:pt x="6260996" y="5738770"/>
                  <a:pt x="6253273" y="5737013"/>
                  <a:pt x="6245343" y="5736549"/>
                </a:cubicBezTo>
                <a:close/>
                <a:moveTo>
                  <a:pt x="3871824" y="5726642"/>
                </a:moveTo>
                <a:cubicBezTo>
                  <a:pt x="3883350" y="5738834"/>
                  <a:pt x="3895591" y="5748360"/>
                  <a:pt x="3908498" y="5756123"/>
                </a:cubicBezTo>
                <a:lnTo>
                  <a:pt x="3908984" y="5756350"/>
                </a:lnTo>
                <a:lnTo>
                  <a:pt x="3908498" y="5756123"/>
                </a:lnTo>
                <a:cubicBezTo>
                  <a:pt x="3895591" y="5748360"/>
                  <a:pt x="3883351" y="5738834"/>
                  <a:pt x="3871824" y="5726642"/>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5" y="5670301"/>
                </a:cubicBezTo>
                <a:lnTo>
                  <a:pt x="4858238" y="5663787"/>
                </a:lnTo>
                <a:cubicBezTo>
                  <a:pt x="4849944" y="5659978"/>
                  <a:pt x="4841980" y="5654298"/>
                  <a:pt x="4834454" y="5646059"/>
                </a:cubicBezTo>
                <a:close/>
                <a:moveTo>
                  <a:pt x="5056443" y="5643725"/>
                </a:moveTo>
                <a:lnTo>
                  <a:pt x="5072588" y="5644505"/>
                </a:lnTo>
                <a:cubicBezTo>
                  <a:pt x="5078053" y="5645963"/>
                  <a:pt x="5083589" y="5648726"/>
                  <a:pt x="5089161" y="5653107"/>
                </a:cubicBezTo>
                <a:cubicBezTo>
                  <a:pt x="5078018"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4" y="5990874"/>
                </a:cubicBezTo>
                <a:cubicBezTo>
                  <a:pt x="6133897" y="5985351"/>
                  <a:pt x="6104368" y="5997733"/>
                  <a:pt x="6074841" y="5987447"/>
                </a:cubicBezTo>
                <a:cubicBezTo>
                  <a:pt x="6065695" y="5984399"/>
                  <a:pt x="6053123" y="5992019"/>
                  <a:pt x="6042072" y="5992399"/>
                </a:cubicBezTo>
                <a:cubicBezTo>
                  <a:pt x="6014449" y="5993351"/>
                  <a:pt x="5986827" y="5993161"/>
                  <a:pt x="5959204" y="5992971"/>
                </a:cubicBezTo>
                <a:cubicBezTo>
                  <a:pt x="5934437" y="5992781"/>
                  <a:pt x="5908718" y="5995447"/>
                  <a:pt x="5884905" y="5990113"/>
                </a:cubicBezTo>
                <a:cubicBezTo>
                  <a:pt x="5859949" y="5984399"/>
                  <a:pt x="5837470" y="5985161"/>
                  <a:pt x="5813275" y="5991637"/>
                </a:cubicBezTo>
                <a:cubicBezTo>
                  <a:pt x="5796701" y="5996019"/>
                  <a:pt x="5779174" y="5996591"/>
                  <a:pt x="5762029" y="5997923"/>
                </a:cubicBezTo>
                <a:cubicBezTo>
                  <a:pt x="5743551" y="5999447"/>
                  <a:pt x="5723166" y="5995447"/>
                  <a:pt x="5706401" y="6001734"/>
                </a:cubicBezTo>
                <a:cubicBezTo>
                  <a:pt x="5656488" y="6020403"/>
                  <a:pt x="5605243" y="6024403"/>
                  <a:pt x="5553045" y="6024403"/>
                </a:cubicBezTo>
                <a:cubicBezTo>
                  <a:pt x="5543518" y="6024403"/>
                  <a:pt x="5533801" y="6021738"/>
                  <a:pt x="5524660" y="6018880"/>
                </a:cubicBezTo>
                <a:cubicBezTo>
                  <a:pt x="5471316" y="6001734"/>
                  <a:pt x="5417784" y="6003257"/>
                  <a:pt x="5363491" y="6013736"/>
                </a:cubicBezTo>
                <a:cubicBezTo>
                  <a:pt x="5352249" y="6016022"/>
                  <a:pt x="5339677" y="6016403"/>
                  <a:pt x="5328437" y="6014118"/>
                </a:cubicBezTo>
                <a:cubicBezTo>
                  <a:pt x="5296812" y="6007449"/>
                  <a:pt x="5266141" y="5996399"/>
                  <a:pt x="5234326" y="5991637"/>
                </a:cubicBezTo>
                <a:cubicBezTo>
                  <a:pt x="5181748" y="5983826"/>
                  <a:pt x="5136216" y="6010115"/>
                  <a:pt x="5089161" y="6027262"/>
                </a:cubicBezTo>
                <a:cubicBezTo>
                  <a:pt x="5044391" y="6043455"/>
                  <a:pt x="5006291" y="6080032"/>
                  <a:pt x="4953328" y="6071840"/>
                </a:cubicBezTo>
                <a:cubicBezTo>
                  <a:pt x="4947996" y="6071078"/>
                  <a:pt x="4942089" y="6076222"/>
                  <a:pt x="4936184" y="6077555"/>
                </a:cubicBezTo>
                <a:cubicBezTo>
                  <a:pt x="4919991" y="6081176"/>
                  <a:pt x="4903799" y="6085555"/>
                  <a:pt x="4887414" y="6087272"/>
                </a:cubicBezTo>
                <a:cubicBezTo>
                  <a:pt x="4867412" y="6089558"/>
                  <a:pt x="4847027" y="6088797"/>
                  <a:pt x="4827024" y="6090701"/>
                </a:cubicBezTo>
                <a:cubicBezTo>
                  <a:pt x="4801305" y="6092986"/>
                  <a:pt x="4775968" y="6099082"/>
                  <a:pt x="4750439" y="6099082"/>
                </a:cubicBezTo>
                <a:cubicBezTo>
                  <a:pt x="4729865" y="6099082"/>
                  <a:pt x="4709480" y="6092034"/>
                  <a:pt x="4689097" y="6088605"/>
                </a:cubicBezTo>
                <a:cubicBezTo>
                  <a:pt x="4660331" y="6083842"/>
                  <a:pt x="4628705" y="6085176"/>
                  <a:pt x="4603368" y="6072984"/>
                </a:cubicBezTo>
                <a:cubicBezTo>
                  <a:pt x="4576318" y="6060029"/>
                  <a:pt x="4550599" y="6054123"/>
                  <a:pt x="4522595" y="6058123"/>
                </a:cubicBezTo>
                <a:cubicBezTo>
                  <a:pt x="4513260" y="6059457"/>
                  <a:pt x="4501257" y="6067459"/>
                  <a:pt x="4497067" y="6075649"/>
                </a:cubicBezTo>
                <a:cubicBezTo>
                  <a:pt x="4487731" y="6093938"/>
                  <a:pt x="4474968" y="6097178"/>
                  <a:pt x="4457632" y="6090890"/>
                </a:cubicBezTo>
                <a:cubicBezTo>
                  <a:pt x="4442581" y="6085555"/>
                  <a:pt x="4424103" y="6082890"/>
                  <a:pt x="4413816" y="6072601"/>
                </a:cubicBezTo>
                <a:cubicBezTo>
                  <a:pt x="4384668" y="6043455"/>
                  <a:pt x="4347518" y="6042503"/>
                  <a:pt x="4311323" y="6034693"/>
                </a:cubicBezTo>
                <a:cubicBezTo>
                  <a:pt x="4289227" y="6029928"/>
                  <a:pt x="4268649" y="6029738"/>
                  <a:pt x="4246551" y="6032976"/>
                </a:cubicBezTo>
                <a:cubicBezTo>
                  <a:pt x="4198545"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ln>
            <a:noFill/>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8">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 y="3296010"/>
            <a:ext cx="9143592"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 y="3296010"/>
            <a:ext cx="9143592"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54AEAE6-F84A-4111-BDC4-1CDBCC7F2705}"/>
              </a:ext>
            </a:extLst>
          </p:cNvPr>
          <p:cNvSpPr>
            <a:spLocks noGrp="1"/>
          </p:cNvSpPr>
          <p:nvPr>
            <p:ph type="title" idx="4294967295"/>
          </p:nvPr>
        </p:nvSpPr>
        <p:spPr>
          <a:xfrm>
            <a:off x="571500" y="457201"/>
            <a:ext cx="7429500" cy="4334608"/>
          </a:xfrm>
        </p:spPr>
        <p:txBody>
          <a:bodyPr vert="horz" lIns="91440" tIns="45720" rIns="91440" bIns="45720" rtlCol="0" anchor="b" anchorCtr="0">
            <a:normAutofit fontScale="90000"/>
          </a:bodyPr>
          <a:lstStyle/>
          <a:p>
            <a:pPr marL="0" marR="0" defTabSz="914400">
              <a:lnSpc>
                <a:spcPct val="110000"/>
              </a:lnSpc>
              <a:spcBef>
                <a:spcPts val="600"/>
              </a:spcBef>
              <a:spcAft>
                <a:spcPts val="0"/>
              </a:spcAft>
              <a:tabLst>
                <a:tab pos="2286000" algn="l"/>
                <a:tab pos="5943600" algn="l"/>
              </a:tabLst>
            </a:pPr>
            <a:r>
              <a:rPr lang="zh-TW" altLang="en-US" sz="4400" dirty="0">
                <a:solidFill>
                  <a:srgbClr val="CCFFFF"/>
                </a:solidFill>
                <a:effectLst>
                  <a:outerShdw blurRad="38100" dist="38100" dir="2700000" algn="tl">
                    <a:srgbClr val="000000">
                      <a:alpha val="43137"/>
                    </a:srgbClr>
                  </a:outerShdw>
                </a:effectLst>
                <a:latin typeface="Candara" panose="020E0502030303020204" pitchFamily="34" charset="0"/>
                <a:ea typeface="DFWeiBei-B5" panose="03000709000000000000" pitchFamily="65" charset="-120"/>
              </a:rPr>
              <a:t>他們唱新歌，說：</a:t>
            </a:r>
            <a:r>
              <a:rPr lang="en-US" altLang="zh-TW" sz="4400" dirty="0">
                <a:solidFill>
                  <a:srgbClr val="CCFFFF"/>
                </a:solidFill>
                <a:effectLst>
                  <a:outerShdw blurRad="38100" dist="38100" dir="2700000" algn="tl">
                    <a:srgbClr val="000000">
                      <a:alpha val="43137"/>
                    </a:srgbClr>
                  </a:outerShdw>
                </a:effectLst>
                <a:latin typeface="Candara" panose="020E0502030303020204" pitchFamily="34" charset="0"/>
                <a:ea typeface="DFWeiBei-B5" panose="03000709000000000000" pitchFamily="65" charset="-120"/>
              </a:rPr>
              <a:t>『</a:t>
            </a:r>
            <a:r>
              <a:rPr lang="zh-TW" altLang="en-US" sz="4400" dirty="0">
                <a:solidFill>
                  <a:srgbClr val="CCFFFF"/>
                </a:solidFill>
                <a:effectLst>
                  <a:outerShdw blurRad="38100" dist="38100" dir="2700000" algn="tl">
                    <a:srgbClr val="000000">
                      <a:alpha val="43137"/>
                    </a:srgbClr>
                  </a:outerShdw>
                </a:effectLst>
                <a:latin typeface="Candara" panose="020E0502030303020204" pitchFamily="34" charset="0"/>
                <a:ea typeface="DFWeiBei-B5" panose="03000709000000000000" pitchFamily="65" charset="-120"/>
              </a:rPr>
              <a:t>你配拿書卷，配揭開七印；因為你曾被殺，用自己的血從各族、各方、各民、各國中買了人來，叫他們歸於神，又叫他們成為國民，作祭司歸於神，在地上執掌王權。</a:t>
            </a:r>
            <a:r>
              <a:rPr lang="en-US" altLang="zh-TW" sz="4400" dirty="0">
                <a:solidFill>
                  <a:srgbClr val="CCFFFF"/>
                </a:solidFill>
                <a:effectLst>
                  <a:outerShdw blurRad="38100" dist="38100" dir="2700000" algn="tl">
                    <a:srgbClr val="000000">
                      <a:alpha val="43137"/>
                    </a:srgbClr>
                  </a:outerShdw>
                </a:effectLst>
                <a:latin typeface="Candara" panose="020E0502030303020204" pitchFamily="34" charset="0"/>
                <a:ea typeface="DFWeiBei-B5" panose="03000709000000000000" pitchFamily="65" charset="-120"/>
              </a:rPr>
              <a:t>』</a:t>
            </a:r>
            <a:r>
              <a:rPr lang="zh-TW" altLang="en-US" sz="4400" dirty="0">
                <a:solidFill>
                  <a:srgbClr val="CCFFFF"/>
                </a:solidFill>
                <a:effectLst>
                  <a:outerShdw blurRad="38100" dist="38100" dir="2700000" algn="tl">
                    <a:srgbClr val="000000">
                      <a:alpha val="43137"/>
                    </a:srgbClr>
                  </a:outerShdw>
                </a:effectLst>
                <a:latin typeface="Candara" panose="020E0502030303020204" pitchFamily="34" charset="0"/>
                <a:ea typeface="DFWeiBei-B5" panose="03000709000000000000" pitchFamily="65" charset="-120"/>
              </a:rPr>
              <a:t>。</a:t>
            </a:r>
            <a:endParaRPr lang="en-US" sz="4400" dirty="0">
              <a:solidFill>
                <a:srgbClr val="CCFFFF"/>
              </a:solidFill>
              <a:effectLst>
                <a:outerShdw blurRad="38100" dist="38100" dir="2700000" algn="tl">
                  <a:srgbClr val="000000">
                    <a:alpha val="43137"/>
                  </a:srgbClr>
                </a:outerShdw>
              </a:effectLst>
              <a:latin typeface="Candara" panose="020E0502030303020204" pitchFamily="34" charset="0"/>
              <a:ea typeface="DFWeiBei-B5" panose="03000709000000000000" pitchFamily="65" charset="-120"/>
            </a:endParaRPr>
          </a:p>
        </p:txBody>
      </p:sp>
      <p:sp>
        <p:nvSpPr>
          <p:cNvPr id="4" name="TextBox 3">
            <a:extLst>
              <a:ext uri="{FF2B5EF4-FFF2-40B4-BE49-F238E27FC236}">
                <a16:creationId xmlns:a16="http://schemas.microsoft.com/office/drawing/2014/main" id="{0BE9BB2F-3B58-74DD-1F3C-71C0866D8C1A}"/>
              </a:ext>
            </a:extLst>
          </p:cNvPr>
          <p:cNvSpPr txBox="1"/>
          <p:nvPr/>
        </p:nvSpPr>
        <p:spPr>
          <a:xfrm>
            <a:off x="5600699" y="5921532"/>
            <a:ext cx="3323493" cy="707886"/>
          </a:xfrm>
          <a:prstGeom prst="rect">
            <a:avLst/>
          </a:prstGeom>
          <a:noFill/>
        </p:spPr>
        <p:txBody>
          <a:bodyPr wrap="square">
            <a:spAutoFit/>
          </a:bodyPr>
          <a:lstStyle/>
          <a:p>
            <a:pPr algn="r"/>
            <a:r>
              <a:rPr lang="en-US" sz="4000" dirty="0">
                <a:solidFill>
                  <a:srgbClr val="D1FFD1"/>
                </a:solidFill>
                <a:effectLst/>
                <a:latin typeface="Candara" panose="020E0502030303020204" pitchFamily="34" charset="0"/>
                <a:ea typeface="DFWeiBei-B5" panose="03000709000000000000" pitchFamily="65" charset="-120"/>
              </a:rPr>
              <a:t>(</a:t>
            </a:r>
            <a:r>
              <a:rPr lang="zh-TW" altLang="en-US" sz="4000" dirty="0">
                <a:solidFill>
                  <a:srgbClr val="D1FFD1"/>
                </a:solidFill>
                <a:effectLst/>
                <a:latin typeface="Candara" panose="020E0502030303020204" pitchFamily="34" charset="0"/>
                <a:ea typeface="DFWeiBei-B5" panose="03000709000000000000" pitchFamily="65" charset="-120"/>
              </a:rPr>
              <a:t>啟</a:t>
            </a:r>
            <a:r>
              <a:rPr lang="en-US" sz="4000" dirty="0">
                <a:solidFill>
                  <a:srgbClr val="D1FFD1"/>
                </a:solidFill>
                <a:effectLst/>
                <a:latin typeface="Candara" panose="020E0502030303020204" pitchFamily="34" charset="0"/>
                <a:ea typeface="DFWeiBei-B5" panose="03000709000000000000" pitchFamily="65" charset="-120"/>
              </a:rPr>
              <a:t>5:9-10)</a:t>
            </a:r>
            <a:endParaRPr lang="en-US" sz="4000" dirty="0">
              <a:solidFill>
                <a:srgbClr val="D1FFD1"/>
              </a:solidFill>
            </a:endParaRPr>
          </a:p>
        </p:txBody>
      </p:sp>
    </p:spTree>
    <p:extLst>
      <p:ext uri="{BB962C8B-B14F-4D97-AF65-F5344CB8AC3E}">
        <p14:creationId xmlns:p14="http://schemas.microsoft.com/office/powerpoint/2010/main" val="2605602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C16A0B61-BFFA-30C5-C08F-F7F8D25DF183}"/>
              </a:ext>
            </a:extLst>
          </p:cNvPr>
          <p:cNvSpPr>
            <a:spLocks noGrp="1"/>
          </p:cNvSpPr>
          <p:nvPr>
            <p:ph idx="1"/>
          </p:nvPr>
        </p:nvSpPr>
        <p:spPr>
          <a:xfrm>
            <a:off x="694592" y="694592"/>
            <a:ext cx="7772400" cy="5477608"/>
          </a:xfrm>
        </p:spPr>
        <p:txBody>
          <a:bodyPr anchor="ctr">
            <a:normAutofit/>
          </a:bodyPr>
          <a:lstStyle/>
          <a:p>
            <a:pPr marL="0" marR="0" indent="0" hangingPunct="1">
              <a:lnSpc>
                <a:spcPct val="110000"/>
              </a:lnSpc>
              <a:spcBef>
                <a:spcPts val="1200"/>
              </a:spcBef>
              <a:spcAft>
                <a:spcPts val="600"/>
              </a:spcAft>
              <a:buNone/>
            </a:pPr>
            <a:r>
              <a:rPr lang="en-GB"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4:11</a:t>
            </a:r>
            <a:r>
              <a:rPr lang="en-GB" sz="4800" dirty="0">
                <a:solidFill>
                  <a:schemeClr val="tx2"/>
                </a:solidFill>
                <a:effectLst/>
                <a:latin typeface="Candara" panose="020E0502030303020204" pitchFamily="34" charset="0"/>
                <a:ea typeface="DFWeiBei-B5" panose="03000709000000000000" pitchFamily="65" charset="-120"/>
              </a:rPr>
              <a:t> </a:t>
            </a:r>
            <a:r>
              <a:rPr lang="zh-TW"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「我們的主，我們的神，你是配得榮耀、尊貴、權柄的，因為</a:t>
            </a:r>
            <a:r>
              <a:rPr lang="zh-TW" sz="4800" dirty="0">
                <a:solidFill>
                  <a:srgbClr val="C00000"/>
                </a:solidFill>
                <a:effectLst/>
                <a:latin typeface="Candara" panose="020E0502030303020204" pitchFamily="34" charset="0"/>
                <a:ea typeface="DFWeiBei-B5" panose="03000709000000000000" pitchFamily="65" charset="-120"/>
                <a:cs typeface="Times New Roman" panose="02020603050405020304" pitchFamily="18" charset="0"/>
              </a:rPr>
              <a:t>你創造了萬物，並且萬物是因你的旨意被創造而有的。</a:t>
            </a:r>
            <a:r>
              <a:rPr lang="zh-TW"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a:t>
            </a:r>
            <a:endParaRPr lang="en-US" sz="4800" dirty="0">
              <a:solidFill>
                <a:schemeClr val="tx2"/>
              </a:solidFill>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249644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5046E8-CD2F-422A-B91D-9C33A1029043}"/>
              </a:ext>
            </a:extLst>
          </p:cNvPr>
          <p:cNvSpPr>
            <a:spLocks noGrp="1"/>
          </p:cNvSpPr>
          <p:nvPr>
            <p:ph type="body" idx="4294967295"/>
          </p:nvPr>
        </p:nvSpPr>
        <p:spPr>
          <a:xfrm>
            <a:off x="1254492" y="1151792"/>
            <a:ext cx="6799262" cy="4554416"/>
          </a:xfrm>
        </p:spPr>
        <p:txBody>
          <a:bodyPr anchor="ctr">
            <a:noAutofit/>
          </a:bodyPr>
          <a:lstStyle/>
          <a:p>
            <a:pPr marL="0" marR="0" lvl="0" indent="0" hangingPunct="1">
              <a:lnSpc>
                <a:spcPct val="110000"/>
              </a:lnSpc>
              <a:spcBef>
                <a:spcPts val="600"/>
              </a:spcBef>
              <a:spcAft>
                <a:spcPts val="600"/>
              </a:spcAft>
              <a:buSzPts val="1400"/>
              <a:buNone/>
              <a:tabLst>
                <a:tab pos="1028700" algn="l"/>
              </a:tabLst>
            </a:pPr>
            <a:r>
              <a:rPr lang="zh-TW" sz="5400" dirty="0">
                <a:solidFill>
                  <a:srgbClr val="2D051A"/>
                </a:solidFill>
                <a:effectLst/>
                <a:latin typeface="Candara" panose="020E0502030303020204" pitchFamily="34" charset="0"/>
                <a:ea typeface="DFYuanMedium-B5" panose="020F0509000000000000" pitchFamily="49" charset="-120"/>
              </a:rPr>
              <a:t>從四活物和長老對羔羊的新歌敬拜，帶動了兩波的敬拜</a:t>
            </a:r>
            <a:r>
              <a:rPr lang="zh-CN" altLang="en-US" sz="5400" dirty="0">
                <a:solidFill>
                  <a:srgbClr val="2D051A"/>
                </a:solidFill>
                <a:effectLst/>
                <a:latin typeface="Candara" panose="020E0502030303020204" pitchFamily="34" charset="0"/>
                <a:ea typeface="DFYuanMedium-B5" panose="020F0509000000000000" pitchFamily="49" charset="-120"/>
              </a:rPr>
              <a:t>！</a:t>
            </a:r>
            <a:endParaRPr lang="en-US" sz="4000" dirty="0">
              <a:solidFill>
                <a:srgbClr val="2D051A"/>
              </a:solidFill>
              <a:effectLst/>
              <a:latin typeface="Candara" panose="020E0502030303020204" pitchFamily="34" charset="0"/>
              <a:ea typeface="DFYuanMedium-B5" panose="020F0509000000000000" pitchFamily="49" charset="-120"/>
            </a:endParaRPr>
          </a:p>
        </p:txBody>
      </p:sp>
    </p:spTree>
    <p:extLst>
      <p:ext uri="{BB962C8B-B14F-4D97-AF65-F5344CB8AC3E}">
        <p14:creationId xmlns:p14="http://schemas.microsoft.com/office/powerpoint/2010/main" val="78561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74786" y="457200"/>
            <a:ext cx="8212014" cy="5934808"/>
          </a:xfrm>
        </p:spPr>
        <p:txBody>
          <a:bodyPr vert="horz" lIns="91440" tIns="45720" rIns="91440" bIns="45720" rtlCol="0" anchor="t">
            <a:normAutofit fontScale="92500"/>
          </a:bodyPr>
          <a:lstStyle/>
          <a:p>
            <a:pPr marL="0" indent="0">
              <a:lnSpc>
                <a:spcPct val="110000"/>
              </a:lnSpc>
              <a:spcBef>
                <a:spcPts val="600"/>
              </a:spcBef>
              <a:spcAft>
                <a:spcPts val="600"/>
              </a:spcAft>
              <a:buNone/>
            </a:pPr>
            <a:r>
              <a:rPr lang="zh-CN" altLang="en-US" sz="5800" dirty="0">
                <a:solidFill>
                  <a:srgbClr val="0000FF"/>
                </a:solidFill>
                <a:effectLst/>
                <a:latin typeface="Candara" panose="020E0502030303020204" pitchFamily="34" charset="0"/>
                <a:ea typeface="DFWeiBei-B5" panose="03000709000000000000" pitchFamily="65" charset="-120"/>
                <a:cs typeface="Times New Roman" panose="02020603050405020304" pitchFamily="18" charset="0"/>
              </a:rPr>
              <a:t>第一波</a:t>
            </a:r>
            <a:endParaRPr lang="en-US" altLang="zh-CN" sz="5800" dirty="0">
              <a:solidFill>
                <a:srgbClr val="0000FF"/>
              </a:solidFill>
              <a:effectLst/>
              <a:latin typeface="Candara" panose="020E0502030303020204" pitchFamily="34" charset="0"/>
              <a:ea typeface="DFWeiBei-B5" panose="03000709000000000000" pitchFamily="65" charset="-120"/>
              <a:cs typeface="Times New Roman" panose="02020603050405020304" pitchFamily="18" charset="0"/>
            </a:endParaRPr>
          </a:p>
          <a:p>
            <a:pPr marL="0" indent="0">
              <a:lnSpc>
                <a:spcPct val="110000"/>
              </a:lnSpc>
              <a:spcBef>
                <a:spcPts val="600"/>
              </a:spcBef>
              <a:spcAft>
                <a:spcPts val="600"/>
              </a:spcAft>
              <a:buNone/>
            </a:pPr>
            <a:r>
              <a:rPr lang="zh-CN" altLang="en-US" sz="4800" dirty="0">
                <a:latin typeface="Candara" panose="020E0502030303020204" pitchFamily="34" charset="0"/>
                <a:ea typeface="DFPWeiBei-B5" panose="03000700000000000000" pitchFamily="66" charset="-120"/>
              </a:rPr>
              <a:t>啟示錄 </a:t>
            </a:r>
            <a:r>
              <a:rPr lang="en-US" altLang="zh-CN" sz="4800" dirty="0">
                <a:latin typeface="Candara" panose="020E0502030303020204" pitchFamily="34" charset="0"/>
                <a:ea typeface="DFPWeiBei-B5" panose="03000700000000000000" pitchFamily="66" charset="-120"/>
              </a:rPr>
              <a:t>5:</a:t>
            </a:r>
            <a:r>
              <a:rPr lang="en-US"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11</a:t>
            </a:r>
            <a:r>
              <a:rPr lang="en-US" sz="4800" dirty="0">
                <a:solidFill>
                  <a:schemeClr val="tx2"/>
                </a:solidFill>
                <a:effectLst/>
                <a:latin typeface="Candara" panose="020E0502030303020204" pitchFamily="34" charset="0"/>
                <a:ea typeface="DFWeiBei-B5" panose="03000709000000000000" pitchFamily="65" charset="-120"/>
              </a:rPr>
              <a:t> </a:t>
            </a:r>
            <a:r>
              <a:rPr lang="zh-CN"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我又看見且聽見寶座與活物並長老的</a:t>
            </a:r>
            <a:r>
              <a:rPr lang="zh-CN" sz="48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周圍有許多</a:t>
            </a:r>
            <a:r>
              <a:rPr lang="zh-CN" sz="4800" u="sng"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天使</a:t>
            </a:r>
            <a:r>
              <a:rPr lang="zh-CN" sz="48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的聲音</a:t>
            </a:r>
            <a:r>
              <a:rPr lang="zh-CN"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a:t>
            </a:r>
            <a:r>
              <a:rPr lang="zh-CN" sz="48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他們的數目有千千萬萬</a:t>
            </a:r>
            <a:r>
              <a:rPr lang="zh-CN"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a:t>
            </a:r>
            <a:r>
              <a:rPr lang="en-US"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 12</a:t>
            </a:r>
            <a:r>
              <a:rPr lang="en-US" sz="4800" dirty="0">
                <a:solidFill>
                  <a:schemeClr val="tx2"/>
                </a:solidFill>
                <a:effectLst/>
                <a:latin typeface="Candara" panose="020E0502030303020204" pitchFamily="34" charset="0"/>
                <a:ea typeface="DFWeiBei-B5" panose="03000709000000000000" pitchFamily="65" charset="-120"/>
              </a:rPr>
              <a:t> </a:t>
            </a:r>
            <a:r>
              <a:rPr lang="zh-CN"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大聲說：「曾被殺的羔羊是配得權柄、豐富、智慧、能力、尊貴、榮耀、頌讚的！」</a:t>
            </a:r>
            <a:endParaRPr lang="en-US" sz="10500" dirty="0">
              <a:solidFill>
                <a:schemeClr val="tx2"/>
              </a:solidFill>
              <a:effectLst/>
              <a:latin typeface="Candara" panose="020E0502030303020204" pitchFamily="34" charset="0"/>
              <a:ea typeface="DFWeiBei-B5" panose="03000709000000000000" pitchFamily="65" charset="-120"/>
              <a:cs typeface="Arial" panose="020B0604020202020204" pitchFamily="34" charset="0"/>
            </a:endParaRPr>
          </a:p>
        </p:txBody>
      </p:sp>
    </p:spTree>
    <p:extLst>
      <p:ext uri="{BB962C8B-B14F-4D97-AF65-F5344CB8AC3E}">
        <p14:creationId xmlns:p14="http://schemas.microsoft.com/office/powerpoint/2010/main" val="38530071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6DBAD6-8CB8-42FF-B0D9-6CE619D4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FC0DB18C-1250-415E-B7EF-4C774C0A761D}"/>
              </a:ext>
            </a:extLst>
          </p:cNvPr>
          <p:cNvSpPr>
            <a:spLocks noGrp="1"/>
          </p:cNvSpPr>
          <p:nvPr>
            <p:ph idx="4294967295"/>
          </p:nvPr>
        </p:nvSpPr>
        <p:spPr>
          <a:xfrm>
            <a:off x="474786" y="457200"/>
            <a:ext cx="8212014" cy="5934808"/>
          </a:xfrm>
        </p:spPr>
        <p:txBody>
          <a:bodyPr vert="horz" lIns="91440" tIns="45720" rIns="91440" bIns="45720" rtlCol="0" anchor="t">
            <a:normAutofit/>
          </a:bodyPr>
          <a:lstStyle/>
          <a:p>
            <a:pPr marL="0" indent="0">
              <a:lnSpc>
                <a:spcPct val="110000"/>
              </a:lnSpc>
              <a:spcBef>
                <a:spcPts val="600"/>
              </a:spcBef>
              <a:buNone/>
            </a:pPr>
            <a:r>
              <a:rPr lang="zh-CN" altLang="en-US" sz="5400" dirty="0">
                <a:solidFill>
                  <a:srgbClr val="0000FF"/>
                </a:solidFill>
                <a:effectLst/>
                <a:latin typeface="Candara" panose="020E0502030303020204" pitchFamily="34" charset="0"/>
                <a:ea typeface="DFWeiBei-B5" panose="03000709000000000000" pitchFamily="65" charset="-120"/>
                <a:cs typeface="Times New Roman" panose="02020603050405020304" pitchFamily="18" charset="0"/>
              </a:rPr>
              <a:t>第二波</a:t>
            </a:r>
            <a:endParaRPr lang="en-US" altLang="zh-CN" sz="5400" dirty="0">
              <a:solidFill>
                <a:srgbClr val="0000FF"/>
              </a:solidFill>
              <a:effectLst/>
              <a:latin typeface="Candara" panose="020E0502030303020204" pitchFamily="34" charset="0"/>
              <a:ea typeface="DFWeiBei-B5" panose="03000709000000000000" pitchFamily="65" charset="-120"/>
              <a:cs typeface="Times New Roman" panose="02020603050405020304" pitchFamily="18" charset="0"/>
            </a:endParaRPr>
          </a:p>
          <a:p>
            <a:pPr marL="0" indent="0">
              <a:lnSpc>
                <a:spcPct val="110000"/>
              </a:lnSpc>
              <a:spcBef>
                <a:spcPts val="600"/>
              </a:spcBef>
              <a:buNone/>
            </a:pPr>
            <a:r>
              <a:rPr lang="en-US"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13</a:t>
            </a:r>
            <a:r>
              <a:rPr lang="en-US" sz="4800" dirty="0">
                <a:solidFill>
                  <a:schemeClr val="tx2"/>
                </a:solidFill>
                <a:effectLst/>
                <a:latin typeface="Candara" panose="020E0502030303020204" pitchFamily="34" charset="0"/>
                <a:ea typeface="DFWeiBei-B5" panose="03000709000000000000" pitchFamily="65" charset="-120"/>
              </a:rPr>
              <a:t> </a:t>
            </a:r>
            <a:r>
              <a:rPr lang="zh-CN"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我又聽見</a:t>
            </a:r>
            <a:r>
              <a:rPr lang="zh-CN" sz="4800"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在天上、地上、地底下、滄海裡和天地間</a:t>
            </a:r>
            <a:r>
              <a:rPr lang="zh-CN" sz="4800" u="sng" dirty="0">
                <a:solidFill>
                  <a:srgbClr val="FF0000"/>
                </a:solidFill>
                <a:effectLst/>
                <a:latin typeface="Candara" panose="020E0502030303020204" pitchFamily="34" charset="0"/>
                <a:ea typeface="DFWeiBei-B5" panose="03000709000000000000" pitchFamily="65" charset="-120"/>
                <a:cs typeface="Times New Roman" panose="02020603050405020304" pitchFamily="18" charset="0"/>
              </a:rPr>
              <a:t>一切所有被造之物</a:t>
            </a:r>
            <a:r>
              <a:rPr lang="zh-CN" sz="48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都說：「但願頌讚、尊貴、榮耀、權勢都歸給坐寶座的和羔羊，直到永永遠遠！」</a:t>
            </a:r>
            <a:endParaRPr lang="en-US" sz="10500" dirty="0">
              <a:solidFill>
                <a:schemeClr val="tx2"/>
              </a:solidFill>
              <a:effectLst/>
              <a:latin typeface="Candara" panose="020E0502030303020204" pitchFamily="34" charset="0"/>
              <a:ea typeface="DFWeiBei-B5" panose="03000709000000000000" pitchFamily="65" charset="-120"/>
              <a:cs typeface="Arial" panose="020B0604020202020204" pitchFamily="34" charset="0"/>
            </a:endParaRPr>
          </a:p>
        </p:txBody>
      </p:sp>
    </p:spTree>
    <p:extLst>
      <p:ext uri="{BB962C8B-B14F-4D97-AF65-F5344CB8AC3E}">
        <p14:creationId xmlns:p14="http://schemas.microsoft.com/office/powerpoint/2010/main" val="32369436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109EBE-D3AF-425D-92A7-A3BF902C9E43}"/>
              </a:ext>
            </a:extLst>
          </p:cNvPr>
          <p:cNvSpPr>
            <a:spLocks noGrp="1"/>
          </p:cNvSpPr>
          <p:nvPr>
            <p:ph idx="4294967295"/>
          </p:nvPr>
        </p:nvSpPr>
        <p:spPr>
          <a:xfrm>
            <a:off x="564204" y="697492"/>
            <a:ext cx="8015592" cy="5463016"/>
          </a:xfrm>
        </p:spPr>
        <p:txBody>
          <a:bodyPr vert="horz" lIns="91440" tIns="45720" rIns="91440" bIns="45720" rtlCol="0" anchor="ctr">
            <a:noAutofit/>
          </a:bodyPr>
          <a:lstStyle/>
          <a:p>
            <a:pPr marL="0" marR="0" indent="0" hangingPunct="1">
              <a:lnSpc>
                <a:spcPct val="110000"/>
              </a:lnSpc>
              <a:spcBef>
                <a:spcPts val="2400"/>
              </a:spcBef>
              <a:spcAft>
                <a:spcPts val="1800"/>
              </a:spcAft>
              <a:buNone/>
            </a:pPr>
            <a:r>
              <a:rPr lang="zh-TW" sz="4800" dirty="0">
                <a:solidFill>
                  <a:srgbClr val="000054"/>
                </a:solidFill>
                <a:effectLst/>
                <a:latin typeface="Candara" panose="020E0502030303020204" pitchFamily="34" charset="0"/>
                <a:ea typeface="DFYuanMedium-B5" panose="020F0509000000000000" pitchFamily="49" charset="-120"/>
              </a:rPr>
              <a:t>四活物和長老在寶座前敬拜的角色</a:t>
            </a:r>
            <a:r>
              <a:rPr lang="en-US" altLang="zh-TW" sz="4800" dirty="0">
                <a:solidFill>
                  <a:srgbClr val="000054"/>
                </a:solidFill>
                <a:effectLst/>
                <a:latin typeface="Candara" panose="020E0502030303020204" pitchFamily="34" charset="0"/>
                <a:ea typeface="DFYuanMedium-B5" panose="020F0509000000000000" pitchFamily="49" charset="-120"/>
              </a:rPr>
              <a:t> </a:t>
            </a:r>
            <a:r>
              <a:rPr lang="en-US" altLang="zh-CN" sz="4800" dirty="0">
                <a:solidFill>
                  <a:srgbClr val="000054"/>
                </a:solidFill>
                <a:effectLst/>
                <a:latin typeface="Candara" panose="020E0502030303020204" pitchFamily="34" charset="0"/>
                <a:ea typeface="DFYuanMedium-B5" panose="020F0509000000000000" pitchFamily="49" charset="-120"/>
              </a:rPr>
              <a:t>– </a:t>
            </a:r>
            <a:r>
              <a:rPr lang="zh-CN" altLang="en-US" sz="4800" dirty="0">
                <a:solidFill>
                  <a:srgbClr val="000054"/>
                </a:solidFill>
                <a:effectLst/>
                <a:latin typeface="Candara" panose="020E0502030303020204" pitchFamily="34" charset="0"/>
                <a:ea typeface="DFYuanMedium-B5" panose="020F0509000000000000" pitchFamily="49" charset="-120"/>
                <a:cs typeface="Times New Roman" panose="02020603050405020304" pitchFamily="18" charset="0"/>
              </a:rPr>
              <a:t>祭司的職分：帶領敬拜</a:t>
            </a:r>
            <a:endParaRPr lang="en-US" altLang="zh-CN" sz="4800" dirty="0">
              <a:solidFill>
                <a:srgbClr val="000054"/>
              </a:solidFill>
              <a:effectLst/>
              <a:latin typeface="Candara" panose="020E0502030303020204" pitchFamily="34" charset="0"/>
              <a:ea typeface="DFYuanMedium-B5" panose="020F0509000000000000" pitchFamily="49" charset="-120"/>
              <a:cs typeface="Times New Roman" panose="02020603050405020304" pitchFamily="18" charset="0"/>
            </a:endParaRPr>
          </a:p>
          <a:p>
            <a:pPr marL="0" marR="0" indent="0" hangingPunct="1">
              <a:lnSpc>
                <a:spcPct val="110000"/>
              </a:lnSpc>
              <a:spcBef>
                <a:spcPts val="2400"/>
              </a:spcBef>
              <a:spcAft>
                <a:spcPts val="1800"/>
              </a:spcAft>
              <a:buNone/>
            </a:pPr>
            <a:r>
              <a:rPr lang="en-GB" sz="54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14</a:t>
            </a:r>
            <a:r>
              <a:rPr lang="en-GB" sz="5400" dirty="0">
                <a:solidFill>
                  <a:schemeClr val="tx2"/>
                </a:solidFill>
                <a:effectLst/>
                <a:latin typeface="Candara" panose="020E0502030303020204" pitchFamily="34" charset="0"/>
                <a:ea typeface="DFWeiBei-B5" panose="03000709000000000000" pitchFamily="65" charset="-120"/>
              </a:rPr>
              <a:t> </a:t>
            </a:r>
            <a:r>
              <a:rPr lang="zh-TW" sz="5400" dirty="0">
                <a:solidFill>
                  <a:schemeClr val="tx2"/>
                </a:solidFill>
                <a:effectLst/>
                <a:latin typeface="Candara" panose="020E0502030303020204" pitchFamily="34" charset="0"/>
                <a:ea typeface="DFWeiBei-B5" panose="03000709000000000000" pitchFamily="65" charset="-120"/>
                <a:cs typeface="Times New Roman" panose="02020603050405020304" pitchFamily="18" charset="0"/>
              </a:rPr>
              <a:t>四活物就說：「阿們！」眾長老也俯伏敬拜。</a:t>
            </a:r>
            <a:endParaRPr lang="en-US" sz="5400" dirty="0">
              <a:solidFill>
                <a:schemeClr val="tx2"/>
              </a:solidFill>
              <a:effectLst/>
              <a:latin typeface="Candara" panose="020E0502030303020204" pitchFamily="34" charset="0"/>
              <a:ea typeface="DFWeiBei-B5" panose="03000709000000000000" pitchFamily="65" charset="-120"/>
            </a:endParaRPr>
          </a:p>
        </p:txBody>
      </p:sp>
      <p:grpSp>
        <p:nvGrpSpPr>
          <p:cNvPr id="10" name="Group 9">
            <a:extLst>
              <a:ext uri="{FF2B5EF4-FFF2-40B4-BE49-F238E27FC236}">
                <a16:creationId xmlns:a16="http://schemas.microsoft.com/office/drawing/2014/main" id="{C34A1D01-C18F-4657-BDAE-89FE355E59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1" name="Freeform: Shape 10">
              <a:extLst>
                <a:ext uri="{FF2B5EF4-FFF2-40B4-BE49-F238E27FC236}">
                  <a16:creationId xmlns:a16="http://schemas.microsoft.com/office/drawing/2014/main" id="{007616EA-DBB8-4D00-85D9-7DF86696E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4848B5A-6A10-4545-9A0D-BF3F95BC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2">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39825603"/>
      </p:ext>
    </p:extLst>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6EBC50B6-8839-4766-8FD7-C7EBD59FF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ACC5618-8723-4EBE-84FF-372634691EF0}"/>
              </a:ext>
            </a:extLst>
          </p:cNvPr>
          <p:cNvSpPr>
            <a:spLocks noGrp="1"/>
          </p:cNvSpPr>
          <p:nvPr>
            <p:ph type="title"/>
          </p:nvPr>
        </p:nvSpPr>
        <p:spPr>
          <a:xfrm>
            <a:off x="571500" y="5087567"/>
            <a:ext cx="8001000" cy="1321091"/>
          </a:xfrm>
        </p:spPr>
        <p:txBody>
          <a:bodyPr vert="horz" lIns="68580" tIns="34290" rIns="68580" bIns="34290" rtlCol="0" anchor="b" anchorCtr="0">
            <a:normAutofit/>
          </a:bodyPr>
          <a:lstStyle/>
          <a:p>
            <a:pPr algn="r"/>
            <a:r>
              <a:rPr lang="zh-CN" altLang="en-US" sz="8000" dirty="0">
                <a:solidFill>
                  <a:srgbClr val="FFC000"/>
                </a:solidFill>
                <a:latin typeface="DFPWeiBei-B5" panose="03000700000000000000" pitchFamily="66" charset="-120"/>
                <a:ea typeface="DFPWeiBei-B5" panose="03000700000000000000" pitchFamily="66" charset="-120"/>
              </a:rPr>
              <a:t>結語</a:t>
            </a:r>
            <a:endParaRPr lang="en-US" sz="8000" dirty="0">
              <a:solidFill>
                <a:srgbClr val="FFC000"/>
              </a:solidFill>
              <a:latin typeface="DFPWeiBei-B5" panose="03000700000000000000" pitchFamily="66" charset="-120"/>
              <a:ea typeface="DFPWeiBei-B5" panose="03000700000000000000" pitchFamily="66" charset="-120"/>
            </a:endParaRPr>
          </a:p>
        </p:txBody>
      </p:sp>
      <p:sp>
        <p:nvSpPr>
          <p:cNvPr id="4" name="Text Placeholder 3">
            <a:extLst>
              <a:ext uri="{FF2B5EF4-FFF2-40B4-BE49-F238E27FC236}">
                <a16:creationId xmlns:a16="http://schemas.microsoft.com/office/drawing/2014/main" id="{17894C7B-DDB8-4EE4-A54F-2B2208CA142A}"/>
              </a:ext>
            </a:extLst>
          </p:cNvPr>
          <p:cNvSpPr>
            <a:spLocks noGrp="1"/>
          </p:cNvSpPr>
          <p:nvPr>
            <p:ph type="body" idx="1"/>
          </p:nvPr>
        </p:nvSpPr>
        <p:spPr>
          <a:xfrm>
            <a:off x="940776" y="449343"/>
            <a:ext cx="7306409" cy="3182704"/>
          </a:xfrm>
        </p:spPr>
        <p:txBody>
          <a:bodyPr vert="horz" lIns="68580" tIns="34290" rIns="68580" bIns="34290" rtlCol="0" anchor="ctr">
            <a:normAutofit/>
          </a:bodyPr>
          <a:lstStyle/>
          <a:p>
            <a:pPr algn="ctr">
              <a:lnSpc>
                <a:spcPct val="110000"/>
              </a:lnSpc>
              <a:spcBef>
                <a:spcPts val="450"/>
              </a:spcBef>
              <a:spcAft>
                <a:spcPts val="450"/>
              </a:spcAft>
            </a:pPr>
            <a:r>
              <a:rPr lang="zh-CN" sz="4800" dirty="0">
                <a:solidFill>
                  <a:srgbClr val="D1FFD1"/>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cs typeface="Times New Roman" panose="02020603050405020304" pitchFamily="18" charset="0"/>
              </a:rPr>
              <a:t>「聖哉，聖哉，聖哉，</a:t>
            </a:r>
            <a:endParaRPr lang="en-US" altLang="zh-CN" sz="4800" dirty="0">
              <a:solidFill>
                <a:srgbClr val="D1FFD1"/>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cs typeface="Times New Roman" panose="02020603050405020304" pitchFamily="18" charset="0"/>
            </a:endParaRPr>
          </a:p>
          <a:p>
            <a:pPr algn="ctr">
              <a:lnSpc>
                <a:spcPct val="110000"/>
              </a:lnSpc>
              <a:spcBef>
                <a:spcPts val="450"/>
              </a:spcBef>
              <a:spcAft>
                <a:spcPts val="450"/>
              </a:spcAft>
            </a:pPr>
            <a:r>
              <a:rPr lang="zh-CN" sz="4800" dirty="0">
                <a:solidFill>
                  <a:srgbClr val="D1FFD1"/>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cs typeface="Times New Roman" panose="02020603050405020304" pitchFamily="18" charset="0"/>
              </a:rPr>
              <a:t>主神是昔在、今在、以後永在的全能者！」</a:t>
            </a:r>
            <a:endParaRPr lang="en-US" sz="4800" dirty="0">
              <a:solidFill>
                <a:srgbClr val="D1FFD1"/>
              </a:solidFill>
              <a:effectLst>
                <a:outerShdw blurRad="38100" dist="38100" dir="2700000" algn="tl">
                  <a:srgbClr val="000000">
                    <a:alpha val="43137"/>
                  </a:srgbClr>
                </a:outerShdw>
              </a:effectLst>
              <a:latin typeface="DFWeiBei-B5" panose="03000709000000000000" pitchFamily="65" charset="-120"/>
              <a:ea typeface="DFWeiBei-B5" panose="03000709000000000000" pitchFamily="65" charset="-120"/>
            </a:endParaRPr>
          </a:p>
        </p:txBody>
      </p:sp>
      <p:sp>
        <p:nvSpPr>
          <p:cNvPr id="29" name="Freeform: Shape 19">
            <a:extLst>
              <a:ext uri="{FF2B5EF4-FFF2-40B4-BE49-F238E27FC236}">
                <a16:creationId xmlns:a16="http://schemas.microsoft.com/office/drawing/2014/main" id="{7115DC02-2F1A-42B8-AED2-831CAF26C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039955"/>
            <a:ext cx="9144000" cy="75438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0" name="Freeform: Shape 21">
            <a:extLst>
              <a:ext uri="{FF2B5EF4-FFF2-40B4-BE49-F238E27FC236}">
                <a16:creationId xmlns:a16="http://schemas.microsoft.com/office/drawing/2014/main" id="{1D22E552-66C7-44E9-B796-23474BB45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039955"/>
            <a:ext cx="9144000" cy="754380"/>
          </a:xfrm>
          <a:custGeom>
            <a:avLst/>
            <a:gdLst>
              <a:gd name="connsiteX0" fmla="*/ 12192000 w 12192000"/>
              <a:gd name="connsiteY0" fmla="*/ 0 h 1203824"/>
              <a:gd name="connsiteX1" fmla="*/ 12192000 w 12192000"/>
              <a:gd name="connsiteY1" fmla="*/ 463429 h 1203824"/>
              <a:gd name="connsiteX2" fmla="*/ 12190876 w 12192000"/>
              <a:gd name="connsiteY2" fmla="*/ 463512 h 1203824"/>
              <a:gd name="connsiteX3" fmla="*/ 12077245 w 12192000"/>
              <a:gd name="connsiteY3" fmla="*/ 476327 h 1203824"/>
              <a:gd name="connsiteX4" fmla="*/ 11984517 w 12192000"/>
              <a:gd name="connsiteY4" fmla="*/ 479927 h 1203824"/>
              <a:gd name="connsiteX5" fmla="*/ 11951600 w 12192000"/>
              <a:gd name="connsiteY5" fmla="*/ 478957 h 1203824"/>
              <a:gd name="connsiteX6" fmla="*/ 11690904 w 12192000"/>
              <a:gd name="connsiteY6" fmla="*/ 471970 h 1203824"/>
              <a:gd name="connsiteX7" fmla="*/ 11413965 w 12192000"/>
              <a:gd name="connsiteY7" fmla="*/ 476172 h 1203824"/>
              <a:gd name="connsiteX8" fmla="*/ 11240739 w 12192000"/>
              <a:gd name="connsiteY8" fmla="*/ 523169 h 1203824"/>
              <a:gd name="connsiteX9" fmla="*/ 11175005 w 12192000"/>
              <a:gd name="connsiteY9" fmla="*/ 532169 h 1203824"/>
              <a:gd name="connsiteX10" fmla="*/ 10873726 w 12192000"/>
              <a:gd name="connsiteY10" fmla="*/ 580253 h 1203824"/>
              <a:gd name="connsiteX11" fmla="*/ 10821306 w 12192000"/>
              <a:gd name="connsiteY11" fmla="*/ 593207 h 1203824"/>
              <a:gd name="connsiteX12" fmla="*/ 10530811 w 12192000"/>
              <a:gd name="connsiteY12" fmla="*/ 612184 h 1203824"/>
              <a:gd name="connsiteX13" fmla="*/ 10426049 w 12192000"/>
              <a:gd name="connsiteY13" fmla="*/ 623354 h 1203824"/>
              <a:gd name="connsiteX14" fmla="*/ 10329156 w 12192000"/>
              <a:gd name="connsiteY14" fmla="*/ 630948 h 1203824"/>
              <a:gd name="connsiteX15" fmla="*/ 10194727 w 12192000"/>
              <a:gd name="connsiteY15" fmla="*/ 648617 h 1203824"/>
              <a:gd name="connsiteX16" fmla="*/ 10055906 w 12192000"/>
              <a:gd name="connsiteY16" fmla="*/ 671256 h 1203824"/>
              <a:gd name="connsiteX17" fmla="*/ 9900551 w 12192000"/>
              <a:gd name="connsiteY17" fmla="*/ 692855 h 1203824"/>
              <a:gd name="connsiteX18" fmla="*/ 9838464 w 12192000"/>
              <a:gd name="connsiteY18" fmla="*/ 696804 h 1203824"/>
              <a:gd name="connsiteX19" fmla="*/ 9672957 w 12192000"/>
              <a:gd name="connsiteY19" fmla="*/ 723816 h 1203824"/>
              <a:gd name="connsiteX20" fmla="*/ 9585066 w 12192000"/>
              <a:gd name="connsiteY20" fmla="*/ 730692 h 1203824"/>
              <a:gd name="connsiteX21" fmla="*/ 9441407 w 12192000"/>
              <a:gd name="connsiteY21" fmla="*/ 750055 h 1203824"/>
              <a:gd name="connsiteX22" fmla="*/ 9394459 w 12192000"/>
              <a:gd name="connsiteY22" fmla="*/ 755431 h 1203824"/>
              <a:gd name="connsiteX23" fmla="*/ 9352590 w 12192000"/>
              <a:gd name="connsiteY23" fmla="*/ 760650 h 1203824"/>
              <a:gd name="connsiteX24" fmla="*/ 9211614 w 12192000"/>
              <a:gd name="connsiteY24" fmla="*/ 796248 h 1203824"/>
              <a:gd name="connsiteX25" fmla="*/ 9084667 w 12192000"/>
              <a:gd name="connsiteY25" fmla="*/ 815303 h 1203824"/>
              <a:gd name="connsiteX26" fmla="*/ 8863666 w 12192000"/>
              <a:gd name="connsiteY26" fmla="*/ 859298 h 1203824"/>
              <a:gd name="connsiteX27" fmla="*/ 8813796 w 12192000"/>
              <a:gd name="connsiteY27" fmla="*/ 862070 h 1203824"/>
              <a:gd name="connsiteX28" fmla="*/ 8659351 w 12192000"/>
              <a:gd name="connsiteY28" fmla="*/ 882406 h 1203824"/>
              <a:gd name="connsiteX29" fmla="*/ 8571352 w 12192000"/>
              <a:gd name="connsiteY29" fmla="*/ 893639 h 1203824"/>
              <a:gd name="connsiteX30" fmla="*/ 8464106 w 12192000"/>
              <a:gd name="connsiteY30" fmla="*/ 918004 h 1203824"/>
              <a:gd name="connsiteX31" fmla="*/ 8278324 w 12192000"/>
              <a:gd name="connsiteY31" fmla="*/ 963769 h 1203824"/>
              <a:gd name="connsiteX32" fmla="*/ 8229128 w 12192000"/>
              <a:gd name="connsiteY32" fmla="*/ 973810 h 1203824"/>
              <a:gd name="connsiteX33" fmla="*/ 8139751 w 12192000"/>
              <a:gd name="connsiteY33" fmla="*/ 995815 h 1203824"/>
              <a:gd name="connsiteX34" fmla="*/ 8123571 w 12192000"/>
              <a:gd name="connsiteY34" fmla="*/ 999822 h 1203824"/>
              <a:gd name="connsiteX35" fmla="*/ 7988699 w 12192000"/>
              <a:gd name="connsiteY35" fmla="*/ 1042479 h 1203824"/>
              <a:gd name="connsiteX36" fmla="*/ 7917214 w 12192000"/>
              <a:gd name="connsiteY36" fmla="*/ 1054565 h 1203824"/>
              <a:gd name="connsiteX37" fmla="*/ 7710915 w 12192000"/>
              <a:gd name="connsiteY37" fmla="*/ 1084190 h 1203824"/>
              <a:gd name="connsiteX38" fmla="*/ 7622959 w 12192000"/>
              <a:gd name="connsiteY38" fmla="*/ 1093150 h 1203824"/>
              <a:gd name="connsiteX39" fmla="*/ 7410782 w 12192000"/>
              <a:gd name="connsiteY39" fmla="*/ 1109640 h 1203824"/>
              <a:gd name="connsiteX40" fmla="*/ 7277754 w 12192000"/>
              <a:gd name="connsiteY40" fmla="*/ 1121822 h 1203824"/>
              <a:gd name="connsiteX41" fmla="*/ 7124540 w 12192000"/>
              <a:gd name="connsiteY41" fmla="*/ 1132918 h 1203824"/>
              <a:gd name="connsiteX42" fmla="*/ 6949752 w 12192000"/>
              <a:gd name="connsiteY42" fmla="*/ 1151058 h 1203824"/>
              <a:gd name="connsiteX43" fmla="*/ 6630249 w 12192000"/>
              <a:gd name="connsiteY43" fmla="*/ 1176063 h 1203824"/>
              <a:gd name="connsiteX44" fmla="*/ 6320634 w 12192000"/>
              <a:gd name="connsiteY44" fmla="*/ 1198901 h 1203824"/>
              <a:gd name="connsiteX45" fmla="*/ 6192343 w 12192000"/>
              <a:gd name="connsiteY45" fmla="*/ 1198323 h 1203824"/>
              <a:gd name="connsiteX46" fmla="*/ 5966562 w 12192000"/>
              <a:gd name="connsiteY46" fmla="*/ 1203723 h 1203824"/>
              <a:gd name="connsiteX47" fmla="*/ 5867227 w 12192000"/>
              <a:gd name="connsiteY47" fmla="*/ 1201847 h 1203824"/>
              <a:gd name="connsiteX48" fmla="*/ 5630172 w 12192000"/>
              <a:gd name="connsiteY48" fmla="*/ 1202248 h 1203824"/>
              <a:gd name="connsiteX49" fmla="*/ 5348949 w 12192000"/>
              <a:gd name="connsiteY49" fmla="*/ 1191768 h 1203824"/>
              <a:gd name="connsiteX50" fmla="*/ 5241228 w 12192000"/>
              <a:gd name="connsiteY50" fmla="*/ 1192408 h 1203824"/>
              <a:gd name="connsiteX51" fmla="*/ 4971133 w 12192000"/>
              <a:gd name="connsiteY51" fmla="*/ 1193559 h 1203824"/>
              <a:gd name="connsiteX52" fmla="*/ 4869416 w 12192000"/>
              <a:gd name="connsiteY52" fmla="*/ 1200519 h 1203824"/>
              <a:gd name="connsiteX53" fmla="*/ 4753274 w 12192000"/>
              <a:gd name="connsiteY53" fmla="*/ 1200850 h 1203824"/>
              <a:gd name="connsiteX54" fmla="*/ 4611883 w 12192000"/>
              <a:gd name="connsiteY54" fmla="*/ 1192701 h 1203824"/>
              <a:gd name="connsiteX55" fmla="*/ 4376825 w 12192000"/>
              <a:gd name="connsiteY55" fmla="*/ 1184131 h 1203824"/>
              <a:gd name="connsiteX56" fmla="*/ 4285471 w 12192000"/>
              <a:gd name="connsiteY56" fmla="*/ 1187158 h 1203824"/>
              <a:gd name="connsiteX57" fmla="*/ 3866543 w 12192000"/>
              <a:gd name="connsiteY57" fmla="*/ 1181596 h 1203824"/>
              <a:gd name="connsiteX58" fmla="*/ 3651342 w 12192000"/>
              <a:gd name="connsiteY58" fmla="*/ 1174348 h 1203824"/>
              <a:gd name="connsiteX59" fmla="*/ 3518453 w 12192000"/>
              <a:gd name="connsiteY59" fmla="*/ 1177258 h 1203824"/>
              <a:gd name="connsiteX60" fmla="*/ 3400818 w 12192000"/>
              <a:gd name="connsiteY60" fmla="*/ 1169685 h 1203824"/>
              <a:gd name="connsiteX61" fmla="*/ 3037154 w 12192000"/>
              <a:gd name="connsiteY61" fmla="*/ 1153217 h 1203824"/>
              <a:gd name="connsiteX62" fmla="*/ 2866260 w 12192000"/>
              <a:gd name="connsiteY62" fmla="*/ 1132283 h 1203824"/>
              <a:gd name="connsiteX63" fmla="*/ 2582173 w 12192000"/>
              <a:gd name="connsiteY63" fmla="*/ 1088979 h 1203824"/>
              <a:gd name="connsiteX64" fmla="*/ 2395406 w 12192000"/>
              <a:gd name="connsiteY64" fmla="*/ 1035945 h 1203824"/>
              <a:gd name="connsiteX65" fmla="*/ 2294751 w 12192000"/>
              <a:gd name="connsiteY65" fmla="*/ 1014618 h 1203824"/>
              <a:gd name="connsiteX66" fmla="*/ 2122944 w 12192000"/>
              <a:gd name="connsiteY66" fmla="*/ 984751 h 1203824"/>
              <a:gd name="connsiteX67" fmla="*/ 1905504 w 12192000"/>
              <a:gd name="connsiteY67" fmla="*/ 941380 h 1203824"/>
              <a:gd name="connsiteX68" fmla="*/ 1671045 w 12192000"/>
              <a:gd name="connsiteY68" fmla="*/ 924228 h 1203824"/>
              <a:gd name="connsiteX69" fmla="*/ 1543856 w 12192000"/>
              <a:gd name="connsiteY69" fmla="*/ 898190 h 1203824"/>
              <a:gd name="connsiteX70" fmla="*/ 1419784 w 12192000"/>
              <a:gd name="connsiteY70" fmla="*/ 868500 h 1203824"/>
              <a:gd name="connsiteX71" fmla="*/ 1355116 w 12192000"/>
              <a:gd name="connsiteY71" fmla="*/ 849214 h 1203824"/>
              <a:gd name="connsiteX72" fmla="*/ 1223713 w 12192000"/>
              <a:gd name="connsiteY72" fmla="*/ 821702 h 1203824"/>
              <a:gd name="connsiteX73" fmla="*/ 1094193 w 12192000"/>
              <a:gd name="connsiteY73" fmla="*/ 804872 h 1203824"/>
              <a:gd name="connsiteX74" fmla="*/ 1001115 w 12192000"/>
              <a:gd name="connsiteY74" fmla="*/ 783030 h 1203824"/>
              <a:gd name="connsiteX75" fmla="*/ 879548 w 12192000"/>
              <a:gd name="connsiteY75" fmla="*/ 747884 h 1203824"/>
              <a:gd name="connsiteX76" fmla="*/ 711163 w 12192000"/>
              <a:gd name="connsiteY76" fmla="*/ 719039 h 1203824"/>
              <a:gd name="connsiteX77" fmla="*/ 557941 w 12192000"/>
              <a:gd name="connsiteY77" fmla="*/ 707101 h 1203824"/>
              <a:gd name="connsiteX78" fmla="*/ 480347 w 12192000"/>
              <a:gd name="connsiteY78" fmla="*/ 668702 h 1203824"/>
              <a:gd name="connsiteX79" fmla="*/ 296224 w 12192000"/>
              <a:gd name="connsiteY79" fmla="*/ 603583 h 1203824"/>
              <a:gd name="connsiteX80" fmla="*/ 72689 w 12192000"/>
              <a:gd name="connsiteY80" fmla="*/ 560892 h 1203824"/>
              <a:gd name="connsiteX81" fmla="*/ 0 w 12192000"/>
              <a:gd name="connsiteY81" fmla="*/ 543486 h 1203824"/>
              <a:gd name="connsiteX82" fmla="*/ 0 w 12192000"/>
              <a:gd name="connsiteY82" fmla="*/ 384357 h 1203824"/>
              <a:gd name="connsiteX83" fmla="*/ 51784 w 12192000"/>
              <a:gd name="connsiteY83" fmla="*/ 393937 h 1203824"/>
              <a:gd name="connsiteX84" fmla="*/ 205561 w 12192000"/>
              <a:gd name="connsiteY84" fmla="*/ 414859 h 1203824"/>
              <a:gd name="connsiteX85" fmla="*/ 354391 w 12192000"/>
              <a:gd name="connsiteY85" fmla="*/ 426667 h 1203824"/>
              <a:gd name="connsiteX86" fmla="*/ 448281 w 12192000"/>
              <a:gd name="connsiteY86" fmla="*/ 436308 h 1203824"/>
              <a:gd name="connsiteX87" fmla="*/ 611518 w 12192000"/>
              <a:gd name="connsiteY87" fmla="*/ 434166 h 1203824"/>
              <a:gd name="connsiteX88" fmla="*/ 746076 w 12192000"/>
              <a:gd name="connsiteY88" fmla="*/ 422520 h 1203824"/>
              <a:gd name="connsiteX89" fmla="*/ 902724 w 12192000"/>
              <a:gd name="connsiteY89" fmla="*/ 409989 h 1203824"/>
              <a:gd name="connsiteX90" fmla="*/ 1113854 w 12192000"/>
              <a:gd name="connsiteY90" fmla="*/ 414230 h 1203824"/>
              <a:gd name="connsiteX91" fmla="*/ 1333449 w 12192000"/>
              <a:gd name="connsiteY91" fmla="*/ 459938 h 1203824"/>
              <a:gd name="connsiteX92" fmla="*/ 1408608 w 12192000"/>
              <a:gd name="connsiteY92" fmla="*/ 458278 h 1203824"/>
              <a:gd name="connsiteX93" fmla="*/ 1630191 w 12192000"/>
              <a:gd name="connsiteY93" fmla="*/ 403061 h 1203824"/>
              <a:gd name="connsiteX94" fmla="*/ 1956289 w 12192000"/>
              <a:gd name="connsiteY94" fmla="*/ 332366 h 1203824"/>
              <a:gd name="connsiteX95" fmla="*/ 2042814 w 12192000"/>
              <a:gd name="connsiteY95" fmla="*/ 344002 h 1203824"/>
              <a:gd name="connsiteX96" fmla="*/ 2183420 w 12192000"/>
              <a:gd name="connsiteY96" fmla="*/ 369635 h 1203824"/>
              <a:gd name="connsiteX97" fmla="*/ 2269566 w 12192000"/>
              <a:gd name="connsiteY97" fmla="*/ 439859 h 1203824"/>
              <a:gd name="connsiteX98" fmla="*/ 2331129 w 12192000"/>
              <a:gd name="connsiteY98" fmla="*/ 524163 h 1203824"/>
              <a:gd name="connsiteX99" fmla="*/ 2385112 w 12192000"/>
              <a:gd name="connsiteY99" fmla="*/ 555357 h 1203824"/>
              <a:gd name="connsiteX100" fmla="*/ 2444033 w 12192000"/>
              <a:gd name="connsiteY100" fmla="*/ 572629 h 1203824"/>
              <a:gd name="connsiteX101" fmla="*/ 2525979 w 12192000"/>
              <a:gd name="connsiteY101" fmla="*/ 603233 h 1203824"/>
              <a:gd name="connsiteX102" fmla="*/ 2603911 w 12192000"/>
              <a:gd name="connsiteY102" fmla="*/ 684825 h 1203824"/>
              <a:gd name="connsiteX103" fmla="*/ 2678828 w 12192000"/>
              <a:gd name="connsiteY103" fmla="*/ 706990 h 1203824"/>
              <a:gd name="connsiteX104" fmla="*/ 2738094 w 12192000"/>
              <a:gd name="connsiteY104" fmla="*/ 711376 h 1203824"/>
              <a:gd name="connsiteX105" fmla="*/ 2983806 w 12192000"/>
              <a:gd name="connsiteY105" fmla="*/ 728243 h 1203824"/>
              <a:gd name="connsiteX106" fmla="*/ 3013997 w 12192000"/>
              <a:gd name="connsiteY106" fmla="*/ 725446 h 1203824"/>
              <a:gd name="connsiteX107" fmla="*/ 3364419 w 12192000"/>
              <a:gd name="connsiteY107" fmla="*/ 720577 h 1203824"/>
              <a:gd name="connsiteX108" fmla="*/ 3460521 w 12192000"/>
              <a:gd name="connsiteY108" fmla="*/ 717628 h 1203824"/>
              <a:gd name="connsiteX109" fmla="*/ 3710982 w 12192000"/>
              <a:gd name="connsiteY109" fmla="*/ 714182 h 1203824"/>
              <a:gd name="connsiteX110" fmla="*/ 3850961 w 12192000"/>
              <a:gd name="connsiteY110" fmla="*/ 778802 h 1203824"/>
              <a:gd name="connsiteX111" fmla="*/ 3946286 w 12192000"/>
              <a:gd name="connsiteY111" fmla="*/ 816372 h 1203824"/>
              <a:gd name="connsiteX112" fmla="*/ 4065132 w 12192000"/>
              <a:gd name="connsiteY112" fmla="*/ 832459 h 1203824"/>
              <a:gd name="connsiteX113" fmla="*/ 4132173 w 12192000"/>
              <a:gd name="connsiteY113" fmla="*/ 835167 h 1203824"/>
              <a:gd name="connsiteX114" fmla="*/ 4305858 w 12192000"/>
              <a:gd name="connsiteY114" fmla="*/ 804156 h 1203824"/>
              <a:gd name="connsiteX115" fmla="*/ 4382131 w 12192000"/>
              <a:gd name="connsiteY115" fmla="*/ 769481 h 1203824"/>
              <a:gd name="connsiteX116" fmla="*/ 4453289 w 12192000"/>
              <a:gd name="connsiteY116" fmla="*/ 752531 h 1203824"/>
              <a:gd name="connsiteX117" fmla="*/ 4657971 w 12192000"/>
              <a:gd name="connsiteY117" fmla="*/ 795835 h 1203824"/>
              <a:gd name="connsiteX118" fmla="*/ 4682399 w 12192000"/>
              <a:gd name="connsiteY118" fmla="*/ 813876 h 1203824"/>
              <a:gd name="connsiteX119" fmla="*/ 4771814 w 12192000"/>
              <a:gd name="connsiteY119" fmla="*/ 907046 h 1203824"/>
              <a:gd name="connsiteX120" fmla="*/ 4827520 w 12192000"/>
              <a:gd name="connsiteY120" fmla="*/ 929876 h 1203824"/>
              <a:gd name="connsiteX121" fmla="*/ 4849942 w 12192000"/>
              <a:gd name="connsiteY121" fmla="*/ 933851 h 1203824"/>
              <a:gd name="connsiteX122" fmla="*/ 5009626 w 12192000"/>
              <a:gd name="connsiteY122" fmla="*/ 957896 h 1203824"/>
              <a:gd name="connsiteX123" fmla="*/ 5158711 w 12192000"/>
              <a:gd name="connsiteY123" fmla="*/ 963814 h 1203824"/>
              <a:gd name="connsiteX124" fmla="*/ 5376427 w 12192000"/>
              <a:gd name="connsiteY124" fmla="*/ 963151 h 1203824"/>
              <a:gd name="connsiteX125" fmla="*/ 5475787 w 12192000"/>
              <a:gd name="connsiteY125" fmla="*/ 980508 h 1203824"/>
              <a:gd name="connsiteX126" fmla="*/ 5653401 w 12192000"/>
              <a:gd name="connsiteY126" fmla="*/ 987268 h 1203824"/>
              <a:gd name="connsiteX127" fmla="*/ 5726340 w 12192000"/>
              <a:gd name="connsiteY127" fmla="*/ 985357 h 1203824"/>
              <a:gd name="connsiteX128" fmla="*/ 5790563 w 12192000"/>
              <a:gd name="connsiteY128" fmla="*/ 991300 h 1203824"/>
              <a:gd name="connsiteX129" fmla="*/ 5860260 w 12192000"/>
              <a:gd name="connsiteY129" fmla="*/ 1004958 h 1203824"/>
              <a:gd name="connsiteX130" fmla="*/ 6042101 w 12192000"/>
              <a:gd name="connsiteY130" fmla="*/ 1036226 h 1203824"/>
              <a:gd name="connsiteX131" fmla="*/ 6301998 w 12192000"/>
              <a:gd name="connsiteY131" fmla="*/ 989138 h 1203824"/>
              <a:gd name="connsiteX132" fmla="*/ 6452025 w 12192000"/>
              <a:gd name="connsiteY132" fmla="*/ 968489 h 1203824"/>
              <a:gd name="connsiteX133" fmla="*/ 6589205 w 12192000"/>
              <a:gd name="connsiteY133" fmla="*/ 939474 h 1203824"/>
              <a:gd name="connsiteX134" fmla="*/ 6631069 w 12192000"/>
              <a:gd name="connsiteY134" fmla="*/ 911222 h 1203824"/>
              <a:gd name="connsiteX135" fmla="*/ 6828274 w 12192000"/>
              <a:gd name="connsiteY135" fmla="*/ 942941 h 1203824"/>
              <a:gd name="connsiteX136" fmla="*/ 6900803 w 12192000"/>
              <a:gd name="connsiteY136" fmla="*/ 984140 h 1203824"/>
              <a:gd name="connsiteX137" fmla="*/ 7034668 w 12192000"/>
              <a:gd name="connsiteY137" fmla="*/ 1018665 h 1203824"/>
              <a:gd name="connsiteX138" fmla="*/ 7281067 w 12192000"/>
              <a:gd name="connsiteY138" fmla="*/ 966327 h 1203824"/>
              <a:gd name="connsiteX139" fmla="*/ 7412780 w 12192000"/>
              <a:gd name="connsiteY139" fmla="*/ 909206 h 1203824"/>
              <a:gd name="connsiteX140" fmla="*/ 7500327 w 12192000"/>
              <a:gd name="connsiteY140" fmla="*/ 894826 h 1203824"/>
              <a:gd name="connsiteX141" fmla="*/ 7662324 w 12192000"/>
              <a:gd name="connsiteY141" fmla="*/ 927415 h 1203824"/>
              <a:gd name="connsiteX142" fmla="*/ 7725334 w 12192000"/>
              <a:gd name="connsiteY142" fmla="*/ 924844 h 1203824"/>
              <a:gd name="connsiteX143" fmla="*/ 7833279 w 12192000"/>
              <a:gd name="connsiteY143" fmla="*/ 913031 h 1203824"/>
              <a:gd name="connsiteX144" fmla="*/ 7928605 w 12192000"/>
              <a:gd name="connsiteY144" fmla="*/ 881683 h 1203824"/>
              <a:gd name="connsiteX145" fmla="*/ 8146597 w 12192000"/>
              <a:gd name="connsiteY145" fmla="*/ 762968 h 1203824"/>
              <a:gd name="connsiteX146" fmla="*/ 8183577 w 12192000"/>
              <a:gd name="connsiteY146" fmla="*/ 749005 h 1203824"/>
              <a:gd name="connsiteX147" fmla="*/ 8250224 w 12192000"/>
              <a:gd name="connsiteY147" fmla="*/ 733642 h 1203824"/>
              <a:gd name="connsiteX148" fmla="*/ 8505929 w 12192000"/>
              <a:gd name="connsiteY148" fmla="*/ 626542 h 1203824"/>
              <a:gd name="connsiteX149" fmla="*/ 8564194 w 12192000"/>
              <a:gd name="connsiteY149" fmla="*/ 618796 h 1203824"/>
              <a:gd name="connsiteX150" fmla="*/ 8660705 w 12192000"/>
              <a:gd name="connsiteY150" fmla="*/ 611069 h 1203824"/>
              <a:gd name="connsiteX151" fmla="*/ 8762255 w 12192000"/>
              <a:gd name="connsiteY151" fmla="*/ 585060 h 1203824"/>
              <a:gd name="connsiteX152" fmla="*/ 8836439 w 12192000"/>
              <a:gd name="connsiteY152" fmla="*/ 566358 h 1203824"/>
              <a:gd name="connsiteX153" fmla="*/ 9050728 w 12192000"/>
              <a:gd name="connsiteY153" fmla="*/ 559575 h 1203824"/>
              <a:gd name="connsiteX154" fmla="*/ 9229627 w 12192000"/>
              <a:gd name="connsiteY154" fmla="*/ 557464 h 1203824"/>
              <a:gd name="connsiteX155" fmla="*/ 9253451 w 12192000"/>
              <a:gd name="connsiteY155" fmla="*/ 550855 h 1203824"/>
              <a:gd name="connsiteX156" fmla="*/ 9484214 w 12192000"/>
              <a:gd name="connsiteY156" fmla="*/ 498671 h 1203824"/>
              <a:gd name="connsiteX157" fmla="*/ 9582633 w 12192000"/>
              <a:gd name="connsiteY157" fmla="*/ 458384 h 1203824"/>
              <a:gd name="connsiteX158" fmla="*/ 9719670 w 12192000"/>
              <a:gd name="connsiteY158" fmla="*/ 415607 h 1203824"/>
              <a:gd name="connsiteX159" fmla="*/ 9871784 w 12192000"/>
              <a:gd name="connsiteY159" fmla="*/ 366147 h 1203824"/>
              <a:gd name="connsiteX160" fmla="*/ 9984494 w 12192000"/>
              <a:gd name="connsiteY160" fmla="*/ 336660 h 1203824"/>
              <a:gd name="connsiteX161" fmla="*/ 10154708 w 12192000"/>
              <a:gd name="connsiteY161" fmla="*/ 322193 h 1203824"/>
              <a:gd name="connsiteX162" fmla="*/ 10190446 w 12192000"/>
              <a:gd name="connsiteY162" fmla="*/ 325025 h 1203824"/>
              <a:gd name="connsiteX163" fmla="*/ 10530736 w 12192000"/>
              <a:gd name="connsiteY163" fmla="*/ 335953 h 1203824"/>
              <a:gd name="connsiteX164" fmla="*/ 10752157 w 12192000"/>
              <a:gd name="connsiteY164" fmla="*/ 305117 h 1203824"/>
              <a:gd name="connsiteX165" fmla="*/ 10824452 w 12192000"/>
              <a:gd name="connsiteY165" fmla="*/ 285927 h 1203824"/>
              <a:gd name="connsiteX166" fmla="*/ 10953152 w 12192000"/>
              <a:gd name="connsiteY166" fmla="*/ 228102 h 1203824"/>
              <a:gd name="connsiteX167" fmla="*/ 11011614 w 12192000"/>
              <a:gd name="connsiteY167" fmla="*/ 214096 h 1203824"/>
              <a:gd name="connsiteX168" fmla="*/ 11116031 w 12192000"/>
              <a:gd name="connsiteY168" fmla="*/ 195421 h 1203824"/>
              <a:gd name="connsiteX169" fmla="*/ 11344303 w 12192000"/>
              <a:gd name="connsiteY169" fmla="*/ 166629 h 1203824"/>
              <a:gd name="connsiteX170" fmla="*/ 11639050 w 12192000"/>
              <a:gd name="connsiteY170" fmla="*/ 108526 h 1203824"/>
              <a:gd name="connsiteX171" fmla="*/ 11757532 w 12192000"/>
              <a:gd name="connsiteY171" fmla="*/ 96530 h 1203824"/>
              <a:gd name="connsiteX172" fmla="*/ 11885799 w 12192000"/>
              <a:gd name="connsiteY172" fmla="*/ 86728 h 1203824"/>
              <a:gd name="connsiteX173" fmla="*/ 11922874 w 12192000"/>
              <a:gd name="connsiteY173" fmla="*/ 81060 h 1203824"/>
              <a:gd name="connsiteX174" fmla="*/ 12115331 w 12192000"/>
              <a:gd name="connsiteY174" fmla="*/ 33587 h 1203824"/>
              <a:gd name="connsiteX175" fmla="*/ 12158080 w 12192000"/>
              <a:gd name="connsiteY175" fmla="*/ 14081 h 120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2192000" h="1203824">
                <a:moveTo>
                  <a:pt x="12192000" y="0"/>
                </a:moveTo>
                <a:lnTo>
                  <a:pt x="12192000" y="463429"/>
                </a:lnTo>
                <a:lnTo>
                  <a:pt x="12190876" y="463512"/>
                </a:lnTo>
                <a:cubicBezTo>
                  <a:pt x="12153133" y="467010"/>
                  <a:pt x="12115042" y="473200"/>
                  <a:pt x="12077245" y="476327"/>
                </a:cubicBezTo>
                <a:cubicBezTo>
                  <a:pt x="12046307" y="479040"/>
                  <a:pt x="12015359" y="479114"/>
                  <a:pt x="11984517" y="479927"/>
                </a:cubicBezTo>
                <a:cubicBezTo>
                  <a:pt x="11973265" y="480210"/>
                  <a:pt x="11961485" y="476792"/>
                  <a:pt x="11951600" y="478957"/>
                </a:cubicBezTo>
                <a:cubicBezTo>
                  <a:pt x="11853497" y="501074"/>
                  <a:pt x="11777036" y="475730"/>
                  <a:pt x="11690904" y="471970"/>
                </a:cubicBezTo>
                <a:cubicBezTo>
                  <a:pt x="11600358" y="467893"/>
                  <a:pt x="11511400" y="454530"/>
                  <a:pt x="11413965" y="476172"/>
                </a:cubicBezTo>
                <a:cubicBezTo>
                  <a:pt x="11355010" y="489304"/>
                  <a:pt x="11299073" y="508237"/>
                  <a:pt x="11240739" y="523169"/>
                </a:cubicBezTo>
                <a:cubicBezTo>
                  <a:pt x="11219994" y="528395"/>
                  <a:pt x="11196384" y="531385"/>
                  <a:pt x="11175005" y="532169"/>
                </a:cubicBezTo>
                <a:cubicBezTo>
                  <a:pt x="11071819" y="536506"/>
                  <a:pt x="10971303" y="549336"/>
                  <a:pt x="10873726" y="580253"/>
                </a:cubicBezTo>
                <a:cubicBezTo>
                  <a:pt x="10856992" y="585473"/>
                  <a:pt x="10839156" y="590660"/>
                  <a:pt x="10821306" y="593207"/>
                </a:cubicBezTo>
                <a:cubicBezTo>
                  <a:pt x="10723500" y="607162"/>
                  <a:pt x="10626924" y="616976"/>
                  <a:pt x="10530811" y="612184"/>
                </a:cubicBezTo>
                <a:cubicBezTo>
                  <a:pt x="10498527" y="610559"/>
                  <a:pt x="10460885" y="619895"/>
                  <a:pt x="10426049" y="623354"/>
                </a:cubicBezTo>
                <a:cubicBezTo>
                  <a:pt x="10393740" y="626644"/>
                  <a:pt x="10360820" y="630774"/>
                  <a:pt x="10329156" y="630948"/>
                </a:cubicBezTo>
                <a:cubicBezTo>
                  <a:pt x="10282924" y="631125"/>
                  <a:pt x="10240698" y="636395"/>
                  <a:pt x="10194727" y="648617"/>
                </a:cubicBezTo>
                <a:cubicBezTo>
                  <a:pt x="10150847" y="660165"/>
                  <a:pt x="10102287" y="664450"/>
                  <a:pt x="10055906" y="671256"/>
                </a:cubicBezTo>
                <a:cubicBezTo>
                  <a:pt x="10004174" y="678826"/>
                  <a:pt x="9952442" y="686395"/>
                  <a:pt x="9900551" y="692855"/>
                </a:cubicBezTo>
                <a:cubicBezTo>
                  <a:pt x="9879793" y="695439"/>
                  <a:pt x="9855180" y="691398"/>
                  <a:pt x="9838464" y="696804"/>
                </a:cubicBezTo>
                <a:cubicBezTo>
                  <a:pt x="9784563" y="714690"/>
                  <a:pt x="9727517" y="710557"/>
                  <a:pt x="9672957" y="723816"/>
                </a:cubicBezTo>
                <a:cubicBezTo>
                  <a:pt x="9646220" y="730464"/>
                  <a:pt x="9614440" y="727257"/>
                  <a:pt x="9585066" y="730692"/>
                </a:cubicBezTo>
                <a:cubicBezTo>
                  <a:pt x="9537047" y="736221"/>
                  <a:pt x="9489294" y="743601"/>
                  <a:pt x="9441407" y="750055"/>
                </a:cubicBezTo>
                <a:cubicBezTo>
                  <a:pt x="9425674" y="752111"/>
                  <a:pt x="9410218" y="753561"/>
                  <a:pt x="9394459" y="755431"/>
                </a:cubicBezTo>
                <a:cubicBezTo>
                  <a:pt x="9380484" y="757048"/>
                  <a:pt x="9365611" y="757472"/>
                  <a:pt x="9352590" y="760650"/>
                </a:cubicBezTo>
                <a:cubicBezTo>
                  <a:pt x="9305415" y="772102"/>
                  <a:pt x="9259379" y="786411"/>
                  <a:pt x="9211614" y="796248"/>
                </a:cubicBezTo>
                <a:cubicBezTo>
                  <a:pt x="9170220" y="804796"/>
                  <a:pt x="9126523" y="807444"/>
                  <a:pt x="9084667" y="815303"/>
                </a:cubicBezTo>
                <a:cubicBezTo>
                  <a:pt x="9010868" y="829042"/>
                  <a:pt x="8937412" y="845188"/>
                  <a:pt x="8863666" y="859298"/>
                </a:cubicBezTo>
                <a:cubicBezTo>
                  <a:pt x="8847706" y="862330"/>
                  <a:pt x="8830271" y="860096"/>
                  <a:pt x="8813796" y="862070"/>
                </a:cubicBezTo>
                <a:cubicBezTo>
                  <a:pt x="8762262" y="868479"/>
                  <a:pt x="8710833" y="875626"/>
                  <a:pt x="8659351" y="882406"/>
                </a:cubicBezTo>
                <a:cubicBezTo>
                  <a:pt x="8630055" y="886396"/>
                  <a:pt x="8600505" y="891179"/>
                  <a:pt x="8571352" y="893639"/>
                </a:cubicBezTo>
                <a:cubicBezTo>
                  <a:pt x="8532843" y="896868"/>
                  <a:pt x="8497743" y="898476"/>
                  <a:pt x="8464106" y="918004"/>
                </a:cubicBezTo>
                <a:cubicBezTo>
                  <a:pt x="8412327" y="948238"/>
                  <a:pt x="8341122" y="949523"/>
                  <a:pt x="8278324" y="963769"/>
                </a:cubicBezTo>
                <a:cubicBezTo>
                  <a:pt x="8262086" y="967408"/>
                  <a:pt x="8245335" y="969987"/>
                  <a:pt x="8229128" y="973810"/>
                </a:cubicBezTo>
                <a:cubicBezTo>
                  <a:pt x="8199180" y="980915"/>
                  <a:pt x="8169646" y="988338"/>
                  <a:pt x="8139751" y="995815"/>
                </a:cubicBezTo>
                <a:cubicBezTo>
                  <a:pt x="8134478" y="997132"/>
                  <a:pt x="8128438" y="998185"/>
                  <a:pt x="8123571" y="999822"/>
                </a:cubicBezTo>
                <a:cubicBezTo>
                  <a:pt x="8078628" y="1014164"/>
                  <a:pt x="8034565" y="1029514"/>
                  <a:pt x="7988699" y="1042479"/>
                </a:cubicBezTo>
                <a:cubicBezTo>
                  <a:pt x="7966302" y="1048884"/>
                  <a:pt x="7941011" y="1052871"/>
                  <a:pt x="7917214" y="1054565"/>
                </a:cubicBezTo>
                <a:cubicBezTo>
                  <a:pt x="7847636" y="1059584"/>
                  <a:pt x="7779165" y="1067276"/>
                  <a:pt x="7710915" y="1084190"/>
                </a:cubicBezTo>
                <a:cubicBezTo>
                  <a:pt x="7683826" y="1090885"/>
                  <a:pt x="7652466" y="1090640"/>
                  <a:pt x="7622959" y="1093150"/>
                </a:cubicBezTo>
                <a:cubicBezTo>
                  <a:pt x="7552361" y="1098691"/>
                  <a:pt x="7481710" y="1103861"/>
                  <a:pt x="7410782" y="1109640"/>
                </a:cubicBezTo>
                <a:cubicBezTo>
                  <a:pt x="7366505" y="1113312"/>
                  <a:pt x="7322030" y="1118147"/>
                  <a:pt x="7277754" y="1121822"/>
                </a:cubicBezTo>
                <a:cubicBezTo>
                  <a:pt x="7226619" y="1125906"/>
                  <a:pt x="7175601" y="1128277"/>
                  <a:pt x="7124540" y="1132918"/>
                </a:cubicBezTo>
                <a:cubicBezTo>
                  <a:pt x="7066293" y="1138207"/>
                  <a:pt x="7008028" y="1145955"/>
                  <a:pt x="6949752" y="1151058"/>
                </a:cubicBezTo>
                <a:cubicBezTo>
                  <a:pt x="6843217" y="1160027"/>
                  <a:pt x="6736882" y="1167834"/>
                  <a:pt x="6630249" y="1176063"/>
                </a:cubicBezTo>
                <a:cubicBezTo>
                  <a:pt x="6526849" y="1184018"/>
                  <a:pt x="6423556" y="1192713"/>
                  <a:pt x="6320634" y="1198901"/>
                </a:cubicBezTo>
                <a:cubicBezTo>
                  <a:pt x="6277297" y="1201496"/>
                  <a:pt x="6235232" y="1197679"/>
                  <a:pt x="6192343" y="1198323"/>
                </a:cubicBezTo>
                <a:cubicBezTo>
                  <a:pt x="6117131" y="1199612"/>
                  <a:pt x="6041418" y="1202485"/>
                  <a:pt x="5966562" y="1203723"/>
                </a:cubicBezTo>
                <a:cubicBezTo>
                  <a:pt x="5933144" y="1204338"/>
                  <a:pt x="5900754" y="1201974"/>
                  <a:pt x="5867227" y="1201847"/>
                </a:cubicBezTo>
                <a:cubicBezTo>
                  <a:pt x="5788180" y="1201796"/>
                  <a:pt x="5708354" y="1203933"/>
                  <a:pt x="5630172" y="1202248"/>
                </a:cubicBezTo>
                <a:cubicBezTo>
                  <a:pt x="5535908" y="1200213"/>
                  <a:pt x="5442984" y="1194779"/>
                  <a:pt x="5348949" y="1191768"/>
                </a:cubicBezTo>
                <a:cubicBezTo>
                  <a:pt x="5313810" y="1190551"/>
                  <a:pt x="5277251" y="1192179"/>
                  <a:pt x="5241228" y="1192408"/>
                </a:cubicBezTo>
                <a:cubicBezTo>
                  <a:pt x="5151316" y="1192775"/>
                  <a:pt x="5061657" y="1192349"/>
                  <a:pt x="4971133" y="1193559"/>
                </a:cubicBezTo>
                <a:cubicBezTo>
                  <a:pt x="4937685" y="1193988"/>
                  <a:pt x="4903114" y="1199299"/>
                  <a:pt x="4869416" y="1200519"/>
                </a:cubicBezTo>
                <a:cubicBezTo>
                  <a:pt x="4830283" y="1201947"/>
                  <a:pt x="4791348" y="1202215"/>
                  <a:pt x="4753274" y="1200850"/>
                </a:cubicBezTo>
                <a:cubicBezTo>
                  <a:pt x="4705682" y="1199144"/>
                  <a:pt x="4659172" y="1194829"/>
                  <a:pt x="4611883" y="1192701"/>
                </a:cubicBezTo>
                <a:cubicBezTo>
                  <a:pt x="4533819" y="1189298"/>
                  <a:pt x="4455420" y="1186135"/>
                  <a:pt x="4376825" y="1184131"/>
                </a:cubicBezTo>
                <a:cubicBezTo>
                  <a:pt x="4347226" y="1183446"/>
                  <a:pt x="4315374" y="1187423"/>
                  <a:pt x="4285471" y="1187158"/>
                </a:cubicBezTo>
                <a:cubicBezTo>
                  <a:pt x="4145774" y="1185753"/>
                  <a:pt x="4006046" y="1184162"/>
                  <a:pt x="3866543" y="1181596"/>
                </a:cubicBezTo>
                <a:cubicBezTo>
                  <a:pt x="3794230" y="1180207"/>
                  <a:pt x="3723633" y="1175551"/>
                  <a:pt x="3651342" y="1174348"/>
                </a:cubicBezTo>
                <a:cubicBezTo>
                  <a:pt x="3607885" y="1173562"/>
                  <a:pt x="3561907" y="1178044"/>
                  <a:pt x="3518453" y="1177258"/>
                </a:cubicBezTo>
                <a:cubicBezTo>
                  <a:pt x="3478287" y="1176568"/>
                  <a:pt x="3440399" y="1171400"/>
                  <a:pt x="3400818" y="1169685"/>
                </a:cubicBezTo>
                <a:cubicBezTo>
                  <a:pt x="3279824" y="1164099"/>
                  <a:pt x="3157310" y="1160621"/>
                  <a:pt x="3037154" y="1153217"/>
                </a:cubicBezTo>
                <a:cubicBezTo>
                  <a:pt x="2978373" y="1149708"/>
                  <a:pt x="2922429" y="1140508"/>
                  <a:pt x="2866260" y="1132283"/>
                </a:cubicBezTo>
                <a:cubicBezTo>
                  <a:pt x="2771049" y="1118489"/>
                  <a:pt x="2677107" y="1103380"/>
                  <a:pt x="2582173" y="1088979"/>
                </a:cubicBezTo>
                <a:cubicBezTo>
                  <a:pt x="2511090" y="1078352"/>
                  <a:pt x="2447356" y="1063086"/>
                  <a:pt x="2395406" y="1035945"/>
                </a:cubicBezTo>
                <a:cubicBezTo>
                  <a:pt x="2371411" y="1023508"/>
                  <a:pt x="2331675" y="1015582"/>
                  <a:pt x="2294751" y="1014618"/>
                </a:cubicBezTo>
                <a:cubicBezTo>
                  <a:pt x="2228580" y="1012920"/>
                  <a:pt x="2177384" y="998698"/>
                  <a:pt x="2122944" y="984751"/>
                </a:cubicBezTo>
                <a:cubicBezTo>
                  <a:pt x="2054121" y="967003"/>
                  <a:pt x="1981585" y="951294"/>
                  <a:pt x="1905504" y="941380"/>
                </a:cubicBezTo>
                <a:cubicBezTo>
                  <a:pt x="1830544" y="931682"/>
                  <a:pt x="1747929" y="932141"/>
                  <a:pt x="1671045" y="924228"/>
                </a:cubicBezTo>
                <a:cubicBezTo>
                  <a:pt x="1625936" y="919523"/>
                  <a:pt x="1585613" y="907528"/>
                  <a:pt x="1543856" y="898190"/>
                </a:cubicBezTo>
                <a:cubicBezTo>
                  <a:pt x="1502093" y="888855"/>
                  <a:pt x="1460606" y="878913"/>
                  <a:pt x="1419784" y="868500"/>
                </a:cubicBezTo>
                <a:cubicBezTo>
                  <a:pt x="1397486" y="862806"/>
                  <a:pt x="1378078" y="854435"/>
                  <a:pt x="1355116" y="849214"/>
                </a:cubicBezTo>
                <a:cubicBezTo>
                  <a:pt x="1311848" y="839527"/>
                  <a:pt x="1265353" y="832754"/>
                  <a:pt x="1223713" y="821702"/>
                </a:cubicBezTo>
                <a:cubicBezTo>
                  <a:pt x="1183577" y="811001"/>
                  <a:pt x="1138864" y="809072"/>
                  <a:pt x="1094193" y="804872"/>
                </a:cubicBezTo>
                <a:cubicBezTo>
                  <a:pt x="1060244" y="801784"/>
                  <a:pt x="1034230" y="787936"/>
                  <a:pt x="1001115" y="783030"/>
                </a:cubicBezTo>
                <a:cubicBezTo>
                  <a:pt x="953853" y="775990"/>
                  <a:pt x="916853" y="764276"/>
                  <a:pt x="879548" y="747884"/>
                </a:cubicBezTo>
                <a:cubicBezTo>
                  <a:pt x="837586" y="729513"/>
                  <a:pt x="770061" y="725929"/>
                  <a:pt x="711163" y="719039"/>
                </a:cubicBezTo>
                <a:cubicBezTo>
                  <a:pt x="661152" y="713146"/>
                  <a:pt x="604343" y="715774"/>
                  <a:pt x="557941" y="707101"/>
                </a:cubicBezTo>
                <a:cubicBezTo>
                  <a:pt x="525381" y="700984"/>
                  <a:pt x="499355" y="684493"/>
                  <a:pt x="480347" y="668702"/>
                </a:cubicBezTo>
                <a:cubicBezTo>
                  <a:pt x="437718" y="632865"/>
                  <a:pt x="370204" y="616630"/>
                  <a:pt x="296224" y="603583"/>
                </a:cubicBezTo>
                <a:cubicBezTo>
                  <a:pt x="220741" y="590184"/>
                  <a:pt x="148480" y="573869"/>
                  <a:pt x="72689" y="560892"/>
                </a:cubicBezTo>
                <a:lnTo>
                  <a:pt x="0" y="543486"/>
                </a:lnTo>
                <a:lnTo>
                  <a:pt x="0" y="384357"/>
                </a:lnTo>
                <a:lnTo>
                  <a:pt x="51784" y="393937"/>
                </a:lnTo>
                <a:cubicBezTo>
                  <a:pt x="104770" y="397707"/>
                  <a:pt x="153378" y="409086"/>
                  <a:pt x="205561" y="414859"/>
                </a:cubicBezTo>
                <a:cubicBezTo>
                  <a:pt x="254062" y="420400"/>
                  <a:pt x="305001" y="422574"/>
                  <a:pt x="354391" y="426667"/>
                </a:cubicBezTo>
                <a:cubicBezTo>
                  <a:pt x="386450" y="429269"/>
                  <a:pt x="420771" y="429847"/>
                  <a:pt x="448281" y="436308"/>
                </a:cubicBezTo>
                <a:cubicBezTo>
                  <a:pt x="499904" y="448391"/>
                  <a:pt x="551004" y="446576"/>
                  <a:pt x="611518" y="434166"/>
                </a:cubicBezTo>
                <a:cubicBezTo>
                  <a:pt x="654695" y="425361"/>
                  <a:pt x="702395" y="422710"/>
                  <a:pt x="746076" y="422520"/>
                </a:cubicBezTo>
                <a:cubicBezTo>
                  <a:pt x="798481" y="422218"/>
                  <a:pt x="848400" y="419817"/>
                  <a:pt x="902724" y="409989"/>
                </a:cubicBezTo>
                <a:cubicBezTo>
                  <a:pt x="977291" y="396518"/>
                  <a:pt x="1048428" y="397321"/>
                  <a:pt x="1113854" y="414230"/>
                </a:cubicBezTo>
                <a:cubicBezTo>
                  <a:pt x="1184155" y="432145"/>
                  <a:pt x="1258677" y="446437"/>
                  <a:pt x="1333449" y="459938"/>
                </a:cubicBezTo>
                <a:cubicBezTo>
                  <a:pt x="1354772" y="463883"/>
                  <a:pt x="1385284" y="463304"/>
                  <a:pt x="1408608" y="458278"/>
                </a:cubicBezTo>
                <a:cubicBezTo>
                  <a:pt x="1483492" y="441930"/>
                  <a:pt x="1561495" y="427025"/>
                  <a:pt x="1630191" y="403061"/>
                </a:cubicBezTo>
                <a:cubicBezTo>
                  <a:pt x="1735315" y="366348"/>
                  <a:pt x="1840887" y="337881"/>
                  <a:pt x="1956289" y="332366"/>
                </a:cubicBezTo>
                <a:cubicBezTo>
                  <a:pt x="1986669" y="330865"/>
                  <a:pt x="2019100" y="336056"/>
                  <a:pt x="2042814" y="344002"/>
                </a:cubicBezTo>
                <a:cubicBezTo>
                  <a:pt x="2085261" y="358150"/>
                  <a:pt x="2126350" y="370413"/>
                  <a:pt x="2183420" y="369635"/>
                </a:cubicBezTo>
                <a:cubicBezTo>
                  <a:pt x="2235035" y="368879"/>
                  <a:pt x="2279659" y="405942"/>
                  <a:pt x="2269566" y="439859"/>
                </a:cubicBezTo>
                <a:cubicBezTo>
                  <a:pt x="2258267" y="478101"/>
                  <a:pt x="2277762" y="504964"/>
                  <a:pt x="2331129" y="524163"/>
                </a:cubicBezTo>
                <a:cubicBezTo>
                  <a:pt x="2352980" y="531807"/>
                  <a:pt x="2364861" y="546162"/>
                  <a:pt x="2385112" y="555357"/>
                </a:cubicBezTo>
                <a:cubicBezTo>
                  <a:pt x="2401860" y="562976"/>
                  <a:pt x="2421927" y="570875"/>
                  <a:pt x="2444033" y="572629"/>
                </a:cubicBezTo>
                <a:cubicBezTo>
                  <a:pt x="2483469" y="575878"/>
                  <a:pt x="2509763" y="584022"/>
                  <a:pt x="2525979" y="603233"/>
                </a:cubicBezTo>
                <a:cubicBezTo>
                  <a:pt x="2549282" y="631254"/>
                  <a:pt x="2578520" y="657481"/>
                  <a:pt x="2603911" y="684825"/>
                </a:cubicBezTo>
                <a:cubicBezTo>
                  <a:pt x="2618910" y="700624"/>
                  <a:pt x="2643515" y="707120"/>
                  <a:pt x="2678828" y="706990"/>
                </a:cubicBezTo>
                <a:cubicBezTo>
                  <a:pt x="2699243" y="707100"/>
                  <a:pt x="2725615" y="705603"/>
                  <a:pt x="2738094" y="711376"/>
                </a:cubicBezTo>
                <a:cubicBezTo>
                  <a:pt x="2805960" y="742855"/>
                  <a:pt x="2895980" y="733032"/>
                  <a:pt x="2983806" y="728243"/>
                </a:cubicBezTo>
                <a:cubicBezTo>
                  <a:pt x="2993929" y="727744"/>
                  <a:pt x="3004007" y="726871"/>
                  <a:pt x="3013997" y="725446"/>
                </a:cubicBezTo>
                <a:cubicBezTo>
                  <a:pt x="3136002" y="707474"/>
                  <a:pt x="3250133" y="713470"/>
                  <a:pt x="3364419" y="720577"/>
                </a:cubicBezTo>
                <a:cubicBezTo>
                  <a:pt x="3394563" y="722507"/>
                  <a:pt x="3428050" y="719807"/>
                  <a:pt x="3460521" y="717628"/>
                </a:cubicBezTo>
                <a:cubicBezTo>
                  <a:pt x="3545330" y="712137"/>
                  <a:pt x="3633314" y="698262"/>
                  <a:pt x="3710982" y="714182"/>
                </a:cubicBezTo>
                <a:cubicBezTo>
                  <a:pt x="3772122" y="726607"/>
                  <a:pt x="3825029" y="745116"/>
                  <a:pt x="3850961" y="778802"/>
                </a:cubicBezTo>
                <a:cubicBezTo>
                  <a:pt x="3868395" y="801427"/>
                  <a:pt x="3898481" y="813185"/>
                  <a:pt x="3946286" y="816372"/>
                </a:cubicBezTo>
                <a:cubicBezTo>
                  <a:pt x="3987480" y="819179"/>
                  <a:pt x="4025130" y="827781"/>
                  <a:pt x="4065132" y="832459"/>
                </a:cubicBezTo>
                <a:cubicBezTo>
                  <a:pt x="4086246" y="834922"/>
                  <a:pt x="4110400" y="838274"/>
                  <a:pt x="4132173" y="835167"/>
                </a:cubicBezTo>
                <a:cubicBezTo>
                  <a:pt x="4190358" y="826865"/>
                  <a:pt x="4249453" y="817300"/>
                  <a:pt x="4305858" y="804156"/>
                </a:cubicBezTo>
                <a:cubicBezTo>
                  <a:pt x="4334041" y="797490"/>
                  <a:pt x="4360739" y="782919"/>
                  <a:pt x="4382131" y="769481"/>
                </a:cubicBezTo>
                <a:cubicBezTo>
                  <a:pt x="4404161" y="755388"/>
                  <a:pt x="4425552" y="747047"/>
                  <a:pt x="4453289" y="752531"/>
                </a:cubicBezTo>
                <a:cubicBezTo>
                  <a:pt x="4522267" y="766292"/>
                  <a:pt x="4590589" y="780524"/>
                  <a:pt x="4657971" y="795835"/>
                </a:cubicBezTo>
                <a:cubicBezTo>
                  <a:pt x="4669645" y="798513"/>
                  <a:pt x="4675987" y="807238"/>
                  <a:pt x="4682399" y="813876"/>
                </a:cubicBezTo>
                <a:cubicBezTo>
                  <a:pt x="4712325" y="844914"/>
                  <a:pt x="4739115" y="876968"/>
                  <a:pt x="4771814" y="907046"/>
                </a:cubicBezTo>
                <a:cubicBezTo>
                  <a:pt x="4783117" y="917329"/>
                  <a:pt x="4807945" y="922850"/>
                  <a:pt x="4827520" y="929876"/>
                </a:cubicBezTo>
                <a:cubicBezTo>
                  <a:pt x="4833681" y="932206"/>
                  <a:pt x="4845543" y="931081"/>
                  <a:pt x="4849942" y="933851"/>
                </a:cubicBezTo>
                <a:cubicBezTo>
                  <a:pt x="4888949" y="959631"/>
                  <a:pt x="4951287" y="954890"/>
                  <a:pt x="5009626" y="957896"/>
                </a:cubicBezTo>
                <a:cubicBezTo>
                  <a:pt x="5059523" y="960407"/>
                  <a:pt x="5111928" y="960104"/>
                  <a:pt x="5158711" y="963814"/>
                </a:cubicBezTo>
                <a:cubicBezTo>
                  <a:pt x="5231307" y="969696"/>
                  <a:pt x="5298173" y="973751"/>
                  <a:pt x="5376427" y="963151"/>
                </a:cubicBezTo>
                <a:cubicBezTo>
                  <a:pt x="5408579" y="958754"/>
                  <a:pt x="5448461" y="970245"/>
                  <a:pt x="5475787" y="980508"/>
                </a:cubicBezTo>
                <a:cubicBezTo>
                  <a:pt x="5528518" y="1000363"/>
                  <a:pt x="5584839" y="1001958"/>
                  <a:pt x="5653401" y="987268"/>
                </a:cubicBezTo>
                <a:cubicBezTo>
                  <a:pt x="5676008" y="982341"/>
                  <a:pt x="5702558" y="984595"/>
                  <a:pt x="5726340" y="985357"/>
                </a:cubicBezTo>
                <a:cubicBezTo>
                  <a:pt x="5748643" y="985952"/>
                  <a:pt x="5770110" y="988364"/>
                  <a:pt x="5790563" y="991300"/>
                </a:cubicBezTo>
                <a:cubicBezTo>
                  <a:pt x="5815128" y="994969"/>
                  <a:pt x="5845522" y="996110"/>
                  <a:pt x="5860260" y="1004958"/>
                </a:cubicBezTo>
                <a:cubicBezTo>
                  <a:pt x="5906803" y="1032493"/>
                  <a:pt x="5977069" y="1037385"/>
                  <a:pt x="6042101" y="1036226"/>
                </a:cubicBezTo>
                <a:cubicBezTo>
                  <a:pt x="6128232" y="1034888"/>
                  <a:pt x="6222269" y="1027704"/>
                  <a:pt x="6301998" y="989138"/>
                </a:cubicBezTo>
                <a:cubicBezTo>
                  <a:pt x="6349672" y="965909"/>
                  <a:pt x="6396952" y="955198"/>
                  <a:pt x="6452025" y="968489"/>
                </a:cubicBezTo>
                <a:cubicBezTo>
                  <a:pt x="6489401" y="977695"/>
                  <a:pt x="6558002" y="960731"/>
                  <a:pt x="6589205" y="939474"/>
                </a:cubicBezTo>
                <a:cubicBezTo>
                  <a:pt x="6600499" y="931821"/>
                  <a:pt x="6612148" y="924116"/>
                  <a:pt x="6631069" y="911222"/>
                </a:cubicBezTo>
                <a:cubicBezTo>
                  <a:pt x="6674305" y="951313"/>
                  <a:pt x="6752346" y="944332"/>
                  <a:pt x="6828274" y="942941"/>
                </a:cubicBezTo>
                <a:cubicBezTo>
                  <a:pt x="6874780" y="942157"/>
                  <a:pt x="6889173" y="963896"/>
                  <a:pt x="6900803" y="984140"/>
                </a:cubicBezTo>
                <a:cubicBezTo>
                  <a:pt x="6921316" y="1020676"/>
                  <a:pt x="6959796" y="1032557"/>
                  <a:pt x="7034668" y="1018665"/>
                </a:cubicBezTo>
                <a:cubicBezTo>
                  <a:pt x="7117337" y="1003282"/>
                  <a:pt x="7199637" y="985309"/>
                  <a:pt x="7281067" y="966327"/>
                </a:cubicBezTo>
                <a:cubicBezTo>
                  <a:pt x="7332521" y="954266"/>
                  <a:pt x="7378029" y="936255"/>
                  <a:pt x="7412780" y="909206"/>
                </a:cubicBezTo>
                <a:cubicBezTo>
                  <a:pt x="7446535" y="882864"/>
                  <a:pt x="7455445" y="884046"/>
                  <a:pt x="7500327" y="894826"/>
                </a:cubicBezTo>
                <a:cubicBezTo>
                  <a:pt x="7552743" y="907363"/>
                  <a:pt x="7606735" y="918164"/>
                  <a:pt x="7662324" y="927415"/>
                </a:cubicBezTo>
                <a:cubicBezTo>
                  <a:pt x="7679867" y="930387"/>
                  <a:pt x="7704114" y="926740"/>
                  <a:pt x="7725334" y="924844"/>
                </a:cubicBezTo>
                <a:cubicBezTo>
                  <a:pt x="7761320" y="921787"/>
                  <a:pt x="7798617" y="920242"/>
                  <a:pt x="7833279" y="913031"/>
                </a:cubicBezTo>
                <a:cubicBezTo>
                  <a:pt x="7866516" y="906023"/>
                  <a:pt x="7898634" y="893700"/>
                  <a:pt x="7928605" y="881683"/>
                </a:cubicBezTo>
                <a:cubicBezTo>
                  <a:pt x="8012311" y="848025"/>
                  <a:pt x="8088138" y="810205"/>
                  <a:pt x="8146597" y="762968"/>
                </a:cubicBezTo>
                <a:cubicBezTo>
                  <a:pt x="8154091" y="756800"/>
                  <a:pt x="8170249" y="752606"/>
                  <a:pt x="8183577" y="749005"/>
                </a:cubicBezTo>
                <a:cubicBezTo>
                  <a:pt x="8205312" y="743071"/>
                  <a:pt x="8227788" y="737222"/>
                  <a:pt x="8250224" y="733642"/>
                </a:cubicBezTo>
                <a:cubicBezTo>
                  <a:pt x="8359189" y="716209"/>
                  <a:pt x="8441164" y="678078"/>
                  <a:pt x="8505929" y="626542"/>
                </a:cubicBezTo>
                <a:cubicBezTo>
                  <a:pt x="8524585" y="611796"/>
                  <a:pt x="8540107" y="608259"/>
                  <a:pt x="8564194" y="618796"/>
                </a:cubicBezTo>
                <a:cubicBezTo>
                  <a:pt x="8592162" y="631043"/>
                  <a:pt x="8628032" y="619507"/>
                  <a:pt x="8660705" y="611069"/>
                </a:cubicBezTo>
                <a:cubicBezTo>
                  <a:pt x="8694442" y="602479"/>
                  <a:pt x="8728514" y="593651"/>
                  <a:pt x="8762255" y="585060"/>
                </a:cubicBezTo>
                <a:cubicBezTo>
                  <a:pt x="8787227" y="578855"/>
                  <a:pt x="8811899" y="573069"/>
                  <a:pt x="8836439" y="566358"/>
                </a:cubicBezTo>
                <a:cubicBezTo>
                  <a:pt x="8912856" y="545447"/>
                  <a:pt x="8983243" y="538425"/>
                  <a:pt x="9050728" y="559575"/>
                </a:cubicBezTo>
                <a:cubicBezTo>
                  <a:pt x="9102219" y="575830"/>
                  <a:pt x="9164950" y="573868"/>
                  <a:pt x="9229627" y="557464"/>
                </a:cubicBezTo>
                <a:cubicBezTo>
                  <a:pt x="9237706" y="555368"/>
                  <a:pt x="9247529" y="550190"/>
                  <a:pt x="9253451" y="550855"/>
                </a:cubicBezTo>
                <a:cubicBezTo>
                  <a:pt x="9342568" y="560232"/>
                  <a:pt x="9405310" y="512383"/>
                  <a:pt x="9484214" y="498671"/>
                </a:cubicBezTo>
                <a:cubicBezTo>
                  <a:pt x="9519035" y="492570"/>
                  <a:pt x="9552778" y="473783"/>
                  <a:pt x="9582633" y="458384"/>
                </a:cubicBezTo>
                <a:cubicBezTo>
                  <a:pt x="9623689" y="437231"/>
                  <a:pt x="9660183" y="417297"/>
                  <a:pt x="9719670" y="415607"/>
                </a:cubicBezTo>
                <a:cubicBezTo>
                  <a:pt x="9779189" y="414101"/>
                  <a:pt x="9830940" y="393878"/>
                  <a:pt x="9871784" y="366147"/>
                </a:cubicBezTo>
                <a:cubicBezTo>
                  <a:pt x="9903014" y="345075"/>
                  <a:pt x="9939570" y="338349"/>
                  <a:pt x="9984494" y="336660"/>
                </a:cubicBezTo>
                <a:cubicBezTo>
                  <a:pt x="10040642" y="334503"/>
                  <a:pt x="10098165" y="326674"/>
                  <a:pt x="10154708" y="322193"/>
                </a:cubicBezTo>
                <a:cubicBezTo>
                  <a:pt x="10166953" y="321201"/>
                  <a:pt x="10182669" y="321603"/>
                  <a:pt x="10190446" y="325025"/>
                </a:cubicBezTo>
                <a:cubicBezTo>
                  <a:pt x="10285769" y="367692"/>
                  <a:pt x="10408999" y="350677"/>
                  <a:pt x="10530736" y="335953"/>
                </a:cubicBezTo>
                <a:cubicBezTo>
                  <a:pt x="10604506" y="327127"/>
                  <a:pt x="10678397" y="316584"/>
                  <a:pt x="10752157" y="305117"/>
                </a:cubicBezTo>
                <a:cubicBezTo>
                  <a:pt x="10777120" y="301365"/>
                  <a:pt x="10803110" y="294636"/>
                  <a:pt x="10824452" y="285927"/>
                </a:cubicBezTo>
                <a:cubicBezTo>
                  <a:pt x="10868837" y="267698"/>
                  <a:pt x="10909147" y="246465"/>
                  <a:pt x="10953152" y="228102"/>
                </a:cubicBezTo>
                <a:cubicBezTo>
                  <a:pt x="10969622" y="221030"/>
                  <a:pt x="10991730" y="217688"/>
                  <a:pt x="11011614" y="214096"/>
                </a:cubicBezTo>
                <a:cubicBezTo>
                  <a:pt x="11046743" y="207573"/>
                  <a:pt x="11086641" y="206412"/>
                  <a:pt x="11116031" y="195421"/>
                </a:cubicBezTo>
                <a:cubicBezTo>
                  <a:pt x="11192467" y="166956"/>
                  <a:pt x="11266913" y="160299"/>
                  <a:pt x="11344303" y="166629"/>
                </a:cubicBezTo>
                <a:cubicBezTo>
                  <a:pt x="11452657" y="175527"/>
                  <a:pt x="11551626" y="159519"/>
                  <a:pt x="11639050" y="108526"/>
                </a:cubicBezTo>
                <a:cubicBezTo>
                  <a:pt x="11678385" y="85543"/>
                  <a:pt x="11720243" y="87879"/>
                  <a:pt x="11757532" y="96530"/>
                </a:cubicBezTo>
                <a:cubicBezTo>
                  <a:pt x="11800499" y="106640"/>
                  <a:pt x="11840704" y="105056"/>
                  <a:pt x="11885799" y="86728"/>
                </a:cubicBezTo>
                <a:cubicBezTo>
                  <a:pt x="11895784" y="82659"/>
                  <a:pt x="11910604" y="81867"/>
                  <a:pt x="11922874" y="81060"/>
                </a:cubicBezTo>
                <a:cubicBezTo>
                  <a:pt x="11992783" y="75806"/>
                  <a:pt x="12063500" y="73647"/>
                  <a:pt x="12115331" y="33587"/>
                </a:cubicBezTo>
                <a:cubicBezTo>
                  <a:pt x="12125500" y="25715"/>
                  <a:pt x="12143693" y="20477"/>
                  <a:pt x="12158080" y="1408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6574781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BB6B118-A21B-4384-85C0-E2497B788547}"/>
              </a:ext>
            </a:extLst>
          </p:cNvPr>
          <p:cNvSpPr/>
          <p:nvPr/>
        </p:nvSpPr>
        <p:spPr>
          <a:xfrm>
            <a:off x="507544" y="448407"/>
            <a:ext cx="8191500" cy="596118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Perpetua"/>
              <a:ea typeface="+mn-ea"/>
              <a:cs typeface="+mn-cs"/>
            </a:endParaRPr>
          </a:p>
        </p:txBody>
      </p:sp>
      <p:sp>
        <p:nvSpPr>
          <p:cNvPr id="5" name="Oval 4">
            <a:extLst>
              <a:ext uri="{FF2B5EF4-FFF2-40B4-BE49-F238E27FC236}">
                <a16:creationId xmlns:a16="http://schemas.microsoft.com/office/drawing/2014/main" id="{3FB92D8F-617B-48AB-BC2B-F93330237792}"/>
              </a:ext>
            </a:extLst>
          </p:cNvPr>
          <p:cNvSpPr/>
          <p:nvPr/>
        </p:nvSpPr>
        <p:spPr>
          <a:xfrm>
            <a:off x="2204728" y="1599452"/>
            <a:ext cx="4769879" cy="3619089"/>
          </a:xfrm>
          <a:prstGeom prst="ellipse">
            <a:avLst/>
          </a:prstGeom>
          <a:noFill/>
          <a:ln w="76200">
            <a:solidFill>
              <a:srgbClr val="001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Perpetua"/>
              <a:ea typeface="+mn-ea"/>
              <a:cs typeface="+mn-cs"/>
            </a:endParaRPr>
          </a:p>
        </p:txBody>
      </p:sp>
      <p:sp>
        <p:nvSpPr>
          <p:cNvPr id="6" name="Oval 5">
            <a:extLst>
              <a:ext uri="{FF2B5EF4-FFF2-40B4-BE49-F238E27FC236}">
                <a16:creationId xmlns:a16="http://schemas.microsoft.com/office/drawing/2014/main" id="{46968FE1-B513-46AA-8B43-874C74DB1032}"/>
              </a:ext>
            </a:extLst>
          </p:cNvPr>
          <p:cNvSpPr/>
          <p:nvPr/>
        </p:nvSpPr>
        <p:spPr>
          <a:xfrm>
            <a:off x="3888808" y="2754154"/>
            <a:ext cx="1443514" cy="1323975"/>
          </a:xfrm>
          <a:prstGeom prst="ellipse">
            <a:avLst/>
          </a:prstGeom>
          <a:solidFill>
            <a:srgbClr val="FFFF00"/>
          </a:solidFill>
          <a:ln w="38100">
            <a:solidFill>
              <a:srgbClr val="001B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Perpetua"/>
              <a:ea typeface="+mn-ea"/>
              <a:cs typeface="+mn-cs"/>
            </a:endParaRPr>
          </a:p>
        </p:txBody>
      </p:sp>
      <p:sp>
        <p:nvSpPr>
          <p:cNvPr id="7" name="TextBox 6">
            <a:extLst>
              <a:ext uri="{FF2B5EF4-FFF2-40B4-BE49-F238E27FC236}">
                <a16:creationId xmlns:a16="http://schemas.microsoft.com/office/drawing/2014/main" id="{9DE8344E-B2B7-4A5F-9899-6A4040E852A8}"/>
              </a:ext>
            </a:extLst>
          </p:cNvPr>
          <p:cNvSpPr txBox="1"/>
          <p:nvPr/>
        </p:nvSpPr>
        <p:spPr>
          <a:xfrm>
            <a:off x="4025622" y="3117376"/>
            <a:ext cx="1165704" cy="64633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225" normalizeH="0" baseline="0" noProof="0" dirty="0">
                <a:ln>
                  <a:noFill/>
                </a:ln>
                <a:solidFill>
                  <a:srgbClr val="0035DE"/>
                </a:solidFill>
                <a:effectLst/>
                <a:uLnTx/>
                <a:uFillTx/>
                <a:latin typeface="DFYaYiW6-B5" panose="040B0609000000000000" pitchFamily="81" charset="-120"/>
                <a:ea typeface="DFYaYiW6-B5" panose="040B0609000000000000" pitchFamily="81" charset="-120"/>
                <a:cs typeface="+mn-cs"/>
              </a:rPr>
              <a:t>寶座</a:t>
            </a:r>
            <a:endParaRPr kumimoji="0" lang="en-US" sz="3600" b="0" i="0" u="none" strike="noStrike" kern="1200" cap="none" spc="225" normalizeH="0" baseline="0" noProof="0" dirty="0">
              <a:ln>
                <a:noFill/>
              </a:ln>
              <a:solidFill>
                <a:srgbClr val="0035DE"/>
              </a:solidFill>
              <a:effectLst/>
              <a:uLnTx/>
              <a:uFillTx/>
              <a:latin typeface="DFYaYiW6-B5" panose="040B0609000000000000" pitchFamily="81" charset="-120"/>
              <a:ea typeface="DFYaYiW6-B5" panose="040B0609000000000000" pitchFamily="81" charset="-120"/>
              <a:cs typeface="+mn-cs"/>
            </a:endParaRPr>
          </a:p>
        </p:txBody>
      </p:sp>
      <p:cxnSp>
        <p:nvCxnSpPr>
          <p:cNvPr id="10" name="Straight Arrow Connector 9">
            <a:extLst>
              <a:ext uri="{FF2B5EF4-FFF2-40B4-BE49-F238E27FC236}">
                <a16:creationId xmlns:a16="http://schemas.microsoft.com/office/drawing/2014/main" id="{54DA35E9-0E82-4E05-8A97-2302C953785E}"/>
              </a:ext>
            </a:extLst>
          </p:cNvPr>
          <p:cNvCxnSpPr>
            <a:cxnSpLocks/>
          </p:cNvCxnSpPr>
          <p:nvPr/>
        </p:nvCxnSpPr>
        <p:spPr>
          <a:xfrm flipH="1">
            <a:off x="1132023" y="3403956"/>
            <a:ext cx="2739867" cy="1007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949A598-909F-4CA9-952E-35044FEEE111}"/>
              </a:ext>
            </a:extLst>
          </p:cNvPr>
          <p:cNvCxnSpPr>
            <a:cxnSpLocks/>
          </p:cNvCxnSpPr>
          <p:nvPr/>
        </p:nvCxnSpPr>
        <p:spPr>
          <a:xfrm flipH="1" flipV="1">
            <a:off x="4580876" y="1086483"/>
            <a:ext cx="27251" cy="1513523"/>
          </a:xfrm>
          <a:prstGeom prst="straightConnector1">
            <a:avLst/>
          </a:prstGeom>
          <a:ln w="57150">
            <a:solidFill>
              <a:srgbClr val="3A43F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6ED416-2D32-436D-AE1A-397DF1075648}"/>
              </a:ext>
            </a:extLst>
          </p:cNvPr>
          <p:cNvCxnSpPr>
            <a:cxnSpLocks/>
          </p:cNvCxnSpPr>
          <p:nvPr/>
        </p:nvCxnSpPr>
        <p:spPr>
          <a:xfrm flipH="1">
            <a:off x="2452050" y="3855770"/>
            <a:ext cx="1596656" cy="1233973"/>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DF35B92-D497-4294-AAD2-C682066E3546}"/>
              </a:ext>
            </a:extLst>
          </p:cNvPr>
          <p:cNvCxnSpPr>
            <a:cxnSpLocks/>
          </p:cNvCxnSpPr>
          <p:nvPr/>
        </p:nvCxnSpPr>
        <p:spPr>
          <a:xfrm flipH="1" flipV="1">
            <a:off x="2269211" y="1606802"/>
            <a:ext cx="1802436" cy="1328963"/>
          </a:xfrm>
          <a:prstGeom prst="straightConnector1">
            <a:avLst/>
          </a:prstGeom>
          <a:ln w="57150">
            <a:solidFill>
              <a:schemeClr val="accent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9DFF84F-0F2F-4B98-818E-D6088DDC9A30}"/>
              </a:ext>
            </a:extLst>
          </p:cNvPr>
          <p:cNvCxnSpPr>
            <a:cxnSpLocks/>
          </p:cNvCxnSpPr>
          <p:nvPr/>
        </p:nvCxnSpPr>
        <p:spPr>
          <a:xfrm>
            <a:off x="5182353" y="3855955"/>
            <a:ext cx="1733515" cy="1260442"/>
          </a:xfrm>
          <a:prstGeom prst="straightConnector1">
            <a:avLst/>
          </a:prstGeom>
          <a:ln w="57150">
            <a:solidFill>
              <a:srgbClr val="2D051A"/>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075A601-2A3D-48EA-B50C-0754B020F615}"/>
              </a:ext>
            </a:extLst>
          </p:cNvPr>
          <p:cNvCxnSpPr>
            <a:cxnSpLocks/>
          </p:cNvCxnSpPr>
          <p:nvPr/>
        </p:nvCxnSpPr>
        <p:spPr>
          <a:xfrm flipV="1">
            <a:off x="5130632" y="1619456"/>
            <a:ext cx="1696970" cy="1325406"/>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9243DD1-D234-4F64-A714-C8B80DF8273B}"/>
              </a:ext>
            </a:extLst>
          </p:cNvPr>
          <p:cNvSpPr txBox="1"/>
          <p:nvPr/>
        </p:nvSpPr>
        <p:spPr>
          <a:xfrm>
            <a:off x="2069892" y="2132099"/>
            <a:ext cx="5109091" cy="584775"/>
          </a:xfrm>
          <a:prstGeom prst="rect">
            <a:avLst/>
          </a:prstGeom>
          <a:solidFill>
            <a:schemeClr val="bg1"/>
          </a:solid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srgbClr val="000022"/>
                </a:solidFill>
                <a:effectLst/>
                <a:uLnTx/>
                <a:uFillTx/>
                <a:latin typeface="DFYaYiW6-B5" panose="040B0609000000000000" pitchFamily="81" charset="-120"/>
                <a:ea typeface="DFYaYiW6-B5" panose="040B0609000000000000" pitchFamily="81" charset="-120"/>
                <a:cs typeface="Times New Roman" panose="02020603050405020304" pitchFamily="18" charset="0"/>
              </a:rPr>
              <a:t>七個印，七個號，和七個碗</a:t>
            </a:r>
            <a:endParaRPr kumimoji="0" lang="en-US" sz="3200" b="0" i="0" u="none" strike="noStrike" kern="1200" cap="none" spc="0" normalizeH="0" baseline="0" noProof="0" dirty="0">
              <a:ln>
                <a:noFill/>
              </a:ln>
              <a:solidFill>
                <a:prstClr val="black"/>
              </a:solidFill>
              <a:effectLst/>
              <a:uLnTx/>
              <a:uFillTx/>
              <a:latin typeface="DFYaYiW6-B5" panose="040B0609000000000000" pitchFamily="81" charset="-120"/>
              <a:ea typeface="DFYaYiW6-B5" panose="040B0609000000000000" pitchFamily="81" charset="-120"/>
              <a:cs typeface="+mn-cs"/>
            </a:endParaRPr>
          </a:p>
        </p:txBody>
      </p:sp>
      <p:cxnSp>
        <p:nvCxnSpPr>
          <p:cNvPr id="15" name="Straight Arrow Connector 14">
            <a:extLst>
              <a:ext uri="{FF2B5EF4-FFF2-40B4-BE49-F238E27FC236}">
                <a16:creationId xmlns:a16="http://schemas.microsoft.com/office/drawing/2014/main" id="{C5D5B86F-9776-442A-86EF-072567CDDC00}"/>
              </a:ext>
            </a:extLst>
          </p:cNvPr>
          <p:cNvCxnSpPr>
            <a:cxnSpLocks/>
          </p:cNvCxnSpPr>
          <p:nvPr/>
        </p:nvCxnSpPr>
        <p:spPr>
          <a:xfrm flipV="1">
            <a:off x="5349240" y="3398996"/>
            <a:ext cx="2739866" cy="20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E4CD035-5F7C-432D-AB57-26D937B90AC6}"/>
              </a:ext>
            </a:extLst>
          </p:cNvPr>
          <p:cNvCxnSpPr>
            <a:cxnSpLocks/>
          </p:cNvCxnSpPr>
          <p:nvPr/>
        </p:nvCxnSpPr>
        <p:spPr>
          <a:xfrm>
            <a:off x="4603294" y="4051929"/>
            <a:ext cx="42288" cy="1497919"/>
          </a:xfrm>
          <a:prstGeom prst="straightConnector1">
            <a:avLst/>
          </a:prstGeom>
          <a:ln w="57150">
            <a:solidFill>
              <a:srgbClr val="3A43F4"/>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8A504A3-7E16-4039-86DB-4AD1AE58F89D}"/>
              </a:ext>
            </a:extLst>
          </p:cNvPr>
          <p:cNvSpPr txBox="1"/>
          <p:nvPr/>
        </p:nvSpPr>
        <p:spPr>
          <a:xfrm>
            <a:off x="3300998" y="4253932"/>
            <a:ext cx="2646878" cy="584775"/>
          </a:xfrm>
          <a:prstGeom prst="rect">
            <a:avLst/>
          </a:prstGeom>
          <a:solidFill>
            <a:schemeClr val="bg1"/>
          </a:solid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DFYaYiW6-B5" panose="040B0609000000000000" pitchFamily="81" charset="-120"/>
                <a:ea typeface="DFYaYiW6-B5" panose="040B0609000000000000" pitchFamily="81" charset="-120"/>
                <a:cs typeface="+mn-cs"/>
              </a:rPr>
              <a:t>三個審判系列</a:t>
            </a:r>
            <a:endParaRPr kumimoji="0" lang="en-US" sz="3200" b="0" i="0" u="none" strike="noStrike" kern="1200" cap="none" spc="0" normalizeH="0" baseline="0" noProof="0" dirty="0">
              <a:ln>
                <a:noFill/>
              </a:ln>
              <a:solidFill>
                <a:prstClr val="black"/>
              </a:solidFill>
              <a:effectLst/>
              <a:uLnTx/>
              <a:uFillTx/>
              <a:latin typeface="DFYaYiW6-B5" panose="040B0609000000000000" pitchFamily="81" charset="-120"/>
              <a:ea typeface="DFYaYiW6-B5" panose="040B0609000000000000" pitchFamily="81" charset="-120"/>
              <a:cs typeface="+mn-cs"/>
            </a:endParaRPr>
          </a:p>
        </p:txBody>
      </p:sp>
      <p:sp>
        <p:nvSpPr>
          <p:cNvPr id="43" name="TextBox 42">
            <a:extLst>
              <a:ext uri="{FF2B5EF4-FFF2-40B4-BE49-F238E27FC236}">
                <a16:creationId xmlns:a16="http://schemas.microsoft.com/office/drawing/2014/main" id="{FEA2488F-178B-49B3-8365-C130C88735B5}"/>
              </a:ext>
            </a:extLst>
          </p:cNvPr>
          <p:cNvSpPr txBox="1"/>
          <p:nvPr/>
        </p:nvSpPr>
        <p:spPr>
          <a:xfrm>
            <a:off x="3014366" y="5549848"/>
            <a:ext cx="3262432" cy="553998"/>
          </a:xfrm>
          <a:prstGeom prst="rect">
            <a:avLst/>
          </a:prstGeom>
          <a:noFill/>
        </p:spPr>
        <p:txBody>
          <a:bodyPr wrap="non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zh-CN" altLang="en-US" sz="3000" b="0" i="0" u="none" strike="noStrike" kern="1200" cap="none" spc="0" normalizeH="0" baseline="0" noProof="0" dirty="0">
                <a:ln>
                  <a:noFill/>
                </a:ln>
                <a:solidFill>
                  <a:srgbClr val="FF0000"/>
                </a:solidFill>
                <a:effectLst/>
                <a:uLnTx/>
                <a:uFillTx/>
                <a:latin typeface="Candara" panose="020E0502030303020204" pitchFamily="34" charset="0"/>
                <a:ea typeface="DFYaYiW6-B5" panose="040B0609000000000000" pitchFamily="81" charset="-120"/>
                <a:cs typeface="+mn-cs"/>
              </a:rPr>
              <a:t>聖徒與撒旦的爭戰</a:t>
            </a:r>
            <a:endParaRPr kumimoji="0" lang="en-US" sz="3000" b="0" i="0" u="none" strike="noStrike" kern="1200" cap="none" spc="0" normalizeH="0" baseline="0" noProof="0" dirty="0">
              <a:ln>
                <a:noFill/>
              </a:ln>
              <a:solidFill>
                <a:srgbClr val="FF0000"/>
              </a:solidFill>
              <a:effectLst/>
              <a:uLnTx/>
              <a:uFillTx/>
              <a:latin typeface="Candara" panose="020E0502030303020204" pitchFamily="34" charset="0"/>
              <a:ea typeface="DFYaYiW6-B5" panose="040B0609000000000000" pitchFamily="81" charset="-120"/>
              <a:cs typeface="+mn-cs"/>
            </a:endParaRPr>
          </a:p>
        </p:txBody>
      </p:sp>
    </p:spTree>
    <p:extLst>
      <p:ext uri="{BB962C8B-B14F-4D97-AF65-F5344CB8AC3E}">
        <p14:creationId xmlns:p14="http://schemas.microsoft.com/office/powerpoint/2010/main" val="14746920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448409"/>
            <a:ext cx="8219872" cy="5961184"/>
          </a:xfrm>
        </p:spPr>
        <p:txBody>
          <a:bodyPr>
            <a:noAutofit/>
          </a:bodyPr>
          <a:lstStyle/>
          <a:p>
            <a:pPr marL="0" marR="0" indent="0" algn="ctr">
              <a:lnSpc>
                <a:spcPct val="110000"/>
              </a:lnSpc>
              <a:spcBef>
                <a:spcPts val="600"/>
              </a:spcBef>
              <a:spcAft>
                <a:spcPts val="600"/>
              </a:spcAft>
              <a:buNone/>
            </a:pPr>
            <a:r>
              <a:rPr 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第二系列異象</a:t>
            </a:r>
            <a:r>
              <a:rPr lang="en-US" altLang="zh-TW" sz="44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44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4:1 – 8:1)</a:t>
            </a:r>
            <a:r>
              <a:rPr lang="zh-TW" sz="44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 </a:t>
            </a:r>
            <a:r>
              <a:rPr 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查經課程進度</a:t>
            </a:r>
            <a:r>
              <a:rPr lang="en-US" alt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 </a:t>
            </a:r>
            <a:r>
              <a:rPr lang="en-US" altLang="zh-CN"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 A </a:t>
            </a:r>
            <a:endParaRPr lang="en-US"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endParaRPr>
          </a:p>
          <a:p>
            <a:pPr marL="914400" marR="0" indent="-685800">
              <a:lnSpc>
                <a:spcPct val="110000"/>
              </a:lnSpc>
              <a:spcBef>
                <a:spcPts val="600"/>
              </a:spcBef>
              <a:spcAft>
                <a:spcPts val="600"/>
              </a:spcAft>
              <a:buNone/>
            </a:pPr>
            <a:r>
              <a:rPr lang="en-US"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O 	</a:t>
            </a:r>
            <a:r>
              <a:rPr 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神寶座前的敬拜</a:t>
            </a:r>
            <a:r>
              <a:rPr lang="en-US" altLang="zh-TW" sz="3600" dirty="0">
                <a:solidFill>
                  <a:srgbClr val="4B4BFF"/>
                </a:solidFill>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4:1-11) </a:t>
            </a:r>
            <a:r>
              <a:rPr lang="en-US" altLang="zh-CN"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 </a:t>
            </a:r>
            <a:r>
              <a:rPr 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6 </a:t>
            </a:r>
            <a:r>
              <a:rPr 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課</a:t>
            </a:r>
            <a:endParaRPr lang="en-US"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endParaRPr>
          </a:p>
          <a:p>
            <a:pPr marL="914400" marR="0" indent="-685800">
              <a:lnSpc>
                <a:spcPct val="110000"/>
              </a:lnSpc>
              <a:spcBef>
                <a:spcPts val="600"/>
              </a:spcBef>
              <a:spcAft>
                <a:spcPts val="600"/>
              </a:spcAft>
              <a:buNone/>
            </a:pPr>
            <a:r>
              <a:rPr lang="en-US"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O 	</a:t>
            </a:r>
            <a:r>
              <a:rPr 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七印的序曲</a:t>
            </a:r>
            <a:r>
              <a:rPr lang="en-US" alt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 </a:t>
            </a:r>
            <a:r>
              <a:rPr lang="en-US" altLang="zh-CN"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 </a:t>
            </a:r>
            <a:r>
              <a:rPr 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羔羊前的敬拜</a:t>
            </a:r>
            <a:r>
              <a:rPr lang="en-US" alt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5:1-14</a:t>
            </a:r>
            <a:r>
              <a:rPr lang="en-US" alt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a:t>
            </a:r>
            <a:r>
              <a:rPr 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 </a:t>
            </a:r>
            <a:r>
              <a:rPr 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7 </a:t>
            </a:r>
            <a:r>
              <a:rPr lang="zh-TW"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rPr>
              <a:t>課</a:t>
            </a:r>
            <a:endParaRPr lang="en-US" sz="3600" dirty="0">
              <a:solidFill>
                <a:srgbClr val="4B4BFF"/>
              </a:solidFill>
              <a:effectLst/>
              <a:latin typeface="Candara" panose="020E0502030303020204" pitchFamily="34" charset="0"/>
              <a:ea typeface="DFYuanMedium-B5" panose="020F0509000000000000" pitchFamily="49" charset="-120"/>
              <a:cs typeface="Arial" panose="020B0604020202020204" pitchFamily="34" charset="0"/>
            </a:endParaRPr>
          </a:p>
          <a:p>
            <a:pPr marL="914400" marR="0" indent="-685800">
              <a:lnSpc>
                <a:spcPct val="110000"/>
              </a:lnSpc>
              <a:spcBef>
                <a:spcPts val="600"/>
              </a:spcBef>
              <a:spcAft>
                <a:spcPts val="600"/>
              </a:spcAft>
              <a:buNone/>
            </a:pPr>
            <a:r>
              <a:rPr lang="en-US" sz="3600" dirty="0">
                <a:effectLst/>
                <a:latin typeface="Candara" panose="020E0502030303020204" pitchFamily="34" charset="0"/>
                <a:ea typeface="DFYuanMedium-B5" panose="020F0509000000000000" pitchFamily="49" charset="-120"/>
                <a:cs typeface="Arial" panose="020B0604020202020204" pitchFamily="34" charset="0"/>
              </a:rPr>
              <a:t>O 	</a:t>
            </a:r>
            <a:r>
              <a:rPr lang="zh-TW" sz="3600" dirty="0">
                <a:effectLst/>
                <a:latin typeface="Candara" panose="020E0502030303020204" pitchFamily="34" charset="0"/>
                <a:ea typeface="DFYuanMedium-B5" panose="020F0509000000000000" pitchFamily="49" charset="-120"/>
                <a:cs typeface="Arial" panose="020B0604020202020204" pitchFamily="34" charset="0"/>
              </a:rPr>
              <a:t>七印</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6:1-17 &amp; 8:1</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a:t>
            </a:r>
            <a:r>
              <a:rPr lang="en-US" sz="3600" dirty="0">
                <a:effectLst/>
                <a:latin typeface="Candara" panose="020E0502030303020204" pitchFamily="34" charset="0"/>
                <a:ea typeface="DFYuanMedium-B5" panose="020F0509000000000000" pitchFamily="49" charset="-120"/>
                <a:cs typeface="Arial" panose="020B0604020202020204" pitchFamily="34" charset="0"/>
              </a:rPr>
              <a:t> – </a:t>
            </a:r>
            <a:r>
              <a:rPr lang="zh-TW" sz="3600" dirty="0">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8 </a:t>
            </a:r>
            <a:r>
              <a:rPr lang="zh-TW" sz="3600" dirty="0">
                <a:effectLst/>
                <a:latin typeface="Candara" panose="020E0502030303020204" pitchFamily="34" charset="0"/>
                <a:ea typeface="DFYuanMedium-B5" panose="020F0509000000000000" pitchFamily="49" charset="-120"/>
                <a:cs typeface="Arial" panose="020B0604020202020204" pitchFamily="34" charset="0"/>
              </a:rPr>
              <a:t>課</a:t>
            </a:r>
            <a:endParaRPr lang="en-US" sz="3600" dirty="0">
              <a:effectLst/>
              <a:latin typeface="Candara" panose="020E0502030303020204" pitchFamily="34" charset="0"/>
              <a:ea typeface="DFYuanMedium-B5" panose="020F0509000000000000" pitchFamily="49" charset="-120"/>
              <a:cs typeface="Arial" panose="020B0604020202020204" pitchFamily="34" charset="0"/>
            </a:endParaRPr>
          </a:p>
          <a:p>
            <a:pPr marL="914400" marR="0" indent="0">
              <a:lnSpc>
                <a:spcPct val="110000"/>
              </a:lnSpc>
              <a:spcBef>
                <a:spcPts val="600"/>
              </a:spcBef>
              <a:spcAft>
                <a:spcPts val="600"/>
              </a:spcAft>
              <a:buNone/>
            </a:pP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a:t>
            </a:r>
            <a:r>
              <a:rPr lang="en-US" alt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插曲</a:t>
            </a:r>
            <a:r>
              <a:rPr lang="en-US" alt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 (</a:t>
            </a:r>
            <a:r>
              <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7:1-17)</a:t>
            </a: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13 </a:t>
            </a: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課</a:t>
            </a:r>
            <a:endPar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3883638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A576EDA-B8EC-4674-AF84-FE5328B0E04D}"/>
              </a:ext>
            </a:extLst>
          </p:cNvPr>
          <p:cNvSpPr>
            <a:spLocks noGrp="1"/>
          </p:cNvSpPr>
          <p:nvPr>
            <p:ph sz="quarter" idx="1"/>
          </p:nvPr>
        </p:nvSpPr>
        <p:spPr>
          <a:xfrm>
            <a:off x="466928" y="228600"/>
            <a:ext cx="8219872" cy="6391275"/>
          </a:xfrm>
        </p:spPr>
        <p:txBody>
          <a:bodyPr>
            <a:noAutofit/>
          </a:bodyPr>
          <a:lstStyle/>
          <a:p>
            <a:pPr marL="0" marR="0" indent="0" algn="ctr">
              <a:spcBef>
                <a:spcPts val="600"/>
              </a:spcBef>
              <a:spcAft>
                <a:spcPts val="1200"/>
              </a:spcAft>
              <a:buNone/>
            </a:pPr>
            <a:r>
              <a:rPr 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第二系列異象</a:t>
            </a:r>
            <a:r>
              <a:rPr lang="en-US" altLang="zh-TW" sz="44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44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8:2 – 16:21)</a:t>
            </a:r>
            <a:r>
              <a:rPr lang="zh-TW" sz="4400" dirty="0">
                <a:solidFill>
                  <a:srgbClr val="FF0000"/>
                </a:solidFill>
                <a:effectLst/>
                <a:latin typeface="Candara" panose="020E0502030303020204" pitchFamily="34" charset="0"/>
                <a:ea typeface="DFYuanMedium-B5" panose="020F0509000000000000" pitchFamily="49" charset="-120"/>
                <a:cs typeface="Arial" panose="020B0604020202020204" pitchFamily="34" charset="0"/>
              </a:rPr>
              <a:t> </a:t>
            </a:r>
            <a:r>
              <a:rPr 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查經課程進度</a:t>
            </a:r>
            <a:r>
              <a:rPr lang="en-US" altLang="zh-TW"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 </a:t>
            </a:r>
            <a:r>
              <a:rPr lang="en-US" altLang="zh-CN"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rPr>
              <a:t>– B </a:t>
            </a:r>
            <a:endParaRPr lang="en-US" sz="4400" dirty="0">
              <a:solidFill>
                <a:srgbClr val="00008A"/>
              </a:solidFill>
              <a:effectLst/>
              <a:latin typeface="Candara" panose="020E0502030303020204" pitchFamily="34" charset="0"/>
              <a:ea typeface="DFYuanMedium-B5" panose="020F0509000000000000" pitchFamily="49" charset="-120"/>
              <a:cs typeface="Arial" panose="020B0604020202020204" pitchFamily="34" charset="0"/>
            </a:endParaRPr>
          </a:p>
          <a:p>
            <a:pPr marL="914400" marR="0" indent="-685800">
              <a:spcBef>
                <a:spcPts val="600"/>
              </a:spcBef>
              <a:spcAft>
                <a:spcPts val="600"/>
              </a:spcAft>
              <a:buNone/>
            </a:pPr>
            <a:r>
              <a:rPr lang="en-US" sz="3600" dirty="0">
                <a:effectLst/>
                <a:latin typeface="Candara" panose="020E0502030303020204" pitchFamily="34" charset="0"/>
                <a:ea typeface="DFYuanMedium-B5" panose="020F0509000000000000" pitchFamily="49" charset="-120"/>
                <a:cs typeface="Arial" panose="020B0604020202020204" pitchFamily="34" charset="0"/>
              </a:rPr>
              <a:t>O 	</a:t>
            </a:r>
            <a:r>
              <a:rPr lang="zh-TW" sz="3600" dirty="0">
                <a:effectLst/>
                <a:latin typeface="Candara" panose="020E0502030303020204" pitchFamily="34" charset="0"/>
                <a:ea typeface="DFYuanMedium-B5" panose="020F0509000000000000" pitchFamily="49" charset="-120"/>
                <a:cs typeface="Arial" panose="020B0604020202020204" pitchFamily="34" charset="0"/>
              </a:rPr>
              <a:t>七號的序曲</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8:2-6)</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 </a:t>
            </a:r>
            <a:r>
              <a:rPr lang="zh-TW" sz="3600" dirty="0">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9a </a:t>
            </a:r>
            <a:r>
              <a:rPr lang="zh-TW" sz="3600" dirty="0">
                <a:effectLst/>
                <a:latin typeface="Candara" panose="020E0502030303020204" pitchFamily="34" charset="0"/>
                <a:ea typeface="DFYuanMedium-B5" panose="020F0509000000000000" pitchFamily="49" charset="-120"/>
                <a:cs typeface="Arial" panose="020B0604020202020204" pitchFamily="34" charset="0"/>
              </a:rPr>
              <a:t>課</a:t>
            </a:r>
            <a:endParaRPr lang="en-US" sz="3600" dirty="0">
              <a:effectLst/>
              <a:latin typeface="Candara" panose="020E0502030303020204" pitchFamily="34" charset="0"/>
              <a:ea typeface="DFYuanMedium-B5" panose="020F0509000000000000" pitchFamily="49" charset="-120"/>
              <a:cs typeface="Arial" panose="020B0604020202020204" pitchFamily="34" charset="0"/>
            </a:endParaRPr>
          </a:p>
          <a:p>
            <a:pPr marL="914400" marR="0" indent="-685800">
              <a:spcBef>
                <a:spcPts val="600"/>
              </a:spcBef>
              <a:spcAft>
                <a:spcPts val="600"/>
              </a:spcAft>
              <a:buNone/>
            </a:pPr>
            <a:r>
              <a:rPr lang="en-US" sz="3600" dirty="0">
                <a:effectLst/>
                <a:latin typeface="Candara" panose="020E0502030303020204" pitchFamily="34" charset="0"/>
                <a:ea typeface="DFYuanMedium-B5" panose="020F0509000000000000" pitchFamily="49" charset="-120"/>
                <a:cs typeface="Arial" panose="020B0604020202020204" pitchFamily="34" charset="0"/>
              </a:rPr>
              <a:t>O 	</a:t>
            </a:r>
            <a:r>
              <a:rPr lang="zh-TW" sz="3600" dirty="0">
                <a:effectLst/>
                <a:latin typeface="Candara" panose="020E0502030303020204" pitchFamily="34" charset="0"/>
                <a:ea typeface="DFYuanMedium-B5" panose="020F0509000000000000" pitchFamily="49" charset="-120"/>
                <a:cs typeface="Arial" panose="020B0604020202020204" pitchFamily="34" charset="0"/>
              </a:rPr>
              <a:t>七號</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8:7-9:20 &amp; 11:15-19</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 </a:t>
            </a:r>
            <a:r>
              <a:rPr lang="zh-TW" sz="3600" dirty="0">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9b &amp; 10 </a:t>
            </a:r>
            <a:r>
              <a:rPr lang="zh-TW" sz="3600" dirty="0">
                <a:effectLst/>
                <a:latin typeface="Candara" panose="020E0502030303020204" pitchFamily="34" charset="0"/>
                <a:ea typeface="DFYuanMedium-B5" panose="020F0509000000000000" pitchFamily="49" charset="-120"/>
                <a:cs typeface="Arial" panose="020B0604020202020204" pitchFamily="34" charset="0"/>
              </a:rPr>
              <a:t>課</a:t>
            </a:r>
            <a:endParaRPr lang="en-US" sz="3600" dirty="0">
              <a:effectLst/>
              <a:latin typeface="Candara" panose="020E0502030303020204" pitchFamily="34" charset="0"/>
              <a:ea typeface="DFYuanMedium-B5" panose="020F0509000000000000" pitchFamily="49" charset="-120"/>
              <a:cs typeface="Arial" panose="020B0604020202020204" pitchFamily="34" charset="0"/>
            </a:endParaRPr>
          </a:p>
          <a:p>
            <a:pPr marL="914400" marR="0" indent="0">
              <a:spcBef>
                <a:spcPts val="600"/>
              </a:spcBef>
              <a:spcAft>
                <a:spcPts val="600"/>
              </a:spcAft>
              <a:buNone/>
            </a:pP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§插曲二</a:t>
            </a:r>
            <a:r>
              <a:rPr lang="en-US" alt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10:1-11:14)</a:t>
            </a: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14 &amp; 15 </a:t>
            </a: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課</a:t>
            </a:r>
            <a:endPar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endParaRPr>
          </a:p>
          <a:p>
            <a:pPr marL="914400" marR="0" indent="0">
              <a:spcBef>
                <a:spcPts val="600"/>
              </a:spcBef>
              <a:spcAft>
                <a:spcPts val="600"/>
              </a:spcAft>
              <a:buNone/>
            </a:pP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§插曲三</a:t>
            </a:r>
            <a:r>
              <a:rPr lang="en-US" alt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12:1-14:20)</a:t>
            </a: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 </a:t>
            </a:r>
            <a:r>
              <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16-18 </a:t>
            </a:r>
            <a:r>
              <a:rPr lang="zh-TW"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rPr>
              <a:t>課</a:t>
            </a:r>
            <a:endParaRPr lang="en-US" sz="3600" dirty="0">
              <a:solidFill>
                <a:srgbClr val="8E0000"/>
              </a:solidFill>
              <a:effectLst/>
              <a:latin typeface="Candara" panose="020E0502030303020204" pitchFamily="34" charset="0"/>
              <a:ea typeface="DFYuanMedium-B5" panose="020F0509000000000000" pitchFamily="49" charset="-120"/>
              <a:cs typeface="Arial" panose="020B0604020202020204" pitchFamily="34" charset="0"/>
            </a:endParaRPr>
          </a:p>
          <a:p>
            <a:pPr marL="914400" marR="0" indent="-685800">
              <a:spcBef>
                <a:spcPts val="600"/>
              </a:spcBef>
              <a:spcAft>
                <a:spcPts val="600"/>
              </a:spcAft>
              <a:buNone/>
            </a:pPr>
            <a:r>
              <a:rPr lang="en-US" sz="3600" dirty="0">
                <a:effectLst/>
                <a:latin typeface="Candara" panose="020E0502030303020204" pitchFamily="34" charset="0"/>
                <a:ea typeface="DFYuanMedium-B5" panose="020F0509000000000000" pitchFamily="49" charset="-120"/>
                <a:cs typeface="Arial" panose="020B0604020202020204" pitchFamily="34" charset="0"/>
              </a:rPr>
              <a:t>O 	</a:t>
            </a:r>
            <a:r>
              <a:rPr lang="zh-TW" sz="3600" dirty="0">
                <a:effectLst/>
                <a:latin typeface="Candara" panose="020E0502030303020204" pitchFamily="34" charset="0"/>
                <a:ea typeface="DFYuanMedium-B5" panose="020F0509000000000000" pitchFamily="49" charset="-120"/>
                <a:cs typeface="Arial" panose="020B0604020202020204" pitchFamily="34" charset="0"/>
              </a:rPr>
              <a:t>七碗的序曲</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15:1-8</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 </a:t>
            </a:r>
            <a:r>
              <a:rPr lang="zh-TW" sz="3600" dirty="0">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11a </a:t>
            </a:r>
            <a:r>
              <a:rPr lang="zh-TW" sz="3600" dirty="0">
                <a:effectLst/>
                <a:latin typeface="Candara" panose="020E0502030303020204" pitchFamily="34" charset="0"/>
                <a:ea typeface="DFYuanMedium-B5" panose="020F0509000000000000" pitchFamily="49" charset="-120"/>
                <a:cs typeface="Arial" panose="020B0604020202020204" pitchFamily="34" charset="0"/>
              </a:rPr>
              <a:t>課</a:t>
            </a:r>
            <a:endParaRPr lang="en-US" sz="3600" dirty="0">
              <a:effectLst/>
              <a:latin typeface="Candara" panose="020E0502030303020204" pitchFamily="34" charset="0"/>
              <a:ea typeface="DFYuanMedium-B5" panose="020F0509000000000000" pitchFamily="49" charset="-120"/>
              <a:cs typeface="Arial" panose="020B0604020202020204" pitchFamily="34" charset="0"/>
            </a:endParaRPr>
          </a:p>
          <a:p>
            <a:pPr marL="914400" marR="0" indent="-685800">
              <a:spcBef>
                <a:spcPts val="600"/>
              </a:spcBef>
              <a:spcAft>
                <a:spcPts val="600"/>
              </a:spcAft>
              <a:buNone/>
            </a:pPr>
            <a:r>
              <a:rPr lang="en-US" sz="3600" dirty="0">
                <a:effectLst/>
                <a:latin typeface="Candara" panose="020E0502030303020204" pitchFamily="34" charset="0"/>
                <a:ea typeface="DFYuanMedium-B5" panose="020F0509000000000000" pitchFamily="49" charset="-120"/>
                <a:cs typeface="Arial" panose="020B0604020202020204" pitchFamily="34" charset="0"/>
              </a:rPr>
              <a:t>O 	</a:t>
            </a:r>
            <a:r>
              <a:rPr lang="zh-TW" sz="3600" dirty="0">
                <a:effectLst/>
                <a:latin typeface="Candara" panose="020E0502030303020204" pitchFamily="34" charset="0"/>
                <a:ea typeface="DFYuanMedium-B5" panose="020F0509000000000000" pitchFamily="49" charset="-120"/>
                <a:cs typeface="Arial" panose="020B0604020202020204" pitchFamily="34" charset="0"/>
              </a:rPr>
              <a:t>七碗</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16:1-21)</a:t>
            </a:r>
            <a:r>
              <a:rPr 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 </a:t>
            </a:r>
            <a:r>
              <a:rPr lang="zh-TW" sz="3600" dirty="0">
                <a:effectLst/>
                <a:latin typeface="Candara" panose="020E0502030303020204" pitchFamily="34" charset="0"/>
                <a:ea typeface="DFYuanMedium-B5" panose="020F0509000000000000" pitchFamily="49" charset="-120"/>
                <a:cs typeface="Arial" panose="020B0604020202020204" pitchFamily="34" charset="0"/>
              </a:rPr>
              <a:t>第</a:t>
            </a:r>
            <a:r>
              <a:rPr lang="en-US" altLang="zh-TW" sz="3600" dirty="0">
                <a:effectLst/>
                <a:latin typeface="Candara" panose="020E0502030303020204" pitchFamily="34" charset="0"/>
                <a:ea typeface="DFYuanMedium-B5" panose="020F0509000000000000" pitchFamily="49" charset="-120"/>
                <a:cs typeface="Arial" panose="020B0604020202020204" pitchFamily="34" charset="0"/>
              </a:rPr>
              <a:t> </a:t>
            </a:r>
            <a:r>
              <a:rPr lang="en-US" sz="3600" dirty="0">
                <a:effectLst/>
                <a:latin typeface="Candara" panose="020E0502030303020204" pitchFamily="34" charset="0"/>
                <a:ea typeface="DFYuanMedium-B5" panose="020F0509000000000000" pitchFamily="49" charset="-120"/>
                <a:cs typeface="Arial" panose="020B0604020202020204" pitchFamily="34" charset="0"/>
              </a:rPr>
              <a:t>11b &amp; 12 </a:t>
            </a:r>
            <a:r>
              <a:rPr lang="zh-TW" sz="3600" dirty="0">
                <a:effectLst/>
                <a:latin typeface="Candara" panose="020E0502030303020204" pitchFamily="34" charset="0"/>
                <a:ea typeface="DFYuanMedium-B5" panose="020F0509000000000000" pitchFamily="49" charset="-120"/>
                <a:cs typeface="Arial" panose="020B0604020202020204" pitchFamily="34" charset="0"/>
              </a:rPr>
              <a:t>課</a:t>
            </a:r>
            <a:endParaRPr lang="en-US" sz="3600" dirty="0">
              <a:effectLst/>
              <a:latin typeface="Candara" panose="020E0502030303020204" pitchFamily="34" charset="0"/>
              <a:ea typeface="DFYuanMedium-B5" panose="020F0509000000000000" pitchFamily="49" charset="-120"/>
              <a:cs typeface="Arial" panose="020B0604020202020204" pitchFamily="34" charset="0"/>
            </a:endParaRPr>
          </a:p>
        </p:txBody>
      </p:sp>
    </p:spTree>
    <p:extLst>
      <p:ext uri="{BB962C8B-B14F-4D97-AF65-F5344CB8AC3E}">
        <p14:creationId xmlns:p14="http://schemas.microsoft.com/office/powerpoint/2010/main" val="411648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5" y="486383"/>
            <a:ext cx="8229600" cy="5894962"/>
          </a:xfrm>
        </p:spPr>
        <p:txBody>
          <a:bodyPr>
            <a:normAutofit/>
          </a:bodyPr>
          <a:lstStyle/>
          <a:p>
            <a:pPr marL="0" marR="0" indent="0" hangingPunct="0">
              <a:lnSpc>
                <a:spcPct val="110000"/>
              </a:lnSpc>
              <a:spcBef>
                <a:spcPts val="600"/>
              </a:spcBef>
              <a:spcAft>
                <a:spcPts val="600"/>
              </a:spcAft>
              <a:buNone/>
            </a:pPr>
            <a:r>
              <a:rPr lang="en-GB" sz="4400" dirty="0">
                <a:effectLst/>
                <a:latin typeface="Candara" panose="020E0502030303020204" pitchFamily="34" charset="0"/>
                <a:ea typeface="DFWeiBei-B5" panose="03000709000000000000" pitchFamily="65" charset="-120"/>
                <a:cs typeface="Times New Roman" panose="02020603050405020304" pitchFamily="18" charset="0"/>
              </a:rPr>
              <a:t>1</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我看見坐寶座的右手中有書卷，裡外都寫著字，用七印封嚴了。</a:t>
            </a:r>
            <a:r>
              <a:rPr lang="en-GB" sz="4400" dirty="0">
                <a:effectLst/>
                <a:latin typeface="Candara" panose="020E0502030303020204" pitchFamily="34" charset="0"/>
                <a:ea typeface="DFWeiBei-B5" panose="03000709000000000000" pitchFamily="65" charset="-120"/>
                <a:cs typeface="Times New Roman" panose="02020603050405020304" pitchFamily="18" charset="0"/>
              </a:rPr>
              <a:t> 2</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我又看見一位大力的天使大聲宣傳說：「有誰配展開那書卷，揭開那七印呢？」</a:t>
            </a:r>
            <a:r>
              <a:rPr lang="en-GB" sz="4400" dirty="0">
                <a:effectLst/>
                <a:latin typeface="Candara" panose="020E0502030303020204" pitchFamily="34" charset="0"/>
                <a:ea typeface="DFWeiBei-B5" panose="03000709000000000000" pitchFamily="65" charset="-120"/>
                <a:cs typeface="Times New Roman" panose="02020603050405020304" pitchFamily="18" charset="0"/>
              </a:rPr>
              <a:t> 3</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在天上、地上、地底下，沒有能展開、能觀看那書卷的。</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99784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76654" y="437745"/>
            <a:ext cx="8200417" cy="6186791"/>
          </a:xfrm>
        </p:spPr>
        <p:txBody>
          <a:bodyPr>
            <a:normAutofit/>
          </a:bodyPr>
          <a:lstStyle/>
          <a:p>
            <a:pPr marL="0" marR="0" indent="0" hangingPunct="0">
              <a:lnSpc>
                <a:spcPct val="110000"/>
              </a:lnSpc>
              <a:spcBef>
                <a:spcPts val="600"/>
              </a:spcBef>
              <a:spcAft>
                <a:spcPts val="600"/>
              </a:spcAft>
              <a:buNone/>
            </a:pPr>
            <a:r>
              <a:rPr lang="en-GB" sz="4400" dirty="0">
                <a:effectLst/>
                <a:latin typeface="Candara" panose="020E0502030303020204" pitchFamily="34" charset="0"/>
                <a:ea typeface="DFWeiBei-B5" panose="03000709000000000000" pitchFamily="65" charset="-120"/>
                <a:cs typeface="Times New Roman" panose="02020603050405020304" pitchFamily="18" charset="0"/>
              </a:rPr>
              <a:t>4</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因為沒有配展開、配觀看那書卷的，我就大哭。</a:t>
            </a:r>
            <a:r>
              <a:rPr lang="en-GB" sz="4400" dirty="0">
                <a:effectLst/>
                <a:latin typeface="Candara" panose="020E0502030303020204" pitchFamily="34" charset="0"/>
                <a:ea typeface="DFWeiBei-B5" panose="03000709000000000000" pitchFamily="65" charset="-120"/>
                <a:cs typeface="Times New Roman" panose="02020603050405020304" pitchFamily="18" charset="0"/>
              </a:rPr>
              <a:t> 5</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長老中有一位對我說：「不要哭。看哪，猶大支派中的獅子，大衛的根，他已得勝，能以展開那書卷、揭開那七印！」</a:t>
            </a:r>
            <a:r>
              <a:rPr lang="en-GB" sz="4400" dirty="0">
                <a:effectLst/>
                <a:latin typeface="Candara" panose="020E0502030303020204" pitchFamily="34" charset="0"/>
                <a:ea typeface="DFWeiBei-B5" panose="03000709000000000000" pitchFamily="65" charset="-120"/>
                <a:cs typeface="Times New Roman" panose="02020603050405020304" pitchFamily="18" charset="0"/>
              </a:rPr>
              <a:t> 6</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我又看見寶座與四活物並長老之中有羔羊站立，像是被殺過的，</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334249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542EF3-1E92-4974-A4F2-497C84A4AEAC}"/>
              </a:ext>
            </a:extLst>
          </p:cNvPr>
          <p:cNvSpPr>
            <a:spLocks noGrp="1"/>
          </p:cNvSpPr>
          <p:nvPr>
            <p:ph sz="quarter" idx="1"/>
          </p:nvPr>
        </p:nvSpPr>
        <p:spPr>
          <a:xfrm>
            <a:off x="457200" y="476654"/>
            <a:ext cx="8268486" cy="5907347"/>
          </a:xfrm>
        </p:spPr>
        <p:txBody>
          <a:bodyPr>
            <a:normAutofit/>
          </a:bodyPr>
          <a:lstStyle/>
          <a:p>
            <a:pPr marL="0" marR="0" indent="0" hangingPunct="0">
              <a:lnSpc>
                <a:spcPct val="110000"/>
              </a:lnSpc>
              <a:spcBef>
                <a:spcPts val="600"/>
              </a:spcBef>
              <a:spcAft>
                <a:spcPts val="600"/>
              </a:spcAft>
              <a:buNone/>
            </a:pPr>
            <a:r>
              <a:rPr lang="zh-TW" sz="4400" dirty="0">
                <a:effectLst/>
                <a:latin typeface="Candara" panose="020E0502030303020204" pitchFamily="34" charset="0"/>
                <a:ea typeface="DFWeiBei-B5" panose="03000709000000000000" pitchFamily="65" charset="-120"/>
                <a:cs typeface="Times New Roman" panose="02020603050405020304" pitchFamily="18" charset="0"/>
              </a:rPr>
              <a:t>有七角七眼，就是神的七靈，奉差遣往普天下去的。</a:t>
            </a:r>
            <a:r>
              <a:rPr lang="en-GB" sz="4400" dirty="0">
                <a:effectLst/>
                <a:latin typeface="Candara" panose="020E0502030303020204" pitchFamily="34" charset="0"/>
                <a:ea typeface="DFWeiBei-B5" panose="03000709000000000000" pitchFamily="65" charset="-120"/>
                <a:cs typeface="Times New Roman" panose="02020603050405020304" pitchFamily="18" charset="0"/>
              </a:rPr>
              <a:t> 7</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這羔羊前來，從坐寶座的右手裡拿了書卷。</a:t>
            </a:r>
            <a:r>
              <a:rPr lang="en-GB" sz="4400" dirty="0">
                <a:effectLst/>
                <a:latin typeface="Candara" panose="020E0502030303020204" pitchFamily="34" charset="0"/>
                <a:ea typeface="DFWeiBei-B5" panose="03000709000000000000" pitchFamily="65" charset="-120"/>
                <a:cs typeface="Times New Roman" panose="02020603050405020304" pitchFamily="18" charset="0"/>
              </a:rPr>
              <a:t> 8</a:t>
            </a:r>
            <a:r>
              <a:rPr lang="en-GB" sz="4400" dirty="0">
                <a:effectLst/>
                <a:latin typeface="Candara" panose="020E0502030303020204" pitchFamily="34" charset="0"/>
                <a:ea typeface="DFWeiBei-B5" panose="03000709000000000000" pitchFamily="65" charset="-120"/>
              </a:rPr>
              <a:t> </a:t>
            </a:r>
            <a:r>
              <a:rPr lang="zh-TW" sz="4400" dirty="0">
                <a:effectLst/>
                <a:latin typeface="Candara" panose="020E0502030303020204" pitchFamily="34" charset="0"/>
                <a:ea typeface="DFWeiBei-B5" panose="03000709000000000000" pitchFamily="65" charset="-120"/>
                <a:cs typeface="Times New Roman" panose="02020603050405020304" pitchFamily="18" charset="0"/>
              </a:rPr>
              <a:t>他既拿了書卷，四活物和二十四位長老就俯伏在羔羊面前，各拿著琴和盛滿了香的金爐。這香就是眾聖徒的祈禱。</a:t>
            </a:r>
            <a:r>
              <a:rPr lang="en-GB" sz="4400" dirty="0">
                <a:effectLst/>
                <a:latin typeface="Candara" panose="020E0502030303020204" pitchFamily="34" charset="0"/>
                <a:ea typeface="DFWeiBei-B5" panose="03000709000000000000" pitchFamily="65" charset="-120"/>
                <a:cs typeface="Times New Roman" panose="02020603050405020304" pitchFamily="18" charset="0"/>
              </a:rPr>
              <a:t> </a:t>
            </a:r>
            <a:endParaRPr lang="en-US" sz="4400" dirty="0">
              <a:effectLst/>
              <a:latin typeface="Candara" panose="020E0502030303020204" pitchFamily="34" charset="0"/>
              <a:ea typeface="DFWeiBei-B5" panose="03000709000000000000" pitchFamily="65" charset="-120"/>
            </a:endParaRPr>
          </a:p>
        </p:txBody>
      </p:sp>
    </p:spTree>
    <p:extLst>
      <p:ext uri="{BB962C8B-B14F-4D97-AF65-F5344CB8AC3E}">
        <p14:creationId xmlns:p14="http://schemas.microsoft.com/office/powerpoint/2010/main" val="424446860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Torn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Text Theme">
  <a:themeElements>
    <a:clrScheme name="Custom 2">
      <a:dk1>
        <a:srgbClr val="000000"/>
      </a:dk1>
      <a:lt1>
        <a:srgbClr val="4E4D27"/>
      </a:lt1>
      <a:dk2>
        <a:srgbClr val="000000"/>
      </a:dk2>
      <a:lt2>
        <a:srgbClr val="FFFFF3"/>
      </a:lt2>
      <a:accent1>
        <a:srgbClr val="000000"/>
      </a:accent1>
      <a:accent2>
        <a:srgbClr val="7C7C00"/>
      </a:accent2>
      <a:accent3>
        <a:srgbClr val="525A6A"/>
      </a:accent3>
      <a:accent4>
        <a:srgbClr val="827266"/>
      </a:accent4>
      <a:accent5>
        <a:srgbClr val="6E5D46"/>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xt Theme" id="{2D69C54A-2180-4E10-AA4D-141C96F09457}" vid="{78ECE106-2099-4E09-AD14-E2FE9F80213D}"/>
    </a:ext>
  </a:ext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Deep Blue">
  <a:themeElements>
    <a:clrScheme name="AnalogousFromRegularSeedRightStep">
      <a:dk1>
        <a:srgbClr val="000000"/>
      </a:dk1>
      <a:lt1>
        <a:srgbClr val="FFFFFF"/>
      </a:lt1>
      <a:dk2>
        <a:srgbClr val="1B1D38"/>
      </a:dk2>
      <a:lt2>
        <a:srgbClr val="E8E5E2"/>
      </a:lt2>
      <a:accent1>
        <a:srgbClr val="4D86C3"/>
      </a:accent1>
      <a:accent2>
        <a:srgbClr val="3B43B1"/>
      </a:accent2>
      <a:accent3>
        <a:srgbClr val="764DC3"/>
      </a:accent3>
      <a:accent4>
        <a:srgbClr val="963BB1"/>
      </a:accent4>
      <a:accent5>
        <a:srgbClr val="C34DAD"/>
      </a:accent5>
      <a:accent6>
        <a:srgbClr val="B13B6A"/>
      </a:accent6>
      <a:hlink>
        <a:srgbClr val="B0773A"/>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ep Blue" id="{63CDF1E8-BE24-4A62-A6C4-016F28A3EF60}" vid="{448D26E8-072C-4AA3-B2BA-13FC76F9CBCE}"/>
    </a:ext>
  </a:ext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2_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7.xml><?xml version="1.0" encoding="utf-8"?>
<a:theme xmlns:a="http://schemas.openxmlformats.org/drawingml/2006/main" name="1_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8.xml><?xml version="1.0" encoding="utf-8"?>
<a:theme xmlns:a="http://schemas.openxmlformats.org/drawingml/2006/main" name="RJH2">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RJH2" id="{33D9C10E-3968-47A4-99CC-CB7F14986B33}" vid="{9353BFCD-12C9-4107-93A5-8E34AA176323}"/>
    </a:ext>
  </a:extLst>
</a:theme>
</file>

<file path=ppt/theme/theme9.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Custom 5">
    <a:dk1>
      <a:srgbClr val="4E0000"/>
    </a:dk1>
    <a:lt1>
      <a:srgbClr val="FFFFFF"/>
    </a:lt1>
    <a:dk2>
      <a:srgbClr val="68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themeOverride>
</file>

<file path=docProps/app.xml><?xml version="1.0" encoding="utf-8"?>
<Properties xmlns="http://schemas.openxmlformats.org/officeDocument/2006/extended-properties" xmlns:vt="http://schemas.openxmlformats.org/officeDocument/2006/docPropsVTypes">
  <Template>Organic</Template>
  <TotalTime>7187</TotalTime>
  <Words>4940</Words>
  <Application>Microsoft Office PowerPoint</Application>
  <PresentationFormat>On-screen Show (4:3)</PresentationFormat>
  <Paragraphs>135</Paragraphs>
  <Slides>68</Slides>
  <Notes>0</Notes>
  <HiddenSlides>0</HiddenSlides>
  <MMClips>0</MMClips>
  <ScaleCrop>false</ScaleCrop>
  <HeadingPairs>
    <vt:vector size="6" baseType="variant">
      <vt:variant>
        <vt:lpstr>Fonts Used</vt:lpstr>
      </vt:variant>
      <vt:variant>
        <vt:i4>24</vt:i4>
      </vt:variant>
      <vt:variant>
        <vt:lpstr>Theme</vt:lpstr>
      </vt:variant>
      <vt:variant>
        <vt:i4>9</vt:i4>
      </vt:variant>
      <vt:variant>
        <vt:lpstr>Slide Titles</vt:lpstr>
      </vt:variant>
      <vt:variant>
        <vt:i4>68</vt:i4>
      </vt:variant>
    </vt:vector>
  </HeadingPairs>
  <TitlesOfParts>
    <vt:vector size="101" baseType="lpstr">
      <vt:lpstr>DFPWeiBei-B5</vt:lpstr>
      <vt:lpstr>DFPYuanBold-B5</vt:lpstr>
      <vt:lpstr>DFWeiBei-B5</vt:lpstr>
      <vt:lpstr>DFYaYiW6-B5</vt:lpstr>
      <vt:lpstr>DFYuanBold-B5</vt:lpstr>
      <vt:lpstr>DFYuanMedium-B5</vt:lpstr>
      <vt:lpstr>HanWangYenLight</vt:lpstr>
      <vt:lpstr>Arial</vt:lpstr>
      <vt:lpstr>Arial Nova Cond</vt:lpstr>
      <vt:lpstr>Bwhebb</vt:lpstr>
      <vt:lpstr>Candara</vt:lpstr>
      <vt:lpstr>Century Gothic</vt:lpstr>
      <vt:lpstr>Corbel</vt:lpstr>
      <vt:lpstr>Euphemia</vt:lpstr>
      <vt:lpstr>Franklin Gothic Book</vt:lpstr>
      <vt:lpstr>Garamond</vt:lpstr>
      <vt:lpstr>Impact</vt:lpstr>
      <vt:lpstr>Perpetua</vt:lpstr>
      <vt:lpstr>Plantagenet Cherokee</vt:lpstr>
      <vt:lpstr>Symbol</vt:lpstr>
      <vt:lpstr>Times New Roman</vt:lpstr>
      <vt:lpstr>Wingdings</vt:lpstr>
      <vt:lpstr>Wingdings 2</vt:lpstr>
      <vt:lpstr>Wingdings 3</vt:lpstr>
      <vt:lpstr>TornVTI</vt:lpstr>
      <vt:lpstr>Text Theme</vt:lpstr>
      <vt:lpstr>Equity</vt:lpstr>
      <vt:lpstr>Deep Blue</vt:lpstr>
      <vt:lpstr>Ion Boardroom</vt:lpstr>
      <vt:lpstr>2_Ion Boardroom</vt:lpstr>
      <vt:lpstr>1_Basis</vt:lpstr>
      <vt:lpstr>RJH2</vt:lpstr>
      <vt:lpstr>Organic</vt:lpstr>
      <vt:lpstr>PowerPoint Presentation</vt:lpstr>
      <vt:lpstr>複習：啟示錄 4:1-11   “神寶座前的敬拜”</vt:lpstr>
      <vt:lpstr>經文主旨：</vt:lpstr>
      <vt:lpstr>經文反思</vt:lpstr>
      <vt:lpstr>啟示錄 5:1-14  “七印的序曲  – 羔羊前的敬拜”</vt:lpstr>
      <vt:lpstr>他們唱新歌，說：『你配拿書卷，配揭開七印；因為你曾被殺，用自己的血從各族、各方、各民、各國中買了人來，叫他們歸於神，又叫他們成為國民，作祭司歸於神，在地上執掌王權。』。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回顧異象的開始：當這些事情在發生的時候，上帝在哪裡?</vt:lpstr>
      <vt:lpstr>PowerPoint Presentation</vt:lpstr>
      <vt:lpstr>PowerPoint Presentation</vt:lpstr>
      <vt:lpstr>PowerPoint Presentation</vt:lpstr>
      <vt:lpstr>“猶大支派中的獅子”  (創 49:9-10) </vt:lpstr>
      <vt:lpstr>“大衛的根”  (以賽亞書 11:1, 10；啟示錄 22:16)</vt:lpstr>
      <vt:lpstr>PowerPoint Presentation</vt:lpstr>
      <vt:lpstr>“祂已得勝”</vt:lpstr>
      <vt:lpstr>『被殺的羔羊』 </vt:lpstr>
      <vt:lpstr>PowerPoint Presentation</vt:lpstr>
      <vt:lpstr>PowerPoint Presentation</vt:lpstr>
      <vt:lpstr>神的“七靈”</vt:lpstr>
      <vt:lpstr>『七角』</vt:lpstr>
      <vt:lpstr>PowerPoint Presentation</vt:lpstr>
      <vt:lpstr>『七眼』</vt:lpstr>
      <vt:lpstr>PowerPoint Presentation</vt:lpstr>
      <vt:lpstr>『聖靈奉差遣往普天下去』</vt:lpstr>
      <vt:lpstr>PowerPoint Presentation</vt:lpstr>
      <vt:lpstr>PowerPoint Presentation</vt:lpstr>
      <vt:lpstr>聖靈在先知書中的工作</vt:lpstr>
      <vt:lpstr>聖靈在個別信徒中的工作  – 羅馬書8章</vt:lpstr>
      <vt:lpstr>PowerPoint Presentation</vt:lpstr>
      <vt:lpstr>PowerPoint Presentation</vt:lpstr>
      <vt:lpstr>PowerPoint Presentation</vt:lpstr>
      <vt:lpstr>PowerPoint Presentation</vt:lpstr>
      <vt:lpstr>『唱新歌』</vt:lpstr>
      <vt:lpstr>PowerPoint Presentation</vt:lpstr>
      <vt:lpstr>PowerPoint Presentation</vt:lpstr>
      <vt:lpstr>『唱新歌』</vt:lpstr>
      <vt:lpstr>PowerPoint Presentation</vt:lpstr>
      <vt:lpstr>『用自己的血…買了人來』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結語</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啟示錄簡介與釋經要點</dc:title>
  <dc:creator>rjames Ho</dc:creator>
  <cp:lastModifiedBy>rjames Ho</cp:lastModifiedBy>
  <cp:revision>72</cp:revision>
  <cp:lastPrinted>2022-04-07T14:54:09Z</cp:lastPrinted>
  <dcterms:created xsi:type="dcterms:W3CDTF">2021-08-10T05:01:00Z</dcterms:created>
  <dcterms:modified xsi:type="dcterms:W3CDTF">2023-02-24T02:02:58Z</dcterms:modified>
</cp:coreProperties>
</file>