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89" r:id="rId2"/>
    <p:sldId id="406" r:id="rId3"/>
    <p:sldId id="424" r:id="rId4"/>
    <p:sldId id="419" r:id="rId5"/>
    <p:sldId id="408" r:id="rId6"/>
    <p:sldId id="410" r:id="rId7"/>
    <p:sldId id="411" r:id="rId8"/>
    <p:sldId id="415" r:id="rId9"/>
    <p:sldId id="407" r:id="rId10"/>
    <p:sldId id="425" r:id="rId11"/>
    <p:sldId id="420" r:id="rId12"/>
    <p:sldId id="414" r:id="rId13"/>
    <p:sldId id="417" r:id="rId14"/>
    <p:sldId id="404" r:id="rId15"/>
    <p:sldId id="413" r:id="rId16"/>
    <p:sldId id="422" r:id="rId17"/>
    <p:sldId id="412" r:id="rId18"/>
    <p:sldId id="42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3399FF"/>
    <a:srgbClr val="FF5050"/>
    <a:srgbClr val="333399"/>
    <a:srgbClr val="6600FF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11" autoAdjust="0"/>
  </p:normalViewPr>
  <p:slideViewPr>
    <p:cSldViewPr>
      <p:cViewPr>
        <p:scale>
          <a:sx n="60" d="100"/>
          <a:sy n="60" d="100"/>
        </p:scale>
        <p:origin x="1408" y="600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6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3E9AE-FB0C-40D4-95B2-51638A4303A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F1CC37-9F87-40B5-AAE6-FDEB49192A71}">
      <dgm:prSet phldrT="[Text]" custT="1"/>
      <dgm:spPr/>
      <dgm:t>
        <a:bodyPr/>
        <a:lstStyle/>
        <a:p>
          <a:r>
            <a:rPr lang="en-US" altLang="zh-CN" sz="3200" dirty="0">
              <a:solidFill>
                <a:schemeClr val="accent4">
                  <a:lumMod val="10000"/>
                </a:schemeClr>
              </a:solidFill>
            </a:rPr>
            <a:t>4</a:t>
          </a:r>
          <a:r>
            <a:rPr lang="zh-CN" altLang="en-US" sz="3200" dirty="0">
              <a:solidFill>
                <a:schemeClr val="accent4">
                  <a:lumMod val="10000"/>
                </a:schemeClr>
              </a:solidFill>
            </a:rPr>
            <a:t>整合</a:t>
          </a:r>
          <a:endParaRPr lang="en-US" sz="3200" dirty="0">
            <a:solidFill>
              <a:schemeClr val="accent4">
                <a:lumMod val="10000"/>
              </a:schemeClr>
            </a:solidFill>
          </a:endParaRPr>
        </a:p>
      </dgm:t>
    </dgm:pt>
    <dgm:pt modelId="{AFE91C78-08FF-40AD-93B0-71C1C2919746}" type="parTrans" cxnId="{6987D7F2-8D03-4FBA-98D5-D23E19D49279}">
      <dgm:prSet/>
      <dgm:spPr/>
      <dgm:t>
        <a:bodyPr/>
        <a:lstStyle/>
        <a:p>
          <a:endParaRPr lang="en-US"/>
        </a:p>
      </dgm:t>
    </dgm:pt>
    <dgm:pt modelId="{FEB67BD1-75B5-4327-BD21-5864F36F63E1}" type="sibTrans" cxnId="{6987D7F2-8D03-4FBA-98D5-D23E19D49279}">
      <dgm:prSet/>
      <dgm:spPr/>
      <dgm:t>
        <a:bodyPr/>
        <a:lstStyle/>
        <a:p>
          <a:endParaRPr lang="en-US"/>
        </a:p>
      </dgm:t>
    </dgm:pt>
    <dgm:pt modelId="{08762091-713F-481F-B6D9-C791D09C3EA4}">
      <dgm:prSet phldrT="[Text]" custT="1"/>
      <dgm:spPr/>
      <dgm:t>
        <a:bodyPr/>
        <a:lstStyle/>
        <a:p>
          <a:r>
            <a:rPr lang="en-US" altLang="zh-CN" sz="3200" dirty="0">
              <a:solidFill>
                <a:schemeClr val="accent4">
                  <a:lumMod val="10000"/>
                </a:schemeClr>
              </a:solidFill>
            </a:rPr>
            <a:t>3</a:t>
          </a:r>
          <a:r>
            <a:rPr lang="zh-CN" altLang="en-US" sz="3200" dirty="0">
              <a:solidFill>
                <a:schemeClr val="accent4">
                  <a:lumMod val="10000"/>
                </a:schemeClr>
              </a:solidFill>
            </a:rPr>
            <a:t>反叛</a:t>
          </a:r>
          <a:endParaRPr lang="en-US" sz="3200" dirty="0">
            <a:solidFill>
              <a:schemeClr val="accent4">
                <a:lumMod val="10000"/>
              </a:schemeClr>
            </a:solidFill>
          </a:endParaRPr>
        </a:p>
      </dgm:t>
    </dgm:pt>
    <dgm:pt modelId="{F2E4E964-A1B9-414D-9EB9-DF79026ACDB4}" type="parTrans" cxnId="{C4E897CE-EB3A-41F6-A1BD-092CEE3FB285}">
      <dgm:prSet/>
      <dgm:spPr/>
      <dgm:t>
        <a:bodyPr/>
        <a:lstStyle/>
        <a:p>
          <a:endParaRPr lang="en-US"/>
        </a:p>
      </dgm:t>
    </dgm:pt>
    <dgm:pt modelId="{B2FB53F5-4B51-450B-8DB8-DB879F57CF75}" type="sibTrans" cxnId="{C4E897CE-EB3A-41F6-A1BD-092CEE3FB285}">
      <dgm:prSet/>
      <dgm:spPr/>
      <dgm:t>
        <a:bodyPr/>
        <a:lstStyle/>
        <a:p>
          <a:endParaRPr lang="en-US"/>
        </a:p>
      </dgm:t>
    </dgm:pt>
    <dgm:pt modelId="{677D6928-256A-468B-ADE5-610D2FFFCB5E}">
      <dgm:prSet phldrT="[Text]" custT="1"/>
      <dgm:spPr/>
      <dgm:t>
        <a:bodyPr/>
        <a:lstStyle/>
        <a:p>
          <a:r>
            <a:rPr lang="en-US" altLang="zh-CN" sz="3200" dirty="0">
              <a:solidFill>
                <a:schemeClr val="accent4">
                  <a:lumMod val="10000"/>
                </a:schemeClr>
              </a:solidFill>
            </a:rPr>
            <a:t>2</a:t>
          </a:r>
          <a:r>
            <a:rPr lang="zh-CN" altLang="en-US" sz="3200" dirty="0">
              <a:solidFill>
                <a:schemeClr val="accent4">
                  <a:lumMod val="10000"/>
                </a:schemeClr>
              </a:solidFill>
            </a:rPr>
            <a:t>同辈关系</a:t>
          </a:r>
          <a:endParaRPr lang="en-US" sz="3200" dirty="0">
            <a:solidFill>
              <a:schemeClr val="accent4">
                <a:lumMod val="10000"/>
              </a:schemeClr>
            </a:solidFill>
          </a:endParaRPr>
        </a:p>
      </dgm:t>
    </dgm:pt>
    <dgm:pt modelId="{EB043771-74C4-4D9C-A8EA-ED7E3E62BE9A}" type="parTrans" cxnId="{BDD702AA-02E2-40D8-BBAB-9A1542318C83}">
      <dgm:prSet/>
      <dgm:spPr/>
      <dgm:t>
        <a:bodyPr/>
        <a:lstStyle/>
        <a:p>
          <a:endParaRPr lang="en-US"/>
        </a:p>
      </dgm:t>
    </dgm:pt>
    <dgm:pt modelId="{91C54A41-63A2-4236-958D-B9F83187A0E8}" type="sibTrans" cxnId="{BDD702AA-02E2-40D8-BBAB-9A1542318C83}">
      <dgm:prSet/>
      <dgm:spPr/>
      <dgm:t>
        <a:bodyPr/>
        <a:lstStyle/>
        <a:p>
          <a:endParaRPr lang="en-US"/>
        </a:p>
      </dgm:t>
    </dgm:pt>
    <dgm:pt modelId="{9F222B77-AF99-4FCC-A9D7-909577642982}">
      <dgm:prSet phldrT="[Text]" custT="1"/>
      <dgm:spPr/>
      <dgm:t>
        <a:bodyPr/>
        <a:lstStyle/>
        <a:p>
          <a:r>
            <a:rPr lang="en-US" altLang="zh-CN" sz="3600" dirty="0">
              <a:solidFill>
                <a:schemeClr val="accent4">
                  <a:lumMod val="10000"/>
                </a:schemeClr>
              </a:solidFill>
            </a:rPr>
            <a:t>1</a:t>
          </a:r>
          <a:r>
            <a:rPr lang="zh-CN" altLang="en-US" sz="3600" dirty="0">
              <a:solidFill>
                <a:schemeClr val="accent4">
                  <a:lumMod val="10000"/>
                </a:schemeClr>
              </a:solidFill>
            </a:rPr>
            <a:t>吸收</a:t>
          </a:r>
          <a:endParaRPr lang="en-US" sz="3600" dirty="0">
            <a:solidFill>
              <a:schemeClr val="accent4">
                <a:lumMod val="10000"/>
              </a:schemeClr>
            </a:solidFill>
          </a:endParaRPr>
        </a:p>
      </dgm:t>
    </dgm:pt>
    <dgm:pt modelId="{C5CC4BC3-05BE-4C8E-B803-08E01B7C9FAA}" type="parTrans" cxnId="{577F6C1D-8483-451E-8F5E-997C7C86A877}">
      <dgm:prSet/>
      <dgm:spPr/>
      <dgm:t>
        <a:bodyPr/>
        <a:lstStyle/>
        <a:p>
          <a:endParaRPr lang="en-US"/>
        </a:p>
      </dgm:t>
    </dgm:pt>
    <dgm:pt modelId="{981CFE31-FEAA-4CED-A4DB-08DB881E30F7}" type="sibTrans" cxnId="{577F6C1D-8483-451E-8F5E-997C7C86A877}">
      <dgm:prSet/>
      <dgm:spPr/>
      <dgm:t>
        <a:bodyPr/>
        <a:lstStyle/>
        <a:p>
          <a:endParaRPr lang="en-US"/>
        </a:p>
      </dgm:t>
    </dgm:pt>
    <dgm:pt modelId="{BA1CA86C-A7D4-408A-8531-2777858A286D}" type="pres">
      <dgm:prSet presAssocID="{3F63E9AE-FB0C-40D4-95B2-51638A4303AB}" presName="Name0" presStyleCnt="0">
        <dgm:presLayoutVars>
          <dgm:chMax val="7"/>
          <dgm:resizeHandles val="exact"/>
        </dgm:presLayoutVars>
      </dgm:prSet>
      <dgm:spPr/>
    </dgm:pt>
    <dgm:pt modelId="{0056C10C-3707-400B-985B-A76B51ED1288}" type="pres">
      <dgm:prSet presAssocID="{3F63E9AE-FB0C-40D4-95B2-51638A4303AB}" presName="comp1" presStyleCnt="0"/>
      <dgm:spPr/>
    </dgm:pt>
    <dgm:pt modelId="{D5E15309-688F-4A21-AABE-7B6E3B604A55}" type="pres">
      <dgm:prSet presAssocID="{3F63E9AE-FB0C-40D4-95B2-51638A4303AB}" presName="circle1" presStyleLbl="node1" presStyleIdx="0" presStyleCnt="4"/>
      <dgm:spPr/>
    </dgm:pt>
    <dgm:pt modelId="{EA88C159-CF62-4D61-B799-873249021D5B}" type="pres">
      <dgm:prSet presAssocID="{3F63E9AE-FB0C-40D4-95B2-51638A4303AB}" presName="c1text" presStyleLbl="node1" presStyleIdx="0" presStyleCnt="4">
        <dgm:presLayoutVars>
          <dgm:bulletEnabled val="1"/>
        </dgm:presLayoutVars>
      </dgm:prSet>
      <dgm:spPr/>
    </dgm:pt>
    <dgm:pt modelId="{67DCA627-8104-4DCD-B4C4-CCEF371202D9}" type="pres">
      <dgm:prSet presAssocID="{3F63E9AE-FB0C-40D4-95B2-51638A4303AB}" presName="comp2" presStyleCnt="0"/>
      <dgm:spPr/>
    </dgm:pt>
    <dgm:pt modelId="{7E118FCB-38DC-4A64-8DCE-97964CBEDE8C}" type="pres">
      <dgm:prSet presAssocID="{3F63E9AE-FB0C-40D4-95B2-51638A4303AB}" presName="circle2" presStyleLbl="node1" presStyleIdx="1" presStyleCnt="4"/>
      <dgm:spPr/>
    </dgm:pt>
    <dgm:pt modelId="{65A80399-42E1-4E39-B4F0-B1292184F8AF}" type="pres">
      <dgm:prSet presAssocID="{3F63E9AE-FB0C-40D4-95B2-51638A4303AB}" presName="c2text" presStyleLbl="node1" presStyleIdx="1" presStyleCnt="4">
        <dgm:presLayoutVars>
          <dgm:bulletEnabled val="1"/>
        </dgm:presLayoutVars>
      </dgm:prSet>
      <dgm:spPr/>
    </dgm:pt>
    <dgm:pt modelId="{7396EA64-C43B-4FC3-AC83-B67302395AF2}" type="pres">
      <dgm:prSet presAssocID="{3F63E9AE-FB0C-40D4-95B2-51638A4303AB}" presName="comp3" presStyleCnt="0"/>
      <dgm:spPr/>
    </dgm:pt>
    <dgm:pt modelId="{86DB2A2F-1C6B-4A03-808E-6F6E748A2B25}" type="pres">
      <dgm:prSet presAssocID="{3F63E9AE-FB0C-40D4-95B2-51638A4303AB}" presName="circle3" presStyleLbl="node1" presStyleIdx="2" presStyleCnt="4"/>
      <dgm:spPr/>
    </dgm:pt>
    <dgm:pt modelId="{E3449F32-7E2A-4229-871F-1D7B25FA12F0}" type="pres">
      <dgm:prSet presAssocID="{3F63E9AE-FB0C-40D4-95B2-51638A4303AB}" presName="c3text" presStyleLbl="node1" presStyleIdx="2" presStyleCnt="4">
        <dgm:presLayoutVars>
          <dgm:bulletEnabled val="1"/>
        </dgm:presLayoutVars>
      </dgm:prSet>
      <dgm:spPr/>
    </dgm:pt>
    <dgm:pt modelId="{0FBCA216-9F29-4143-AE89-90385F31590B}" type="pres">
      <dgm:prSet presAssocID="{3F63E9AE-FB0C-40D4-95B2-51638A4303AB}" presName="comp4" presStyleCnt="0"/>
      <dgm:spPr/>
    </dgm:pt>
    <dgm:pt modelId="{C42C0EB6-4BD0-4332-9910-07DAA5FCD9D3}" type="pres">
      <dgm:prSet presAssocID="{3F63E9AE-FB0C-40D4-95B2-51638A4303AB}" presName="circle4" presStyleLbl="node1" presStyleIdx="3" presStyleCnt="4"/>
      <dgm:spPr/>
    </dgm:pt>
    <dgm:pt modelId="{508B8631-C2BD-4B1C-9E43-E418CA5B63D8}" type="pres">
      <dgm:prSet presAssocID="{3F63E9AE-FB0C-40D4-95B2-51638A4303AB}" presName="c4text" presStyleLbl="node1" presStyleIdx="3" presStyleCnt="4">
        <dgm:presLayoutVars>
          <dgm:bulletEnabled val="1"/>
        </dgm:presLayoutVars>
      </dgm:prSet>
      <dgm:spPr/>
    </dgm:pt>
  </dgm:ptLst>
  <dgm:cxnLst>
    <dgm:cxn modelId="{ED53EC17-DD3B-4695-AFC9-E07F24D6A6F4}" type="presOf" srcId="{3DF1CC37-9F87-40B5-AAE6-FDEB49192A71}" destId="{EA88C159-CF62-4D61-B799-873249021D5B}" srcOrd="1" destOrd="0" presId="urn:microsoft.com/office/officeart/2005/8/layout/venn2"/>
    <dgm:cxn modelId="{577F6C1D-8483-451E-8F5E-997C7C86A877}" srcId="{3F63E9AE-FB0C-40D4-95B2-51638A4303AB}" destId="{9F222B77-AF99-4FCC-A9D7-909577642982}" srcOrd="3" destOrd="0" parTransId="{C5CC4BC3-05BE-4C8E-B803-08E01B7C9FAA}" sibTransId="{981CFE31-FEAA-4CED-A4DB-08DB881E30F7}"/>
    <dgm:cxn modelId="{FCD86B27-3CC0-402F-B210-7BB8F47CE3C9}" type="presOf" srcId="{677D6928-256A-468B-ADE5-610D2FFFCB5E}" destId="{E3449F32-7E2A-4229-871F-1D7B25FA12F0}" srcOrd="1" destOrd="0" presId="urn:microsoft.com/office/officeart/2005/8/layout/venn2"/>
    <dgm:cxn modelId="{9088A284-748F-4EAD-822D-6729EEC8D116}" type="presOf" srcId="{08762091-713F-481F-B6D9-C791D09C3EA4}" destId="{65A80399-42E1-4E39-B4F0-B1292184F8AF}" srcOrd="1" destOrd="0" presId="urn:microsoft.com/office/officeart/2005/8/layout/venn2"/>
    <dgm:cxn modelId="{D077CEA9-04A7-4601-9F2C-37C95F10D288}" type="presOf" srcId="{3F63E9AE-FB0C-40D4-95B2-51638A4303AB}" destId="{BA1CA86C-A7D4-408A-8531-2777858A286D}" srcOrd="0" destOrd="0" presId="urn:microsoft.com/office/officeart/2005/8/layout/venn2"/>
    <dgm:cxn modelId="{BDD702AA-02E2-40D8-BBAB-9A1542318C83}" srcId="{3F63E9AE-FB0C-40D4-95B2-51638A4303AB}" destId="{677D6928-256A-468B-ADE5-610D2FFFCB5E}" srcOrd="2" destOrd="0" parTransId="{EB043771-74C4-4D9C-A8EA-ED7E3E62BE9A}" sibTransId="{91C54A41-63A2-4236-958D-B9F83187A0E8}"/>
    <dgm:cxn modelId="{DF456AC2-83D0-47E0-B1B4-9BE2D2422116}" type="presOf" srcId="{9F222B77-AF99-4FCC-A9D7-909577642982}" destId="{508B8631-C2BD-4B1C-9E43-E418CA5B63D8}" srcOrd="1" destOrd="0" presId="urn:microsoft.com/office/officeart/2005/8/layout/venn2"/>
    <dgm:cxn modelId="{D2C5B8CB-0615-494E-BBBD-05AFA49D3A9D}" type="presOf" srcId="{677D6928-256A-468B-ADE5-610D2FFFCB5E}" destId="{86DB2A2F-1C6B-4A03-808E-6F6E748A2B25}" srcOrd="0" destOrd="0" presId="urn:microsoft.com/office/officeart/2005/8/layout/venn2"/>
    <dgm:cxn modelId="{C4E897CE-EB3A-41F6-A1BD-092CEE3FB285}" srcId="{3F63E9AE-FB0C-40D4-95B2-51638A4303AB}" destId="{08762091-713F-481F-B6D9-C791D09C3EA4}" srcOrd="1" destOrd="0" parTransId="{F2E4E964-A1B9-414D-9EB9-DF79026ACDB4}" sibTransId="{B2FB53F5-4B51-450B-8DB8-DB879F57CF75}"/>
    <dgm:cxn modelId="{78E753DE-A94D-4A52-B1EF-DDE8CF849A46}" type="presOf" srcId="{9F222B77-AF99-4FCC-A9D7-909577642982}" destId="{C42C0EB6-4BD0-4332-9910-07DAA5FCD9D3}" srcOrd="0" destOrd="0" presId="urn:microsoft.com/office/officeart/2005/8/layout/venn2"/>
    <dgm:cxn modelId="{6987D7F2-8D03-4FBA-98D5-D23E19D49279}" srcId="{3F63E9AE-FB0C-40D4-95B2-51638A4303AB}" destId="{3DF1CC37-9F87-40B5-AAE6-FDEB49192A71}" srcOrd="0" destOrd="0" parTransId="{AFE91C78-08FF-40AD-93B0-71C1C2919746}" sibTransId="{FEB67BD1-75B5-4327-BD21-5864F36F63E1}"/>
    <dgm:cxn modelId="{6A97A7F4-5C82-4613-A6A9-7C98E8F33386}" type="presOf" srcId="{08762091-713F-481F-B6D9-C791D09C3EA4}" destId="{7E118FCB-38DC-4A64-8DCE-97964CBEDE8C}" srcOrd="0" destOrd="0" presId="urn:microsoft.com/office/officeart/2005/8/layout/venn2"/>
    <dgm:cxn modelId="{C42ABDFC-31A1-487C-9447-D21971374D25}" type="presOf" srcId="{3DF1CC37-9F87-40B5-AAE6-FDEB49192A71}" destId="{D5E15309-688F-4A21-AABE-7B6E3B604A55}" srcOrd="0" destOrd="0" presId="urn:microsoft.com/office/officeart/2005/8/layout/venn2"/>
    <dgm:cxn modelId="{075209B2-8290-4E24-AC9B-0AE31DA5570C}" type="presParOf" srcId="{BA1CA86C-A7D4-408A-8531-2777858A286D}" destId="{0056C10C-3707-400B-985B-A76B51ED1288}" srcOrd="0" destOrd="0" presId="urn:microsoft.com/office/officeart/2005/8/layout/venn2"/>
    <dgm:cxn modelId="{AAB0B853-0CE6-444D-994E-C3C26F252084}" type="presParOf" srcId="{0056C10C-3707-400B-985B-A76B51ED1288}" destId="{D5E15309-688F-4A21-AABE-7B6E3B604A55}" srcOrd="0" destOrd="0" presId="urn:microsoft.com/office/officeart/2005/8/layout/venn2"/>
    <dgm:cxn modelId="{D2B403AE-669E-4725-9764-EB53A2111B83}" type="presParOf" srcId="{0056C10C-3707-400B-985B-A76B51ED1288}" destId="{EA88C159-CF62-4D61-B799-873249021D5B}" srcOrd="1" destOrd="0" presId="urn:microsoft.com/office/officeart/2005/8/layout/venn2"/>
    <dgm:cxn modelId="{621F9129-A5D2-4488-9FDA-5E1B8C9484D4}" type="presParOf" srcId="{BA1CA86C-A7D4-408A-8531-2777858A286D}" destId="{67DCA627-8104-4DCD-B4C4-CCEF371202D9}" srcOrd="1" destOrd="0" presId="urn:microsoft.com/office/officeart/2005/8/layout/venn2"/>
    <dgm:cxn modelId="{85D8291E-3BC5-48A9-89EE-6FC56C289C8C}" type="presParOf" srcId="{67DCA627-8104-4DCD-B4C4-CCEF371202D9}" destId="{7E118FCB-38DC-4A64-8DCE-97964CBEDE8C}" srcOrd="0" destOrd="0" presId="urn:microsoft.com/office/officeart/2005/8/layout/venn2"/>
    <dgm:cxn modelId="{A8DCF2D7-7DEA-4693-9C17-9BC91BA37EF7}" type="presParOf" srcId="{67DCA627-8104-4DCD-B4C4-CCEF371202D9}" destId="{65A80399-42E1-4E39-B4F0-B1292184F8AF}" srcOrd="1" destOrd="0" presId="urn:microsoft.com/office/officeart/2005/8/layout/venn2"/>
    <dgm:cxn modelId="{6476CC5A-84CB-4654-8D32-F720E8B58EE8}" type="presParOf" srcId="{BA1CA86C-A7D4-408A-8531-2777858A286D}" destId="{7396EA64-C43B-4FC3-AC83-B67302395AF2}" srcOrd="2" destOrd="0" presId="urn:microsoft.com/office/officeart/2005/8/layout/venn2"/>
    <dgm:cxn modelId="{52F63A20-B67F-4F84-81AE-56313D50E6BB}" type="presParOf" srcId="{7396EA64-C43B-4FC3-AC83-B67302395AF2}" destId="{86DB2A2F-1C6B-4A03-808E-6F6E748A2B25}" srcOrd="0" destOrd="0" presId="urn:microsoft.com/office/officeart/2005/8/layout/venn2"/>
    <dgm:cxn modelId="{E6FCA751-BC63-4D79-85FE-C9817E95B729}" type="presParOf" srcId="{7396EA64-C43B-4FC3-AC83-B67302395AF2}" destId="{E3449F32-7E2A-4229-871F-1D7B25FA12F0}" srcOrd="1" destOrd="0" presId="urn:microsoft.com/office/officeart/2005/8/layout/venn2"/>
    <dgm:cxn modelId="{2EA2AF39-C04B-41F0-BEA2-82578BFB8C40}" type="presParOf" srcId="{BA1CA86C-A7D4-408A-8531-2777858A286D}" destId="{0FBCA216-9F29-4143-AE89-90385F31590B}" srcOrd="3" destOrd="0" presId="urn:microsoft.com/office/officeart/2005/8/layout/venn2"/>
    <dgm:cxn modelId="{CBE1C038-2292-490A-B593-F10972453FC7}" type="presParOf" srcId="{0FBCA216-9F29-4143-AE89-90385F31590B}" destId="{C42C0EB6-4BD0-4332-9910-07DAA5FCD9D3}" srcOrd="0" destOrd="0" presId="urn:microsoft.com/office/officeart/2005/8/layout/venn2"/>
    <dgm:cxn modelId="{545CA76B-1630-41C2-A019-3486BAD31BCA}" type="presParOf" srcId="{0FBCA216-9F29-4143-AE89-90385F31590B}" destId="{508B8631-C2BD-4B1C-9E43-E418CA5B63D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15309-688F-4A21-AABE-7B6E3B604A55}">
      <dsp:nvSpPr>
        <dsp:cNvPr id="0" name=""/>
        <dsp:cNvSpPr/>
      </dsp:nvSpPr>
      <dsp:spPr>
        <a:xfrm>
          <a:off x="419099" y="0"/>
          <a:ext cx="5791200" cy="5791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 dirty="0">
              <a:solidFill>
                <a:schemeClr val="accent4">
                  <a:lumMod val="10000"/>
                </a:schemeClr>
              </a:solidFill>
            </a:rPr>
            <a:t>4</a:t>
          </a:r>
          <a:r>
            <a:rPr lang="zh-CN" altLang="en-US" sz="3200" kern="1200" dirty="0">
              <a:solidFill>
                <a:schemeClr val="accent4">
                  <a:lumMod val="10000"/>
                </a:schemeClr>
              </a:solidFill>
            </a:rPr>
            <a:t>整合</a:t>
          </a:r>
          <a:endParaRPr lang="en-US" sz="32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505090" y="289559"/>
        <a:ext cx="1619219" cy="868680"/>
      </dsp:txXfrm>
    </dsp:sp>
    <dsp:sp modelId="{7E118FCB-38DC-4A64-8DCE-97964CBEDE8C}">
      <dsp:nvSpPr>
        <dsp:cNvPr id="0" name=""/>
        <dsp:cNvSpPr/>
      </dsp:nvSpPr>
      <dsp:spPr>
        <a:xfrm>
          <a:off x="998219" y="1158239"/>
          <a:ext cx="4632960" cy="4632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 dirty="0">
              <a:solidFill>
                <a:schemeClr val="accent4">
                  <a:lumMod val="10000"/>
                </a:schemeClr>
              </a:solidFill>
            </a:rPr>
            <a:t>3</a:t>
          </a:r>
          <a:r>
            <a:rPr lang="zh-CN" altLang="en-US" sz="3200" kern="1200" dirty="0">
              <a:solidFill>
                <a:schemeClr val="accent4">
                  <a:lumMod val="10000"/>
                </a:schemeClr>
              </a:solidFill>
            </a:rPr>
            <a:t>反叛</a:t>
          </a:r>
          <a:endParaRPr lang="en-US" sz="32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505090" y="1436217"/>
        <a:ext cx="1619219" cy="833932"/>
      </dsp:txXfrm>
    </dsp:sp>
    <dsp:sp modelId="{86DB2A2F-1C6B-4A03-808E-6F6E748A2B25}">
      <dsp:nvSpPr>
        <dsp:cNvPr id="0" name=""/>
        <dsp:cNvSpPr/>
      </dsp:nvSpPr>
      <dsp:spPr>
        <a:xfrm>
          <a:off x="1577339" y="2316479"/>
          <a:ext cx="3474720" cy="3474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200" kern="1200" dirty="0">
              <a:solidFill>
                <a:schemeClr val="accent4">
                  <a:lumMod val="10000"/>
                </a:schemeClr>
              </a:solidFill>
            </a:rPr>
            <a:t>2</a:t>
          </a:r>
          <a:r>
            <a:rPr lang="zh-CN" altLang="en-US" sz="3200" kern="1200" dirty="0">
              <a:solidFill>
                <a:schemeClr val="accent4">
                  <a:lumMod val="10000"/>
                </a:schemeClr>
              </a:solidFill>
            </a:rPr>
            <a:t>同辈关系</a:t>
          </a:r>
          <a:endParaRPr lang="en-US" sz="32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505090" y="2577083"/>
        <a:ext cx="1619219" cy="781812"/>
      </dsp:txXfrm>
    </dsp:sp>
    <dsp:sp modelId="{C42C0EB6-4BD0-4332-9910-07DAA5FCD9D3}">
      <dsp:nvSpPr>
        <dsp:cNvPr id="0" name=""/>
        <dsp:cNvSpPr/>
      </dsp:nvSpPr>
      <dsp:spPr>
        <a:xfrm>
          <a:off x="2156460" y="3474720"/>
          <a:ext cx="2316480" cy="231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3600" kern="1200" dirty="0">
              <a:solidFill>
                <a:schemeClr val="accent4">
                  <a:lumMod val="10000"/>
                </a:schemeClr>
              </a:solidFill>
            </a:rPr>
            <a:t>1</a:t>
          </a:r>
          <a:r>
            <a:rPr lang="zh-CN" altLang="en-US" sz="3600" kern="1200" dirty="0">
              <a:solidFill>
                <a:schemeClr val="accent4">
                  <a:lumMod val="10000"/>
                </a:schemeClr>
              </a:solidFill>
            </a:rPr>
            <a:t>吸收</a:t>
          </a:r>
          <a:endParaRPr lang="en-US" sz="36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495700" y="4053840"/>
        <a:ext cx="1637998" cy="1158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新的选择</a:t>
            </a:r>
            <a: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退去</a:t>
            </a:r>
            <a: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?</a:t>
            </a:r>
            <a:r>
              <a:rPr lang="zh-CN" altLang="en-US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跟从？</a:t>
            </a:r>
            <a:br>
              <a:rPr lang="en-US" altLang="zh-CN" sz="6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约</a:t>
            </a:r>
            <a: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6:60-68</a:t>
            </a:r>
            <a:b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b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徐理强长老</a:t>
            </a:r>
            <a:b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CGCM_01.2023_V3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781800"/>
            <a:ext cx="9144000" cy="762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52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为什么后现代思潮兴起 </a:t>
            </a:r>
            <a:r>
              <a:rPr lang="zh-CN" alt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参考</a:t>
            </a:r>
            <a:r>
              <a:rPr lang="en-US" altLang="zh-CN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Esslin</a:t>
            </a:r>
            <a:endParaRPr lang="en-US" altLang="zh-CN" sz="2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西方思潮改变从第一次大战后开始显著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第二次大战广泛影响西方社会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宗教信仰衰落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因为不法的事增加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很多人的爱心就冷淡了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太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24:12)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几次大的战争、屠杀导致社会对人类可能带来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乌托邦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》(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包括对共产主义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信念消失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物质丰裕可是内心贫乏、空虚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内心贫乏空虚导致社会追求个人享乐、满足自我感受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以上原因导致社会怀疑所有客观原则、有信条的宗教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4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陪伴孩子走出反叛期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基本应用基督徒面对后现代的策略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里外一致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Authenticity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开放主动 款待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Hospitality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了解、接纳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Understand,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Accept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沟通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Communicate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换句话说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给空间、帮助孩子自己经历、接受耶稣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需要特别强调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了解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沟通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7691B3-1645-1E2A-29A6-8CA6354BE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miley Face 4">
            <a:extLst>
              <a:ext uri="{FF2B5EF4-FFF2-40B4-BE49-F238E27FC236}">
                <a16:creationId xmlns:a16="http://schemas.microsoft.com/office/drawing/2014/main" id="{667E201C-AD52-6091-D86A-72E4D4A3EF82}"/>
              </a:ext>
            </a:extLst>
          </p:cNvPr>
          <p:cNvSpPr/>
          <p:nvPr/>
        </p:nvSpPr>
        <p:spPr>
          <a:xfrm>
            <a:off x="8229600" y="57150"/>
            <a:ext cx="700863" cy="62865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3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具体如何陪伴孩子走出反叛期</a:t>
            </a:r>
            <a:endParaRPr lang="en-US" altLang="zh-CN" sz="40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把前面两个阶段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吸收、关系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做好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鼓励、制造机会给孩子提问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多了解情况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聆听、了解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分析是哪一类的问题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肯定孩子的问题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这问题很好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怀疑并不破坏信心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怀疑是信心的一部分 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Tillich                                           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假如你全心追求真理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那么在你的人生中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最少有一段时期你需要对每件事情都怀疑 </a:t>
            </a:r>
            <a:r>
              <a:rPr lang="en-US" altLang="zh-CN" sz="35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Descartes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空间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我也没有很好的答案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不强势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陪伴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我们可以一起来想一下这问题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?》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讨论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自己思考研究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问人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研究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另外找一个时间跟孩子讨论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考虑分享自己的经历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为孩子祷告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请孩子自己去问问耶稣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你试一下吧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面对孩子反叛期需要准备</a:t>
            </a:r>
            <a:endParaRPr lang="en-US" altLang="zh-CN" sz="40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多沟通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问孩子意见、看法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少教训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也可以问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你的朋友怎样想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一般在做别的事情的时候跟孩子讨论比较容易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比如开车回家路上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Parallel Communication</a:t>
            </a:r>
            <a:r>
              <a:rPr lang="zh-CN" altLang="en-US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36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多了解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看他们读的书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电视节目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听的歌曲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鼓励孩子自己去找耶稣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跟耶稣建立关系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经常在家里讨论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我们家庭的价值观是什么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问自己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我想要我孩子成为一个怎么样的人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美国基督徒认为对孩子最重要的事情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zh-CN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en-US" altLang="zh-CN" sz="44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好工作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:89%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zh-CN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读名校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:72%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zh-CN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有美好的信仰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:56%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忍耐不灰心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en-US" altLang="zh-CN" sz="36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Days are long but years are short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在美国需要了解西方思想潮流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1950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年代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荒诞剧场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en-US" altLang="zh-CN" sz="39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Theater of the Absurd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出现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目前很多美国高中学生选读这门课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所以父母应该知道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比如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等待戈多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》Waiting for Godot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整个戏剧两个多小时都在说有两个人在等待戈多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可是没有说为什么要等待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最后戈多没有出现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戏剧也没说为什么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戏剧目的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要观众用感受</a:t>
            </a:r>
            <a:r>
              <a:rPr lang="en-US" altLang="zh-CN" sz="35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Feeling, experience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和图像 </a:t>
            </a:r>
            <a:r>
              <a:rPr lang="en-US" altLang="zh-CN" sz="39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Image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来体会这两个人的无聊、无奈、虚空、 没有意义目标的人生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643701-638D-4D8E-6B6B-D8E5F840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5253"/>
            <a:ext cx="27252" cy="6669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DBDE8A-0F2D-9872-41EF-22428E124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5253"/>
            <a:ext cx="27252" cy="6669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0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圣经也用图像、感受吗？</a:t>
            </a:r>
            <a:endParaRPr lang="en-US" altLang="zh-CN" sz="48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约伯记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神最后回答约伯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却不是提出对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为什么有苦难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一个系统、合逻辑的答案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神用创造的图像来回答约伯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要约伯感受神的奇妙大能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新约圣经以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启示录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来结束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罗马书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希伯来书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》;《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启示录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中充满对苦难的图像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不是对苦难作系统性神学解释和讨论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解读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约伯记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启示录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需要用图像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Image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、感受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不单是用逻辑、理论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不能单单用一般解读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罗马书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希伯来书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的释经法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89D9577B-B85B-C8E0-2373-2269F0682788}"/>
              </a:ext>
            </a:extLst>
          </p:cNvPr>
          <p:cNvSpPr/>
          <p:nvPr/>
        </p:nvSpPr>
        <p:spPr>
          <a:xfrm>
            <a:off x="0" y="3048"/>
            <a:ext cx="700863" cy="62865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A0FD3A07-EC91-9CE0-42F7-9379C98F0CF5}"/>
              </a:ext>
            </a:extLst>
          </p:cNvPr>
          <p:cNvSpPr/>
          <p:nvPr/>
        </p:nvSpPr>
        <p:spPr>
          <a:xfrm>
            <a:off x="8427808" y="57150"/>
            <a:ext cx="700863" cy="62865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1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神学系统性的讨论可能有限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DFKai-SB" pitchFamily="65" charset="-120"/>
                <a:ea typeface="DFKai-SB" pitchFamily="65" charset="-120"/>
              </a:rPr>
              <a:t>保罗 </a:t>
            </a:r>
            <a:r>
              <a:rPr lang="zh-CN" altLang="en-US" dirty="0">
                <a:latin typeface="DFKai-SB" pitchFamily="65" charset="-120"/>
                <a:ea typeface="DFKai-SB" pitchFamily="65" charset="-120"/>
              </a:rPr>
              <a:t>林前</a:t>
            </a:r>
            <a:r>
              <a:rPr lang="en-US" altLang="zh-CN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13:9-12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：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先知的讲道终必过去，方言终必停止，知识终必消失。因为我们现在所知道的，只是一部分；所讲的道也只是一部分；等那完全的来到，这部分的就要过去了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我们现在是对着镜子观看，模糊不清，到那时就要面对面了。我现在所知道的只是一部分，到那时就完全知道了，好像主完全知道我一样。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99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结论</a:t>
            </a:r>
            <a:endParaRPr lang="en-US" altLang="zh-CN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533400"/>
            <a:ext cx="9372600" cy="6400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老僧三十年前</a:t>
            </a:r>
            <a:r>
              <a:rPr lang="en-US" altLang="zh-TW" sz="4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见山是山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见水是水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 后来</a:t>
            </a:r>
            <a:r>
              <a:rPr lang="en-US" altLang="zh-TW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见山不是山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见水不是水</a:t>
            </a:r>
            <a:r>
              <a:rPr lang="en-US" altLang="zh-TW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 而今</a:t>
            </a:r>
            <a:r>
              <a:rPr lang="en-US" altLang="zh-TW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见山</a:t>
            </a:r>
            <a:r>
              <a:rPr lang="zh-CN" altLang="en-US" sz="40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又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是山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见水</a:t>
            </a:r>
            <a:r>
              <a:rPr lang="zh-CN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又</a:t>
            </a:r>
            <a:r>
              <a:rPr lang="zh-TW" altLang="en-US" sz="4000" b="0" i="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是水 </a:t>
            </a:r>
            <a:r>
              <a:rPr lang="zh-CN" altLang="en-US" sz="33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唐朝</a:t>
            </a:r>
            <a:r>
              <a:rPr lang="en-US" altLang="zh-CN" sz="33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3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青原维信</a:t>
            </a:r>
            <a:endParaRPr lang="en-US" altLang="zh-TW" sz="33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有些基督徒很幸福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从来没有离开第一阶段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心历路程从始到终见山是山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见水是水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有些基督徒却对信仰有怀疑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走到见山不是山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见水不是水的阶段</a:t>
            </a: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这阶段也是很多教会中长大的青年人反叛期所走进的阶段</a:t>
            </a:r>
            <a:endParaRPr lang="en-US" altLang="zh-CN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很多基督徒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包括年青人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停留在这阶段里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不能走到第三阶段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所以退</a:t>
            </a:r>
            <a:r>
              <a:rPr lang="zh-C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去离开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盼望我们教会能够理解、接纳停留在第二阶段的人</a:t>
            </a:r>
            <a:r>
              <a:rPr lang="en-US" altLang="zh-C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帮助他们走出来</a:t>
            </a:r>
            <a:endParaRPr lang="en-US" altLang="zh-CN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这也是我们今年需要做的新事情</a:t>
            </a:r>
            <a:endParaRPr lang="en-US" altLang="zh-CN" sz="4400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C07555BB-1160-126B-7B4E-82D951F65CA6}"/>
              </a:ext>
            </a:extLst>
          </p:cNvPr>
          <p:cNvSpPr/>
          <p:nvPr/>
        </p:nvSpPr>
        <p:spPr>
          <a:xfrm>
            <a:off x="8229600" y="57150"/>
            <a:ext cx="700863" cy="62865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约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6:60-68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他的门徒中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有许多人听了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就说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这话很难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谁能接受呢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耶稣心里知道门徒为了这事议论纷纷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就对他们说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这话使你们动摇吗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如果你们看见人子升到他原来所在的地方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又怎样呢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使人活的是灵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肉体是无济于事的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我对你们所说的话是灵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是生命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然而你们中间却有不信的人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耶稣跟着说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所以我对你们说过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如果不是父所赐的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没有人能到我这里来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en-US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从此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他的门徒中有许多人退去了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不再与他同行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于是耶稣对十二门徒说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你们也想离去吗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西门彼得回答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主啊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你有永生之道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我们还跟从谁呢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我们已经相信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并且知道你是神的圣者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65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信仰需要更新改变</a:t>
            </a:r>
            <a:endParaRPr lang="en-US" altLang="zh-CN" sz="40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57200"/>
            <a:ext cx="9144000" cy="6781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耶稣用五饼二鱼喂饱五千人后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很多人要跟从耶稣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可是耶稣开始讲一些很难懂的话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约</a:t>
            </a:r>
            <a:r>
              <a:rPr lang="en-US" altLang="zh-CN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6:51-56.</a:t>
            </a:r>
            <a:r>
              <a:rPr lang="zh-CN" altLang="en-US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我就是从天上降下来生命的食物</a:t>
            </a:r>
            <a:r>
              <a:rPr lang="en-US" altLang="zh-CN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人若吃了这食物</a:t>
            </a:r>
            <a:r>
              <a:rPr lang="en-US" altLang="zh-CN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就必活到永远</a:t>
            </a:r>
            <a:r>
              <a:rPr lang="en-US" altLang="zh-CN" sz="3000" dirty="0">
                <a:solidFill>
                  <a:srgbClr val="FFFF00"/>
                </a:solidFill>
                <a:effectLst/>
                <a:latin typeface="Times New Roman" panose="02020603050405020304" pitchFamily="18" charset="0"/>
              </a:rPr>
              <a:t>…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你们若不吃人子的肉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不喝人子的血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就没有生命在你们里面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吃我肉、喝我血的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就有永生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因为我的肉是真正的食物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我的血是真正的饮料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吃我肉、喝我血的人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就住在我里面</a:t>
            </a:r>
            <a:r>
              <a:rPr lang="en-US" altLang="zh-CN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我也住在他里面</a:t>
            </a:r>
            <a:endParaRPr lang="en-US" altLang="zh-CN" sz="3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耶稣要求人相信他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=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与他建立关系</a:t>
            </a:r>
            <a:r>
              <a:rPr lang="zh-CN" altLang="en-US" sz="3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住在我里面</a:t>
            </a:r>
            <a:r>
              <a:rPr lang="en-US" altLang="zh-CN" sz="3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3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我也住在他里面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不单是为了得到食物、好处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也说明真的信仰需要观念更新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接受耶稣进入自己的生命中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3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吃我的肉、喝我的血</a:t>
            </a:r>
            <a:endParaRPr lang="en-US" altLang="zh-CN" sz="3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换句话说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需要从为了得到食物而相信►变成►为了得到新生命而相信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可是很多人就不愿意改变、更新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所以信心动摇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离开退去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十二使徒也开始信心动摇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彼得选择跟从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虽然他好像并不了解耶稣说的话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可是他已经经历了耶稣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有了新生命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36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我们已经知道你是神的圣者</a:t>
            </a:r>
            <a:endParaRPr lang="en-US" altLang="zh-CN" sz="36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2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人生是一个成长与改变的旅途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改变和继续跟从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或离开和退去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都是做一个新的抉择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走一个新的方向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每个人的心态都在成长中经历改变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不断在做选择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1950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心理分析师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Erik Erikson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说人生有八个阶段的改变、成长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不但如此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社会文化也同样在改变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虽然社会改变不一定代表成长更新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正如上星期杜长老提醒我们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社会已经从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现代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改变成为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后现代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4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小孩子信仰成长四个阶段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参考</a:t>
            </a:r>
            <a:r>
              <a:rPr lang="en-US" altLang="zh-CN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Johnson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我们孩子信心的发展一般经过四个阶段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吸收父母经历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2-6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</a:t>
            </a:r>
            <a:endParaRPr lang="en-US" altLang="zh-CN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从同伴建立关系中吸收信仰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7-12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</a:t>
            </a:r>
            <a:endParaRPr lang="en-US" altLang="zh-CN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反叛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寻找、质问、怀疑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13-22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</a:t>
            </a:r>
            <a:endParaRPr lang="en-US" altLang="zh-CN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整合、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下意识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)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选择 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23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岁以后</a:t>
            </a:r>
            <a:endParaRPr lang="en-US" altLang="zh-CN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很多虔诚家庭中长大的孩子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80%?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在反叛期离开信仰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因为觉得信仰不可信、不真实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是人生的一个包袱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1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-2321099" y="-167640"/>
            <a:ext cx="14582338" cy="1060704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3074" name="Picture 2" descr="Teach Your Children Well: A Step-by-Step Guide for Family Discipleship">
            <a:extLst>
              <a:ext uri="{FF2B5EF4-FFF2-40B4-BE49-F238E27FC236}">
                <a16:creationId xmlns:a16="http://schemas.microsoft.com/office/drawing/2014/main" id="{8978F3F2-3FA2-4309-1763-0EF77CB24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-1"/>
            <a:ext cx="5257800" cy="683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74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信仰成长四个阶段 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Tree 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2202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好像树的年轮</a:t>
            </a:r>
            <a:endParaRPr lang="en-US" altLang="zh-CN" sz="40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涵盖不是取代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FED58D0-3F00-1BBE-1FB4-59F84EADB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6130904"/>
              </p:ext>
            </p:extLst>
          </p:nvPr>
        </p:nvGraphicFramePr>
        <p:xfrm>
          <a:off x="2743200" y="762000"/>
          <a:ext cx="6629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59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第三期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反叛期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12-21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反叛的原因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endParaRPr lang="en-US" altLang="zh-CN" sz="39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个人认知改变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大脑网络改变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对以前所接受的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质问、置疑、反叛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需要自己个人的认同、理解才接受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同辈也都进入这阶段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互相效法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西方文化的改变也推动西方年青人成长过程中需要经过反叛期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东方人一般认同传统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所以反叛期不明显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反叛期问题一般分为两类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人际关系上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:LGBTQ;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种族问题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被同辈接纳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性行为对错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吸毒是新的经验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理性上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耶稣是唯一的道路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圣经可靠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?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文化改变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后现代思潮 </a:t>
            </a:r>
            <a:r>
              <a:rPr lang="zh-CN" alt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参考</a:t>
            </a:r>
            <a:r>
              <a:rPr lang="en-US" altLang="zh-CN" sz="2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Sam Chan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西方后现代思潮推动青年人的反叛期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主观非客观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Subjective not Objective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多元非单元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Multiple not Universal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观点非一致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Opinion not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Uniformity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相对非绝对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Relative not Absolute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到目前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后现代思潮影响西方文化比较多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影响中国、日本、韩国比较少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因此很多西方华人教会里长大的年轻人因反叛而离开主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外来学生信主反而比较多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2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2606</TotalTime>
  <Words>2739</Words>
  <Application>Microsoft Office PowerPoint</Application>
  <PresentationFormat>On-screen Show (4:3)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DFKai-SB</vt:lpstr>
      <vt:lpstr>KaiTi</vt:lpstr>
      <vt:lpstr>Arial</vt:lpstr>
      <vt:lpstr>Corbel</vt:lpstr>
      <vt:lpstr>Times New Roman</vt:lpstr>
      <vt:lpstr>Verdana</vt:lpstr>
      <vt:lpstr>Wingdings</vt:lpstr>
      <vt:lpstr>Hsu Template</vt:lpstr>
      <vt:lpstr>新的选择: 退去?跟从？ 约6:60-68  徐理强长老 CGCM_01.2023_V3</vt:lpstr>
      <vt:lpstr>约6:60-68</vt:lpstr>
      <vt:lpstr>信仰需要更新改变</vt:lpstr>
      <vt:lpstr>人生是一个成长与改变的旅途</vt:lpstr>
      <vt:lpstr>小孩子信仰成长四个阶段 参考Johnson</vt:lpstr>
      <vt:lpstr>PowerPoint Presentation</vt:lpstr>
      <vt:lpstr>信仰成长四个阶段 Tree Rings</vt:lpstr>
      <vt:lpstr>第三期:反叛期</vt:lpstr>
      <vt:lpstr>文化改变:后现代思潮 参考Sam Chan</vt:lpstr>
      <vt:lpstr>为什么后现代思潮兴起 参考Esslin</vt:lpstr>
      <vt:lpstr>陪伴孩子走出反叛期</vt:lpstr>
      <vt:lpstr>具体如何陪伴孩子走出反叛期</vt:lpstr>
      <vt:lpstr>面对孩子反叛期需要准备</vt:lpstr>
      <vt:lpstr>在美国需要了解西方思想潮流</vt:lpstr>
      <vt:lpstr>圣经也用图像、感受吗？</vt:lpstr>
      <vt:lpstr>神学系统性的讨论可能有限</vt:lpstr>
      <vt:lpstr>结论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84</cp:revision>
  <cp:lastPrinted>2002-03-27T18:41:19Z</cp:lastPrinted>
  <dcterms:created xsi:type="dcterms:W3CDTF">2015-08-19T22:08:42Z</dcterms:created>
  <dcterms:modified xsi:type="dcterms:W3CDTF">2023-01-26T20:24:35Z</dcterms:modified>
</cp:coreProperties>
</file>