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6" r:id="rId4"/>
    <p:sldId id="260" r:id="rId5"/>
    <p:sldId id="272" r:id="rId6"/>
    <p:sldId id="262" r:id="rId7"/>
    <p:sldId id="268" r:id="rId8"/>
    <p:sldId id="273" r:id="rId9"/>
    <p:sldId id="274" r:id="rId10"/>
    <p:sldId id="263" r:id="rId11"/>
    <p:sldId id="271" r:id="rId12"/>
    <p:sldId id="270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6" d="100"/>
          <a:sy n="86" d="100"/>
        </p:scale>
        <p:origin x="42" y="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9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09ED6B-3256-4491-81C6-0424B30062AE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75966F3-1CC0-4A00-A7AF-E469AEC7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4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966F3-1CC0-4A00-A7AF-E469AEC756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36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C4014-5735-1000-9FB4-328860E16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CC41E7-1A00-39A4-9C8F-15F21BD5A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7D20E-7E94-2AF8-A0BC-4FD717EA2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79C7-38CA-4666-8095-B4067E13EB2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59187-AE1F-216B-10D4-632C1FF82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6A965-A733-5157-DA1D-846311C9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B5BD-4F7E-4917-8851-F2394B41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9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99006-88E6-2C75-05BD-8E00C10B9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DD7EE2-0CC4-BECA-7E59-92F8DD7D1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61BDF-B2AE-494D-AC1E-917C77C7A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79C7-38CA-4666-8095-B4067E13EB2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2C5A8-BD32-9FCD-4735-748604E3C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AD1AD-06C5-ED93-FA47-41F8204BF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B5BD-4F7E-4917-8851-F2394B41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69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21F961-B243-8E66-FE5F-9F020EA8E6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006C8D-C2B1-4626-FA68-C518E9AE8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767D4-F278-4909-1909-618F2040B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79C7-38CA-4666-8095-B4067E13EB2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9CB79-DDCC-2113-726C-03A19A963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1BED1-4410-D6CA-B134-58D5A91F8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B5BD-4F7E-4917-8851-F2394B41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8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65038-CF8D-4BA6-7918-CAD7353CA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7C6E3-C6AD-E4D4-0A5D-A43C204D0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5229D-794F-E21A-7D7E-53D67319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79C7-38CA-4666-8095-B4067E13EB2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21889-A2CB-0A72-B2FB-DB47E482C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68517-B4D2-3FF7-9D4B-C15F16395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B5BD-4F7E-4917-8851-F2394B41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74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825B7-99E3-F28B-A882-62B08811A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2E2203-5EB5-CA60-9DD7-CEFE9EBE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C00CB-B611-44EC-A8B2-0F99A1B1D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79C7-38CA-4666-8095-B4067E13EB2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00DBD-DB72-3A91-A56D-4423968E6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E4BC8-43B3-EE13-A333-81148F38F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B5BD-4F7E-4917-8851-F2394B41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9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C84E6-0251-1EB3-FCDC-6F7C555ED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8F4E4-62A8-62DC-A98A-2E5C0DB0F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0654A3-37B3-A009-B781-D90840D3E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34E618-F7AE-2F01-795B-3BD3152A8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79C7-38CA-4666-8095-B4067E13EB2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5A21B-A7A5-6E1E-5E6B-5453F75B4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8503C8-AD52-A5A5-BCBC-0F7134BCD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B5BD-4F7E-4917-8851-F2394B41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7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9223D-9FDB-CCC3-E875-39879E77F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68338-E44C-DDD7-491B-CFCDA4096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97FB4-E641-3430-BECA-ADA839D88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81F4BF-E009-ABDC-55FF-CD97BBDEF2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E38261-8F3F-04DE-D299-BB3FAD71F4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CB461-57C9-C5A5-F3C2-DC8108466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79C7-38CA-4666-8095-B4067E13EB2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ED9AA8-9DED-2377-CEC1-A3E9F5943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E427E-E4D1-ABC2-CC20-687DE464A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B5BD-4F7E-4917-8851-F2394B41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5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8EA4-00D7-A70B-E883-DF6DAFA89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205599-4236-828A-BFF7-004C4E7B5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79C7-38CA-4666-8095-B4067E13EB2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6F0295-510B-7CEB-F86A-29B72E692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00F4C5-36D0-E8BB-EAC1-60482E2C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B5BD-4F7E-4917-8851-F2394B41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0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B5D2F1-2366-3960-602E-6BD641DD7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79C7-38CA-4666-8095-B4067E13EB2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0F995A-9072-DFAA-E044-6E6F9512F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3A369-3F81-A3C3-2925-B6DD123BA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B5BD-4F7E-4917-8851-F2394B41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1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674D4-EAB3-FF5B-FF2D-1D2C9BB87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6613C-FD78-7659-B4CC-2C89E55B6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6505F-267F-F597-B688-F16AB2FCB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0775C-B39F-F705-B799-E9D986741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79C7-38CA-4666-8095-B4067E13EB2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0FE07-F2BA-9EC4-0E42-57C080B7E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9B3858-0D73-EA31-0AD9-44281898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B5BD-4F7E-4917-8851-F2394B41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8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8C336-EB56-E32E-BF32-316B56AFC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86E7F3-2863-5EE0-B94C-CC404B479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3EB88B-2AE7-CF65-88CB-15CD8C021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732B4A-0768-CAB0-1F6C-9F28963CC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79C7-38CA-4666-8095-B4067E13EB2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7A471C-A86B-A461-DD6D-03837F248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5EB687-EDB8-022A-97EA-72FED42FF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B5BD-4F7E-4917-8851-F2394B41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74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D18EBB-8B65-D7B6-06FD-61B9F80A7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2950D-E5B6-1D31-15DA-BB0BD8C89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42D33-36C4-3EA4-5064-5AF510039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D79C7-38CA-4666-8095-B4067E13EB2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D182E-0098-9468-3869-7EBEEE7AC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FEF84-F61F-C76A-62D0-BF30535C1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DB5BD-4F7E-4917-8851-F2394B41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1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C5DE6-7020-224D-4638-EF91149E07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7200" b="1" dirty="0">
                <a:latin typeface="KaiTi" panose="02010609060101010101" pitchFamily="49" charset="-122"/>
                <a:ea typeface="KaiTi" panose="02010609060101010101" pitchFamily="49" charset="-122"/>
              </a:rPr>
              <a:t>神愛世人</a:t>
            </a:r>
            <a:endParaRPr lang="en-US" sz="7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689E02-1E86-8B7B-7E64-6A10771677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孫蔚信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2/12/2023</a:t>
            </a:r>
          </a:p>
        </p:txBody>
      </p:sp>
    </p:spTree>
    <p:extLst>
      <p:ext uri="{BB962C8B-B14F-4D97-AF65-F5344CB8AC3E}">
        <p14:creationId xmlns:p14="http://schemas.microsoft.com/office/powerpoint/2010/main" val="1109214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D339-EF95-9509-47AA-8FFEEBAB5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信</a:t>
            </a:r>
            <a:br>
              <a:rPr lang="en-US" altLang="zh-CN" sz="6000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叫一切信他的</a:t>
            </a:r>
            <a:endParaRPr lang="en-US" sz="6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BB3C5-FA05-D99F-90C8-B190BA5DD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08179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神說、你帶著你的兒子、就是你獨生的兒子、你所愛的以撒、往摩利亞地去、在我所要指示你的山上、把他獻為燔祭。</a:t>
            </a:r>
          </a:p>
          <a:p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亞伯拉罕因著信、被試驗的時候、就把以撒獻上．這便是那歡喜領受應許的、將自己獨生的兒子獻上。論到這兒子曾有話說、</a:t>
            </a:r>
            <a:r>
              <a:rPr lang="en-US" altLang="zh-TW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TW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從以撒生的才要稱為你的後裔．</a:t>
            </a:r>
            <a:r>
              <a:rPr lang="en-US" altLang="zh-TW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r>
              <a:rPr lang="zh-TW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他以為　神還能叫人從死裏復活．他也彷彿從死中得回他的兒子來。</a:t>
            </a:r>
            <a:endParaRPr lang="en-US" altLang="zh-TW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TW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信要有行動</a:t>
            </a:r>
            <a:r>
              <a:rPr lang="en-US" altLang="zh-CN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 信靠信託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336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60A31-59A5-A8CD-445D-88BF18095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滅亡或永生</a:t>
            </a:r>
            <a:endParaRPr lang="en-US" sz="6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74034-0437-D48E-63D5-496BC6546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滅亡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lvl="1" indent="0">
              <a:buNone/>
            </a:pP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王要回答說、我實在告訴你們、這些事你們既不作在我這弟兄中一個最小的身上、就是不作在我身上了。這些人要往永刑</a:t>
            </a:r>
            <a:r>
              <a:rPr lang="en-US" altLang="zh-TW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永火</a:t>
            </a:r>
            <a:r>
              <a:rPr lang="en-US" altLang="zh-TW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裏去．那些義人要往永生裏去。</a:t>
            </a:r>
            <a:endParaRPr lang="en-US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永生</a:t>
            </a:r>
            <a:endParaRPr lang="en-US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9186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AA7B6-4D4E-3D2B-D5E1-9CCF84219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225" y="753686"/>
            <a:ext cx="11211099" cy="6062749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800" b="1" dirty="0">
                <a:latin typeface="KaiTi" panose="02010609060101010101" pitchFamily="49" charset="-122"/>
                <a:ea typeface="KaiTi" panose="02010609060101010101" pitchFamily="49" charset="-122"/>
              </a:rPr>
              <a:t>神愛世人、甚至將他的獨生子賜給他們、叫一切信他的、不至滅亡、反得永生。因為　神差他的兒子降世、不是要定世人的罪、</a:t>
            </a:r>
            <a:r>
              <a:rPr lang="en-US" altLang="zh-TW" sz="4800" b="1" dirty="0">
                <a:latin typeface="KaiTi" panose="02010609060101010101" pitchFamily="49" charset="-122"/>
                <a:ea typeface="KaiTi" panose="02010609060101010101" pitchFamily="49" charset="-122"/>
              </a:rPr>
              <a:t>〔</a:t>
            </a:r>
            <a:r>
              <a:rPr lang="zh-TW" altLang="en-US" sz="4800" b="1" dirty="0">
                <a:latin typeface="KaiTi" panose="02010609060101010101" pitchFamily="49" charset="-122"/>
                <a:ea typeface="KaiTi" panose="02010609060101010101" pitchFamily="49" charset="-122"/>
              </a:rPr>
              <a:t>或作審判世人下同</a:t>
            </a:r>
            <a:r>
              <a:rPr lang="en-US" altLang="zh-TW" sz="4800" b="1" dirty="0">
                <a:latin typeface="KaiTi" panose="02010609060101010101" pitchFamily="49" charset="-122"/>
                <a:ea typeface="KaiTi" panose="02010609060101010101" pitchFamily="49" charset="-122"/>
              </a:rPr>
              <a:t>〕</a:t>
            </a:r>
            <a:r>
              <a:rPr lang="zh-TW" altLang="en-US" sz="4800" b="1" dirty="0">
                <a:latin typeface="KaiTi" panose="02010609060101010101" pitchFamily="49" charset="-122"/>
                <a:ea typeface="KaiTi" panose="02010609060101010101" pitchFamily="49" charset="-122"/>
              </a:rPr>
              <a:t>乃是要叫世人因他得救。信他的人、不被定罪．不信的人、罪已經定了、因為他不信　神獨生子的名。</a:t>
            </a:r>
            <a:endParaRPr lang="en-US" altLang="zh-TW" sz="4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sz="4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03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AA7B6-4D4E-3D2B-D5E1-9CCF84219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225" y="753686"/>
            <a:ext cx="11211099" cy="6062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8000" b="1" dirty="0">
                <a:latin typeface="KaiTi" panose="02010609060101010101" pitchFamily="49" charset="-122"/>
                <a:ea typeface="KaiTi" panose="02010609060101010101" pitchFamily="49" charset="-122"/>
              </a:rPr>
              <a:t>神愛世人、甚至將他的獨生子賜給他們、叫一切信他的、不至滅亡、反得永生。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404567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1A4D-B6F8-3997-DD39-CBE256F7B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7200" b="1" dirty="0">
                <a:latin typeface="KaiTi" panose="02010609060101010101" pitchFamily="49" charset="-122"/>
                <a:ea typeface="KaiTi" panose="02010609060101010101" pitchFamily="49" charset="-122"/>
              </a:rPr>
              <a:t>神愛世人</a:t>
            </a:r>
            <a:endParaRPr lang="en-US" sz="7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01350-1516-FA98-3CBA-2C8E4AB2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神</a:t>
            </a:r>
            <a:endParaRPr lang="en-US" altLang="zh-CN" sz="5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/>
            <a:r>
              <a:rPr lang="zh-TW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起初　神創造天地</a:t>
            </a:r>
          </a:p>
          <a:p>
            <a:pPr lvl="1"/>
            <a:r>
              <a:rPr lang="zh-CN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我是自有永有的</a:t>
            </a:r>
          </a:p>
          <a:p>
            <a:pPr lvl="1"/>
            <a:r>
              <a:rPr lang="zh-CN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我是</a:t>
            </a:r>
            <a:r>
              <a:rPr lang="zh-CN" altLang="en-US" sz="5400" b="1" u="sng" dirty="0">
                <a:latin typeface="KaiTi" panose="02010609060101010101" pitchFamily="49" charset="-122"/>
                <a:ea typeface="KaiTi" panose="02010609060101010101" pitchFamily="49" charset="-122"/>
              </a:rPr>
              <a:t>今在昔在以後永在</a:t>
            </a:r>
            <a:r>
              <a:rPr lang="zh-CN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的全能者</a:t>
            </a:r>
            <a:endParaRPr lang="en-US" altLang="zh-CN" sz="5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lvl="1" indent="0">
              <a:buNone/>
            </a:pPr>
            <a:endParaRPr lang="en-US" altLang="zh-CN" sz="5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altLang="zh-CN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4154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0DA08-5CB0-AC99-BD71-2B47006B5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愛</a:t>
            </a:r>
            <a:endParaRPr lang="en-US" sz="6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A0983-C223-FE67-1AC7-E622C1914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神愛世人、甚至將他的獨生子賜給他們</a:t>
            </a:r>
            <a:r>
              <a:rPr lang="en-US" altLang="zh-TW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愛要有行動</a:t>
            </a:r>
            <a:r>
              <a:rPr lang="en-US" altLang="zh-TW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pPr marL="0" indent="0">
              <a:buNone/>
            </a:pPr>
            <a:endParaRPr lang="en-US" altLang="zh-CN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神是愛</a:t>
            </a:r>
          </a:p>
          <a:p>
            <a:pPr marL="0" indent="0">
              <a:buNone/>
            </a:pPr>
            <a:endParaRPr lang="en-US" altLang="zh-TW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愛是恆久忍耐、又有恩慈．愛是不嫉妒．愛是不自誇．不張狂．不作害羞的事．不求自己的益處．不輕易發怒．不計算人的惡．不喜歡不義．只喜歡真理．凡事包容．凡事相信．凡事盼望．凡事忍耐。愛是永不止息．</a:t>
            </a:r>
            <a:endParaRPr lang="en-US" altLang="zh-TW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altLang="zh-TW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3491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B9152-9CC9-FB06-AEB1-8D4BF762E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7200" b="1" dirty="0">
                <a:latin typeface="KaiTi" panose="02010609060101010101" pitchFamily="49" charset="-122"/>
                <a:ea typeface="KaiTi" panose="02010609060101010101" pitchFamily="49" charset="-122"/>
              </a:rPr>
              <a:t>世人</a:t>
            </a:r>
            <a:endParaRPr lang="en-US" sz="7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D28F7-498E-674C-CD0A-3EE3F27C8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CN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世人</a:t>
            </a:r>
            <a:r>
              <a:rPr lang="zh-CN" altLang="en-US" dirty="0"/>
              <a:t> </a:t>
            </a:r>
            <a:r>
              <a:rPr lang="en-US" sz="4800" dirty="0">
                <a:latin typeface="Comic Sans MS" panose="030F0702030302020204" pitchFamily="66" charset="0"/>
              </a:rPr>
              <a:t>Cosmos:</a:t>
            </a:r>
            <a:r>
              <a:rPr lang="en-US" dirty="0"/>
              <a:t> </a:t>
            </a:r>
            <a:r>
              <a:rPr lang="en-US" sz="4800" dirty="0">
                <a:latin typeface="Comic Sans MS" panose="030F0702030302020204" pitchFamily="66" charset="0"/>
              </a:rPr>
              <a:t>World</a:t>
            </a:r>
            <a:r>
              <a:rPr lang="zh-CN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宇宙</a:t>
            </a:r>
            <a:endParaRPr lang="en-US" altLang="zh-CN" sz="6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lvl="1" indent="0">
              <a:buNone/>
            </a:pPr>
            <a:r>
              <a:rPr lang="zh-TW" altLang="en-US" sz="5200" b="1" dirty="0">
                <a:latin typeface="KaiTi" panose="02010609060101010101" pitchFamily="49" charset="-122"/>
                <a:ea typeface="KaiTi" panose="02010609060101010101" pitchFamily="49" charset="-122"/>
              </a:rPr>
              <a:t>耶和華說、這蓖麻不是你栽種的、也不是你培養的．一夜發生、一夜乾死你尚且愛惜．何況這尼尼微大城、其中不能分辨左手右手的有十二萬多人、並有</a:t>
            </a:r>
            <a:r>
              <a:rPr lang="zh-TW" altLang="en-US" sz="5200" b="1" u="sng" dirty="0">
                <a:latin typeface="KaiTi" panose="02010609060101010101" pitchFamily="49" charset="-122"/>
                <a:ea typeface="KaiTi" panose="02010609060101010101" pitchFamily="49" charset="-122"/>
              </a:rPr>
              <a:t>許多牲畜</a:t>
            </a:r>
            <a:r>
              <a:rPr lang="zh-TW" altLang="en-US" sz="5200" b="1" dirty="0">
                <a:latin typeface="KaiTi" panose="02010609060101010101" pitchFamily="49" charset="-122"/>
                <a:ea typeface="KaiTi" panose="02010609060101010101" pitchFamily="49" charset="-122"/>
              </a:rPr>
              <a:t>、我豈能不愛惜呢。</a:t>
            </a:r>
            <a:endParaRPr lang="zh-CN" altLang="en-US" sz="5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845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BB689-695C-D5F2-D504-69C4752BA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077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獨生子</a:t>
            </a:r>
            <a:endParaRPr lang="en-US" sz="6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3DE28-C183-4442-6703-A75387352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13" y="1113905"/>
            <a:ext cx="11815156" cy="5558444"/>
          </a:xfrm>
        </p:spPr>
        <p:txBody>
          <a:bodyPr>
            <a:normAutofit fontScale="62500" lnSpcReduction="20000"/>
          </a:bodyPr>
          <a:lstStyle/>
          <a:p>
            <a:r>
              <a:rPr lang="en-US" sz="4500" b="1" dirty="0" err="1">
                <a:latin typeface="Comic Sans MS" panose="030F0702030302020204" pitchFamily="66" charset="0"/>
                <a:ea typeface="KaiTi" panose="02010609060101010101" pitchFamily="49" charset="-122"/>
              </a:rPr>
              <a:t>Akadeh</a:t>
            </a:r>
            <a:r>
              <a:rPr lang="en-US" sz="4500" b="1" dirty="0">
                <a:latin typeface="Comic Sans MS" panose="030F0702030302020204" pitchFamily="66" charset="0"/>
                <a:ea typeface="KaiTi" panose="02010609060101010101" pitchFamily="49" charset="-122"/>
              </a:rPr>
              <a:t> (Binding of Isaac) Torah reading on the second day of Rosh Hashanah</a:t>
            </a:r>
          </a:p>
          <a:p>
            <a:endParaRPr lang="en-US" sz="4500" dirty="0">
              <a:latin typeface="Comic Sans MS" panose="030F0702030302020204" pitchFamily="66" charset="0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TW" altLang="en-US" sz="4600" b="1" dirty="0">
                <a:latin typeface="Comic Sans MS" panose="030F0702030302020204" pitchFamily="66" charset="0"/>
                <a:ea typeface="KaiTi" panose="02010609060101010101" pitchFamily="49" charset="-122"/>
              </a:rPr>
              <a:t>這些事以後、神要試驗亞伯拉罕、就呼叫他說、亞伯拉罕、他說、我在這裏。神說、你帶著你的兒子、就是你獨生的兒子、你所愛的以撒、往摩利亞地去、在我所要指示你的山上、把他獻為燔祭。亞伯拉罕清早起來、備上驢、帶著兩個僕人和他兒子以撒、也劈好了燔祭的柴、就起身往　神所指示他的地方去了。到了第三日、亞伯拉罕舉目遠遠的看見那地方。亞伯拉罕對他的僕人說、你們和驢在此等候、我與童子往那裏去拜一拜、就回到你們這裏來。亞伯拉罕把燔祭的柴放在他兒子以撒身上、自己手裏拿著火與刀．於是二人同行。以撒對他父親亞伯拉罕說、父親哪。亞伯拉罕說、我兒、我在這裏。以撒說、請看、火與柴都有了、但燔祭的羊羔在哪裏呢。亞伯拉罕說、我兒、　神必自己預備作燔祭的羊羔．於是二人同行。他們到了　神所指示的地方、亞伯拉罕在那裏築壇、把柴擺好、捆綁他的兒子以撒、放在壇的柴上。亞伯拉罕就伸手拿刀、要殺他的兒子。</a:t>
            </a:r>
            <a:endParaRPr lang="en-US" sz="4600" b="1" dirty="0">
              <a:latin typeface="Comic Sans MS" panose="030F0702030302020204" pitchFamily="66" charset="0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1951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053C5-E9FC-D135-0D30-2891ACABB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Other Traditions </a:t>
            </a:r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別的傳統</a:t>
            </a:r>
            <a:endParaRPr lang="en-US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49801-1DFD-6FF8-207A-17D757D72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地點及人物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/>
            <a:r>
              <a:rPr lang="zh-CN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撒馬利亞</a:t>
            </a:r>
            <a:endParaRPr lang="en-US" altLang="zh-CN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/>
            <a:r>
              <a:rPr lang="zh-CN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回教</a:t>
            </a:r>
            <a:endParaRPr lang="en-US" altLang="zh-CN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/>
            <a:r>
              <a:rPr lang="zh-CN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基督教</a:t>
            </a:r>
            <a:endParaRPr lang="en-US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963B26-1AB4-85FE-71D1-E1CD82398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378" y="1579419"/>
            <a:ext cx="4379755" cy="30424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F99CC0-2DB3-06A9-DF0D-7CFC707DC887}"/>
              </a:ext>
            </a:extLst>
          </p:cNvPr>
          <p:cNvSpPr txBox="1"/>
          <p:nvPr/>
        </p:nvSpPr>
        <p:spPr>
          <a:xfrm>
            <a:off x="4178531" y="4705004"/>
            <a:ext cx="7475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及至耶和華你的　神領你進入要去得為業的那地、你就要將祝福的話陳明在</a:t>
            </a:r>
            <a:r>
              <a:rPr lang="zh-TW" altLang="en-US" sz="2400" b="1" u="sng" dirty="0">
                <a:latin typeface="KaiTi" panose="02010609060101010101" pitchFamily="49" charset="-122"/>
                <a:ea typeface="KaiTi" panose="02010609060101010101" pitchFamily="49" charset="-122"/>
              </a:rPr>
              <a:t>基利心山</a:t>
            </a:r>
            <a:r>
              <a:rPr lang="zh-TW" altLang="en-US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上、將咒詛的話陳明在以巴路山上。這二山豈不是在約但河那邊、日落之處、在住亞拉巴的迦南人之地、與吉甲相對、靠近摩利橡樹麼。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申命記 </a:t>
            </a:r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11:29-30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2775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6A4A1-BF5C-255B-817F-C1BD32D24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Prophetic Performance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預言性的表現</a:t>
            </a:r>
            <a:br>
              <a:rPr lang="zh-TW" alt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4F680-08E9-39DB-D563-D12CB5150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人子阿、你要拿一塊磚、擺在你面前、將一座耶路撒冷城、畫在其上。又圍困這城、造臺築壘、安營攻擊、在四圍安設撞錘攻城。又要拿個鐵鏊、放在你和城的中間、作為鐵牆．你要對面攻擊這城、使城被困、這樣、好作以色列家的預兆。你要向左側臥、承當以色列家的罪孽．要按你向左側臥的日數、擔當他們的罪孽．</a:t>
            </a:r>
            <a:endParaRPr lang="en-US" altLang="zh-TW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耶和華初次與何西阿說話、對他說、你去娶淫婦為妻、也收那從淫亂所生的兒女、因為這地大行淫亂、離棄耶和華。</a:t>
            </a:r>
            <a:endParaRPr lang="en-US" altLang="zh-TW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亞伯拉罕清早起來、備上驢、帶著兩個僕人和他兒子以撒、也劈好了燔祭的柴、就起身往　神所指示他的地方</a:t>
            </a:r>
            <a:r>
              <a:rPr lang="en-US" altLang="zh-TW" b="1" dirty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摩利亞地</a:t>
            </a:r>
            <a:r>
              <a:rPr lang="en-US" altLang="zh-TW" b="1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去了。</a:t>
            </a:r>
            <a:endParaRPr lang="en-US" altLang="zh-TW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6293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CABC72-85FA-CC15-2ACB-2F6DF1F4E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摩利亞地欣嫩子谷 </a:t>
            </a:r>
            <a:r>
              <a:rPr lang="en-US" altLang="zh-CN" dirty="0">
                <a:latin typeface="Comic Sans MS" panose="030F0702030302020204" pitchFamily="66" charset="0"/>
              </a:rPr>
              <a:t>Valley of </a:t>
            </a:r>
            <a:r>
              <a:rPr lang="en-US" altLang="zh-CN" dirty="0" err="1">
                <a:latin typeface="Comic Sans MS" panose="030F0702030302020204" pitchFamily="66" charset="0"/>
              </a:rPr>
              <a:t>Hinnon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52C875-CAC2-7B26-6E0E-01693AE0B4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60311" y="1825625"/>
            <a:ext cx="3337377" cy="435133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C080E8-2FF7-A6FA-B10A-736B161000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地獄</a:t>
            </a:r>
            <a:r>
              <a:rPr lang="zh-CN" altLang="en-US" dirty="0"/>
              <a:t> </a:t>
            </a:r>
            <a:r>
              <a:rPr lang="en-US" altLang="zh-CN" dirty="0">
                <a:latin typeface="Comic Sans MS" panose="030F0702030302020204" pitchFamily="66" charset="0"/>
              </a:rPr>
              <a:t>Hell</a:t>
            </a:r>
          </a:p>
          <a:p>
            <a:pPr marL="457200" lvl="1" indent="0">
              <a:buNone/>
            </a:pP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他們在欣嫩子谷建築陀斐特的丘壇、好在火中焚燒自己的兒女．這並不是我所吩咐的、也不是我心所起的意。</a:t>
            </a:r>
            <a:endParaRPr lang="en-US" altLang="zh-TW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lvl="1" indent="0">
              <a:buNone/>
            </a:pP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只是我告訴你們、凡向弟兄動怒的、難免受審判。</a:t>
            </a:r>
            <a:r>
              <a:rPr lang="en-US" altLang="zh-TW" b="1" dirty="0">
                <a:latin typeface="KaiTi" panose="02010609060101010101" pitchFamily="49" charset="-122"/>
                <a:ea typeface="KaiTi" panose="02010609060101010101" pitchFamily="49" charset="-122"/>
              </a:rPr>
              <a:t>〔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有古卷在凡字下添無緣無故的五字</a:t>
            </a:r>
            <a:r>
              <a:rPr lang="en-US" altLang="zh-TW" b="1" dirty="0">
                <a:latin typeface="KaiTi" panose="02010609060101010101" pitchFamily="49" charset="-122"/>
                <a:ea typeface="KaiTi" panose="02010609060101010101" pitchFamily="49" charset="-122"/>
              </a:rPr>
              <a:t>〕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凡罵弟兄是拉加的、難免公會的審斷．凡罵弟兄是魔利的、難免</a:t>
            </a:r>
            <a:r>
              <a:rPr lang="zh-TW" altLang="en-US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地獄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的火。</a:t>
            </a:r>
            <a:endParaRPr lang="en-US" altLang="zh-TW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lvl="1" indent="0">
              <a:buNone/>
            </a:pPr>
            <a:endParaRPr lang="en-US" altLang="zh-TW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陰間 </a:t>
            </a:r>
            <a:r>
              <a:rPr lang="en-US" altLang="zh-CN" dirty="0" err="1">
                <a:latin typeface="Comic Sans MS" panose="030F0702030302020204" pitchFamily="66" charset="0"/>
              </a:rPr>
              <a:t>Sheol</a:t>
            </a:r>
            <a:r>
              <a:rPr lang="en-US" altLang="zh-CN" dirty="0">
                <a:latin typeface="Comic Sans MS" panose="030F0702030302020204" pitchFamily="66" charset="0"/>
              </a:rPr>
              <a:t>, Hades</a:t>
            </a:r>
            <a:endParaRPr lang="en-US" dirty="0">
              <a:latin typeface="Comic Sans MS" panose="030F0702030302020204" pitchFamily="66" charset="0"/>
            </a:endParaRPr>
          </a:p>
          <a:p>
            <a:pPr marL="457200" lvl="1" indent="0">
              <a:buNone/>
            </a:pP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耶和華阿、你曾把我的靈魂從</a:t>
            </a:r>
            <a:r>
              <a:rPr lang="zh-TW" altLang="en-US" b="1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陰間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救上來、使我存活、不至於下坑。</a:t>
            </a:r>
            <a:endParaRPr lang="en-US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4854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5109</TotalTime>
  <Words>1286</Words>
  <Application>Microsoft Office PowerPoint</Application>
  <PresentationFormat>Widescreen</PresentationFormat>
  <Paragraphs>56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KaiTi</vt:lpstr>
      <vt:lpstr>Arial</vt:lpstr>
      <vt:lpstr>Calibri</vt:lpstr>
      <vt:lpstr>Calibri Light</vt:lpstr>
      <vt:lpstr>Comic Sans MS</vt:lpstr>
      <vt:lpstr>Office Theme</vt:lpstr>
      <vt:lpstr>神愛世人</vt:lpstr>
      <vt:lpstr>PowerPoint Presentation</vt:lpstr>
      <vt:lpstr>神愛世人</vt:lpstr>
      <vt:lpstr>愛</vt:lpstr>
      <vt:lpstr>世人</vt:lpstr>
      <vt:lpstr>獨生子</vt:lpstr>
      <vt:lpstr>Other Traditions 別的傳統</vt:lpstr>
      <vt:lpstr>Prophetic Performance 預言性的表現 </vt:lpstr>
      <vt:lpstr>摩利亞地欣嫩子谷 Valley of Hinnon</vt:lpstr>
      <vt:lpstr>信 叫一切信他的</vt:lpstr>
      <vt:lpstr>滅亡或永生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神愛世人</dc:title>
  <dc:creator>Windsor Sung</dc:creator>
  <cp:lastModifiedBy>Windsor Sung</cp:lastModifiedBy>
  <cp:revision>15</cp:revision>
  <cp:lastPrinted>2023-02-07T14:26:19Z</cp:lastPrinted>
  <dcterms:created xsi:type="dcterms:W3CDTF">2023-01-19T19:33:38Z</dcterms:created>
  <dcterms:modified xsi:type="dcterms:W3CDTF">2023-02-08T15:54:56Z</dcterms:modified>
</cp:coreProperties>
</file>