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8" r:id="rId1"/>
  </p:sldMasterIdLst>
  <p:notesMasterIdLst>
    <p:notesMasterId r:id="rId27"/>
  </p:notesMasterIdLst>
  <p:sldIdLst>
    <p:sldId id="269" r:id="rId2"/>
    <p:sldId id="401" r:id="rId3"/>
    <p:sldId id="402" r:id="rId4"/>
    <p:sldId id="404" r:id="rId5"/>
    <p:sldId id="398" r:id="rId6"/>
    <p:sldId id="399" r:id="rId7"/>
    <p:sldId id="406" r:id="rId8"/>
    <p:sldId id="395" r:id="rId9"/>
    <p:sldId id="407" r:id="rId10"/>
    <p:sldId id="408" r:id="rId11"/>
    <p:sldId id="426" r:id="rId12"/>
    <p:sldId id="410" r:id="rId13"/>
    <p:sldId id="418" r:id="rId14"/>
    <p:sldId id="419" r:id="rId15"/>
    <p:sldId id="420" r:id="rId16"/>
    <p:sldId id="421" r:id="rId17"/>
    <p:sldId id="422" r:id="rId18"/>
    <p:sldId id="423" r:id="rId19"/>
    <p:sldId id="415" r:id="rId20"/>
    <p:sldId id="424" r:id="rId21"/>
    <p:sldId id="396" r:id="rId22"/>
    <p:sldId id="414" r:id="rId23"/>
    <p:sldId id="411" r:id="rId24"/>
    <p:sldId id="412" r:id="rId25"/>
    <p:sldId id="413" r:id="rId26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F1F"/>
    <a:srgbClr val="960E2B"/>
    <a:srgbClr val="8E004E"/>
    <a:srgbClr val="7B0B23"/>
    <a:srgbClr val="A60643"/>
    <a:srgbClr val="960052"/>
    <a:srgbClr val="D00000"/>
    <a:srgbClr val="F6A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8729E-676D-4AF8-ABD5-0A3CC4569A0B}" v="11" dt="2023-01-25T01:40:13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3775" autoAdjust="0"/>
  </p:normalViewPr>
  <p:slideViewPr>
    <p:cSldViewPr>
      <p:cViewPr varScale="1">
        <p:scale>
          <a:sx n="76" d="100"/>
          <a:sy n="76" d="100"/>
        </p:scale>
        <p:origin x="99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4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o, Nelson Dongjun" userId="650d7c4a-3d5a-4d85-bd05-5c9ce1a6ab3a" providerId="ADAL" clId="{9938729E-676D-4AF8-ABD5-0A3CC4569A0B}"/>
    <pc:docChg chg="modSld">
      <pc:chgData name="Jiao, Nelson Dongjun" userId="650d7c4a-3d5a-4d85-bd05-5c9ce1a6ab3a" providerId="ADAL" clId="{9938729E-676D-4AF8-ABD5-0A3CC4569A0B}" dt="2023-01-25T01:40:13.252" v="15"/>
      <pc:docMkLst>
        <pc:docMk/>
      </pc:docMkLst>
      <pc:sldChg chg="modSp mod">
        <pc:chgData name="Jiao, Nelson Dongjun" userId="650d7c4a-3d5a-4d85-bd05-5c9ce1a6ab3a" providerId="ADAL" clId="{9938729E-676D-4AF8-ABD5-0A3CC4569A0B}" dt="2023-01-25T01:40:13.252" v="15"/>
        <pc:sldMkLst>
          <pc:docMk/>
          <pc:sldMk cId="2596655989" sldId="406"/>
        </pc:sldMkLst>
        <pc:spChg chg="mod">
          <ac:chgData name="Jiao, Nelson Dongjun" userId="650d7c4a-3d5a-4d85-bd05-5c9ce1a6ab3a" providerId="ADAL" clId="{9938729E-676D-4AF8-ABD5-0A3CC4569A0B}" dt="2023-01-25T01:40:13.252" v="15"/>
          <ac:spMkLst>
            <pc:docMk/>
            <pc:sldMk cId="2596655989" sldId="406"/>
            <ac:spMk id="3075" creationId="{00000000-0000-0000-0000-000000000000}"/>
          </ac:spMkLst>
        </pc:spChg>
      </pc:sldChg>
      <pc:sldChg chg="addSp delSp modSp">
        <pc:chgData name="Jiao, Nelson Dongjun" userId="650d7c4a-3d5a-4d85-bd05-5c9ce1a6ab3a" providerId="ADAL" clId="{9938729E-676D-4AF8-ABD5-0A3CC4569A0B}" dt="2023-01-21T21:50:46.953" v="2" actId="14826"/>
        <pc:sldMkLst>
          <pc:docMk/>
          <pc:sldMk cId="512100736" sldId="410"/>
        </pc:sldMkLst>
        <pc:spChg chg="add del mod">
          <ac:chgData name="Jiao, Nelson Dongjun" userId="650d7c4a-3d5a-4d85-bd05-5c9ce1a6ab3a" providerId="ADAL" clId="{9938729E-676D-4AF8-ABD5-0A3CC4569A0B}" dt="2023-01-21T21:49:59.695" v="1" actId="478"/>
          <ac:spMkLst>
            <pc:docMk/>
            <pc:sldMk cId="512100736" sldId="410"/>
            <ac:spMk id="3" creationId="{985C6847-7073-4D47-BC88-2840CE7480F9}"/>
          </ac:spMkLst>
        </pc:spChg>
        <pc:picChg chg="add del mod">
          <ac:chgData name="Jiao, Nelson Dongjun" userId="650d7c4a-3d5a-4d85-bd05-5c9ce1a6ab3a" providerId="ADAL" clId="{9938729E-676D-4AF8-ABD5-0A3CC4569A0B}" dt="2023-01-21T21:50:46.953" v="2" actId="14826"/>
          <ac:picMkLst>
            <pc:docMk/>
            <pc:sldMk cId="512100736" sldId="410"/>
            <ac:picMk id="2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1:21.642" v="3" actId="14826"/>
        <pc:sldMkLst>
          <pc:docMk/>
          <pc:sldMk cId="840159736" sldId="418"/>
        </pc:sldMkLst>
        <pc:picChg chg="mod">
          <ac:chgData name="Jiao, Nelson Dongjun" userId="650d7c4a-3d5a-4d85-bd05-5c9ce1a6ab3a" providerId="ADAL" clId="{9938729E-676D-4AF8-ABD5-0A3CC4569A0B}" dt="2023-01-21T21:51:21.642" v="3" actId="14826"/>
          <ac:picMkLst>
            <pc:docMk/>
            <pc:sldMk cId="840159736" sldId="418"/>
            <ac:picMk id="5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1:35.169" v="4" actId="14826"/>
        <pc:sldMkLst>
          <pc:docMk/>
          <pc:sldMk cId="3743164747" sldId="419"/>
        </pc:sldMkLst>
        <pc:picChg chg="mod">
          <ac:chgData name="Jiao, Nelson Dongjun" userId="650d7c4a-3d5a-4d85-bd05-5c9ce1a6ab3a" providerId="ADAL" clId="{9938729E-676D-4AF8-ABD5-0A3CC4569A0B}" dt="2023-01-21T21:51:35.169" v="4" actId="14826"/>
          <ac:picMkLst>
            <pc:docMk/>
            <pc:sldMk cId="3743164747" sldId="419"/>
            <ac:picMk id="5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1:50.238" v="5" actId="14826"/>
        <pc:sldMkLst>
          <pc:docMk/>
          <pc:sldMk cId="1132612252" sldId="420"/>
        </pc:sldMkLst>
        <pc:picChg chg="mod">
          <ac:chgData name="Jiao, Nelson Dongjun" userId="650d7c4a-3d5a-4d85-bd05-5c9ce1a6ab3a" providerId="ADAL" clId="{9938729E-676D-4AF8-ABD5-0A3CC4569A0B}" dt="2023-01-21T21:51:50.238" v="5" actId="14826"/>
          <ac:picMkLst>
            <pc:docMk/>
            <pc:sldMk cId="1132612252" sldId="420"/>
            <ac:picMk id="5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1:59.847" v="6" actId="14826"/>
        <pc:sldMkLst>
          <pc:docMk/>
          <pc:sldMk cId="3518218772" sldId="421"/>
        </pc:sldMkLst>
        <pc:picChg chg="mod">
          <ac:chgData name="Jiao, Nelson Dongjun" userId="650d7c4a-3d5a-4d85-bd05-5c9ce1a6ab3a" providerId="ADAL" clId="{9938729E-676D-4AF8-ABD5-0A3CC4569A0B}" dt="2023-01-21T21:51:59.847" v="6" actId="14826"/>
          <ac:picMkLst>
            <pc:docMk/>
            <pc:sldMk cId="3518218772" sldId="421"/>
            <ac:picMk id="5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2:10.627" v="7" actId="14826"/>
        <pc:sldMkLst>
          <pc:docMk/>
          <pc:sldMk cId="4015920376" sldId="422"/>
        </pc:sldMkLst>
        <pc:picChg chg="mod">
          <ac:chgData name="Jiao, Nelson Dongjun" userId="650d7c4a-3d5a-4d85-bd05-5c9ce1a6ab3a" providerId="ADAL" clId="{9938729E-676D-4AF8-ABD5-0A3CC4569A0B}" dt="2023-01-21T21:52:10.627" v="7" actId="14826"/>
          <ac:picMkLst>
            <pc:docMk/>
            <pc:sldMk cId="4015920376" sldId="422"/>
            <ac:picMk id="5" creationId="{00000000-0000-0000-0000-000000000000}"/>
          </ac:picMkLst>
        </pc:picChg>
      </pc:sldChg>
      <pc:sldChg chg="modSp">
        <pc:chgData name="Jiao, Nelson Dongjun" userId="650d7c4a-3d5a-4d85-bd05-5c9ce1a6ab3a" providerId="ADAL" clId="{9938729E-676D-4AF8-ABD5-0A3CC4569A0B}" dt="2023-01-21T21:52:18.546" v="8" actId="14826"/>
        <pc:sldMkLst>
          <pc:docMk/>
          <pc:sldMk cId="4275212459" sldId="423"/>
        </pc:sldMkLst>
        <pc:picChg chg="mod">
          <ac:chgData name="Jiao, Nelson Dongjun" userId="650d7c4a-3d5a-4d85-bd05-5c9ce1a6ab3a" providerId="ADAL" clId="{9938729E-676D-4AF8-ABD5-0A3CC4569A0B}" dt="2023-01-21T21:52:18.546" v="8" actId="14826"/>
          <ac:picMkLst>
            <pc:docMk/>
            <pc:sldMk cId="4275212459" sldId="423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609F893-D5C4-47F0-BD12-4E868B004D0A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DE9276-EB7F-4896-9C0B-AA419659A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84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5246-265D-4B0C-95A5-94610321BA89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C6452E2D-0787-4CE4-81B4-78E38BF10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341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E54F-E1F4-4072-A0E8-038F22766154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F2B3D-B1D3-433E-B351-44C4DB621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4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E1EF6-B05F-4B6E-B4AF-6AF9A9FFD7BF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BB55-DABB-4BA4-967A-E9876A4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01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A516-B258-452A-A3C7-CCF991AFED51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FA3F9-A18B-4BDE-9134-FC805DF07A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60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C4E-9DB6-4FF2-97A0-63AC038FBAF7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EC41D305-B76F-46E1-BD35-D5D1D9286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26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2FC5-B417-43AB-960A-69AC85106575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DC29-1E2C-44C1-A629-0874C42CE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F44-914C-4C9F-AF14-AEC643AA3AD3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2B05-F7E6-4BCB-BBEA-82C4B575A0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18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A8AD-3B75-433E-A7A6-36E59FCADB96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8916-6977-43E9-A950-BF84ACB35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90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AB0-F0F4-469E-88E9-223F7C279D1E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C6F01-E953-4756-BCA5-54D3044BB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93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F896-B2E5-4291-9716-CFBEC0C73098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71A12-77F4-4F59-9016-19DEE0829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69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EE40-D0CC-4F86-9CBE-E88740C01961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3DF70-1A68-484A-9FC9-C11383D79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04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20B5EA-E3D2-4C29-AF12-21C6D5AAB710}" type="datetimeFigureOut">
              <a:rPr lang="en-US"/>
              <a:pPr>
                <a:defRPr/>
              </a:pPr>
              <a:t>1/24/2023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616161"/>
                </a:solidFill>
              </a:defRPr>
            </a:lvl1pPr>
          </a:lstStyle>
          <a:p>
            <a:pPr>
              <a:defRPr/>
            </a:pPr>
            <a:fld id="{61E2E585-886F-4033-877E-31193BAD2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85" r:id="rId2"/>
    <p:sldLayoutId id="2147484694" r:id="rId3"/>
    <p:sldLayoutId id="2147484686" r:id="rId4"/>
    <p:sldLayoutId id="2147484687" r:id="rId5"/>
    <p:sldLayoutId id="2147484688" r:id="rId6"/>
    <p:sldLayoutId id="2147484689" r:id="rId7"/>
    <p:sldLayoutId id="2147484690" r:id="rId8"/>
    <p:sldLayoutId id="2147484695" r:id="rId9"/>
    <p:sldLayoutId id="2147484691" r:id="rId10"/>
    <p:sldLayoutId id="21474846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10200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4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一個能做新事的教會</a:t>
            </a:r>
            <a:endParaRPr lang="en-US" altLang="zh-TW" sz="4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0" indent="0" algn="ctr">
              <a:buNone/>
            </a:pPr>
            <a:endParaRPr lang="en-US" altLang="zh-CN" sz="36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帖撒羅尼迦前書</a:t>
            </a:r>
            <a:r>
              <a:rPr 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sz="3600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1:4-10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2400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杜書萃</a:t>
            </a:r>
            <a:endParaRPr lang="en-US" altLang="zh-CN" sz="2400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CN" altLang="en-US" sz="32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它能使福音再傳揚下去</a:t>
            </a:r>
            <a:endParaRPr lang="en-US" altLang="zh-CN" sz="32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信徒生命的改变认证了福音的大能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可以不断地调整传福音的方法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6713" lvl="1" indent="0">
              <a:buNone/>
            </a:pPr>
            <a:endParaRPr lang="en-US" altLang="zh-CN" sz="3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>
              <a:buNone/>
            </a:pPr>
            <a:r>
              <a:rPr lang="zh-CN" altLang="en-US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这样，你们就成了</a:t>
            </a:r>
            <a:r>
              <a:rPr lang="zh-CN" altLang="en-US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马其顿和亚该亚所有信徒的榜样</a:t>
            </a:r>
            <a:r>
              <a:rPr lang="zh-CN" altLang="en-US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。因为不单主的道从你们那裡</a:t>
            </a:r>
            <a:r>
              <a:rPr lang="zh-CN" altLang="en-US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传遍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(echoed)</a:t>
            </a:r>
            <a:r>
              <a:rPr lang="zh-CN" altLang="en-US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了马其顿和亚该亚</a:t>
            </a:r>
            <a:r>
              <a:rPr lang="en-US" altLang="zh-CN" sz="2000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CN" altLang="en-US" sz="2000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哥林多教会所在地</a:t>
            </a:r>
            <a:r>
              <a:rPr lang="en-US" altLang="zh-CN" sz="2000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CN" altLang="en-US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，就是</a:t>
            </a:r>
            <a:r>
              <a:rPr lang="zh-CN" altLang="en-US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你们对　神的信心也</a:t>
            </a:r>
            <a:r>
              <a:rPr lang="zh-CN" altLang="en-US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传遍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(echoed)</a:t>
            </a:r>
            <a:r>
              <a:rPr lang="zh-CN" altLang="en-US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了各处</a:t>
            </a:r>
            <a:r>
              <a:rPr lang="zh-CN" altLang="en-US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，所以我们不用再说甚麽了</a:t>
            </a:r>
            <a:r>
              <a:rPr lang="zh-CN" altLang="en-US" dirty="0"/>
              <a:t>。</a:t>
            </a:r>
            <a:r>
              <a:rPr lang="en-US" altLang="zh-CN" sz="2400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V7-8</a:t>
            </a:r>
          </a:p>
          <a:p>
            <a:pPr marL="0" lvl="0" indent="0">
              <a:buNone/>
            </a:pPr>
            <a:endParaRPr lang="zh-CN" altLang="en-US" sz="2400" dirty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218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CN" altLang="en-US" sz="32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它能使福音再傳揚下去</a:t>
            </a:r>
            <a:endParaRPr lang="en-US" altLang="zh-CN" sz="32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信徒生命的改变认证了福音的大能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可以不断地调整传福音的方法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66713" lvl="1" indent="0">
              <a:buNone/>
            </a:pPr>
            <a:endParaRPr lang="en-US" altLang="zh-CN" sz="3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我们今天处的时代是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后现代</a:t>
            </a:r>
            <a:r>
              <a:rPr lang="zh-CN" altLang="en-US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postmodern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），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传福音面临着很大的挑战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面对万变的时代文化，要能及时调整传福音的策略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>
              <a:buNone/>
            </a:pPr>
            <a:endParaRPr lang="zh-CN" altLang="en-US" sz="2400" dirty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677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2200" y="888264"/>
            <a:ext cx="4038600" cy="5384800"/>
          </a:xfrm>
        </p:spPr>
      </p:pic>
    </p:spTree>
    <p:extLst>
      <p:ext uri="{BB962C8B-B14F-4D97-AF65-F5344CB8AC3E}">
        <p14:creationId xmlns:p14="http://schemas.microsoft.com/office/powerpoint/2010/main" val="51210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后现代主义的思潮带来的挑战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没有绝对的真理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真理都是个人主观上的解释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840159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后现代主义的思潮带来的挑战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没有绝对的真理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真理都是个人主观上的解释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社会是多元化的，多文化的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强调的是和谐及包容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3743164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后现代主义的思潮带来的挑战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没有绝对的真理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真理都是个人主观上的解释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社会是多元化的，多文化的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强调的是和谐及包容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所有合法的宗教都是正确的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本质上这些宗教都一样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其他</a:t>
            </a:r>
            <a:endParaRPr 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1132612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后现代传福音的重要策略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要真 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Authenticity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要表里一致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393700" lvl="1" indent="0">
              <a:buNone/>
            </a:pP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3518218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后现代传福音的重要策略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要真 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Authenticity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要表里一致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393700" lvl="1" indent="0">
              <a:buNone/>
            </a:pP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要热情款待 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生活圈有更多的非基督信徒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393700" lvl="1" indent="0">
              <a:buNone/>
            </a:pP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4015920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4572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后现代传福音的重要策略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20084"/>
            <a:ext cx="5715000" cy="46331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要真 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Authenticity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要表里一致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393700" lvl="1" indent="0">
              <a:buNone/>
            </a:pP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要热情款待 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生活圈有更多的非基督信徒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393700" lvl="1" indent="0">
              <a:buNone/>
            </a:pP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見證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Testimony</a:t>
            </a:r>
            <a:r>
              <a:rPr lang="zh-CN" alt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见证神如何天天在我们生活上做新事</a:t>
            </a: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272504"/>
            <a:ext cx="2798215" cy="3730953"/>
          </a:xfrm>
        </p:spPr>
      </p:pic>
    </p:spTree>
    <p:extLst>
      <p:ext uri="{BB962C8B-B14F-4D97-AF65-F5344CB8AC3E}">
        <p14:creationId xmlns:p14="http://schemas.microsoft.com/office/powerpoint/2010/main" val="427521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能使信徒彰顯出神的特質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信仰要在日常生活裡落實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他们都述说你们是怎样接待我们，而且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怎样离弃偶像归向　神，要服事这位又真又活的　神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v9</a:t>
            </a:r>
          </a:p>
          <a:p>
            <a:pPr marL="0" lvl="0" indent="0">
              <a:buNone/>
            </a:pP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005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以赛亚書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43:18-19</a:t>
            </a:r>
            <a:endParaRPr lang="en-US" altLang="en-US" sz="2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耶和华如此说：</a:t>
            </a:r>
            <a:r>
              <a:rPr 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你们不要记念从前的事，也不要思想古时的事。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看哪！我要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做一件新事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，如今要发生，你们岂不知道吗？我必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在旷野开道路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在沙漠开江河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0895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能使信徒彰顯出神的特質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6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信仰要在日常生活裡落實</a:t>
            </a:r>
            <a:endParaRPr lang="en-US" altLang="zh-CN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他们都述说你们是怎样接待我们，而且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怎样离弃偶像归向　神，要服事这位又真又活的　神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v9</a:t>
            </a:r>
          </a:p>
          <a:p>
            <a:pPr marL="0" lvl="0" indent="0">
              <a:buNone/>
            </a:pP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>
              <a:buNone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这巴拿巴原是个好人，被圣灵充满，大有信心。于是，有许多人归服了主。 徒 </a:t>
            </a:r>
            <a:r>
              <a:rPr lang="en-US" altLang="zh-CN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11:25 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他又往大数去找扫罗，找着了，就带他到安提阿去。他们足有一年的工夫和教会一同聚集，教训了许多人。 </a:t>
            </a:r>
            <a:r>
              <a:rPr lang="zh-CN" altLang="en-US" dirty="0">
                <a:solidFill>
                  <a:srgbClr val="BF1F1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门徒称为基督徒是从安提阿起首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>
              <a:buNone/>
            </a:pPr>
            <a:r>
              <a:rPr lang="zh-CN" altLang="en-US" sz="2000" dirty="0">
                <a:solidFill>
                  <a:srgbClr val="BF1F1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 </a:t>
            </a:r>
            <a:r>
              <a:rPr lang="en-US" altLang="zh-CN" sz="2000" dirty="0">
                <a:solidFill>
                  <a:srgbClr val="BF1F1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11:24 -26</a:t>
            </a:r>
            <a:endParaRPr lang="en-US" sz="2000" dirty="0">
              <a:solidFill>
                <a:srgbClr val="BF1F1F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810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2413" y="457200"/>
            <a:ext cx="8686800" cy="1009650"/>
          </a:xfrm>
        </p:spPr>
        <p:txBody>
          <a:bodyPr/>
          <a:lstStyle/>
          <a:p>
            <a:pPr algn="ctr"/>
            <a:br>
              <a:rPr lang="en-US" altLang="zh-CN" sz="44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我们身上流露出基督徒的特质吗？</a:t>
            </a:r>
            <a:endParaRPr lang="en-US" alt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026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2413" y="457200"/>
            <a:ext cx="8686800" cy="1009650"/>
          </a:xfrm>
        </p:spPr>
        <p:txBody>
          <a:bodyPr/>
          <a:lstStyle/>
          <a:p>
            <a:pPr algn="ctr"/>
            <a:br>
              <a:rPr lang="en-US" altLang="zh-CN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我们身上流露出基督徒的特质吗？</a:t>
            </a:r>
            <a:endParaRPr lang="en-US" alt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一把自我检验的小尺</a:t>
            </a: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0251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2413" y="457200"/>
            <a:ext cx="8686800" cy="1009650"/>
          </a:xfrm>
        </p:spPr>
        <p:txBody>
          <a:bodyPr/>
          <a:lstStyle/>
          <a:p>
            <a:pPr algn="ctr"/>
            <a:br>
              <a:rPr lang="en-US" altLang="zh-CN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我们身上流露出基督徒的特质吗？</a:t>
            </a:r>
            <a:endParaRPr lang="en-US" alt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一把自我检验的小尺</a:t>
            </a: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委身</a:t>
            </a:r>
            <a:r>
              <a:rPr lang="zh-CN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Commitment 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让我们专一的信靠神，顺服和交託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872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2413" y="457200"/>
            <a:ext cx="8686800" cy="1009650"/>
          </a:xfrm>
        </p:spPr>
        <p:txBody>
          <a:bodyPr/>
          <a:lstStyle/>
          <a:p>
            <a:pPr algn="ctr"/>
            <a:br>
              <a:rPr lang="en-US" altLang="zh-CN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我们身上流露出基督徒的特质吗？</a:t>
            </a:r>
            <a:endParaRPr lang="en-US" alt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一把自我检验的小尺</a:t>
            </a: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委身</a:t>
            </a:r>
            <a:r>
              <a:rPr lang="zh-CN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Commitment 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让我们专一的信靠神，顺服和交託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</a:t>
            </a:r>
            <a:r>
              <a:rPr lang="zh-CN" altLang="en-US" sz="3200" b="1" dirty="0">
                <a:solidFill>
                  <a:srgbClr val="002060"/>
                </a:solidFill>
                <a:latin typeface="SimSun" panose="02010600030101010101" pitchFamily="2" charset="-122"/>
              </a:rPr>
              <a:t> </a:t>
            </a:r>
            <a:endParaRPr lang="en-US" altLang="zh-CN" sz="3200" b="1" dirty="0">
              <a:solidFill>
                <a:srgbClr val="002060"/>
              </a:solidFill>
              <a:latin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感恩是喜乐的泉源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珍惜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滿足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喜乐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416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2413" y="457200"/>
            <a:ext cx="8686800" cy="1009650"/>
          </a:xfrm>
        </p:spPr>
        <p:txBody>
          <a:bodyPr/>
          <a:lstStyle/>
          <a:p>
            <a:pPr algn="ctr"/>
            <a:br>
              <a:rPr lang="en-US" altLang="zh-CN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我们身上流露出基督徒的特质吗？</a:t>
            </a:r>
            <a:endParaRPr lang="en-US" alt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一把自我检验的小尺</a:t>
            </a: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委身</a:t>
            </a:r>
            <a:r>
              <a:rPr lang="zh-CN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Commitment 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让我们专一的信靠神，顺服和交託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</a:t>
            </a:r>
            <a:r>
              <a:rPr lang="zh-CN" altLang="en-US" sz="3200" b="1" dirty="0">
                <a:solidFill>
                  <a:srgbClr val="002060"/>
                </a:solidFill>
                <a:latin typeface="SimSun" panose="02010600030101010101" pitchFamily="2" charset="-122"/>
              </a:rPr>
              <a:t> </a:t>
            </a:r>
            <a:endParaRPr lang="en-US" altLang="zh-CN" sz="3200" b="1" dirty="0">
              <a:solidFill>
                <a:srgbClr val="002060"/>
              </a:solidFill>
              <a:latin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感恩是喜乐的泉源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感恩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珍惜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滿足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喜乐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包容</a:t>
            </a:r>
            <a:endParaRPr lang="en-US" altLang="zh-CN" sz="2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让我们学习谦卑，学习饶恕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這是大家和睦相處的基礎</a:t>
            </a:r>
            <a:endParaRPr lang="en-US" altLang="en-US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278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以赛亚書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43:18-19</a:t>
            </a:r>
            <a:endParaRPr lang="en-US" altLang="en-US" sz="2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耶和华如此说：</a:t>
            </a:r>
            <a:r>
              <a:rPr 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你们不要记念从前的事，也不要思想古时的事。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看哪！我要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做一件新事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，如今要发生，你们岂不知道吗？我必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在旷野开道路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在沙漠开江河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18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我们灵命上会软弱，迷失了自己失去方向，不知道如何再走下去，神会为我们开一条新的道路，把我们带出来，离开旷野。</a:t>
            </a:r>
          </a:p>
        </p:txBody>
      </p:sp>
    </p:spTree>
    <p:extLst>
      <p:ext uri="{BB962C8B-B14F-4D97-AF65-F5344CB8AC3E}">
        <p14:creationId xmlns:p14="http://schemas.microsoft.com/office/powerpoint/2010/main" val="223497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以赛亚書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43:18-19</a:t>
            </a:r>
            <a:endParaRPr lang="en-US" altLang="en-US" sz="2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耶和华如此说：</a:t>
            </a:r>
            <a:r>
              <a:rPr 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你们不要记念从前的事，也不要思想古时的事。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1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看哪！我要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做一件新事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，如今要发生，你们岂不知道吗？我必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在旷野开道路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在沙漠开江河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18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我们灵命上会软弱，迷失了自己失去方向，不知道如何再走下去，神会为我们开一条新的道路，把我们带出来，离开旷野。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我们生活上遇到苦难，没有力量再撑下去，神会在沙漠中开江河，让活水流进我们的身体来，使我们能重新得力，再出发。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609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 eaLnBrk="1" hangingPunct="1"/>
            <a:r>
              <a:rPr lang="zh-TW" altLang="en-US" sz="40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帖撒羅尼迦前書</a:t>
            </a:r>
            <a:r>
              <a:rPr lang="zh-TW" altLang="en-US" sz="4000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TW" sz="2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1:5-10  </a:t>
            </a:r>
            <a:r>
              <a:rPr lang="zh-CN" altLang="en-US" sz="2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新譯本</a:t>
            </a:r>
            <a:endParaRPr lang="en-US" altLang="en-US" sz="2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因为我们的福音传到你们那裡，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不单是藉著言语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也是藉著权能，藉著圣灵和充足的信心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。为了你们的缘故，我们在你们中间为人怎样，这是你们知道的。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你们效法了我们，也效法了主，在大患难中，带著圣灵的喜乐接受了真道。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这样，你们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就成了马其顿和亚该亚所有信徒的榜样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967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 startAt="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因为不单主的道从你们那裡传遍了马其顿和亚该亚，就是你们对　神的信心也传遍了各处，所以我们不用再说甚麽了。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 startAt="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他们都述说你们是怎样接待我们，而且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怎样离弃偶像归向　神</a:t>
            </a: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，要服事这位又真又活的　神，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 startAt="8"/>
            </a:pPr>
            <a:r>
              <a:rPr lang="zh-CN" altLang="en-US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并且等候他的儿子从天降临。这就是　神使他从死人中复活，救我们脱离将来的忿怒的那位耶稣 。</a:t>
            </a:r>
            <a:endParaRPr lang="en-US" altLang="en-US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eaLnBrk="1" hangingPunct="1">
              <a:buFont typeface="Calibri" panose="020F0502020204030204" pitchFamily="34" charset="0"/>
              <a:buAutoNum type="arabicPeriod" startAt="8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233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能使福音往下扎根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能使福音广传下去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能改变信徒的生命，彰显出神的特质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一个做新新事的教会是教会的信徒能够天天更新自己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这封信是给</a:t>
            </a:r>
            <a:r>
              <a:rPr lang="zh-CN" altLang="en-US" sz="2800" dirty="0">
                <a:solidFill>
                  <a:srgbClr val="BF1F1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贴撒罗尼迦教会</a:t>
            </a: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的第一封信。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665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57200"/>
            <a:ext cx="5791200" cy="6269204"/>
          </a:xfrm>
        </p:spPr>
      </p:pic>
      <p:sp>
        <p:nvSpPr>
          <p:cNvPr id="11" name="TextBox 10"/>
          <p:cNvSpPr txBox="1"/>
          <p:nvPr/>
        </p:nvSpPr>
        <p:spPr>
          <a:xfrm>
            <a:off x="6096000" y="838200"/>
            <a:ext cx="3048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帖撒羅尼迦地圖</a:t>
            </a:r>
            <a:endParaRPr lang="en-US" altLang="zh-CN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现在希腊北部马其顿省，当年是马其顿的大城市</a:t>
            </a:r>
            <a:endParaRPr lang="en-US" altLang="zh-CN" sz="20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现在</a:t>
            </a:r>
            <a:r>
              <a:rPr lang="en-US" altLang="zh-CN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改新名</a:t>
            </a:r>
            <a:r>
              <a:rPr lang="en-US" altLang="zh-CN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是希腊除了雅典以外的第二大城市</a:t>
            </a:r>
            <a:endParaRPr lang="en-US" altLang="zh-CN" sz="20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保罗在第二次宣教时</a:t>
            </a:r>
            <a:endParaRPr lang="en-US" altLang="zh-CN" sz="20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因着“</a:t>
            </a:r>
            <a:r>
              <a:rPr lang="zh-CN" altLang="en-US" sz="2000" dirty="0">
                <a:solidFill>
                  <a:srgbClr val="BF1F1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马其顿异像</a:t>
            </a: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”呼召，把福音传到了欧洲</a:t>
            </a:r>
            <a:endParaRPr lang="en-US" altLang="zh-CN" sz="20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贴撒罗尼迦前书是保罗最先完成的书信</a:t>
            </a:r>
            <a:r>
              <a:rPr lang="en-US" altLang="zh-CN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也有学者认为加拉太书保罗最先写完的书</a:t>
            </a:r>
            <a:r>
              <a:rPr lang="en-US" altLang="zh-CN" sz="20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sz="2000" dirty="0">
              <a:solidFill>
                <a:srgbClr val="7030A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64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一个能做新事的教会</a:t>
            </a:r>
            <a:endParaRPr lang="en-US" altLang="en-US" sz="2800" b="1" dirty="0">
              <a:solidFill>
                <a:srgbClr val="00206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能使福音往下扎根</a:t>
            </a:r>
            <a:endParaRPr lang="en-US" altLang="zh-CN" sz="32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23913" lvl="1" indent="-457200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要能清楚传讲福音</a:t>
            </a:r>
          </a:p>
          <a:p>
            <a:pPr marL="823913" lvl="1" indent="-457200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传讲福音的人，生活上有好的见证</a:t>
            </a:r>
          </a:p>
          <a:p>
            <a:pPr marL="823913" lvl="1" indent="-457200"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接受福音的人，因著圣灵的力量，生命开始改变</a:t>
            </a:r>
            <a:endParaRPr lang="en-US" altLang="zh-CN" sz="28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23913" lvl="1" indent="-457200">
              <a:buFont typeface="Wingdings" panose="05000000000000000000" pitchFamily="2" charset="2"/>
              <a:buChar char="§"/>
            </a:pPr>
            <a:endParaRPr lang="en-US" altLang="zh-CN" sz="3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因为我们的福音传到你们那裡，</a:t>
            </a:r>
            <a:r>
              <a:rPr lang="zh-CN" altLang="en-US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不单是藉著言语</a:t>
            </a: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也是藉著权能，</a:t>
            </a: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藉著</a:t>
            </a:r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圣灵</a:t>
            </a: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充足的信心</a:t>
            </a: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。为了你们的缘故，我们在你们中间</a:t>
            </a:r>
            <a:r>
              <a:rPr lang="zh-CN" altLang="en-US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为人怎样，这是你们知道的</a:t>
            </a:r>
            <a:r>
              <a:rPr lang="zh-CN" altLang="en-US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b="1" dirty="0"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v5</a:t>
            </a:r>
            <a:endParaRPr lang="en-US" b="1" dirty="0">
              <a:solidFill>
                <a:srgbClr val="00206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23913" lvl="1" indent="-457200">
              <a:buFont typeface="Wingdings" panose="05000000000000000000" pitchFamily="2" charset="2"/>
              <a:buChar char="§"/>
            </a:pPr>
            <a:endParaRPr lang="zh-CN" altLang="en-US" sz="3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4802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68007F"/>
      </a:accent1>
      <a:accent2>
        <a:srgbClr val="9C007F"/>
      </a:accent2>
      <a:accent3>
        <a:srgbClr val="68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0000"/>
      </a:hlink>
      <a:folHlink>
        <a:srgbClr val="68007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22891</TotalTime>
  <Words>1407</Words>
  <Application>Microsoft Office PowerPoint</Application>
  <PresentationFormat>On-screen Show (4:3)</PresentationFormat>
  <Paragraphs>131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SimSun-ExtB</vt:lpstr>
      <vt:lpstr>SimSun</vt:lpstr>
      <vt:lpstr>SimHei</vt:lpstr>
      <vt:lpstr>Arial</vt:lpstr>
      <vt:lpstr>Calibri</vt:lpstr>
      <vt:lpstr>Constantia</vt:lpstr>
      <vt:lpstr>Wingdings</vt:lpstr>
      <vt:lpstr>Wingdings 2</vt:lpstr>
      <vt:lpstr>Flow</vt:lpstr>
      <vt:lpstr>PowerPoint Presentation</vt:lpstr>
      <vt:lpstr>以赛亚書 43:18-19</vt:lpstr>
      <vt:lpstr>以赛亚書 43:18-19</vt:lpstr>
      <vt:lpstr>以赛亚書 43:18-19</vt:lpstr>
      <vt:lpstr>帖撒羅尼迦前書 1:5-10  新譯本</vt:lpstr>
      <vt:lpstr>PowerPoint Presentation</vt:lpstr>
      <vt:lpstr>一个能做新事的教会</vt:lpstr>
      <vt:lpstr>PowerPoint Presentation</vt:lpstr>
      <vt:lpstr>一个能做新事的教会</vt:lpstr>
      <vt:lpstr>一个能做新事的教会</vt:lpstr>
      <vt:lpstr>一个能做新事的教会</vt:lpstr>
      <vt:lpstr>PowerPoint Presentation</vt:lpstr>
      <vt:lpstr>后现代主义的思潮带来的挑战</vt:lpstr>
      <vt:lpstr>后现代主义的思潮带来的挑战</vt:lpstr>
      <vt:lpstr>后现代主义的思潮带来的挑战</vt:lpstr>
      <vt:lpstr>后现代传福音的重要策略</vt:lpstr>
      <vt:lpstr>后现代传福音的重要策略</vt:lpstr>
      <vt:lpstr>后现代传福音的重要策略</vt:lpstr>
      <vt:lpstr>一个能做新事的教会</vt:lpstr>
      <vt:lpstr>一个能做新事的教会</vt:lpstr>
      <vt:lpstr> 我们身上流露出基督徒的特质吗？</vt:lpstr>
      <vt:lpstr> 我们身上流露出基督徒的特质吗？</vt:lpstr>
      <vt:lpstr> 我们身上流露出基督徒的特质吗？</vt:lpstr>
      <vt:lpstr> 我们身上流露出基督徒的特质吗？</vt:lpstr>
      <vt:lpstr> 我们身上流露出基督徒的特质吗？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奔那有盼望的路程 希伯來書 12:1-13</dc:title>
  <dc:creator>stu</dc:creator>
  <cp:lastModifiedBy>Jiao, Nelson Dongjun</cp:lastModifiedBy>
  <cp:revision>1257</cp:revision>
  <cp:lastPrinted>2016-05-01T02:09:01Z</cp:lastPrinted>
  <dcterms:created xsi:type="dcterms:W3CDTF">2010-08-28T21:19:40Z</dcterms:created>
  <dcterms:modified xsi:type="dcterms:W3CDTF">2023-01-25T01:40:16Z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ad3be33-4108-4738-9e07-d8656a181486_Enabled">
    <vt:lpwstr>true</vt:lpwstr>
  </property>
  <property fmtid="{D5CDD505-2E9C-101B-9397-08002B2CF9AE}" pid="3" name="MSIP_Label_dad3be33-4108-4738-9e07-d8656a181486_SetDate">
    <vt:lpwstr>2023-01-21T21:50:59Z</vt:lpwstr>
  </property>
  <property fmtid="{D5CDD505-2E9C-101B-9397-08002B2CF9AE}" pid="4" name="MSIP_Label_dad3be33-4108-4738-9e07-d8656a181486_Method">
    <vt:lpwstr>Privileged</vt:lpwstr>
  </property>
  <property fmtid="{D5CDD505-2E9C-101B-9397-08002B2CF9AE}" pid="5" name="MSIP_Label_dad3be33-4108-4738-9e07-d8656a181486_Name">
    <vt:lpwstr>Public No Visual Label</vt:lpwstr>
  </property>
  <property fmtid="{D5CDD505-2E9C-101B-9397-08002B2CF9AE}" pid="6" name="MSIP_Label_dad3be33-4108-4738-9e07-d8656a181486_SiteId">
    <vt:lpwstr>945c199a-83a2-4e80-9f8c-5a91be5752dd</vt:lpwstr>
  </property>
  <property fmtid="{D5CDD505-2E9C-101B-9397-08002B2CF9AE}" pid="7" name="MSIP_Label_dad3be33-4108-4738-9e07-d8656a181486_ActionId">
    <vt:lpwstr>743c281a-5349-47d4-804c-e7f969a52864</vt:lpwstr>
  </property>
  <property fmtid="{D5CDD505-2E9C-101B-9397-08002B2CF9AE}" pid="8" name="MSIP_Label_dad3be33-4108-4738-9e07-d8656a181486_ContentBits">
    <vt:lpwstr>0</vt:lpwstr>
  </property>
</Properties>
</file>